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DBB1FED-6FF0-4025-BE8F-15B2297CD083}">
  <a:tblStyle styleId="{1DBB1FED-6FF0-4025-BE8F-15B2297CD0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ae0850724b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ae0850724b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gae0850724b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7" name="Google Shape;1287;gae0850724b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ae0d8a1d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ae0d8a1d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gae0850724b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3" name="Google Shape;1303;gae0850724b_0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ae0d8a1db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0" name="Google Shape;1310;gae0d8a1db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ae0d8a1dbf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ae0d8a1dbf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13ce4a8cf3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4" name="Google Shape;1354;g13ce4a8cf3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ae0d8a1db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2" name="Google Shape;1362;gae0d8a1db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3ce1e507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3ce1e507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ce1e5070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3ce1e5070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3ec32a6c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3ec32a6c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ce1e5070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3ce1e5070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ad1d59a8d_0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aad1d59a8d_0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ae0850724b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ae0850724b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3ce1e5070e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3ce1e5070e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ae0850724b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ae0850724b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23FBE8B-451F-5F4B-6967-BC21AAF55F1F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F8A3E5-23B8-6084-E081-6DA01C5DE908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A0AAC-B305-3ED3-3B07-A979CB481C5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077159-8058-D95C-4F97-AFD80DC4157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X6mow1AExI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16F00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11 - Analysing Cell Components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Microscopes and Cell Fractionation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0" name="Google Shape;250;p35"/>
          <p:cNvSpPr txBox="1"/>
          <p:nvPr/>
        </p:nvSpPr>
        <p:spPr>
          <a:xfrm>
            <a:off x="5194375" y="1840800"/>
            <a:ext cx="3222300" cy="14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Electron microscopes are much more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complex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than light microscopes.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Electron microscopes have a maximum magnification of around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×1,500,000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and a maximum resolution of about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0.0002 μm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51" name="Google Shape;251;p35"/>
          <p:cNvGrpSpPr/>
          <p:nvPr/>
        </p:nvGrpSpPr>
        <p:grpSpPr>
          <a:xfrm>
            <a:off x="706825" y="382912"/>
            <a:ext cx="4099140" cy="4377668"/>
            <a:chOff x="1539325" y="463225"/>
            <a:chExt cx="4554600" cy="4864075"/>
          </a:xfrm>
        </p:grpSpPr>
        <p:sp>
          <p:nvSpPr>
            <p:cNvPr id="252" name="Google Shape;252;p35"/>
            <p:cNvSpPr/>
            <p:nvPr/>
          </p:nvSpPr>
          <p:spPr>
            <a:xfrm>
              <a:off x="3058325" y="1857200"/>
              <a:ext cx="862750" cy="1484500"/>
            </a:xfrm>
            <a:custGeom>
              <a:avLst/>
              <a:gdLst/>
              <a:ahLst/>
              <a:cxnLst/>
              <a:rect l="l" t="t" r="r" b="b"/>
              <a:pathLst>
                <a:path w="34510" h="59380" extrusionOk="0">
                  <a:moveTo>
                    <a:pt x="182" y="0"/>
                  </a:moveTo>
                  <a:lnTo>
                    <a:pt x="1" y="59380"/>
                  </a:lnTo>
                  <a:lnTo>
                    <a:pt x="34398" y="58682"/>
                  </a:lnTo>
                  <a:lnTo>
                    <a:pt x="34510" y="4478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ABA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5"/>
            <p:cNvSpPr/>
            <p:nvPr/>
          </p:nvSpPr>
          <p:spPr>
            <a:xfrm>
              <a:off x="3060775" y="2849300"/>
              <a:ext cx="858550" cy="4200"/>
            </a:xfrm>
            <a:custGeom>
              <a:avLst/>
              <a:gdLst/>
              <a:ahLst/>
              <a:cxnLst/>
              <a:rect l="l" t="t" r="r" b="b"/>
              <a:pathLst>
                <a:path w="34342" h="168" fill="none" extrusionOk="0">
                  <a:moveTo>
                    <a:pt x="0" y="168"/>
                  </a:moveTo>
                  <a:lnTo>
                    <a:pt x="34342" y="0"/>
                  </a:lnTo>
                </a:path>
              </a:pathLst>
            </a:custGeom>
            <a:noFill/>
            <a:ln w="26150" cap="flat" cmpd="sng">
              <a:solidFill>
                <a:srgbClr val="C67320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5"/>
            <p:cNvSpPr/>
            <p:nvPr/>
          </p:nvSpPr>
          <p:spPr>
            <a:xfrm>
              <a:off x="3342175" y="2619850"/>
              <a:ext cx="461375" cy="480900"/>
            </a:xfrm>
            <a:custGeom>
              <a:avLst/>
              <a:gdLst/>
              <a:ahLst/>
              <a:cxnLst/>
              <a:rect l="l" t="t" r="r" b="b"/>
              <a:pathLst>
                <a:path w="18455" h="19236" extrusionOk="0">
                  <a:moveTo>
                    <a:pt x="1" y="0"/>
                  </a:moveTo>
                  <a:lnTo>
                    <a:pt x="1" y="19235"/>
                  </a:lnTo>
                  <a:lnTo>
                    <a:pt x="18162" y="19235"/>
                  </a:lnTo>
                  <a:lnTo>
                    <a:pt x="18455" y="0"/>
                  </a:lnTo>
                  <a:close/>
                </a:path>
              </a:pathLst>
            </a:custGeom>
            <a:solidFill>
              <a:srgbClr val="E0E1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5"/>
            <p:cNvSpPr/>
            <p:nvPr/>
          </p:nvSpPr>
          <p:spPr>
            <a:xfrm>
              <a:off x="3342175" y="3115025"/>
              <a:ext cx="463475" cy="198425"/>
            </a:xfrm>
            <a:custGeom>
              <a:avLst/>
              <a:gdLst/>
              <a:ahLst/>
              <a:cxnLst/>
              <a:rect l="l" t="t" r="r" b="b"/>
              <a:pathLst>
                <a:path w="18539" h="7937" extrusionOk="0">
                  <a:moveTo>
                    <a:pt x="18037" y="0"/>
                  </a:moveTo>
                  <a:lnTo>
                    <a:pt x="1" y="474"/>
                  </a:lnTo>
                  <a:lnTo>
                    <a:pt x="252" y="7323"/>
                  </a:lnTo>
                  <a:lnTo>
                    <a:pt x="18064" y="7937"/>
                  </a:lnTo>
                  <a:lnTo>
                    <a:pt x="18455" y="7672"/>
                  </a:lnTo>
                  <a:lnTo>
                    <a:pt x="18539" y="1158"/>
                  </a:lnTo>
                  <a:lnTo>
                    <a:pt x="18037" y="1158"/>
                  </a:lnTo>
                  <a:lnTo>
                    <a:pt x="18037" y="0"/>
                  </a:lnTo>
                  <a:close/>
                </a:path>
              </a:pathLst>
            </a:custGeom>
            <a:solidFill>
              <a:srgbClr val="CDD1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5"/>
            <p:cNvSpPr/>
            <p:nvPr/>
          </p:nvSpPr>
          <p:spPr>
            <a:xfrm>
              <a:off x="3663350" y="2356900"/>
              <a:ext cx="109175" cy="73950"/>
            </a:xfrm>
            <a:custGeom>
              <a:avLst/>
              <a:gdLst/>
              <a:ahLst/>
              <a:cxnLst/>
              <a:rect l="l" t="t" r="r" b="b"/>
              <a:pathLst>
                <a:path w="4367" h="2958" extrusionOk="0">
                  <a:moveTo>
                    <a:pt x="3069" y="1"/>
                  </a:moveTo>
                  <a:lnTo>
                    <a:pt x="56" y="336"/>
                  </a:lnTo>
                  <a:cubicBezTo>
                    <a:pt x="1" y="2609"/>
                    <a:pt x="1995" y="2958"/>
                    <a:pt x="1995" y="2958"/>
                  </a:cubicBezTo>
                  <a:lnTo>
                    <a:pt x="4367" y="2707"/>
                  </a:lnTo>
                  <a:lnTo>
                    <a:pt x="3069" y="1"/>
                  </a:lnTo>
                  <a:close/>
                </a:path>
              </a:pathLst>
            </a:custGeom>
            <a:solidFill>
              <a:srgbClr val="403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5"/>
            <p:cNvSpPr/>
            <p:nvPr/>
          </p:nvSpPr>
          <p:spPr>
            <a:xfrm>
              <a:off x="3727525" y="2836050"/>
              <a:ext cx="13275" cy="26175"/>
            </a:xfrm>
            <a:custGeom>
              <a:avLst/>
              <a:gdLst/>
              <a:ahLst/>
              <a:cxnLst/>
              <a:rect l="l" t="t" r="r" b="b"/>
              <a:pathLst>
                <a:path w="531" h="1047" extrusionOk="0">
                  <a:moveTo>
                    <a:pt x="0" y="0"/>
                  </a:moveTo>
                  <a:lnTo>
                    <a:pt x="0" y="1046"/>
                  </a:lnTo>
                  <a:lnTo>
                    <a:pt x="530" y="104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3F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5"/>
            <p:cNvSpPr/>
            <p:nvPr/>
          </p:nvSpPr>
          <p:spPr>
            <a:xfrm>
              <a:off x="3654275" y="2201425"/>
              <a:ext cx="79900" cy="171900"/>
            </a:xfrm>
            <a:custGeom>
              <a:avLst/>
              <a:gdLst/>
              <a:ahLst/>
              <a:cxnLst/>
              <a:rect l="l" t="t" r="r" b="b"/>
              <a:pathLst>
                <a:path w="3196" h="6876" extrusionOk="0">
                  <a:moveTo>
                    <a:pt x="2662" y="0"/>
                  </a:moveTo>
                  <a:cubicBezTo>
                    <a:pt x="2081" y="0"/>
                    <a:pt x="705" y="151"/>
                    <a:pt x="1" y="1505"/>
                  </a:cubicBezTo>
                  <a:lnTo>
                    <a:pt x="1" y="6875"/>
                  </a:lnTo>
                  <a:lnTo>
                    <a:pt x="3195" y="6736"/>
                  </a:lnTo>
                  <a:lnTo>
                    <a:pt x="2930" y="13"/>
                  </a:lnTo>
                  <a:cubicBezTo>
                    <a:pt x="2930" y="13"/>
                    <a:pt x="2829" y="0"/>
                    <a:pt x="2662" y="0"/>
                  </a:cubicBezTo>
                  <a:close/>
                </a:path>
              </a:pathLst>
            </a:custGeom>
            <a:solidFill>
              <a:srgbClr val="BAB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5"/>
            <p:cNvSpPr/>
            <p:nvPr/>
          </p:nvSpPr>
          <p:spPr>
            <a:xfrm>
              <a:off x="3891075" y="2133025"/>
              <a:ext cx="204650" cy="79875"/>
            </a:xfrm>
            <a:custGeom>
              <a:avLst/>
              <a:gdLst/>
              <a:ahLst/>
              <a:cxnLst/>
              <a:rect l="l" t="t" r="r" b="b"/>
              <a:pathLst>
                <a:path w="8186" h="3195" extrusionOk="0">
                  <a:moveTo>
                    <a:pt x="614" y="1"/>
                  </a:moveTo>
                  <a:lnTo>
                    <a:pt x="0" y="615"/>
                  </a:lnTo>
                  <a:cubicBezTo>
                    <a:pt x="3906" y="1493"/>
                    <a:pt x="3571" y="3014"/>
                    <a:pt x="5147" y="3167"/>
                  </a:cubicBezTo>
                  <a:cubicBezTo>
                    <a:pt x="5332" y="3186"/>
                    <a:pt x="5502" y="3195"/>
                    <a:pt x="5660" y="3195"/>
                  </a:cubicBezTo>
                  <a:cubicBezTo>
                    <a:pt x="8185" y="3195"/>
                    <a:pt x="7407" y="921"/>
                    <a:pt x="7407" y="921"/>
                  </a:cubicBezTo>
                  <a:lnTo>
                    <a:pt x="6905" y="907"/>
                  </a:lnTo>
                  <a:lnTo>
                    <a:pt x="6905" y="907"/>
                  </a:lnTo>
                  <a:cubicBezTo>
                    <a:pt x="6905" y="907"/>
                    <a:pt x="7407" y="1619"/>
                    <a:pt x="6709" y="2233"/>
                  </a:cubicBezTo>
                  <a:cubicBezTo>
                    <a:pt x="6390" y="2387"/>
                    <a:pt x="5974" y="2464"/>
                    <a:pt x="5558" y="2464"/>
                  </a:cubicBezTo>
                  <a:cubicBezTo>
                    <a:pt x="4848" y="2464"/>
                    <a:pt x="4140" y="2240"/>
                    <a:pt x="3920" y="1800"/>
                  </a:cubicBezTo>
                  <a:cubicBezTo>
                    <a:pt x="3571" y="1103"/>
                    <a:pt x="614" y="1"/>
                    <a:pt x="614" y="1"/>
                  </a:cubicBezTo>
                  <a:close/>
                </a:path>
              </a:pathLst>
            </a:custGeom>
            <a:solidFill>
              <a:srgbClr val="2F3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5"/>
            <p:cNvSpPr/>
            <p:nvPr/>
          </p:nvSpPr>
          <p:spPr>
            <a:xfrm>
              <a:off x="4066825" y="2072000"/>
              <a:ext cx="107075" cy="110550"/>
            </a:xfrm>
            <a:custGeom>
              <a:avLst/>
              <a:gdLst/>
              <a:ahLst/>
              <a:cxnLst/>
              <a:rect l="l" t="t" r="r" b="b"/>
              <a:pathLst>
                <a:path w="4283" h="4422" extrusionOk="0">
                  <a:moveTo>
                    <a:pt x="3864" y="1"/>
                  </a:moveTo>
                  <a:lnTo>
                    <a:pt x="3348" y="224"/>
                  </a:lnTo>
                  <a:cubicBezTo>
                    <a:pt x="3348" y="1103"/>
                    <a:pt x="3348" y="1270"/>
                    <a:pt x="3250" y="2079"/>
                  </a:cubicBezTo>
                  <a:cubicBezTo>
                    <a:pt x="3153" y="2860"/>
                    <a:pt x="0" y="4241"/>
                    <a:pt x="0" y="4241"/>
                  </a:cubicBezTo>
                  <a:cubicBezTo>
                    <a:pt x="248" y="4367"/>
                    <a:pt x="491" y="4421"/>
                    <a:pt x="733" y="4421"/>
                  </a:cubicBezTo>
                  <a:cubicBezTo>
                    <a:pt x="1486" y="4421"/>
                    <a:pt x="2235" y="3894"/>
                    <a:pt x="3111" y="3334"/>
                  </a:cubicBezTo>
                  <a:cubicBezTo>
                    <a:pt x="4282" y="2581"/>
                    <a:pt x="3864" y="1"/>
                    <a:pt x="3864" y="1"/>
                  </a:cubicBezTo>
                  <a:close/>
                </a:path>
              </a:pathLst>
            </a:custGeom>
            <a:solidFill>
              <a:srgbClr val="8D8F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5"/>
            <p:cNvSpPr/>
            <p:nvPr/>
          </p:nvSpPr>
          <p:spPr>
            <a:xfrm>
              <a:off x="3786100" y="2164425"/>
              <a:ext cx="229125" cy="254925"/>
            </a:xfrm>
            <a:custGeom>
              <a:avLst/>
              <a:gdLst/>
              <a:ahLst/>
              <a:cxnLst/>
              <a:rect l="l" t="t" r="r" b="b"/>
              <a:pathLst>
                <a:path w="9165" h="10197" extrusionOk="0">
                  <a:moveTo>
                    <a:pt x="1842" y="0"/>
                  </a:moveTo>
                  <a:lnTo>
                    <a:pt x="1" y="1590"/>
                  </a:lnTo>
                  <a:lnTo>
                    <a:pt x="1367" y="10197"/>
                  </a:lnTo>
                  <a:cubicBezTo>
                    <a:pt x="1367" y="10197"/>
                    <a:pt x="6554" y="10173"/>
                    <a:pt x="7449" y="9867"/>
                  </a:cubicBezTo>
                  <a:lnTo>
                    <a:pt x="7449" y="9867"/>
                  </a:lnTo>
                  <a:lnTo>
                    <a:pt x="7407" y="10141"/>
                  </a:lnTo>
                  <a:lnTo>
                    <a:pt x="7575" y="9792"/>
                  </a:lnTo>
                  <a:lnTo>
                    <a:pt x="7575" y="9792"/>
                  </a:lnTo>
                  <a:cubicBezTo>
                    <a:pt x="7561" y="9819"/>
                    <a:pt x="7517" y="9844"/>
                    <a:pt x="7449" y="9867"/>
                  </a:cubicBezTo>
                  <a:lnTo>
                    <a:pt x="7449" y="9867"/>
                  </a:lnTo>
                  <a:lnTo>
                    <a:pt x="8467" y="3153"/>
                  </a:lnTo>
                  <a:cubicBezTo>
                    <a:pt x="8467" y="3153"/>
                    <a:pt x="9165" y="1060"/>
                    <a:pt x="6026" y="195"/>
                  </a:cubicBezTo>
                  <a:lnTo>
                    <a:pt x="1842" y="0"/>
                  </a:lnTo>
                  <a:close/>
                </a:path>
              </a:pathLst>
            </a:custGeom>
            <a:solidFill>
              <a:srgbClr val="DDDE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5"/>
            <p:cNvSpPr/>
            <p:nvPr/>
          </p:nvSpPr>
          <p:spPr>
            <a:xfrm>
              <a:off x="3791325" y="2031550"/>
              <a:ext cx="171600" cy="164275"/>
            </a:xfrm>
            <a:custGeom>
              <a:avLst/>
              <a:gdLst/>
              <a:ahLst/>
              <a:cxnLst/>
              <a:rect l="l" t="t" r="r" b="b"/>
              <a:pathLst>
                <a:path w="6864" h="6571" extrusionOk="0">
                  <a:moveTo>
                    <a:pt x="4381" y="1"/>
                  </a:moveTo>
                  <a:lnTo>
                    <a:pt x="154" y="2804"/>
                  </a:lnTo>
                  <a:lnTo>
                    <a:pt x="1" y="6571"/>
                  </a:lnTo>
                  <a:lnTo>
                    <a:pt x="3418" y="6027"/>
                  </a:lnTo>
                  <a:lnTo>
                    <a:pt x="6863" y="3069"/>
                  </a:lnTo>
                  <a:lnTo>
                    <a:pt x="4381" y="1"/>
                  </a:lnTo>
                  <a:close/>
                </a:path>
              </a:pathLst>
            </a:custGeom>
            <a:solidFill>
              <a:srgbClr val="DCDD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5"/>
            <p:cNvSpPr/>
            <p:nvPr/>
          </p:nvSpPr>
          <p:spPr>
            <a:xfrm>
              <a:off x="3396225" y="2836050"/>
              <a:ext cx="13300" cy="26175"/>
            </a:xfrm>
            <a:custGeom>
              <a:avLst/>
              <a:gdLst/>
              <a:ahLst/>
              <a:cxnLst/>
              <a:rect l="l" t="t" r="r" b="b"/>
              <a:pathLst>
                <a:path w="532" h="1047" extrusionOk="0">
                  <a:moveTo>
                    <a:pt x="1" y="0"/>
                  </a:moveTo>
                  <a:lnTo>
                    <a:pt x="1" y="1046"/>
                  </a:lnTo>
                  <a:lnTo>
                    <a:pt x="531" y="1046"/>
                  </a:lnTo>
                  <a:lnTo>
                    <a:pt x="531" y="0"/>
                  </a:lnTo>
                  <a:close/>
                </a:path>
              </a:pathLst>
            </a:custGeom>
            <a:solidFill>
              <a:srgbClr val="3F41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5"/>
            <p:cNvSpPr/>
            <p:nvPr/>
          </p:nvSpPr>
          <p:spPr>
            <a:xfrm>
              <a:off x="4096800" y="1980300"/>
              <a:ext cx="81975" cy="109875"/>
            </a:xfrm>
            <a:custGeom>
              <a:avLst/>
              <a:gdLst/>
              <a:ahLst/>
              <a:cxnLst/>
              <a:rect l="l" t="t" r="r" b="b"/>
              <a:pathLst>
                <a:path w="3279" h="4395" extrusionOk="0">
                  <a:moveTo>
                    <a:pt x="2219" y="0"/>
                  </a:moveTo>
                  <a:lnTo>
                    <a:pt x="1" y="1702"/>
                  </a:lnTo>
                  <a:lnTo>
                    <a:pt x="1912" y="4394"/>
                  </a:lnTo>
                  <a:lnTo>
                    <a:pt x="3279" y="3208"/>
                  </a:lnTo>
                  <a:lnTo>
                    <a:pt x="2219" y="1646"/>
                  </a:lnTo>
                  <a:lnTo>
                    <a:pt x="2219" y="0"/>
                  </a:lnTo>
                  <a:close/>
                </a:path>
              </a:pathLst>
            </a:custGeom>
            <a:solidFill>
              <a:srgbClr val="5553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4076225" y="2120825"/>
              <a:ext cx="39775" cy="42925"/>
            </a:xfrm>
            <a:custGeom>
              <a:avLst/>
              <a:gdLst/>
              <a:ahLst/>
              <a:cxnLst/>
              <a:rect l="l" t="t" r="r" b="b"/>
              <a:pathLst>
                <a:path w="1591" h="1717" extrusionOk="0">
                  <a:moveTo>
                    <a:pt x="1" y="1395"/>
                  </a:moveTo>
                  <a:cubicBezTo>
                    <a:pt x="1" y="1395"/>
                    <a:pt x="1" y="1396"/>
                    <a:pt x="1" y="1396"/>
                  </a:cubicBezTo>
                  <a:lnTo>
                    <a:pt x="1" y="1396"/>
                  </a:lnTo>
                  <a:lnTo>
                    <a:pt x="1" y="1395"/>
                  </a:lnTo>
                  <a:close/>
                  <a:moveTo>
                    <a:pt x="1117" y="1"/>
                  </a:moveTo>
                  <a:cubicBezTo>
                    <a:pt x="1172" y="678"/>
                    <a:pt x="23" y="1396"/>
                    <a:pt x="1" y="1396"/>
                  </a:cubicBezTo>
                  <a:cubicBezTo>
                    <a:pt x="1" y="1396"/>
                    <a:pt x="1" y="1396"/>
                    <a:pt x="1" y="1396"/>
                  </a:cubicBezTo>
                  <a:lnTo>
                    <a:pt x="1" y="1396"/>
                  </a:lnTo>
                  <a:lnTo>
                    <a:pt x="182" y="1716"/>
                  </a:lnTo>
                  <a:cubicBezTo>
                    <a:pt x="1396" y="1354"/>
                    <a:pt x="1591" y="1"/>
                    <a:pt x="1591" y="1"/>
                  </a:cubicBezTo>
                  <a:close/>
                </a:path>
              </a:pathLst>
            </a:custGeom>
            <a:solidFill>
              <a:srgbClr val="5455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3714625" y="2164425"/>
              <a:ext cx="176475" cy="260500"/>
            </a:xfrm>
            <a:custGeom>
              <a:avLst/>
              <a:gdLst/>
              <a:ahLst/>
              <a:cxnLst/>
              <a:rect l="l" t="t" r="r" b="b"/>
              <a:pathLst>
                <a:path w="7059" h="10420" extrusionOk="0">
                  <a:moveTo>
                    <a:pt x="4701" y="0"/>
                  </a:moveTo>
                  <a:lnTo>
                    <a:pt x="697" y="712"/>
                  </a:lnTo>
                  <a:cubicBezTo>
                    <a:pt x="0" y="2455"/>
                    <a:pt x="321" y="7114"/>
                    <a:pt x="321" y="7128"/>
                  </a:cubicBezTo>
                  <a:cubicBezTo>
                    <a:pt x="656" y="9862"/>
                    <a:pt x="2329" y="10420"/>
                    <a:pt x="2329" y="10420"/>
                  </a:cubicBezTo>
                  <a:lnTo>
                    <a:pt x="7058" y="10127"/>
                  </a:lnTo>
                  <a:cubicBezTo>
                    <a:pt x="5384" y="9959"/>
                    <a:pt x="4701" y="8565"/>
                    <a:pt x="4254" y="8035"/>
                  </a:cubicBezTo>
                  <a:cubicBezTo>
                    <a:pt x="3794" y="7518"/>
                    <a:pt x="4003" y="4031"/>
                    <a:pt x="4003" y="2288"/>
                  </a:cubicBezTo>
                  <a:cubicBezTo>
                    <a:pt x="4003" y="544"/>
                    <a:pt x="4701" y="0"/>
                    <a:pt x="4701" y="0"/>
                  </a:cubicBezTo>
                  <a:close/>
                </a:path>
              </a:pathLst>
            </a:custGeom>
            <a:solidFill>
              <a:srgbClr val="D0D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3999525" y="2061550"/>
              <a:ext cx="94175" cy="110225"/>
            </a:xfrm>
            <a:custGeom>
              <a:avLst/>
              <a:gdLst/>
              <a:ahLst/>
              <a:cxnLst/>
              <a:rect l="l" t="t" r="r" b="b"/>
              <a:pathLst>
                <a:path w="3767" h="4409" extrusionOk="0">
                  <a:moveTo>
                    <a:pt x="1325" y="0"/>
                  </a:moveTo>
                  <a:lnTo>
                    <a:pt x="0" y="977"/>
                  </a:lnTo>
                  <a:lnTo>
                    <a:pt x="1158" y="2079"/>
                  </a:lnTo>
                  <a:lnTo>
                    <a:pt x="2371" y="4101"/>
                  </a:lnTo>
                  <a:lnTo>
                    <a:pt x="3543" y="4408"/>
                  </a:lnTo>
                  <a:cubicBezTo>
                    <a:pt x="3543" y="4408"/>
                    <a:pt x="3766" y="2581"/>
                    <a:pt x="2371" y="1772"/>
                  </a:cubicBezTo>
                  <a:lnTo>
                    <a:pt x="1325" y="0"/>
                  </a:lnTo>
                  <a:close/>
                </a:path>
              </a:pathLst>
            </a:custGeom>
            <a:solidFill>
              <a:srgbClr val="3D3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>
              <a:off x="4058800" y="2022850"/>
              <a:ext cx="61400" cy="98000"/>
            </a:xfrm>
            <a:custGeom>
              <a:avLst/>
              <a:gdLst/>
              <a:ahLst/>
              <a:cxnLst/>
              <a:rect l="l" t="t" r="r" b="b"/>
              <a:pathLst>
                <a:path w="2456" h="3920" extrusionOk="0">
                  <a:moveTo>
                    <a:pt x="1521" y="0"/>
                  </a:moveTo>
                  <a:lnTo>
                    <a:pt x="0" y="976"/>
                  </a:lnTo>
                  <a:lnTo>
                    <a:pt x="698" y="2371"/>
                  </a:lnTo>
                  <a:lnTo>
                    <a:pt x="1521" y="2483"/>
                  </a:lnTo>
                  <a:cubicBezTo>
                    <a:pt x="1995" y="2804"/>
                    <a:pt x="1814" y="3920"/>
                    <a:pt x="1814" y="3920"/>
                  </a:cubicBezTo>
                  <a:lnTo>
                    <a:pt x="2288" y="3920"/>
                  </a:lnTo>
                  <a:cubicBezTo>
                    <a:pt x="2455" y="2859"/>
                    <a:pt x="2093" y="2190"/>
                    <a:pt x="2093" y="2190"/>
                  </a:cubicBezTo>
                  <a:lnTo>
                    <a:pt x="2162" y="1130"/>
                  </a:lnTo>
                  <a:lnTo>
                    <a:pt x="1521" y="0"/>
                  </a:lnTo>
                  <a:close/>
                </a:path>
              </a:pathLst>
            </a:custGeom>
            <a:solidFill>
              <a:srgbClr val="6E6A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>
              <a:off x="3261275" y="1418775"/>
              <a:ext cx="76750" cy="114550"/>
            </a:xfrm>
            <a:custGeom>
              <a:avLst/>
              <a:gdLst/>
              <a:ahLst/>
              <a:cxnLst/>
              <a:rect l="l" t="t" r="r" b="b"/>
              <a:pathLst>
                <a:path w="3070" h="4582" extrusionOk="0">
                  <a:moveTo>
                    <a:pt x="346" y="0"/>
                  </a:moveTo>
                  <a:cubicBezTo>
                    <a:pt x="136" y="0"/>
                    <a:pt x="1" y="4"/>
                    <a:pt x="1" y="4"/>
                  </a:cubicBezTo>
                  <a:lnTo>
                    <a:pt x="1" y="4468"/>
                  </a:lnTo>
                  <a:cubicBezTo>
                    <a:pt x="305" y="4548"/>
                    <a:pt x="597" y="4581"/>
                    <a:pt x="871" y="4581"/>
                  </a:cubicBezTo>
                  <a:cubicBezTo>
                    <a:pt x="2167" y="4581"/>
                    <a:pt x="3070" y="3840"/>
                    <a:pt x="3070" y="3840"/>
                  </a:cubicBezTo>
                  <a:lnTo>
                    <a:pt x="2791" y="409"/>
                  </a:lnTo>
                  <a:cubicBezTo>
                    <a:pt x="2650" y="42"/>
                    <a:pt x="1061" y="0"/>
                    <a:pt x="346" y="0"/>
                  </a:cubicBezTo>
                  <a:close/>
                </a:path>
              </a:pathLst>
            </a:custGeom>
            <a:solidFill>
              <a:srgbClr val="332A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4111100" y="2005400"/>
              <a:ext cx="48150" cy="51625"/>
            </a:xfrm>
            <a:custGeom>
              <a:avLst/>
              <a:gdLst/>
              <a:ahLst/>
              <a:cxnLst/>
              <a:rect l="l" t="t" r="r" b="b"/>
              <a:pathLst>
                <a:path w="1926" h="2065" extrusionOk="0">
                  <a:moveTo>
                    <a:pt x="1047" y="1"/>
                  </a:moveTo>
                  <a:lnTo>
                    <a:pt x="1" y="977"/>
                  </a:lnTo>
                  <a:lnTo>
                    <a:pt x="754" y="977"/>
                  </a:lnTo>
                  <a:lnTo>
                    <a:pt x="1647" y="2065"/>
                  </a:lnTo>
                  <a:lnTo>
                    <a:pt x="1926" y="1674"/>
                  </a:lnTo>
                  <a:lnTo>
                    <a:pt x="1047" y="586"/>
                  </a:lnTo>
                  <a:lnTo>
                    <a:pt x="1047" y="1"/>
                  </a:lnTo>
                  <a:close/>
                </a:path>
              </a:pathLst>
            </a:custGeom>
            <a:solidFill>
              <a:srgbClr val="FAF3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>
              <a:off x="4080775" y="2037125"/>
              <a:ext cx="32100" cy="32125"/>
            </a:xfrm>
            <a:custGeom>
              <a:avLst/>
              <a:gdLst/>
              <a:ahLst/>
              <a:cxnLst/>
              <a:rect l="l" t="t" r="r" b="b"/>
              <a:pathLst>
                <a:path w="1284" h="1285" extrusionOk="0">
                  <a:moveTo>
                    <a:pt x="349" y="1"/>
                  </a:moveTo>
                  <a:lnTo>
                    <a:pt x="0" y="224"/>
                  </a:lnTo>
                  <a:lnTo>
                    <a:pt x="237" y="643"/>
                  </a:lnTo>
                  <a:lnTo>
                    <a:pt x="349" y="1284"/>
                  </a:lnTo>
                  <a:lnTo>
                    <a:pt x="1283" y="559"/>
                  </a:lnTo>
                  <a:lnTo>
                    <a:pt x="516" y="405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FAF3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>
              <a:off x="3182825" y="1551725"/>
              <a:ext cx="174725" cy="383250"/>
            </a:xfrm>
            <a:custGeom>
              <a:avLst/>
              <a:gdLst/>
              <a:ahLst/>
              <a:cxnLst/>
              <a:rect l="l" t="t" r="r" b="b"/>
              <a:pathLst>
                <a:path w="6989" h="15330" extrusionOk="0">
                  <a:moveTo>
                    <a:pt x="0" y="0"/>
                  </a:moveTo>
                  <a:lnTo>
                    <a:pt x="349" y="15288"/>
                  </a:lnTo>
                  <a:lnTo>
                    <a:pt x="6989" y="15330"/>
                  </a:lnTo>
                  <a:lnTo>
                    <a:pt x="6989" y="5831"/>
                  </a:lnTo>
                  <a:cubicBezTo>
                    <a:pt x="6989" y="5831"/>
                    <a:pt x="4743" y="4297"/>
                    <a:pt x="6989" y="2902"/>
                  </a:cubicBezTo>
                  <a:lnTo>
                    <a:pt x="6710" y="15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714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>
              <a:off x="4019750" y="2069225"/>
              <a:ext cx="35575" cy="51625"/>
            </a:xfrm>
            <a:custGeom>
              <a:avLst/>
              <a:gdLst/>
              <a:ahLst/>
              <a:cxnLst/>
              <a:rect l="l" t="t" r="r" b="b"/>
              <a:pathLst>
                <a:path w="1423" h="2065" extrusionOk="0">
                  <a:moveTo>
                    <a:pt x="349" y="0"/>
                  </a:moveTo>
                  <a:lnTo>
                    <a:pt x="0" y="168"/>
                  </a:lnTo>
                  <a:lnTo>
                    <a:pt x="572" y="1283"/>
                  </a:lnTo>
                  <a:lnTo>
                    <a:pt x="572" y="2065"/>
                  </a:lnTo>
                  <a:lnTo>
                    <a:pt x="1423" y="1186"/>
                  </a:lnTo>
                  <a:lnTo>
                    <a:pt x="865" y="1032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rgbClr val="FAF3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>
              <a:off x="3906400" y="2061900"/>
              <a:ext cx="296800" cy="123750"/>
            </a:xfrm>
            <a:custGeom>
              <a:avLst/>
              <a:gdLst/>
              <a:ahLst/>
              <a:cxnLst/>
              <a:rect l="l" t="t" r="r" b="b"/>
              <a:pathLst>
                <a:path w="11872" h="4950" extrusionOk="0">
                  <a:moveTo>
                    <a:pt x="10560" y="0"/>
                  </a:moveTo>
                  <a:lnTo>
                    <a:pt x="10281" y="405"/>
                  </a:lnTo>
                  <a:cubicBezTo>
                    <a:pt x="10281" y="405"/>
                    <a:pt x="10978" y="2093"/>
                    <a:pt x="10281" y="2846"/>
                  </a:cubicBezTo>
                  <a:cubicBezTo>
                    <a:pt x="9754" y="3415"/>
                    <a:pt x="8620" y="4288"/>
                    <a:pt x="6827" y="4288"/>
                  </a:cubicBezTo>
                  <a:cubicBezTo>
                    <a:pt x="6248" y="4288"/>
                    <a:pt x="5601" y="4197"/>
                    <a:pt x="4883" y="3976"/>
                  </a:cubicBezTo>
                  <a:cubicBezTo>
                    <a:pt x="3139" y="3418"/>
                    <a:pt x="1563" y="3069"/>
                    <a:pt x="350" y="3069"/>
                  </a:cubicBezTo>
                  <a:lnTo>
                    <a:pt x="1" y="3418"/>
                  </a:lnTo>
                  <a:cubicBezTo>
                    <a:pt x="1" y="3418"/>
                    <a:pt x="3865" y="4241"/>
                    <a:pt x="4199" y="4799"/>
                  </a:cubicBezTo>
                  <a:cubicBezTo>
                    <a:pt x="4265" y="4906"/>
                    <a:pt x="4496" y="4950"/>
                    <a:pt x="4829" y="4950"/>
                  </a:cubicBezTo>
                  <a:cubicBezTo>
                    <a:pt x="6184" y="4950"/>
                    <a:pt x="9228" y="4224"/>
                    <a:pt x="9709" y="4101"/>
                  </a:cubicBezTo>
                  <a:cubicBezTo>
                    <a:pt x="10281" y="3948"/>
                    <a:pt x="11871" y="2846"/>
                    <a:pt x="10560" y="0"/>
                  </a:cubicBezTo>
                  <a:close/>
                </a:path>
              </a:pathLst>
            </a:custGeom>
            <a:solidFill>
              <a:srgbClr val="6F73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>
              <a:off x="3801100" y="1978200"/>
              <a:ext cx="96975" cy="47450"/>
            </a:xfrm>
            <a:custGeom>
              <a:avLst/>
              <a:gdLst/>
              <a:ahLst/>
              <a:cxnLst/>
              <a:rect l="l" t="t" r="r" b="b"/>
              <a:pathLst>
                <a:path w="3879" h="1898" extrusionOk="0">
                  <a:moveTo>
                    <a:pt x="0" y="1"/>
                  </a:moveTo>
                  <a:lnTo>
                    <a:pt x="0" y="963"/>
                  </a:lnTo>
                  <a:lnTo>
                    <a:pt x="1590" y="1716"/>
                  </a:lnTo>
                  <a:lnTo>
                    <a:pt x="3878" y="1898"/>
                  </a:lnTo>
                  <a:lnTo>
                    <a:pt x="3669" y="122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330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>
              <a:off x="3880250" y="1985175"/>
              <a:ext cx="99750" cy="147875"/>
            </a:xfrm>
            <a:custGeom>
              <a:avLst/>
              <a:gdLst/>
              <a:ahLst/>
              <a:cxnLst/>
              <a:rect l="l" t="t" r="r" b="b"/>
              <a:pathLst>
                <a:path w="3990" h="5915" extrusionOk="0">
                  <a:moveTo>
                    <a:pt x="712" y="1"/>
                  </a:moveTo>
                  <a:lnTo>
                    <a:pt x="1" y="1089"/>
                  </a:lnTo>
                  <a:lnTo>
                    <a:pt x="3362" y="5915"/>
                  </a:lnTo>
                  <a:lnTo>
                    <a:pt x="3990" y="4659"/>
                  </a:lnTo>
                  <a:lnTo>
                    <a:pt x="712" y="1"/>
                  </a:lnTo>
                  <a:close/>
                </a:path>
              </a:pathLst>
            </a:custGeom>
            <a:solidFill>
              <a:srgbClr val="7A7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>
              <a:off x="3964300" y="1969125"/>
              <a:ext cx="200875" cy="163925"/>
            </a:xfrm>
            <a:custGeom>
              <a:avLst/>
              <a:gdLst/>
              <a:ahLst/>
              <a:cxnLst/>
              <a:rect l="l" t="t" r="r" b="b"/>
              <a:pathLst>
                <a:path w="8035" h="6557" extrusionOk="0">
                  <a:moveTo>
                    <a:pt x="7742" y="1"/>
                  </a:moveTo>
                  <a:lnTo>
                    <a:pt x="628" y="5301"/>
                  </a:lnTo>
                  <a:lnTo>
                    <a:pt x="0" y="6557"/>
                  </a:lnTo>
                  <a:lnTo>
                    <a:pt x="8035" y="1117"/>
                  </a:lnTo>
                  <a:lnTo>
                    <a:pt x="7742" y="1"/>
                  </a:lnTo>
                  <a:close/>
                </a:path>
              </a:pathLst>
            </a:custGeom>
            <a:solidFill>
              <a:srgbClr val="707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>
              <a:off x="3896300" y="1854750"/>
              <a:ext cx="265400" cy="246850"/>
            </a:xfrm>
            <a:custGeom>
              <a:avLst/>
              <a:gdLst/>
              <a:ahLst/>
              <a:cxnLst/>
              <a:rect l="l" t="t" r="r" b="b"/>
              <a:pathLst>
                <a:path w="10616" h="9874" extrusionOk="0">
                  <a:moveTo>
                    <a:pt x="7166" y="1"/>
                  </a:moveTo>
                  <a:cubicBezTo>
                    <a:pt x="7054" y="1"/>
                    <a:pt x="6938" y="37"/>
                    <a:pt x="6835" y="112"/>
                  </a:cubicBezTo>
                  <a:lnTo>
                    <a:pt x="279" y="4855"/>
                  </a:lnTo>
                  <a:cubicBezTo>
                    <a:pt x="56" y="5022"/>
                    <a:pt x="0" y="5357"/>
                    <a:pt x="154" y="5608"/>
                  </a:cubicBezTo>
                  <a:lnTo>
                    <a:pt x="2874" y="9625"/>
                  </a:lnTo>
                  <a:cubicBezTo>
                    <a:pt x="2991" y="9787"/>
                    <a:pt x="3165" y="9874"/>
                    <a:pt x="3346" y="9874"/>
                  </a:cubicBezTo>
                  <a:cubicBezTo>
                    <a:pt x="3445" y="9874"/>
                    <a:pt x="3547" y="9847"/>
                    <a:pt x="3641" y="9793"/>
                  </a:cubicBezTo>
                  <a:lnTo>
                    <a:pt x="10308" y="5343"/>
                  </a:lnTo>
                  <a:cubicBezTo>
                    <a:pt x="10545" y="5162"/>
                    <a:pt x="10615" y="4841"/>
                    <a:pt x="10462" y="4576"/>
                  </a:cubicBezTo>
                  <a:lnTo>
                    <a:pt x="7616" y="252"/>
                  </a:lnTo>
                  <a:cubicBezTo>
                    <a:pt x="7514" y="90"/>
                    <a:pt x="7344" y="1"/>
                    <a:pt x="7166" y="1"/>
                  </a:cubicBezTo>
                  <a:close/>
                </a:path>
              </a:pathLst>
            </a:custGeom>
            <a:solidFill>
              <a:srgbClr val="DC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>
              <a:off x="3234075" y="1418325"/>
              <a:ext cx="43625" cy="112625"/>
            </a:xfrm>
            <a:custGeom>
              <a:avLst/>
              <a:gdLst/>
              <a:ahLst/>
              <a:cxnLst/>
              <a:rect l="l" t="t" r="r" b="b"/>
              <a:pathLst>
                <a:path w="1745" h="4505" extrusionOk="0">
                  <a:moveTo>
                    <a:pt x="815" y="0"/>
                  </a:moveTo>
                  <a:cubicBezTo>
                    <a:pt x="298" y="0"/>
                    <a:pt x="1" y="440"/>
                    <a:pt x="1" y="440"/>
                  </a:cubicBezTo>
                  <a:lnTo>
                    <a:pt x="1" y="4165"/>
                  </a:lnTo>
                  <a:cubicBezTo>
                    <a:pt x="202" y="4416"/>
                    <a:pt x="443" y="4504"/>
                    <a:pt x="692" y="4504"/>
                  </a:cubicBezTo>
                  <a:cubicBezTo>
                    <a:pt x="1064" y="4504"/>
                    <a:pt x="1452" y="4307"/>
                    <a:pt x="1744" y="4165"/>
                  </a:cubicBezTo>
                  <a:lnTo>
                    <a:pt x="1744" y="440"/>
                  </a:lnTo>
                  <a:cubicBezTo>
                    <a:pt x="1386" y="110"/>
                    <a:pt x="1073" y="0"/>
                    <a:pt x="815" y="0"/>
                  </a:cubicBezTo>
                  <a:close/>
                </a:path>
              </a:pathLst>
            </a:custGeom>
            <a:solidFill>
              <a:srgbClr val="1E1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>
              <a:off x="3348475" y="2204625"/>
              <a:ext cx="457525" cy="413500"/>
            </a:xfrm>
            <a:custGeom>
              <a:avLst/>
              <a:gdLst/>
              <a:ahLst/>
              <a:cxnLst/>
              <a:rect l="l" t="t" r="r" b="b"/>
              <a:pathLst>
                <a:path w="18301" h="16540" extrusionOk="0">
                  <a:moveTo>
                    <a:pt x="9108" y="0"/>
                  </a:moveTo>
                  <a:cubicBezTo>
                    <a:pt x="5493" y="0"/>
                    <a:pt x="1981" y="303"/>
                    <a:pt x="167" y="1028"/>
                  </a:cubicBezTo>
                  <a:lnTo>
                    <a:pt x="0" y="16539"/>
                  </a:lnTo>
                  <a:cubicBezTo>
                    <a:pt x="1653" y="16191"/>
                    <a:pt x="5095" y="16103"/>
                    <a:pt x="8690" y="16103"/>
                  </a:cubicBezTo>
                  <a:cubicBezTo>
                    <a:pt x="12285" y="16103"/>
                    <a:pt x="16034" y="16191"/>
                    <a:pt x="18301" y="16191"/>
                  </a:cubicBezTo>
                  <a:lnTo>
                    <a:pt x="18133" y="680"/>
                  </a:lnTo>
                  <a:cubicBezTo>
                    <a:pt x="15871" y="258"/>
                    <a:pt x="12445" y="0"/>
                    <a:pt x="9108" y="0"/>
                  </a:cubicBezTo>
                  <a:close/>
                </a:path>
              </a:pathLst>
            </a:custGeom>
            <a:solidFill>
              <a:srgbClr val="E8E9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>
              <a:off x="3267200" y="1381775"/>
              <a:ext cx="64200" cy="94650"/>
            </a:xfrm>
            <a:custGeom>
              <a:avLst/>
              <a:gdLst/>
              <a:ahLst/>
              <a:cxnLst/>
              <a:rect l="l" t="t" r="r" b="b"/>
              <a:pathLst>
                <a:path w="2568" h="3786" extrusionOk="0">
                  <a:moveTo>
                    <a:pt x="2523" y="1"/>
                  </a:moveTo>
                  <a:cubicBezTo>
                    <a:pt x="2432" y="1"/>
                    <a:pt x="2188" y="38"/>
                    <a:pt x="1633" y="326"/>
                  </a:cubicBezTo>
                  <a:cubicBezTo>
                    <a:pt x="880" y="703"/>
                    <a:pt x="1" y="3786"/>
                    <a:pt x="1" y="3786"/>
                  </a:cubicBezTo>
                  <a:lnTo>
                    <a:pt x="894" y="3786"/>
                  </a:lnTo>
                  <a:cubicBezTo>
                    <a:pt x="782" y="2781"/>
                    <a:pt x="1326" y="1512"/>
                    <a:pt x="1619" y="982"/>
                  </a:cubicBezTo>
                  <a:cubicBezTo>
                    <a:pt x="1793" y="726"/>
                    <a:pt x="2027" y="568"/>
                    <a:pt x="2277" y="568"/>
                  </a:cubicBezTo>
                  <a:cubicBezTo>
                    <a:pt x="2368" y="568"/>
                    <a:pt x="2461" y="589"/>
                    <a:pt x="2554" y="633"/>
                  </a:cubicBezTo>
                  <a:lnTo>
                    <a:pt x="2568" y="633"/>
                  </a:lnTo>
                  <a:lnTo>
                    <a:pt x="2568" y="5"/>
                  </a:lnTo>
                  <a:cubicBezTo>
                    <a:pt x="2568" y="5"/>
                    <a:pt x="2555" y="1"/>
                    <a:pt x="2523" y="1"/>
                  </a:cubicBezTo>
                  <a:close/>
                </a:path>
              </a:pathLst>
            </a:custGeom>
            <a:solidFill>
              <a:srgbClr val="635B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>
              <a:off x="3008475" y="1551725"/>
              <a:ext cx="183100" cy="334100"/>
            </a:xfrm>
            <a:custGeom>
              <a:avLst/>
              <a:gdLst/>
              <a:ahLst/>
              <a:cxnLst/>
              <a:rect l="l" t="t" r="r" b="b"/>
              <a:pathLst>
                <a:path w="7324" h="13364" extrusionOk="0">
                  <a:moveTo>
                    <a:pt x="6974" y="0"/>
                  </a:moveTo>
                  <a:lnTo>
                    <a:pt x="0" y="1158"/>
                  </a:lnTo>
                  <a:lnTo>
                    <a:pt x="0" y="12373"/>
                  </a:lnTo>
                  <a:lnTo>
                    <a:pt x="7323" y="13363"/>
                  </a:lnTo>
                  <a:lnTo>
                    <a:pt x="6974" y="0"/>
                  </a:lnTo>
                  <a:close/>
                </a:path>
              </a:pathLst>
            </a:custGeom>
            <a:solidFill>
              <a:srgbClr val="2926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>
              <a:off x="3796900" y="1931125"/>
              <a:ext cx="106750" cy="84650"/>
            </a:xfrm>
            <a:custGeom>
              <a:avLst/>
              <a:gdLst/>
              <a:ahLst/>
              <a:cxnLst/>
              <a:rect l="l" t="t" r="r" b="b"/>
              <a:pathLst>
                <a:path w="4270" h="3386" extrusionOk="0">
                  <a:moveTo>
                    <a:pt x="1" y="1"/>
                  </a:moveTo>
                  <a:lnTo>
                    <a:pt x="99" y="1981"/>
                  </a:lnTo>
                  <a:lnTo>
                    <a:pt x="1242" y="2916"/>
                  </a:lnTo>
                  <a:cubicBezTo>
                    <a:pt x="1242" y="2916"/>
                    <a:pt x="1870" y="3278"/>
                    <a:pt x="2414" y="3348"/>
                  </a:cubicBezTo>
                  <a:cubicBezTo>
                    <a:pt x="2605" y="3376"/>
                    <a:pt x="2874" y="3385"/>
                    <a:pt x="3149" y="3385"/>
                  </a:cubicBezTo>
                  <a:cubicBezTo>
                    <a:pt x="3699" y="3385"/>
                    <a:pt x="4269" y="3348"/>
                    <a:pt x="4269" y="3348"/>
                  </a:cubicBezTo>
                  <a:lnTo>
                    <a:pt x="4269" y="15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D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>
              <a:off x="3255700" y="1502200"/>
              <a:ext cx="44675" cy="177875"/>
            </a:xfrm>
            <a:custGeom>
              <a:avLst/>
              <a:gdLst/>
              <a:ahLst/>
              <a:cxnLst/>
              <a:rect l="l" t="t" r="r" b="b"/>
              <a:pathLst>
                <a:path w="1787" h="7115" extrusionOk="0">
                  <a:moveTo>
                    <a:pt x="1" y="1"/>
                  </a:moveTo>
                  <a:lnTo>
                    <a:pt x="1" y="7115"/>
                  </a:lnTo>
                  <a:lnTo>
                    <a:pt x="1786" y="7115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rgbClr val="8B8A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>
              <a:off x="3182825" y="1860975"/>
              <a:ext cx="51625" cy="87075"/>
            </a:xfrm>
            <a:custGeom>
              <a:avLst/>
              <a:gdLst/>
              <a:ahLst/>
              <a:cxnLst/>
              <a:rect l="l" t="t" r="r" b="b"/>
              <a:pathLst>
                <a:path w="2065" h="3483" extrusionOk="0">
                  <a:moveTo>
                    <a:pt x="1073" y="0"/>
                  </a:moveTo>
                  <a:cubicBezTo>
                    <a:pt x="672" y="0"/>
                    <a:pt x="271" y="100"/>
                    <a:pt x="0" y="268"/>
                  </a:cubicBezTo>
                  <a:lnTo>
                    <a:pt x="0" y="3420"/>
                  </a:lnTo>
                  <a:cubicBezTo>
                    <a:pt x="233" y="3467"/>
                    <a:pt x="540" y="3482"/>
                    <a:pt x="846" y="3482"/>
                  </a:cubicBezTo>
                  <a:cubicBezTo>
                    <a:pt x="1457" y="3482"/>
                    <a:pt x="2065" y="3420"/>
                    <a:pt x="2065" y="3420"/>
                  </a:cubicBezTo>
                  <a:lnTo>
                    <a:pt x="2065" y="268"/>
                  </a:lnTo>
                  <a:cubicBezTo>
                    <a:pt x="1799" y="82"/>
                    <a:pt x="1436" y="0"/>
                    <a:pt x="1073" y="0"/>
                  </a:cubicBezTo>
                  <a:close/>
                </a:path>
              </a:pathLst>
            </a:custGeom>
            <a:solidFill>
              <a:srgbClr val="C4CD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>
              <a:off x="3243850" y="1673850"/>
              <a:ext cx="72550" cy="35525"/>
            </a:xfrm>
            <a:custGeom>
              <a:avLst/>
              <a:gdLst/>
              <a:ahLst/>
              <a:cxnLst/>
              <a:rect l="l" t="t" r="r" b="b"/>
              <a:pathLst>
                <a:path w="2902" h="1421" extrusionOk="0">
                  <a:moveTo>
                    <a:pt x="1592" y="1"/>
                  </a:moveTo>
                  <a:cubicBezTo>
                    <a:pt x="732" y="1"/>
                    <a:pt x="0" y="193"/>
                    <a:pt x="0" y="193"/>
                  </a:cubicBezTo>
                  <a:lnTo>
                    <a:pt x="0" y="1420"/>
                  </a:lnTo>
                  <a:lnTo>
                    <a:pt x="2902" y="1420"/>
                  </a:lnTo>
                  <a:lnTo>
                    <a:pt x="2902" y="193"/>
                  </a:lnTo>
                  <a:cubicBezTo>
                    <a:pt x="2483" y="49"/>
                    <a:pt x="2021" y="1"/>
                    <a:pt x="1592" y="1"/>
                  </a:cubicBezTo>
                  <a:close/>
                </a:path>
              </a:pathLst>
            </a:custGeom>
            <a:solidFill>
              <a:srgbClr val="C5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>
              <a:off x="3248025" y="1475850"/>
              <a:ext cx="59675" cy="39625"/>
            </a:xfrm>
            <a:custGeom>
              <a:avLst/>
              <a:gdLst/>
              <a:ahLst/>
              <a:cxnLst/>
              <a:rect l="l" t="t" r="r" b="b"/>
              <a:pathLst>
                <a:path w="2387" h="1585" extrusionOk="0">
                  <a:moveTo>
                    <a:pt x="1165" y="1"/>
                  </a:moveTo>
                  <a:cubicBezTo>
                    <a:pt x="811" y="1"/>
                    <a:pt x="410" y="41"/>
                    <a:pt x="1" y="162"/>
                  </a:cubicBezTo>
                  <a:lnTo>
                    <a:pt x="1" y="1585"/>
                  </a:lnTo>
                  <a:cubicBezTo>
                    <a:pt x="1" y="1585"/>
                    <a:pt x="646" y="1349"/>
                    <a:pt x="1352" y="1349"/>
                  </a:cubicBezTo>
                  <a:cubicBezTo>
                    <a:pt x="1706" y="1349"/>
                    <a:pt x="2075" y="1408"/>
                    <a:pt x="2386" y="1585"/>
                  </a:cubicBezTo>
                  <a:lnTo>
                    <a:pt x="2386" y="162"/>
                  </a:lnTo>
                  <a:cubicBezTo>
                    <a:pt x="2386" y="162"/>
                    <a:pt x="1871" y="1"/>
                    <a:pt x="1165" y="1"/>
                  </a:cubicBezTo>
                  <a:close/>
                </a:path>
              </a:pathLst>
            </a:custGeom>
            <a:solidFill>
              <a:srgbClr val="C5B4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>
              <a:off x="3165375" y="1758850"/>
              <a:ext cx="198100" cy="104650"/>
            </a:xfrm>
            <a:custGeom>
              <a:avLst/>
              <a:gdLst/>
              <a:ahLst/>
              <a:cxnLst/>
              <a:rect l="l" t="t" r="r" b="b"/>
              <a:pathLst>
                <a:path w="7924" h="4186" extrusionOk="0">
                  <a:moveTo>
                    <a:pt x="7924" y="1"/>
                  </a:moveTo>
                  <a:lnTo>
                    <a:pt x="7924" y="1"/>
                  </a:lnTo>
                  <a:cubicBezTo>
                    <a:pt x="5050" y="2791"/>
                    <a:pt x="1" y="3418"/>
                    <a:pt x="1" y="3418"/>
                  </a:cubicBezTo>
                  <a:lnTo>
                    <a:pt x="1" y="4185"/>
                  </a:lnTo>
                  <a:cubicBezTo>
                    <a:pt x="2958" y="4004"/>
                    <a:pt x="6794" y="1591"/>
                    <a:pt x="7742" y="740"/>
                  </a:cubicBezTo>
                  <a:lnTo>
                    <a:pt x="7924" y="1"/>
                  </a:lnTo>
                  <a:close/>
                </a:path>
              </a:pathLst>
            </a:custGeom>
            <a:solidFill>
              <a:srgbClr val="898A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>
              <a:off x="3331025" y="1472850"/>
              <a:ext cx="496950" cy="321600"/>
            </a:xfrm>
            <a:custGeom>
              <a:avLst/>
              <a:gdLst/>
              <a:ahLst/>
              <a:cxnLst/>
              <a:rect l="l" t="t" r="r" b="b"/>
              <a:pathLst>
                <a:path w="19878" h="12864" extrusionOk="0">
                  <a:moveTo>
                    <a:pt x="10491" y="0"/>
                  </a:moveTo>
                  <a:cubicBezTo>
                    <a:pt x="6278" y="0"/>
                    <a:pt x="2109" y="851"/>
                    <a:pt x="280" y="1705"/>
                  </a:cubicBezTo>
                  <a:lnTo>
                    <a:pt x="1" y="3964"/>
                  </a:lnTo>
                  <a:lnTo>
                    <a:pt x="949" y="4732"/>
                  </a:lnTo>
                  <a:lnTo>
                    <a:pt x="1116" y="12180"/>
                  </a:lnTo>
                  <a:cubicBezTo>
                    <a:pt x="2308" y="11716"/>
                    <a:pt x="5353" y="11455"/>
                    <a:pt x="8603" y="11455"/>
                  </a:cubicBezTo>
                  <a:cubicBezTo>
                    <a:pt x="12771" y="11455"/>
                    <a:pt x="17278" y="11884"/>
                    <a:pt x="18650" y="12864"/>
                  </a:cubicBezTo>
                  <a:lnTo>
                    <a:pt x="19877" y="2332"/>
                  </a:lnTo>
                  <a:cubicBezTo>
                    <a:pt x="17641" y="607"/>
                    <a:pt x="14050" y="0"/>
                    <a:pt x="10491" y="0"/>
                  </a:cubicBezTo>
                  <a:close/>
                </a:path>
              </a:pathLst>
            </a:custGeom>
            <a:solidFill>
              <a:srgbClr val="796A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3775650" y="1777700"/>
              <a:ext cx="122425" cy="134050"/>
            </a:xfrm>
            <a:custGeom>
              <a:avLst/>
              <a:gdLst/>
              <a:ahLst/>
              <a:cxnLst/>
              <a:rect l="l" t="t" r="r" b="b"/>
              <a:pathLst>
                <a:path w="4897" h="5362" extrusionOk="0">
                  <a:moveTo>
                    <a:pt x="251" y="0"/>
                  </a:moveTo>
                  <a:lnTo>
                    <a:pt x="0" y="4659"/>
                  </a:lnTo>
                  <a:cubicBezTo>
                    <a:pt x="855" y="5232"/>
                    <a:pt x="2241" y="5361"/>
                    <a:pt x="3321" y="5361"/>
                  </a:cubicBezTo>
                  <a:cubicBezTo>
                    <a:pt x="4213" y="5361"/>
                    <a:pt x="4896" y="5273"/>
                    <a:pt x="4896" y="5273"/>
                  </a:cubicBezTo>
                  <a:lnTo>
                    <a:pt x="4603" y="4673"/>
                  </a:lnTo>
                  <a:lnTo>
                    <a:pt x="2790" y="4478"/>
                  </a:lnTo>
                  <a:lnTo>
                    <a:pt x="2957" y="753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9188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3230600" y="1719800"/>
              <a:ext cx="132875" cy="100800"/>
            </a:xfrm>
            <a:custGeom>
              <a:avLst/>
              <a:gdLst/>
              <a:ahLst/>
              <a:cxnLst/>
              <a:rect l="l" t="t" r="r" b="b"/>
              <a:pathLst>
                <a:path w="5315" h="4032" extrusionOk="0">
                  <a:moveTo>
                    <a:pt x="5301" y="1"/>
                  </a:moveTo>
                  <a:lnTo>
                    <a:pt x="5301" y="1"/>
                  </a:lnTo>
                  <a:lnTo>
                    <a:pt x="5301" y="1"/>
                  </a:lnTo>
                  <a:lnTo>
                    <a:pt x="5315" y="1"/>
                  </a:lnTo>
                  <a:close/>
                  <a:moveTo>
                    <a:pt x="5301" y="1"/>
                  </a:moveTo>
                  <a:lnTo>
                    <a:pt x="2274" y="15"/>
                  </a:lnTo>
                  <a:lnTo>
                    <a:pt x="530" y="1326"/>
                  </a:lnTo>
                  <a:cubicBezTo>
                    <a:pt x="530" y="1326"/>
                    <a:pt x="0" y="2051"/>
                    <a:pt x="530" y="2958"/>
                  </a:cubicBezTo>
                  <a:cubicBezTo>
                    <a:pt x="1047" y="3864"/>
                    <a:pt x="1883" y="4032"/>
                    <a:pt x="1883" y="4032"/>
                  </a:cubicBezTo>
                  <a:lnTo>
                    <a:pt x="5301" y="1591"/>
                  </a:lnTo>
                  <a:lnTo>
                    <a:pt x="5301" y="1"/>
                  </a:lnTo>
                  <a:close/>
                </a:path>
              </a:pathLst>
            </a:custGeom>
            <a:solidFill>
              <a:srgbClr val="826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3664750" y="2424900"/>
              <a:ext cx="108125" cy="172300"/>
            </a:xfrm>
            <a:custGeom>
              <a:avLst/>
              <a:gdLst/>
              <a:ahLst/>
              <a:cxnLst/>
              <a:rect l="l" t="t" r="r" b="b"/>
              <a:pathLst>
                <a:path w="4325" h="6892" extrusionOk="0">
                  <a:moveTo>
                    <a:pt x="0" y="1"/>
                  </a:moveTo>
                  <a:lnTo>
                    <a:pt x="0" y="6863"/>
                  </a:lnTo>
                  <a:lnTo>
                    <a:pt x="4324" y="6891"/>
                  </a:lnTo>
                  <a:lnTo>
                    <a:pt x="4324" y="1"/>
                  </a:lnTo>
                  <a:close/>
                </a:path>
              </a:pathLst>
            </a:custGeom>
            <a:solidFill>
              <a:srgbClr val="E3E5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3630575" y="2424900"/>
              <a:ext cx="34200" cy="178575"/>
            </a:xfrm>
            <a:custGeom>
              <a:avLst/>
              <a:gdLst/>
              <a:ahLst/>
              <a:cxnLst/>
              <a:rect l="l" t="t" r="r" b="b"/>
              <a:pathLst>
                <a:path w="1368" h="7143" extrusionOk="0">
                  <a:moveTo>
                    <a:pt x="1367" y="1"/>
                  </a:moveTo>
                  <a:lnTo>
                    <a:pt x="0" y="238"/>
                  </a:lnTo>
                  <a:lnTo>
                    <a:pt x="0" y="7142"/>
                  </a:lnTo>
                  <a:lnTo>
                    <a:pt x="1367" y="6863"/>
                  </a:lnTo>
                  <a:lnTo>
                    <a:pt x="1367" y="1"/>
                  </a:lnTo>
                  <a:close/>
                </a:path>
              </a:pathLst>
            </a:custGeom>
            <a:solidFill>
              <a:srgbClr val="CDD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3772850" y="2424900"/>
              <a:ext cx="28975" cy="178575"/>
            </a:xfrm>
            <a:custGeom>
              <a:avLst/>
              <a:gdLst/>
              <a:ahLst/>
              <a:cxnLst/>
              <a:rect l="l" t="t" r="r" b="b"/>
              <a:pathLst>
                <a:path w="1159" h="7143" extrusionOk="0">
                  <a:moveTo>
                    <a:pt x="0" y="1"/>
                  </a:moveTo>
                  <a:lnTo>
                    <a:pt x="0" y="6891"/>
                  </a:lnTo>
                  <a:lnTo>
                    <a:pt x="1158" y="7142"/>
                  </a:lnTo>
                  <a:lnTo>
                    <a:pt x="1158" y="18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DD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3058325" y="4380150"/>
              <a:ext cx="1023150" cy="540875"/>
            </a:xfrm>
            <a:custGeom>
              <a:avLst/>
              <a:gdLst/>
              <a:ahLst/>
              <a:cxnLst/>
              <a:rect l="l" t="t" r="r" b="b"/>
              <a:pathLst>
                <a:path w="40926" h="21635" extrusionOk="0">
                  <a:moveTo>
                    <a:pt x="40926" y="1"/>
                  </a:moveTo>
                  <a:lnTo>
                    <a:pt x="1" y="977"/>
                  </a:lnTo>
                  <a:lnTo>
                    <a:pt x="1" y="21272"/>
                  </a:lnTo>
                  <a:lnTo>
                    <a:pt x="40759" y="21635"/>
                  </a:lnTo>
                  <a:lnTo>
                    <a:pt x="40926" y="1"/>
                  </a:lnTo>
                  <a:close/>
                </a:path>
              </a:pathLst>
            </a:custGeom>
            <a:solidFill>
              <a:srgbClr val="C8C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3504675" y="1474650"/>
              <a:ext cx="22350" cy="40825"/>
            </a:xfrm>
            <a:custGeom>
              <a:avLst/>
              <a:gdLst/>
              <a:ahLst/>
              <a:cxnLst/>
              <a:rect l="l" t="t" r="r" b="b"/>
              <a:pathLst>
                <a:path w="894" h="1633" extrusionOk="0">
                  <a:moveTo>
                    <a:pt x="796" y="1"/>
                  </a:moveTo>
                  <a:lnTo>
                    <a:pt x="1" y="71"/>
                  </a:lnTo>
                  <a:lnTo>
                    <a:pt x="1" y="1633"/>
                  </a:lnTo>
                  <a:lnTo>
                    <a:pt x="894" y="1633"/>
                  </a:lnTo>
                  <a:lnTo>
                    <a:pt x="796" y="1"/>
                  </a:lnTo>
                  <a:close/>
                </a:path>
              </a:pathLst>
            </a:custGeom>
            <a:solidFill>
              <a:srgbClr val="FDFA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>
              <a:off x="3625700" y="1474650"/>
              <a:ext cx="21975" cy="40825"/>
            </a:xfrm>
            <a:custGeom>
              <a:avLst/>
              <a:gdLst/>
              <a:ahLst/>
              <a:cxnLst/>
              <a:rect l="l" t="t" r="r" b="b"/>
              <a:pathLst>
                <a:path w="879" h="1633" extrusionOk="0">
                  <a:moveTo>
                    <a:pt x="879" y="1"/>
                  </a:moveTo>
                  <a:lnTo>
                    <a:pt x="0" y="71"/>
                  </a:lnTo>
                  <a:lnTo>
                    <a:pt x="0" y="1633"/>
                  </a:lnTo>
                  <a:lnTo>
                    <a:pt x="879" y="1633"/>
                  </a:lnTo>
                  <a:lnTo>
                    <a:pt x="879" y="1"/>
                  </a:lnTo>
                  <a:close/>
                </a:path>
              </a:pathLst>
            </a:custGeom>
            <a:solidFill>
              <a:srgbClr val="FDFA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3331025" y="498525"/>
              <a:ext cx="506025" cy="1032650"/>
            </a:xfrm>
            <a:custGeom>
              <a:avLst/>
              <a:gdLst/>
              <a:ahLst/>
              <a:cxnLst/>
              <a:rect l="l" t="t" r="r" b="b"/>
              <a:pathLst>
                <a:path w="20241" h="41306" extrusionOk="0">
                  <a:moveTo>
                    <a:pt x="10012" y="0"/>
                  </a:moveTo>
                  <a:cubicBezTo>
                    <a:pt x="5747" y="0"/>
                    <a:pt x="1674" y="1057"/>
                    <a:pt x="698" y="3030"/>
                  </a:cubicBezTo>
                  <a:lnTo>
                    <a:pt x="1" y="41305"/>
                  </a:lnTo>
                  <a:cubicBezTo>
                    <a:pt x="2730" y="39943"/>
                    <a:pt x="5848" y="39489"/>
                    <a:pt x="8793" y="39489"/>
                  </a:cubicBezTo>
                  <a:cubicBezTo>
                    <a:pt x="14682" y="39489"/>
                    <a:pt x="19877" y="41305"/>
                    <a:pt x="19877" y="41305"/>
                  </a:cubicBezTo>
                  <a:lnTo>
                    <a:pt x="20240" y="3030"/>
                  </a:lnTo>
                  <a:cubicBezTo>
                    <a:pt x="18357" y="970"/>
                    <a:pt x="14096" y="0"/>
                    <a:pt x="10012" y="0"/>
                  </a:cubicBezTo>
                  <a:close/>
                </a:path>
              </a:pathLst>
            </a:custGeom>
            <a:solidFill>
              <a:srgbClr val="F1F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3504675" y="1541600"/>
              <a:ext cx="32825" cy="208225"/>
            </a:xfrm>
            <a:custGeom>
              <a:avLst/>
              <a:gdLst/>
              <a:ahLst/>
              <a:cxnLst/>
              <a:rect l="l" t="t" r="r" b="b"/>
              <a:pathLst>
                <a:path w="1313" h="8329" extrusionOk="0">
                  <a:moveTo>
                    <a:pt x="1" y="1"/>
                  </a:moveTo>
                  <a:lnTo>
                    <a:pt x="1" y="8328"/>
                  </a:lnTo>
                  <a:lnTo>
                    <a:pt x="1312" y="8328"/>
                  </a:lnTo>
                  <a:lnTo>
                    <a:pt x="1312" y="1"/>
                  </a:lnTo>
                  <a:close/>
                </a:path>
              </a:pathLst>
            </a:custGeom>
            <a:solidFill>
              <a:srgbClr val="FDFA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3347775" y="473250"/>
              <a:ext cx="488925" cy="110825"/>
            </a:xfrm>
            <a:custGeom>
              <a:avLst/>
              <a:gdLst/>
              <a:ahLst/>
              <a:cxnLst/>
              <a:rect l="l" t="t" r="r" b="b"/>
              <a:pathLst>
                <a:path w="19557" h="4433" extrusionOk="0">
                  <a:moveTo>
                    <a:pt x="9159" y="1"/>
                  </a:moveTo>
                  <a:cubicBezTo>
                    <a:pt x="4886" y="1"/>
                    <a:pt x="907" y="1023"/>
                    <a:pt x="0" y="2814"/>
                  </a:cubicBezTo>
                  <a:lnTo>
                    <a:pt x="0" y="4432"/>
                  </a:lnTo>
                  <a:cubicBezTo>
                    <a:pt x="3255" y="2349"/>
                    <a:pt x="6513" y="1655"/>
                    <a:pt x="9410" y="1655"/>
                  </a:cubicBezTo>
                  <a:cubicBezTo>
                    <a:pt x="15204" y="1655"/>
                    <a:pt x="19556" y="4432"/>
                    <a:pt x="19556" y="4432"/>
                  </a:cubicBezTo>
                  <a:lnTo>
                    <a:pt x="19556" y="2814"/>
                  </a:lnTo>
                  <a:cubicBezTo>
                    <a:pt x="17299" y="872"/>
                    <a:pt x="13104" y="1"/>
                    <a:pt x="9159" y="1"/>
                  </a:cubicBezTo>
                  <a:close/>
                </a:path>
              </a:pathLst>
            </a:custGeom>
            <a:solidFill>
              <a:srgbClr val="A8A8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3583850" y="1541600"/>
              <a:ext cx="101150" cy="208225"/>
            </a:xfrm>
            <a:custGeom>
              <a:avLst/>
              <a:gdLst/>
              <a:ahLst/>
              <a:cxnLst/>
              <a:rect l="l" t="t" r="r" b="b"/>
              <a:pathLst>
                <a:path w="4046" h="8329" extrusionOk="0">
                  <a:moveTo>
                    <a:pt x="0" y="1"/>
                  </a:moveTo>
                  <a:lnTo>
                    <a:pt x="1046" y="405"/>
                  </a:lnTo>
                  <a:lnTo>
                    <a:pt x="1046" y="8328"/>
                  </a:lnTo>
                  <a:lnTo>
                    <a:pt x="3209" y="8328"/>
                  </a:lnTo>
                  <a:lnTo>
                    <a:pt x="3236" y="405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DFA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3357525" y="1759200"/>
              <a:ext cx="439750" cy="163225"/>
            </a:xfrm>
            <a:custGeom>
              <a:avLst/>
              <a:gdLst/>
              <a:ahLst/>
              <a:cxnLst/>
              <a:rect l="l" t="t" r="r" b="b"/>
              <a:pathLst>
                <a:path w="17590" h="6529" extrusionOk="0">
                  <a:moveTo>
                    <a:pt x="9016" y="1"/>
                  </a:moveTo>
                  <a:cubicBezTo>
                    <a:pt x="5237" y="1"/>
                    <a:pt x="1442" y="471"/>
                    <a:pt x="1" y="1159"/>
                  </a:cubicBezTo>
                  <a:lnTo>
                    <a:pt x="1" y="6529"/>
                  </a:lnTo>
                  <a:cubicBezTo>
                    <a:pt x="1898" y="5762"/>
                    <a:pt x="4687" y="5413"/>
                    <a:pt x="8705" y="5413"/>
                  </a:cubicBezTo>
                  <a:cubicBezTo>
                    <a:pt x="11313" y="5413"/>
                    <a:pt x="17241" y="5762"/>
                    <a:pt x="17576" y="6445"/>
                  </a:cubicBezTo>
                  <a:lnTo>
                    <a:pt x="17590" y="1410"/>
                  </a:lnTo>
                  <a:cubicBezTo>
                    <a:pt x="16000" y="404"/>
                    <a:pt x="12515" y="1"/>
                    <a:pt x="9016" y="1"/>
                  </a:cubicBezTo>
                  <a:close/>
                </a:path>
              </a:pathLst>
            </a:custGeom>
            <a:solidFill>
              <a:srgbClr val="F1F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3348475" y="1901250"/>
              <a:ext cx="448800" cy="124400"/>
            </a:xfrm>
            <a:custGeom>
              <a:avLst/>
              <a:gdLst/>
              <a:ahLst/>
              <a:cxnLst/>
              <a:rect l="l" t="t" r="r" b="b"/>
              <a:pathLst>
                <a:path w="17952" h="4976" extrusionOk="0">
                  <a:moveTo>
                    <a:pt x="8864" y="0"/>
                  </a:moveTo>
                  <a:cubicBezTo>
                    <a:pt x="5316" y="0"/>
                    <a:pt x="1725" y="408"/>
                    <a:pt x="0" y="1474"/>
                  </a:cubicBezTo>
                  <a:lnTo>
                    <a:pt x="0" y="4976"/>
                  </a:lnTo>
                  <a:cubicBezTo>
                    <a:pt x="1720" y="4395"/>
                    <a:pt x="6421" y="4027"/>
                    <a:pt x="10606" y="4027"/>
                  </a:cubicBezTo>
                  <a:cubicBezTo>
                    <a:pt x="14060" y="4027"/>
                    <a:pt x="17164" y="4278"/>
                    <a:pt x="17952" y="4864"/>
                  </a:cubicBezTo>
                  <a:lnTo>
                    <a:pt x="17938" y="1182"/>
                  </a:lnTo>
                  <a:cubicBezTo>
                    <a:pt x="16752" y="511"/>
                    <a:pt x="12835" y="0"/>
                    <a:pt x="8864" y="0"/>
                  </a:cubicBezTo>
                  <a:close/>
                </a:path>
              </a:pathLst>
            </a:custGeom>
            <a:solidFill>
              <a:srgbClr val="F1F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3348475" y="2007375"/>
              <a:ext cx="448800" cy="205525"/>
            </a:xfrm>
            <a:custGeom>
              <a:avLst/>
              <a:gdLst/>
              <a:ahLst/>
              <a:cxnLst/>
              <a:rect l="l" t="t" r="r" b="b"/>
              <a:pathLst>
                <a:path w="17952" h="8221" extrusionOk="0">
                  <a:moveTo>
                    <a:pt x="9202" y="1"/>
                  </a:moveTo>
                  <a:cubicBezTo>
                    <a:pt x="5492" y="1"/>
                    <a:pt x="1776" y="439"/>
                    <a:pt x="167" y="1247"/>
                  </a:cubicBezTo>
                  <a:lnTo>
                    <a:pt x="0" y="8221"/>
                  </a:lnTo>
                  <a:cubicBezTo>
                    <a:pt x="1687" y="7846"/>
                    <a:pt x="5591" y="7673"/>
                    <a:pt x="9463" y="7673"/>
                  </a:cubicBezTo>
                  <a:cubicBezTo>
                    <a:pt x="12794" y="7673"/>
                    <a:pt x="16101" y="7801"/>
                    <a:pt x="17952" y="8040"/>
                  </a:cubicBezTo>
                  <a:lnTo>
                    <a:pt x="17952" y="1247"/>
                  </a:lnTo>
                  <a:cubicBezTo>
                    <a:pt x="16252" y="397"/>
                    <a:pt x="12730" y="1"/>
                    <a:pt x="9202" y="1"/>
                  </a:cubicBezTo>
                  <a:close/>
                </a:path>
              </a:pathLst>
            </a:custGeom>
            <a:solidFill>
              <a:srgbClr val="F1F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>
              <a:off x="3631975" y="4200575"/>
              <a:ext cx="287350" cy="493800"/>
            </a:xfrm>
            <a:custGeom>
              <a:avLst/>
              <a:gdLst/>
              <a:ahLst/>
              <a:cxnLst/>
              <a:rect l="l" t="t" r="r" b="b"/>
              <a:pathLst>
                <a:path w="11494" h="19752" extrusionOk="0">
                  <a:moveTo>
                    <a:pt x="0" y="0"/>
                  </a:moveTo>
                  <a:lnTo>
                    <a:pt x="0" y="7184"/>
                  </a:lnTo>
                  <a:lnTo>
                    <a:pt x="6263" y="19751"/>
                  </a:lnTo>
                  <a:lnTo>
                    <a:pt x="11327" y="19528"/>
                  </a:lnTo>
                  <a:lnTo>
                    <a:pt x="11494" y="5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2D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>
              <a:off x="3108550" y="1969050"/>
              <a:ext cx="183100" cy="39175"/>
            </a:xfrm>
            <a:custGeom>
              <a:avLst/>
              <a:gdLst/>
              <a:ahLst/>
              <a:cxnLst/>
              <a:rect l="l" t="t" r="r" b="b"/>
              <a:pathLst>
                <a:path w="7324" h="1567" extrusionOk="0">
                  <a:moveTo>
                    <a:pt x="4165" y="0"/>
                  </a:moveTo>
                  <a:cubicBezTo>
                    <a:pt x="2644" y="0"/>
                    <a:pt x="962" y="171"/>
                    <a:pt x="0" y="506"/>
                  </a:cubicBezTo>
                  <a:lnTo>
                    <a:pt x="0" y="1566"/>
                  </a:lnTo>
                  <a:cubicBezTo>
                    <a:pt x="1528" y="1065"/>
                    <a:pt x="3073" y="920"/>
                    <a:pt x="4348" y="920"/>
                  </a:cubicBezTo>
                  <a:cubicBezTo>
                    <a:pt x="6088" y="920"/>
                    <a:pt x="7323" y="1190"/>
                    <a:pt x="7323" y="1190"/>
                  </a:cubicBezTo>
                  <a:lnTo>
                    <a:pt x="7323" y="478"/>
                  </a:lnTo>
                  <a:cubicBezTo>
                    <a:pt x="6934" y="157"/>
                    <a:pt x="5623" y="0"/>
                    <a:pt x="4165" y="0"/>
                  </a:cubicBezTo>
                  <a:close/>
                </a:path>
              </a:pathLst>
            </a:custGeom>
            <a:solidFill>
              <a:srgbClr val="CF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>
              <a:off x="3058325" y="4209275"/>
              <a:ext cx="1017925" cy="195325"/>
            </a:xfrm>
            <a:custGeom>
              <a:avLst/>
              <a:gdLst/>
              <a:ahLst/>
              <a:cxnLst/>
              <a:rect l="l" t="t" r="r" b="b"/>
              <a:pathLst>
                <a:path w="40717" h="7813" extrusionOk="0">
                  <a:moveTo>
                    <a:pt x="1" y="1"/>
                  </a:moveTo>
                  <a:lnTo>
                    <a:pt x="1" y="7812"/>
                  </a:lnTo>
                  <a:lnTo>
                    <a:pt x="40717" y="7812"/>
                  </a:lnTo>
                  <a:lnTo>
                    <a:pt x="40717" y="5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B4A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>
              <a:off x="3300350" y="957500"/>
              <a:ext cx="78475" cy="139525"/>
            </a:xfrm>
            <a:custGeom>
              <a:avLst/>
              <a:gdLst/>
              <a:ahLst/>
              <a:cxnLst/>
              <a:rect l="l" t="t" r="r" b="b"/>
              <a:pathLst>
                <a:path w="3139" h="5581" extrusionOk="0">
                  <a:moveTo>
                    <a:pt x="1576" y="1"/>
                  </a:moveTo>
                  <a:cubicBezTo>
                    <a:pt x="698" y="1"/>
                    <a:pt x="0" y="1242"/>
                    <a:pt x="0" y="2791"/>
                  </a:cubicBezTo>
                  <a:cubicBezTo>
                    <a:pt x="0" y="4325"/>
                    <a:pt x="698" y="5580"/>
                    <a:pt x="1576" y="5580"/>
                  </a:cubicBezTo>
                  <a:cubicBezTo>
                    <a:pt x="2441" y="5580"/>
                    <a:pt x="3139" y="4325"/>
                    <a:pt x="3139" y="2791"/>
                  </a:cubicBezTo>
                  <a:cubicBezTo>
                    <a:pt x="3139" y="1242"/>
                    <a:pt x="2441" y="1"/>
                    <a:pt x="1576" y="1"/>
                  </a:cubicBezTo>
                  <a:close/>
                </a:path>
              </a:pathLst>
            </a:custGeom>
            <a:solidFill>
              <a:srgbClr val="887E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>
              <a:off x="3317775" y="979125"/>
              <a:ext cx="30725" cy="87200"/>
            </a:xfrm>
            <a:custGeom>
              <a:avLst/>
              <a:gdLst/>
              <a:ahLst/>
              <a:cxnLst/>
              <a:rect l="l" t="t" r="r" b="b"/>
              <a:pathLst>
                <a:path w="1229" h="3488" extrusionOk="0">
                  <a:moveTo>
                    <a:pt x="614" y="1"/>
                  </a:moveTo>
                  <a:cubicBezTo>
                    <a:pt x="280" y="1"/>
                    <a:pt x="1" y="782"/>
                    <a:pt x="1" y="1744"/>
                  </a:cubicBezTo>
                  <a:cubicBezTo>
                    <a:pt x="1" y="2707"/>
                    <a:pt x="280" y="3488"/>
                    <a:pt x="614" y="3488"/>
                  </a:cubicBezTo>
                  <a:cubicBezTo>
                    <a:pt x="949" y="3488"/>
                    <a:pt x="1228" y="2707"/>
                    <a:pt x="1228" y="1744"/>
                  </a:cubicBezTo>
                  <a:cubicBezTo>
                    <a:pt x="1228" y="782"/>
                    <a:pt x="949" y="1"/>
                    <a:pt x="614" y="1"/>
                  </a:cubicBezTo>
                  <a:close/>
                </a:path>
              </a:pathLst>
            </a:custGeom>
            <a:solidFill>
              <a:srgbClr val="2822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3348475" y="463225"/>
              <a:ext cx="488575" cy="111075"/>
            </a:xfrm>
            <a:custGeom>
              <a:avLst/>
              <a:gdLst/>
              <a:ahLst/>
              <a:cxnLst/>
              <a:rect l="l" t="t" r="r" b="b"/>
              <a:pathLst>
                <a:path w="19543" h="4443" extrusionOk="0">
                  <a:moveTo>
                    <a:pt x="9155" y="1"/>
                  </a:moveTo>
                  <a:cubicBezTo>
                    <a:pt x="4885" y="1"/>
                    <a:pt x="906" y="1026"/>
                    <a:pt x="0" y="2824"/>
                  </a:cubicBezTo>
                  <a:lnTo>
                    <a:pt x="0" y="4442"/>
                  </a:lnTo>
                  <a:cubicBezTo>
                    <a:pt x="3255" y="2355"/>
                    <a:pt x="6511" y="1659"/>
                    <a:pt x="9406" y="1659"/>
                  </a:cubicBezTo>
                  <a:cubicBezTo>
                    <a:pt x="15196" y="1659"/>
                    <a:pt x="19542" y="4442"/>
                    <a:pt x="19542" y="4442"/>
                  </a:cubicBezTo>
                  <a:lnTo>
                    <a:pt x="19542" y="2824"/>
                  </a:lnTo>
                  <a:cubicBezTo>
                    <a:pt x="17292" y="875"/>
                    <a:pt x="13099" y="1"/>
                    <a:pt x="9155" y="1"/>
                  </a:cubicBezTo>
                  <a:close/>
                </a:path>
              </a:pathLst>
            </a:custGeom>
            <a:solidFill>
              <a:srgbClr val="F1F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3788550" y="4418500"/>
              <a:ext cx="130775" cy="244125"/>
            </a:xfrm>
            <a:custGeom>
              <a:avLst/>
              <a:gdLst/>
              <a:ahLst/>
              <a:cxnLst/>
              <a:rect l="l" t="t" r="r" b="b"/>
              <a:pathLst>
                <a:path w="5231" h="9765" extrusionOk="0">
                  <a:moveTo>
                    <a:pt x="5231" y="1"/>
                  </a:moveTo>
                  <a:lnTo>
                    <a:pt x="1576" y="350"/>
                  </a:lnTo>
                  <a:lnTo>
                    <a:pt x="0" y="587"/>
                  </a:lnTo>
                  <a:lnTo>
                    <a:pt x="0" y="9765"/>
                  </a:lnTo>
                  <a:lnTo>
                    <a:pt x="5231" y="8259"/>
                  </a:lnTo>
                  <a:lnTo>
                    <a:pt x="5231" y="1"/>
                  </a:lnTo>
                  <a:close/>
                </a:path>
              </a:pathLst>
            </a:custGeom>
            <a:solidFill>
              <a:srgbClr val="768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3108550" y="1956050"/>
              <a:ext cx="183100" cy="37875"/>
            </a:xfrm>
            <a:custGeom>
              <a:avLst/>
              <a:gdLst/>
              <a:ahLst/>
              <a:cxnLst/>
              <a:rect l="l" t="t" r="r" b="b"/>
              <a:pathLst>
                <a:path w="7324" h="1515" extrusionOk="0">
                  <a:moveTo>
                    <a:pt x="4020" y="1"/>
                  </a:moveTo>
                  <a:cubicBezTo>
                    <a:pt x="2541" y="1"/>
                    <a:pt x="939" y="172"/>
                    <a:pt x="0" y="524"/>
                  </a:cubicBezTo>
                  <a:lnTo>
                    <a:pt x="0" y="1514"/>
                  </a:lnTo>
                  <a:cubicBezTo>
                    <a:pt x="1370" y="1035"/>
                    <a:pt x="2749" y="886"/>
                    <a:pt x="3936" y="886"/>
                  </a:cubicBezTo>
                  <a:cubicBezTo>
                    <a:pt x="5891" y="886"/>
                    <a:pt x="7323" y="1291"/>
                    <a:pt x="7323" y="1291"/>
                  </a:cubicBezTo>
                  <a:lnTo>
                    <a:pt x="7323" y="524"/>
                  </a:lnTo>
                  <a:cubicBezTo>
                    <a:pt x="6908" y="179"/>
                    <a:pt x="5528" y="1"/>
                    <a:pt x="4020" y="1"/>
                  </a:cubicBezTo>
                  <a:close/>
                </a:path>
              </a:pathLst>
            </a:custGeom>
            <a:solidFill>
              <a:srgbClr val="F1F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>
              <a:off x="3472250" y="4352950"/>
              <a:ext cx="194275" cy="51750"/>
            </a:xfrm>
            <a:custGeom>
              <a:avLst/>
              <a:gdLst/>
              <a:ahLst/>
              <a:cxnLst/>
              <a:rect l="l" t="t" r="r" b="b"/>
              <a:pathLst>
                <a:path w="7771" h="2070" extrusionOk="0">
                  <a:moveTo>
                    <a:pt x="7770" y="1"/>
                  </a:moveTo>
                  <a:cubicBezTo>
                    <a:pt x="7176" y="397"/>
                    <a:pt x="4749" y="482"/>
                    <a:pt x="2763" y="482"/>
                  </a:cubicBezTo>
                  <a:cubicBezTo>
                    <a:pt x="1254" y="482"/>
                    <a:pt x="1" y="433"/>
                    <a:pt x="1" y="433"/>
                  </a:cubicBezTo>
                  <a:lnTo>
                    <a:pt x="1" y="1437"/>
                  </a:lnTo>
                  <a:cubicBezTo>
                    <a:pt x="549" y="1912"/>
                    <a:pt x="1596" y="2070"/>
                    <a:pt x="2747" y="2070"/>
                  </a:cubicBezTo>
                  <a:cubicBezTo>
                    <a:pt x="5049" y="2070"/>
                    <a:pt x="7770" y="1437"/>
                    <a:pt x="7770" y="1437"/>
                  </a:cubicBezTo>
                  <a:lnTo>
                    <a:pt x="7770" y="1"/>
                  </a:lnTo>
                  <a:close/>
                </a:path>
              </a:pathLst>
            </a:custGeom>
            <a:solidFill>
              <a:srgbClr val="8590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>
              <a:off x="3105400" y="1984750"/>
              <a:ext cx="186250" cy="394150"/>
            </a:xfrm>
            <a:custGeom>
              <a:avLst/>
              <a:gdLst/>
              <a:ahLst/>
              <a:cxnLst/>
              <a:rect l="l" t="t" r="r" b="b"/>
              <a:pathLst>
                <a:path w="7450" h="15766" extrusionOk="0">
                  <a:moveTo>
                    <a:pt x="4355" y="0"/>
                  </a:moveTo>
                  <a:cubicBezTo>
                    <a:pt x="2256" y="0"/>
                    <a:pt x="486" y="475"/>
                    <a:pt x="126" y="617"/>
                  </a:cubicBezTo>
                  <a:lnTo>
                    <a:pt x="1" y="15766"/>
                  </a:lnTo>
                  <a:lnTo>
                    <a:pt x="7226" y="15766"/>
                  </a:lnTo>
                  <a:lnTo>
                    <a:pt x="7449" y="408"/>
                  </a:lnTo>
                  <a:cubicBezTo>
                    <a:pt x="6421" y="107"/>
                    <a:pt x="5351" y="0"/>
                    <a:pt x="4355" y="0"/>
                  </a:cubicBezTo>
                  <a:close/>
                </a:path>
              </a:pathLst>
            </a:custGeom>
            <a:solidFill>
              <a:srgbClr val="F1F3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>
              <a:off x="3997775" y="1519300"/>
              <a:ext cx="366175" cy="784975"/>
            </a:xfrm>
            <a:custGeom>
              <a:avLst/>
              <a:gdLst/>
              <a:ahLst/>
              <a:cxnLst/>
              <a:rect l="l" t="t" r="r" b="b"/>
              <a:pathLst>
                <a:path w="14647" h="31399" extrusionOk="0">
                  <a:moveTo>
                    <a:pt x="7874" y="0"/>
                  </a:moveTo>
                  <a:cubicBezTo>
                    <a:pt x="6733" y="0"/>
                    <a:pt x="5412" y="168"/>
                    <a:pt x="5412" y="168"/>
                  </a:cubicBezTo>
                  <a:lnTo>
                    <a:pt x="5412" y="893"/>
                  </a:lnTo>
                  <a:cubicBezTo>
                    <a:pt x="5412" y="1590"/>
                    <a:pt x="1744" y="3334"/>
                    <a:pt x="879" y="3794"/>
                  </a:cubicBezTo>
                  <a:cubicBezTo>
                    <a:pt x="0" y="4268"/>
                    <a:pt x="70" y="5133"/>
                    <a:pt x="70" y="5133"/>
                  </a:cubicBezTo>
                  <a:lnTo>
                    <a:pt x="154" y="31399"/>
                  </a:lnTo>
                  <a:lnTo>
                    <a:pt x="14549" y="30701"/>
                  </a:lnTo>
                  <a:cubicBezTo>
                    <a:pt x="14549" y="30701"/>
                    <a:pt x="14646" y="6458"/>
                    <a:pt x="14549" y="5050"/>
                  </a:cubicBezTo>
                  <a:cubicBezTo>
                    <a:pt x="14437" y="3641"/>
                    <a:pt x="13600" y="3236"/>
                    <a:pt x="13600" y="3236"/>
                  </a:cubicBezTo>
                  <a:lnTo>
                    <a:pt x="9262" y="893"/>
                  </a:lnTo>
                  <a:lnTo>
                    <a:pt x="9262" y="168"/>
                  </a:lnTo>
                  <a:cubicBezTo>
                    <a:pt x="8969" y="42"/>
                    <a:pt x="8444" y="0"/>
                    <a:pt x="7874" y="0"/>
                  </a:cubicBezTo>
                  <a:close/>
                </a:path>
              </a:pathLst>
            </a:custGeom>
            <a:solidFill>
              <a:srgbClr val="CDD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3588375" y="4200575"/>
              <a:ext cx="108825" cy="178550"/>
            </a:xfrm>
            <a:custGeom>
              <a:avLst/>
              <a:gdLst/>
              <a:ahLst/>
              <a:cxnLst/>
              <a:rect l="l" t="t" r="r" b="b"/>
              <a:pathLst>
                <a:path w="4353" h="7142" extrusionOk="0">
                  <a:moveTo>
                    <a:pt x="1" y="0"/>
                  </a:moveTo>
                  <a:lnTo>
                    <a:pt x="1" y="7142"/>
                  </a:lnTo>
                  <a:cubicBezTo>
                    <a:pt x="1" y="7142"/>
                    <a:pt x="2958" y="6626"/>
                    <a:pt x="4171" y="6277"/>
                  </a:cubicBezTo>
                  <a:lnTo>
                    <a:pt x="4353" y="1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F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4128550" y="1624250"/>
              <a:ext cx="19550" cy="196350"/>
            </a:xfrm>
            <a:custGeom>
              <a:avLst/>
              <a:gdLst/>
              <a:ahLst/>
              <a:cxnLst/>
              <a:rect l="l" t="t" r="r" b="b"/>
              <a:pathLst>
                <a:path w="782" h="7854" extrusionOk="0">
                  <a:moveTo>
                    <a:pt x="0" y="1"/>
                  </a:moveTo>
                  <a:lnTo>
                    <a:pt x="0" y="7854"/>
                  </a:lnTo>
                  <a:lnTo>
                    <a:pt x="781" y="7854"/>
                  </a:lnTo>
                  <a:lnTo>
                    <a:pt x="781" y="1"/>
                  </a:ln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>
              <a:off x="3444350" y="4334375"/>
              <a:ext cx="392350" cy="452025"/>
            </a:xfrm>
            <a:custGeom>
              <a:avLst/>
              <a:gdLst/>
              <a:ahLst/>
              <a:cxnLst/>
              <a:rect l="l" t="t" r="r" b="b"/>
              <a:pathLst>
                <a:path w="15694" h="18081" extrusionOk="0">
                  <a:moveTo>
                    <a:pt x="15187" y="0"/>
                  </a:moveTo>
                  <a:cubicBezTo>
                    <a:pt x="13267" y="0"/>
                    <a:pt x="9221" y="1441"/>
                    <a:pt x="9221" y="1441"/>
                  </a:cubicBezTo>
                  <a:cubicBezTo>
                    <a:pt x="7528" y="2315"/>
                    <a:pt x="5940" y="2607"/>
                    <a:pt x="4574" y="2607"/>
                  </a:cubicBezTo>
                  <a:cubicBezTo>
                    <a:pt x="1842" y="2607"/>
                    <a:pt x="1" y="1441"/>
                    <a:pt x="1" y="1441"/>
                  </a:cubicBezTo>
                  <a:lnTo>
                    <a:pt x="1" y="17175"/>
                  </a:lnTo>
                  <a:cubicBezTo>
                    <a:pt x="924" y="17862"/>
                    <a:pt x="2175" y="18081"/>
                    <a:pt x="3348" y="18081"/>
                  </a:cubicBezTo>
                  <a:cubicBezTo>
                    <a:pt x="4604" y="18081"/>
                    <a:pt x="5771" y="17830"/>
                    <a:pt x="6348" y="17635"/>
                  </a:cubicBezTo>
                  <a:cubicBezTo>
                    <a:pt x="7435" y="17287"/>
                    <a:pt x="15693" y="14204"/>
                    <a:pt x="15693" y="14204"/>
                  </a:cubicBezTo>
                  <a:lnTo>
                    <a:pt x="15693" y="11903"/>
                  </a:lnTo>
                  <a:lnTo>
                    <a:pt x="14117" y="12251"/>
                  </a:lnTo>
                  <a:lnTo>
                    <a:pt x="14298" y="7369"/>
                  </a:lnTo>
                  <a:lnTo>
                    <a:pt x="15693" y="6881"/>
                  </a:lnTo>
                  <a:lnTo>
                    <a:pt x="15693" y="46"/>
                  </a:lnTo>
                  <a:cubicBezTo>
                    <a:pt x="15550" y="14"/>
                    <a:pt x="15379" y="0"/>
                    <a:pt x="15187" y="0"/>
                  </a:cubicBezTo>
                  <a:close/>
                </a:path>
              </a:pathLst>
            </a:custGeom>
            <a:solidFill>
              <a:srgbClr val="B7B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>
              <a:off x="3444350" y="4232300"/>
              <a:ext cx="144050" cy="147575"/>
            </a:xfrm>
            <a:custGeom>
              <a:avLst/>
              <a:gdLst/>
              <a:ahLst/>
              <a:cxnLst/>
              <a:rect l="l" t="t" r="r" b="b"/>
              <a:pathLst>
                <a:path w="5762" h="5903" extrusionOk="0">
                  <a:moveTo>
                    <a:pt x="1" y="0"/>
                  </a:moveTo>
                  <a:lnTo>
                    <a:pt x="1" y="5524"/>
                  </a:lnTo>
                  <a:cubicBezTo>
                    <a:pt x="721" y="5839"/>
                    <a:pt x="2617" y="5903"/>
                    <a:pt x="4039" y="5903"/>
                  </a:cubicBezTo>
                  <a:cubicBezTo>
                    <a:pt x="5011" y="5903"/>
                    <a:pt x="5762" y="5873"/>
                    <a:pt x="5762" y="5873"/>
                  </a:cubicBezTo>
                  <a:lnTo>
                    <a:pt x="5762" y="2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C45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>
              <a:off x="3283250" y="4238525"/>
              <a:ext cx="178575" cy="125275"/>
            </a:xfrm>
            <a:custGeom>
              <a:avLst/>
              <a:gdLst/>
              <a:ahLst/>
              <a:cxnLst/>
              <a:rect l="l" t="t" r="r" b="b"/>
              <a:pathLst>
                <a:path w="7143" h="5011" extrusionOk="0">
                  <a:moveTo>
                    <a:pt x="6858" y="1"/>
                  </a:moveTo>
                  <a:cubicBezTo>
                    <a:pt x="5500" y="1"/>
                    <a:pt x="698" y="1551"/>
                    <a:pt x="698" y="1551"/>
                  </a:cubicBezTo>
                  <a:cubicBezTo>
                    <a:pt x="1" y="4075"/>
                    <a:pt x="1995" y="5010"/>
                    <a:pt x="1995" y="5010"/>
                  </a:cubicBezTo>
                  <a:cubicBezTo>
                    <a:pt x="3125" y="4075"/>
                    <a:pt x="7142" y="3155"/>
                    <a:pt x="7142" y="3155"/>
                  </a:cubicBezTo>
                  <a:lnTo>
                    <a:pt x="7142" y="44"/>
                  </a:lnTo>
                  <a:cubicBezTo>
                    <a:pt x="7082" y="14"/>
                    <a:pt x="6985" y="1"/>
                    <a:pt x="6858" y="1"/>
                  </a:cubicBezTo>
                  <a:close/>
                </a:path>
              </a:pathLst>
            </a:custGeom>
            <a:solidFill>
              <a:srgbClr val="3637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>
              <a:off x="4211525" y="1608225"/>
              <a:ext cx="31775" cy="563875"/>
            </a:xfrm>
            <a:custGeom>
              <a:avLst/>
              <a:gdLst/>
              <a:ahLst/>
              <a:cxnLst/>
              <a:rect l="l" t="t" r="r" b="b"/>
              <a:pathLst>
                <a:path w="1271" h="22555" extrusionOk="0">
                  <a:moveTo>
                    <a:pt x="1" y="0"/>
                  </a:moveTo>
                  <a:lnTo>
                    <a:pt x="1" y="22555"/>
                  </a:lnTo>
                  <a:lnTo>
                    <a:pt x="1270" y="22555"/>
                  </a:lnTo>
                  <a:lnTo>
                    <a:pt x="1005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>
              <a:off x="4290700" y="2391075"/>
              <a:ext cx="68375" cy="125925"/>
            </a:xfrm>
            <a:custGeom>
              <a:avLst/>
              <a:gdLst/>
              <a:ahLst/>
              <a:cxnLst/>
              <a:rect l="l" t="t" r="r" b="b"/>
              <a:pathLst>
                <a:path w="2735" h="5037" extrusionOk="0">
                  <a:moveTo>
                    <a:pt x="0" y="1"/>
                  </a:moveTo>
                  <a:lnTo>
                    <a:pt x="279" y="5036"/>
                  </a:lnTo>
                  <a:cubicBezTo>
                    <a:pt x="1465" y="4492"/>
                    <a:pt x="2413" y="3683"/>
                    <a:pt x="2567" y="2456"/>
                  </a:cubicBezTo>
                  <a:cubicBezTo>
                    <a:pt x="2734" y="1242"/>
                    <a:pt x="1367" y="712"/>
                    <a:pt x="0" y="1"/>
                  </a:cubicBezTo>
                  <a:close/>
                </a:path>
              </a:pathLst>
            </a:custGeom>
            <a:solidFill>
              <a:srgbClr val="0E0C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>
              <a:off x="4002300" y="2526725"/>
              <a:ext cx="265750" cy="96625"/>
            </a:xfrm>
            <a:custGeom>
              <a:avLst/>
              <a:gdLst/>
              <a:ahLst/>
              <a:cxnLst/>
              <a:rect l="l" t="t" r="r" b="b"/>
              <a:pathLst>
                <a:path w="10630" h="3865" extrusionOk="0">
                  <a:moveTo>
                    <a:pt x="1" y="1"/>
                  </a:moveTo>
                  <a:cubicBezTo>
                    <a:pt x="154" y="2790"/>
                    <a:pt x="2232" y="3725"/>
                    <a:pt x="2232" y="3725"/>
                  </a:cubicBezTo>
                  <a:lnTo>
                    <a:pt x="5343" y="3865"/>
                  </a:lnTo>
                  <a:lnTo>
                    <a:pt x="7435" y="3042"/>
                  </a:lnTo>
                  <a:lnTo>
                    <a:pt x="7435" y="1772"/>
                  </a:lnTo>
                  <a:lnTo>
                    <a:pt x="9667" y="1772"/>
                  </a:lnTo>
                  <a:lnTo>
                    <a:pt x="10630" y="100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732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>
              <a:off x="1574200" y="3788025"/>
              <a:ext cx="3609575" cy="1538225"/>
            </a:xfrm>
            <a:custGeom>
              <a:avLst/>
              <a:gdLst/>
              <a:ahLst/>
              <a:cxnLst/>
              <a:rect l="l" t="t" r="r" b="b"/>
              <a:pathLst>
                <a:path w="144383" h="61529" extrusionOk="0">
                  <a:moveTo>
                    <a:pt x="56" y="1"/>
                  </a:moveTo>
                  <a:lnTo>
                    <a:pt x="56" y="6013"/>
                  </a:lnTo>
                  <a:lnTo>
                    <a:pt x="0" y="60789"/>
                  </a:lnTo>
                  <a:lnTo>
                    <a:pt x="52168" y="61305"/>
                  </a:lnTo>
                  <a:lnTo>
                    <a:pt x="51443" y="18608"/>
                  </a:lnTo>
                  <a:lnTo>
                    <a:pt x="106345" y="17771"/>
                  </a:lnTo>
                  <a:lnTo>
                    <a:pt x="108981" y="61528"/>
                  </a:lnTo>
                  <a:lnTo>
                    <a:pt x="141412" y="61138"/>
                  </a:lnTo>
                  <a:lnTo>
                    <a:pt x="144383" y="2358"/>
                  </a:lnTo>
                  <a:lnTo>
                    <a:pt x="113514" y="53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>
              <a:off x="4076225" y="4187325"/>
              <a:ext cx="46400" cy="867625"/>
            </a:xfrm>
            <a:custGeom>
              <a:avLst/>
              <a:gdLst/>
              <a:ahLst/>
              <a:cxnLst/>
              <a:rect l="l" t="t" r="r" b="b"/>
              <a:pathLst>
                <a:path w="1856" h="34705" extrusionOk="0">
                  <a:moveTo>
                    <a:pt x="1" y="0"/>
                  </a:moveTo>
                  <a:lnTo>
                    <a:pt x="1" y="29292"/>
                  </a:lnTo>
                  <a:lnTo>
                    <a:pt x="1744" y="34704"/>
                  </a:lnTo>
                  <a:lnTo>
                    <a:pt x="1856" y="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96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>
              <a:off x="3805625" y="4186975"/>
              <a:ext cx="265750" cy="875275"/>
            </a:xfrm>
            <a:custGeom>
              <a:avLst/>
              <a:gdLst/>
              <a:ahLst/>
              <a:cxnLst/>
              <a:rect l="l" t="t" r="r" b="b"/>
              <a:pathLst>
                <a:path w="10630" h="35011" extrusionOk="0">
                  <a:moveTo>
                    <a:pt x="9235" y="0"/>
                  </a:moveTo>
                  <a:lnTo>
                    <a:pt x="7868" y="544"/>
                  </a:lnTo>
                  <a:cubicBezTo>
                    <a:pt x="7868" y="3683"/>
                    <a:pt x="8649" y="14172"/>
                    <a:pt x="8649" y="14172"/>
                  </a:cubicBezTo>
                  <a:lnTo>
                    <a:pt x="8649" y="22457"/>
                  </a:lnTo>
                  <a:cubicBezTo>
                    <a:pt x="8035" y="27046"/>
                    <a:pt x="6835" y="29446"/>
                    <a:pt x="5385" y="32431"/>
                  </a:cubicBezTo>
                  <a:cubicBezTo>
                    <a:pt x="5385" y="32431"/>
                    <a:pt x="5149" y="32654"/>
                    <a:pt x="4794" y="32654"/>
                  </a:cubicBezTo>
                  <a:cubicBezTo>
                    <a:pt x="4616" y="32654"/>
                    <a:pt x="4408" y="32598"/>
                    <a:pt x="4185" y="32431"/>
                  </a:cubicBezTo>
                  <a:cubicBezTo>
                    <a:pt x="3502" y="31928"/>
                    <a:pt x="1563" y="28943"/>
                    <a:pt x="1563" y="28943"/>
                  </a:cubicBezTo>
                  <a:lnTo>
                    <a:pt x="1" y="28860"/>
                  </a:lnTo>
                  <a:lnTo>
                    <a:pt x="1" y="28860"/>
                  </a:lnTo>
                  <a:cubicBezTo>
                    <a:pt x="1" y="28860"/>
                    <a:pt x="2037" y="32849"/>
                    <a:pt x="3558" y="34202"/>
                  </a:cubicBezTo>
                  <a:cubicBezTo>
                    <a:pt x="4207" y="34792"/>
                    <a:pt x="4861" y="35010"/>
                    <a:pt x="5432" y="35010"/>
                  </a:cubicBezTo>
                  <a:cubicBezTo>
                    <a:pt x="6197" y="35010"/>
                    <a:pt x="6811" y="34618"/>
                    <a:pt x="7059" y="34202"/>
                  </a:cubicBezTo>
                  <a:cubicBezTo>
                    <a:pt x="6975" y="34188"/>
                    <a:pt x="7840" y="31580"/>
                    <a:pt x="8635" y="30436"/>
                  </a:cubicBezTo>
                  <a:cubicBezTo>
                    <a:pt x="8635" y="30436"/>
                    <a:pt x="10629" y="22318"/>
                    <a:pt x="10281" y="20574"/>
                  </a:cubicBezTo>
                  <a:cubicBezTo>
                    <a:pt x="9932" y="18831"/>
                    <a:pt x="9583" y="10280"/>
                    <a:pt x="9583" y="10280"/>
                  </a:cubicBezTo>
                  <a:lnTo>
                    <a:pt x="9235" y="0"/>
                  </a:lnTo>
                  <a:close/>
                </a:path>
              </a:pathLst>
            </a:custGeom>
            <a:solidFill>
              <a:srgbClr val="30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>
              <a:off x="5043575" y="3834425"/>
              <a:ext cx="966300" cy="1492875"/>
            </a:xfrm>
            <a:custGeom>
              <a:avLst/>
              <a:gdLst/>
              <a:ahLst/>
              <a:cxnLst/>
              <a:rect l="l" t="t" r="r" b="b"/>
              <a:pathLst>
                <a:path w="38652" h="59715" extrusionOk="0">
                  <a:moveTo>
                    <a:pt x="196" y="0"/>
                  </a:moveTo>
                  <a:lnTo>
                    <a:pt x="0" y="59714"/>
                  </a:lnTo>
                  <a:lnTo>
                    <a:pt x="38652" y="59714"/>
                  </a:lnTo>
                  <a:lnTo>
                    <a:pt x="38652" y="0"/>
                  </a:lnTo>
                  <a:close/>
                </a:path>
              </a:pathLst>
            </a:custGeom>
            <a:solidFill>
              <a:srgbClr val="C8C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>
              <a:off x="3679750" y="4326800"/>
              <a:ext cx="103575" cy="444625"/>
            </a:xfrm>
            <a:custGeom>
              <a:avLst/>
              <a:gdLst/>
              <a:ahLst/>
              <a:cxnLst/>
              <a:rect l="l" t="t" r="r" b="b"/>
              <a:pathLst>
                <a:path w="4143" h="17785" extrusionOk="0">
                  <a:moveTo>
                    <a:pt x="698" y="0"/>
                  </a:moveTo>
                  <a:lnTo>
                    <a:pt x="516" y="879"/>
                  </a:lnTo>
                  <a:cubicBezTo>
                    <a:pt x="1046" y="1228"/>
                    <a:pt x="2609" y="1047"/>
                    <a:pt x="2609" y="4366"/>
                  </a:cubicBezTo>
                  <a:cubicBezTo>
                    <a:pt x="3139" y="10462"/>
                    <a:pt x="2092" y="12903"/>
                    <a:pt x="0" y="17785"/>
                  </a:cubicBezTo>
                  <a:cubicBezTo>
                    <a:pt x="1744" y="16739"/>
                    <a:pt x="3027" y="13126"/>
                    <a:pt x="3459" y="11927"/>
                  </a:cubicBezTo>
                  <a:cubicBezTo>
                    <a:pt x="4142" y="10015"/>
                    <a:pt x="3823" y="2612"/>
                    <a:pt x="3482" y="2612"/>
                  </a:cubicBezTo>
                  <a:cubicBezTo>
                    <a:pt x="3474" y="2612"/>
                    <a:pt x="3467" y="2616"/>
                    <a:pt x="3459" y="2623"/>
                  </a:cubicBezTo>
                  <a:cubicBezTo>
                    <a:pt x="3459" y="2623"/>
                    <a:pt x="2441" y="349"/>
                    <a:pt x="698" y="0"/>
                  </a:cubicBezTo>
                  <a:close/>
                </a:path>
              </a:pathLst>
            </a:custGeom>
            <a:solidFill>
              <a:srgbClr val="2D32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>
              <a:off x="4361825" y="3834425"/>
              <a:ext cx="666775" cy="1492875"/>
            </a:xfrm>
            <a:custGeom>
              <a:avLst/>
              <a:gdLst/>
              <a:ahLst/>
              <a:cxnLst/>
              <a:rect l="l" t="t" r="r" b="b"/>
              <a:pathLst>
                <a:path w="26671" h="59715" extrusionOk="0">
                  <a:moveTo>
                    <a:pt x="559" y="0"/>
                  </a:moveTo>
                  <a:lnTo>
                    <a:pt x="1" y="59714"/>
                  </a:lnTo>
                  <a:lnTo>
                    <a:pt x="26489" y="59714"/>
                  </a:lnTo>
                  <a:lnTo>
                    <a:pt x="26670" y="1074"/>
                  </a:lnTo>
                  <a:lnTo>
                    <a:pt x="559" y="0"/>
                  </a:lnTo>
                  <a:close/>
                </a:path>
              </a:pathLst>
            </a:custGeom>
            <a:solidFill>
              <a:srgbClr val="C8C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>
              <a:off x="3230600" y="4209275"/>
              <a:ext cx="205075" cy="202650"/>
            </a:xfrm>
            <a:custGeom>
              <a:avLst/>
              <a:gdLst/>
              <a:ahLst/>
              <a:cxnLst/>
              <a:rect l="l" t="t" r="r" b="b"/>
              <a:pathLst>
                <a:path w="8203" h="8106" extrusionOk="0">
                  <a:moveTo>
                    <a:pt x="1381" y="1"/>
                  </a:moveTo>
                  <a:cubicBezTo>
                    <a:pt x="837" y="698"/>
                    <a:pt x="0" y="2791"/>
                    <a:pt x="0" y="5232"/>
                  </a:cubicBezTo>
                  <a:cubicBezTo>
                    <a:pt x="0" y="7286"/>
                    <a:pt x="1236" y="8105"/>
                    <a:pt x="2458" y="8105"/>
                  </a:cubicBezTo>
                  <a:cubicBezTo>
                    <a:pt x="2688" y="8105"/>
                    <a:pt x="2918" y="8076"/>
                    <a:pt x="3139" y="8021"/>
                  </a:cubicBezTo>
                  <a:cubicBezTo>
                    <a:pt x="4534" y="7673"/>
                    <a:pt x="8202" y="4185"/>
                    <a:pt x="8202" y="4185"/>
                  </a:cubicBezTo>
                  <a:lnTo>
                    <a:pt x="7156" y="4004"/>
                  </a:lnTo>
                  <a:cubicBezTo>
                    <a:pt x="7156" y="4004"/>
                    <a:pt x="4534" y="7142"/>
                    <a:pt x="2971" y="7142"/>
                  </a:cubicBezTo>
                  <a:cubicBezTo>
                    <a:pt x="1395" y="7142"/>
                    <a:pt x="349" y="6626"/>
                    <a:pt x="698" y="4004"/>
                  </a:cubicBezTo>
                  <a:cubicBezTo>
                    <a:pt x="1047" y="1396"/>
                    <a:pt x="1925" y="866"/>
                    <a:pt x="2274" y="1"/>
                  </a:cubicBezTo>
                  <a:close/>
                </a:path>
              </a:pathLst>
            </a:custGeom>
            <a:solidFill>
              <a:srgbClr val="3D3B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>
              <a:off x="3107850" y="4192625"/>
              <a:ext cx="317350" cy="121550"/>
            </a:xfrm>
            <a:custGeom>
              <a:avLst/>
              <a:gdLst/>
              <a:ahLst/>
              <a:cxnLst/>
              <a:rect l="l" t="t" r="r" b="b"/>
              <a:pathLst>
                <a:path w="12694" h="4862" extrusionOk="0">
                  <a:moveTo>
                    <a:pt x="12028" y="1"/>
                  </a:moveTo>
                  <a:cubicBezTo>
                    <a:pt x="12026" y="1"/>
                    <a:pt x="12097" y="466"/>
                    <a:pt x="12132" y="689"/>
                  </a:cubicBezTo>
                  <a:lnTo>
                    <a:pt x="12132" y="689"/>
                  </a:lnTo>
                  <a:cubicBezTo>
                    <a:pt x="12135" y="685"/>
                    <a:pt x="12137" y="678"/>
                    <a:pt x="12136" y="667"/>
                  </a:cubicBezTo>
                  <a:cubicBezTo>
                    <a:pt x="12057" y="171"/>
                    <a:pt x="12029" y="1"/>
                    <a:pt x="12028" y="1"/>
                  </a:cubicBezTo>
                  <a:close/>
                  <a:moveTo>
                    <a:pt x="11744" y="463"/>
                  </a:moveTo>
                  <a:cubicBezTo>
                    <a:pt x="11730" y="463"/>
                    <a:pt x="11721" y="470"/>
                    <a:pt x="11717" y="485"/>
                  </a:cubicBezTo>
                  <a:cubicBezTo>
                    <a:pt x="11369" y="1532"/>
                    <a:pt x="9499" y="2843"/>
                    <a:pt x="6445" y="3889"/>
                  </a:cubicBezTo>
                  <a:cubicBezTo>
                    <a:pt x="5808" y="4081"/>
                    <a:pt x="5239" y="4164"/>
                    <a:pt x="4732" y="4164"/>
                  </a:cubicBezTo>
                  <a:cubicBezTo>
                    <a:pt x="1735" y="4164"/>
                    <a:pt x="851" y="1263"/>
                    <a:pt x="517" y="667"/>
                  </a:cubicBezTo>
                  <a:lnTo>
                    <a:pt x="0" y="667"/>
                  </a:lnTo>
                  <a:cubicBezTo>
                    <a:pt x="0" y="667"/>
                    <a:pt x="377" y="2759"/>
                    <a:pt x="2260" y="4168"/>
                  </a:cubicBezTo>
                  <a:cubicBezTo>
                    <a:pt x="2940" y="4676"/>
                    <a:pt x="3725" y="4861"/>
                    <a:pt x="4518" y="4861"/>
                  </a:cubicBezTo>
                  <a:cubicBezTo>
                    <a:pt x="5923" y="4861"/>
                    <a:pt x="7354" y="4281"/>
                    <a:pt x="8272" y="3889"/>
                  </a:cubicBezTo>
                  <a:cubicBezTo>
                    <a:pt x="9709" y="3289"/>
                    <a:pt x="12694" y="667"/>
                    <a:pt x="12694" y="667"/>
                  </a:cubicBezTo>
                  <a:lnTo>
                    <a:pt x="12694" y="667"/>
                  </a:lnTo>
                  <a:lnTo>
                    <a:pt x="12150" y="806"/>
                  </a:lnTo>
                  <a:cubicBezTo>
                    <a:pt x="12150" y="806"/>
                    <a:pt x="12143" y="760"/>
                    <a:pt x="12132" y="689"/>
                  </a:cubicBezTo>
                  <a:lnTo>
                    <a:pt x="12132" y="689"/>
                  </a:lnTo>
                  <a:cubicBezTo>
                    <a:pt x="12129" y="693"/>
                    <a:pt x="12125" y="694"/>
                    <a:pt x="12120" y="694"/>
                  </a:cubicBezTo>
                  <a:cubicBezTo>
                    <a:pt x="12056" y="694"/>
                    <a:pt x="11825" y="463"/>
                    <a:pt x="11744" y="463"/>
                  </a:cubicBezTo>
                  <a:close/>
                </a:path>
              </a:pathLst>
            </a:custGeom>
            <a:solidFill>
              <a:srgbClr val="5350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>
              <a:off x="4451100" y="3846975"/>
              <a:ext cx="1465675" cy="270025"/>
            </a:xfrm>
            <a:custGeom>
              <a:avLst/>
              <a:gdLst/>
              <a:ahLst/>
              <a:cxnLst/>
              <a:rect l="l" t="t" r="r" b="b"/>
              <a:pathLst>
                <a:path w="58627" h="10801" extrusionOk="0">
                  <a:moveTo>
                    <a:pt x="1" y="0"/>
                  </a:moveTo>
                  <a:lnTo>
                    <a:pt x="32264" y="10657"/>
                  </a:lnTo>
                  <a:cubicBezTo>
                    <a:pt x="32264" y="10657"/>
                    <a:pt x="34070" y="10801"/>
                    <a:pt x="36370" y="10801"/>
                  </a:cubicBezTo>
                  <a:cubicBezTo>
                    <a:pt x="39029" y="10801"/>
                    <a:pt x="42349" y="10608"/>
                    <a:pt x="44301" y="9778"/>
                  </a:cubicBezTo>
                  <a:cubicBezTo>
                    <a:pt x="47956" y="8216"/>
                    <a:pt x="58627" y="1493"/>
                    <a:pt x="58627" y="1493"/>
                  </a:cubicBezTo>
                  <a:lnTo>
                    <a:pt x="23099" y="5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48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>
              <a:off x="2936275" y="4209275"/>
              <a:ext cx="122075" cy="238200"/>
            </a:xfrm>
            <a:custGeom>
              <a:avLst/>
              <a:gdLst/>
              <a:ahLst/>
              <a:cxnLst/>
              <a:rect l="l" t="t" r="r" b="b"/>
              <a:pathLst>
                <a:path w="4883" h="9528" extrusionOk="0">
                  <a:moveTo>
                    <a:pt x="1" y="1"/>
                  </a:moveTo>
                  <a:lnTo>
                    <a:pt x="4883" y="9528"/>
                  </a:lnTo>
                  <a:lnTo>
                    <a:pt x="4883" y="1"/>
                  </a:lnTo>
                  <a:close/>
                </a:path>
              </a:pathLst>
            </a:custGeom>
            <a:solidFill>
              <a:srgbClr val="30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>
              <a:off x="4076225" y="4209275"/>
              <a:ext cx="56875" cy="283200"/>
            </a:xfrm>
            <a:custGeom>
              <a:avLst/>
              <a:gdLst/>
              <a:ahLst/>
              <a:cxnLst/>
              <a:rect l="l" t="t" r="r" b="b"/>
              <a:pathLst>
                <a:path w="2275" h="11328" extrusionOk="0">
                  <a:moveTo>
                    <a:pt x="2274" y="1"/>
                  </a:moveTo>
                  <a:lnTo>
                    <a:pt x="1" y="350"/>
                  </a:lnTo>
                  <a:lnTo>
                    <a:pt x="349" y="11327"/>
                  </a:lnTo>
                  <a:lnTo>
                    <a:pt x="2274" y="1"/>
                  </a:lnTo>
                  <a:close/>
                </a:path>
              </a:pathLst>
            </a:custGeom>
            <a:solidFill>
              <a:srgbClr val="2A2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>
              <a:off x="4462950" y="3834425"/>
              <a:ext cx="1485200" cy="208675"/>
            </a:xfrm>
            <a:custGeom>
              <a:avLst/>
              <a:gdLst/>
              <a:ahLst/>
              <a:cxnLst/>
              <a:rect l="l" t="t" r="r" b="b"/>
              <a:pathLst>
                <a:path w="59408" h="8347" extrusionOk="0">
                  <a:moveTo>
                    <a:pt x="1" y="0"/>
                  </a:moveTo>
                  <a:lnTo>
                    <a:pt x="40508" y="8188"/>
                  </a:lnTo>
                  <a:cubicBezTo>
                    <a:pt x="40508" y="8188"/>
                    <a:pt x="41704" y="8346"/>
                    <a:pt x="43074" y="8346"/>
                  </a:cubicBezTo>
                  <a:cubicBezTo>
                    <a:pt x="44210" y="8346"/>
                    <a:pt x="45464" y="8237"/>
                    <a:pt x="46254" y="7839"/>
                  </a:cubicBezTo>
                  <a:cubicBezTo>
                    <a:pt x="47998" y="6974"/>
                    <a:pt x="59408" y="1772"/>
                    <a:pt x="59408" y="177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3B3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>
              <a:off x="2941175" y="4911950"/>
              <a:ext cx="153800" cy="378375"/>
            </a:xfrm>
            <a:custGeom>
              <a:avLst/>
              <a:gdLst/>
              <a:ahLst/>
              <a:cxnLst/>
              <a:rect l="l" t="t" r="r" b="b"/>
              <a:pathLst>
                <a:path w="6152" h="15135" extrusionOk="0">
                  <a:moveTo>
                    <a:pt x="0" y="0"/>
                  </a:moveTo>
                  <a:lnTo>
                    <a:pt x="600" y="15135"/>
                  </a:lnTo>
                  <a:lnTo>
                    <a:pt x="6151" y="0"/>
                  </a:lnTo>
                  <a:close/>
                </a:path>
              </a:pathLst>
            </a:custGeom>
            <a:solidFill>
              <a:srgbClr val="6164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>
              <a:off x="4076225" y="4906725"/>
              <a:ext cx="46400" cy="383600"/>
            </a:xfrm>
            <a:custGeom>
              <a:avLst/>
              <a:gdLst/>
              <a:ahLst/>
              <a:cxnLst/>
              <a:rect l="l" t="t" r="r" b="b"/>
              <a:pathLst>
                <a:path w="1856" h="15344" extrusionOk="0">
                  <a:moveTo>
                    <a:pt x="1577" y="0"/>
                  </a:moveTo>
                  <a:lnTo>
                    <a:pt x="1" y="516"/>
                  </a:lnTo>
                  <a:lnTo>
                    <a:pt x="1856" y="15344"/>
                  </a:lnTo>
                  <a:lnTo>
                    <a:pt x="1577" y="0"/>
                  </a:lnTo>
                  <a:close/>
                </a:path>
              </a:pathLst>
            </a:custGeom>
            <a:solidFill>
              <a:srgbClr val="3B3C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>
              <a:off x="1552575" y="3744450"/>
              <a:ext cx="4497750" cy="155200"/>
            </a:xfrm>
            <a:custGeom>
              <a:avLst/>
              <a:gdLst/>
              <a:ahLst/>
              <a:cxnLst/>
              <a:rect l="l" t="t" r="r" b="b"/>
              <a:pathLst>
                <a:path w="179910" h="6208" extrusionOk="0">
                  <a:moveTo>
                    <a:pt x="1" y="0"/>
                  </a:moveTo>
                  <a:lnTo>
                    <a:pt x="1" y="2162"/>
                  </a:lnTo>
                  <a:lnTo>
                    <a:pt x="107405" y="2818"/>
                  </a:lnTo>
                  <a:cubicBezTo>
                    <a:pt x="107405" y="2818"/>
                    <a:pt x="116123" y="2999"/>
                    <a:pt x="117420" y="3292"/>
                  </a:cubicBezTo>
                  <a:cubicBezTo>
                    <a:pt x="117433" y="3292"/>
                    <a:pt x="117448" y="3292"/>
                    <a:pt x="117465" y="3292"/>
                  </a:cubicBezTo>
                  <a:cubicBezTo>
                    <a:pt x="119859" y="3292"/>
                    <a:pt x="161972" y="6207"/>
                    <a:pt x="161972" y="6207"/>
                  </a:cubicBezTo>
                  <a:lnTo>
                    <a:pt x="172266" y="5859"/>
                  </a:lnTo>
                  <a:cubicBezTo>
                    <a:pt x="172266" y="5859"/>
                    <a:pt x="175921" y="5510"/>
                    <a:pt x="176451" y="5161"/>
                  </a:cubicBezTo>
                  <a:cubicBezTo>
                    <a:pt x="176967" y="4813"/>
                    <a:pt x="179910" y="3111"/>
                    <a:pt x="179910" y="3111"/>
                  </a:cubicBezTo>
                  <a:lnTo>
                    <a:pt x="179910" y="1046"/>
                  </a:lnTo>
                  <a:lnTo>
                    <a:pt x="173047" y="3111"/>
                  </a:lnTo>
                  <a:lnTo>
                    <a:pt x="109665" y="27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D86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>
              <a:off x="2936275" y="4209275"/>
              <a:ext cx="122075" cy="702700"/>
            </a:xfrm>
            <a:custGeom>
              <a:avLst/>
              <a:gdLst/>
              <a:ahLst/>
              <a:cxnLst/>
              <a:rect l="l" t="t" r="r" b="b"/>
              <a:pathLst>
                <a:path w="4883" h="28108" extrusionOk="0">
                  <a:moveTo>
                    <a:pt x="1" y="1"/>
                  </a:moveTo>
                  <a:lnTo>
                    <a:pt x="196" y="28107"/>
                  </a:lnTo>
                  <a:lnTo>
                    <a:pt x="4883" y="28107"/>
                  </a:lnTo>
                  <a:lnTo>
                    <a:pt x="4883" y="952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96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>
              <a:off x="1539325" y="3694925"/>
              <a:ext cx="4554600" cy="151725"/>
            </a:xfrm>
            <a:custGeom>
              <a:avLst/>
              <a:gdLst/>
              <a:ahLst/>
              <a:cxnLst/>
              <a:rect l="l" t="t" r="r" b="b"/>
              <a:pathLst>
                <a:path w="182184" h="6069" extrusionOk="0">
                  <a:moveTo>
                    <a:pt x="531" y="1"/>
                  </a:moveTo>
                  <a:cubicBezTo>
                    <a:pt x="531" y="1"/>
                    <a:pt x="1" y="168"/>
                    <a:pt x="1" y="1214"/>
                  </a:cubicBezTo>
                  <a:cubicBezTo>
                    <a:pt x="1" y="2260"/>
                    <a:pt x="879" y="2442"/>
                    <a:pt x="879" y="2442"/>
                  </a:cubicBezTo>
                  <a:lnTo>
                    <a:pt x="110320" y="3014"/>
                  </a:lnTo>
                  <a:cubicBezTo>
                    <a:pt x="110320" y="3014"/>
                    <a:pt x="119164" y="3599"/>
                    <a:pt x="121047" y="3711"/>
                  </a:cubicBezTo>
                  <a:cubicBezTo>
                    <a:pt x="122930" y="3809"/>
                    <a:pt x="160772" y="6068"/>
                    <a:pt x="160772" y="6068"/>
                  </a:cubicBezTo>
                  <a:cubicBezTo>
                    <a:pt x="160772" y="6068"/>
                    <a:pt x="160805" y="6068"/>
                    <a:pt x="160869" y="6068"/>
                  </a:cubicBezTo>
                  <a:cubicBezTo>
                    <a:pt x="162068" y="6068"/>
                    <a:pt x="174114" y="6056"/>
                    <a:pt x="176102" y="5552"/>
                  </a:cubicBezTo>
                  <a:cubicBezTo>
                    <a:pt x="178194" y="5036"/>
                    <a:pt x="181165" y="2595"/>
                    <a:pt x="181165" y="2595"/>
                  </a:cubicBezTo>
                  <a:cubicBezTo>
                    <a:pt x="181165" y="2595"/>
                    <a:pt x="182183" y="1019"/>
                    <a:pt x="180440" y="503"/>
                  </a:cubicBezTo>
                  <a:lnTo>
                    <a:pt x="175390" y="3014"/>
                  </a:lnTo>
                  <a:lnTo>
                    <a:pt x="111422" y="1"/>
                  </a:lnTo>
                  <a:close/>
                </a:path>
              </a:pathLst>
            </a:custGeom>
            <a:solidFill>
              <a:srgbClr val="D1D4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>
              <a:off x="1552575" y="3554750"/>
              <a:ext cx="4497750" cy="233300"/>
            </a:xfrm>
            <a:custGeom>
              <a:avLst/>
              <a:gdLst/>
              <a:ahLst/>
              <a:cxnLst/>
              <a:rect l="l" t="t" r="r" b="b"/>
              <a:pathLst>
                <a:path w="179910" h="9332" extrusionOk="0">
                  <a:moveTo>
                    <a:pt x="122567" y="0"/>
                  </a:moveTo>
                  <a:lnTo>
                    <a:pt x="38234" y="1590"/>
                  </a:lnTo>
                  <a:lnTo>
                    <a:pt x="13363" y="1590"/>
                  </a:lnTo>
                  <a:lnTo>
                    <a:pt x="1" y="5608"/>
                  </a:lnTo>
                  <a:lnTo>
                    <a:pt x="111882" y="6793"/>
                  </a:lnTo>
                  <a:lnTo>
                    <a:pt x="161972" y="9332"/>
                  </a:lnTo>
                  <a:cubicBezTo>
                    <a:pt x="161972" y="9332"/>
                    <a:pt x="175223" y="9262"/>
                    <a:pt x="176102" y="8565"/>
                  </a:cubicBezTo>
                  <a:cubicBezTo>
                    <a:pt x="176967" y="7867"/>
                    <a:pt x="179910" y="6124"/>
                    <a:pt x="179910" y="6124"/>
                  </a:cubicBezTo>
                  <a:lnTo>
                    <a:pt x="166226" y="1702"/>
                  </a:lnTo>
                  <a:lnTo>
                    <a:pt x="122567" y="0"/>
                  </a:lnTo>
                  <a:close/>
                </a:path>
              </a:pathLst>
            </a:custGeom>
            <a:solidFill>
              <a:srgbClr val="8984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>
              <a:off x="1574200" y="3822200"/>
              <a:ext cx="1124625" cy="1498475"/>
            </a:xfrm>
            <a:custGeom>
              <a:avLst/>
              <a:gdLst/>
              <a:ahLst/>
              <a:cxnLst/>
              <a:rect l="l" t="t" r="r" b="b"/>
              <a:pathLst>
                <a:path w="44985" h="59939" extrusionOk="0">
                  <a:moveTo>
                    <a:pt x="56" y="1"/>
                  </a:moveTo>
                  <a:lnTo>
                    <a:pt x="0" y="59422"/>
                  </a:lnTo>
                  <a:lnTo>
                    <a:pt x="44985" y="59938"/>
                  </a:lnTo>
                  <a:lnTo>
                    <a:pt x="44985" y="517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C8C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2716250" y="3834425"/>
              <a:ext cx="239925" cy="1491125"/>
            </a:xfrm>
            <a:custGeom>
              <a:avLst/>
              <a:gdLst/>
              <a:ahLst/>
              <a:cxnLst/>
              <a:rect l="l" t="t" r="r" b="b"/>
              <a:pathLst>
                <a:path w="9597" h="59645" extrusionOk="0">
                  <a:moveTo>
                    <a:pt x="0" y="0"/>
                  </a:moveTo>
                  <a:lnTo>
                    <a:pt x="0" y="59644"/>
                  </a:lnTo>
                  <a:cubicBezTo>
                    <a:pt x="0" y="59644"/>
                    <a:pt x="6612" y="59630"/>
                    <a:pt x="8062" y="59449"/>
                  </a:cubicBezTo>
                  <a:cubicBezTo>
                    <a:pt x="9499" y="59282"/>
                    <a:pt x="9597" y="58236"/>
                    <a:pt x="9597" y="58236"/>
                  </a:cubicBezTo>
                  <a:lnTo>
                    <a:pt x="8802" y="14995"/>
                  </a:lnTo>
                  <a:lnTo>
                    <a:pt x="6319" y="14995"/>
                  </a:lnTo>
                  <a:lnTo>
                    <a:pt x="6319" y="0"/>
                  </a:lnTo>
                  <a:close/>
                </a:path>
              </a:pathLst>
            </a:custGeom>
            <a:solidFill>
              <a:srgbClr val="CDCD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2890250" y="3822200"/>
              <a:ext cx="204725" cy="387100"/>
            </a:xfrm>
            <a:custGeom>
              <a:avLst/>
              <a:gdLst/>
              <a:ahLst/>
              <a:cxnLst/>
              <a:rect l="l" t="t" r="r" b="b"/>
              <a:pathLst>
                <a:path w="8189" h="15484" extrusionOk="0">
                  <a:moveTo>
                    <a:pt x="1" y="1"/>
                  </a:moveTo>
                  <a:lnTo>
                    <a:pt x="14" y="15135"/>
                  </a:lnTo>
                  <a:lnTo>
                    <a:pt x="8188" y="15484"/>
                  </a:lnTo>
                  <a:lnTo>
                    <a:pt x="8188" y="1"/>
                  </a:lnTo>
                  <a:close/>
                </a:path>
              </a:pathLst>
            </a:custGeom>
            <a:solidFill>
              <a:srgbClr val="C8C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3107850" y="3821150"/>
              <a:ext cx="763025" cy="390600"/>
            </a:xfrm>
            <a:custGeom>
              <a:avLst/>
              <a:gdLst/>
              <a:ahLst/>
              <a:cxnLst/>
              <a:rect l="l" t="t" r="r" b="b"/>
              <a:pathLst>
                <a:path w="30521" h="15624" extrusionOk="0">
                  <a:moveTo>
                    <a:pt x="28" y="1"/>
                  </a:moveTo>
                  <a:lnTo>
                    <a:pt x="0" y="15526"/>
                  </a:lnTo>
                  <a:lnTo>
                    <a:pt x="30520" y="15623"/>
                  </a:lnTo>
                  <a:lnTo>
                    <a:pt x="30520" y="43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C8C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3887225" y="3822200"/>
              <a:ext cx="296425" cy="387100"/>
            </a:xfrm>
            <a:custGeom>
              <a:avLst/>
              <a:gdLst/>
              <a:ahLst/>
              <a:cxnLst/>
              <a:rect l="l" t="t" r="r" b="b"/>
              <a:pathLst>
                <a:path w="11857" h="15484" extrusionOk="0">
                  <a:moveTo>
                    <a:pt x="1" y="1"/>
                  </a:moveTo>
                  <a:lnTo>
                    <a:pt x="1" y="15484"/>
                  </a:lnTo>
                  <a:lnTo>
                    <a:pt x="11857" y="15484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rgbClr val="C8C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4104475" y="3834425"/>
              <a:ext cx="257025" cy="1492725"/>
            </a:xfrm>
            <a:custGeom>
              <a:avLst/>
              <a:gdLst/>
              <a:ahLst/>
              <a:cxnLst/>
              <a:rect l="l" t="t" r="r" b="b"/>
              <a:pathLst>
                <a:path w="10281" h="59709" extrusionOk="0">
                  <a:moveTo>
                    <a:pt x="3753" y="0"/>
                  </a:moveTo>
                  <a:lnTo>
                    <a:pt x="3753" y="15344"/>
                  </a:lnTo>
                  <a:lnTo>
                    <a:pt x="1" y="15344"/>
                  </a:lnTo>
                  <a:lnTo>
                    <a:pt x="726" y="58236"/>
                  </a:lnTo>
                  <a:cubicBezTo>
                    <a:pt x="726" y="58236"/>
                    <a:pt x="796" y="59449"/>
                    <a:pt x="1660" y="59630"/>
                  </a:cubicBezTo>
                  <a:cubicBezTo>
                    <a:pt x="1971" y="59689"/>
                    <a:pt x="3066" y="59709"/>
                    <a:pt x="4354" y="59709"/>
                  </a:cubicBezTo>
                  <a:cubicBezTo>
                    <a:pt x="6715" y="59709"/>
                    <a:pt x="9723" y="59644"/>
                    <a:pt x="9723" y="59644"/>
                  </a:cubicBezTo>
                  <a:lnTo>
                    <a:pt x="10281" y="0"/>
                  </a:lnTo>
                  <a:close/>
                </a:path>
              </a:pathLst>
            </a:custGeom>
            <a:solidFill>
              <a:srgbClr val="C8C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3899775" y="3158600"/>
              <a:ext cx="795450" cy="326425"/>
            </a:xfrm>
            <a:custGeom>
              <a:avLst/>
              <a:gdLst/>
              <a:ahLst/>
              <a:cxnLst/>
              <a:rect l="l" t="t" r="r" b="b"/>
              <a:pathLst>
                <a:path w="31818" h="13057" extrusionOk="0">
                  <a:moveTo>
                    <a:pt x="1" y="1"/>
                  </a:moveTo>
                  <a:lnTo>
                    <a:pt x="740" y="6626"/>
                  </a:lnTo>
                  <a:lnTo>
                    <a:pt x="29642" y="13057"/>
                  </a:lnTo>
                  <a:lnTo>
                    <a:pt x="31818" y="7198"/>
                  </a:lnTo>
                  <a:lnTo>
                    <a:pt x="11536" y="6780"/>
                  </a:lnTo>
                  <a:lnTo>
                    <a:pt x="10546" y="4367"/>
                  </a:lnTo>
                  <a:lnTo>
                    <a:pt x="10546" y="1"/>
                  </a:lnTo>
                  <a:close/>
                </a:path>
              </a:pathLst>
            </a:custGeom>
            <a:solidFill>
              <a:srgbClr val="303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4211525" y="2744675"/>
              <a:ext cx="644100" cy="601550"/>
            </a:xfrm>
            <a:custGeom>
              <a:avLst/>
              <a:gdLst/>
              <a:ahLst/>
              <a:cxnLst/>
              <a:rect l="l" t="t" r="r" b="b"/>
              <a:pathLst>
                <a:path w="25764" h="24062" extrusionOk="0">
                  <a:moveTo>
                    <a:pt x="25457" y="1"/>
                  </a:moveTo>
                  <a:lnTo>
                    <a:pt x="1" y="517"/>
                  </a:lnTo>
                  <a:lnTo>
                    <a:pt x="308" y="23755"/>
                  </a:lnTo>
                  <a:lnTo>
                    <a:pt x="25764" y="24062"/>
                  </a:lnTo>
                  <a:lnTo>
                    <a:pt x="25457" y="1"/>
                  </a:lnTo>
                  <a:close/>
                </a:path>
              </a:pathLst>
            </a:custGeom>
            <a:solidFill>
              <a:srgbClr val="B4B5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5233625" y="3357025"/>
              <a:ext cx="122075" cy="192175"/>
            </a:xfrm>
            <a:custGeom>
              <a:avLst/>
              <a:gdLst/>
              <a:ahLst/>
              <a:cxnLst/>
              <a:rect l="l" t="t" r="r" b="b"/>
              <a:pathLst>
                <a:path w="4883" h="7687" extrusionOk="0">
                  <a:moveTo>
                    <a:pt x="0" y="0"/>
                  </a:moveTo>
                  <a:lnTo>
                    <a:pt x="0" y="7686"/>
                  </a:lnTo>
                  <a:lnTo>
                    <a:pt x="4882" y="7686"/>
                  </a:lnTo>
                  <a:lnTo>
                    <a:pt x="4882" y="0"/>
                  </a:lnTo>
                  <a:close/>
                </a:path>
              </a:pathLst>
            </a:custGeom>
            <a:solidFill>
              <a:srgbClr val="616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3910600" y="3267750"/>
              <a:ext cx="252825" cy="52325"/>
            </a:xfrm>
            <a:custGeom>
              <a:avLst/>
              <a:gdLst/>
              <a:ahLst/>
              <a:cxnLst/>
              <a:rect l="l" t="t" r="r" b="b"/>
              <a:pathLst>
                <a:path w="10113" h="2093" extrusionOk="0">
                  <a:moveTo>
                    <a:pt x="0" y="1"/>
                  </a:moveTo>
                  <a:lnTo>
                    <a:pt x="0" y="2093"/>
                  </a:lnTo>
                  <a:lnTo>
                    <a:pt x="10113" y="2093"/>
                  </a:lnTo>
                  <a:lnTo>
                    <a:pt x="10113" y="1"/>
                  </a:lnTo>
                  <a:close/>
                </a:path>
              </a:pathLst>
            </a:custGeom>
            <a:solidFill>
              <a:srgbClr val="A2A1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>
              <a:off x="3871525" y="2876500"/>
              <a:ext cx="366525" cy="312825"/>
            </a:xfrm>
            <a:custGeom>
              <a:avLst/>
              <a:gdLst/>
              <a:ahLst/>
              <a:cxnLst/>
              <a:rect l="l" t="t" r="r" b="b"/>
              <a:pathLst>
                <a:path w="14661" h="12513" extrusionOk="0">
                  <a:moveTo>
                    <a:pt x="14187" y="0"/>
                  </a:moveTo>
                  <a:lnTo>
                    <a:pt x="1" y="307"/>
                  </a:lnTo>
                  <a:lnTo>
                    <a:pt x="1" y="12512"/>
                  </a:lnTo>
                  <a:lnTo>
                    <a:pt x="14661" y="12094"/>
                  </a:lnTo>
                  <a:lnTo>
                    <a:pt x="14187" y="0"/>
                  </a:lnTo>
                  <a:close/>
                </a:path>
              </a:pathLst>
            </a:custGeom>
            <a:solidFill>
              <a:srgbClr val="C5C6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4115625" y="3289375"/>
              <a:ext cx="34900" cy="34900"/>
            </a:xfrm>
            <a:custGeom>
              <a:avLst/>
              <a:gdLst/>
              <a:ahLst/>
              <a:cxnLst/>
              <a:rect l="l" t="t" r="r" b="b"/>
              <a:pathLst>
                <a:path w="1396" h="1396" extrusionOk="0">
                  <a:moveTo>
                    <a:pt x="1" y="0"/>
                  </a:moveTo>
                  <a:lnTo>
                    <a:pt x="1" y="1395"/>
                  </a:lnTo>
                  <a:lnTo>
                    <a:pt x="1396" y="1395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rgbClr val="4E01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4865375" y="2735950"/>
              <a:ext cx="736500" cy="642375"/>
            </a:xfrm>
            <a:custGeom>
              <a:avLst/>
              <a:gdLst/>
              <a:ahLst/>
              <a:cxnLst/>
              <a:rect l="l" t="t" r="r" b="b"/>
              <a:pathLst>
                <a:path w="29460" h="25695" extrusionOk="0">
                  <a:moveTo>
                    <a:pt x="29460" y="1"/>
                  </a:moveTo>
                  <a:lnTo>
                    <a:pt x="0" y="350"/>
                  </a:lnTo>
                  <a:lnTo>
                    <a:pt x="168" y="24760"/>
                  </a:lnTo>
                  <a:lnTo>
                    <a:pt x="29460" y="25694"/>
                  </a:lnTo>
                  <a:lnTo>
                    <a:pt x="29460" y="1"/>
                  </a:lnTo>
                  <a:close/>
                </a:path>
              </a:pathLst>
            </a:custGeom>
            <a:solidFill>
              <a:srgbClr val="BBBC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3888975" y="2910325"/>
              <a:ext cx="337225" cy="248300"/>
            </a:xfrm>
            <a:custGeom>
              <a:avLst/>
              <a:gdLst/>
              <a:ahLst/>
              <a:cxnLst/>
              <a:rect l="l" t="t" r="r" b="b"/>
              <a:pathLst>
                <a:path w="13489" h="9932" extrusionOk="0">
                  <a:moveTo>
                    <a:pt x="13419" y="0"/>
                  </a:moveTo>
                  <a:lnTo>
                    <a:pt x="0" y="168"/>
                  </a:lnTo>
                  <a:lnTo>
                    <a:pt x="0" y="9932"/>
                  </a:lnTo>
                  <a:lnTo>
                    <a:pt x="13489" y="9932"/>
                  </a:lnTo>
                  <a:lnTo>
                    <a:pt x="13419" y="0"/>
                  </a:lnTo>
                  <a:close/>
                </a:path>
              </a:pathLst>
            </a:custGeom>
            <a:solidFill>
              <a:srgbClr val="98A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3940225" y="2949375"/>
              <a:ext cx="223200" cy="174375"/>
            </a:xfrm>
            <a:custGeom>
              <a:avLst/>
              <a:gdLst/>
              <a:ahLst/>
              <a:cxnLst/>
              <a:rect l="l" t="t" r="r" b="b"/>
              <a:pathLst>
                <a:path w="8928" h="6975" extrusionOk="0">
                  <a:moveTo>
                    <a:pt x="1" y="0"/>
                  </a:moveTo>
                  <a:lnTo>
                    <a:pt x="1" y="6975"/>
                  </a:lnTo>
                  <a:lnTo>
                    <a:pt x="8928" y="6975"/>
                  </a:lnTo>
                  <a:lnTo>
                    <a:pt x="8928" y="0"/>
                  </a:lnTo>
                  <a:close/>
                </a:path>
              </a:pathLst>
            </a:custGeom>
            <a:solidFill>
              <a:srgbClr val="33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4229325" y="2770825"/>
              <a:ext cx="597725" cy="551350"/>
            </a:xfrm>
            <a:custGeom>
              <a:avLst/>
              <a:gdLst/>
              <a:ahLst/>
              <a:cxnLst/>
              <a:rect l="l" t="t" r="r" b="b"/>
              <a:pathLst>
                <a:path w="23909" h="22054" extrusionOk="0">
                  <a:moveTo>
                    <a:pt x="23866" y="1"/>
                  </a:moveTo>
                  <a:lnTo>
                    <a:pt x="0" y="252"/>
                  </a:lnTo>
                  <a:lnTo>
                    <a:pt x="516" y="21789"/>
                  </a:lnTo>
                  <a:lnTo>
                    <a:pt x="23908" y="22054"/>
                  </a:lnTo>
                  <a:lnTo>
                    <a:pt x="23866" y="1"/>
                  </a:lnTo>
                  <a:close/>
                </a:path>
              </a:pathLst>
            </a:custGeom>
            <a:solidFill>
              <a:srgbClr val="1415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4238025" y="2779550"/>
              <a:ext cx="580300" cy="533900"/>
            </a:xfrm>
            <a:custGeom>
              <a:avLst/>
              <a:gdLst/>
              <a:ahLst/>
              <a:cxnLst/>
              <a:rect l="l" t="t" r="r" b="b"/>
              <a:pathLst>
                <a:path w="23212" h="21356" extrusionOk="0">
                  <a:moveTo>
                    <a:pt x="23170" y="0"/>
                  </a:moveTo>
                  <a:lnTo>
                    <a:pt x="1" y="252"/>
                  </a:lnTo>
                  <a:lnTo>
                    <a:pt x="503" y="21091"/>
                  </a:lnTo>
                  <a:lnTo>
                    <a:pt x="23211" y="21356"/>
                  </a:lnTo>
                  <a:lnTo>
                    <a:pt x="23170" y="0"/>
                  </a:lnTo>
                  <a:close/>
                </a:path>
              </a:pathLst>
            </a:custGeom>
            <a:solidFill>
              <a:srgbClr val="376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>
              <a:off x="4886300" y="2762125"/>
              <a:ext cx="672350" cy="593175"/>
            </a:xfrm>
            <a:custGeom>
              <a:avLst/>
              <a:gdLst/>
              <a:ahLst/>
              <a:cxnLst/>
              <a:rect l="l" t="t" r="r" b="b"/>
              <a:pathLst>
                <a:path w="26894" h="23727" extrusionOk="0">
                  <a:moveTo>
                    <a:pt x="0" y="0"/>
                  </a:moveTo>
                  <a:lnTo>
                    <a:pt x="0" y="22736"/>
                  </a:lnTo>
                  <a:lnTo>
                    <a:pt x="26893" y="23727"/>
                  </a:lnTo>
                  <a:lnTo>
                    <a:pt x="26893" y="0"/>
                  </a:lnTo>
                  <a:close/>
                </a:path>
              </a:pathLst>
            </a:custGeom>
            <a:solidFill>
              <a:srgbClr val="1415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>
              <a:off x="4895025" y="2770825"/>
              <a:ext cx="654900" cy="575400"/>
            </a:xfrm>
            <a:custGeom>
              <a:avLst/>
              <a:gdLst/>
              <a:ahLst/>
              <a:cxnLst/>
              <a:rect l="l" t="t" r="r" b="b"/>
              <a:pathLst>
                <a:path w="26196" h="23016" extrusionOk="0">
                  <a:moveTo>
                    <a:pt x="0" y="1"/>
                  </a:moveTo>
                  <a:lnTo>
                    <a:pt x="0" y="22054"/>
                  </a:lnTo>
                  <a:lnTo>
                    <a:pt x="26196" y="23016"/>
                  </a:lnTo>
                  <a:lnTo>
                    <a:pt x="26196" y="1"/>
                  </a:lnTo>
                  <a:close/>
                </a:path>
              </a:pathLst>
            </a:custGeom>
            <a:solidFill>
              <a:srgbClr val="829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>
              <a:off x="3261275" y="3043875"/>
              <a:ext cx="265750" cy="269600"/>
            </a:xfrm>
            <a:custGeom>
              <a:avLst/>
              <a:gdLst/>
              <a:ahLst/>
              <a:cxnLst/>
              <a:rect l="l" t="t" r="r" b="b"/>
              <a:pathLst>
                <a:path w="10630" h="10784" extrusionOk="0">
                  <a:moveTo>
                    <a:pt x="10630" y="1"/>
                  </a:moveTo>
                  <a:lnTo>
                    <a:pt x="5748" y="754"/>
                  </a:lnTo>
                  <a:lnTo>
                    <a:pt x="2791" y="3027"/>
                  </a:lnTo>
                  <a:lnTo>
                    <a:pt x="852" y="3195"/>
                  </a:lnTo>
                  <a:lnTo>
                    <a:pt x="1396" y="4422"/>
                  </a:lnTo>
                  <a:lnTo>
                    <a:pt x="1200" y="5217"/>
                  </a:lnTo>
                  <a:lnTo>
                    <a:pt x="1" y="4590"/>
                  </a:lnTo>
                  <a:lnTo>
                    <a:pt x="1" y="8760"/>
                  </a:lnTo>
                  <a:cubicBezTo>
                    <a:pt x="1" y="8760"/>
                    <a:pt x="2791" y="9653"/>
                    <a:pt x="3139" y="10699"/>
                  </a:cubicBezTo>
                  <a:cubicBezTo>
                    <a:pt x="3158" y="10756"/>
                    <a:pt x="3198" y="10783"/>
                    <a:pt x="3255" y="10783"/>
                  </a:cubicBezTo>
                  <a:cubicBezTo>
                    <a:pt x="4246" y="10783"/>
                    <a:pt x="10630" y="2679"/>
                    <a:pt x="10630" y="2679"/>
                  </a:cubicBezTo>
                  <a:lnTo>
                    <a:pt x="10630" y="1"/>
                  </a:lnTo>
                  <a:close/>
                </a:path>
              </a:pathLst>
            </a:custGeom>
            <a:solidFill>
              <a:srgbClr val="4C4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5"/>
            <p:cNvSpPr/>
            <p:nvPr/>
          </p:nvSpPr>
          <p:spPr>
            <a:xfrm>
              <a:off x="3422400" y="3105950"/>
              <a:ext cx="278975" cy="118225"/>
            </a:xfrm>
            <a:custGeom>
              <a:avLst/>
              <a:gdLst/>
              <a:ahLst/>
              <a:cxnLst/>
              <a:rect l="l" t="t" r="r" b="b"/>
              <a:pathLst>
                <a:path w="11159" h="4729" extrusionOk="0">
                  <a:moveTo>
                    <a:pt x="6751" y="0"/>
                  </a:moveTo>
                  <a:lnTo>
                    <a:pt x="2148" y="154"/>
                  </a:lnTo>
                  <a:lnTo>
                    <a:pt x="154" y="2860"/>
                  </a:lnTo>
                  <a:lnTo>
                    <a:pt x="0" y="4729"/>
                  </a:lnTo>
                  <a:lnTo>
                    <a:pt x="10810" y="4729"/>
                  </a:lnTo>
                  <a:lnTo>
                    <a:pt x="11159" y="1758"/>
                  </a:lnTo>
                  <a:lnTo>
                    <a:pt x="8090" y="1381"/>
                  </a:lnTo>
                  <a:lnTo>
                    <a:pt x="6751" y="0"/>
                  </a:lnTo>
                  <a:close/>
                </a:path>
              </a:pathLst>
            </a:custGeom>
            <a:solidFill>
              <a:srgbClr val="1C1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5"/>
            <p:cNvSpPr/>
            <p:nvPr/>
          </p:nvSpPr>
          <p:spPr>
            <a:xfrm>
              <a:off x="3803525" y="3382825"/>
              <a:ext cx="400350" cy="128350"/>
            </a:xfrm>
            <a:custGeom>
              <a:avLst/>
              <a:gdLst/>
              <a:ahLst/>
              <a:cxnLst/>
              <a:rect l="l" t="t" r="r" b="b"/>
              <a:pathLst>
                <a:path w="16014" h="5134" extrusionOk="0">
                  <a:moveTo>
                    <a:pt x="1" y="1"/>
                  </a:moveTo>
                  <a:lnTo>
                    <a:pt x="1438" y="5134"/>
                  </a:lnTo>
                  <a:lnTo>
                    <a:pt x="12108" y="5134"/>
                  </a:lnTo>
                  <a:lnTo>
                    <a:pt x="16014" y="3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0B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3282550" y="3043875"/>
              <a:ext cx="244475" cy="97325"/>
            </a:xfrm>
            <a:custGeom>
              <a:avLst/>
              <a:gdLst/>
              <a:ahLst/>
              <a:cxnLst/>
              <a:rect l="l" t="t" r="r" b="b"/>
              <a:pathLst>
                <a:path w="9779" h="3893" extrusionOk="0">
                  <a:moveTo>
                    <a:pt x="4116" y="1"/>
                  </a:moveTo>
                  <a:lnTo>
                    <a:pt x="2986" y="1981"/>
                  </a:lnTo>
                  <a:lnTo>
                    <a:pt x="628" y="1981"/>
                  </a:lnTo>
                  <a:lnTo>
                    <a:pt x="1" y="3195"/>
                  </a:lnTo>
                  <a:lnTo>
                    <a:pt x="1033" y="3195"/>
                  </a:lnTo>
                  <a:lnTo>
                    <a:pt x="1061" y="3864"/>
                  </a:lnTo>
                  <a:lnTo>
                    <a:pt x="4032" y="3892"/>
                  </a:lnTo>
                  <a:lnTo>
                    <a:pt x="5245" y="1284"/>
                  </a:lnTo>
                  <a:lnTo>
                    <a:pt x="9779" y="1102"/>
                  </a:lnTo>
                  <a:lnTo>
                    <a:pt x="9779" y="1"/>
                  </a:lnTo>
                  <a:close/>
                </a:path>
              </a:pathLst>
            </a:custGeom>
            <a:solidFill>
              <a:srgbClr val="D3D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2816675" y="3206725"/>
              <a:ext cx="139500" cy="65475"/>
            </a:xfrm>
            <a:custGeom>
              <a:avLst/>
              <a:gdLst/>
              <a:ahLst/>
              <a:cxnLst/>
              <a:rect l="l" t="t" r="r" b="b"/>
              <a:pathLst>
                <a:path w="5580" h="2619" extrusionOk="0">
                  <a:moveTo>
                    <a:pt x="1856" y="1"/>
                  </a:moveTo>
                  <a:cubicBezTo>
                    <a:pt x="1856" y="1"/>
                    <a:pt x="0" y="1"/>
                    <a:pt x="433" y="1744"/>
                  </a:cubicBezTo>
                  <a:cubicBezTo>
                    <a:pt x="714" y="2383"/>
                    <a:pt x="1707" y="2618"/>
                    <a:pt x="2751" y="2618"/>
                  </a:cubicBezTo>
                  <a:cubicBezTo>
                    <a:pt x="3986" y="2618"/>
                    <a:pt x="5293" y="2289"/>
                    <a:pt x="5580" y="1911"/>
                  </a:cubicBezTo>
                  <a:lnTo>
                    <a:pt x="5050" y="1395"/>
                  </a:lnTo>
                  <a:cubicBezTo>
                    <a:pt x="5033" y="1698"/>
                    <a:pt x="3770" y="2143"/>
                    <a:pt x="2640" y="2143"/>
                  </a:cubicBezTo>
                  <a:cubicBezTo>
                    <a:pt x="1896" y="2143"/>
                    <a:pt x="1210" y="1950"/>
                    <a:pt x="977" y="1395"/>
                  </a:cubicBezTo>
                  <a:cubicBezTo>
                    <a:pt x="865" y="865"/>
                    <a:pt x="1019" y="600"/>
                    <a:pt x="2093" y="377"/>
                  </a:cubicBezTo>
                  <a:lnTo>
                    <a:pt x="1856" y="1"/>
                  </a:lnTo>
                  <a:close/>
                </a:path>
              </a:pathLst>
            </a:custGeom>
            <a:solidFill>
              <a:srgbClr val="464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3291625" y="3084675"/>
              <a:ext cx="196350" cy="226700"/>
            </a:xfrm>
            <a:custGeom>
              <a:avLst/>
              <a:gdLst/>
              <a:ahLst/>
              <a:cxnLst/>
              <a:rect l="l" t="t" r="r" b="b"/>
              <a:pathLst>
                <a:path w="7854" h="9068" extrusionOk="0">
                  <a:moveTo>
                    <a:pt x="6807" y="1"/>
                  </a:moveTo>
                  <a:cubicBezTo>
                    <a:pt x="5580" y="517"/>
                    <a:pt x="4311" y="2790"/>
                    <a:pt x="4311" y="2790"/>
                  </a:cubicBezTo>
                  <a:lnTo>
                    <a:pt x="182" y="2790"/>
                  </a:lnTo>
                  <a:lnTo>
                    <a:pt x="0" y="4883"/>
                  </a:lnTo>
                  <a:lnTo>
                    <a:pt x="1228" y="4701"/>
                  </a:lnTo>
                  <a:lnTo>
                    <a:pt x="1172" y="6626"/>
                  </a:lnTo>
                  <a:lnTo>
                    <a:pt x="1591" y="6626"/>
                  </a:lnTo>
                  <a:lnTo>
                    <a:pt x="1925" y="9067"/>
                  </a:lnTo>
                  <a:lnTo>
                    <a:pt x="7853" y="7142"/>
                  </a:lnTo>
                  <a:lnTo>
                    <a:pt x="7588" y="1981"/>
                  </a:lnTo>
                  <a:lnTo>
                    <a:pt x="7588" y="517"/>
                  </a:lnTo>
                  <a:lnTo>
                    <a:pt x="6807" y="1"/>
                  </a:lnTo>
                  <a:close/>
                </a:path>
              </a:pathLst>
            </a:custGeom>
            <a:solidFill>
              <a:srgbClr val="9A9B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>
              <a:off x="3177600" y="3158600"/>
              <a:ext cx="101150" cy="104300"/>
            </a:xfrm>
            <a:custGeom>
              <a:avLst/>
              <a:gdLst/>
              <a:ahLst/>
              <a:cxnLst/>
              <a:rect l="l" t="t" r="r" b="b"/>
              <a:pathLst>
                <a:path w="4046" h="4172" extrusionOk="0">
                  <a:moveTo>
                    <a:pt x="3348" y="1"/>
                  </a:moveTo>
                  <a:lnTo>
                    <a:pt x="279" y="266"/>
                  </a:lnTo>
                  <a:cubicBezTo>
                    <a:pt x="0" y="1033"/>
                    <a:pt x="279" y="3669"/>
                    <a:pt x="279" y="3669"/>
                  </a:cubicBezTo>
                  <a:lnTo>
                    <a:pt x="1632" y="3669"/>
                  </a:lnTo>
                  <a:lnTo>
                    <a:pt x="1967" y="4171"/>
                  </a:lnTo>
                  <a:lnTo>
                    <a:pt x="3348" y="4171"/>
                  </a:lnTo>
                  <a:cubicBezTo>
                    <a:pt x="4045" y="2386"/>
                    <a:pt x="3348" y="1"/>
                    <a:pt x="3348" y="1"/>
                  </a:cubicBezTo>
                  <a:close/>
                </a:path>
              </a:pathLst>
            </a:custGeom>
            <a:solidFill>
              <a:srgbClr val="989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>
              <a:off x="2854325" y="3163125"/>
              <a:ext cx="88600" cy="95925"/>
            </a:xfrm>
            <a:custGeom>
              <a:avLst/>
              <a:gdLst/>
              <a:ahLst/>
              <a:cxnLst/>
              <a:rect l="l" t="t" r="r" b="b"/>
              <a:pathLst>
                <a:path w="3544" h="3837" extrusionOk="0">
                  <a:moveTo>
                    <a:pt x="3544" y="1"/>
                  </a:moveTo>
                  <a:lnTo>
                    <a:pt x="2330" y="1396"/>
                  </a:lnTo>
                  <a:lnTo>
                    <a:pt x="168" y="1396"/>
                  </a:lnTo>
                  <a:cubicBezTo>
                    <a:pt x="168" y="1396"/>
                    <a:pt x="1" y="1996"/>
                    <a:pt x="168" y="2442"/>
                  </a:cubicBezTo>
                  <a:lnTo>
                    <a:pt x="2233" y="2526"/>
                  </a:lnTo>
                  <a:lnTo>
                    <a:pt x="3544" y="3837"/>
                  </a:lnTo>
                  <a:lnTo>
                    <a:pt x="3544" y="1"/>
                  </a:lnTo>
                  <a:close/>
                </a:path>
              </a:pathLst>
            </a:custGeom>
            <a:solidFill>
              <a:srgbClr val="A19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>
              <a:off x="2941175" y="3163125"/>
              <a:ext cx="243425" cy="95925"/>
            </a:xfrm>
            <a:custGeom>
              <a:avLst/>
              <a:gdLst/>
              <a:ahLst/>
              <a:cxnLst/>
              <a:rect l="l" t="t" r="r" b="b"/>
              <a:pathLst>
                <a:path w="9737" h="3837" extrusionOk="0">
                  <a:moveTo>
                    <a:pt x="0" y="1"/>
                  </a:moveTo>
                  <a:lnTo>
                    <a:pt x="0" y="3837"/>
                  </a:lnTo>
                  <a:lnTo>
                    <a:pt x="9736" y="3488"/>
                  </a:lnTo>
                  <a:lnTo>
                    <a:pt x="9736" y="8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E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>
              <a:off x="3924550" y="3306800"/>
              <a:ext cx="269575" cy="100450"/>
            </a:xfrm>
            <a:custGeom>
              <a:avLst/>
              <a:gdLst/>
              <a:ahLst/>
              <a:cxnLst/>
              <a:rect l="l" t="t" r="r" b="b"/>
              <a:pathLst>
                <a:path w="10783" h="4018" extrusionOk="0">
                  <a:moveTo>
                    <a:pt x="0" y="1"/>
                  </a:moveTo>
                  <a:lnTo>
                    <a:pt x="0" y="4018"/>
                  </a:lnTo>
                  <a:lnTo>
                    <a:pt x="10434" y="4018"/>
                  </a:lnTo>
                  <a:cubicBezTo>
                    <a:pt x="10782" y="2791"/>
                    <a:pt x="10727" y="1758"/>
                    <a:pt x="10434" y="182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2E4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3757150" y="3306800"/>
              <a:ext cx="57575" cy="63850"/>
            </a:xfrm>
            <a:custGeom>
              <a:avLst/>
              <a:gdLst/>
              <a:ahLst/>
              <a:cxnLst/>
              <a:rect l="l" t="t" r="r" b="b"/>
              <a:pathLst>
                <a:path w="2303" h="2554" extrusionOk="0">
                  <a:moveTo>
                    <a:pt x="2302" y="1"/>
                  </a:moveTo>
                  <a:lnTo>
                    <a:pt x="2302" y="1"/>
                  </a:lnTo>
                  <a:cubicBezTo>
                    <a:pt x="2302" y="1"/>
                    <a:pt x="912" y="279"/>
                    <a:pt x="217" y="279"/>
                  </a:cubicBezTo>
                  <a:cubicBezTo>
                    <a:pt x="134" y="279"/>
                    <a:pt x="61" y="275"/>
                    <a:pt x="1" y="266"/>
                  </a:cubicBezTo>
                  <a:lnTo>
                    <a:pt x="1" y="266"/>
                  </a:lnTo>
                  <a:lnTo>
                    <a:pt x="1940" y="255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rgbClr val="ED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3802150" y="3306800"/>
              <a:ext cx="59300" cy="123475"/>
            </a:xfrm>
            <a:custGeom>
              <a:avLst/>
              <a:gdLst/>
              <a:ahLst/>
              <a:cxnLst/>
              <a:rect l="l" t="t" r="r" b="b"/>
              <a:pathLst>
                <a:path w="2372" h="4939" extrusionOk="0">
                  <a:moveTo>
                    <a:pt x="2371" y="1"/>
                  </a:moveTo>
                  <a:lnTo>
                    <a:pt x="363" y="15"/>
                  </a:lnTo>
                  <a:lnTo>
                    <a:pt x="0" y="2567"/>
                  </a:lnTo>
                  <a:lnTo>
                    <a:pt x="2190" y="4939"/>
                  </a:lnTo>
                  <a:lnTo>
                    <a:pt x="2371" y="1"/>
                  </a:lnTo>
                  <a:close/>
                </a:path>
              </a:pathLst>
            </a:custGeom>
            <a:solidFill>
              <a:srgbClr val="615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>
              <a:off x="3841200" y="3306800"/>
              <a:ext cx="100100" cy="100450"/>
            </a:xfrm>
            <a:custGeom>
              <a:avLst/>
              <a:gdLst/>
              <a:ahLst/>
              <a:cxnLst/>
              <a:rect l="l" t="t" r="r" b="b"/>
              <a:pathLst>
                <a:path w="4004" h="4018" extrusionOk="0">
                  <a:moveTo>
                    <a:pt x="698" y="1"/>
                  </a:moveTo>
                  <a:cubicBezTo>
                    <a:pt x="0" y="1103"/>
                    <a:pt x="698" y="4018"/>
                    <a:pt x="698" y="4018"/>
                  </a:cubicBezTo>
                  <a:lnTo>
                    <a:pt x="4004" y="4018"/>
                  </a:lnTo>
                  <a:cubicBezTo>
                    <a:pt x="3474" y="2972"/>
                    <a:pt x="3306" y="1047"/>
                    <a:pt x="4004" y="1"/>
                  </a:cubicBezTo>
                  <a:close/>
                </a:path>
              </a:pathLst>
            </a:custGeom>
            <a:solidFill>
              <a:srgbClr val="BAC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>
              <a:off x="3839450" y="3390850"/>
              <a:ext cx="364425" cy="238550"/>
            </a:xfrm>
            <a:custGeom>
              <a:avLst/>
              <a:gdLst/>
              <a:ahLst/>
              <a:cxnLst/>
              <a:rect l="l" t="t" r="r" b="b"/>
              <a:pathLst>
                <a:path w="14577" h="9542" extrusionOk="0">
                  <a:moveTo>
                    <a:pt x="14577" y="0"/>
                  </a:moveTo>
                  <a:lnTo>
                    <a:pt x="10671" y="4813"/>
                  </a:lnTo>
                  <a:lnTo>
                    <a:pt x="1" y="4813"/>
                  </a:lnTo>
                  <a:lnTo>
                    <a:pt x="210" y="9541"/>
                  </a:lnTo>
                  <a:lnTo>
                    <a:pt x="11048" y="9541"/>
                  </a:lnTo>
                  <a:lnTo>
                    <a:pt x="14577" y="0"/>
                  </a:ln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>
              <a:off x="2941175" y="3320050"/>
              <a:ext cx="448100" cy="257025"/>
            </a:xfrm>
            <a:custGeom>
              <a:avLst/>
              <a:gdLst/>
              <a:ahLst/>
              <a:cxnLst/>
              <a:rect l="l" t="t" r="r" b="b"/>
              <a:pathLst>
                <a:path w="17924" h="10281" extrusionOk="0">
                  <a:moveTo>
                    <a:pt x="3069" y="1"/>
                  </a:moveTo>
                  <a:lnTo>
                    <a:pt x="0" y="1438"/>
                  </a:lnTo>
                  <a:lnTo>
                    <a:pt x="2441" y="10281"/>
                  </a:lnTo>
                  <a:lnTo>
                    <a:pt x="17924" y="9765"/>
                  </a:lnTo>
                  <a:lnTo>
                    <a:pt x="15399" y="740"/>
                  </a:lnTo>
                  <a:lnTo>
                    <a:pt x="4868" y="1"/>
                  </a:lnTo>
                  <a:close/>
                </a:path>
              </a:pathLst>
            </a:custGeom>
            <a:solidFill>
              <a:srgbClr val="4C44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>
              <a:off x="2982650" y="3366100"/>
              <a:ext cx="380825" cy="231200"/>
            </a:xfrm>
            <a:custGeom>
              <a:avLst/>
              <a:gdLst/>
              <a:ahLst/>
              <a:cxnLst/>
              <a:rect l="l" t="t" r="r" b="b"/>
              <a:pathLst>
                <a:path w="15233" h="9248" extrusionOk="0">
                  <a:moveTo>
                    <a:pt x="1" y="0"/>
                  </a:moveTo>
                  <a:lnTo>
                    <a:pt x="2777" y="9136"/>
                  </a:lnTo>
                  <a:lnTo>
                    <a:pt x="15233" y="9248"/>
                  </a:lnTo>
                  <a:lnTo>
                    <a:pt x="12834" y="1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18F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>
              <a:off x="3010900" y="3381075"/>
              <a:ext cx="331300" cy="242750"/>
            </a:xfrm>
            <a:custGeom>
              <a:avLst/>
              <a:gdLst/>
              <a:ahLst/>
              <a:cxnLst/>
              <a:rect l="l" t="t" r="r" b="b"/>
              <a:pathLst>
                <a:path w="13252" h="9710" extrusionOk="0">
                  <a:moveTo>
                    <a:pt x="1" y="1"/>
                  </a:moveTo>
                  <a:lnTo>
                    <a:pt x="2972" y="9709"/>
                  </a:lnTo>
                  <a:lnTo>
                    <a:pt x="13252" y="9709"/>
                  </a:lnTo>
                  <a:lnTo>
                    <a:pt x="10867" y="1"/>
                  </a:lnTo>
                  <a:close/>
                </a:path>
              </a:pathLst>
            </a:custGeom>
            <a:solidFill>
              <a:srgbClr val="CBCB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>
              <a:off x="2524450" y="3604250"/>
              <a:ext cx="493800" cy="29675"/>
            </a:xfrm>
            <a:custGeom>
              <a:avLst/>
              <a:gdLst/>
              <a:ahLst/>
              <a:cxnLst/>
              <a:rect l="l" t="t" r="r" b="b"/>
              <a:pathLst>
                <a:path w="19752" h="1187" extrusionOk="0">
                  <a:moveTo>
                    <a:pt x="19752" y="1"/>
                  </a:moveTo>
                  <a:lnTo>
                    <a:pt x="210" y="350"/>
                  </a:lnTo>
                  <a:lnTo>
                    <a:pt x="0" y="1187"/>
                  </a:lnTo>
                  <a:lnTo>
                    <a:pt x="19361" y="810"/>
                  </a:lnTo>
                  <a:lnTo>
                    <a:pt x="19752" y="1"/>
                  </a:lnTo>
                  <a:close/>
                </a:path>
              </a:pathLst>
            </a:custGeom>
            <a:solidFill>
              <a:srgbClr val="65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>
              <a:off x="2479125" y="3342025"/>
              <a:ext cx="50575" cy="291900"/>
            </a:xfrm>
            <a:custGeom>
              <a:avLst/>
              <a:gdLst/>
              <a:ahLst/>
              <a:cxnLst/>
              <a:rect l="l" t="t" r="r" b="b"/>
              <a:pathLst>
                <a:path w="2023" h="11676" extrusionOk="0">
                  <a:moveTo>
                    <a:pt x="195" y="1"/>
                  </a:moveTo>
                  <a:lnTo>
                    <a:pt x="0" y="907"/>
                  </a:lnTo>
                  <a:lnTo>
                    <a:pt x="1813" y="11676"/>
                  </a:lnTo>
                  <a:lnTo>
                    <a:pt x="2023" y="10839"/>
                  </a:lnTo>
                  <a:lnTo>
                    <a:pt x="195" y="1"/>
                  </a:lnTo>
                  <a:close/>
                </a:path>
              </a:pathLst>
            </a:custGeom>
            <a:solidFill>
              <a:srgbClr val="6565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>
              <a:off x="2484000" y="3336800"/>
              <a:ext cx="534250" cy="276200"/>
            </a:xfrm>
            <a:custGeom>
              <a:avLst/>
              <a:gdLst/>
              <a:ahLst/>
              <a:cxnLst/>
              <a:rect l="l" t="t" r="r" b="b"/>
              <a:pathLst>
                <a:path w="21370" h="11048" extrusionOk="0">
                  <a:moveTo>
                    <a:pt x="18566" y="0"/>
                  </a:moveTo>
                  <a:lnTo>
                    <a:pt x="0" y="210"/>
                  </a:lnTo>
                  <a:lnTo>
                    <a:pt x="1828" y="11048"/>
                  </a:lnTo>
                  <a:lnTo>
                    <a:pt x="21370" y="10699"/>
                  </a:lnTo>
                  <a:lnTo>
                    <a:pt x="18566" y="0"/>
                  </a:lnTo>
                  <a:close/>
                </a:path>
              </a:pathLst>
            </a:custGeom>
            <a:solidFill>
              <a:srgbClr val="ADA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>
              <a:off x="2729500" y="3359125"/>
              <a:ext cx="34900" cy="21975"/>
            </a:xfrm>
            <a:custGeom>
              <a:avLst/>
              <a:gdLst/>
              <a:ahLst/>
              <a:cxnLst/>
              <a:rect l="l" t="t" r="r" b="b"/>
              <a:pathLst>
                <a:path w="1396" h="879" extrusionOk="0">
                  <a:moveTo>
                    <a:pt x="140" y="0"/>
                  </a:moveTo>
                  <a:lnTo>
                    <a:pt x="0" y="279"/>
                  </a:lnTo>
                  <a:lnTo>
                    <a:pt x="168" y="879"/>
                  </a:lnTo>
                  <a:lnTo>
                    <a:pt x="1395" y="879"/>
                  </a:lnTo>
                  <a:lnTo>
                    <a:pt x="1284" y="572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>
              <a:off x="2732975" y="3359125"/>
              <a:ext cx="28625" cy="14300"/>
            </a:xfrm>
            <a:custGeom>
              <a:avLst/>
              <a:gdLst/>
              <a:ahLst/>
              <a:cxnLst/>
              <a:rect l="l" t="t" r="r" b="b"/>
              <a:pathLst>
                <a:path w="1145" h="572" extrusionOk="0">
                  <a:moveTo>
                    <a:pt x="1" y="0"/>
                  </a:moveTo>
                  <a:lnTo>
                    <a:pt x="294" y="572"/>
                  </a:lnTo>
                  <a:lnTo>
                    <a:pt x="1145" y="57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>
              <a:off x="2701600" y="3359125"/>
              <a:ext cx="34900" cy="21975"/>
            </a:xfrm>
            <a:custGeom>
              <a:avLst/>
              <a:gdLst/>
              <a:ahLst/>
              <a:cxnLst/>
              <a:rect l="l" t="t" r="r" b="b"/>
              <a:pathLst>
                <a:path w="1396" h="879" extrusionOk="0">
                  <a:moveTo>
                    <a:pt x="154" y="0"/>
                  </a:moveTo>
                  <a:lnTo>
                    <a:pt x="0" y="279"/>
                  </a:lnTo>
                  <a:lnTo>
                    <a:pt x="168" y="879"/>
                  </a:lnTo>
                  <a:lnTo>
                    <a:pt x="1395" y="879"/>
                  </a:lnTo>
                  <a:lnTo>
                    <a:pt x="1284" y="57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>
              <a:off x="2705425" y="3359125"/>
              <a:ext cx="28275" cy="14300"/>
            </a:xfrm>
            <a:custGeom>
              <a:avLst/>
              <a:gdLst/>
              <a:ahLst/>
              <a:cxnLst/>
              <a:rect l="l" t="t" r="r" b="b"/>
              <a:pathLst>
                <a:path w="1131" h="572" extrusionOk="0">
                  <a:moveTo>
                    <a:pt x="1" y="0"/>
                  </a:moveTo>
                  <a:lnTo>
                    <a:pt x="280" y="572"/>
                  </a:lnTo>
                  <a:lnTo>
                    <a:pt x="1131" y="57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>
              <a:off x="2675450" y="3359125"/>
              <a:ext cx="34900" cy="21975"/>
            </a:xfrm>
            <a:custGeom>
              <a:avLst/>
              <a:gdLst/>
              <a:ahLst/>
              <a:cxnLst/>
              <a:rect l="l" t="t" r="r" b="b"/>
              <a:pathLst>
                <a:path w="1396" h="879" extrusionOk="0">
                  <a:moveTo>
                    <a:pt x="154" y="0"/>
                  </a:moveTo>
                  <a:lnTo>
                    <a:pt x="0" y="279"/>
                  </a:lnTo>
                  <a:lnTo>
                    <a:pt x="168" y="879"/>
                  </a:lnTo>
                  <a:lnTo>
                    <a:pt x="1395" y="879"/>
                  </a:lnTo>
                  <a:lnTo>
                    <a:pt x="1283" y="57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>
              <a:off x="2679275" y="3359125"/>
              <a:ext cx="28275" cy="14300"/>
            </a:xfrm>
            <a:custGeom>
              <a:avLst/>
              <a:gdLst/>
              <a:ahLst/>
              <a:cxnLst/>
              <a:rect l="l" t="t" r="r" b="b"/>
              <a:pathLst>
                <a:path w="1131" h="572" extrusionOk="0">
                  <a:moveTo>
                    <a:pt x="1" y="0"/>
                  </a:moveTo>
                  <a:lnTo>
                    <a:pt x="280" y="572"/>
                  </a:lnTo>
                  <a:lnTo>
                    <a:pt x="1130" y="57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>
              <a:off x="2646850" y="3359125"/>
              <a:ext cx="34900" cy="21975"/>
            </a:xfrm>
            <a:custGeom>
              <a:avLst/>
              <a:gdLst/>
              <a:ahLst/>
              <a:cxnLst/>
              <a:rect l="l" t="t" r="r" b="b"/>
              <a:pathLst>
                <a:path w="1396" h="879" extrusionOk="0">
                  <a:moveTo>
                    <a:pt x="168" y="0"/>
                  </a:moveTo>
                  <a:lnTo>
                    <a:pt x="0" y="279"/>
                  </a:lnTo>
                  <a:lnTo>
                    <a:pt x="182" y="879"/>
                  </a:lnTo>
                  <a:lnTo>
                    <a:pt x="1395" y="879"/>
                  </a:lnTo>
                  <a:lnTo>
                    <a:pt x="1298" y="572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>
              <a:off x="2651025" y="3359125"/>
              <a:ext cx="28275" cy="14300"/>
            </a:xfrm>
            <a:custGeom>
              <a:avLst/>
              <a:gdLst/>
              <a:ahLst/>
              <a:cxnLst/>
              <a:rect l="l" t="t" r="r" b="b"/>
              <a:pathLst>
                <a:path w="1131" h="572" extrusionOk="0">
                  <a:moveTo>
                    <a:pt x="1" y="0"/>
                  </a:moveTo>
                  <a:lnTo>
                    <a:pt x="280" y="572"/>
                  </a:lnTo>
                  <a:lnTo>
                    <a:pt x="1131" y="57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>
              <a:off x="2620350" y="3359125"/>
              <a:ext cx="34900" cy="21975"/>
            </a:xfrm>
            <a:custGeom>
              <a:avLst/>
              <a:gdLst/>
              <a:ahLst/>
              <a:cxnLst/>
              <a:rect l="l" t="t" r="r" b="b"/>
              <a:pathLst>
                <a:path w="1396" h="879" extrusionOk="0">
                  <a:moveTo>
                    <a:pt x="140" y="0"/>
                  </a:moveTo>
                  <a:lnTo>
                    <a:pt x="0" y="279"/>
                  </a:lnTo>
                  <a:lnTo>
                    <a:pt x="182" y="879"/>
                  </a:lnTo>
                  <a:lnTo>
                    <a:pt x="1395" y="879"/>
                  </a:lnTo>
                  <a:lnTo>
                    <a:pt x="1298" y="572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>
              <a:off x="2623825" y="3359125"/>
              <a:ext cx="28975" cy="14300"/>
            </a:xfrm>
            <a:custGeom>
              <a:avLst/>
              <a:gdLst/>
              <a:ahLst/>
              <a:cxnLst/>
              <a:rect l="l" t="t" r="r" b="b"/>
              <a:pathLst>
                <a:path w="1159" h="572" extrusionOk="0">
                  <a:moveTo>
                    <a:pt x="1" y="0"/>
                  </a:moveTo>
                  <a:lnTo>
                    <a:pt x="294" y="572"/>
                  </a:lnTo>
                  <a:lnTo>
                    <a:pt x="1159" y="57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2853275" y="3376900"/>
              <a:ext cx="12250" cy="18150"/>
            </a:xfrm>
            <a:custGeom>
              <a:avLst/>
              <a:gdLst/>
              <a:ahLst/>
              <a:cxnLst/>
              <a:rect l="l" t="t" r="r" b="b"/>
              <a:pathLst>
                <a:path w="490" h="726" extrusionOk="0">
                  <a:moveTo>
                    <a:pt x="489" y="0"/>
                  </a:moveTo>
                  <a:lnTo>
                    <a:pt x="15" y="489"/>
                  </a:lnTo>
                  <a:lnTo>
                    <a:pt x="1" y="726"/>
                  </a:lnTo>
                  <a:lnTo>
                    <a:pt x="461" y="238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787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2836900" y="3379700"/>
              <a:ext cx="16750" cy="15350"/>
            </a:xfrm>
            <a:custGeom>
              <a:avLst/>
              <a:gdLst/>
              <a:ahLst/>
              <a:cxnLst/>
              <a:rect l="l" t="t" r="r" b="b"/>
              <a:pathLst>
                <a:path w="670" h="614" extrusionOk="0">
                  <a:moveTo>
                    <a:pt x="28" y="0"/>
                  </a:moveTo>
                  <a:lnTo>
                    <a:pt x="0" y="209"/>
                  </a:lnTo>
                  <a:lnTo>
                    <a:pt x="656" y="614"/>
                  </a:lnTo>
                  <a:lnTo>
                    <a:pt x="670" y="377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63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2837600" y="3367475"/>
              <a:ext cx="27925" cy="21650"/>
            </a:xfrm>
            <a:custGeom>
              <a:avLst/>
              <a:gdLst/>
              <a:ahLst/>
              <a:cxnLst/>
              <a:rect l="l" t="t" r="r" b="b"/>
              <a:pathLst>
                <a:path w="1117" h="866" extrusionOk="0">
                  <a:moveTo>
                    <a:pt x="461" y="1"/>
                  </a:moveTo>
                  <a:lnTo>
                    <a:pt x="0" y="489"/>
                  </a:lnTo>
                  <a:lnTo>
                    <a:pt x="642" y="866"/>
                  </a:lnTo>
                  <a:lnTo>
                    <a:pt x="1116" y="377"/>
                  </a:lnTo>
                  <a:lnTo>
                    <a:pt x="461" y="1"/>
                  </a:lnTo>
                  <a:close/>
                </a:path>
              </a:pathLst>
            </a:custGeom>
            <a:solidFill>
              <a:srgbClr val="B1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2834100" y="3364700"/>
              <a:ext cx="12250" cy="17450"/>
            </a:xfrm>
            <a:custGeom>
              <a:avLst/>
              <a:gdLst/>
              <a:ahLst/>
              <a:cxnLst/>
              <a:rect l="l" t="t" r="r" b="b"/>
              <a:pathLst>
                <a:path w="490" h="698" extrusionOk="0">
                  <a:moveTo>
                    <a:pt x="489" y="0"/>
                  </a:moveTo>
                  <a:lnTo>
                    <a:pt x="29" y="488"/>
                  </a:lnTo>
                  <a:lnTo>
                    <a:pt x="1" y="698"/>
                  </a:lnTo>
                  <a:lnTo>
                    <a:pt x="461" y="209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787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2817725" y="3367125"/>
              <a:ext cx="17100" cy="15025"/>
            </a:xfrm>
            <a:custGeom>
              <a:avLst/>
              <a:gdLst/>
              <a:ahLst/>
              <a:cxnLst/>
              <a:rect l="l" t="t" r="r" b="b"/>
              <a:pathLst>
                <a:path w="684" h="601" extrusionOk="0">
                  <a:moveTo>
                    <a:pt x="28" y="1"/>
                  </a:moveTo>
                  <a:lnTo>
                    <a:pt x="0" y="210"/>
                  </a:lnTo>
                  <a:lnTo>
                    <a:pt x="656" y="601"/>
                  </a:lnTo>
                  <a:lnTo>
                    <a:pt x="684" y="391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63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2818425" y="3354925"/>
              <a:ext cx="27925" cy="22000"/>
            </a:xfrm>
            <a:custGeom>
              <a:avLst/>
              <a:gdLst/>
              <a:ahLst/>
              <a:cxnLst/>
              <a:rect l="l" t="t" r="r" b="b"/>
              <a:pathLst>
                <a:path w="1117" h="880" extrusionOk="0">
                  <a:moveTo>
                    <a:pt x="460" y="1"/>
                  </a:moveTo>
                  <a:lnTo>
                    <a:pt x="0" y="489"/>
                  </a:lnTo>
                  <a:lnTo>
                    <a:pt x="656" y="879"/>
                  </a:lnTo>
                  <a:lnTo>
                    <a:pt x="1116" y="391"/>
                  </a:lnTo>
                  <a:lnTo>
                    <a:pt x="460" y="1"/>
                  </a:lnTo>
                  <a:close/>
                </a:path>
              </a:pathLst>
            </a:custGeom>
            <a:solidFill>
              <a:srgbClr val="B1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5"/>
            <p:cNvSpPr/>
            <p:nvPr/>
          </p:nvSpPr>
          <p:spPr>
            <a:xfrm>
              <a:off x="2839350" y="3393975"/>
              <a:ext cx="12225" cy="17475"/>
            </a:xfrm>
            <a:custGeom>
              <a:avLst/>
              <a:gdLst/>
              <a:ahLst/>
              <a:cxnLst/>
              <a:rect l="l" t="t" r="r" b="b"/>
              <a:pathLst>
                <a:path w="489" h="699" extrusionOk="0">
                  <a:moveTo>
                    <a:pt x="488" y="1"/>
                  </a:moveTo>
                  <a:lnTo>
                    <a:pt x="14" y="489"/>
                  </a:lnTo>
                  <a:lnTo>
                    <a:pt x="0" y="698"/>
                  </a:lnTo>
                  <a:lnTo>
                    <a:pt x="0" y="698"/>
                  </a:lnTo>
                  <a:lnTo>
                    <a:pt x="446" y="210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rgbClr val="787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5"/>
            <p:cNvSpPr/>
            <p:nvPr/>
          </p:nvSpPr>
          <p:spPr>
            <a:xfrm>
              <a:off x="2822600" y="3396075"/>
              <a:ext cx="17100" cy="15375"/>
            </a:xfrm>
            <a:custGeom>
              <a:avLst/>
              <a:gdLst/>
              <a:ahLst/>
              <a:cxnLst/>
              <a:rect l="l" t="t" r="r" b="b"/>
              <a:pathLst>
                <a:path w="684" h="615" extrusionOk="0">
                  <a:moveTo>
                    <a:pt x="42" y="1"/>
                  </a:moveTo>
                  <a:lnTo>
                    <a:pt x="1" y="210"/>
                  </a:lnTo>
                  <a:lnTo>
                    <a:pt x="670" y="614"/>
                  </a:lnTo>
                  <a:lnTo>
                    <a:pt x="684" y="405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63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5"/>
            <p:cNvSpPr/>
            <p:nvPr/>
          </p:nvSpPr>
          <p:spPr>
            <a:xfrm>
              <a:off x="2823650" y="3383875"/>
              <a:ext cx="27925" cy="22350"/>
            </a:xfrm>
            <a:custGeom>
              <a:avLst/>
              <a:gdLst/>
              <a:ahLst/>
              <a:cxnLst/>
              <a:rect l="l" t="t" r="r" b="b"/>
              <a:pathLst>
                <a:path w="1117" h="894" extrusionOk="0">
                  <a:moveTo>
                    <a:pt x="447" y="0"/>
                  </a:moveTo>
                  <a:lnTo>
                    <a:pt x="0" y="489"/>
                  </a:lnTo>
                  <a:lnTo>
                    <a:pt x="642" y="893"/>
                  </a:lnTo>
                  <a:lnTo>
                    <a:pt x="1116" y="405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rgbClr val="B1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5"/>
            <p:cNvSpPr/>
            <p:nvPr/>
          </p:nvSpPr>
          <p:spPr>
            <a:xfrm>
              <a:off x="2820850" y="3381075"/>
              <a:ext cx="12575" cy="17825"/>
            </a:xfrm>
            <a:custGeom>
              <a:avLst/>
              <a:gdLst/>
              <a:ahLst/>
              <a:cxnLst/>
              <a:rect l="l" t="t" r="r" b="b"/>
              <a:pathLst>
                <a:path w="503" h="713" extrusionOk="0">
                  <a:moveTo>
                    <a:pt x="503" y="1"/>
                  </a:moveTo>
                  <a:lnTo>
                    <a:pt x="43" y="503"/>
                  </a:lnTo>
                  <a:lnTo>
                    <a:pt x="1" y="712"/>
                  </a:lnTo>
                  <a:lnTo>
                    <a:pt x="475" y="224"/>
                  </a:lnTo>
                  <a:lnTo>
                    <a:pt x="503" y="1"/>
                  </a:lnTo>
                  <a:close/>
                </a:path>
              </a:pathLst>
            </a:custGeom>
            <a:solidFill>
              <a:srgbClr val="787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5"/>
            <p:cNvSpPr/>
            <p:nvPr/>
          </p:nvSpPr>
          <p:spPr>
            <a:xfrm>
              <a:off x="2804825" y="3383525"/>
              <a:ext cx="17100" cy="15375"/>
            </a:xfrm>
            <a:custGeom>
              <a:avLst/>
              <a:gdLst/>
              <a:ahLst/>
              <a:cxnLst/>
              <a:rect l="l" t="t" r="r" b="b"/>
              <a:pathLst>
                <a:path w="684" h="615" extrusionOk="0">
                  <a:moveTo>
                    <a:pt x="28" y="0"/>
                  </a:moveTo>
                  <a:lnTo>
                    <a:pt x="0" y="210"/>
                  </a:lnTo>
                  <a:lnTo>
                    <a:pt x="642" y="614"/>
                  </a:lnTo>
                  <a:lnTo>
                    <a:pt x="684" y="405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636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5"/>
            <p:cNvSpPr/>
            <p:nvPr/>
          </p:nvSpPr>
          <p:spPr>
            <a:xfrm>
              <a:off x="2805525" y="3371325"/>
              <a:ext cx="27900" cy="22325"/>
            </a:xfrm>
            <a:custGeom>
              <a:avLst/>
              <a:gdLst/>
              <a:ahLst/>
              <a:cxnLst/>
              <a:rect l="l" t="t" r="r" b="b"/>
              <a:pathLst>
                <a:path w="1116" h="893" extrusionOk="0">
                  <a:moveTo>
                    <a:pt x="460" y="0"/>
                  </a:moveTo>
                  <a:lnTo>
                    <a:pt x="0" y="488"/>
                  </a:lnTo>
                  <a:lnTo>
                    <a:pt x="656" y="893"/>
                  </a:lnTo>
                  <a:lnTo>
                    <a:pt x="1116" y="391"/>
                  </a:lnTo>
                  <a:lnTo>
                    <a:pt x="460" y="0"/>
                  </a:lnTo>
                  <a:close/>
                </a:path>
              </a:pathLst>
            </a:custGeom>
            <a:solidFill>
              <a:srgbClr val="B1AF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5"/>
            <p:cNvSpPr/>
            <p:nvPr/>
          </p:nvSpPr>
          <p:spPr>
            <a:xfrm>
              <a:off x="2742400" y="3393975"/>
              <a:ext cx="34900" cy="22000"/>
            </a:xfrm>
            <a:custGeom>
              <a:avLst/>
              <a:gdLst/>
              <a:ahLst/>
              <a:cxnLst/>
              <a:rect l="l" t="t" r="r" b="b"/>
              <a:pathLst>
                <a:path w="1396" h="880" extrusionOk="0">
                  <a:moveTo>
                    <a:pt x="140" y="1"/>
                  </a:moveTo>
                  <a:lnTo>
                    <a:pt x="0" y="280"/>
                  </a:lnTo>
                  <a:lnTo>
                    <a:pt x="182" y="880"/>
                  </a:lnTo>
                  <a:lnTo>
                    <a:pt x="1395" y="880"/>
                  </a:lnTo>
                  <a:lnTo>
                    <a:pt x="1298" y="573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5"/>
            <p:cNvSpPr/>
            <p:nvPr/>
          </p:nvSpPr>
          <p:spPr>
            <a:xfrm>
              <a:off x="2745875" y="3393975"/>
              <a:ext cx="28975" cy="14325"/>
            </a:xfrm>
            <a:custGeom>
              <a:avLst/>
              <a:gdLst/>
              <a:ahLst/>
              <a:cxnLst/>
              <a:rect l="l" t="t" r="r" b="b"/>
              <a:pathLst>
                <a:path w="1159" h="573" extrusionOk="0">
                  <a:moveTo>
                    <a:pt x="1" y="1"/>
                  </a:moveTo>
                  <a:lnTo>
                    <a:pt x="294" y="573"/>
                  </a:lnTo>
                  <a:lnTo>
                    <a:pt x="1159" y="573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5"/>
            <p:cNvSpPr/>
            <p:nvPr/>
          </p:nvSpPr>
          <p:spPr>
            <a:xfrm>
              <a:off x="2714500" y="3393975"/>
              <a:ext cx="34900" cy="22000"/>
            </a:xfrm>
            <a:custGeom>
              <a:avLst/>
              <a:gdLst/>
              <a:ahLst/>
              <a:cxnLst/>
              <a:rect l="l" t="t" r="r" b="b"/>
              <a:pathLst>
                <a:path w="1396" h="880" extrusionOk="0">
                  <a:moveTo>
                    <a:pt x="154" y="1"/>
                  </a:moveTo>
                  <a:lnTo>
                    <a:pt x="0" y="280"/>
                  </a:lnTo>
                  <a:lnTo>
                    <a:pt x="182" y="880"/>
                  </a:lnTo>
                  <a:lnTo>
                    <a:pt x="1395" y="880"/>
                  </a:lnTo>
                  <a:lnTo>
                    <a:pt x="1298" y="573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5"/>
            <p:cNvSpPr/>
            <p:nvPr/>
          </p:nvSpPr>
          <p:spPr>
            <a:xfrm>
              <a:off x="2718325" y="3393975"/>
              <a:ext cx="28625" cy="14325"/>
            </a:xfrm>
            <a:custGeom>
              <a:avLst/>
              <a:gdLst/>
              <a:ahLst/>
              <a:cxnLst/>
              <a:rect l="l" t="t" r="r" b="b"/>
              <a:pathLst>
                <a:path w="1145" h="573" extrusionOk="0">
                  <a:moveTo>
                    <a:pt x="1" y="1"/>
                  </a:moveTo>
                  <a:lnTo>
                    <a:pt x="280" y="573"/>
                  </a:lnTo>
                  <a:lnTo>
                    <a:pt x="1145" y="573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5"/>
            <p:cNvSpPr/>
            <p:nvPr/>
          </p:nvSpPr>
          <p:spPr>
            <a:xfrm>
              <a:off x="2531075" y="3351800"/>
              <a:ext cx="51275" cy="33150"/>
            </a:xfrm>
            <a:custGeom>
              <a:avLst/>
              <a:gdLst/>
              <a:ahLst/>
              <a:cxnLst/>
              <a:rect l="l" t="t" r="r" b="b"/>
              <a:pathLst>
                <a:path w="2051" h="1326" extrusionOk="0">
                  <a:moveTo>
                    <a:pt x="0" y="0"/>
                  </a:moveTo>
                  <a:lnTo>
                    <a:pt x="196" y="1325"/>
                  </a:lnTo>
                  <a:lnTo>
                    <a:pt x="2051" y="1325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312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5"/>
            <p:cNvSpPr/>
            <p:nvPr/>
          </p:nvSpPr>
          <p:spPr>
            <a:xfrm>
              <a:off x="2688350" y="3393975"/>
              <a:ext cx="34900" cy="22000"/>
            </a:xfrm>
            <a:custGeom>
              <a:avLst/>
              <a:gdLst/>
              <a:ahLst/>
              <a:cxnLst/>
              <a:rect l="l" t="t" r="r" b="b"/>
              <a:pathLst>
                <a:path w="1396" h="880" extrusionOk="0">
                  <a:moveTo>
                    <a:pt x="154" y="1"/>
                  </a:moveTo>
                  <a:lnTo>
                    <a:pt x="0" y="280"/>
                  </a:lnTo>
                  <a:lnTo>
                    <a:pt x="182" y="880"/>
                  </a:lnTo>
                  <a:lnTo>
                    <a:pt x="1395" y="880"/>
                  </a:lnTo>
                  <a:lnTo>
                    <a:pt x="1298" y="573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5"/>
            <p:cNvSpPr/>
            <p:nvPr/>
          </p:nvSpPr>
          <p:spPr>
            <a:xfrm>
              <a:off x="2692175" y="3393975"/>
              <a:ext cx="28625" cy="14325"/>
            </a:xfrm>
            <a:custGeom>
              <a:avLst/>
              <a:gdLst/>
              <a:ahLst/>
              <a:cxnLst/>
              <a:rect l="l" t="t" r="r" b="b"/>
              <a:pathLst>
                <a:path w="1145" h="573" extrusionOk="0">
                  <a:moveTo>
                    <a:pt x="1" y="1"/>
                  </a:moveTo>
                  <a:lnTo>
                    <a:pt x="280" y="573"/>
                  </a:lnTo>
                  <a:lnTo>
                    <a:pt x="1145" y="573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5"/>
            <p:cNvSpPr/>
            <p:nvPr/>
          </p:nvSpPr>
          <p:spPr>
            <a:xfrm>
              <a:off x="2660100" y="3393975"/>
              <a:ext cx="34900" cy="22000"/>
            </a:xfrm>
            <a:custGeom>
              <a:avLst/>
              <a:gdLst/>
              <a:ahLst/>
              <a:cxnLst/>
              <a:rect l="l" t="t" r="r" b="b"/>
              <a:pathLst>
                <a:path w="1396" h="880" extrusionOk="0">
                  <a:moveTo>
                    <a:pt x="154" y="1"/>
                  </a:moveTo>
                  <a:lnTo>
                    <a:pt x="0" y="280"/>
                  </a:lnTo>
                  <a:lnTo>
                    <a:pt x="168" y="880"/>
                  </a:lnTo>
                  <a:lnTo>
                    <a:pt x="1395" y="880"/>
                  </a:lnTo>
                  <a:lnTo>
                    <a:pt x="1284" y="573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5"/>
            <p:cNvSpPr/>
            <p:nvPr/>
          </p:nvSpPr>
          <p:spPr>
            <a:xfrm>
              <a:off x="2663925" y="3393975"/>
              <a:ext cx="28275" cy="14325"/>
            </a:xfrm>
            <a:custGeom>
              <a:avLst/>
              <a:gdLst/>
              <a:ahLst/>
              <a:cxnLst/>
              <a:rect l="l" t="t" r="r" b="b"/>
              <a:pathLst>
                <a:path w="1131" h="573" extrusionOk="0">
                  <a:moveTo>
                    <a:pt x="1" y="1"/>
                  </a:moveTo>
                  <a:lnTo>
                    <a:pt x="280" y="573"/>
                  </a:lnTo>
                  <a:lnTo>
                    <a:pt x="1131" y="573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5"/>
            <p:cNvSpPr/>
            <p:nvPr/>
          </p:nvSpPr>
          <p:spPr>
            <a:xfrm>
              <a:off x="2633600" y="3393975"/>
              <a:ext cx="34900" cy="22000"/>
            </a:xfrm>
            <a:custGeom>
              <a:avLst/>
              <a:gdLst/>
              <a:ahLst/>
              <a:cxnLst/>
              <a:rect l="l" t="t" r="r" b="b"/>
              <a:pathLst>
                <a:path w="1396" h="880" extrusionOk="0">
                  <a:moveTo>
                    <a:pt x="140" y="1"/>
                  </a:moveTo>
                  <a:lnTo>
                    <a:pt x="0" y="280"/>
                  </a:lnTo>
                  <a:lnTo>
                    <a:pt x="168" y="880"/>
                  </a:lnTo>
                  <a:lnTo>
                    <a:pt x="1395" y="880"/>
                  </a:lnTo>
                  <a:lnTo>
                    <a:pt x="1284" y="573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5"/>
            <p:cNvSpPr/>
            <p:nvPr/>
          </p:nvSpPr>
          <p:spPr>
            <a:xfrm>
              <a:off x="2637075" y="3393975"/>
              <a:ext cx="28625" cy="14325"/>
            </a:xfrm>
            <a:custGeom>
              <a:avLst/>
              <a:gdLst/>
              <a:ahLst/>
              <a:cxnLst/>
              <a:rect l="l" t="t" r="r" b="b"/>
              <a:pathLst>
                <a:path w="1145" h="573" extrusionOk="0">
                  <a:moveTo>
                    <a:pt x="1" y="1"/>
                  </a:moveTo>
                  <a:lnTo>
                    <a:pt x="294" y="573"/>
                  </a:lnTo>
                  <a:lnTo>
                    <a:pt x="1145" y="573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5"/>
            <p:cNvSpPr/>
            <p:nvPr/>
          </p:nvSpPr>
          <p:spPr>
            <a:xfrm>
              <a:off x="2688350" y="3425025"/>
              <a:ext cx="51625" cy="33500"/>
            </a:xfrm>
            <a:custGeom>
              <a:avLst/>
              <a:gdLst/>
              <a:ahLst/>
              <a:cxnLst/>
              <a:rect l="l" t="t" r="r" b="b"/>
              <a:pathLst>
                <a:path w="2065" h="1340" extrusionOk="0">
                  <a:moveTo>
                    <a:pt x="0" y="0"/>
                  </a:moveTo>
                  <a:lnTo>
                    <a:pt x="196" y="1339"/>
                  </a:lnTo>
                  <a:lnTo>
                    <a:pt x="2065" y="1339"/>
                  </a:lnTo>
                  <a:lnTo>
                    <a:pt x="1786" y="0"/>
                  </a:lnTo>
                  <a:close/>
                </a:path>
              </a:pathLst>
            </a:custGeom>
            <a:solidFill>
              <a:srgbClr val="312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5"/>
            <p:cNvSpPr/>
            <p:nvPr/>
          </p:nvSpPr>
          <p:spPr>
            <a:xfrm>
              <a:off x="2541525" y="3355975"/>
              <a:ext cx="34900" cy="22000"/>
            </a:xfrm>
            <a:custGeom>
              <a:avLst/>
              <a:gdLst/>
              <a:ahLst/>
              <a:cxnLst/>
              <a:rect l="l" t="t" r="r" b="b"/>
              <a:pathLst>
                <a:path w="1396" h="880" extrusionOk="0">
                  <a:moveTo>
                    <a:pt x="154" y="1"/>
                  </a:moveTo>
                  <a:lnTo>
                    <a:pt x="1" y="280"/>
                  </a:lnTo>
                  <a:lnTo>
                    <a:pt x="168" y="879"/>
                  </a:lnTo>
                  <a:lnTo>
                    <a:pt x="1396" y="879"/>
                  </a:lnTo>
                  <a:lnTo>
                    <a:pt x="1284" y="586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5"/>
            <p:cNvSpPr/>
            <p:nvPr/>
          </p:nvSpPr>
          <p:spPr>
            <a:xfrm>
              <a:off x="2545375" y="3355975"/>
              <a:ext cx="28275" cy="14675"/>
            </a:xfrm>
            <a:custGeom>
              <a:avLst/>
              <a:gdLst/>
              <a:ahLst/>
              <a:cxnLst/>
              <a:rect l="l" t="t" r="r" b="b"/>
              <a:pathLst>
                <a:path w="1131" h="587" extrusionOk="0">
                  <a:moveTo>
                    <a:pt x="0" y="1"/>
                  </a:moveTo>
                  <a:lnTo>
                    <a:pt x="279" y="586"/>
                  </a:lnTo>
                  <a:lnTo>
                    <a:pt x="1130" y="58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5"/>
            <p:cNvSpPr/>
            <p:nvPr/>
          </p:nvSpPr>
          <p:spPr>
            <a:xfrm>
              <a:off x="2550250" y="3390850"/>
              <a:ext cx="34900" cy="22000"/>
            </a:xfrm>
            <a:custGeom>
              <a:avLst/>
              <a:gdLst/>
              <a:ahLst/>
              <a:cxnLst/>
              <a:rect l="l" t="t" r="r" b="b"/>
              <a:pathLst>
                <a:path w="1396" h="880" extrusionOk="0">
                  <a:moveTo>
                    <a:pt x="154" y="0"/>
                  </a:moveTo>
                  <a:lnTo>
                    <a:pt x="1" y="279"/>
                  </a:lnTo>
                  <a:lnTo>
                    <a:pt x="168" y="879"/>
                  </a:lnTo>
                  <a:lnTo>
                    <a:pt x="1396" y="879"/>
                  </a:lnTo>
                  <a:lnTo>
                    <a:pt x="1284" y="586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5"/>
            <p:cNvSpPr/>
            <p:nvPr/>
          </p:nvSpPr>
          <p:spPr>
            <a:xfrm>
              <a:off x="2554100" y="3390850"/>
              <a:ext cx="28250" cy="14675"/>
            </a:xfrm>
            <a:custGeom>
              <a:avLst/>
              <a:gdLst/>
              <a:ahLst/>
              <a:cxnLst/>
              <a:rect l="l" t="t" r="r" b="b"/>
              <a:pathLst>
                <a:path w="1130" h="587" extrusionOk="0">
                  <a:moveTo>
                    <a:pt x="0" y="0"/>
                  </a:moveTo>
                  <a:lnTo>
                    <a:pt x="279" y="586"/>
                  </a:lnTo>
                  <a:lnTo>
                    <a:pt x="1130" y="586"/>
                  </a:lnTo>
                  <a:lnTo>
                    <a:pt x="837" y="0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5"/>
            <p:cNvSpPr/>
            <p:nvPr/>
          </p:nvSpPr>
          <p:spPr>
            <a:xfrm>
              <a:off x="2698450" y="3430250"/>
              <a:ext cx="34900" cy="21650"/>
            </a:xfrm>
            <a:custGeom>
              <a:avLst/>
              <a:gdLst/>
              <a:ahLst/>
              <a:cxnLst/>
              <a:rect l="l" t="t" r="r" b="b"/>
              <a:pathLst>
                <a:path w="1396" h="866" extrusionOk="0">
                  <a:moveTo>
                    <a:pt x="154" y="1"/>
                  </a:moveTo>
                  <a:lnTo>
                    <a:pt x="1" y="280"/>
                  </a:lnTo>
                  <a:lnTo>
                    <a:pt x="168" y="865"/>
                  </a:lnTo>
                  <a:lnTo>
                    <a:pt x="1396" y="865"/>
                  </a:lnTo>
                  <a:lnTo>
                    <a:pt x="1284" y="572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5"/>
            <p:cNvSpPr/>
            <p:nvPr/>
          </p:nvSpPr>
          <p:spPr>
            <a:xfrm>
              <a:off x="2702300" y="3430250"/>
              <a:ext cx="28275" cy="14325"/>
            </a:xfrm>
            <a:custGeom>
              <a:avLst/>
              <a:gdLst/>
              <a:ahLst/>
              <a:cxnLst/>
              <a:rect l="l" t="t" r="r" b="b"/>
              <a:pathLst>
                <a:path w="1131" h="573" extrusionOk="0">
                  <a:moveTo>
                    <a:pt x="0" y="1"/>
                  </a:moveTo>
                  <a:lnTo>
                    <a:pt x="279" y="572"/>
                  </a:lnTo>
                  <a:lnTo>
                    <a:pt x="1130" y="572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5"/>
            <p:cNvSpPr/>
            <p:nvPr/>
          </p:nvSpPr>
          <p:spPr>
            <a:xfrm>
              <a:off x="2901400" y="3430600"/>
              <a:ext cx="34900" cy="22000"/>
            </a:xfrm>
            <a:custGeom>
              <a:avLst/>
              <a:gdLst/>
              <a:ahLst/>
              <a:cxnLst/>
              <a:rect l="l" t="t" r="r" b="b"/>
              <a:pathLst>
                <a:path w="1396" h="880" extrusionOk="0">
                  <a:moveTo>
                    <a:pt x="140" y="1"/>
                  </a:moveTo>
                  <a:lnTo>
                    <a:pt x="1" y="293"/>
                  </a:lnTo>
                  <a:lnTo>
                    <a:pt x="182" y="879"/>
                  </a:lnTo>
                  <a:lnTo>
                    <a:pt x="1396" y="879"/>
                  </a:lnTo>
                  <a:lnTo>
                    <a:pt x="1298" y="600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5"/>
            <p:cNvSpPr/>
            <p:nvPr/>
          </p:nvSpPr>
          <p:spPr>
            <a:xfrm>
              <a:off x="2904900" y="3430600"/>
              <a:ext cx="28975" cy="15025"/>
            </a:xfrm>
            <a:custGeom>
              <a:avLst/>
              <a:gdLst/>
              <a:ahLst/>
              <a:cxnLst/>
              <a:rect l="l" t="t" r="r" b="b"/>
              <a:pathLst>
                <a:path w="1159" h="601" extrusionOk="0">
                  <a:moveTo>
                    <a:pt x="0" y="1"/>
                  </a:moveTo>
                  <a:lnTo>
                    <a:pt x="307" y="600"/>
                  </a:lnTo>
                  <a:lnTo>
                    <a:pt x="1158" y="600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5"/>
            <p:cNvSpPr/>
            <p:nvPr/>
          </p:nvSpPr>
          <p:spPr>
            <a:xfrm>
              <a:off x="2872825" y="3430250"/>
              <a:ext cx="34875" cy="21650"/>
            </a:xfrm>
            <a:custGeom>
              <a:avLst/>
              <a:gdLst/>
              <a:ahLst/>
              <a:cxnLst/>
              <a:rect l="l" t="t" r="r" b="b"/>
              <a:pathLst>
                <a:path w="1395" h="866" extrusionOk="0">
                  <a:moveTo>
                    <a:pt x="154" y="1"/>
                  </a:moveTo>
                  <a:lnTo>
                    <a:pt x="0" y="280"/>
                  </a:lnTo>
                  <a:lnTo>
                    <a:pt x="167" y="865"/>
                  </a:lnTo>
                  <a:lnTo>
                    <a:pt x="1395" y="865"/>
                  </a:lnTo>
                  <a:lnTo>
                    <a:pt x="1283" y="572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5"/>
            <p:cNvSpPr/>
            <p:nvPr/>
          </p:nvSpPr>
          <p:spPr>
            <a:xfrm>
              <a:off x="2876650" y="3430250"/>
              <a:ext cx="28275" cy="14325"/>
            </a:xfrm>
            <a:custGeom>
              <a:avLst/>
              <a:gdLst/>
              <a:ahLst/>
              <a:cxnLst/>
              <a:rect l="l" t="t" r="r" b="b"/>
              <a:pathLst>
                <a:path w="1131" h="573" extrusionOk="0">
                  <a:moveTo>
                    <a:pt x="1" y="1"/>
                  </a:moveTo>
                  <a:lnTo>
                    <a:pt x="280" y="572"/>
                  </a:lnTo>
                  <a:lnTo>
                    <a:pt x="1130" y="572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5"/>
            <p:cNvSpPr/>
            <p:nvPr/>
          </p:nvSpPr>
          <p:spPr>
            <a:xfrm>
              <a:off x="2845275" y="3430250"/>
              <a:ext cx="34900" cy="21650"/>
            </a:xfrm>
            <a:custGeom>
              <a:avLst/>
              <a:gdLst/>
              <a:ahLst/>
              <a:cxnLst/>
              <a:rect l="l" t="t" r="r" b="b"/>
              <a:pathLst>
                <a:path w="1396" h="866" extrusionOk="0">
                  <a:moveTo>
                    <a:pt x="140" y="1"/>
                  </a:moveTo>
                  <a:lnTo>
                    <a:pt x="0" y="280"/>
                  </a:lnTo>
                  <a:lnTo>
                    <a:pt x="182" y="865"/>
                  </a:lnTo>
                  <a:lnTo>
                    <a:pt x="1395" y="865"/>
                  </a:lnTo>
                  <a:lnTo>
                    <a:pt x="1269" y="572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5"/>
            <p:cNvSpPr/>
            <p:nvPr/>
          </p:nvSpPr>
          <p:spPr>
            <a:xfrm>
              <a:off x="2848750" y="3430250"/>
              <a:ext cx="28275" cy="14325"/>
            </a:xfrm>
            <a:custGeom>
              <a:avLst/>
              <a:gdLst/>
              <a:ahLst/>
              <a:cxnLst/>
              <a:rect l="l" t="t" r="r" b="b"/>
              <a:pathLst>
                <a:path w="1131" h="573" extrusionOk="0">
                  <a:moveTo>
                    <a:pt x="1" y="1"/>
                  </a:moveTo>
                  <a:lnTo>
                    <a:pt x="294" y="572"/>
                  </a:lnTo>
                  <a:lnTo>
                    <a:pt x="1130" y="572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5"/>
            <p:cNvSpPr/>
            <p:nvPr/>
          </p:nvSpPr>
          <p:spPr>
            <a:xfrm>
              <a:off x="2532475" y="3437575"/>
              <a:ext cx="208550" cy="156950"/>
            </a:xfrm>
            <a:custGeom>
              <a:avLst/>
              <a:gdLst/>
              <a:ahLst/>
              <a:cxnLst/>
              <a:rect l="l" t="t" r="r" b="b"/>
              <a:pathLst>
                <a:path w="8342" h="6278" extrusionOk="0">
                  <a:moveTo>
                    <a:pt x="2595" y="1"/>
                  </a:moveTo>
                  <a:lnTo>
                    <a:pt x="433" y="14"/>
                  </a:lnTo>
                  <a:cubicBezTo>
                    <a:pt x="168" y="14"/>
                    <a:pt x="0" y="224"/>
                    <a:pt x="28" y="475"/>
                  </a:cubicBezTo>
                  <a:lnTo>
                    <a:pt x="1019" y="5943"/>
                  </a:lnTo>
                  <a:cubicBezTo>
                    <a:pt x="1060" y="6138"/>
                    <a:pt x="1228" y="6277"/>
                    <a:pt x="1423" y="6277"/>
                  </a:cubicBezTo>
                  <a:lnTo>
                    <a:pt x="7923" y="6124"/>
                  </a:lnTo>
                  <a:cubicBezTo>
                    <a:pt x="8174" y="6124"/>
                    <a:pt x="8342" y="5901"/>
                    <a:pt x="8300" y="5650"/>
                  </a:cubicBezTo>
                  <a:lnTo>
                    <a:pt x="7951" y="4032"/>
                  </a:lnTo>
                  <a:cubicBezTo>
                    <a:pt x="7909" y="3850"/>
                    <a:pt x="7756" y="3711"/>
                    <a:pt x="7560" y="3711"/>
                  </a:cubicBezTo>
                  <a:lnTo>
                    <a:pt x="3990" y="3711"/>
                  </a:lnTo>
                  <a:cubicBezTo>
                    <a:pt x="3794" y="3711"/>
                    <a:pt x="3641" y="3571"/>
                    <a:pt x="3599" y="3404"/>
                  </a:cubicBezTo>
                  <a:lnTo>
                    <a:pt x="2971" y="321"/>
                  </a:lnTo>
                  <a:cubicBezTo>
                    <a:pt x="2943" y="126"/>
                    <a:pt x="2790" y="1"/>
                    <a:pt x="2595" y="1"/>
                  </a:cubicBezTo>
                  <a:close/>
                </a:path>
              </a:pathLst>
            </a:custGeom>
            <a:solidFill>
              <a:srgbClr val="93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5"/>
            <p:cNvSpPr/>
            <p:nvPr/>
          </p:nvSpPr>
          <p:spPr>
            <a:xfrm>
              <a:off x="2819125" y="3430250"/>
              <a:ext cx="34875" cy="21650"/>
            </a:xfrm>
            <a:custGeom>
              <a:avLst/>
              <a:gdLst/>
              <a:ahLst/>
              <a:cxnLst/>
              <a:rect l="l" t="t" r="r" b="b"/>
              <a:pathLst>
                <a:path w="1395" h="866" extrusionOk="0">
                  <a:moveTo>
                    <a:pt x="140" y="1"/>
                  </a:moveTo>
                  <a:lnTo>
                    <a:pt x="0" y="280"/>
                  </a:lnTo>
                  <a:lnTo>
                    <a:pt x="181" y="865"/>
                  </a:lnTo>
                  <a:lnTo>
                    <a:pt x="1395" y="865"/>
                  </a:lnTo>
                  <a:lnTo>
                    <a:pt x="1269" y="572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5"/>
            <p:cNvSpPr/>
            <p:nvPr/>
          </p:nvSpPr>
          <p:spPr>
            <a:xfrm>
              <a:off x="2822600" y="3430250"/>
              <a:ext cx="28275" cy="14325"/>
            </a:xfrm>
            <a:custGeom>
              <a:avLst/>
              <a:gdLst/>
              <a:ahLst/>
              <a:cxnLst/>
              <a:rect l="l" t="t" r="r" b="b"/>
              <a:pathLst>
                <a:path w="1131" h="573" extrusionOk="0">
                  <a:moveTo>
                    <a:pt x="1" y="1"/>
                  </a:moveTo>
                  <a:lnTo>
                    <a:pt x="293" y="572"/>
                  </a:lnTo>
                  <a:lnTo>
                    <a:pt x="1130" y="572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5"/>
            <p:cNvSpPr/>
            <p:nvPr/>
          </p:nvSpPr>
          <p:spPr>
            <a:xfrm>
              <a:off x="2790525" y="3430250"/>
              <a:ext cx="34900" cy="21650"/>
            </a:xfrm>
            <a:custGeom>
              <a:avLst/>
              <a:gdLst/>
              <a:ahLst/>
              <a:cxnLst/>
              <a:rect l="l" t="t" r="r" b="b"/>
              <a:pathLst>
                <a:path w="1396" h="866" extrusionOk="0">
                  <a:moveTo>
                    <a:pt x="154" y="1"/>
                  </a:moveTo>
                  <a:lnTo>
                    <a:pt x="0" y="280"/>
                  </a:lnTo>
                  <a:lnTo>
                    <a:pt x="168" y="865"/>
                  </a:lnTo>
                  <a:lnTo>
                    <a:pt x="1395" y="865"/>
                  </a:lnTo>
                  <a:lnTo>
                    <a:pt x="1284" y="572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5"/>
            <p:cNvSpPr/>
            <p:nvPr/>
          </p:nvSpPr>
          <p:spPr>
            <a:xfrm>
              <a:off x="2794350" y="3430250"/>
              <a:ext cx="28275" cy="14325"/>
            </a:xfrm>
            <a:custGeom>
              <a:avLst/>
              <a:gdLst/>
              <a:ahLst/>
              <a:cxnLst/>
              <a:rect l="l" t="t" r="r" b="b"/>
              <a:pathLst>
                <a:path w="1131" h="573" extrusionOk="0">
                  <a:moveTo>
                    <a:pt x="1" y="1"/>
                  </a:moveTo>
                  <a:lnTo>
                    <a:pt x="280" y="572"/>
                  </a:lnTo>
                  <a:lnTo>
                    <a:pt x="1131" y="572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5"/>
            <p:cNvSpPr/>
            <p:nvPr/>
          </p:nvSpPr>
          <p:spPr>
            <a:xfrm>
              <a:off x="2763675" y="3430250"/>
              <a:ext cx="34900" cy="21650"/>
            </a:xfrm>
            <a:custGeom>
              <a:avLst/>
              <a:gdLst/>
              <a:ahLst/>
              <a:cxnLst/>
              <a:rect l="l" t="t" r="r" b="b"/>
              <a:pathLst>
                <a:path w="1396" h="866" extrusionOk="0">
                  <a:moveTo>
                    <a:pt x="168" y="1"/>
                  </a:moveTo>
                  <a:lnTo>
                    <a:pt x="0" y="280"/>
                  </a:lnTo>
                  <a:lnTo>
                    <a:pt x="182" y="865"/>
                  </a:lnTo>
                  <a:lnTo>
                    <a:pt x="1395" y="865"/>
                  </a:lnTo>
                  <a:lnTo>
                    <a:pt x="1297" y="572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5"/>
            <p:cNvSpPr/>
            <p:nvPr/>
          </p:nvSpPr>
          <p:spPr>
            <a:xfrm>
              <a:off x="2767850" y="3430250"/>
              <a:ext cx="28275" cy="14325"/>
            </a:xfrm>
            <a:custGeom>
              <a:avLst/>
              <a:gdLst/>
              <a:ahLst/>
              <a:cxnLst/>
              <a:rect l="l" t="t" r="r" b="b"/>
              <a:pathLst>
                <a:path w="1131" h="573" extrusionOk="0">
                  <a:moveTo>
                    <a:pt x="1" y="1"/>
                  </a:moveTo>
                  <a:lnTo>
                    <a:pt x="280" y="572"/>
                  </a:lnTo>
                  <a:lnTo>
                    <a:pt x="1130" y="572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5"/>
            <p:cNvSpPr/>
            <p:nvPr/>
          </p:nvSpPr>
          <p:spPr>
            <a:xfrm>
              <a:off x="2558975" y="3447700"/>
              <a:ext cx="34900" cy="21625"/>
            </a:xfrm>
            <a:custGeom>
              <a:avLst/>
              <a:gdLst/>
              <a:ahLst/>
              <a:cxnLst/>
              <a:rect l="l" t="t" r="r" b="b"/>
              <a:pathLst>
                <a:path w="1396" h="865" extrusionOk="0">
                  <a:moveTo>
                    <a:pt x="154" y="0"/>
                  </a:moveTo>
                  <a:lnTo>
                    <a:pt x="0" y="279"/>
                  </a:lnTo>
                  <a:lnTo>
                    <a:pt x="168" y="865"/>
                  </a:lnTo>
                  <a:lnTo>
                    <a:pt x="1395" y="865"/>
                  </a:lnTo>
                  <a:lnTo>
                    <a:pt x="1284" y="57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5"/>
            <p:cNvSpPr/>
            <p:nvPr/>
          </p:nvSpPr>
          <p:spPr>
            <a:xfrm>
              <a:off x="2562800" y="3447700"/>
              <a:ext cx="28275" cy="14300"/>
            </a:xfrm>
            <a:custGeom>
              <a:avLst/>
              <a:gdLst/>
              <a:ahLst/>
              <a:cxnLst/>
              <a:rect l="l" t="t" r="r" b="b"/>
              <a:pathLst>
                <a:path w="1131" h="572" extrusionOk="0">
                  <a:moveTo>
                    <a:pt x="1" y="0"/>
                  </a:moveTo>
                  <a:lnTo>
                    <a:pt x="280" y="572"/>
                  </a:lnTo>
                  <a:lnTo>
                    <a:pt x="1131" y="57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5"/>
            <p:cNvSpPr/>
            <p:nvPr/>
          </p:nvSpPr>
          <p:spPr>
            <a:xfrm>
              <a:off x="2563150" y="3478025"/>
              <a:ext cx="34900" cy="22000"/>
            </a:xfrm>
            <a:custGeom>
              <a:avLst/>
              <a:gdLst/>
              <a:ahLst/>
              <a:cxnLst/>
              <a:rect l="l" t="t" r="r" b="b"/>
              <a:pathLst>
                <a:path w="1396" h="880" extrusionOk="0">
                  <a:moveTo>
                    <a:pt x="168" y="1"/>
                  </a:moveTo>
                  <a:lnTo>
                    <a:pt x="1" y="280"/>
                  </a:lnTo>
                  <a:lnTo>
                    <a:pt x="182" y="879"/>
                  </a:lnTo>
                  <a:lnTo>
                    <a:pt x="1396" y="879"/>
                  </a:lnTo>
                  <a:lnTo>
                    <a:pt x="1298" y="586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5"/>
            <p:cNvSpPr/>
            <p:nvPr/>
          </p:nvSpPr>
          <p:spPr>
            <a:xfrm>
              <a:off x="2567350" y="3478025"/>
              <a:ext cx="28250" cy="14675"/>
            </a:xfrm>
            <a:custGeom>
              <a:avLst/>
              <a:gdLst/>
              <a:ahLst/>
              <a:cxnLst/>
              <a:rect l="l" t="t" r="r" b="b"/>
              <a:pathLst>
                <a:path w="1130" h="587" extrusionOk="0">
                  <a:moveTo>
                    <a:pt x="0" y="1"/>
                  </a:moveTo>
                  <a:lnTo>
                    <a:pt x="265" y="586"/>
                  </a:lnTo>
                  <a:lnTo>
                    <a:pt x="1130" y="586"/>
                  </a:lnTo>
                  <a:lnTo>
                    <a:pt x="837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5"/>
            <p:cNvSpPr/>
            <p:nvPr/>
          </p:nvSpPr>
          <p:spPr>
            <a:xfrm>
              <a:off x="2571875" y="3508725"/>
              <a:ext cx="34900" cy="21625"/>
            </a:xfrm>
            <a:custGeom>
              <a:avLst/>
              <a:gdLst/>
              <a:ahLst/>
              <a:cxnLst/>
              <a:rect l="l" t="t" r="r" b="b"/>
              <a:pathLst>
                <a:path w="1396" h="865" extrusionOk="0">
                  <a:moveTo>
                    <a:pt x="168" y="0"/>
                  </a:moveTo>
                  <a:lnTo>
                    <a:pt x="0" y="279"/>
                  </a:lnTo>
                  <a:lnTo>
                    <a:pt x="182" y="865"/>
                  </a:lnTo>
                  <a:lnTo>
                    <a:pt x="1395" y="865"/>
                  </a:lnTo>
                  <a:lnTo>
                    <a:pt x="1298" y="572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5"/>
            <p:cNvSpPr/>
            <p:nvPr/>
          </p:nvSpPr>
          <p:spPr>
            <a:xfrm>
              <a:off x="2576050" y="3508725"/>
              <a:ext cx="28275" cy="14300"/>
            </a:xfrm>
            <a:custGeom>
              <a:avLst/>
              <a:gdLst/>
              <a:ahLst/>
              <a:cxnLst/>
              <a:rect l="l" t="t" r="r" b="b"/>
              <a:pathLst>
                <a:path w="1131" h="572" extrusionOk="0">
                  <a:moveTo>
                    <a:pt x="1" y="0"/>
                  </a:moveTo>
                  <a:lnTo>
                    <a:pt x="266" y="572"/>
                  </a:lnTo>
                  <a:lnTo>
                    <a:pt x="1131" y="572"/>
                  </a:lnTo>
                  <a:lnTo>
                    <a:pt x="838" y="0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5"/>
            <p:cNvSpPr/>
            <p:nvPr/>
          </p:nvSpPr>
          <p:spPr>
            <a:xfrm>
              <a:off x="2890250" y="3355975"/>
              <a:ext cx="34900" cy="22000"/>
            </a:xfrm>
            <a:custGeom>
              <a:avLst/>
              <a:gdLst/>
              <a:ahLst/>
              <a:cxnLst/>
              <a:rect l="l" t="t" r="r" b="b"/>
              <a:pathLst>
                <a:path w="1396" h="880" extrusionOk="0">
                  <a:moveTo>
                    <a:pt x="154" y="1"/>
                  </a:moveTo>
                  <a:lnTo>
                    <a:pt x="1" y="280"/>
                  </a:lnTo>
                  <a:lnTo>
                    <a:pt x="168" y="879"/>
                  </a:lnTo>
                  <a:lnTo>
                    <a:pt x="1395" y="879"/>
                  </a:lnTo>
                  <a:lnTo>
                    <a:pt x="1284" y="586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BDB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5"/>
            <p:cNvSpPr/>
            <p:nvPr/>
          </p:nvSpPr>
          <p:spPr>
            <a:xfrm>
              <a:off x="2894075" y="3355975"/>
              <a:ext cx="28275" cy="14675"/>
            </a:xfrm>
            <a:custGeom>
              <a:avLst/>
              <a:gdLst/>
              <a:ahLst/>
              <a:cxnLst/>
              <a:rect l="l" t="t" r="r" b="b"/>
              <a:pathLst>
                <a:path w="1131" h="587" extrusionOk="0">
                  <a:moveTo>
                    <a:pt x="1" y="1"/>
                  </a:moveTo>
                  <a:lnTo>
                    <a:pt x="280" y="586"/>
                  </a:lnTo>
                  <a:lnTo>
                    <a:pt x="1131" y="586"/>
                  </a:lnTo>
                  <a:lnTo>
                    <a:pt x="838" y="1"/>
                  </a:lnTo>
                  <a:close/>
                </a:path>
              </a:pathLst>
            </a:custGeom>
            <a:solidFill>
              <a:srgbClr val="CAC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5"/>
            <p:cNvSpPr/>
            <p:nvPr/>
          </p:nvSpPr>
          <p:spPr>
            <a:xfrm>
              <a:off x="2801275" y="3509050"/>
              <a:ext cx="55875" cy="38100"/>
            </a:xfrm>
            <a:custGeom>
              <a:avLst/>
              <a:gdLst/>
              <a:ahLst/>
              <a:cxnLst/>
              <a:rect l="l" t="t" r="r" b="b"/>
              <a:pathLst>
                <a:path w="2235" h="1524" extrusionOk="0">
                  <a:moveTo>
                    <a:pt x="142" y="1"/>
                  </a:moveTo>
                  <a:lnTo>
                    <a:pt x="142" y="1"/>
                  </a:lnTo>
                  <a:cubicBezTo>
                    <a:pt x="138" y="10"/>
                    <a:pt x="134" y="20"/>
                    <a:pt x="130" y="29"/>
                  </a:cubicBezTo>
                  <a:lnTo>
                    <a:pt x="130" y="29"/>
                  </a:lnTo>
                  <a:cubicBezTo>
                    <a:pt x="135" y="19"/>
                    <a:pt x="139" y="9"/>
                    <a:pt x="142" y="1"/>
                  </a:cubicBezTo>
                  <a:close/>
                  <a:moveTo>
                    <a:pt x="2234" y="880"/>
                  </a:moveTo>
                  <a:cubicBezTo>
                    <a:pt x="2170" y="1017"/>
                    <a:pt x="2087" y="1132"/>
                    <a:pt x="1993" y="1224"/>
                  </a:cubicBezTo>
                  <a:lnTo>
                    <a:pt x="1993" y="1224"/>
                  </a:lnTo>
                  <a:cubicBezTo>
                    <a:pt x="2098" y="1127"/>
                    <a:pt x="2181" y="1010"/>
                    <a:pt x="2234" y="880"/>
                  </a:cubicBezTo>
                  <a:close/>
                  <a:moveTo>
                    <a:pt x="130" y="29"/>
                  </a:moveTo>
                  <a:lnTo>
                    <a:pt x="130" y="29"/>
                  </a:lnTo>
                  <a:cubicBezTo>
                    <a:pt x="83" y="146"/>
                    <a:pt x="0" y="409"/>
                    <a:pt x="128" y="754"/>
                  </a:cubicBezTo>
                  <a:cubicBezTo>
                    <a:pt x="295" y="1240"/>
                    <a:pt x="768" y="1523"/>
                    <a:pt x="1238" y="1523"/>
                  </a:cubicBezTo>
                  <a:cubicBezTo>
                    <a:pt x="1510" y="1523"/>
                    <a:pt x="1782" y="1429"/>
                    <a:pt x="1993" y="1224"/>
                  </a:cubicBezTo>
                  <a:lnTo>
                    <a:pt x="1993" y="1224"/>
                  </a:lnTo>
                  <a:cubicBezTo>
                    <a:pt x="1809" y="1391"/>
                    <a:pt x="1558" y="1496"/>
                    <a:pt x="1283" y="1496"/>
                  </a:cubicBezTo>
                  <a:cubicBezTo>
                    <a:pt x="1261" y="1496"/>
                    <a:pt x="1238" y="1495"/>
                    <a:pt x="1216" y="1493"/>
                  </a:cubicBezTo>
                  <a:cubicBezTo>
                    <a:pt x="588" y="1480"/>
                    <a:pt x="86" y="991"/>
                    <a:pt x="72" y="405"/>
                  </a:cubicBezTo>
                  <a:cubicBezTo>
                    <a:pt x="72" y="276"/>
                    <a:pt x="84" y="147"/>
                    <a:pt x="130" y="29"/>
                  </a:cubicBez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5"/>
            <p:cNvSpPr/>
            <p:nvPr/>
          </p:nvSpPr>
          <p:spPr>
            <a:xfrm>
              <a:off x="2803075" y="3509050"/>
              <a:ext cx="53025" cy="38050"/>
            </a:xfrm>
            <a:custGeom>
              <a:avLst/>
              <a:gdLst/>
              <a:ahLst/>
              <a:cxnLst/>
              <a:rect l="l" t="t" r="r" b="b"/>
              <a:pathLst>
                <a:path w="2121" h="1522" extrusionOk="0">
                  <a:moveTo>
                    <a:pt x="84" y="1"/>
                  </a:moveTo>
                  <a:cubicBezTo>
                    <a:pt x="59" y="45"/>
                    <a:pt x="42" y="91"/>
                    <a:pt x="29" y="139"/>
                  </a:cubicBezTo>
                  <a:lnTo>
                    <a:pt x="29" y="139"/>
                  </a:lnTo>
                  <a:cubicBezTo>
                    <a:pt x="56" y="84"/>
                    <a:pt x="70" y="42"/>
                    <a:pt x="84" y="1"/>
                  </a:cubicBezTo>
                  <a:close/>
                  <a:moveTo>
                    <a:pt x="29" y="139"/>
                  </a:moveTo>
                  <a:lnTo>
                    <a:pt x="29" y="139"/>
                  </a:lnTo>
                  <a:cubicBezTo>
                    <a:pt x="29" y="139"/>
                    <a:pt x="29" y="140"/>
                    <a:pt x="28" y="140"/>
                  </a:cubicBezTo>
                  <a:lnTo>
                    <a:pt x="27" y="145"/>
                  </a:lnTo>
                  <a:lnTo>
                    <a:pt x="27" y="145"/>
                  </a:lnTo>
                  <a:cubicBezTo>
                    <a:pt x="28" y="143"/>
                    <a:pt x="29" y="141"/>
                    <a:pt x="29" y="139"/>
                  </a:cubicBezTo>
                  <a:close/>
                  <a:moveTo>
                    <a:pt x="27" y="145"/>
                  </a:moveTo>
                  <a:cubicBezTo>
                    <a:pt x="20" y="176"/>
                    <a:pt x="14" y="208"/>
                    <a:pt x="10" y="239"/>
                  </a:cubicBezTo>
                  <a:lnTo>
                    <a:pt x="10" y="239"/>
                  </a:lnTo>
                  <a:cubicBezTo>
                    <a:pt x="11" y="234"/>
                    <a:pt x="13" y="229"/>
                    <a:pt x="14" y="224"/>
                  </a:cubicBezTo>
                  <a:lnTo>
                    <a:pt x="27" y="145"/>
                  </a:lnTo>
                  <a:close/>
                  <a:moveTo>
                    <a:pt x="10" y="239"/>
                  </a:moveTo>
                  <a:cubicBezTo>
                    <a:pt x="0" y="273"/>
                    <a:pt x="0" y="297"/>
                    <a:pt x="0" y="322"/>
                  </a:cubicBezTo>
                  <a:lnTo>
                    <a:pt x="0" y="405"/>
                  </a:lnTo>
                  <a:cubicBezTo>
                    <a:pt x="0" y="350"/>
                    <a:pt x="3" y="294"/>
                    <a:pt x="10" y="239"/>
                  </a:cubicBezTo>
                  <a:close/>
                  <a:moveTo>
                    <a:pt x="0" y="405"/>
                  </a:moveTo>
                  <a:lnTo>
                    <a:pt x="0" y="475"/>
                  </a:lnTo>
                  <a:lnTo>
                    <a:pt x="14" y="559"/>
                  </a:lnTo>
                  <a:cubicBezTo>
                    <a:pt x="14" y="601"/>
                    <a:pt x="28" y="629"/>
                    <a:pt x="28" y="643"/>
                  </a:cubicBezTo>
                  <a:lnTo>
                    <a:pt x="56" y="740"/>
                  </a:lnTo>
                  <a:cubicBezTo>
                    <a:pt x="70" y="768"/>
                    <a:pt x="70" y="810"/>
                    <a:pt x="84" y="824"/>
                  </a:cubicBezTo>
                  <a:lnTo>
                    <a:pt x="126" y="894"/>
                  </a:lnTo>
                  <a:cubicBezTo>
                    <a:pt x="140" y="908"/>
                    <a:pt x="154" y="949"/>
                    <a:pt x="168" y="963"/>
                  </a:cubicBezTo>
                  <a:lnTo>
                    <a:pt x="224" y="1033"/>
                  </a:lnTo>
                  <a:cubicBezTo>
                    <a:pt x="225" y="1034"/>
                    <a:pt x="226" y="1036"/>
                    <a:pt x="227" y="1037"/>
                  </a:cubicBezTo>
                  <a:lnTo>
                    <a:pt x="227" y="1037"/>
                  </a:lnTo>
                  <a:cubicBezTo>
                    <a:pt x="89" y="858"/>
                    <a:pt x="6" y="639"/>
                    <a:pt x="0" y="405"/>
                  </a:cubicBezTo>
                  <a:close/>
                  <a:moveTo>
                    <a:pt x="227" y="1037"/>
                  </a:moveTo>
                  <a:cubicBezTo>
                    <a:pt x="234" y="1046"/>
                    <a:pt x="240" y="1054"/>
                    <a:pt x="247" y="1062"/>
                  </a:cubicBezTo>
                  <a:lnTo>
                    <a:pt x="247" y="1062"/>
                  </a:lnTo>
                  <a:cubicBezTo>
                    <a:pt x="240" y="1053"/>
                    <a:pt x="233" y="1043"/>
                    <a:pt x="227" y="1037"/>
                  </a:cubicBezTo>
                  <a:close/>
                  <a:moveTo>
                    <a:pt x="247" y="1062"/>
                  </a:moveTo>
                  <a:cubicBezTo>
                    <a:pt x="259" y="1078"/>
                    <a:pt x="271" y="1095"/>
                    <a:pt x="279" y="1103"/>
                  </a:cubicBezTo>
                  <a:lnTo>
                    <a:pt x="335" y="1173"/>
                  </a:lnTo>
                  <a:cubicBezTo>
                    <a:pt x="349" y="1187"/>
                    <a:pt x="377" y="1201"/>
                    <a:pt x="405" y="1228"/>
                  </a:cubicBezTo>
                  <a:lnTo>
                    <a:pt x="435" y="1246"/>
                  </a:lnTo>
                  <a:lnTo>
                    <a:pt x="435" y="1246"/>
                  </a:lnTo>
                  <a:cubicBezTo>
                    <a:pt x="365" y="1192"/>
                    <a:pt x="302" y="1130"/>
                    <a:pt x="247" y="1062"/>
                  </a:cubicBezTo>
                  <a:close/>
                  <a:moveTo>
                    <a:pt x="435" y="1246"/>
                  </a:moveTo>
                  <a:lnTo>
                    <a:pt x="435" y="1246"/>
                  </a:lnTo>
                  <a:cubicBezTo>
                    <a:pt x="450" y="1258"/>
                    <a:pt x="465" y="1270"/>
                    <a:pt x="481" y="1281"/>
                  </a:cubicBezTo>
                  <a:lnTo>
                    <a:pt x="481" y="1281"/>
                  </a:lnTo>
                  <a:cubicBezTo>
                    <a:pt x="479" y="1278"/>
                    <a:pt x="477" y="1274"/>
                    <a:pt x="475" y="1270"/>
                  </a:cubicBezTo>
                  <a:lnTo>
                    <a:pt x="435" y="1246"/>
                  </a:lnTo>
                  <a:close/>
                  <a:moveTo>
                    <a:pt x="2121" y="991"/>
                  </a:moveTo>
                  <a:lnTo>
                    <a:pt x="2107" y="1019"/>
                  </a:lnTo>
                  <a:cubicBezTo>
                    <a:pt x="2093" y="1033"/>
                    <a:pt x="2079" y="1061"/>
                    <a:pt x="2051" y="1089"/>
                  </a:cubicBezTo>
                  <a:cubicBezTo>
                    <a:pt x="1982" y="1184"/>
                    <a:pt x="1891" y="1269"/>
                    <a:pt x="1784" y="1338"/>
                  </a:cubicBezTo>
                  <a:lnTo>
                    <a:pt x="1784" y="1338"/>
                  </a:lnTo>
                  <a:cubicBezTo>
                    <a:pt x="1800" y="1329"/>
                    <a:pt x="1819" y="1321"/>
                    <a:pt x="1828" y="1312"/>
                  </a:cubicBezTo>
                  <a:lnTo>
                    <a:pt x="1897" y="1256"/>
                  </a:lnTo>
                  <a:cubicBezTo>
                    <a:pt x="1939" y="1242"/>
                    <a:pt x="1953" y="1228"/>
                    <a:pt x="1967" y="1201"/>
                  </a:cubicBezTo>
                  <a:lnTo>
                    <a:pt x="2023" y="1159"/>
                  </a:lnTo>
                  <a:cubicBezTo>
                    <a:pt x="2037" y="1131"/>
                    <a:pt x="2051" y="1103"/>
                    <a:pt x="2079" y="1089"/>
                  </a:cubicBezTo>
                  <a:cubicBezTo>
                    <a:pt x="2093" y="1061"/>
                    <a:pt x="2107" y="1033"/>
                    <a:pt x="2121" y="991"/>
                  </a:cubicBezTo>
                  <a:close/>
                  <a:moveTo>
                    <a:pt x="1784" y="1338"/>
                  </a:moveTo>
                  <a:cubicBezTo>
                    <a:pt x="1774" y="1343"/>
                    <a:pt x="1765" y="1348"/>
                    <a:pt x="1759" y="1353"/>
                  </a:cubicBezTo>
                  <a:lnTo>
                    <a:pt x="1759" y="1353"/>
                  </a:lnTo>
                  <a:cubicBezTo>
                    <a:pt x="1768" y="1348"/>
                    <a:pt x="1776" y="1343"/>
                    <a:pt x="1784" y="1338"/>
                  </a:cubicBezTo>
                  <a:close/>
                  <a:moveTo>
                    <a:pt x="1759" y="1353"/>
                  </a:moveTo>
                  <a:cubicBezTo>
                    <a:pt x="1723" y="1374"/>
                    <a:pt x="1685" y="1394"/>
                    <a:pt x="1645" y="1412"/>
                  </a:cubicBezTo>
                  <a:lnTo>
                    <a:pt x="1645" y="1412"/>
                  </a:lnTo>
                  <a:cubicBezTo>
                    <a:pt x="1662" y="1408"/>
                    <a:pt x="1680" y="1404"/>
                    <a:pt x="1688" y="1396"/>
                  </a:cubicBezTo>
                  <a:lnTo>
                    <a:pt x="1758" y="1354"/>
                  </a:lnTo>
                  <a:cubicBezTo>
                    <a:pt x="1758" y="1354"/>
                    <a:pt x="1759" y="1353"/>
                    <a:pt x="1759" y="1353"/>
                  </a:cubicBezTo>
                  <a:close/>
                  <a:moveTo>
                    <a:pt x="1645" y="1412"/>
                  </a:moveTo>
                  <a:cubicBezTo>
                    <a:pt x="1635" y="1415"/>
                    <a:pt x="1625" y="1418"/>
                    <a:pt x="1619" y="1423"/>
                  </a:cubicBezTo>
                  <a:lnTo>
                    <a:pt x="1619" y="1423"/>
                  </a:lnTo>
                  <a:cubicBezTo>
                    <a:pt x="1628" y="1419"/>
                    <a:pt x="1637" y="1416"/>
                    <a:pt x="1645" y="1412"/>
                  </a:cubicBezTo>
                  <a:close/>
                  <a:moveTo>
                    <a:pt x="481" y="1281"/>
                  </a:moveTo>
                  <a:cubicBezTo>
                    <a:pt x="496" y="1302"/>
                    <a:pt x="520" y="1314"/>
                    <a:pt x="544" y="1326"/>
                  </a:cubicBezTo>
                  <a:lnTo>
                    <a:pt x="642" y="1396"/>
                  </a:lnTo>
                  <a:cubicBezTo>
                    <a:pt x="684" y="1410"/>
                    <a:pt x="712" y="1410"/>
                    <a:pt x="726" y="1424"/>
                  </a:cubicBezTo>
                  <a:lnTo>
                    <a:pt x="823" y="1466"/>
                  </a:lnTo>
                  <a:cubicBezTo>
                    <a:pt x="851" y="1466"/>
                    <a:pt x="893" y="1480"/>
                    <a:pt x="907" y="1480"/>
                  </a:cubicBezTo>
                  <a:lnTo>
                    <a:pt x="991" y="1507"/>
                  </a:lnTo>
                  <a:cubicBezTo>
                    <a:pt x="1005" y="1521"/>
                    <a:pt x="1047" y="1521"/>
                    <a:pt x="1074" y="1521"/>
                  </a:cubicBezTo>
                  <a:lnTo>
                    <a:pt x="1270" y="1521"/>
                  </a:lnTo>
                  <a:cubicBezTo>
                    <a:pt x="1284" y="1507"/>
                    <a:pt x="1326" y="1507"/>
                    <a:pt x="1353" y="1507"/>
                  </a:cubicBezTo>
                  <a:lnTo>
                    <a:pt x="1451" y="1480"/>
                  </a:lnTo>
                  <a:cubicBezTo>
                    <a:pt x="1479" y="1480"/>
                    <a:pt x="1521" y="1466"/>
                    <a:pt x="1535" y="1466"/>
                  </a:cubicBezTo>
                  <a:lnTo>
                    <a:pt x="1618" y="1424"/>
                  </a:lnTo>
                  <a:cubicBezTo>
                    <a:pt x="1619" y="1424"/>
                    <a:pt x="1619" y="1423"/>
                    <a:pt x="1619" y="1423"/>
                  </a:cubicBezTo>
                  <a:lnTo>
                    <a:pt x="1619" y="1423"/>
                  </a:lnTo>
                  <a:cubicBezTo>
                    <a:pt x="1489" y="1477"/>
                    <a:pt x="1342" y="1508"/>
                    <a:pt x="1186" y="1508"/>
                  </a:cubicBezTo>
                  <a:cubicBezTo>
                    <a:pt x="1172" y="1508"/>
                    <a:pt x="1158" y="1508"/>
                    <a:pt x="1144" y="1507"/>
                  </a:cubicBezTo>
                  <a:cubicBezTo>
                    <a:pt x="896" y="1496"/>
                    <a:pt x="668" y="1413"/>
                    <a:pt x="481" y="1281"/>
                  </a:cubicBez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2805525" y="3493075"/>
              <a:ext cx="54075" cy="45725"/>
            </a:xfrm>
            <a:custGeom>
              <a:avLst/>
              <a:gdLst/>
              <a:ahLst/>
              <a:cxnLst/>
              <a:rect l="l" t="t" r="r" b="b"/>
              <a:pathLst>
                <a:path w="2163" h="1829" extrusionOk="0">
                  <a:moveTo>
                    <a:pt x="1032" y="1"/>
                  </a:moveTo>
                  <a:cubicBezTo>
                    <a:pt x="672" y="1"/>
                    <a:pt x="339" y="204"/>
                    <a:pt x="195" y="542"/>
                  </a:cubicBezTo>
                  <a:cubicBezTo>
                    <a:pt x="0" y="1017"/>
                    <a:pt x="251" y="1547"/>
                    <a:pt x="739" y="1756"/>
                  </a:cubicBezTo>
                  <a:cubicBezTo>
                    <a:pt x="863" y="1805"/>
                    <a:pt x="990" y="1829"/>
                    <a:pt x="1115" y="1829"/>
                  </a:cubicBezTo>
                  <a:cubicBezTo>
                    <a:pt x="1481" y="1829"/>
                    <a:pt x="1821" y="1625"/>
                    <a:pt x="1967" y="1282"/>
                  </a:cubicBezTo>
                  <a:cubicBezTo>
                    <a:pt x="2162" y="821"/>
                    <a:pt x="1911" y="277"/>
                    <a:pt x="1423" y="82"/>
                  </a:cubicBezTo>
                  <a:cubicBezTo>
                    <a:pt x="1294" y="27"/>
                    <a:pt x="1161" y="1"/>
                    <a:pt x="1032" y="1"/>
                  </a:cubicBezTo>
                  <a:close/>
                </a:path>
              </a:pathLst>
            </a:custGeom>
            <a:solidFill>
              <a:srgbClr val="B2B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2854325" y="3527550"/>
              <a:ext cx="4575" cy="8725"/>
            </a:xfrm>
            <a:custGeom>
              <a:avLst/>
              <a:gdLst/>
              <a:ahLst/>
              <a:cxnLst/>
              <a:rect l="l" t="t" r="r" b="b"/>
              <a:pathLst>
                <a:path w="183" h="349" extrusionOk="0">
                  <a:moveTo>
                    <a:pt x="182" y="0"/>
                  </a:moveTo>
                  <a:lnTo>
                    <a:pt x="182" y="0"/>
                  </a:lnTo>
                  <a:cubicBezTo>
                    <a:pt x="140" y="70"/>
                    <a:pt x="112" y="140"/>
                    <a:pt x="57" y="209"/>
                  </a:cubicBezTo>
                  <a:lnTo>
                    <a:pt x="1" y="349"/>
                  </a:lnTo>
                  <a:cubicBezTo>
                    <a:pt x="57" y="293"/>
                    <a:pt x="98" y="209"/>
                    <a:pt x="126" y="140"/>
                  </a:cubicBezTo>
                  <a:lnTo>
                    <a:pt x="182" y="0"/>
                  </a:lnTo>
                  <a:close/>
                </a:path>
              </a:pathLst>
            </a:custGeom>
            <a:solidFill>
              <a:srgbClr val="666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2803075" y="3505575"/>
              <a:ext cx="52675" cy="40900"/>
            </a:xfrm>
            <a:custGeom>
              <a:avLst/>
              <a:gdLst/>
              <a:ahLst/>
              <a:cxnLst/>
              <a:rect l="l" t="t" r="r" b="b"/>
              <a:pathLst>
                <a:path w="2107" h="1636" extrusionOk="0">
                  <a:moveTo>
                    <a:pt x="126" y="1"/>
                  </a:moveTo>
                  <a:cubicBezTo>
                    <a:pt x="119" y="16"/>
                    <a:pt x="113" y="31"/>
                    <a:pt x="107" y="47"/>
                  </a:cubicBezTo>
                  <a:lnTo>
                    <a:pt x="107" y="47"/>
                  </a:lnTo>
                  <a:lnTo>
                    <a:pt x="126" y="1"/>
                  </a:lnTo>
                  <a:close/>
                  <a:moveTo>
                    <a:pt x="107" y="47"/>
                  </a:moveTo>
                  <a:lnTo>
                    <a:pt x="70" y="140"/>
                  </a:lnTo>
                  <a:cubicBezTo>
                    <a:pt x="14" y="266"/>
                    <a:pt x="0" y="405"/>
                    <a:pt x="0" y="544"/>
                  </a:cubicBezTo>
                  <a:cubicBezTo>
                    <a:pt x="14" y="1130"/>
                    <a:pt x="516" y="1619"/>
                    <a:pt x="1144" y="1632"/>
                  </a:cubicBezTo>
                  <a:cubicBezTo>
                    <a:pt x="1171" y="1634"/>
                    <a:pt x="1197" y="1635"/>
                    <a:pt x="1223" y="1635"/>
                  </a:cubicBezTo>
                  <a:cubicBezTo>
                    <a:pt x="1580" y="1635"/>
                    <a:pt x="1882" y="1461"/>
                    <a:pt x="2051" y="1214"/>
                  </a:cubicBezTo>
                  <a:lnTo>
                    <a:pt x="2107" y="1088"/>
                  </a:lnTo>
                  <a:lnTo>
                    <a:pt x="2107" y="1088"/>
                  </a:lnTo>
                  <a:cubicBezTo>
                    <a:pt x="1905" y="1330"/>
                    <a:pt x="1587" y="1508"/>
                    <a:pt x="1239" y="1508"/>
                  </a:cubicBezTo>
                  <a:cubicBezTo>
                    <a:pt x="1226" y="1508"/>
                    <a:pt x="1213" y="1507"/>
                    <a:pt x="1200" y="1507"/>
                  </a:cubicBezTo>
                  <a:cubicBezTo>
                    <a:pt x="572" y="1479"/>
                    <a:pt x="70" y="991"/>
                    <a:pt x="56" y="405"/>
                  </a:cubicBezTo>
                  <a:cubicBezTo>
                    <a:pt x="56" y="282"/>
                    <a:pt x="67" y="160"/>
                    <a:pt x="107" y="47"/>
                  </a:cubicBez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2804475" y="3489525"/>
              <a:ext cx="61400" cy="53725"/>
            </a:xfrm>
            <a:custGeom>
              <a:avLst/>
              <a:gdLst/>
              <a:ahLst/>
              <a:cxnLst/>
              <a:rect l="l" t="t" r="r" b="b"/>
              <a:pathLst>
                <a:path w="2456" h="2149" extrusionOk="0">
                  <a:moveTo>
                    <a:pt x="1089" y="154"/>
                  </a:moveTo>
                  <a:cubicBezTo>
                    <a:pt x="1098" y="154"/>
                    <a:pt x="1107" y="154"/>
                    <a:pt x="1116" y="154"/>
                  </a:cubicBezTo>
                  <a:cubicBezTo>
                    <a:pt x="1632" y="168"/>
                    <a:pt x="2051" y="587"/>
                    <a:pt x="2065" y="1103"/>
                  </a:cubicBezTo>
                  <a:cubicBezTo>
                    <a:pt x="2065" y="1589"/>
                    <a:pt x="1673" y="1983"/>
                    <a:pt x="1180" y="1983"/>
                  </a:cubicBezTo>
                  <a:cubicBezTo>
                    <a:pt x="1164" y="1983"/>
                    <a:pt x="1147" y="1982"/>
                    <a:pt x="1130" y="1982"/>
                  </a:cubicBezTo>
                  <a:cubicBezTo>
                    <a:pt x="600" y="1968"/>
                    <a:pt x="182" y="1549"/>
                    <a:pt x="168" y="1047"/>
                  </a:cubicBezTo>
                  <a:cubicBezTo>
                    <a:pt x="168" y="553"/>
                    <a:pt x="572" y="154"/>
                    <a:pt x="1089" y="154"/>
                  </a:cubicBezTo>
                  <a:close/>
                  <a:moveTo>
                    <a:pt x="1116" y="1"/>
                  </a:moveTo>
                  <a:cubicBezTo>
                    <a:pt x="879" y="1"/>
                    <a:pt x="349" y="57"/>
                    <a:pt x="70" y="643"/>
                  </a:cubicBezTo>
                  <a:cubicBezTo>
                    <a:pt x="14" y="768"/>
                    <a:pt x="0" y="908"/>
                    <a:pt x="0" y="1047"/>
                  </a:cubicBezTo>
                  <a:cubicBezTo>
                    <a:pt x="14" y="1633"/>
                    <a:pt x="516" y="2121"/>
                    <a:pt x="1144" y="2149"/>
                  </a:cubicBezTo>
                  <a:cubicBezTo>
                    <a:pt x="1618" y="2149"/>
                    <a:pt x="2023" y="1884"/>
                    <a:pt x="2176" y="1493"/>
                  </a:cubicBezTo>
                  <a:cubicBezTo>
                    <a:pt x="2455" y="782"/>
                    <a:pt x="1925" y="57"/>
                    <a:pt x="1116" y="1"/>
                  </a:cubicBezTo>
                  <a:close/>
                </a:path>
              </a:pathLst>
            </a:custGeom>
            <a:solidFill>
              <a:srgbClr val="DAD9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2803775" y="3489850"/>
              <a:ext cx="65225" cy="53750"/>
            </a:xfrm>
            <a:custGeom>
              <a:avLst/>
              <a:gdLst/>
              <a:ahLst/>
              <a:cxnLst/>
              <a:rect l="l" t="t" r="r" b="b"/>
              <a:pathLst>
                <a:path w="2609" h="2150" extrusionOk="0">
                  <a:moveTo>
                    <a:pt x="1112" y="0"/>
                  </a:moveTo>
                  <a:cubicBezTo>
                    <a:pt x="1109" y="0"/>
                    <a:pt x="1106" y="1"/>
                    <a:pt x="1102" y="2"/>
                  </a:cubicBezTo>
                  <a:lnTo>
                    <a:pt x="991" y="2"/>
                  </a:lnTo>
                  <a:cubicBezTo>
                    <a:pt x="977" y="16"/>
                    <a:pt x="949" y="16"/>
                    <a:pt x="907" y="16"/>
                  </a:cubicBezTo>
                  <a:lnTo>
                    <a:pt x="823" y="44"/>
                  </a:lnTo>
                  <a:cubicBezTo>
                    <a:pt x="781" y="44"/>
                    <a:pt x="754" y="58"/>
                    <a:pt x="740" y="58"/>
                  </a:cubicBezTo>
                  <a:lnTo>
                    <a:pt x="642" y="86"/>
                  </a:lnTo>
                  <a:cubicBezTo>
                    <a:pt x="628" y="113"/>
                    <a:pt x="600" y="113"/>
                    <a:pt x="572" y="127"/>
                  </a:cubicBezTo>
                  <a:lnTo>
                    <a:pt x="502" y="155"/>
                  </a:lnTo>
                  <a:cubicBezTo>
                    <a:pt x="488" y="183"/>
                    <a:pt x="461" y="197"/>
                    <a:pt x="433" y="211"/>
                  </a:cubicBezTo>
                  <a:lnTo>
                    <a:pt x="363" y="267"/>
                  </a:lnTo>
                  <a:cubicBezTo>
                    <a:pt x="335" y="281"/>
                    <a:pt x="321" y="295"/>
                    <a:pt x="293" y="323"/>
                  </a:cubicBezTo>
                  <a:lnTo>
                    <a:pt x="251" y="364"/>
                  </a:lnTo>
                  <a:cubicBezTo>
                    <a:pt x="223" y="392"/>
                    <a:pt x="210" y="420"/>
                    <a:pt x="196" y="434"/>
                  </a:cubicBezTo>
                  <a:lnTo>
                    <a:pt x="140" y="504"/>
                  </a:lnTo>
                  <a:cubicBezTo>
                    <a:pt x="140" y="532"/>
                    <a:pt x="126" y="560"/>
                    <a:pt x="112" y="574"/>
                  </a:cubicBezTo>
                  <a:cubicBezTo>
                    <a:pt x="98" y="602"/>
                    <a:pt x="98" y="630"/>
                    <a:pt x="70" y="643"/>
                  </a:cubicBezTo>
                  <a:cubicBezTo>
                    <a:pt x="28" y="769"/>
                    <a:pt x="0" y="908"/>
                    <a:pt x="0" y="1048"/>
                  </a:cubicBezTo>
                  <a:cubicBezTo>
                    <a:pt x="28" y="1648"/>
                    <a:pt x="530" y="2136"/>
                    <a:pt x="1158" y="2150"/>
                  </a:cubicBezTo>
                  <a:cubicBezTo>
                    <a:pt x="1632" y="2150"/>
                    <a:pt x="2023" y="1885"/>
                    <a:pt x="2190" y="1494"/>
                  </a:cubicBezTo>
                  <a:cubicBezTo>
                    <a:pt x="2204" y="1466"/>
                    <a:pt x="2218" y="1411"/>
                    <a:pt x="2232" y="1369"/>
                  </a:cubicBezTo>
                  <a:lnTo>
                    <a:pt x="2260" y="1271"/>
                  </a:lnTo>
                  <a:cubicBezTo>
                    <a:pt x="2274" y="1243"/>
                    <a:pt x="2274" y="1201"/>
                    <a:pt x="2274" y="1187"/>
                  </a:cubicBezTo>
                  <a:lnTo>
                    <a:pt x="2274" y="1104"/>
                  </a:lnTo>
                  <a:lnTo>
                    <a:pt x="2274" y="1020"/>
                  </a:lnTo>
                  <a:lnTo>
                    <a:pt x="2260" y="922"/>
                  </a:lnTo>
                  <a:cubicBezTo>
                    <a:pt x="2260" y="895"/>
                    <a:pt x="2232" y="853"/>
                    <a:pt x="2232" y="839"/>
                  </a:cubicBezTo>
                  <a:lnTo>
                    <a:pt x="2218" y="755"/>
                  </a:lnTo>
                  <a:cubicBezTo>
                    <a:pt x="2204" y="713"/>
                    <a:pt x="2204" y="685"/>
                    <a:pt x="2190" y="671"/>
                  </a:cubicBezTo>
                  <a:lnTo>
                    <a:pt x="2148" y="602"/>
                  </a:lnTo>
                  <a:cubicBezTo>
                    <a:pt x="2134" y="574"/>
                    <a:pt x="2120" y="546"/>
                    <a:pt x="2093" y="532"/>
                  </a:cubicBezTo>
                  <a:lnTo>
                    <a:pt x="2037" y="462"/>
                  </a:lnTo>
                  <a:cubicBezTo>
                    <a:pt x="2023" y="434"/>
                    <a:pt x="2009" y="406"/>
                    <a:pt x="1995" y="392"/>
                  </a:cubicBezTo>
                  <a:lnTo>
                    <a:pt x="1939" y="323"/>
                  </a:lnTo>
                  <a:cubicBezTo>
                    <a:pt x="1925" y="295"/>
                    <a:pt x="1883" y="281"/>
                    <a:pt x="1869" y="267"/>
                  </a:cubicBezTo>
                  <a:lnTo>
                    <a:pt x="1800" y="211"/>
                  </a:lnTo>
                  <a:cubicBezTo>
                    <a:pt x="1786" y="197"/>
                    <a:pt x="1744" y="183"/>
                    <a:pt x="1730" y="155"/>
                  </a:cubicBezTo>
                  <a:lnTo>
                    <a:pt x="1660" y="127"/>
                  </a:lnTo>
                  <a:cubicBezTo>
                    <a:pt x="1632" y="113"/>
                    <a:pt x="1590" y="113"/>
                    <a:pt x="1576" y="86"/>
                  </a:cubicBezTo>
                  <a:lnTo>
                    <a:pt x="1493" y="58"/>
                  </a:lnTo>
                  <a:cubicBezTo>
                    <a:pt x="1451" y="58"/>
                    <a:pt x="1423" y="44"/>
                    <a:pt x="1395" y="44"/>
                  </a:cubicBezTo>
                  <a:lnTo>
                    <a:pt x="1311" y="16"/>
                  </a:lnTo>
                  <a:cubicBezTo>
                    <a:pt x="1298" y="2"/>
                    <a:pt x="1256" y="2"/>
                    <a:pt x="1228" y="2"/>
                  </a:cubicBezTo>
                  <a:lnTo>
                    <a:pt x="1144" y="2"/>
                  </a:lnTo>
                  <a:lnTo>
                    <a:pt x="1144" y="141"/>
                  </a:lnTo>
                  <a:cubicBezTo>
                    <a:pt x="1144" y="141"/>
                    <a:pt x="1151" y="141"/>
                    <a:pt x="1163" y="141"/>
                  </a:cubicBezTo>
                  <a:cubicBezTo>
                    <a:pt x="1242" y="141"/>
                    <a:pt x="1563" y="162"/>
                    <a:pt x="1925" y="476"/>
                  </a:cubicBezTo>
                  <a:cubicBezTo>
                    <a:pt x="2609" y="1118"/>
                    <a:pt x="2093" y="2038"/>
                    <a:pt x="1298" y="2080"/>
                  </a:cubicBezTo>
                  <a:cubicBezTo>
                    <a:pt x="1290" y="2080"/>
                    <a:pt x="1283" y="2080"/>
                    <a:pt x="1275" y="2080"/>
                  </a:cubicBezTo>
                  <a:cubicBezTo>
                    <a:pt x="579" y="2080"/>
                    <a:pt x="251" y="1435"/>
                    <a:pt x="210" y="1062"/>
                  </a:cubicBezTo>
                  <a:cubicBezTo>
                    <a:pt x="182" y="532"/>
                    <a:pt x="628" y="141"/>
                    <a:pt x="1074" y="141"/>
                  </a:cubicBezTo>
                  <a:cubicBezTo>
                    <a:pt x="1084" y="141"/>
                    <a:pt x="1099" y="148"/>
                    <a:pt x="1117" y="148"/>
                  </a:cubicBezTo>
                  <a:cubicBezTo>
                    <a:pt x="1125" y="148"/>
                    <a:pt x="1135" y="146"/>
                    <a:pt x="1144" y="141"/>
                  </a:cubicBezTo>
                  <a:cubicBezTo>
                    <a:pt x="1144" y="65"/>
                    <a:pt x="1144" y="0"/>
                    <a:pt x="1112" y="0"/>
                  </a:cubicBezTo>
                  <a:close/>
                </a:path>
              </a:pathLst>
            </a:custGeom>
            <a:solidFill>
              <a:srgbClr val="DAD9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2803775" y="3489525"/>
              <a:ext cx="63825" cy="53725"/>
            </a:xfrm>
            <a:custGeom>
              <a:avLst/>
              <a:gdLst/>
              <a:ahLst/>
              <a:cxnLst/>
              <a:rect l="l" t="t" r="r" b="b"/>
              <a:pathLst>
                <a:path w="2553" h="2149" extrusionOk="0">
                  <a:moveTo>
                    <a:pt x="991" y="1"/>
                  </a:moveTo>
                  <a:cubicBezTo>
                    <a:pt x="977" y="15"/>
                    <a:pt x="949" y="15"/>
                    <a:pt x="907" y="15"/>
                  </a:cubicBezTo>
                  <a:lnTo>
                    <a:pt x="823" y="29"/>
                  </a:lnTo>
                  <a:cubicBezTo>
                    <a:pt x="781" y="29"/>
                    <a:pt x="754" y="57"/>
                    <a:pt x="740" y="57"/>
                  </a:cubicBezTo>
                  <a:lnTo>
                    <a:pt x="642" y="85"/>
                  </a:lnTo>
                  <a:cubicBezTo>
                    <a:pt x="628" y="99"/>
                    <a:pt x="600" y="99"/>
                    <a:pt x="572" y="126"/>
                  </a:cubicBezTo>
                  <a:lnTo>
                    <a:pt x="502" y="154"/>
                  </a:lnTo>
                  <a:cubicBezTo>
                    <a:pt x="488" y="168"/>
                    <a:pt x="461" y="196"/>
                    <a:pt x="433" y="210"/>
                  </a:cubicBezTo>
                  <a:lnTo>
                    <a:pt x="363" y="266"/>
                  </a:lnTo>
                  <a:cubicBezTo>
                    <a:pt x="335" y="280"/>
                    <a:pt x="321" y="294"/>
                    <a:pt x="293" y="308"/>
                  </a:cubicBezTo>
                  <a:lnTo>
                    <a:pt x="251" y="364"/>
                  </a:lnTo>
                  <a:cubicBezTo>
                    <a:pt x="223" y="377"/>
                    <a:pt x="210" y="419"/>
                    <a:pt x="196" y="433"/>
                  </a:cubicBezTo>
                  <a:lnTo>
                    <a:pt x="140" y="503"/>
                  </a:lnTo>
                  <a:cubicBezTo>
                    <a:pt x="140" y="517"/>
                    <a:pt x="126" y="559"/>
                    <a:pt x="112" y="573"/>
                  </a:cubicBezTo>
                  <a:cubicBezTo>
                    <a:pt x="98" y="587"/>
                    <a:pt x="98" y="629"/>
                    <a:pt x="70" y="643"/>
                  </a:cubicBezTo>
                  <a:cubicBezTo>
                    <a:pt x="28" y="768"/>
                    <a:pt x="0" y="908"/>
                    <a:pt x="0" y="1047"/>
                  </a:cubicBezTo>
                  <a:cubicBezTo>
                    <a:pt x="28" y="1633"/>
                    <a:pt x="530" y="2121"/>
                    <a:pt x="1158" y="2149"/>
                  </a:cubicBezTo>
                  <a:cubicBezTo>
                    <a:pt x="1632" y="2149"/>
                    <a:pt x="2023" y="1884"/>
                    <a:pt x="2190" y="1493"/>
                  </a:cubicBezTo>
                  <a:cubicBezTo>
                    <a:pt x="2204" y="1465"/>
                    <a:pt x="2218" y="1410"/>
                    <a:pt x="2232" y="1354"/>
                  </a:cubicBezTo>
                  <a:lnTo>
                    <a:pt x="2260" y="1270"/>
                  </a:lnTo>
                  <a:cubicBezTo>
                    <a:pt x="2274" y="1242"/>
                    <a:pt x="2274" y="1200"/>
                    <a:pt x="2274" y="1186"/>
                  </a:cubicBezTo>
                  <a:lnTo>
                    <a:pt x="2274" y="1103"/>
                  </a:lnTo>
                  <a:lnTo>
                    <a:pt x="2274" y="1005"/>
                  </a:lnTo>
                  <a:lnTo>
                    <a:pt x="2260" y="921"/>
                  </a:lnTo>
                  <a:cubicBezTo>
                    <a:pt x="2260" y="894"/>
                    <a:pt x="2232" y="852"/>
                    <a:pt x="2232" y="838"/>
                  </a:cubicBezTo>
                  <a:lnTo>
                    <a:pt x="2218" y="754"/>
                  </a:lnTo>
                  <a:cubicBezTo>
                    <a:pt x="2204" y="712"/>
                    <a:pt x="2204" y="684"/>
                    <a:pt x="2190" y="656"/>
                  </a:cubicBezTo>
                  <a:lnTo>
                    <a:pt x="2148" y="587"/>
                  </a:lnTo>
                  <a:cubicBezTo>
                    <a:pt x="2134" y="573"/>
                    <a:pt x="2120" y="545"/>
                    <a:pt x="2093" y="517"/>
                  </a:cubicBezTo>
                  <a:lnTo>
                    <a:pt x="2037" y="447"/>
                  </a:lnTo>
                  <a:cubicBezTo>
                    <a:pt x="2023" y="433"/>
                    <a:pt x="2009" y="405"/>
                    <a:pt x="1995" y="377"/>
                  </a:cubicBezTo>
                  <a:lnTo>
                    <a:pt x="1939" y="308"/>
                  </a:lnTo>
                  <a:cubicBezTo>
                    <a:pt x="1925" y="294"/>
                    <a:pt x="1883" y="280"/>
                    <a:pt x="1869" y="266"/>
                  </a:cubicBezTo>
                  <a:lnTo>
                    <a:pt x="1800" y="210"/>
                  </a:lnTo>
                  <a:cubicBezTo>
                    <a:pt x="1786" y="196"/>
                    <a:pt x="1744" y="168"/>
                    <a:pt x="1730" y="154"/>
                  </a:cubicBezTo>
                  <a:lnTo>
                    <a:pt x="1660" y="126"/>
                  </a:lnTo>
                  <a:cubicBezTo>
                    <a:pt x="1632" y="99"/>
                    <a:pt x="1590" y="99"/>
                    <a:pt x="1576" y="85"/>
                  </a:cubicBezTo>
                  <a:lnTo>
                    <a:pt x="1493" y="57"/>
                  </a:lnTo>
                  <a:cubicBezTo>
                    <a:pt x="1451" y="57"/>
                    <a:pt x="1423" y="29"/>
                    <a:pt x="1395" y="29"/>
                  </a:cubicBezTo>
                  <a:lnTo>
                    <a:pt x="1311" y="15"/>
                  </a:lnTo>
                  <a:cubicBezTo>
                    <a:pt x="1298" y="1"/>
                    <a:pt x="1256" y="1"/>
                    <a:pt x="1228" y="1"/>
                  </a:cubicBezTo>
                  <a:lnTo>
                    <a:pt x="1144" y="1"/>
                  </a:lnTo>
                  <a:lnTo>
                    <a:pt x="1144" y="140"/>
                  </a:lnTo>
                  <a:cubicBezTo>
                    <a:pt x="1144" y="140"/>
                    <a:pt x="1147" y="140"/>
                    <a:pt x="1151" y="140"/>
                  </a:cubicBezTo>
                  <a:cubicBezTo>
                    <a:pt x="1205" y="140"/>
                    <a:pt x="1537" y="152"/>
                    <a:pt x="1869" y="433"/>
                  </a:cubicBezTo>
                  <a:cubicBezTo>
                    <a:pt x="2553" y="1033"/>
                    <a:pt x="2190" y="2051"/>
                    <a:pt x="1284" y="2093"/>
                  </a:cubicBezTo>
                  <a:cubicBezTo>
                    <a:pt x="1266" y="2094"/>
                    <a:pt x="1249" y="2094"/>
                    <a:pt x="1232" y="2094"/>
                  </a:cubicBezTo>
                  <a:cubicBezTo>
                    <a:pt x="669" y="2094"/>
                    <a:pt x="209" y="1657"/>
                    <a:pt x="182" y="1075"/>
                  </a:cubicBezTo>
                  <a:cubicBezTo>
                    <a:pt x="140" y="545"/>
                    <a:pt x="614" y="154"/>
                    <a:pt x="1046" y="140"/>
                  </a:cubicBezTo>
                  <a:cubicBezTo>
                    <a:pt x="1074" y="140"/>
                    <a:pt x="1096" y="147"/>
                    <a:pt x="1116" y="147"/>
                  </a:cubicBezTo>
                  <a:cubicBezTo>
                    <a:pt x="1125" y="147"/>
                    <a:pt x="1135" y="145"/>
                    <a:pt x="1144" y="140"/>
                  </a:cubicBezTo>
                  <a:cubicBezTo>
                    <a:pt x="1144" y="71"/>
                    <a:pt x="1144" y="1"/>
                    <a:pt x="1102" y="1"/>
                  </a:cubicBezTo>
                  <a:close/>
                </a:path>
              </a:pathLst>
            </a:custGeom>
            <a:solidFill>
              <a:srgbClr val="D9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2803775" y="3489825"/>
              <a:ext cx="64175" cy="53775"/>
            </a:xfrm>
            <a:custGeom>
              <a:avLst/>
              <a:gdLst/>
              <a:ahLst/>
              <a:cxnLst/>
              <a:rect l="l" t="t" r="r" b="b"/>
              <a:pathLst>
                <a:path w="2567" h="2151" extrusionOk="0">
                  <a:moveTo>
                    <a:pt x="1114" y="1"/>
                  </a:moveTo>
                  <a:cubicBezTo>
                    <a:pt x="1110" y="1"/>
                    <a:pt x="1107" y="1"/>
                    <a:pt x="1102" y="3"/>
                  </a:cubicBezTo>
                  <a:lnTo>
                    <a:pt x="991" y="3"/>
                  </a:lnTo>
                  <a:cubicBezTo>
                    <a:pt x="977" y="17"/>
                    <a:pt x="949" y="17"/>
                    <a:pt x="907" y="17"/>
                  </a:cubicBezTo>
                  <a:lnTo>
                    <a:pt x="823" y="45"/>
                  </a:lnTo>
                  <a:cubicBezTo>
                    <a:pt x="781" y="45"/>
                    <a:pt x="754" y="59"/>
                    <a:pt x="740" y="59"/>
                  </a:cubicBezTo>
                  <a:lnTo>
                    <a:pt x="642" y="87"/>
                  </a:lnTo>
                  <a:cubicBezTo>
                    <a:pt x="628" y="114"/>
                    <a:pt x="600" y="114"/>
                    <a:pt x="572" y="128"/>
                  </a:cubicBezTo>
                  <a:lnTo>
                    <a:pt x="502" y="156"/>
                  </a:lnTo>
                  <a:cubicBezTo>
                    <a:pt x="488" y="184"/>
                    <a:pt x="461" y="198"/>
                    <a:pt x="433" y="212"/>
                  </a:cubicBezTo>
                  <a:lnTo>
                    <a:pt x="363" y="268"/>
                  </a:lnTo>
                  <a:cubicBezTo>
                    <a:pt x="335" y="282"/>
                    <a:pt x="321" y="296"/>
                    <a:pt x="293" y="324"/>
                  </a:cubicBezTo>
                  <a:lnTo>
                    <a:pt x="251" y="365"/>
                  </a:lnTo>
                  <a:cubicBezTo>
                    <a:pt x="223" y="393"/>
                    <a:pt x="210" y="421"/>
                    <a:pt x="196" y="435"/>
                  </a:cubicBezTo>
                  <a:lnTo>
                    <a:pt x="140" y="505"/>
                  </a:lnTo>
                  <a:cubicBezTo>
                    <a:pt x="140" y="533"/>
                    <a:pt x="126" y="561"/>
                    <a:pt x="112" y="575"/>
                  </a:cubicBezTo>
                  <a:cubicBezTo>
                    <a:pt x="98" y="603"/>
                    <a:pt x="98" y="631"/>
                    <a:pt x="70" y="644"/>
                  </a:cubicBezTo>
                  <a:cubicBezTo>
                    <a:pt x="28" y="770"/>
                    <a:pt x="0" y="909"/>
                    <a:pt x="0" y="1049"/>
                  </a:cubicBezTo>
                  <a:cubicBezTo>
                    <a:pt x="28" y="1649"/>
                    <a:pt x="530" y="2137"/>
                    <a:pt x="1158" y="2151"/>
                  </a:cubicBezTo>
                  <a:cubicBezTo>
                    <a:pt x="1632" y="2151"/>
                    <a:pt x="2023" y="1886"/>
                    <a:pt x="2190" y="1495"/>
                  </a:cubicBezTo>
                  <a:cubicBezTo>
                    <a:pt x="2204" y="1467"/>
                    <a:pt x="2218" y="1412"/>
                    <a:pt x="2232" y="1370"/>
                  </a:cubicBezTo>
                  <a:lnTo>
                    <a:pt x="2260" y="1272"/>
                  </a:lnTo>
                  <a:cubicBezTo>
                    <a:pt x="2274" y="1244"/>
                    <a:pt x="2274" y="1202"/>
                    <a:pt x="2274" y="1188"/>
                  </a:cubicBezTo>
                  <a:lnTo>
                    <a:pt x="2274" y="1105"/>
                  </a:lnTo>
                  <a:lnTo>
                    <a:pt x="2274" y="1021"/>
                  </a:lnTo>
                  <a:lnTo>
                    <a:pt x="2260" y="923"/>
                  </a:lnTo>
                  <a:cubicBezTo>
                    <a:pt x="2260" y="896"/>
                    <a:pt x="2232" y="854"/>
                    <a:pt x="2232" y="840"/>
                  </a:cubicBezTo>
                  <a:lnTo>
                    <a:pt x="2218" y="756"/>
                  </a:lnTo>
                  <a:cubicBezTo>
                    <a:pt x="2204" y="714"/>
                    <a:pt x="2204" y="686"/>
                    <a:pt x="2190" y="672"/>
                  </a:cubicBezTo>
                  <a:lnTo>
                    <a:pt x="2148" y="603"/>
                  </a:lnTo>
                  <a:cubicBezTo>
                    <a:pt x="2134" y="575"/>
                    <a:pt x="2120" y="547"/>
                    <a:pt x="2093" y="533"/>
                  </a:cubicBezTo>
                  <a:lnTo>
                    <a:pt x="2037" y="463"/>
                  </a:lnTo>
                  <a:cubicBezTo>
                    <a:pt x="2023" y="435"/>
                    <a:pt x="2009" y="407"/>
                    <a:pt x="1995" y="393"/>
                  </a:cubicBezTo>
                  <a:lnTo>
                    <a:pt x="1939" y="324"/>
                  </a:lnTo>
                  <a:cubicBezTo>
                    <a:pt x="1925" y="296"/>
                    <a:pt x="1883" y="282"/>
                    <a:pt x="1869" y="268"/>
                  </a:cubicBezTo>
                  <a:lnTo>
                    <a:pt x="1800" y="212"/>
                  </a:lnTo>
                  <a:cubicBezTo>
                    <a:pt x="1786" y="198"/>
                    <a:pt x="1744" y="184"/>
                    <a:pt x="1730" y="156"/>
                  </a:cubicBezTo>
                  <a:lnTo>
                    <a:pt x="1660" y="128"/>
                  </a:lnTo>
                  <a:cubicBezTo>
                    <a:pt x="1632" y="114"/>
                    <a:pt x="1590" y="114"/>
                    <a:pt x="1576" y="87"/>
                  </a:cubicBezTo>
                  <a:lnTo>
                    <a:pt x="1493" y="59"/>
                  </a:lnTo>
                  <a:cubicBezTo>
                    <a:pt x="1451" y="59"/>
                    <a:pt x="1423" y="45"/>
                    <a:pt x="1395" y="45"/>
                  </a:cubicBezTo>
                  <a:lnTo>
                    <a:pt x="1311" y="17"/>
                  </a:lnTo>
                  <a:cubicBezTo>
                    <a:pt x="1298" y="3"/>
                    <a:pt x="1256" y="3"/>
                    <a:pt x="1228" y="3"/>
                  </a:cubicBezTo>
                  <a:lnTo>
                    <a:pt x="1144" y="3"/>
                  </a:lnTo>
                  <a:lnTo>
                    <a:pt x="1144" y="128"/>
                  </a:lnTo>
                  <a:cubicBezTo>
                    <a:pt x="1144" y="128"/>
                    <a:pt x="1147" y="128"/>
                    <a:pt x="1151" y="128"/>
                  </a:cubicBezTo>
                  <a:cubicBezTo>
                    <a:pt x="1210" y="128"/>
                    <a:pt x="1615" y="140"/>
                    <a:pt x="1925" y="463"/>
                  </a:cubicBezTo>
                  <a:cubicBezTo>
                    <a:pt x="2567" y="1119"/>
                    <a:pt x="2051" y="2081"/>
                    <a:pt x="1242" y="2081"/>
                  </a:cubicBezTo>
                  <a:cubicBezTo>
                    <a:pt x="586" y="2081"/>
                    <a:pt x="196" y="1551"/>
                    <a:pt x="168" y="1063"/>
                  </a:cubicBezTo>
                  <a:cubicBezTo>
                    <a:pt x="126" y="533"/>
                    <a:pt x="600" y="142"/>
                    <a:pt x="1046" y="128"/>
                  </a:cubicBezTo>
                  <a:cubicBezTo>
                    <a:pt x="1074" y="128"/>
                    <a:pt x="1096" y="135"/>
                    <a:pt x="1116" y="135"/>
                  </a:cubicBezTo>
                  <a:cubicBezTo>
                    <a:pt x="1125" y="135"/>
                    <a:pt x="1135" y="133"/>
                    <a:pt x="1144" y="128"/>
                  </a:cubicBezTo>
                  <a:cubicBezTo>
                    <a:pt x="1144" y="53"/>
                    <a:pt x="1144" y="1"/>
                    <a:pt x="1114" y="1"/>
                  </a:cubicBezTo>
                  <a:close/>
                </a:path>
              </a:pathLst>
            </a:custGeom>
            <a:solidFill>
              <a:srgbClr val="D8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2803775" y="3489525"/>
              <a:ext cx="64525" cy="53725"/>
            </a:xfrm>
            <a:custGeom>
              <a:avLst/>
              <a:gdLst/>
              <a:ahLst/>
              <a:cxnLst/>
              <a:rect l="l" t="t" r="r" b="b"/>
              <a:pathLst>
                <a:path w="2581" h="2149" extrusionOk="0">
                  <a:moveTo>
                    <a:pt x="991" y="1"/>
                  </a:moveTo>
                  <a:cubicBezTo>
                    <a:pt x="977" y="15"/>
                    <a:pt x="949" y="15"/>
                    <a:pt x="907" y="15"/>
                  </a:cubicBezTo>
                  <a:lnTo>
                    <a:pt x="823" y="29"/>
                  </a:lnTo>
                  <a:cubicBezTo>
                    <a:pt x="781" y="29"/>
                    <a:pt x="754" y="57"/>
                    <a:pt x="740" y="57"/>
                  </a:cubicBezTo>
                  <a:lnTo>
                    <a:pt x="642" y="85"/>
                  </a:lnTo>
                  <a:cubicBezTo>
                    <a:pt x="628" y="99"/>
                    <a:pt x="600" y="99"/>
                    <a:pt x="572" y="126"/>
                  </a:cubicBezTo>
                  <a:lnTo>
                    <a:pt x="502" y="154"/>
                  </a:lnTo>
                  <a:cubicBezTo>
                    <a:pt x="488" y="168"/>
                    <a:pt x="461" y="196"/>
                    <a:pt x="433" y="210"/>
                  </a:cubicBezTo>
                  <a:lnTo>
                    <a:pt x="363" y="266"/>
                  </a:lnTo>
                  <a:cubicBezTo>
                    <a:pt x="335" y="280"/>
                    <a:pt x="321" y="294"/>
                    <a:pt x="293" y="308"/>
                  </a:cubicBezTo>
                  <a:lnTo>
                    <a:pt x="251" y="364"/>
                  </a:lnTo>
                  <a:cubicBezTo>
                    <a:pt x="223" y="377"/>
                    <a:pt x="210" y="419"/>
                    <a:pt x="196" y="433"/>
                  </a:cubicBezTo>
                  <a:lnTo>
                    <a:pt x="140" y="503"/>
                  </a:lnTo>
                  <a:cubicBezTo>
                    <a:pt x="140" y="517"/>
                    <a:pt x="126" y="559"/>
                    <a:pt x="112" y="573"/>
                  </a:cubicBezTo>
                  <a:cubicBezTo>
                    <a:pt x="98" y="587"/>
                    <a:pt x="98" y="629"/>
                    <a:pt x="70" y="643"/>
                  </a:cubicBezTo>
                  <a:cubicBezTo>
                    <a:pt x="28" y="768"/>
                    <a:pt x="0" y="908"/>
                    <a:pt x="0" y="1047"/>
                  </a:cubicBezTo>
                  <a:cubicBezTo>
                    <a:pt x="28" y="1633"/>
                    <a:pt x="530" y="2121"/>
                    <a:pt x="1158" y="2149"/>
                  </a:cubicBezTo>
                  <a:cubicBezTo>
                    <a:pt x="1632" y="2149"/>
                    <a:pt x="2023" y="1884"/>
                    <a:pt x="2190" y="1493"/>
                  </a:cubicBezTo>
                  <a:cubicBezTo>
                    <a:pt x="2204" y="1465"/>
                    <a:pt x="2218" y="1410"/>
                    <a:pt x="2232" y="1354"/>
                  </a:cubicBezTo>
                  <a:lnTo>
                    <a:pt x="2260" y="1270"/>
                  </a:lnTo>
                  <a:cubicBezTo>
                    <a:pt x="2274" y="1228"/>
                    <a:pt x="2274" y="1200"/>
                    <a:pt x="2274" y="1186"/>
                  </a:cubicBezTo>
                  <a:lnTo>
                    <a:pt x="2274" y="1103"/>
                  </a:lnTo>
                  <a:lnTo>
                    <a:pt x="2274" y="1005"/>
                  </a:lnTo>
                  <a:lnTo>
                    <a:pt x="2260" y="921"/>
                  </a:lnTo>
                  <a:cubicBezTo>
                    <a:pt x="2260" y="880"/>
                    <a:pt x="2232" y="852"/>
                    <a:pt x="2232" y="838"/>
                  </a:cubicBezTo>
                  <a:lnTo>
                    <a:pt x="2218" y="754"/>
                  </a:lnTo>
                  <a:cubicBezTo>
                    <a:pt x="2204" y="712"/>
                    <a:pt x="2204" y="684"/>
                    <a:pt x="2190" y="656"/>
                  </a:cubicBezTo>
                  <a:lnTo>
                    <a:pt x="2148" y="587"/>
                  </a:lnTo>
                  <a:cubicBezTo>
                    <a:pt x="2134" y="573"/>
                    <a:pt x="2120" y="545"/>
                    <a:pt x="2093" y="517"/>
                  </a:cubicBezTo>
                  <a:lnTo>
                    <a:pt x="2037" y="447"/>
                  </a:lnTo>
                  <a:cubicBezTo>
                    <a:pt x="2023" y="433"/>
                    <a:pt x="2009" y="405"/>
                    <a:pt x="1995" y="377"/>
                  </a:cubicBezTo>
                  <a:lnTo>
                    <a:pt x="1939" y="308"/>
                  </a:lnTo>
                  <a:cubicBezTo>
                    <a:pt x="1925" y="294"/>
                    <a:pt x="1883" y="280"/>
                    <a:pt x="1869" y="266"/>
                  </a:cubicBezTo>
                  <a:lnTo>
                    <a:pt x="1800" y="210"/>
                  </a:lnTo>
                  <a:cubicBezTo>
                    <a:pt x="1786" y="196"/>
                    <a:pt x="1744" y="168"/>
                    <a:pt x="1730" y="154"/>
                  </a:cubicBezTo>
                  <a:lnTo>
                    <a:pt x="1660" y="126"/>
                  </a:lnTo>
                  <a:cubicBezTo>
                    <a:pt x="1632" y="99"/>
                    <a:pt x="1590" y="99"/>
                    <a:pt x="1576" y="85"/>
                  </a:cubicBezTo>
                  <a:lnTo>
                    <a:pt x="1493" y="57"/>
                  </a:lnTo>
                  <a:cubicBezTo>
                    <a:pt x="1451" y="57"/>
                    <a:pt x="1423" y="29"/>
                    <a:pt x="1395" y="29"/>
                  </a:cubicBezTo>
                  <a:lnTo>
                    <a:pt x="1311" y="15"/>
                  </a:lnTo>
                  <a:cubicBezTo>
                    <a:pt x="1298" y="1"/>
                    <a:pt x="1256" y="1"/>
                    <a:pt x="1228" y="1"/>
                  </a:cubicBezTo>
                  <a:lnTo>
                    <a:pt x="1144" y="1"/>
                  </a:lnTo>
                  <a:lnTo>
                    <a:pt x="1144" y="126"/>
                  </a:lnTo>
                  <a:cubicBezTo>
                    <a:pt x="1144" y="126"/>
                    <a:pt x="1153" y="126"/>
                    <a:pt x="1168" y="126"/>
                  </a:cubicBezTo>
                  <a:cubicBezTo>
                    <a:pt x="1265" y="126"/>
                    <a:pt x="1637" y="147"/>
                    <a:pt x="1925" y="447"/>
                  </a:cubicBezTo>
                  <a:cubicBezTo>
                    <a:pt x="2581" y="1131"/>
                    <a:pt x="2051" y="2093"/>
                    <a:pt x="1242" y="2093"/>
                  </a:cubicBezTo>
                  <a:cubicBezTo>
                    <a:pt x="670" y="2093"/>
                    <a:pt x="196" y="1661"/>
                    <a:pt x="168" y="1075"/>
                  </a:cubicBezTo>
                  <a:cubicBezTo>
                    <a:pt x="140" y="559"/>
                    <a:pt x="586" y="126"/>
                    <a:pt x="1144" y="126"/>
                  </a:cubicBezTo>
                  <a:cubicBezTo>
                    <a:pt x="1144" y="57"/>
                    <a:pt x="1144" y="1"/>
                    <a:pt x="1102" y="1"/>
                  </a:cubicBezTo>
                  <a:close/>
                </a:path>
              </a:pathLst>
            </a:custGeom>
            <a:solidFill>
              <a:srgbClr val="D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2803775" y="3489825"/>
              <a:ext cx="63825" cy="53775"/>
            </a:xfrm>
            <a:custGeom>
              <a:avLst/>
              <a:gdLst/>
              <a:ahLst/>
              <a:cxnLst/>
              <a:rect l="l" t="t" r="r" b="b"/>
              <a:pathLst>
                <a:path w="2553" h="2151" extrusionOk="0">
                  <a:moveTo>
                    <a:pt x="1114" y="1"/>
                  </a:moveTo>
                  <a:cubicBezTo>
                    <a:pt x="1111" y="1"/>
                    <a:pt x="1107" y="1"/>
                    <a:pt x="1102" y="3"/>
                  </a:cubicBezTo>
                  <a:lnTo>
                    <a:pt x="991" y="3"/>
                  </a:lnTo>
                  <a:cubicBezTo>
                    <a:pt x="977" y="17"/>
                    <a:pt x="949" y="17"/>
                    <a:pt x="907" y="17"/>
                  </a:cubicBezTo>
                  <a:lnTo>
                    <a:pt x="823" y="45"/>
                  </a:lnTo>
                  <a:cubicBezTo>
                    <a:pt x="781" y="45"/>
                    <a:pt x="754" y="59"/>
                    <a:pt x="740" y="59"/>
                  </a:cubicBezTo>
                  <a:lnTo>
                    <a:pt x="642" y="87"/>
                  </a:lnTo>
                  <a:cubicBezTo>
                    <a:pt x="628" y="114"/>
                    <a:pt x="600" y="114"/>
                    <a:pt x="572" y="128"/>
                  </a:cubicBezTo>
                  <a:lnTo>
                    <a:pt x="502" y="156"/>
                  </a:lnTo>
                  <a:cubicBezTo>
                    <a:pt x="488" y="184"/>
                    <a:pt x="461" y="198"/>
                    <a:pt x="433" y="212"/>
                  </a:cubicBezTo>
                  <a:lnTo>
                    <a:pt x="363" y="268"/>
                  </a:lnTo>
                  <a:cubicBezTo>
                    <a:pt x="335" y="282"/>
                    <a:pt x="321" y="296"/>
                    <a:pt x="293" y="324"/>
                  </a:cubicBezTo>
                  <a:lnTo>
                    <a:pt x="251" y="365"/>
                  </a:lnTo>
                  <a:cubicBezTo>
                    <a:pt x="223" y="393"/>
                    <a:pt x="210" y="421"/>
                    <a:pt x="196" y="435"/>
                  </a:cubicBezTo>
                  <a:lnTo>
                    <a:pt x="140" y="505"/>
                  </a:lnTo>
                  <a:cubicBezTo>
                    <a:pt x="140" y="533"/>
                    <a:pt x="126" y="561"/>
                    <a:pt x="112" y="575"/>
                  </a:cubicBezTo>
                  <a:cubicBezTo>
                    <a:pt x="98" y="603"/>
                    <a:pt x="98" y="631"/>
                    <a:pt x="70" y="644"/>
                  </a:cubicBezTo>
                  <a:cubicBezTo>
                    <a:pt x="28" y="770"/>
                    <a:pt x="0" y="909"/>
                    <a:pt x="0" y="1049"/>
                  </a:cubicBezTo>
                  <a:cubicBezTo>
                    <a:pt x="28" y="1649"/>
                    <a:pt x="530" y="2137"/>
                    <a:pt x="1158" y="2151"/>
                  </a:cubicBezTo>
                  <a:cubicBezTo>
                    <a:pt x="1632" y="2151"/>
                    <a:pt x="2023" y="1886"/>
                    <a:pt x="2190" y="1495"/>
                  </a:cubicBezTo>
                  <a:cubicBezTo>
                    <a:pt x="2204" y="1467"/>
                    <a:pt x="2218" y="1412"/>
                    <a:pt x="2232" y="1370"/>
                  </a:cubicBezTo>
                  <a:lnTo>
                    <a:pt x="2260" y="1272"/>
                  </a:lnTo>
                  <a:cubicBezTo>
                    <a:pt x="2274" y="1244"/>
                    <a:pt x="2274" y="1202"/>
                    <a:pt x="2274" y="1188"/>
                  </a:cubicBezTo>
                  <a:lnTo>
                    <a:pt x="2274" y="1105"/>
                  </a:lnTo>
                  <a:lnTo>
                    <a:pt x="2274" y="1021"/>
                  </a:lnTo>
                  <a:lnTo>
                    <a:pt x="2260" y="923"/>
                  </a:lnTo>
                  <a:cubicBezTo>
                    <a:pt x="2260" y="896"/>
                    <a:pt x="2232" y="854"/>
                    <a:pt x="2232" y="840"/>
                  </a:cubicBezTo>
                  <a:lnTo>
                    <a:pt x="2218" y="756"/>
                  </a:lnTo>
                  <a:cubicBezTo>
                    <a:pt x="2204" y="714"/>
                    <a:pt x="2204" y="686"/>
                    <a:pt x="2190" y="672"/>
                  </a:cubicBezTo>
                  <a:lnTo>
                    <a:pt x="2148" y="603"/>
                  </a:lnTo>
                  <a:cubicBezTo>
                    <a:pt x="2134" y="575"/>
                    <a:pt x="2120" y="547"/>
                    <a:pt x="2093" y="533"/>
                  </a:cubicBezTo>
                  <a:lnTo>
                    <a:pt x="2037" y="463"/>
                  </a:lnTo>
                  <a:cubicBezTo>
                    <a:pt x="2023" y="435"/>
                    <a:pt x="2009" y="407"/>
                    <a:pt x="1995" y="393"/>
                  </a:cubicBezTo>
                  <a:lnTo>
                    <a:pt x="1939" y="324"/>
                  </a:lnTo>
                  <a:cubicBezTo>
                    <a:pt x="1925" y="296"/>
                    <a:pt x="1883" y="282"/>
                    <a:pt x="1869" y="268"/>
                  </a:cubicBezTo>
                  <a:lnTo>
                    <a:pt x="1800" y="212"/>
                  </a:lnTo>
                  <a:cubicBezTo>
                    <a:pt x="1786" y="198"/>
                    <a:pt x="1744" y="184"/>
                    <a:pt x="1730" y="156"/>
                  </a:cubicBezTo>
                  <a:lnTo>
                    <a:pt x="1660" y="128"/>
                  </a:lnTo>
                  <a:cubicBezTo>
                    <a:pt x="1632" y="114"/>
                    <a:pt x="1590" y="114"/>
                    <a:pt x="1576" y="87"/>
                  </a:cubicBezTo>
                  <a:lnTo>
                    <a:pt x="1493" y="59"/>
                  </a:lnTo>
                  <a:cubicBezTo>
                    <a:pt x="1451" y="59"/>
                    <a:pt x="1423" y="45"/>
                    <a:pt x="1395" y="45"/>
                  </a:cubicBezTo>
                  <a:lnTo>
                    <a:pt x="1311" y="17"/>
                  </a:lnTo>
                  <a:cubicBezTo>
                    <a:pt x="1298" y="3"/>
                    <a:pt x="1256" y="3"/>
                    <a:pt x="1228" y="3"/>
                  </a:cubicBezTo>
                  <a:lnTo>
                    <a:pt x="1144" y="3"/>
                  </a:lnTo>
                  <a:lnTo>
                    <a:pt x="1144" y="114"/>
                  </a:lnTo>
                  <a:cubicBezTo>
                    <a:pt x="1144" y="114"/>
                    <a:pt x="1153" y="114"/>
                    <a:pt x="1168" y="114"/>
                  </a:cubicBezTo>
                  <a:cubicBezTo>
                    <a:pt x="1258" y="114"/>
                    <a:pt x="1582" y="134"/>
                    <a:pt x="1855" y="407"/>
                  </a:cubicBezTo>
                  <a:cubicBezTo>
                    <a:pt x="2553" y="993"/>
                    <a:pt x="2190" y="2067"/>
                    <a:pt x="1256" y="2109"/>
                  </a:cubicBezTo>
                  <a:cubicBezTo>
                    <a:pt x="1238" y="2110"/>
                    <a:pt x="1221" y="2111"/>
                    <a:pt x="1203" y="2111"/>
                  </a:cubicBezTo>
                  <a:cubicBezTo>
                    <a:pt x="715" y="2111"/>
                    <a:pt x="194" y="1737"/>
                    <a:pt x="140" y="1091"/>
                  </a:cubicBezTo>
                  <a:cubicBezTo>
                    <a:pt x="112" y="575"/>
                    <a:pt x="544" y="128"/>
                    <a:pt x="1046" y="114"/>
                  </a:cubicBezTo>
                  <a:cubicBezTo>
                    <a:pt x="1074" y="114"/>
                    <a:pt x="1096" y="121"/>
                    <a:pt x="1116" y="121"/>
                  </a:cubicBezTo>
                  <a:cubicBezTo>
                    <a:pt x="1125" y="121"/>
                    <a:pt x="1135" y="119"/>
                    <a:pt x="1144" y="114"/>
                  </a:cubicBezTo>
                  <a:cubicBezTo>
                    <a:pt x="1144" y="52"/>
                    <a:pt x="1144" y="1"/>
                    <a:pt x="1114" y="1"/>
                  </a:cubicBezTo>
                  <a:close/>
                </a:path>
              </a:pathLst>
            </a:custGeom>
            <a:solidFill>
              <a:srgbClr val="D5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2803775" y="3489525"/>
              <a:ext cx="64525" cy="53725"/>
            </a:xfrm>
            <a:custGeom>
              <a:avLst/>
              <a:gdLst/>
              <a:ahLst/>
              <a:cxnLst/>
              <a:rect l="l" t="t" r="r" b="b"/>
              <a:pathLst>
                <a:path w="2581" h="2149" extrusionOk="0">
                  <a:moveTo>
                    <a:pt x="991" y="1"/>
                  </a:moveTo>
                  <a:cubicBezTo>
                    <a:pt x="977" y="15"/>
                    <a:pt x="949" y="15"/>
                    <a:pt x="907" y="15"/>
                  </a:cubicBezTo>
                  <a:lnTo>
                    <a:pt x="823" y="29"/>
                  </a:lnTo>
                  <a:cubicBezTo>
                    <a:pt x="781" y="29"/>
                    <a:pt x="754" y="57"/>
                    <a:pt x="740" y="57"/>
                  </a:cubicBezTo>
                  <a:lnTo>
                    <a:pt x="642" y="85"/>
                  </a:lnTo>
                  <a:cubicBezTo>
                    <a:pt x="628" y="99"/>
                    <a:pt x="600" y="99"/>
                    <a:pt x="572" y="126"/>
                  </a:cubicBezTo>
                  <a:lnTo>
                    <a:pt x="502" y="154"/>
                  </a:lnTo>
                  <a:cubicBezTo>
                    <a:pt x="488" y="168"/>
                    <a:pt x="461" y="196"/>
                    <a:pt x="433" y="210"/>
                  </a:cubicBezTo>
                  <a:lnTo>
                    <a:pt x="363" y="266"/>
                  </a:lnTo>
                  <a:cubicBezTo>
                    <a:pt x="335" y="280"/>
                    <a:pt x="321" y="294"/>
                    <a:pt x="293" y="308"/>
                  </a:cubicBezTo>
                  <a:lnTo>
                    <a:pt x="251" y="364"/>
                  </a:lnTo>
                  <a:cubicBezTo>
                    <a:pt x="223" y="377"/>
                    <a:pt x="210" y="419"/>
                    <a:pt x="196" y="433"/>
                  </a:cubicBezTo>
                  <a:lnTo>
                    <a:pt x="140" y="503"/>
                  </a:lnTo>
                  <a:cubicBezTo>
                    <a:pt x="140" y="517"/>
                    <a:pt x="126" y="559"/>
                    <a:pt x="112" y="573"/>
                  </a:cubicBezTo>
                  <a:cubicBezTo>
                    <a:pt x="98" y="587"/>
                    <a:pt x="98" y="629"/>
                    <a:pt x="70" y="643"/>
                  </a:cubicBezTo>
                  <a:cubicBezTo>
                    <a:pt x="28" y="768"/>
                    <a:pt x="0" y="908"/>
                    <a:pt x="0" y="1047"/>
                  </a:cubicBezTo>
                  <a:cubicBezTo>
                    <a:pt x="28" y="1633"/>
                    <a:pt x="530" y="2121"/>
                    <a:pt x="1158" y="2149"/>
                  </a:cubicBezTo>
                  <a:cubicBezTo>
                    <a:pt x="1632" y="2149"/>
                    <a:pt x="2023" y="1884"/>
                    <a:pt x="2190" y="1493"/>
                  </a:cubicBezTo>
                  <a:cubicBezTo>
                    <a:pt x="2204" y="1465"/>
                    <a:pt x="2218" y="1410"/>
                    <a:pt x="2232" y="1354"/>
                  </a:cubicBezTo>
                  <a:lnTo>
                    <a:pt x="2260" y="1270"/>
                  </a:lnTo>
                  <a:cubicBezTo>
                    <a:pt x="2274" y="1228"/>
                    <a:pt x="2274" y="1200"/>
                    <a:pt x="2274" y="1186"/>
                  </a:cubicBezTo>
                  <a:lnTo>
                    <a:pt x="2274" y="1103"/>
                  </a:lnTo>
                  <a:lnTo>
                    <a:pt x="2274" y="1005"/>
                  </a:lnTo>
                  <a:lnTo>
                    <a:pt x="2260" y="921"/>
                  </a:lnTo>
                  <a:cubicBezTo>
                    <a:pt x="2260" y="880"/>
                    <a:pt x="2232" y="852"/>
                    <a:pt x="2232" y="838"/>
                  </a:cubicBezTo>
                  <a:lnTo>
                    <a:pt x="2218" y="754"/>
                  </a:lnTo>
                  <a:cubicBezTo>
                    <a:pt x="2204" y="712"/>
                    <a:pt x="2204" y="684"/>
                    <a:pt x="2190" y="656"/>
                  </a:cubicBezTo>
                  <a:lnTo>
                    <a:pt x="2148" y="587"/>
                  </a:lnTo>
                  <a:cubicBezTo>
                    <a:pt x="2134" y="573"/>
                    <a:pt x="2120" y="545"/>
                    <a:pt x="2093" y="517"/>
                  </a:cubicBezTo>
                  <a:lnTo>
                    <a:pt x="2037" y="447"/>
                  </a:lnTo>
                  <a:cubicBezTo>
                    <a:pt x="2023" y="433"/>
                    <a:pt x="2009" y="405"/>
                    <a:pt x="1995" y="377"/>
                  </a:cubicBezTo>
                  <a:lnTo>
                    <a:pt x="1939" y="308"/>
                  </a:lnTo>
                  <a:cubicBezTo>
                    <a:pt x="1925" y="294"/>
                    <a:pt x="1883" y="280"/>
                    <a:pt x="1869" y="266"/>
                  </a:cubicBezTo>
                  <a:lnTo>
                    <a:pt x="1800" y="210"/>
                  </a:lnTo>
                  <a:cubicBezTo>
                    <a:pt x="1786" y="196"/>
                    <a:pt x="1744" y="168"/>
                    <a:pt x="1730" y="154"/>
                  </a:cubicBezTo>
                  <a:lnTo>
                    <a:pt x="1660" y="126"/>
                  </a:lnTo>
                  <a:cubicBezTo>
                    <a:pt x="1632" y="99"/>
                    <a:pt x="1590" y="99"/>
                    <a:pt x="1576" y="85"/>
                  </a:cubicBezTo>
                  <a:lnTo>
                    <a:pt x="1493" y="57"/>
                  </a:lnTo>
                  <a:cubicBezTo>
                    <a:pt x="1451" y="57"/>
                    <a:pt x="1423" y="29"/>
                    <a:pt x="1395" y="29"/>
                  </a:cubicBezTo>
                  <a:lnTo>
                    <a:pt x="1311" y="15"/>
                  </a:lnTo>
                  <a:cubicBezTo>
                    <a:pt x="1298" y="1"/>
                    <a:pt x="1256" y="1"/>
                    <a:pt x="1228" y="1"/>
                  </a:cubicBezTo>
                  <a:lnTo>
                    <a:pt x="1144" y="1"/>
                  </a:lnTo>
                  <a:lnTo>
                    <a:pt x="1144" y="99"/>
                  </a:lnTo>
                  <a:cubicBezTo>
                    <a:pt x="1144" y="99"/>
                    <a:pt x="1146" y="98"/>
                    <a:pt x="1151" y="98"/>
                  </a:cubicBezTo>
                  <a:cubicBezTo>
                    <a:pt x="1208" y="98"/>
                    <a:pt x="1603" y="110"/>
                    <a:pt x="1939" y="433"/>
                  </a:cubicBezTo>
                  <a:cubicBezTo>
                    <a:pt x="2581" y="1047"/>
                    <a:pt x="2148" y="2107"/>
                    <a:pt x="1256" y="2107"/>
                  </a:cubicBezTo>
                  <a:cubicBezTo>
                    <a:pt x="656" y="2107"/>
                    <a:pt x="182" y="1675"/>
                    <a:pt x="140" y="1075"/>
                  </a:cubicBezTo>
                  <a:cubicBezTo>
                    <a:pt x="112" y="517"/>
                    <a:pt x="600" y="126"/>
                    <a:pt x="1046" y="99"/>
                  </a:cubicBezTo>
                  <a:cubicBezTo>
                    <a:pt x="1074" y="99"/>
                    <a:pt x="1096" y="111"/>
                    <a:pt x="1116" y="111"/>
                  </a:cubicBezTo>
                  <a:cubicBezTo>
                    <a:pt x="1125" y="111"/>
                    <a:pt x="1135" y="108"/>
                    <a:pt x="1144" y="99"/>
                  </a:cubicBezTo>
                  <a:cubicBezTo>
                    <a:pt x="1144" y="57"/>
                    <a:pt x="1144" y="1"/>
                    <a:pt x="1102" y="1"/>
                  </a:cubicBezTo>
                  <a:close/>
                </a:path>
              </a:pathLst>
            </a:custGeom>
            <a:solidFill>
              <a:srgbClr val="D4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2803775" y="3489825"/>
              <a:ext cx="64175" cy="53775"/>
            </a:xfrm>
            <a:custGeom>
              <a:avLst/>
              <a:gdLst/>
              <a:ahLst/>
              <a:cxnLst/>
              <a:rect l="l" t="t" r="r" b="b"/>
              <a:pathLst>
                <a:path w="2567" h="2151" extrusionOk="0">
                  <a:moveTo>
                    <a:pt x="1114" y="1"/>
                  </a:moveTo>
                  <a:cubicBezTo>
                    <a:pt x="1111" y="1"/>
                    <a:pt x="1107" y="1"/>
                    <a:pt x="1102" y="3"/>
                  </a:cubicBezTo>
                  <a:lnTo>
                    <a:pt x="991" y="3"/>
                  </a:lnTo>
                  <a:cubicBezTo>
                    <a:pt x="977" y="17"/>
                    <a:pt x="949" y="17"/>
                    <a:pt x="907" y="17"/>
                  </a:cubicBezTo>
                  <a:lnTo>
                    <a:pt x="823" y="45"/>
                  </a:lnTo>
                  <a:cubicBezTo>
                    <a:pt x="781" y="45"/>
                    <a:pt x="754" y="59"/>
                    <a:pt x="740" y="59"/>
                  </a:cubicBezTo>
                  <a:lnTo>
                    <a:pt x="642" y="87"/>
                  </a:lnTo>
                  <a:cubicBezTo>
                    <a:pt x="628" y="114"/>
                    <a:pt x="600" y="114"/>
                    <a:pt x="572" y="128"/>
                  </a:cubicBezTo>
                  <a:lnTo>
                    <a:pt x="502" y="156"/>
                  </a:lnTo>
                  <a:cubicBezTo>
                    <a:pt x="488" y="184"/>
                    <a:pt x="461" y="198"/>
                    <a:pt x="433" y="212"/>
                  </a:cubicBezTo>
                  <a:lnTo>
                    <a:pt x="363" y="268"/>
                  </a:lnTo>
                  <a:cubicBezTo>
                    <a:pt x="335" y="282"/>
                    <a:pt x="321" y="296"/>
                    <a:pt x="293" y="324"/>
                  </a:cubicBezTo>
                  <a:lnTo>
                    <a:pt x="251" y="365"/>
                  </a:lnTo>
                  <a:cubicBezTo>
                    <a:pt x="223" y="393"/>
                    <a:pt x="210" y="421"/>
                    <a:pt x="196" y="435"/>
                  </a:cubicBezTo>
                  <a:lnTo>
                    <a:pt x="140" y="505"/>
                  </a:lnTo>
                  <a:cubicBezTo>
                    <a:pt x="140" y="533"/>
                    <a:pt x="126" y="561"/>
                    <a:pt x="112" y="575"/>
                  </a:cubicBezTo>
                  <a:cubicBezTo>
                    <a:pt x="98" y="603"/>
                    <a:pt x="98" y="631"/>
                    <a:pt x="70" y="644"/>
                  </a:cubicBezTo>
                  <a:cubicBezTo>
                    <a:pt x="28" y="770"/>
                    <a:pt x="0" y="909"/>
                    <a:pt x="0" y="1049"/>
                  </a:cubicBezTo>
                  <a:cubicBezTo>
                    <a:pt x="28" y="1649"/>
                    <a:pt x="530" y="2137"/>
                    <a:pt x="1158" y="2151"/>
                  </a:cubicBezTo>
                  <a:cubicBezTo>
                    <a:pt x="1632" y="2151"/>
                    <a:pt x="2023" y="1886"/>
                    <a:pt x="2190" y="1495"/>
                  </a:cubicBezTo>
                  <a:cubicBezTo>
                    <a:pt x="2204" y="1467"/>
                    <a:pt x="2218" y="1412"/>
                    <a:pt x="2232" y="1370"/>
                  </a:cubicBezTo>
                  <a:lnTo>
                    <a:pt x="2260" y="1272"/>
                  </a:lnTo>
                  <a:cubicBezTo>
                    <a:pt x="2274" y="1244"/>
                    <a:pt x="2274" y="1202"/>
                    <a:pt x="2274" y="1188"/>
                  </a:cubicBezTo>
                  <a:lnTo>
                    <a:pt x="2274" y="1105"/>
                  </a:lnTo>
                  <a:lnTo>
                    <a:pt x="2274" y="1021"/>
                  </a:lnTo>
                  <a:lnTo>
                    <a:pt x="2260" y="923"/>
                  </a:lnTo>
                  <a:cubicBezTo>
                    <a:pt x="2260" y="896"/>
                    <a:pt x="2232" y="854"/>
                    <a:pt x="2232" y="840"/>
                  </a:cubicBezTo>
                  <a:lnTo>
                    <a:pt x="2218" y="756"/>
                  </a:lnTo>
                  <a:cubicBezTo>
                    <a:pt x="2204" y="714"/>
                    <a:pt x="2204" y="686"/>
                    <a:pt x="2190" y="672"/>
                  </a:cubicBezTo>
                  <a:lnTo>
                    <a:pt x="2148" y="603"/>
                  </a:lnTo>
                  <a:cubicBezTo>
                    <a:pt x="2134" y="575"/>
                    <a:pt x="2120" y="547"/>
                    <a:pt x="2093" y="533"/>
                  </a:cubicBezTo>
                  <a:lnTo>
                    <a:pt x="2037" y="463"/>
                  </a:lnTo>
                  <a:cubicBezTo>
                    <a:pt x="2023" y="435"/>
                    <a:pt x="2009" y="407"/>
                    <a:pt x="1995" y="393"/>
                  </a:cubicBezTo>
                  <a:lnTo>
                    <a:pt x="1939" y="324"/>
                  </a:lnTo>
                  <a:cubicBezTo>
                    <a:pt x="1925" y="296"/>
                    <a:pt x="1883" y="282"/>
                    <a:pt x="1869" y="268"/>
                  </a:cubicBezTo>
                  <a:lnTo>
                    <a:pt x="1800" y="212"/>
                  </a:lnTo>
                  <a:cubicBezTo>
                    <a:pt x="1786" y="198"/>
                    <a:pt x="1744" y="184"/>
                    <a:pt x="1730" y="156"/>
                  </a:cubicBezTo>
                  <a:lnTo>
                    <a:pt x="1660" y="128"/>
                  </a:lnTo>
                  <a:cubicBezTo>
                    <a:pt x="1632" y="114"/>
                    <a:pt x="1590" y="114"/>
                    <a:pt x="1576" y="87"/>
                  </a:cubicBezTo>
                  <a:lnTo>
                    <a:pt x="1493" y="59"/>
                  </a:lnTo>
                  <a:cubicBezTo>
                    <a:pt x="1451" y="59"/>
                    <a:pt x="1423" y="45"/>
                    <a:pt x="1395" y="45"/>
                  </a:cubicBezTo>
                  <a:lnTo>
                    <a:pt x="1311" y="17"/>
                  </a:lnTo>
                  <a:cubicBezTo>
                    <a:pt x="1298" y="3"/>
                    <a:pt x="1256" y="3"/>
                    <a:pt x="1228" y="3"/>
                  </a:cubicBezTo>
                  <a:lnTo>
                    <a:pt x="1144" y="3"/>
                  </a:lnTo>
                  <a:lnTo>
                    <a:pt x="1144" y="87"/>
                  </a:lnTo>
                  <a:cubicBezTo>
                    <a:pt x="1144" y="87"/>
                    <a:pt x="1147" y="86"/>
                    <a:pt x="1153" y="86"/>
                  </a:cubicBezTo>
                  <a:cubicBezTo>
                    <a:pt x="1216" y="86"/>
                    <a:pt x="1590" y="98"/>
                    <a:pt x="1883" y="365"/>
                  </a:cubicBezTo>
                  <a:cubicBezTo>
                    <a:pt x="2567" y="979"/>
                    <a:pt x="2204" y="2039"/>
                    <a:pt x="1284" y="2095"/>
                  </a:cubicBezTo>
                  <a:cubicBezTo>
                    <a:pt x="1260" y="2097"/>
                    <a:pt x="1236" y="2097"/>
                    <a:pt x="1212" y="2097"/>
                  </a:cubicBezTo>
                  <a:cubicBezTo>
                    <a:pt x="620" y="2097"/>
                    <a:pt x="180" y="1602"/>
                    <a:pt x="140" y="1133"/>
                  </a:cubicBezTo>
                  <a:cubicBezTo>
                    <a:pt x="98" y="435"/>
                    <a:pt x="656" y="114"/>
                    <a:pt x="1046" y="87"/>
                  </a:cubicBezTo>
                  <a:cubicBezTo>
                    <a:pt x="1074" y="87"/>
                    <a:pt x="1096" y="99"/>
                    <a:pt x="1116" y="99"/>
                  </a:cubicBezTo>
                  <a:cubicBezTo>
                    <a:pt x="1125" y="99"/>
                    <a:pt x="1135" y="96"/>
                    <a:pt x="1144" y="87"/>
                  </a:cubicBezTo>
                  <a:cubicBezTo>
                    <a:pt x="1144" y="49"/>
                    <a:pt x="1144" y="1"/>
                    <a:pt x="1114" y="1"/>
                  </a:cubicBezTo>
                  <a:close/>
                </a:path>
              </a:pathLst>
            </a:custGeom>
            <a:solidFill>
              <a:srgbClr val="D3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2803775" y="3489525"/>
              <a:ext cx="64525" cy="53725"/>
            </a:xfrm>
            <a:custGeom>
              <a:avLst/>
              <a:gdLst/>
              <a:ahLst/>
              <a:cxnLst/>
              <a:rect l="l" t="t" r="r" b="b"/>
              <a:pathLst>
                <a:path w="2581" h="2149" extrusionOk="0">
                  <a:moveTo>
                    <a:pt x="991" y="1"/>
                  </a:moveTo>
                  <a:cubicBezTo>
                    <a:pt x="977" y="15"/>
                    <a:pt x="949" y="15"/>
                    <a:pt x="907" y="15"/>
                  </a:cubicBezTo>
                  <a:lnTo>
                    <a:pt x="823" y="29"/>
                  </a:lnTo>
                  <a:cubicBezTo>
                    <a:pt x="781" y="29"/>
                    <a:pt x="754" y="57"/>
                    <a:pt x="740" y="57"/>
                  </a:cubicBezTo>
                  <a:lnTo>
                    <a:pt x="642" y="85"/>
                  </a:lnTo>
                  <a:cubicBezTo>
                    <a:pt x="628" y="99"/>
                    <a:pt x="600" y="99"/>
                    <a:pt x="572" y="126"/>
                  </a:cubicBezTo>
                  <a:lnTo>
                    <a:pt x="502" y="154"/>
                  </a:lnTo>
                  <a:cubicBezTo>
                    <a:pt x="488" y="168"/>
                    <a:pt x="461" y="196"/>
                    <a:pt x="433" y="210"/>
                  </a:cubicBezTo>
                  <a:lnTo>
                    <a:pt x="363" y="266"/>
                  </a:lnTo>
                  <a:cubicBezTo>
                    <a:pt x="335" y="280"/>
                    <a:pt x="321" y="294"/>
                    <a:pt x="293" y="308"/>
                  </a:cubicBezTo>
                  <a:lnTo>
                    <a:pt x="251" y="364"/>
                  </a:lnTo>
                  <a:cubicBezTo>
                    <a:pt x="223" y="377"/>
                    <a:pt x="210" y="419"/>
                    <a:pt x="196" y="433"/>
                  </a:cubicBezTo>
                  <a:lnTo>
                    <a:pt x="140" y="503"/>
                  </a:lnTo>
                  <a:cubicBezTo>
                    <a:pt x="140" y="517"/>
                    <a:pt x="126" y="559"/>
                    <a:pt x="112" y="573"/>
                  </a:cubicBezTo>
                  <a:cubicBezTo>
                    <a:pt x="98" y="587"/>
                    <a:pt x="98" y="629"/>
                    <a:pt x="70" y="643"/>
                  </a:cubicBezTo>
                  <a:cubicBezTo>
                    <a:pt x="28" y="768"/>
                    <a:pt x="0" y="908"/>
                    <a:pt x="0" y="1047"/>
                  </a:cubicBezTo>
                  <a:cubicBezTo>
                    <a:pt x="28" y="1633"/>
                    <a:pt x="530" y="2121"/>
                    <a:pt x="1158" y="2149"/>
                  </a:cubicBezTo>
                  <a:cubicBezTo>
                    <a:pt x="1632" y="2149"/>
                    <a:pt x="2023" y="1884"/>
                    <a:pt x="2190" y="1493"/>
                  </a:cubicBezTo>
                  <a:cubicBezTo>
                    <a:pt x="2204" y="1465"/>
                    <a:pt x="2218" y="1410"/>
                    <a:pt x="2232" y="1354"/>
                  </a:cubicBezTo>
                  <a:lnTo>
                    <a:pt x="2260" y="1270"/>
                  </a:lnTo>
                  <a:cubicBezTo>
                    <a:pt x="2274" y="1228"/>
                    <a:pt x="2274" y="1200"/>
                    <a:pt x="2274" y="1186"/>
                  </a:cubicBezTo>
                  <a:lnTo>
                    <a:pt x="2274" y="1103"/>
                  </a:lnTo>
                  <a:lnTo>
                    <a:pt x="2274" y="1005"/>
                  </a:lnTo>
                  <a:lnTo>
                    <a:pt x="2260" y="921"/>
                  </a:lnTo>
                  <a:cubicBezTo>
                    <a:pt x="2260" y="880"/>
                    <a:pt x="2232" y="852"/>
                    <a:pt x="2232" y="838"/>
                  </a:cubicBezTo>
                  <a:lnTo>
                    <a:pt x="2218" y="754"/>
                  </a:lnTo>
                  <a:cubicBezTo>
                    <a:pt x="2204" y="712"/>
                    <a:pt x="2204" y="684"/>
                    <a:pt x="2190" y="656"/>
                  </a:cubicBezTo>
                  <a:lnTo>
                    <a:pt x="2148" y="587"/>
                  </a:lnTo>
                  <a:cubicBezTo>
                    <a:pt x="2134" y="573"/>
                    <a:pt x="2120" y="545"/>
                    <a:pt x="2093" y="517"/>
                  </a:cubicBezTo>
                  <a:lnTo>
                    <a:pt x="2037" y="447"/>
                  </a:lnTo>
                  <a:cubicBezTo>
                    <a:pt x="2023" y="433"/>
                    <a:pt x="2009" y="405"/>
                    <a:pt x="1995" y="377"/>
                  </a:cubicBezTo>
                  <a:lnTo>
                    <a:pt x="1939" y="308"/>
                  </a:lnTo>
                  <a:cubicBezTo>
                    <a:pt x="1925" y="294"/>
                    <a:pt x="1883" y="280"/>
                    <a:pt x="1869" y="266"/>
                  </a:cubicBezTo>
                  <a:lnTo>
                    <a:pt x="1800" y="210"/>
                  </a:lnTo>
                  <a:cubicBezTo>
                    <a:pt x="1786" y="196"/>
                    <a:pt x="1744" y="168"/>
                    <a:pt x="1730" y="154"/>
                  </a:cubicBezTo>
                  <a:lnTo>
                    <a:pt x="1660" y="126"/>
                  </a:lnTo>
                  <a:cubicBezTo>
                    <a:pt x="1632" y="99"/>
                    <a:pt x="1590" y="99"/>
                    <a:pt x="1576" y="85"/>
                  </a:cubicBezTo>
                  <a:lnTo>
                    <a:pt x="1493" y="57"/>
                  </a:lnTo>
                  <a:cubicBezTo>
                    <a:pt x="1451" y="57"/>
                    <a:pt x="1423" y="29"/>
                    <a:pt x="1395" y="29"/>
                  </a:cubicBezTo>
                  <a:lnTo>
                    <a:pt x="1311" y="15"/>
                  </a:lnTo>
                  <a:cubicBezTo>
                    <a:pt x="1298" y="1"/>
                    <a:pt x="1256" y="1"/>
                    <a:pt x="1228" y="1"/>
                  </a:cubicBezTo>
                  <a:lnTo>
                    <a:pt x="1144" y="1"/>
                  </a:lnTo>
                  <a:lnTo>
                    <a:pt x="1144" y="85"/>
                  </a:lnTo>
                  <a:cubicBezTo>
                    <a:pt x="1144" y="85"/>
                    <a:pt x="1147" y="84"/>
                    <a:pt x="1152" y="84"/>
                  </a:cubicBezTo>
                  <a:cubicBezTo>
                    <a:pt x="1213" y="84"/>
                    <a:pt x="1589" y="96"/>
                    <a:pt x="1883" y="377"/>
                  </a:cubicBezTo>
                  <a:cubicBezTo>
                    <a:pt x="2581" y="991"/>
                    <a:pt x="2204" y="2051"/>
                    <a:pt x="1284" y="2107"/>
                  </a:cubicBezTo>
                  <a:cubicBezTo>
                    <a:pt x="1258" y="2109"/>
                    <a:pt x="1232" y="2110"/>
                    <a:pt x="1206" y="2110"/>
                  </a:cubicBezTo>
                  <a:cubicBezTo>
                    <a:pt x="699" y="2110"/>
                    <a:pt x="179" y="1725"/>
                    <a:pt x="126" y="1075"/>
                  </a:cubicBezTo>
                  <a:cubicBezTo>
                    <a:pt x="98" y="573"/>
                    <a:pt x="530" y="99"/>
                    <a:pt x="1046" y="85"/>
                  </a:cubicBezTo>
                  <a:cubicBezTo>
                    <a:pt x="1074" y="85"/>
                    <a:pt x="1096" y="91"/>
                    <a:pt x="1116" y="91"/>
                  </a:cubicBezTo>
                  <a:cubicBezTo>
                    <a:pt x="1125" y="91"/>
                    <a:pt x="1135" y="89"/>
                    <a:pt x="1144" y="85"/>
                  </a:cubicBezTo>
                  <a:cubicBezTo>
                    <a:pt x="1144" y="29"/>
                    <a:pt x="1144" y="1"/>
                    <a:pt x="1102" y="1"/>
                  </a:cubicBezTo>
                  <a:close/>
                </a:path>
              </a:pathLst>
            </a:custGeom>
            <a:solidFill>
              <a:srgbClr val="D1D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2803775" y="3489525"/>
              <a:ext cx="64175" cy="53725"/>
            </a:xfrm>
            <a:custGeom>
              <a:avLst/>
              <a:gdLst/>
              <a:ahLst/>
              <a:cxnLst/>
              <a:rect l="l" t="t" r="r" b="b"/>
              <a:pathLst>
                <a:path w="2567" h="2149" extrusionOk="0">
                  <a:moveTo>
                    <a:pt x="991" y="1"/>
                  </a:moveTo>
                  <a:cubicBezTo>
                    <a:pt x="977" y="15"/>
                    <a:pt x="949" y="15"/>
                    <a:pt x="907" y="15"/>
                  </a:cubicBezTo>
                  <a:lnTo>
                    <a:pt x="823" y="29"/>
                  </a:lnTo>
                  <a:cubicBezTo>
                    <a:pt x="781" y="29"/>
                    <a:pt x="754" y="57"/>
                    <a:pt x="740" y="57"/>
                  </a:cubicBezTo>
                  <a:lnTo>
                    <a:pt x="642" y="85"/>
                  </a:lnTo>
                  <a:cubicBezTo>
                    <a:pt x="628" y="99"/>
                    <a:pt x="600" y="99"/>
                    <a:pt x="572" y="126"/>
                  </a:cubicBezTo>
                  <a:lnTo>
                    <a:pt x="502" y="154"/>
                  </a:lnTo>
                  <a:cubicBezTo>
                    <a:pt x="488" y="168"/>
                    <a:pt x="461" y="196"/>
                    <a:pt x="433" y="210"/>
                  </a:cubicBezTo>
                  <a:lnTo>
                    <a:pt x="363" y="266"/>
                  </a:lnTo>
                  <a:cubicBezTo>
                    <a:pt x="335" y="280"/>
                    <a:pt x="321" y="294"/>
                    <a:pt x="293" y="308"/>
                  </a:cubicBezTo>
                  <a:lnTo>
                    <a:pt x="251" y="364"/>
                  </a:lnTo>
                  <a:cubicBezTo>
                    <a:pt x="223" y="377"/>
                    <a:pt x="210" y="419"/>
                    <a:pt x="196" y="433"/>
                  </a:cubicBezTo>
                  <a:lnTo>
                    <a:pt x="140" y="503"/>
                  </a:lnTo>
                  <a:cubicBezTo>
                    <a:pt x="140" y="517"/>
                    <a:pt x="126" y="559"/>
                    <a:pt x="112" y="573"/>
                  </a:cubicBezTo>
                  <a:cubicBezTo>
                    <a:pt x="98" y="587"/>
                    <a:pt x="98" y="629"/>
                    <a:pt x="70" y="643"/>
                  </a:cubicBezTo>
                  <a:cubicBezTo>
                    <a:pt x="28" y="768"/>
                    <a:pt x="0" y="908"/>
                    <a:pt x="0" y="1047"/>
                  </a:cubicBezTo>
                  <a:cubicBezTo>
                    <a:pt x="28" y="1633"/>
                    <a:pt x="530" y="2121"/>
                    <a:pt x="1158" y="2149"/>
                  </a:cubicBezTo>
                  <a:cubicBezTo>
                    <a:pt x="1632" y="2149"/>
                    <a:pt x="2023" y="1884"/>
                    <a:pt x="2190" y="1493"/>
                  </a:cubicBezTo>
                  <a:cubicBezTo>
                    <a:pt x="2204" y="1465"/>
                    <a:pt x="2218" y="1410"/>
                    <a:pt x="2232" y="1354"/>
                  </a:cubicBezTo>
                  <a:lnTo>
                    <a:pt x="2260" y="1270"/>
                  </a:lnTo>
                  <a:cubicBezTo>
                    <a:pt x="2274" y="1228"/>
                    <a:pt x="2274" y="1200"/>
                    <a:pt x="2274" y="1186"/>
                  </a:cubicBezTo>
                  <a:lnTo>
                    <a:pt x="2274" y="1103"/>
                  </a:lnTo>
                  <a:lnTo>
                    <a:pt x="2274" y="1005"/>
                  </a:lnTo>
                  <a:lnTo>
                    <a:pt x="2260" y="921"/>
                  </a:lnTo>
                  <a:cubicBezTo>
                    <a:pt x="2260" y="880"/>
                    <a:pt x="2232" y="852"/>
                    <a:pt x="2232" y="838"/>
                  </a:cubicBezTo>
                  <a:lnTo>
                    <a:pt x="2218" y="754"/>
                  </a:lnTo>
                  <a:cubicBezTo>
                    <a:pt x="2204" y="712"/>
                    <a:pt x="2204" y="684"/>
                    <a:pt x="2190" y="656"/>
                  </a:cubicBezTo>
                  <a:lnTo>
                    <a:pt x="2148" y="587"/>
                  </a:lnTo>
                  <a:cubicBezTo>
                    <a:pt x="2134" y="573"/>
                    <a:pt x="2120" y="545"/>
                    <a:pt x="2093" y="517"/>
                  </a:cubicBezTo>
                  <a:lnTo>
                    <a:pt x="2037" y="447"/>
                  </a:lnTo>
                  <a:cubicBezTo>
                    <a:pt x="2023" y="433"/>
                    <a:pt x="2009" y="405"/>
                    <a:pt x="1995" y="377"/>
                  </a:cubicBezTo>
                  <a:lnTo>
                    <a:pt x="1939" y="308"/>
                  </a:lnTo>
                  <a:cubicBezTo>
                    <a:pt x="1925" y="294"/>
                    <a:pt x="1883" y="280"/>
                    <a:pt x="1869" y="266"/>
                  </a:cubicBezTo>
                  <a:lnTo>
                    <a:pt x="1800" y="210"/>
                  </a:lnTo>
                  <a:cubicBezTo>
                    <a:pt x="1786" y="196"/>
                    <a:pt x="1744" y="168"/>
                    <a:pt x="1730" y="154"/>
                  </a:cubicBezTo>
                  <a:lnTo>
                    <a:pt x="1660" y="126"/>
                  </a:lnTo>
                  <a:cubicBezTo>
                    <a:pt x="1632" y="99"/>
                    <a:pt x="1590" y="99"/>
                    <a:pt x="1576" y="85"/>
                  </a:cubicBezTo>
                  <a:lnTo>
                    <a:pt x="1493" y="57"/>
                  </a:lnTo>
                  <a:cubicBezTo>
                    <a:pt x="1451" y="57"/>
                    <a:pt x="1423" y="29"/>
                    <a:pt x="1395" y="29"/>
                  </a:cubicBezTo>
                  <a:lnTo>
                    <a:pt x="1311" y="15"/>
                  </a:lnTo>
                  <a:cubicBezTo>
                    <a:pt x="1298" y="1"/>
                    <a:pt x="1256" y="1"/>
                    <a:pt x="1228" y="1"/>
                  </a:cubicBezTo>
                  <a:lnTo>
                    <a:pt x="1144" y="1"/>
                  </a:lnTo>
                  <a:lnTo>
                    <a:pt x="1144" y="85"/>
                  </a:lnTo>
                  <a:cubicBezTo>
                    <a:pt x="1144" y="85"/>
                    <a:pt x="1152" y="84"/>
                    <a:pt x="1167" y="84"/>
                  </a:cubicBezTo>
                  <a:cubicBezTo>
                    <a:pt x="1258" y="84"/>
                    <a:pt x="1613" y="105"/>
                    <a:pt x="1925" y="405"/>
                  </a:cubicBezTo>
                  <a:cubicBezTo>
                    <a:pt x="2567" y="1005"/>
                    <a:pt x="2162" y="2051"/>
                    <a:pt x="1284" y="2107"/>
                  </a:cubicBezTo>
                  <a:cubicBezTo>
                    <a:pt x="1274" y="2107"/>
                    <a:pt x="1264" y="2107"/>
                    <a:pt x="1254" y="2107"/>
                  </a:cubicBezTo>
                  <a:cubicBezTo>
                    <a:pt x="732" y="2107"/>
                    <a:pt x="181" y="1746"/>
                    <a:pt x="126" y="1075"/>
                  </a:cubicBezTo>
                  <a:cubicBezTo>
                    <a:pt x="98" y="573"/>
                    <a:pt x="530" y="99"/>
                    <a:pt x="1046" y="85"/>
                  </a:cubicBezTo>
                  <a:cubicBezTo>
                    <a:pt x="1074" y="85"/>
                    <a:pt x="1096" y="91"/>
                    <a:pt x="1116" y="91"/>
                  </a:cubicBezTo>
                  <a:cubicBezTo>
                    <a:pt x="1125" y="91"/>
                    <a:pt x="1135" y="89"/>
                    <a:pt x="1144" y="85"/>
                  </a:cubicBezTo>
                  <a:cubicBezTo>
                    <a:pt x="1144" y="29"/>
                    <a:pt x="1144" y="1"/>
                    <a:pt x="1102" y="1"/>
                  </a:cubicBezTo>
                  <a:close/>
                </a:path>
              </a:pathLst>
            </a:custGeom>
            <a:solidFill>
              <a:srgbClr val="D0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2803775" y="3489800"/>
              <a:ext cx="64525" cy="53800"/>
            </a:xfrm>
            <a:custGeom>
              <a:avLst/>
              <a:gdLst/>
              <a:ahLst/>
              <a:cxnLst/>
              <a:rect l="l" t="t" r="r" b="b"/>
              <a:pathLst>
                <a:path w="2581" h="2152" extrusionOk="0">
                  <a:moveTo>
                    <a:pt x="1120" y="0"/>
                  </a:moveTo>
                  <a:cubicBezTo>
                    <a:pt x="1115" y="0"/>
                    <a:pt x="1109" y="1"/>
                    <a:pt x="1102" y="4"/>
                  </a:cubicBezTo>
                  <a:lnTo>
                    <a:pt x="991" y="4"/>
                  </a:lnTo>
                  <a:cubicBezTo>
                    <a:pt x="977" y="18"/>
                    <a:pt x="949" y="18"/>
                    <a:pt x="907" y="18"/>
                  </a:cubicBezTo>
                  <a:lnTo>
                    <a:pt x="823" y="46"/>
                  </a:lnTo>
                  <a:cubicBezTo>
                    <a:pt x="781" y="46"/>
                    <a:pt x="754" y="60"/>
                    <a:pt x="740" y="60"/>
                  </a:cubicBezTo>
                  <a:lnTo>
                    <a:pt x="642" y="88"/>
                  </a:lnTo>
                  <a:cubicBezTo>
                    <a:pt x="628" y="115"/>
                    <a:pt x="600" y="115"/>
                    <a:pt x="572" y="129"/>
                  </a:cubicBezTo>
                  <a:lnTo>
                    <a:pt x="502" y="157"/>
                  </a:lnTo>
                  <a:cubicBezTo>
                    <a:pt x="488" y="185"/>
                    <a:pt x="461" y="199"/>
                    <a:pt x="433" y="213"/>
                  </a:cubicBezTo>
                  <a:lnTo>
                    <a:pt x="363" y="269"/>
                  </a:lnTo>
                  <a:cubicBezTo>
                    <a:pt x="335" y="283"/>
                    <a:pt x="321" y="297"/>
                    <a:pt x="293" y="325"/>
                  </a:cubicBezTo>
                  <a:lnTo>
                    <a:pt x="251" y="366"/>
                  </a:lnTo>
                  <a:cubicBezTo>
                    <a:pt x="223" y="394"/>
                    <a:pt x="210" y="422"/>
                    <a:pt x="196" y="436"/>
                  </a:cubicBezTo>
                  <a:lnTo>
                    <a:pt x="140" y="506"/>
                  </a:lnTo>
                  <a:cubicBezTo>
                    <a:pt x="140" y="534"/>
                    <a:pt x="126" y="562"/>
                    <a:pt x="112" y="576"/>
                  </a:cubicBezTo>
                  <a:cubicBezTo>
                    <a:pt x="98" y="604"/>
                    <a:pt x="98" y="632"/>
                    <a:pt x="70" y="645"/>
                  </a:cubicBezTo>
                  <a:cubicBezTo>
                    <a:pt x="28" y="771"/>
                    <a:pt x="0" y="910"/>
                    <a:pt x="0" y="1050"/>
                  </a:cubicBezTo>
                  <a:cubicBezTo>
                    <a:pt x="28" y="1650"/>
                    <a:pt x="530" y="2138"/>
                    <a:pt x="1158" y="2152"/>
                  </a:cubicBezTo>
                  <a:cubicBezTo>
                    <a:pt x="1632" y="2152"/>
                    <a:pt x="2023" y="1887"/>
                    <a:pt x="2190" y="1496"/>
                  </a:cubicBezTo>
                  <a:cubicBezTo>
                    <a:pt x="2204" y="1468"/>
                    <a:pt x="2218" y="1413"/>
                    <a:pt x="2232" y="1371"/>
                  </a:cubicBezTo>
                  <a:lnTo>
                    <a:pt x="2260" y="1273"/>
                  </a:lnTo>
                  <a:cubicBezTo>
                    <a:pt x="2274" y="1245"/>
                    <a:pt x="2274" y="1203"/>
                    <a:pt x="2274" y="1189"/>
                  </a:cubicBezTo>
                  <a:lnTo>
                    <a:pt x="2274" y="1106"/>
                  </a:lnTo>
                  <a:lnTo>
                    <a:pt x="2274" y="1022"/>
                  </a:lnTo>
                  <a:lnTo>
                    <a:pt x="2260" y="924"/>
                  </a:lnTo>
                  <a:cubicBezTo>
                    <a:pt x="2260" y="897"/>
                    <a:pt x="2232" y="855"/>
                    <a:pt x="2232" y="841"/>
                  </a:cubicBezTo>
                  <a:lnTo>
                    <a:pt x="2218" y="757"/>
                  </a:lnTo>
                  <a:cubicBezTo>
                    <a:pt x="2204" y="715"/>
                    <a:pt x="2204" y="687"/>
                    <a:pt x="2190" y="673"/>
                  </a:cubicBezTo>
                  <a:lnTo>
                    <a:pt x="2148" y="604"/>
                  </a:lnTo>
                  <a:cubicBezTo>
                    <a:pt x="2134" y="576"/>
                    <a:pt x="2120" y="548"/>
                    <a:pt x="2093" y="534"/>
                  </a:cubicBezTo>
                  <a:lnTo>
                    <a:pt x="2037" y="464"/>
                  </a:lnTo>
                  <a:cubicBezTo>
                    <a:pt x="2023" y="436"/>
                    <a:pt x="2009" y="408"/>
                    <a:pt x="1995" y="394"/>
                  </a:cubicBezTo>
                  <a:lnTo>
                    <a:pt x="1939" y="325"/>
                  </a:lnTo>
                  <a:cubicBezTo>
                    <a:pt x="1925" y="297"/>
                    <a:pt x="1883" y="283"/>
                    <a:pt x="1869" y="269"/>
                  </a:cubicBezTo>
                  <a:lnTo>
                    <a:pt x="1800" y="213"/>
                  </a:lnTo>
                  <a:cubicBezTo>
                    <a:pt x="1786" y="199"/>
                    <a:pt x="1744" y="185"/>
                    <a:pt x="1730" y="157"/>
                  </a:cubicBezTo>
                  <a:lnTo>
                    <a:pt x="1660" y="129"/>
                  </a:lnTo>
                  <a:cubicBezTo>
                    <a:pt x="1632" y="115"/>
                    <a:pt x="1590" y="115"/>
                    <a:pt x="1576" y="88"/>
                  </a:cubicBezTo>
                  <a:lnTo>
                    <a:pt x="1493" y="60"/>
                  </a:lnTo>
                  <a:cubicBezTo>
                    <a:pt x="1451" y="60"/>
                    <a:pt x="1423" y="46"/>
                    <a:pt x="1395" y="46"/>
                  </a:cubicBezTo>
                  <a:lnTo>
                    <a:pt x="1311" y="18"/>
                  </a:lnTo>
                  <a:cubicBezTo>
                    <a:pt x="1298" y="4"/>
                    <a:pt x="1256" y="4"/>
                    <a:pt x="1228" y="4"/>
                  </a:cubicBezTo>
                  <a:lnTo>
                    <a:pt x="1144" y="4"/>
                  </a:lnTo>
                  <a:lnTo>
                    <a:pt x="1144" y="74"/>
                  </a:lnTo>
                  <a:cubicBezTo>
                    <a:pt x="1144" y="71"/>
                    <a:pt x="1160" y="68"/>
                    <a:pt x="1187" y="68"/>
                  </a:cubicBezTo>
                  <a:cubicBezTo>
                    <a:pt x="1306" y="68"/>
                    <a:pt x="1648" y="117"/>
                    <a:pt x="1953" y="422"/>
                  </a:cubicBezTo>
                  <a:cubicBezTo>
                    <a:pt x="2581" y="1050"/>
                    <a:pt x="2162" y="2096"/>
                    <a:pt x="1256" y="2110"/>
                  </a:cubicBezTo>
                  <a:cubicBezTo>
                    <a:pt x="656" y="2110"/>
                    <a:pt x="168" y="1678"/>
                    <a:pt x="126" y="1092"/>
                  </a:cubicBezTo>
                  <a:cubicBezTo>
                    <a:pt x="98" y="506"/>
                    <a:pt x="586" y="88"/>
                    <a:pt x="1046" y="74"/>
                  </a:cubicBezTo>
                  <a:cubicBezTo>
                    <a:pt x="1074" y="74"/>
                    <a:pt x="1096" y="80"/>
                    <a:pt x="1116" y="80"/>
                  </a:cubicBezTo>
                  <a:cubicBezTo>
                    <a:pt x="1125" y="80"/>
                    <a:pt x="1135" y="78"/>
                    <a:pt x="1144" y="74"/>
                  </a:cubicBezTo>
                  <a:cubicBezTo>
                    <a:pt x="1144" y="27"/>
                    <a:pt x="1144" y="0"/>
                    <a:pt x="1120" y="0"/>
                  </a:cubicBezTo>
                  <a:close/>
                </a:path>
              </a:pathLst>
            </a:custGeom>
            <a:solidFill>
              <a:srgbClr val="CEC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2803775" y="3489525"/>
              <a:ext cx="64525" cy="53725"/>
            </a:xfrm>
            <a:custGeom>
              <a:avLst/>
              <a:gdLst/>
              <a:ahLst/>
              <a:cxnLst/>
              <a:rect l="l" t="t" r="r" b="b"/>
              <a:pathLst>
                <a:path w="2581" h="2149" extrusionOk="0">
                  <a:moveTo>
                    <a:pt x="991" y="1"/>
                  </a:moveTo>
                  <a:cubicBezTo>
                    <a:pt x="977" y="15"/>
                    <a:pt x="949" y="15"/>
                    <a:pt x="907" y="15"/>
                  </a:cubicBezTo>
                  <a:lnTo>
                    <a:pt x="823" y="29"/>
                  </a:lnTo>
                  <a:cubicBezTo>
                    <a:pt x="781" y="29"/>
                    <a:pt x="754" y="57"/>
                    <a:pt x="740" y="57"/>
                  </a:cubicBezTo>
                  <a:lnTo>
                    <a:pt x="642" y="85"/>
                  </a:lnTo>
                  <a:cubicBezTo>
                    <a:pt x="628" y="99"/>
                    <a:pt x="600" y="99"/>
                    <a:pt x="572" y="126"/>
                  </a:cubicBezTo>
                  <a:lnTo>
                    <a:pt x="502" y="154"/>
                  </a:lnTo>
                  <a:cubicBezTo>
                    <a:pt x="488" y="168"/>
                    <a:pt x="461" y="196"/>
                    <a:pt x="433" y="210"/>
                  </a:cubicBezTo>
                  <a:lnTo>
                    <a:pt x="363" y="266"/>
                  </a:lnTo>
                  <a:cubicBezTo>
                    <a:pt x="335" y="280"/>
                    <a:pt x="321" y="294"/>
                    <a:pt x="293" y="308"/>
                  </a:cubicBezTo>
                  <a:lnTo>
                    <a:pt x="251" y="364"/>
                  </a:lnTo>
                  <a:cubicBezTo>
                    <a:pt x="223" y="377"/>
                    <a:pt x="210" y="419"/>
                    <a:pt x="196" y="433"/>
                  </a:cubicBezTo>
                  <a:lnTo>
                    <a:pt x="140" y="503"/>
                  </a:lnTo>
                  <a:cubicBezTo>
                    <a:pt x="140" y="517"/>
                    <a:pt x="126" y="559"/>
                    <a:pt x="112" y="573"/>
                  </a:cubicBezTo>
                  <a:cubicBezTo>
                    <a:pt x="98" y="587"/>
                    <a:pt x="98" y="629"/>
                    <a:pt x="70" y="643"/>
                  </a:cubicBezTo>
                  <a:cubicBezTo>
                    <a:pt x="28" y="768"/>
                    <a:pt x="0" y="908"/>
                    <a:pt x="0" y="1047"/>
                  </a:cubicBezTo>
                  <a:cubicBezTo>
                    <a:pt x="28" y="1633"/>
                    <a:pt x="530" y="2121"/>
                    <a:pt x="1158" y="2149"/>
                  </a:cubicBezTo>
                  <a:cubicBezTo>
                    <a:pt x="1632" y="2149"/>
                    <a:pt x="2023" y="1884"/>
                    <a:pt x="2190" y="1493"/>
                  </a:cubicBezTo>
                  <a:cubicBezTo>
                    <a:pt x="2204" y="1465"/>
                    <a:pt x="2218" y="1410"/>
                    <a:pt x="2232" y="1354"/>
                  </a:cubicBezTo>
                  <a:lnTo>
                    <a:pt x="2260" y="1270"/>
                  </a:lnTo>
                  <a:cubicBezTo>
                    <a:pt x="2274" y="1228"/>
                    <a:pt x="2274" y="1200"/>
                    <a:pt x="2274" y="1186"/>
                  </a:cubicBezTo>
                  <a:lnTo>
                    <a:pt x="2274" y="1103"/>
                  </a:lnTo>
                  <a:lnTo>
                    <a:pt x="2274" y="1005"/>
                  </a:lnTo>
                  <a:lnTo>
                    <a:pt x="2260" y="921"/>
                  </a:lnTo>
                  <a:cubicBezTo>
                    <a:pt x="2260" y="880"/>
                    <a:pt x="2232" y="852"/>
                    <a:pt x="2232" y="838"/>
                  </a:cubicBezTo>
                  <a:lnTo>
                    <a:pt x="2218" y="754"/>
                  </a:lnTo>
                  <a:cubicBezTo>
                    <a:pt x="2204" y="712"/>
                    <a:pt x="2204" y="684"/>
                    <a:pt x="2190" y="656"/>
                  </a:cubicBezTo>
                  <a:lnTo>
                    <a:pt x="2148" y="587"/>
                  </a:lnTo>
                  <a:cubicBezTo>
                    <a:pt x="2134" y="573"/>
                    <a:pt x="2120" y="545"/>
                    <a:pt x="2093" y="517"/>
                  </a:cubicBezTo>
                  <a:lnTo>
                    <a:pt x="2037" y="447"/>
                  </a:lnTo>
                  <a:cubicBezTo>
                    <a:pt x="2023" y="433"/>
                    <a:pt x="2009" y="405"/>
                    <a:pt x="1995" y="377"/>
                  </a:cubicBezTo>
                  <a:lnTo>
                    <a:pt x="1939" y="308"/>
                  </a:lnTo>
                  <a:cubicBezTo>
                    <a:pt x="1925" y="294"/>
                    <a:pt x="1883" y="280"/>
                    <a:pt x="1869" y="266"/>
                  </a:cubicBezTo>
                  <a:lnTo>
                    <a:pt x="1800" y="210"/>
                  </a:lnTo>
                  <a:cubicBezTo>
                    <a:pt x="1786" y="196"/>
                    <a:pt x="1744" y="168"/>
                    <a:pt x="1730" y="154"/>
                  </a:cubicBezTo>
                  <a:lnTo>
                    <a:pt x="1660" y="126"/>
                  </a:lnTo>
                  <a:cubicBezTo>
                    <a:pt x="1632" y="99"/>
                    <a:pt x="1590" y="99"/>
                    <a:pt x="1576" y="85"/>
                  </a:cubicBezTo>
                  <a:lnTo>
                    <a:pt x="1493" y="57"/>
                  </a:lnTo>
                  <a:cubicBezTo>
                    <a:pt x="1451" y="57"/>
                    <a:pt x="1423" y="29"/>
                    <a:pt x="1395" y="29"/>
                  </a:cubicBezTo>
                  <a:lnTo>
                    <a:pt x="1311" y="15"/>
                  </a:lnTo>
                  <a:cubicBezTo>
                    <a:pt x="1298" y="1"/>
                    <a:pt x="1256" y="1"/>
                    <a:pt x="1228" y="1"/>
                  </a:cubicBezTo>
                  <a:lnTo>
                    <a:pt x="1144" y="1"/>
                  </a:lnTo>
                  <a:lnTo>
                    <a:pt x="1144" y="71"/>
                  </a:lnTo>
                  <a:cubicBezTo>
                    <a:pt x="1144" y="71"/>
                    <a:pt x="1147" y="71"/>
                    <a:pt x="1154" y="71"/>
                  </a:cubicBezTo>
                  <a:cubicBezTo>
                    <a:pt x="1218" y="71"/>
                    <a:pt x="1603" y="82"/>
                    <a:pt x="1883" y="350"/>
                  </a:cubicBezTo>
                  <a:cubicBezTo>
                    <a:pt x="2581" y="977"/>
                    <a:pt x="2204" y="2051"/>
                    <a:pt x="1284" y="2107"/>
                  </a:cubicBezTo>
                  <a:cubicBezTo>
                    <a:pt x="1258" y="2109"/>
                    <a:pt x="1232" y="2110"/>
                    <a:pt x="1206" y="2110"/>
                  </a:cubicBezTo>
                  <a:cubicBezTo>
                    <a:pt x="698" y="2110"/>
                    <a:pt x="165" y="1725"/>
                    <a:pt x="112" y="1075"/>
                  </a:cubicBezTo>
                  <a:cubicBezTo>
                    <a:pt x="70" y="559"/>
                    <a:pt x="516" y="85"/>
                    <a:pt x="1046" y="71"/>
                  </a:cubicBezTo>
                  <a:cubicBezTo>
                    <a:pt x="1074" y="71"/>
                    <a:pt x="1096" y="77"/>
                    <a:pt x="1116" y="77"/>
                  </a:cubicBezTo>
                  <a:cubicBezTo>
                    <a:pt x="1125" y="77"/>
                    <a:pt x="1135" y="75"/>
                    <a:pt x="1144" y="71"/>
                  </a:cubicBezTo>
                  <a:cubicBezTo>
                    <a:pt x="1144" y="29"/>
                    <a:pt x="1144" y="1"/>
                    <a:pt x="1102" y="1"/>
                  </a:cubicBez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2803775" y="3489800"/>
              <a:ext cx="63475" cy="53800"/>
            </a:xfrm>
            <a:custGeom>
              <a:avLst/>
              <a:gdLst/>
              <a:ahLst/>
              <a:cxnLst/>
              <a:rect l="l" t="t" r="r" b="b"/>
              <a:pathLst>
                <a:path w="2539" h="2152" extrusionOk="0">
                  <a:moveTo>
                    <a:pt x="1121" y="0"/>
                  </a:moveTo>
                  <a:cubicBezTo>
                    <a:pt x="1116" y="0"/>
                    <a:pt x="1110" y="1"/>
                    <a:pt x="1102" y="4"/>
                  </a:cubicBezTo>
                  <a:lnTo>
                    <a:pt x="991" y="4"/>
                  </a:lnTo>
                  <a:cubicBezTo>
                    <a:pt x="977" y="18"/>
                    <a:pt x="949" y="18"/>
                    <a:pt x="907" y="18"/>
                  </a:cubicBezTo>
                  <a:lnTo>
                    <a:pt x="823" y="46"/>
                  </a:lnTo>
                  <a:cubicBezTo>
                    <a:pt x="781" y="46"/>
                    <a:pt x="754" y="60"/>
                    <a:pt x="740" y="60"/>
                  </a:cubicBezTo>
                  <a:lnTo>
                    <a:pt x="642" y="88"/>
                  </a:lnTo>
                  <a:cubicBezTo>
                    <a:pt x="628" y="115"/>
                    <a:pt x="600" y="115"/>
                    <a:pt x="572" y="129"/>
                  </a:cubicBezTo>
                  <a:lnTo>
                    <a:pt x="502" y="157"/>
                  </a:lnTo>
                  <a:cubicBezTo>
                    <a:pt x="488" y="185"/>
                    <a:pt x="461" y="199"/>
                    <a:pt x="433" y="213"/>
                  </a:cubicBezTo>
                  <a:lnTo>
                    <a:pt x="363" y="269"/>
                  </a:lnTo>
                  <a:cubicBezTo>
                    <a:pt x="335" y="283"/>
                    <a:pt x="321" y="297"/>
                    <a:pt x="293" y="325"/>
                  </a:cubicBezTo>
                  <a:lnTo>
                    <a:pt x="251" y="366"/>
                  </a:lnTo>
                  <a:cubicBezTo>
                    <a:pt x="223" y="394"/>
                    <a:pt x="210" y="422"/>
                    <a:pt x="196" y="436"/>
                  </a:cubicBezTo>
                  <a:lnTo>
                    <a:pt x="140" y="506"/>
                  </a:lnTo>
                  <a:cubicBezTo>
                    <a:pt x="140" y="534"/>
                    <a:pt x="126" y="562"/>
                    <a:pt x="112" y="576"/>
                  </a:cubicBezTo>
                  <a:cubicBezTo>
                    <a:pt x="98" y="604"/>
                    <a:pt x="98" y="632"/>
                    <a:pt x="70" y="645"/>
                  </a:cubicBezTo>
                  <a:cubicBezTo>
                    <a:pt x="28" y="771"/>
                    <a:pt x="0" y="910"/>
                    <a:pt x="0" y="1050"/>
                  </a:cubicBezTo>
                  <a:cubicBezTo>
                    <a:pt x="28" y="1650"/>
                    <a:pt x="530" y="2138"/>
                    <a:pt x="1158" y="2152"/>
                  </a:cubicBezTo>
                  <a:cubicBezTo>
                    <a:pt x="1632" y="2152"/>
                    <a:pt x="2023" y="1887"/>
                    <a:pt x="2190" y="1496"/>
                  </a:cubicBezTo>
                  <a:cubicBezTo>
                    <a:pt x="2204" y="1468"/>
                    <a:pt x="2218" y="1413"/>
                    <a:pt x="2232" y="1371"/>
                  </a:cubicBezTo>
                  <a:lnTo>
                    <a:pt x="2260" y="1273"/>
                  </a:lnTo>
                  <a:cubicBezTo>
                    <a:pt x="2274" y="1245"/>
                    <a:pt x="2274" y="1203"/>
                    <a:pt x="2274" y="1189"/>
                  </a:cubicBezTo>
                  <a:lnTo>
                    <a:pt x="2274" y="1106"/>
                  </a:lnTo>
                  <a:lnTo>
                    <a:pt x="2274" y="1022"/>
                  </a:lnTo>
                  <a:lnTo>
                    <a:pt x="2260" y="924"/>
                  </a:lnTo>
                  <a:cubicBezTo>
                    <a:pt x="2260" y="897"/>
                    <a:pt x="2232" y="855"/>
                    <a:pt x="2232" y="841"/>
                  </a:cubicBezTo>
                  <a:lnTo>
                    <a:pt x="2218" y="757"/>
                  </a:lnTo>
                  <a:cubicBezTo>
                    <a:pt x="2204" y="715"/>
                    <a:pt x="2204" y="687"/>
                    <a:pt x="2190" y="673"/>
                  </a:cubicBezTo>
                  <a:lnTo>
                    <a:pt x="2148" y="604"/>
                  </a:lnTo>
                  <a:cubicBezTo>
                    <a:pt x="2134" y="576"/>
                    <a:pt x="2120" y="548"/>
                    <a:pt x="2093" y="534"/>
                  </a:cubicBezTo>
                  <a:lnTo>
                    <a:pt x="2037" y="464"/>
                  </a:lnTo>
                  <a:cubicBezTo>
                    <a:pt x="2023" y="436"/>
                    <a:pt x="2009" y="408"/>
                    <a:pt x="1995" y="394"/>
                  </a:cubicBezTo>
                  <a:lnTo>
                    <a:pt x="1939" y="325"/>
                  </a:lnTo>
                  <a:cubicBezTo>
                    <a:pt x="1925" y="297"/>
                    <a:pt x="1883" y="283"/>
                    <a:pt x="1869" y="269"/>
                  </a:cubicBezTo>
                  <a:lnTo>
                    <a:pt x="1800" y="213"/>
                  </a:lnTo>
                  <a:cubicBezTo>
                    <a:pt x="1786" y="199"/>
                    <a:pt x="1744" y="185"/>
                    <a:pt x="1730" y="157"/>
                  </a:cubicBezTo>
                  <a:lnTo>
                    <a:pt x="1660" y="129"/>
                  </a:lnTo>
                  <a:cubicBezTo>
                    <a:pt x="1632" y="115"/>
                    <a:pt x="1590" y="115"/>
                    <a:pt x="1576" y="88"/>
                  </a:cubicBezTo>
                  <a:lnTo>
                    <a:pt x="1493" y="60"/>
                  </a:lnTo>
                  <a:cubicBezTo>
                    <a:pt x="1451" y="60"/>
                    <a:pt x="1423" y="46"/>
                    <a:pt x="1395" y="46"/>
                  </a:cubicBezTo>
                  <a:lnTo>
                    <a:pt x="1311" y="18"/>
                  </a:lnTo>
                  <a:cubicBezTo>
                    <a:pt x="1298" y="4"/>
                    <a:pt x="1256" y="4"/>
                    <a:pt x="1228" y="4"/>
                  </a:cubicBezTo>
                  <a:lnTo>
                    <a:pt x="1144" y="4"/>
                  </a:lnTo>
                  <a:lnTo>
                    <a:pt x="1144" y="60"/>
                  </a:lnTo>
                  <a:cubicBezTo>
                    <a:pt x="1144" y="60"/>
                    <a:pt x="1160" y="58"/>
                    <a:pt x="1189" y="58"/>
                  </a:cubicBezTo>
                  <a:cubicBezTo>
                    <a:pt x="1299" y="58"/>
                    <a:pt x="1596" y="84"/>
                    <a:pt x="1883" y="339"/>
                  </a:cubicBezTo>
                  <a:cubicBezTo>
                    <a:pt x="2539" y="897"/>
                    <a:pt x="2288" y="2040"/>
                    <a:pt x="1284" y="2110"/>
                  </a:cubicBezTo>
                  <a:cubicBezTo>
                    <a:pt x="1258" y="2112"/>
                    <a:pt x="1232" y="2113"/>
                    <a:pt x="1206" y="2113"/>
                  </a:cubicBezTo>
                  <a:cubicBezTo>
                    <a:pt x="698" y="2113"/>
                    <a:pt x="165" y="1729"/>
                    <a:pt x="112" y="1092"/>
                  </a:cubicBezTo>
                  <a:cubicBezTo>
                    <a:pt x="70" y="492"/>
                    <a:pt x="586" y="74"/>
                    <a:pt x="1046" y="60"/>
                  </a:cubicBezTo>
                  <a:cubicBezTo>
                    <a:pt x="1074" y="60"/>
                    <a:pt x="1096" y="66"/>
                    <a:pt x="1116" y="66"/>
                  </a:cubicBezTo>
                  <a:cubicBezTo>
                    <a:pt x="1125" y="66"/>
                    <a:pt x="1135" y="64"/>
                    <a:pt x="1144" y="60"/>
                  </a:cubicBezTo>
                  <a:cubicBezTo>
                    <a:pt x="1144" y="25"/>
                    <a:pt x="1144" y="0"/>
                    <a:pt x="1121" y="0"/>
                  </a:cubicBezTo>
                  <a:close/>
                </a:path>
              </a:pathLst>
            </a:custGeom>
            <a:solidFill>
              <a:srgbClr val="CAC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2803775" y="3489525"/>
              <a:ext cx="64525" cy="53725"/>
            </a:xfrm>
            <a:custGeom>
              <a:avLst/>
              <a:gdLst/>
              <a:ahLst/>
              <a:cxnLst/>
              <a:rect l="l" t="t" r="r" b="b"/>
              <a:pathLst>
                <a:path w="2581" h="2149" extrusionOk="0">
                  <a:moveTo>
                    <a:pt x="991" y="1"/>
                  </a:moveTo>
                  <a:cubicBezTo>
                    <a:pt x="977" y="15"/>
                    <a:pt x="949" y="15"/>
                    <a:pt x="907" y="15"/>
                  </a:cubicBezTo>
                  <a:lnTo>
                    <a:pt x="823" y="29"/>
                  </a:lnTo>
                  <a:cubicBezTo>
                    <a:pt x="781" y="29"/>
                    <a:pt x="754" y="57"/>
                    <a:pt x="740" y="57"/>
                  </a:cubicBezTo>
                  <a:lnTo>
                    <a:pt x="642" y="85"/>
                  </a:lnTo>
                  <a:cubicBezTo>
                    <a:pt x="628" y="99"/>
                    <a:pt x="600" y="99"/>
                    <a:pt x="572" y="126"/>
                  </a:cubicBezTo>
                  <a:lnTo>
                    <a:pt x="502" y="154"/>
                  </a:lnTo>
                  <a:cubicBezTo>
                    <a:pt x="488" y="168"/>
                    <a:pt x="461" y="196"/>
                    <a:pt x="433" y="210"/>
                  </a:cubicBezTo>
                  <a:lnTo>
                    <a:pt x="363" y="266"/>
                  </a:lnTo>
                  <a:cubicBezTo>
                    <a:pt x="335" y="280"/>
                    <a:pt x="321" y="294"/>
                    <a:pt x="293" y="308"/>
                  </a:cubicBezTo>
                  <a:lnTo>
                    <a:pt x="251" y="364"/>
                  </a:lnTo>
                  <a:cubicBezTo>
                    <a:pt x="223" y="377"/>
                    <a:pt x="210" y="419"/>
                    <a:pt x="196" y="433"/>
                  </a:cubicBezTo>
                  <a:lnTo>
                    <a:pt x="140" y="503"/>
                  </a:lnTo>
                  <a:cubicBezTo>
                    <a:pt x="140" y="517"/>
                    <a:pt x="126" y="559"/>
                    <a:pt x="112" y="573"/>
                  </a:cubicBezTo>
                  <a:cubicBezTo>
                    <a:pt x="98" y="587"/>
                    <a:pt x="98" y="629"/>
                    <a:pt x="70" y="643"/>
                  </a:cubicBezTo>
                  <a:cubicBezTo>
                    <a:pt x="28" y="768"/>
                    <a:pt x="0" y="908"/>
                    <a:pt x="0" y="1047"/>
                  </a:cubicBezTo>
                  <a:cubicBezTo>
                    <a:pt x="28" y="1633"/>
                    <a:pt x="530" y="2121"/>
                    <a:pt x="1158" y="2149"/>
                  </a:cubicBezTo>
                  <a:cubicBezTo>
                    <a:pt x="1632" y="2149"/>
                    <a:pt x="2023" y="1884"/>
                    <a:pt x="2190" y="1493"/>
                  </a:cubicBezTo>
                  <a:cubicBezTo>
                    <a:pt x="2204" y="1465"/>
                    <a:pt x="2218" y="1410"/>
                    <a:pt x="2232" y="1354"/>
                  </a:cubicBezTo>
                  <a:lnTo>
                    <a:pt x="2260" y="1270"/>
                  </a:lnTo>
                  <a:cubicBezTo>
                    <a:pt x="2274" y="1242"/>
                    <a:pt x="2274" y="1200"/>
                    <a:pt x="2274" y="1186"/>
                  </a:cubicBezTo>
                  <a:lnTo>
                    <a:pt x="2274" y="1103"/>
                  </a:lnTo>
                  <a:lnTo>
                    <a:pt x="2274" y="1005"/>
                  </a:lnTo>
                  <a:lnTo>
                    <a:pt x="2260" y="921"/>
                  </a:lnTo>
                  <a:cubicBezTo>
                    <a:pt x="2260" y="894"/>
                    <a:pt x="2232" y="852"/>
                    <a:pt x="2232" y="838"/>
                  </a:cubicBezTo>
                  <a:lnTo>
                    <a:pt x="2218" y="754"/>
                  </a:lnTo>
                  <a:cubicBezTo>
                    <a:pt x="2204" y="712"/>
                    <a:pt x="2204" y="684"/>
                    <a:pt x="2190" y="656"/>
                  </a:cubicBezTo>
                  <a:lnTo>
                    <a:pt x="2148" y="587"/>
                  </a:lnTo>
                  <a:cubicBezTo>
                    <a:pt x="2134" y="573"/>
                    <a:pt x="2120" y="545"/>
                    <a:pt x="2093" y="517"/>
                  </a:cubicBezTo>
                  <a:lnTo>
                    <a:pt x="2037" y="447"/>
                  </a:lnTo>
                  <a:cubicBezTo>
                    <a:pt x="2023" y="433"/>
                    <a:pt x="2009" y="405"/>
                    <a:pt x="1995" y="377"/>
                  </a:cubicBezTo>
                  <a:lnTo>
                    <a:pt x="1939" y="308"/>
                  </a:lnTo>
                  <a:cubicBezTo>
                    <a:pt x="1925" y="294"/>
                    <a:pt x="1883" y="280"/>
                    <a:pt x="1869" y="266"/>
                  </a:cubicBezTo>
                  <a:lnTo>
                    <a:pt x="1800" y="210"/>
                  </a:lnTo>
                  <a:cubicBezTo>
                    <a:pt x="1786" y="196"/>
                    <a:pt x="1744" y="168"/>
                    <a:pt x="1730" y="154"/>
                  </a:cubicBezTo>
                  <a:lnTo>
                    <a:pt x="1660" y="126"/>
                  </a:lnTo>
                  <a:cubicBezTo>
                    <a:pt x="1632" y="99"/>
                    <a:pt x="1590" y="99"/>
                    <a:pt x="1576" y="85"/>
                  </a:cubicBezTo>
                  <a:lnTo>
                    <a:pt x="1493" y="57"/>
                  </a:lnTo>
                  <a:cubicBezTo>
                    <a:pt x="1451" y="57"/>
                    <a:pt x="1423" y="29"/>
                    <a:pt x="1395" y="29"/>
                  </a:cubicBezTo>
                  <a:lnTo>
                    <a:pt x="1311" y="15"/>
                  </a:lnTo>
                  <a:cubicBezTo>
                    <a:pt x="1298" y="1"/>
                    <a:pt x="1256" y="1"/>
                    <a:pt x="1228" y="1"/>
                  </a:cubicBezTo>
                  <a:lnTo>
                    <a:pt x="1144" y="1"/>
                  </a:lnTo>
                  <a:lnTo>
                    <a:pt x="1144" y="57"/>
                  </a:lnTo>
                  <a:cubicBezTo>
                    <a:pt x="1144" y="57"/>
                    <a:pt x="1153" y="56"/>
                    <a:pt x="1170" y="56"/>
                  </a:cubicBezTo>
                  <a:cubicBezTo>
                    <a:pt x="1263" y="56"/>
                    <a:pt x="1588" y="76"/>
                    <a:pt x="1883" y="336"/>
                  </a:cubicBezTo>
                  <a:cubicBezTo>
                    <a:pt x="2581" y="935"/>
                    <a:pt x="2218" y="2051"/>
                    <a:pt x="1284" y="2107"/>
                  </a:cubicBezTo>
                  <a:cubicBezTo>
                    <a:pt x="1257" y="2109"/>
                    <a:pt x="1230" y="2110"/>
                    <a:pt x="1204" y="2110"/>
                  </a:cubicBezTo>
                  <a:cubicBezTo>
                    <a:pt x="685" y="2110"/>
                    <a:pt x="165" y="1725"/>
                    <a:pt x="112" y="1075"/>
                  </a:cubicBezTo>
                  <a:cubicBezTo>
                    <a:pt x="56" y="545"/>
                    <a:pt x="530" y="71"/>
                    <a:pt x="1088" y="57"/>
                  </a:cubicBezTo>
                  <a:cubicBezTo>
                    <a:pt x="1098" y="57"/>
                    <a:pt x="1107" y="63"/>
                    <a:pt x="1120" y="63"/>
                  </a:cubicBezTo>
                  <a:cubicBezTo>
                    <a:pt x="1127" y="63"/>
                    <a:pt x="1135" y="61"/>
                    <a:pt x="1144" y="57"/>
                  </a:cubicBezTo>
                  <a:cubicBezTo>
                    <a:pt x="1144" y="29"/>
                    <a:pt x="1144" y="1"/>
                    <a:pt x="1102" y="1"/>
                  </a:cubicBezTo>
                  <a:close/>
                </a:path>
              </a:pathLst>
            </a:custGeom>
            <a:solidFill>
              <a:srgbClr val="C7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2803775" y="3489525"/>
              <a:ext cx="63475" cy="53725"/>
            </a:xfrm>
            <a:custGeom>
              <a:avLst/>
              <a:gdLst/>
              <a:ahLst/>
              <a:cxnLst/>
              <a:rect l="l" t="t" r="r" b="b"/>
              <a:pathLst>
                <a:path w="2539" h="2149" extrusionOk="0">
                  <a:moveTo>
                    <a:pt x="991" y="1"/>
                  </a:moveTo>
                  <a:cubicBezTo>
                    <a:pt x="977" y="15"/>
                    <a:pt x="949" y="15"/>
                    <a:pt x="907" y="15"/>
                  </a:cubicBezTo>
                  <a:lnTo>
                    <a:pt x="823" y="29"/>
                  </a:lnTo>
                  <a:cubicBezTo>
                    <a:pt x="781" y="29"/>
                    <a:pt x="754" y="57"/>
                    <a:pt x="740" y="57"/>
                  </a:cubicBezTo>
                  <a:lnTo>
                    <a:pt x="642" y="85"/>
                  </a:lnTo>
                  <a:cubicBezTo>
                    <a:pt x="628" y="99"/>
                    <a:pt x="600" y="99"/>
                    <a:pt x="572" y="126"/>
                  </a:cubicBezTo>
                  <a:lnTo>
                    <a:pt x="502" y="154"/>
                  </a:lnTo>
                  <a:cubicBezTo>
                    <a:pt x="488" y="168"/>
                    <a:pt x="461" y="196"/>
                    <a:pt x="433" y="210"/>
                  </a:cubicBezTo>
                  <a:lnTo>
                    <a:pt x="363" y="266"/>
                  </a:lnTo>
                  <a:cubicBezTo>
                    <a:pt x="335" y="280"/>
                    <a:pt x="321" y="294"/>
                    <a:pt x="293" y="308"/>
                  </a:cubicBezTo>
                  <a:lnTo>
                    <a:pt x="251" y="364"/>
                  </a:lnTo>
                  <a:cubicBezTo>
                    <a:pt x="223" y="377"/>
                    <a:pt x="210" y="419"/>
                    <a:pt x="196" y="433"/>
                  </a:cubicBezTo>
                  <a:lnTo>
                    <a:pt x="140" y="503"/>
                  </a:lnTo>
                  <a:cubicBezTo>
                    <a:pt x="140" y="517"/>
                    <a:pt x="126" y="559"/>
                    <a:pt x="112" y="573"/>
                  </a:cubicBezTo>
                  <a:cubicBezTo>
                    <a:pt x="98" y="587"/>
                    <a:pt x="98" y="629"/>
                    <a:pt x="70" y="643"/>
                  </a:cubicBezTo>
                  <a:cubicBezTo>
                    <a:pt x="28" y="768"/>
                    <a:pt x="0" y="908"/>
                    <a:pt x="0" y="1047"/>
                  </a:cubicBezTo>
                  <a:cubicBezTo>
                    <a:pt x="28" y="1633"/>
                    <a:pt x="530" y="2121"/>
                    <a:pt x="1158" y="2149"/>
                  </a:cubicBezTo>
                  <a:cubicBezTo>
                    <a:pt x="1632" y="2149"/>
                    <a:pt x="2023" y="1884"/>
                    <a:pt x="2190" y="1493"/>
                  </a:cubicBezTo>
                  <a:cubicBezTo>
                    <a:pt x="2204" y="1465"/>
                    <a:pt x="2218" y="1410"/>
                    <a:pt x="2232" y="1354"/>
                  </a:cubicBezTo>
                  <a:lnTo>
                    <a:pt x="2260" y="1270"/>
                  </a:lnTo>
                  <a:cubicBezTo>
                    <a:pt x="2274" y="1242"/>
                    <a:pt x="2274" y="1200"/>
                    <a:pt x="2274" y="1186"/>
                  </a:cubicBezTo>
                  <a:lnTo>
                    <a:pt x="2274" y="1103"/>
                  </a:lnTo>
                  <a:lnTo>
                    <a:pt x="2274" y="1005"/>
                  </a:lnTo>
                  <a:lnTo>
                    <a:pt x="2260" y="921"/>
                  </a:lnTo>
                  <a:cubicBezTo>
                    <a:pt x="2260" y="894"/>
                    <a:pt x="2232" y="852"/>
                    <a:pt x="2232" y="838"/>
                  </a:cubicBezTo>
                  <a:lnTo>
                    <a:pt x="2218" y="754"/>
                  </a:lnTo>
                  <a:cubicBezTo>
                    <a:pt x="2204" y="712"/>
                    <a:pt x="2204" y="684"/>
                    <a:pt x="2190" y="656"/>
                  </a:cubicBezTo>
                  <a:lnTo>
                    <a:pt x="2148" y="587"/>
                  </a:lnTo>
                  <a:cubicBezTo>
                    <a:pt x="2134" y="573"/>
                    <a:pt x="2120" y="545"/>
                    <a:pt x="2093" y="517"/>
                  </a:cubicBezTo>
                  <a:lnTo>
                    <a:pt x="2037" y="447"/>
                  </a:lnTo>
                  <a:cubicBezTo>
                    <a:pt x="2023" y="433"/>
                    <a:pt x="2009" y="405"/>
                    <a:pt x="1995" y="377"/>
                  </a:cubicBezTo>
                  <a:lnTo>
                    <a:pt x="1939" y="308"/>
                  </a:lnTo>
                  <a:cubicBezTo>
                    <a:pt x="1925" y="294"/>
                    <a:pt x="1883" y="280"/>
                    <a:pt x="1869" y="266"/>
                  </a:cubicBezTo>
                  <a:lnTo>
                    <a:pt x="1800" y="210"/>
                  </a:lnTo>
                  <a:cubicBezTo>
                    <a:pt x="1786" y="196"/>
                    <a:pt x="1744" y="168"/>
                    <a:pt x="1730" y="154"/>
                  </a:cubicBezTo>
                  <a:lnTo>
                    <a:pt x="1660" y="126"/>
                  </a:lnTo>
                  <a:cubicBezTo>
                    <a:pt x="1632" y="99"/>
                    <a:pt x="1590" y="99"/>
                    <a:pt x="1576" y="85"/>
                  </a:cubicBezTo>
                  <a:lnTo>
                    <a:pt x="1493" y="57"/>
                  </a:lnTo>
                  <a:cubicBezTo>
                    <a:pt x="1451" y="57"/>
                    <a:pt x="1423" y="29"/>
                    <a:pt x="1395" y="29"/>
                  </a:cubicBezTo>
                  <a:lnTo>
                    <a:pt x="1311" y="15"/>
                  </a:lnTo>
                  <a:cubicBezTo>
                    <a:pt x="1298" y="1"/>
                    <a:pt x="1256" y="1"/>
                    <a:pt x="1228" y="1"/>
                  </a:cubicBezTo>
                  <a:lnTo>
                    <a:pt x="1144" y="1"/>
                  </a:lnTo>
                  <a:lnTo>
                    <a:pt x="1144" y="57"/>
                  </a:lnTo>
                  <a:cubicBezTo>
                    <a:pt x="1144" y="57"/>
                    <a:pt x="1160" y="55"/>
                    <a:pt x="1189" y="55"/>
                  </a:cubicBezTo>
                  <a:cubicBezTo>
                    <a:pt x="1299" y="55"/>
                    <a:pt x="1596" y="81"/>
                    <a:pt x="1883" y="336"/>
                  </a:cubicBezTo>
                  <a:cubicBezTo>
                    <a:pt x="2539" y="894"/>
                    <a:pt x="2288" y="2037"/>
                    <a:pt x="1284" y="2107"/>
                  </a:cubicBezTo>
                  <a:cubicBezTo>
                    <a:pt x="1257" y="2109"/>
                    <a:pt x="1230" y="2110"/>
                    <a:pt x="1204" y="2110"/>
                  </a:cubicBezTo>
                  <a:cubicBezTo>
                    <a:pt x="682" y="2110"/>
                    <a:pt x="138" y="1725"/>
                    <a:pt x="98" y="1075"/>
                  </a:cubicBezTo>
                  <a:cubicBezTo>
                    <a:pt x="56" y="503"/>
                    <a:pt x="558" y="71"/>
                    <a:pt x="1046" y="57"/>
                  </a:cubicBezTo>
                  <a:cubicBezTo>
                    <a:pt x="1074" y="57"/>
                    <a:pt x="1096" y="63"/>
                    <a:pt x="1116" y="63"/>
                  </a:cubicBezTo>
                  <a:cubicBezTo>
                    <a:pt x="1125" y="63"/>
                    <a:pt x="1135" y="61"/>
                    <a:pt x="1144" y="57"/>
                  </a:cubicBezTo>
                  <a:cubicBezTo>
                    <a:pt x="1144" y="15"/>
                    <a:pt x="1144" y="1"/>
                    <a:pt x="1102" y="1"/>
                  </a:cubicBezTo>
                  <a:close/>
                </a:path>
              </a:pathLst>
            </a:custGeom>
            <a:solidFill>
              <a:srgbClr val="C4C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2803775" y="3489750"/>
              <a:ext cx="63825" cy="53850"/>
            </a:xfrm>
            <a:custGeom>
              <a:avLst/>
              <a:gdLst/>
              <a:ahLst/>
              <a:cxnLst/>
              <a:rect l="l" t="t" r="r" b="b"/>
              <a:pathLst>
                <a:path w="2553" h="2154" extrusionOk="0">
                  <a:moveTo>
                    <a:pt x="1126" y="1"/>
                  </a:moveTo>
                  <a:cubicBezTo>
                    <a:pt x="1121" y="1"/>
                    <a:pt x="1113" y="2"/>
                    <a:pt x="1102" y="6"/>
                  </a:cubicBezTo>
                  <a:lnTo>
                    <a:pt x="991" y="6"/>
                  </a:lnTo>
                  <a:cubicBezTo>
                    <a:pt x="977" y="20"/>
                    <a:pt x="949" y="20"/>
                    <a:pt x="907" y="20"/>
                  </a:cubicBezTo>
                  <a:lnTo>
                    <a:pt x="823" y="48"/>
                  </a:lnTo>
                  <a:cubicBezTo>
                    <a:pt x="781" y="48"/>
                    <a:pt x="754" y="62"/>
                    <a:pt x="740" y="62"/>
                  </a:cubicBezTo>
                  <a:lnTo>
                    <a:pt x="642" y="90"/>
                  </a:lnTo>
                  <a:cubicBezTo>
                    <a:pt x="628" y="117"/>
                    <a:pt x="600" y="117"/>
                    <a:pt x="572" y="131"/>
                  </a:cubicBezTo>
                  <a:lnTo>
                    <a:pt x="502" y="159"/>
                  </a:lnTo>
                  <a:cubicBezTo>
                    <a:pt x="488" y="187"/>
                    <a:pt x="461" y="201"/>
                    <a:pt x="433" y="215"/>
                  </a:cubicBezTo>
                  <a:lnTo>
                    <a:pt x="363" y="271"/>
                  </a:lnTo>
                  <a:cubicBezTo>
                    <a:pt x="335" y="285"/>
                    <a:pt x="321" y="299"/>
                    <a:pt x="293" y="327"/>
                  </a:cubicBezTo>
                  <a:lnTo>
                    <a:pt x="251" y="368"/>
                  </a:lnTo>
                  <a:cubicBezTo>
                    <a:pt x="223" y="396"/>
                    <a:pt x="210" y="424"/>
                    <a:pt x="196" y="438"/>
                  </a:cubicBezTo>
                  <a:lnTo>
                    <a:pt x="140" y="508"/>
                  </a:lnTo>
                  <a:cubicBezTo>
                    <a:pt x="140" y="536"/>
                    <a:pt x="126" y="564"/>
                    <a:pt x="112" y="578"/>
                  </a:cubicBezTo>
                  <a:cubicBezTo>
                    <a:pt x="98" y="606"/>
                    <a:pt x="98" y="634"/>
                    <a:pt x="70" y="647"/>
                  </a:cubicBezTo>
                  <a:cubicBezTo>
                    <a:pt x="28" y="773"/>
                    <a:pt x="0" y="912"/>
                    <a:pt x="0" y="1052"/>
                  </a:cubicBezTo>
                  <a:cubicBezTo>
                    <a:pt x="28" y="1652"/>
                    <a:pt x="530" y="2140"/>
                    <a:pt x="1158" y="2154"/>
                  </a:cubicBezTo>
                  <a:cubicBezTo>
                    <a:pt x="1632" y="2154"/>
                    <a:pt x="2023" y="1889"/>
                    <a:pt x="2190" y="1498"/>
                  </a:cubicBezTo>
                  <a:cubicBezTo>
                    <a:pt x="2204" y="1470"/>
                    <a:pt x="2218" y="1415"/>
                    <a:pt x="2232" y="1373"/>
                  </a:cubicBezTo>
                  <a:lnTo>
                    <a:pt x="2260" y="1275"/>
                  </a:lnTo>
                  <a:cubicBezTo>
                    <a:pt x="2274" y="1247"/>
                    <a:pt x="2274" y="1205"/>
                    <a:pt x="2274" y="1191"/>
                  </a:cubicBezTo>
                  <a:lnTo>
                    <a:pt x="2274" y="1108"/>
                  </a:lnTo>
                  <a:lnTo>
                    <a:pt x="2274" y="1024"/>
                  </a:lnTo>
                  <a:lnTo>
                    <a:pt x="2260" y="926"/>
                  </a:lnTo>
                  <a:cubicBezTo>
                    <a:pt x="2260" y="899"/>
                    <a:pt x="2232" y="857"/>
                    <a:pt x="2232" y="843"/>
                  </a:cubicBezTo>
                  <a:lnTo>
                    <a:pt x="2218" y="759"/>
                  </a:lnTo>
                  <a:cubicBezTo>
                    <a:pt x="2204" y="717"/>
                    <a:pt x="2204" y="689"/>
                    <a:pt x="2190" y="675"/>
                  </a:cubicBezTo>
                  <a:lnTo>
                    <a:pt x="2148" y="606"/>
                  </a:lnTo>
                  <a:cubicBezTo>
                    <a:pt x="2134" y="578"/>
                    <a:pt x="2120" y="550"/>
                    <a:pt x="2093" y="536"/>
                  </a:cubicBezTo>
                  <a:lnTo>
                    <a:pt x="2037" y="466"/>
                  </a:lnTo>
                  <a:cubicBezTo>
                    <a:pt x="2023" y="438"/>
                    <a:pt x="2009" y="410"/>
                    <a:pt x="1995" y="396"/>
                  </a:cubicBezTo>
                  <a:lnTo>
                    <a:pt x="1939" y="327"/>
                  </a:lnTo>
                  <a:cubicBezTo>
                    <a:pt x="1925" y="299"/>
                    <a:pt x="1883" y="285"/>
                    <a:pt x="1869" y="271"/>
                  </a:cubicBezTo>
                  <a:lnTo>
                    <a:pt x="1800" y="215"/>
                  </a:lnTo>
                  <a:cubicBezTo>
                    <a:pt x="1786" y="201"/>
                    <a:pt x="1744" y="187"/>
                    <a:pt x="1730" y="159"/>
                  </a:cubicBezTo>
                  <a:lnTo>
                    <a:pt x="1660" y="131"/>
                  </a:lnTo>
                  <a:cubicBezTo>
                    <a:pt x="1632" y="117"/>
                    <a:pt x="1590" y="117"/>
                    <a:pt x="1576" y="90"/>
                  </a:cubicBezTo>
                  <a:lnTo>
                    <a:pt x="1493" y="62"/>
                  </a:lnTo>
                  <a:cubicBezTo>
                    <a:pt x="1451" y="62"/>
                    <a:pt x="1423" y="48"/>
                    <a:pt x="1395" y="48"/>
                  </a:cubicBezTo>
                  <a:lnTo>
                    <a:pt x="1311" y="20"/>
                  </a:lnTo>
                  <a:cubicBezTo>
                    <a:pt x="1298" y="6"/>
                    <a:pt x="1256" y="6"/>
                    <a:pt x="1228" y="6"/>
                  </a:cubicBezTo>
                  <a:lnTo>
                    <a:pt x="1144" y="6"/>
                  </a:lnTo>
                  <a:lnTo>
                    <a:pt x="1144" y="48"/>
                  </a:lnTo>
                  <a:cubicBezTo>
                    <a:pt x="1144" y="48"/>
                    <a:pt x="1160" y="46"/>
                    <a:pt x="1189" y="46"/>
                  </a:cubicBezTo>
                  <a:cubicBezTo>
                    <a:pt x="1299" y="46"/>
                    <a:pt x="1596" y="72"/>
                    <a:pt x="1883" y="327"/>
                  </a:cubicBezTo>
                  <a:cubicBezTo>
                    <a:pt x="2553" y="899"/>
                    <a:pt x="2302" y="2042"/>
                    <a:pt x="1284" y="2112"/>
                  </a:cubicBezTo>
                  <a:cubicBezTo>
                    <a:pt x="1257" y="2114"/>
                    <a:pt x="1230" y="2115"/>
                    <a:pt x="1204" y="2115"/>
                  </a:cubicBezTo>
                  <a:cubicBezTo>
                    <a:pt x="682" y="2115"/>
                    <a:pt x="138" y="1731"/>
                    <a:pt x="98" y="1094"/>
                  </a:cubicBezTo>
                  <a:cubicBezTo>
                    <a:pt x="56" y="494"/>
                    <a:pt x="558" y="62"/>
                    <a:pt x="1046" y="48"/>
                  </a:cubicBezTo>
                  <a:cubicBezTo>
                    <a:pt x="1074" y="48"/>
                    <a:pt x="1096" y="54"/>
                    <a:pt x="1116" y="54"/>
                  </a:cubicBezTo>
                  <a:cubicBezTo>
                    <a:pt x="1125" y="54"/>
                    <a:pt x="1135" y="52"/>
                    <a:pt x="1144" y="48"/>
                  </a:cubicBezTo>
                  <a:cubicBezTo>
                    <a:pt x="1144" y="16"/>
                    <a:pt x="1144" y="1"/>
                    <a:pt x="1126" y="1"/>
                  </a:cubicBezTo>
                  <a:close/>
                </a:path>
              </a:pathLst>
            </a:custGeom>
            <a:solidFill>
              <a:srgbClr val="BC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2803775" y="3489525"/>
              <a:ext cx="57825" cy="53725"/>
            </a:xfrm>
            <a:custGeom>
              <a:avLst/>
              <a:gdLst/>
              <a:ahLst/>
              <a:cxnLst/>
              <a:rect l="l" t="t" r="r" b="b"/>
              <a:pathLst>
                <a:path w="2313" h="2149" extrusionOk="0">
                  <a:moveTo>
                    <a:pt x="1144" y="1"/>
                  </a:moveTo>
                  <a:lnTo>
                    <a:pt x="1144" y="29"/>
                  </a:lnTo>
                  <a:cubicBezTo>
                    <a:pt x="1144" y="29"/>
                    <a:pt x="1147" y="29"/>
                    <a:pt x="1153" y="29"/>
                  </a:cubicBezTo>
                  <a:cubicBezTo>
                    <a:pt x="1212" y="29"/>
                    <a:pt x="1565" y="40"/>
                    <a:pt x="1883" y="308"/>
                  </a:cubicBezTo>
                  <a:cubicBezTo>
                    <a:pt x="2205" y="593"/>
                    <a:pt x="2313" y="961"/>
                    <a:pt x="2254" y="1289"/>
                  </a:cubicBezTo>
                  <a:lnTo>
                    <a:pt x="2254" y="1289"/>
                  </a:lnTo>
                  <a:lnTo>
                    <a:pt x="2260" y="1270"/>
                  </a:lnTo>
                  <a:cubicBezTo>
                    <a:pt x="2274" y="1228"/>
                    <a:pt x="2274" y="1200"/>
                    <a:pt x="2274" y="1186"/>
                  </a:cubicBezTo>
                  <a:lnTo>
                    <a:pt x="2274" y="1103"/>
                  </a:lnTo>
                  <a:lnTo>
                    <a:pt x="2274" y="1005"/>
                  </a:lnTo>
                  <a:lnTo>
                    <a:pt x="2260" y="921"/>
                  </a:lnTo>
                  <a:cubicBezTo>
                    <a:pt x="2260" y="880"/>
                    <a:pt x="2232" y="852"/>
                    <a:pt x="2232" y="838"/>
                  </a:cubicBezTo>
                  <a:lnTo>
                    <a:pt x="2218" y="754"/>
                  </a:lnTo>
                  <a:cubicBezTo>
                    <a:pt x="2204" y="712"/>
                    <a:pt x="2204" y="684"/>
                    <a:pt x="2190" y="656"/>
                  </a:cubicBezTo>
                  <a:lnTo>
                    <a:pt x="2148" y="587"/>
                  </a:lnTo>
                  <a:cubicBezTo>
                    <a:pt x="2134" y="573"/>
                    <a:pt x="2120" y="545"/>
                    <a:pt x="2093" y="517"/>
                  </a:cubicBezTo>
                  <a:lnTo>
                    <a:pt x="2037" y="447"/>
                  </a:lnTo>
                  <a:cubicBezTo>
                    <a:pt x="2023" y="433"/>
                    <a:pt x="2009" y="405"/>
                    <a:pt x="1995" y="377"/>
                  </a:cubicBezTo>
                  <a:lnTo>
                    <a:pt x="1939" y="308"/>
                  </a:lnTo>
                  <a:cubicBezTo>
                    <a:pt x="1925" y="294"/>
                    <a:pt x="1883" y="280"/>
                    <a:pt x="1869" y="266"/>
                  </a:cubicBezTo>
                  <a:lnTo>
                    <a:pt x="1800" y="210"/>
                  </a:lnTo>
                  <a:cubicBezTo>
                    <a:pt x="1786" y="196"/>
                    <a:pt x="1744" y="168"/>
                    <a:pt x="1730" y="154"/>
                  </a:cubicBezTo>
                  <a:lnTo>
                    <a:pt x="1660" y="126"/>
                  </a:lnTo>
                  <a:cubicBezTo>
                    <a:pt x="1632" y="99"/>
                    <a:pt x="1590" y="99"/>
                    <a:pt x="1576" y="85"/>
                  </a:cubicBezTo>
                  <a:lnTo>
                    <a:pt x="1493" y="57"/>
                  </a:lnTo>
                  <a:cubicBezTo>
                    <a:pt x="1451" y="57"/>
                    <a:pt x="1423" y="29"/>
                    <a:pt x="1395" y="29"/>
                  </a:cubicBezTo>
                  <a:lnTo>
                    <a:pt x="1311" y="15"/>
                  </a:lnTo>
                  <a:cubicBezTo>
                    <a:pt x="1298" y="1"/>
                    <a:pt x="1256" y="1"/>
                    <a:pt x="1228" y="1"/>
                  </a:cubicBezTo>
                  <a:close/>
                  <a:moveTo>
                    <a:pt x="2254" y="1289"/>
                  </a:moveTo>
                  <a:lnTo>
                    <a:pt x="2232" y="1354"/>
                  </a:lnTo>
                  <a:cubicBezTo>
                    <a:pt x="2218" y="1410"/>
                    <a:pt x="2204" y="1465"/>
                    <a:pt x="2190" y="1493"/>
                  </a:cubicBezTo>
                  <a:cubicBezTo>
                    <a:pt x="2145" y="1599"/>
                    <a:pt x="2083" y="1695"/>
                    <a:pt x="2008" y="1780"/>
                  </a:cubicBezTo>
                  <a:lnTo>
                    <a:pt x="2008" y="1780"/>
                  </a:lnTo>
                  <a:cubicBezTo>
                    <a:pt x="2136" y="1642"/>
                    <a:pt x="2221" y="1472"/>
                    <a:pt x="2254" y="1289"/>
                  </a:cubicBezTo>
                  <a:close/>
                  <a:moveTo>
                    <a:pt x="991" y="1"/>
                  </a:moveTo>
                  <a:cubicBezTo>
                    <a:pt x="977" y="15"/>
                    <a:pt x="949" y="15"/>
                    <a:pt x="907" y="15"/>
                  </a:cubicBezTo>
                  <a:lnTo>
                    <a:pt x="823" y="29"/>
                  </a:lnTo>
                  <a:cubicBezTo>
                    <a:pt x="781" y="29"/>
                    <a:pt x="754" y="57"/>
                    <a:pt x="740" y="57"/>
                  </a:cubicBezTo>
                  <a:lnTo>
                    <a:pt x="642" y="85"/>
                  </a:lnTo>
                  <a:cubicBezTo>
                    <a:pt x="628" y="99"/>
                    <a:pt x="600" y="99"/>
                    <a:pt x="572" y="126"/>
                  </a:cubicBezTo>
                  <a:lnTo>
                    <a:pt x="502" y="154"/>
                  </a:lnTo>
                  <a:cubicBezTo>
                    <a:pt x="488" y="168"/>
                    <a:pt x="461" y="196"/>
                    <a:pt x="433" y="210"/>
                  </a:cubicBezTo>
                  <a:lnTo>
                    <a:pt x="363" y="266"/>
                  </a:lnTo>
                  <a:cubicBezTo>
                    <a:pt x="335" y="280"/>
                    <a:pt x="321" y="294"/>
                    <a:pt x="293" y="308"/>
                  </a:cubicBezTo>
                  <a:lnTo>
                    <a:pt x="251" y="364"/>
                  </a:lnTo>
                  <a:cubicBezTo>
                    <a:pt x="223" y="377"/>
                    <a:pt x="210" y="419"/>
                    <a:pt x="196" y="433"/>
                  </a:cubicBezTo>
                  <a:lnTo>
                    <a:pt x="140" y="503"/>
                  </a:lnTo>
                  <a:cubicBezTo>
                    <a:pt x="140" y="517"/>
                    <a:pt x="126" y="559"/>
                    <a:pt x="112" y="573"/>
                  </a:cubicBezTo>
                  <a:cubicBezTo>
                    <a:pt x="98" y="587"/>
                    <a:pt x="98" y="629"/>
                    <a:pt x="70" y="643"/>
                  </a:cubicBezTo>
                  <a:cubicBezTo>
                    <a:pt x="28" y="768"/>
                    <a:pt x="0" y="908"/>
                    <a:pt x="0" y="1047"/>
                  </a:cubicBezTo>
                  <a:cubicBezTo>
                    <a:pt x="28" y="1633"/>
                    <a:pt x="530" y="2121"/>
                    <a:pt x="1158" y="2149"/>
                  </a:cubicBezTo>
                  <a:cubicBezTo>
                    <a:pt x="1504" y="2149"/>
                    <a:pt x="1806" y="2008"/>
                    <a:pt x="2008" y="1780"/>
                  </a:cubicBezTo>
                  <a:lnTo>
                    <a:pt x="2008" y="1780"/>
                  </a:lnTo>
                  <a:cubicBezTo>
                    <a:pt x="1838" y="1964"/>
                    <a:pt x="1590" y="2089"/>
                    <a:pt x="1284" y="2107"/>
                  </a:cubicBezTo>
                  <a:cubicBezTo>
                    <a:pt x="1258" y="2109"/>
                    <a:pt x="1232" y="2110"/>
                    <a:pt x="1205" y="2110"/>
                  </a:cubicBezTo>
                  <a:cubicBezTo>
                    <a:pt x="695" y="2110"/>
                    <a:pt x="138" y="1725"/>
                    <a:pt x="98" y="1075"/>
                  </a:cubicBezTo>
                  <a:cubicBezTo>
                    <a:pt x="56" y="489"/>
                    <a:pt x="558" y="57"/>
                    <a:pt x="1046" y="29"/>
                  </a:cubicBezTo>
                  <a:cubicBezTo>
                    <a:pt x="1074" y="29"/>
                    <a:pt x="1096" y="41"/>
                    <a:pt x="1116" y="41"/>
                  </a:cubicBezTo>
                  <a:cubicBezTo>
                    <a:pt x="1125" y="41"/>
                    <a:pt x="1135" y="38"/>
                    <a:pt x="1144" y="29"/>
                  </a:cubicBezTo>
                  <a:cubicBezTo>
                    <a:pt x="1144" y="15"/>
                    <a:pt x="1144" y="1"/>
                    <a:pt x="1102" y="1"/>
                  </a:cubicBezTo>
                  <a:close/>
                </a:path>
              </a:pathLst>
            </a:custGeom>
            <a:solidFill>
              <a:srgbClr val="B8B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2803775" y="3489525"/>
              <a:ext cx="60250" cy="53725"/>
            </a:xfrm>
            <a:custGeom>
              <a:avLst/>
              <a:gdLst/>
              <a:ahLst/>
              <a:cxnLst/>
              <a:rect l="l" t="t" r="r" b="b"/>
              <a:pathLst>
                <a:path w="2410" h="2149" extrusionOk="0">
                  <a:moveTo>
                    <a:pt x="1144" y="1"/>
                  </a:moveTo>
                  <a:lnTo>
                    <a:pt x="1144" y="29"/>
                  </a:lnTo>
                  <a:cubicBezTo>
                    <a:pt x="1144" y="29"/>
                    <a:pt x="1147" y="29"/>
                    <a:pt x="1152" y="29"/>
                  </a:cubicBezTo>
                  <a:cubicBezTo>
                    <a:pt x="1211" y="29"/>
                    <a:pt x="1592" y="40"/>
                    <a:pt x="1925" y="336"/>
                  </a:cubicBezTo>
                  <a:cubicBezTo>
                    <a:pt x="2067" y="463"/>
                    <a:pt x="2163" y="611"/>
                    <a:pt x="2220" y="765"/>
                  </a:cubicBezTo>
                  <a:lnTo>
                    <a:pt x="2220" y="765"/>
                  </a:lnTo>
                  <a:lnTo>
                    <a:pt x="2218" y="754"/>
                  </a:lnTo>
                  <a:cubicBezTo>
                    <a:pt x="2204" y="712"/>
                    <a:pt x="2204" y="684"/>
                    <a:pt x="2190" y="656"/>
                  </a:cubicBezTo>
                  <a:lnTo>
                    <a:pt x="2148" y="587"/>
                  </a:lnTo>
                  <a:cubicBezTo>
                    <a:pt x="2134" y="573"/>
                    <a:pt x="2120" y="545"/>
                    <a:pt x="2093" y="517"/>
                  </a:cubicBezTo>
                  <a:lnTo>
                    <a:pt x="2037" y="447"/>
                  </a:lnTo>
                  <a:cubicBezTo>
                    <a:pt x="2023" y="433"/>
                    <a:pt x="2009" y="405"/>
                    <a:pt x="1995" y="377"/>
                  </a:cubicBezTo>
                  <a:lnTo>
                    <a:pt x="1939" y="308"/>
                  </a:lnTo>
                  <a:cubicBezTo>
                    <a:pt x="1925" y="294"/>
                    <a:pt x="1883" y="280"/>
                    <a:pt x="1869" y="266"/>
                  </a:cubicBezTo>
                  <a:lnTo>
                    <a:pt x="1800" y="210"/>
                  </a:lnTo>
                  <a:cubicBezTo>
                    <a:pt x="1786" y="196"/>
                    <a:pt x="1744" y="168"/>
                    <a:pt x="1730" y="154"/>
                  </a:cubicBezTo>
                  <a:lnTo>
                    <a:pt x="1660" y="126"/>
                  </a:lnTo>
                  <a:cubicBezTo>
                    <a:pt x="1632" y="99"/>
                    <a:pt x="1590" y="99"/>
                    <a:pt x="1576" y="85"/>
                  </a:cubicBezTo>
                  <a:lnTo>
                    <a:pt x="1493" y="57"/>
                  </a:lnTo>
                  <a:cubicBezTo>
                    <a:pt x="1451" y="57"/>
                    <a:pt x="1423" y="29"/>
                    <a:pt x="1395" y="29"/>
                  </a:cubicBezTo>
                  <a:lnTo>
                    <a:pt x="1311" y="15"/>
                  </a:lnTo>
                  <a:cubicBezTo>
                    <a:pt x="1298" y="1"/>
                    <a:pt x="1256" y="1"/>
                    <a:pt x="1228" y="1"/>
                  </a:cubicBezTo>
                  <a:close/>
                  <a:moveTo>
                    <a:pt x="2220" y="765"/>
                  </a:moveTo>
                  <a:lnTo>
                    <a:pt x="2232" y="838"/>
                  </a:lnTo>
                  <a:cubicBezTo>
                    <a:pt x="2232" y="852"/>
                    <a:pt x="2260" y="880"/>
                    <a:pt x="2260" y="921"/>
                  </a:cubicBezTo>
                  <a:lnTo>
                    <a:pt x="2274" y="1005"/>
                  </a:lnTo>
                  <a:lnTo>
                    <a:pt x="2274" y="1103"/>
                  </a:lnTo>
                  <a:lnTo>
                    <a:pt x="2274" y="1186"/>
                  </a:lnTo>
                  <a:cubicBezTo>
                    <a:pt x="2274" y="1200"/>
                    <a:pt x="2274" y="1228"/>
                    <a:pt x="2260" y="1270"/>
                  </a:cubicBezTo>
                  <a:lnTo>
                    <a:pt x="2232" y="1354"/>
                  </a:lnTo>
                  <a:cubicBezTo>
                    <a:pt x="2218" y="1410"/>
                    <a:pt x="2204" y="1465"/>
                    <a:pt x="2190" y="1493"/>
                  </a:cubicBezTo>
                  <a:cubicBezTo>
                    <a:pt x="2079" y="1754"/>
                    <a:pt x="1868" y="1959"/>
                    <a:pt x="1599" y="2066"/>
                  </a:cubicBezTo>
                  <a:lnTo>
                    <a:pt x="1599" y="2066"/>
                  </a:lnTo>
                  <a:cubicBezTo>
                    <a:pt x="2145" y="1883"/>
                    <a:pt x="2410" y="1284"/>
                    <a:pt x="2220" y="765"/>
                  </a:cubicBezTo>
                  <a:close/>
                  <a:moveTo>
                    <a:pt x="991" y="1"/>
                  </a:moveTo>
                  <a:cubicBezTo>
                    <a:pt x="977" y="15"/>
                    <a:pt x="949" y="15"/>
                    <a:pt x="907" y="15"/>
                  </a:cubicBezTo>
                  <a:lnTo>
                    <a:pt x="823" y="29"/>
                  </a:lnTo>
                  <a:cubicBezTo>
                    <a:pt x="781" y="29"/>
                    <a:pt x="754" y="57"/>
                    <a:pt x="740" y="57"/>
                  </a:cubicBezTo>
                  <a:lnTo>
                    <a:pt x="642" y="85"/>
                  </a:lnTo>
                  <a:cubicBezTo>
                    <a:pt x="628" y="99"/>
                    <a:pt x="600" y="99"/>
                    <a:pt x="572" y="126"/>
                  </a:cubicBezTo>
                  <a:lnTo>
                    <a:pt x="502" y="154"/>
                  </a:lnTo>
                  <a:cubicBezTo>
                    <a:pt x="488" y="168"/>
                    <a:pt x="461" y="196"/>
                    <a:pt x="433" y="210"/>
                  </a:cubicBezTo>
                  <a:lnTo>
                    <a:pt x="363" y="266"/>
                  </a:lnTo>
                  <a:cubicBezTo>
                    <a:pt x="335" y="280"/>
                    <a:pt x="321" y="294"/>
                    <a:pt x="293" y="308"/>
                  </a:cubicBezTo>
                  <a:lnTo>
                    <a:pt x="251" y="364"/>
                  </a:lnTo>
                  <a:cubicBezTo>
                    <a:pt x="223" y="377"/>
                    <a:pt x="210" y="419"/>
                    <a:pt x="196" y="433"/>
                  </a:cubicBezTo>
                  <a:lnTo>
                    <a:pt x="140" y="503"/>
                  </a:lnTo>
                  <a:cubicBezTo>
                    <a:pt x="140" y="517"/>
                    <a:pt x="126" y="559"/>
                    <a:pt x="112" y="573"/>
                  </a:cubicBezTo>
                  <a:cubicBezTo>
                    <a:pt x="98" y="587"/>
                    <a:pt x="98" y="629"/>
                    <a:pt x="70" y="643"/>
                  </a:cubicBezTo>
                  <a:cubicBezTo>
                    <a:pt x="28" y="768"/>
                    <a:pt x="0" y="908"/>
                    <a:pt x="0" y="1047"/>
                  </a:cubicBezTo>
                  <a:cubicBezTo>
                    <a:pt x="28" y="1633"/>
                    <a:pt x="530" y="2121"/>
                    <a:pt x="1158" y="2149"/>
                  </a:cubicBezTo>
                  <a:cubicBezTo>
                    <a:pt x="1316" y="2149"/>
                    <a:pt x="1464" y="2120"/>
                    <a:pt x="1599" y="2066"/>
                  </a:cubicBezTo>
                  <a:lnTo>
                    <a:pt x="1599" y="2066"/>
                  </a:lnTo>
                  <a:cubicBezTo>
                    <a:pt x="1506" y="2097"/>
                    <a:pt x="1405" y="2116"/>
                    <a:pt x="1298" y="2121"/>
                  </a:cubicBezTo>
                  <a:cubicBezTo>
                    <a:pt x="1272" y="2123"/>
                    <a:pt x="1247" y="2124"/>
                    <a:pt x="1222" y="2124"/>
                  </a:cubicBezTo>
                  <a:cubicBezTo>
                    <a:pt x="639" y="2124"/>
                    <a:pt x="125" y="1665"/>
                    <a:pt x="98" y="1117"/>
                  </a:cubicBezTo>
                  <a:cubicBezTo>
                    <a:pt x="42" y="433"/>
                    <a:pt x="614" y="57"/>
                    <a:pt x="1046" y="29"/>
                  </a:cubicBezTo>
                  <a:cubicBezTo>
                    <a:pt x="1074" y="29"/>
                    <a:pt x="1096" y="41"/>
                    <a:pt x="1116" y="41"/>
                  </a:cubicBezTo>
                  <a:cubicBezTo>
                    <a:pt x="1125" y="41"/>
                    <a:pt x="1135" y="38"/>
                    <a:pt x="1144" y="29"/>
                  </a:cubicBezTo>
                  <a:cubicBezTo>
                    <a:pt x="1144" y="15"/>
                    <a:pt x="1144" y="1"/>
                    <a:pt x="1102" y="1"/>
                  </a:cubicBezTo>
                  <a:close/>
                </a:path>
              </a:pathLst>
            </a:custGeom>
            <a:solidFill>
              <a:srgbClr val="B4B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2803775" y="3489750"/>
              <a:ext cx="62200" cy="53850"/>
            </a:xfrm>
            <a:custGeom>
              <a:avLst/>
              <a:gdLst/>
              <a:ahLst/>
              <a:cxnLst/>
              <a:rect l="l" t="t" r="r" b="b"/>
              <a:pathLst>
                <a:path w="2488" h="2154" extrusionOk="0">
                  <a:moveTo>
                    <a:pt x="1144" y="6"/>
                  </a:moveTo>
                  <a:lnTo>
                    <a:pt x="1144" y="20"/>
                  </a:lnTo>
                  <a:cubicBezTo>
                    <a:pt x="1144" y="20"/>
                    <a:pt x="1152" y="19"/>
                    <a:pt x="1167" y="19"/>
                  </a:cubicBezTo>
                  <a:cubicBezTo>
                    <a:pt x="1255" y="19"/>
                    <a:pt x="1588" y="40"/>
                    <a:pt x="1911" y="327"/>
                  </a:cubicBezTo>
                  <a:cubicBezTo>
                    <a:pt x="1954" y="365"/>
                    <a:pt x="1993" y="406"/>
                    <a:pt x="2028" y="449"/>
                  </a:cubicBezTo>
                  <a:lnTo>
                    <a:pt x="2028" y="449"/>
                  </a:lnTo>
                  <a:cubicBezTo>
                    <a:pt x="2017" y="427"/>
                    <a:pt x="2006" y="407"/>
                    <a:pt x="1995" y="396"/>
                  </a:cubicBezTo>
                  <a:lnTo>
                    <a:pt x="1939" y="327"/>
                  </a:lnTo>
                  <a:cubicBezTo>
                    <a:pt x="1925" y="299"/>
                    <a:pt x="1883" y="285"/>
                    <a:pt x="1869" y="271"/>
                  </a:cubicBezTo>
                  <a:lnTo>
                    <a:pt x="1800" y="215"/>
                  </a:lnTo>
                  <a:cubicBezTo>
                    <a:pt x="1786" y="201"/>
                    <a:pt x="1744" y="187"/>
                    <a:pt x="1730" y="159"/>
                  </a:cubicBezTo>
                  <a:lnTo>
                    <a:pt x="1660" y="131"/>
                  </a:lnTo>
                  <a:cubicBezTo>
                    <a:pt x="1632" y="117"/>
                    <a:pt x="1590" y="117"/>
                    <a:pt x="1576" y="90"/>
                  </a:cubicBezTo>
                  <a:lnTo>
                    <a:pt x="1493" y="62"/>
                  </a:lnTo>
                  <a:cubicBezTo>
                    <a:pt x="1451" y="62"/>
                    <a:pt x="1423" y="48"/>
                    <a:pt x="1395" y="48"/>
                  </a:cubicBezTo>
                  <a:lnTo>
                    <a:pt x="1311" y="20"/>
                  </a:lnTo>
                  <a:cubicBezTo>
                    <a:pt x="1298" y="6"/>
                    <a:pt x="1256" y="6"/>
                    <a:pt x="1228" y="6"/>
                  </a:cubicBezTo>
                  <a:close/>
                  <a:moveTo>
                    <a:pt x="2028" y="449"/>
                  </a:moveTo>
                  <a:cubicBezTo>
                    <a:pt x="2031" y="454"/>
                    <a:pt x="2034" y="460"/>
                    <a:pt x="2037" y="466"/>
                  </a:cubicBezTo>
                  <a:lnTo>
                    <a:pt x="2087" y="529"/>
                  </a:lnTo>
                  <a:lnTo>
                    <a:pt x="2087" y="529"/>
                  </a:lnTo>
                  <a:cubicBezTo>
                    <a:pt x="2069" y="501"/>
                    <a:pt x="2049" y="475"/>
                    <a:pt x="2028" y="449"/>
                  </a:cubicBezTo>
                  <a:close/>
                  <a:moveTo>
                    <a:pt x="1129" y="0"/>
                  </a:moveTo>
                  <a:cubicBezTo>
                    <a:pt x="1123" y="0"/>
                    <a:pt x="1114" y="2"/>
                    <a:pt x="1102" y="6"/>
                  </a:cubicBezTo>
                  <a:lnTo>
                    <a:pt x="991" y="6"/>
                  </a:lnTo>
                  <a:cubicBezTo>
                    <a:pt x="977" y="20"/>
                    <a:pt x="949" y="20"/>
                    <a:pt x="907" y="20"/>
                  </a:cubicBezTo>
                  <a:lnTo>
                    <a:pt x="823" y="48"/>
                  </a:lnTo>
                  <a:cubicBezTo>
                    <a:pt x="781" y="48"/>
                    <a:pt x="754" y="62"/>
                    <a:pt x="740" y="62"/>
                  </a:cubicBezTo>
                  <a:lnTo>
                    <a:pt x="642" y="90"/>
                  </a:lnTo>
                  <a:cubicBezTo>
                    <a:pt x="628" y="117"/>
                    <a:pt x="600" y="117"/>
                    <a:pt x="572" y="131"/>
                  </a:cubicBezTo>
                  <a:lnTo>
                    <a:pt x="502" y="159"/>
                  </a:lnTo>
                  <a:cubicBezTo>
                    <a:pt x="488" y="187"/>
                    <a:pt x="461" y="201"/>
                    <a:pt x="433" y="215"/>
                  </a:cubicBezTo>
                  <a:lnTo>
                    <a:pt x="363" y="271"/>
                  </a:lnTo>
                  <a:cubicBezTo>
                    <a:pt x="335" y="285"/>
                    <a:pt x="321" y="299"/>
                    <a:pt x="293" y="327"/>
                  </a:cubicBezTo>
                  <a:lnTo>
                    <a:pt x="251" y="368"/>
                  </a:lnTo>
                  <a:cubicBezTo>
                    <a:pt x="223" y="396"/>
                    <a:pt x="210" y="424"/>
                    <a:pt x="196" y="438"/>
                  </a:cubicBezTo>
                  <a:lnTo>
                    <a:pt x="140" y="508"/>
                  </a:lnTo>
                  <a:cubicBezTo>
                    <a:pt x="140" y="536"/>
                    <a:pt x="126" y="564"/>
                    <a:pt x="112" y="578"/>
                  </a:cubicBezTo>
                  <a:cubicBezTo>
                    <a:pt x="98" y="606"/>
                    <a:pt x="98" y="634"/>
                    <a:pt x="70" y="647"/>
                  </a:cubicBezTo>
                  <a:cubicBezTo>
                    <a:pt x="28" y="773"/>
                    <a:pt x="0" y="912"/>
                    <a:pt x="0" y="1052"/>
                  </a:cubicBezTo>
                  <a:cubicBezTo>
                    <a:pt x="28" y="1652"/>
                    <a:pt x="530" y="2140"/>
                    <a:pt x="1158" y="2154"/>
                  </a:cubicBezTo>
                  <a:cubicBezTo>
                    <a:pt x="1632" y="2154"/>
                    <a:pt x="2023" y="1889"/>
                    <a:pt x="2190" y="1498"/>
                  </a:cubicBezTo>
                  <a:cubicBezTo>
                    <a:pt x="2204" y="1470"/>
                    <a:pt x="2218" y="1415"/>
                    <a:pt x="2232" y="1373"/>
                  </a:cubicBezTo>
                  <a:lnTo>
                    <a:pt x="2260" y="1275"/>
                  </a:lnTo>
                  <a:cubicBezTo>
                    <a:pt x="2274" y="1247"/>
                    <a:pt x="2274" y="1205"/>
                    <a:pt x="2274" y="1191"/>
                  </a:cubicBezTo>
                  <a:lnTo>
                    <a:pt x="2274" y="1108"/>
                  </a:lnTo>
                  <a:lnTo>
                    <a:pt x="2274" y="1024"/>
                  </a:lnTo>
                  <a:lnTo>
                    <a:pt x="2260" y="926"/>
                  </a:lnTo>
                  <a:cubicBezTo>
                    <a:pt x="2260" y="899"/>
                    <a:pt x="2232" y="857"/>
                    <a:pt x="2232" y="843"/>
                  </a:cubicBezTo>
                  <a:lnTo>
                    <a:pt x="2218" y="759"/>
                  </a:lnTo>
                  <a:cubicBezTo>
                    <a:pt x="2204" y="717"/>
                    <a:pt x="2204" y="689"/>
                    <a:pt x="2190" y="675"/>
                  </a:cubicBezTo>
                  <a:lnTo>
                    <a:pt x="2148" y="606"/>
                  </a:lnTo>
                  <a:cubicBezTo>
                    <a:pt x="2134" y="578"/>
                    <a:pt x="2120" y="550"/>
                    <a:pt x="2093" y="536"/>
                  </a:cubicBezTo>
                  <a:lnTo>
                    <a:pt x="2087" y="529"/>
                  </a:lnTo>
                  <a:lnTo>
                    <a:pt x="2087" y="529"/>
                  </a:lnTo>
                  <a:cubicBezTo>
                    <a:pt x="2487" y="1132"/>
                    <a:pt x="2180" y="2050"/>
                    <a:pt x="1284" y="2112"/>
                  </a:cubicBezTo>
                  <a:cubicBezTo>
                    <a:pt x="1251" y="2115"/>
                    <a:pt x="1218" y="2117"/>
                    <a:pt x="1185" y="2117"/>
                  </a:cubicBezTo>
                  <a:cubicBezTo>
                    <a:pt x="668" y="2117"/>
                    <a:pt x="122" y="1710"/>
                    <a:pt x="70" y="1094"/>
                  </a:cubicBezTo>
                  <a:cubicBezTo>
                    <a:pt x="42" y="480"/>
                    <a:pt x="558" y="48"/>
                    <a:pt x="1046" y="20"/>
                  </a:cubicBezTo>
                  <a:cubicBezTo>
                    <a:pt x="1074" y="20"/>
                    <a:pt x="1096" y="32"/>
                    <a:pt x="1116" y="32"/>
                  </a:cubicBezTo>
                  <a:cubicBezTo>
                    <a:pt x="1125" y="32"/>
                    <a:pt x="1135" y="29"/>
                    <a:pt x="1144" y="20"/>
                  </a:cubicBezTo>
                  <a:cubicBezTo>
                    <a:pt x="1144" y="10"/>
                    <a:pt x="1144" y="0"/>
                    <a:pt x="1129" y="0"/>
                  </a:cubicBezTo>
                  <a:close/>
                </a:path>
              </a:pathLst>
            </a:custGeom>
            <a:solidFill>
              <a:srgbClr val="B1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2803775" y="3489750"/>
              <a:ext cx="62200" cy="53850"/>
            </a:xfrm>
            <a:custGeom>
              <a:avLst/>
              <a:gdLst/>
              <a:ahLst/>
              <a:cxnLst/>
              <a:rect l="l" t="t" r="r" b="b"/>
              <a:pathLst>
                <a:path w="2488" h="2154" extrusionOk="0">
                  <a:moveTo>
                    <a:pt x="1144" y="6"/>
                  </a:moveTo>
                  <a:lnTo>
                    <a:pt x="1144" y="20"/>
                  </a:lnTo>
                  <a:cubicBezTo>
                    <a:pt x="1144" y="17"/>
                    <a:pt x="1160" y="14"/>
                    <a:pt x="1188" y="14"/>
                  </a:cubicBezTo>
                  <a:cubicBezTo>
                    <a:pt x="1226" y="14"/>
                    <a:pt x="1286" y="19"/>
                    <a:pt x="1361" y="36"/>
                  </a:cubicBezTo>
                  <a:lnTo>
                    <a:pt x="1361" y="36"/>
                  </a:lnTo>
                  <a:lnTo>
                    <a:pt x="1311" y="20"/>
                  </a:lnTo>
                  <a:cubicBezTo>
                    <a:pt x="1298" y="6"/>
                    <a:pt x="1256" y="6"/>
                    <a:pt x="1228" y="6"/>
                  </a:cubicBezTo>
                  <a:close/>
                  <a:moveTo>
                    <a:pt x="1361" y="36"/>
                  </a:moveTo>
                  <a:lnTo>
                    <a:pt x="1395" y="48"/>
                  </a:lnTo>
                  <a:cubicBezTo>
                    <a:pt x="1400" y="48"/>
                    <a:pt x="1406" y="48"/>
                    <a:pt x="1411" y="49"/>
                  </a:cubicBezTo>
                  <a:lnTo>
                    <a:pt x="1411" y="49"/>
                  </a:lnTo>
                  <a:cubicBezTo>
                    <a:pt x="1394" y="44"/>
                    <a:pt x="1377" y="40"/>
                    <a:pt x="1361" y="36"/>
                  </a:cubicBezTo>
                  <a:close/>
                  <a:moveTo>
                    <a:pt x="1411" y="49"/>
                  </a:moveTo>
                  <a:cubicBezTo>
                    <a:pt x="1553" y="88"/>
                    <a:pt x="1733" y="169"/>
                    <a:pt x="1911" y="327"/>
                  </a:cubicBezTo>
                  <a:cubicBezTo>
                    <a:pt x="1954" y="365"/>
                    <a:pt x="1993" y="406"/>
                    <a:pt x="2028" y="449"/>
                  </a:cubicBezTo>
                  <a:lnTo>
                    <a:pt x="2028" y="449"/>
                  </a:lnTo>
                  <a:cubicBezTo>
                    <a:pt x="2017" y="427"/>
                    <a:pt x="2006" y="407"/>
                    <a:pt x="1995" y="396"/>
                  </a:cubicBezTo>
                  <a:lnTo>
                    <a:pt x="1939" y="327"/>
                  </a:lnTo>
                  <a:cubicBezTo>
                    <a:pt x="1925" y="299"/>
                    <a:pt x="1883" y="285"/>
                    <a:pt x="1869" y="271"/>
                  </a:cubicBezTo>
                  <a:lnTo>
                    <a:pt x="1800" y="215"/>
                  </a:lnTo>
                  <a:cubicBezTo>
                    <a:pt x="1786" y="201"/>
                    <a:pt x="1744" y="187"/>
                    <a:pt x="1730" y="159"/>
                  </a:cubicBezTo>
                  <a:lnTo>
                    <a:pt x="1660" y="131"/>
                  </a:lnTo>
                  <a:cubicBezTo>
                    <a:pt x="1632" y="117"/>
                    <a:pt x="1590" y="117"/>
                    <a:pt x="1576" y="90"/>
                  </a:cubicBezTo>
                  <a:lnTo>
                    <a:pt x="1493" y="62"/>
                  </a:lnTo>
                  <a:cubicBezTo>
                    <a:pt x="1459" y="62"/>
                    <a:pt x="1434" y="52"/>
                    <a:pt x="1411" y="49"/>
                  </a:cubicBezTo>
                  <a:close/>
                  <a:moveTo>
                    <a:pt x="2028" y="449"/>
                  </a:moveTo>
                  <a:cubicBezTo>
                    <a:pt x="2031" y="454"/>
                    <a:pt x="2034" y="460"/>
                    <a:pt x="2037" y="466"/>
                  </a:cubicBezTo>
                  <a:lnTo>
                    <a:pt x="2087" y="529"/>
                  </a:lnTo>
                  <a:lnTo>
                    <a:pt x="2087" y="529"/>
                  </a:lnTo>
                  <a:cubicBezTo>
                    <a:pt x="2069" y="501"/>
                    <a:pt x="2049" y="475"/>
                    <a:pt x="2028" y="449"/>
                  </a:cubicBezTo>
                  <a:close/>
                  <a:moveTo>
                    <a:pt x="1129" y="0"/>
                  </a:moveTo>
                  <a:cubicBezTo>
                    <a:pt x="1123" y="0"/>
                    <a:pt x="1114" y="2"/>
                    <a:pt x="1102" y="6"/>
                  </a:cubicBezTo>
                  <a:lnTo>
                    <a:pt x="991" y="6"/>
                  </a:lnTo>
                  <a:cubicBezTo>
                    <a:pt x="977" y="20"/>
                    <a:pt x="949" y="20"/>
                    <a:pt x="907" y="20"/>
                  </a:cubicBezTo>
                  <a:lnTo>
                    <a:pt x="823" y="48"/>
                  </a:lnTo>
                  <a:cubicBezTo>
                    <a:pt x="781" y="48"/>
                    <a:pt x="754" y="62"/>
                    <a:pt x="740" y="62"/>
                  </a:cubicBezTo>
                  <a:lnTo>
                    <a:pt x="642" y="90"/>
                  </a:lnTo>
                  <a:cubicBezTo>
                    <a:pt x="628" y="117"/>
                    <a:pt x="600" y="117"/>
                    <a:pt x="572" y="131"/>
                  </a:cubicBezTo>
                  <a:lnTo>
                    <a:pt x="502" y="159"/>
                  </a:lnTo>
                  <a:cubicBezTo>
                    <a:pt x="488" y="187"/>
                    <a:pt x="461" y="201"/>
                    <a:pt x="433" y="215"/>
                  </a:cubicBezTo>
                  <a:lnTo>
                    <a:pt x="363" y="271"/>
                  </a:lnTo>
                  <a:cubicBezTo>
                    <a:pt x="335" y="285"/>
                    <a:pt x="321" y="299"/>
                    <a:pt x="293" y="327"/>
                  </a:cubicBezTo>
                  <a:lnTo>
                    <a:pt x="251" y="368"/>
                  </a:lnTo>
                  <a:cubicBezTo>
                    <a:pt x="223" y="396"/>
                    <a:pt x="210" y="424"/>
                    <a:pt x="196" y="438"/>
                  </a:cubicBezTo>
                  <a:lnTo>
                    <a:pt x="140" y="508"/>
                  </a:lnTo>
                  <a:cubicBezTo>
                    <a:pt x="140" y="536"/>
                    <a:pt x="126" y="564"/>
                    <a:pt x="112" y="578"/>
                  </a:cubicBezTo>
                  <a:cubicBezTo>
                    <a:pt x="98" y="606"/>
                    <a:pt x="98" y="634"/>
                    <a:pt x="70" y="647"/>
                  </a:cubicBezTo>
                  <a:cubicBezTo>
                    <a:pt x="28" y="773"/>
                    <a:pt x="0" y="912"/>
                    <a:pt x="0" y="1052"/>
                  </a:cubicBezTo>
                  <a:cubicBezTo>
                    <a:pt x="28" y="1652"/>
                    <a:pt x="530" y="2140"/>
                    <a:pt x="1158" y="2154"/>
                  </a:cubicBezTo>
                  <a:cubicBezTo>
                    <a:pt x="1632" y="2154"/>
                    <a:pt x="2023" y="1889"/>
                    <a:pt x="2190" y="1498"/>
                  </a:cubicBezTo>
                  <a:cubicBezTo>
                    <a:pt x="2204" y="1470"/>
                    <a:pt x="2218" y="1415"/>
                    <a:pt x="2232" y="1373"/>
                  </a:cubicBezTo>
                  <a:lnTo>
                    <a:pt x="2260" y="1275"/>
                  </a:lnTo>
                  <a:cubicBezTo>
                    <a:pt x="2274" y="1247"/>
                    <a:pt x="2274" y="1205"/>
                    <a:pt x="2274" y="1191"/>
                  </a:cubicBezTo>
                  <a:lnTo>
                    <a:pt x="2274" y="1108"/>
                  </a:lnTo>
                  <a:lnTo>
                    <a:pt x="2274" y="1024"/>
                  </a:lnTo>
                  <a:lnTo>
                    <a:pt x="2260" y="926"/>
                  </a:lnTo>
                  <a:cubicBezTo>
                    <a:pt x="2260" y="899"/>
                    <a:pt x="2232" y="857"/>
                    <a:pt x="2232" y="843"/>
                  </a:cubicBezTo>
                  <a:lnTo>
                    <a:pt x="2218" y="759"/>
                  </a:lnTo>
                  <a:cubicBezTo>
                    <a:pt x="2204" y="717"/>
                    <a:pt x="2204" y="689"/>
                    <a:pt x="2190" y="675"/>
                  </a:cubicBezTo>
                  <a:lnTo>
                    <a:pt x="2148" y="606"/>
                  </a:lnTo>
                  <a:cubicBezTo>
                    <a:pt x="2134" y="578"/>
                    <a:pt x="2120" y="550"/>
                    <a:pt x="2093" y="536"/>
                  </a:cubicBezTo>
                  <a:lnTo>
                    <a:pt x="2087" y="529"/>
                  </a:lnTo>
                  <a:lnTo>
                    <a:pt x="2087" y="529"/>
                  </a:lnTo>
                  <a:cubicBezTo>
                    <a:pt x="2487" y="1132"/>
                    <a:pt x="2180" y="2050"/>
                    <a:pt x="1284" y="2112"/>
                  </a:cubicBezTo>
                  <a:cubicBezTo>
                    <a:pt x="1251" y="2115"/>
                    <a:pt x="1218" y="2117"/>
                    <a:pt x="1185" y="2117"/>
                  </a:cubicBezTo>
                  <a:cubicBezTo>
                    <a:pt x="668" y="2117"/>
                    <a:pt x="122" y="1710"/>
                    <a:pt x="70" y="1094"/>
                  </a:cubicBezTo>
                  <a:cubicBezTo>
                    <a:pt x="42" y="480"/>
                    <a:pt x="558" y="48"/>
                    <a:pt x="1046" y="20"/>
                  </a:cubicBezTo>
                  <a:cubicBezTo>
                    <a:pt x="1074" y="20"/>
                    <a:pt x="1096" y="32"/>
                    <a:pt x="1116" y="32"/>
                  </a:cubicBezTo>
                  <a:cubicBezTo>
                    <a:pt x="1125" y="32"/>
                    <a:pt x="1135" y="29"/>
                    <a:pt x="1144" y="20"/>
                  </a:cubicBezTo>
                  <a:cubicBezTo>
                    <a:pt x="1144" y="10"/>
                    <a:pt x="1144" y="0"/>
                    <a:pt x="1129" y="0"/>
                  </a:cubicBezTo>
                  <a:close/>
                </a:path>
              </a:pathLst>
            </a:custGeom>
            <a:solidFill>
              <a:srgbClr val="ADA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2803775" y="3489625"/>
              <a:ext cx="59525" cy="53975"/>
            </a:xfrm>
            <a:custGeom>
              <a:avLst/>
              <a:gdLst/>
              <a:ahLst/>
              <a:cxnLst/>
              <a:rect l="l" t="t" r="r" b="b"/>
              <a:pathLst>
                <a:path w="2381" h="2159" extrusionOk="0">
                  <a:moveTo>
                    <a:pt x="991" y="11"/>
                  </a:moveTo>
                  <a:cubicBezTo>
                    <a:pt x="989" y="12"/>
                    <a:pt x="988" y="14"/>
                    <a:pt x="986" y="15"/>
                  </a:cubicBezTo>
                  <a:lnTo>
                    <a:pt x="986" y="15"/>
                  </a:lnTo>
                  <a:cubicBezTo>
                    <a:pt x="1006" y="13"/>
                    <a:pt x="1026" y="11"/>
                    <a:pt x="1046" y="11"/>
                  </a:cubicBezTo>
                  <a:close/>
                  <a:moveTo>
                    <a:pt x="1046" y="11"/>
                  </a:moveTo>
                  <a:cubicBezTo>
                    <a:pt x="1074" y="11"/>
                    <a:pt x="1096" y="17"/>
                    <a:pt x="1116" y="17"/>
                  </a:cubicBezTo>
                  <a:cubicBezTo>
                    <a:pt x="1125" y="17"/>
                    <a:pt x="1135" y="15"/>
                    <a:pt x="1144" y="11"/>
                  </a:cubicBezTo>
                  <a:close/>
                  <a:moveTo>
                    <a:pt x="986" y="15"/>
                  </a:moveTo>
                  <a:lnTo>
                    <a:pt x="986" y="15"/>
                  </a:lnTo>
                  <a:cubicBezTo>
                    <a:pt x="962" y="17"/>
                    <a:pt x="939" y="20"/>
                    <a:pt x="915" y="25"/>
                  </a:cubicBezTo>
                  <a:lnTo>
                    <a:pt x="915" y="25"/>
                  </a:lnTo>
                  <a:cubicBezTo>
                    <a:pt x="948" y="25"/>
                    <a:pt x="972" y="24"/>
                    <a:pt x="986" y="15"/>
                  </a:cubicBezTo>
                  <a:close/>
                  <a:moveTo>
                    <a:pt x="915" y="25"/>
                  </a:moveTo>
                  <a:cubicBezTo>
                    <a:pt x="912" y="25"/>
                    <a:pt x="910" y="25"/>
                    <a:pt x="907" y="25"/>
                  </a:cubicBezTo>
                  <a:lnTo>
                    <a:pt x="896" y="28"/>
                  </a:lnTo>
                  <a:lnTo>
                    <a:pt x="896" y="28"/>
                  </a:lnTo>
                  <a:cubicBezTo>
                    <a:pt x="902" y="27"/>
                    <a:pt x="909" y="26"/>
                    <a:pt x="915" y="25"/>
                  </a:cubicBezTo>
                  <a:close/>
                  <a:moveTo>
                    <a:pt x="1186" y="0"/>
                  </a:moveTo>
                  <a:cubicBezTo>
                    <a:pt x="1168" y="0"/>
                    <a:pt x="1151" y="4"/>
                    <a:pt x="1144" y="11"/>
                  </a:cubicBezTo>
                  <a:cubicBezTo>
                    <a:pt x="1144" y="11"/>
                    <a:pt x="1146" y="11"/>
                    <a:pt x="1151" y="11"/>
                  </a:cubicBezTo>
                  <a:cubicBezTo>
                    <a:pt x="1172" y="11"/>
                    <a:pt x="1242" y="13"/>
                    <a:pt x="1341" y="35"/>
                  </a:cubicBezTo>
                  <a:lnTo>
                    <a:pt x="1341" y="35"/>
                  </a:lnTo>
                  <a:lnTo>
                    <a:pt x="1311" y="25"/>
                  </a:lnTo>
                  <a:cubicBezTo>
                    <a:pt x="1298" y="11"/>
                    <a:pt x="1256" y="11"/>
                    <a:pt x="1228" y="11"/>
                  </a:cubicBezTo>
                  <a:cubicBezTo>
                    <a:pt x="1221" y="4"/>
                    <a:pt x="1203" y="0"/>
                    <a:pt x="1186" y="0"/>
                  </a:cubicBezTo>
                  <a:close/>
                  <a:moveTo>
                    <a:pt x="896" y="28"/>
                  </a:moveTo>
                  <a:cubicBezTo>
                    <a:pt x="862" y="35"/>
                    <a:pt x="829" y="44"/>
                    <a:pt x="796" y="55"/>
                  </a:cubicBezTo>
                  <a:lnTo>
                    <a:pt x="796" y="55"/>
                  </a:lnTo>
                  <a:cubicBezTo>
                    <a:pt x="804" y="53"/>
                    <a:pt x="813" y="53"/>
                    <a:pt x="823" y="53"/>
                  </a:cubicBezTo>
                  <a:lnTo>
                    <a:pt x="896" y="28"/>
                  </a:lnTo>
                  <a:close/>
                  <a:moveTo>
                    <a:pt x="1341" y="35"/>
                  </a:moveTo>
                  <a:lnTo>
                    <a:pt x="1395" y="53"/>
                  </a:lnTo>
                  <a:cubicBezTo>
                    <a:pt x="1405" y="53"/>
                    <a:pt x="1414" y="54"/>
                    <a:pt x="1425" y="57"/>
                  </a:cubicBezTo>
                  <a:lnTo>
                    <a:pt x="1425" y="57"/>
                  </a:lnTo>
                  <a:cubicBezTo>
                    <a:pt x="1395" y="48"/>
                    <a:pt x="1367" y="40"/>
                    <a:pt x="1341" y="35"/>
                  </a:cubicBezTo>
                  <a:close/>
                  <a:moveTo>
                    <a:pt x="1425" y="57"/>
                  </a:moveTo>
                  <a:lnTo>
                    <a:pt x="1425" y="57"/>
                  </a:lnTo>
                  <a:cubicBezTo>
                    <a:pt x="1564" y="98"/>
                    <a:pt x="1739" y="179"/>
                    <a:pt x="1911" y="332"/>
                  </a:cubicBezTo>
                  <a:cubicBezTo>
                    <a:pt x="1954" y="370"/>
                    <a:pt x="1992" y="410"/>
                    <a:pt x="2027" y="452"/>
                  </a:cubicBezTo>
                  <a:lnTo>
                    <a:pt x="2027" y="452"/>
                  </a:lnTo>
                  <a:cubicBezTo>
                    <a:pt x="2016" y="431"/>
                    <a:pt x="2006" y="412"/>
                    <a:pt x="1995" y="401"/>
                  </a:cubicBezTo>
                  <a:lnTo>
                    <a:pt x="1939" y="332"/>
                  </a:lnTo>
                  <a:cubicBezTo>
                    <a:pt x="1925" y="304"/>
                    <a:pt x="1883" y="290"/>
                    <a:pt x="1869" y="276"/>
                  </a:cubicBezTo>
                  <a:lnTo>
                    <a:pt x="1800" y="220"/>
                  </a:lnTo>
                  <a:cubicBezTo>
                    <a:pt x="1786" y="206"/>
                    <a:pt x="1744" y="192"/>
                    <a:pt x="1730" y="164"/>
                  </a:cubicBezTo>
                  <a:lnTo>
                    <a:pt x="1660" y="136"/>
                  </a:lnTo>
                  <a:cubicBezTo>
                    <a:pt x="1632" y="122"/>
                    <a:pt x="1590" y="122"/>
                    <a:pt x="1576" y="95"/>
                  </a:cubicBezTo>
                  <a:lnTo>
                    <a:pt x="1493" y="67"/>
                  </a:lnTo>
                  <a:cubicBezTo>
                    <a:pt x="1465" y="67"/>
                    <a:pt x="1444" y="61"/>
                    <a:pt x="1425" y="57"/>
                  </a:cubicBezTo>
                  <a:close/>
                  <a:moveTo>
                    <a:pt x="2027" y="452"/>
                  </a:moveTo>
                  <a:lnTo>
                    <a:pt x="2027" y="452"/>
                  </a:lnTo>
                  <a:cubicBezTo>
                    <a:pt x="2030" y="458"/>
                    <a:pt x="2034" y="465"/>
                    <a:pt x="2037" y="471"/>
                  </a:cubicBezTo>
                  <a:lnTo>
                    <a:pt x="2093" y="541"/>
                  </a:lnTo>
                  <a:cubicBezTo>
                    <a:pt x="2093" y="541"/>
                    <a:pt x="2094" y="541"/>
                    <a:pt x="2094" y="542"/>
                  </a:cubicBezTo>
                  <a:lnTo>
                    <a:pt x="2094" y="542"/>
                  </a:lnTo>
                  <a:cubicBezTo>
                    <a:pt x="2074" y="511"/>
                    <a:pt x="2051" y="481"/>
                    <a:pt x="2027" y="452"/>
                  </a:cubicBezTo>
                  <a:close/>
                  <a:moveTo>
                    <a:pt x="2094" y="542"/>
                  </a:moveTo>
                  <a:cubicBezTo>
                    <a:pt x="2157" y="635"/>
                    <a:pt x="2202" y="735"/>
                    <a:pt x="2230" y="836"/>
                  </a:cubicBezTo>
                  <a:lnTo>
                    <a:pt x="2230" y="836"/>
                  </a:lnTo>
                  <a:lnTo>
                    <a:pt x="2218" y="764"/>
                  </a:lnTo>
                  <a:cubicBezTo>
                    <a:pt x="2204" y="722"/>
                    <a:pt x="2204" y="694"/>
                    <a:pt x="2190" y="680"/>
                  </a:cubicBezTo>
                  <a:lnTo>
                    <a:pt x="2148" y="611"/>
                  </a:lnTo>
                  <a:cubicBezTo>
                    <a:pt x="2135" y="583"/>
                    <a:pt x="2121" y="556"/>
                    <a:pt x="2094" y="542"/>
                  </a:cubicBezTo>
                  <a:close/>
                  <a:moveTo>
                    <a:pt x="2230" y="836"/>
                  </a:moveTo>
                  <a:lnTo>
                    <a:pt x="2232" y="848"/>
                  </a:lnTo>
                  <a:cubicBezTo>
                    <a:pt x="2232" y="852"/>
                    <a:pt x="2235" y="859"/>
                    <a:pt x="2238" y="867"/>
                  </a:cubicBezTo>
                  <a:lnTo>
                    <a:pt x="2238" y="867"/>
                  </a:lnTo>
                  <a:cubicBezTo>
                    <a:pt x="2236" y="857"/>
                    <a:pt x="2233" y="846"/>
                    <a:pt x="2230" y="836"/>
                  </a:cubicBezTo>
                  <a:close/>
                  <a:moveTo>
                    <a:pt x="796" y="55"/>
                  </a:moveTo>
                  <a:lnTo>
                    <a:pt x="796" y="55"/>
                  </a:lnTo>
                  <a:cubicBezTo>
                    <a:pt x="769" y="58"/>
                    <a:pt x="750" y="67"/>
                    <a:pt x="740" y="67"/>
                  </a:cubicBezTo>
                  <a:lnTo>
                    <a:pt x="642" y="95"/>
                  </a:lnTo>
                  <a:cubicBezTo>
                    <a:pt x="628" y="122"/>
                    <a:pt x="600" y="122"/>
                    <a:pt x="572" y="136"/>
                  </a:cubicBezTo>
                  <a:lnTo>
                    <a:pt x="502" y="164"/>
                  </a:lnTo>
                  <a:cubicBezTo>
                    <a:pt x="488" y="192"/>
                    <a:pt x="461" y="206"/>
                    <a:pt x="433" y="220"/>
                  </a:cubicBezTo>
                  <a:lnTo>
                    <a:pt x="363" y="276"/>
                  </a:lnTo>
                  <a:cubicBezTo>
                    <a:pt x="335" y="290"/>
                    <a:pt x="321" y="304"/>
                    <a:pt x="293" y="332"/>
                  </a:cubicBezTo>
                  <a:lnTo>
                    <a:pt x="251" y="373"/>
                  </a:lnTo>
                  <a:cubicBezTo>
                    <a:pt x="223" y="401"/>
                    <a:pt x="210" y="429"/>
                    <a:pt x="196" y="443"/>
                  </a:cubicBezTo>
                  <a:lnTo>
                    <a:pt x="140" y="513"/>
                  </a:lnTo>
                  <a:cubicBezTo>
                    <a:pt x="140" y="541"/>
                    <a:pt x="126" y="569"/>
                    <a:pt x="112" y="583"/>
                  </a:cubicBezTo>
                  <a:cubicBezTo>
                    <a:pt x="98" y="611"/>
                    <a:pt x="98" y="639"/>
                    <a:pt x="70" y="652"/>
                  </a:cubicBezTo>
                  <a:cubicBezTo>
                    <a:pt x="28" y="778"/>
                    <a:pt x="0" y="917"/>
                    <a:pt x="0" y="1057"/>
                  </a:cubicBezTo>
                  <a:cubicBezTo>
                    <a:pt x="28" y="1657"/>
                    <a:pt x="530" y="2145"/>
                    <a:pt x="1158" y="2159"/>
                  </a:cubicBezTo>
                  <a:cubicBezTo>
                    <a:pt x="1632" y="2159"/>
                    <a:pt x="2023" y="1894"/>
                    <a:pt x="2190" y="1503"/>
                  </a:cubicBezTo>
                  <a:cubicBezTo>
                    <a:pt x="2204" y="1475"/>
                    <a:pt x="2218" y="1420"/>
                    <a:pt x="2232" y="1378"/>
                  </a:cubicBezTo>
                  <a:lnTo>
                    <a:pt x="2260" y="1280"/>
                  </a:lnTo>
                  <a:cubicBezTo>
                    <a:pt x="2274" y="1252"/>
                    <a:pt x="2274" y="1210"/>
                    <a:pt x="2274" y="1196"/>
                  </a:cubicBezTo>
                  <a:lnTo>
                    <a:pt x="2274" y="1113"/>
                  </a:lnTo>
                  <a:lnTo>
                    <a:pt x="2274" y="1029"/>
                  </a:lnTo>
                  <a:lnTo>
                    <a:pt x="2260" y="931"/>
                  </a:lnTo>
                  <a:cubicBezTo>
                    <a:pt x="2260" y="912"/>
                    <a:pt x="2246" y="886"/>
                    <a:pt x="2238" y="867"/>
                  </a:cubicBezTo>
                  <a:lnTo>
                    <a:pt x="2238" y="867"/>
                  </a:lnTo>
                  <a:cubicBezTo>
                    <a:pt x="2381" y="1448"/>
                    <a:pt x="1986" y="2086"/>
                    <a:pt x="1284" y="2117"/>
                  </a:cubicBezTo>
                  <a:cubicBezTo>
                    <a:pt x="1258" y="2119"/>
                    <a:pt x="1233" y="2120"/>
                    <a:pt x="1208" y="2120"/>
                  </a:cubicBezTo>
                  <a:cubicBezTo>
                    <a:pt x="625" y="2120"/>
                    <a:pt x="110" y="1659"/>
                    <a:pt x="70" y="1071"/>
                  </a:cubicBezTo>
                  <a:cubicBezTo>
                    <a:pt x="47" y="574"/>
                    <a:pt x="397" y="182"/>
                    <a:pt x="796" y="55"/>
                  </a:cubicBezTo>
                  <a:close/>
                </a:path>
              </a:pathLst>
            </a:custGeom>
            <a:solidFill>
              <a:srgbClr val="A9A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2803775" y="3489725"/>
              <a:ext cx="61825" cy="53875"/>
            </a:xfrm>
            <a:custGeom>
              <a:avLst/>
              <a:gdLst/>
              <a:ahLst/>
              <a:cxnLst/>
              <a:rect l="l" t="t" r="r" b="b"/>
              <a:pathLst>
                <a:path w="2473" h="2155" extrusionOk="0">
                  <a:moveTo>
                    <a:pt x="991" y="7"/>
                  </a:moveTo>
                  <a:cubicBezTo>
                    <a:pt x="988" y="9"/>
                    <a:pt x="986" y="11"/>
                    <a:pt x="983" y="12"/>
                  </a:cubicBezTo>
                  <a:lnTo>
                    <a:pt x="983" y="12"/>
                  </a:lnTo>
                  <a:cubicBezTo>
                    <a:pt x="1018" y="9"/>
                    <a:pt x="1053" y="7"/>
                    <a:pt x="1088" y="7"/>
                  </a:cubicBezTo>
                  <a:close/>
                  <a:moveTo>
                    <a:pt x="1088" y="7"/>
                  </a:moveTo>
                  <a:cubicBezTo>
                    <a:pt x="1098" y="7"/>
                    <a:pt x="1107" y="13"/>
                    <a:pt x="1120" y="13"/>
                  </a:cubicBezTo>
                  <a:cubicBezTo>
                    <a:pt x="1127" y="13"/>
                    <a:pt x="1135" y="11"/>
                    <a:pt x="1144" y="7"/>
                  </a:cubicBezTo>
                  <a:close/>
                  <a:moveTo>
                    <a:pt x="983" y="12"/>
                  </a:moveTo>
                  <a:lnTo>
                    <a:pt x="983" y="12"/>
                  </a:lnTo>
                  <a:cubicBezTo>
                    <a:pt x="963" y="15"/>
                    <a:pt x="943" y="17"/>
                    <a:pt x="923" y="21"/>
                  </a:cubicBezTo>
                  <a:lnTo>
                    <a:pt x="923" y="21"/>
                  </a:lnTo>
                  <a:cubicBezTo>
                    <a:pt x="950" y="21"/>
                    <a:pt x="970" y="19"/>
                    <a:pt x="983" y="12"/>
                  </a:cubicBezTo>
                  <a:close/>
                  <a:moveTo>
                    <a:pt x="923" y="21"/>
                  </a:moveTo>
                  <a:cubicBezTo>
                    <a:pt x="918" y="21"/>
                    <a:pt x="912" y="21"/>
                    <a:pt x="907" y="21"/>
                  </a:cubicBezTo>
                  <a:lnTo>
                    <a:pt x="887" y="27"/>
                  </a:lnTo>
                  <a:lnTo>
                    <a:pt x="887" y="27"/>
                  </a:lnTo>
                  <a:cubicBezTo>
                    <a:pt x="899" y="25"/>
                    <a:pt x="911" y="23"/>
                    <a:pt x="923" y="21"/>
                  </a:cubicBezTo>
                  <a:close/>
                  <a:moveTo>
                    <a:pt x="1169" y="1"/>
                  </a:moveTo>
                  <a:cubicBezTo>
                    <a:pt x="1158" y="1"/>
                    <a:pt x="1149" y="2"/>
                    <a:pt x="1144" y="7"/>
                  </a:cubicBezTo>
                  <a:cubicBezTo>
                    <a:pt x="1144" y="7"/>
                    <a:pt x="1146" y="7"/>
                    <a:pt x="1151" y="7"/>
                  </a:cubicBezTo>
                  <a:cubicBezTo>
                    <a:pt x="1172" y="7"/>
                    <a:pt x="1241" y="9"/>
                    <a:pt x="1339" y="30"/>
                  </a:cubicBezTo>
                  <a:lnTo>
                    <a:pt x="1339" y="30"/>
                  </a:lnTo>
                  <a:lnTo>
                    <a:pt x="1311" y="21"/>
                  </a:lnTo>
                  <a:cubicBezTo>
                    <a:pt x="1298" y="7"/>
                    <a:pt x="1256" y="7"/>
                    <a:pt x="1228" y="7"/>
                  </a:cubicBezTo>
                  <a:cubicBezTo>
                    <a:pt x="1218" y="7"/>
                    <a:pt x="1191" y="1"/>
                    <a:pt x="1169" y="1"/>
                  </a:cubicBezTo>
                  <a:close/>
                  <a:moveTo>
                    <a:pt x="887" y="27"/>
                  </a:moveTo>
                  <a:cubicBezTo>
                    <a:pt x="856" y="34"/>
                    <a:pt x="825" y="42"/>
                    <a:pt x="795" y="51"/>
                  </a:cubicBezTo>
                  <a:lnTo>
                    <a:pt x="795" y="51"/>
                  </a:lnTo>
                  <a:cubicBezTo>
                    <a:pt x="803" y="50"/>
                    <a:pt x="813" y="49"/>
                    <a:pt x="823" y="49"/>
                  </a:cubicBezTo>
                  <a:lnTo>
                    <a:pt x="887" y="27"/>
                  </a:lnTo>
                  <a:close/>
                  <a:moveTo>
                    <a:pt x="1339" y="30"/>
                  </a:moveTo>
                  <a:lnTo>
                    <a:pt x="1395" y="49"/>
                  </a:lnTo>
                  <a:cubicBezTo>
                    <a:pt x="1407" y="49"/>
                    <a:pt x="1420" y="51"/>
                    <a:pt x="1433" y="54"/>
                  </a:cubicBezTo>
                  <a:lnTo>
                    <a:pt x="1433" y="54"/>
                  </a:lnTo>
                  <a:cubicBezTo>
                    <a:pt x="1399" y="44"/>
                    <a:pt x="1368" y="36"/>
                    <a:pt x="1339" y="30"/>
                  </a:cubicBezTo>
                  <a:close/>
                  <a:moveTo>
                    <a:pt x="1433" y="54"/>
                  </a:moveTo>
                  <a:cubicBezTo>
                    <a:pt x="1573" y="97"/>
                    <a:pt x="1749" y="177"/>
                    <a:pt x="1925" y="328"/>
                  </a:cubicBezTo>
                  <a:cubicBezTo>
                    <a:pt x="1947" y="347"/>
                    <a:pt x="1967" y="367"/>
                    <a:pt x="1987" y="387"/>
                  </a:cubicBezTo>
                  <a:lnTo>
                    <a:pt x="1987" y="387"/>
                  </a:lnTo>
                  <a:lnTo>
                    <a:pt x="1939" y="328"/>
                  </a:lnTo>
                  <a:cubicBezTo>
                    <a:pt x="1925" y="300"/>
                    <a:pt x="1883" y="286"/>
                    <a:pt x="1869" y="272"/>
                  </a:cubicBezTo>
                  <a:lnTo>
                    <a:pt x="1800" y="216"/>
                  </a:lnTo>
                  <a:cubicBezTo>
                    <a:pt x="1786" y="202"/>
                    <a:pt x="1744" y="188"/>
                    <a:pt x="1730" y="160"/>
                  </a:cubicBezTo>
                  <a:lnTo>
                    <a:pt x="1660" y="132"/>
                  </a:lnTo>
                  <a:cubicBezTo>
                    <a:pt x="1632" y="118"/>
                    <a:pt x="1590" y="118"/>
                    <a:pt x="1576" y="91"/>
                  </a:cubicBezTo>
                  <a:lnTo>
                    <a:pt x="1493" y="63"/>
                  </a:lnTo>
                  <a:cubicBezTo>
                    <a:pt x="1469" y="63"/>
                    <a:pt x="1450" y="58"/>
                    <a:pt x="1433" y="54"/>
                  </a:cubicBezTo>
                  <a:close/>
                  <a:moveTo>
                    <a:pt x="1987" y="387"/>
                  </a:moveTo>
                  <a:lnTo>
                    <a:pt x="1995" y="397"/>
                  </a:lnTo>
                  <a:cubicBezTo>
                    <a:pt x="2009" y="411"/>
                    <a:pt x="2023" y="439"/>
                    <a:pt x="2037" y="467"/>
                  </a:cubicBezTo>
                  <a:lnTo>
                    <a:pt x="2093" y="537"/>
                  </a:lnTo>
                  <a:cubicBezTo>
                    <a:pt x="2120" y="551"/>
                    <a:pt x="2134" y="579"/>
                    <a:pt x="2148" y="607"/>
                  </a:cubicBezTo>
                  <a:lnTo>
                    <a:pt x="2190" y="676"/>
                  </a:lnTo>
                  <a:cubicBezTo>
                    <a:pt x="2190" y="676"/>
                    <a:pt x="2190" y="677"/>
                    <a:pt x="2191" y="677"/>
                  </a:cubicBezTo>
                  <a:lnTo>
                    <a:pt x="2191" y="677"/>
                  </a:lnTo>
                  <a:cubicBezTo>
                    <a:pt x="2141" y="575"/>
                    <a:pt x="2074" y="477"/>
                    <a:pt x="1987" y="387"/>
                  </a:cubicBezTo>
                  <a:close/>
                  <a:moveTo>
                    <a:pt x="2191" y="677"/>
                  </a:moveTo>
                  <a:lnTo>
                    <a:pt x="2191" y="677"/>
                  </a:lnTo>
                  <a:cubicBezTo>
                    <a:pt x="2195" y="686"/>
                    <a:pt x="2199" y="695"/>
                    <a:pt x="2203" y="704"/>
                  </a:cubicBezTo>
                  <a:lnTo>
                    <a:pt x="2203" y="704"/>
                  </a:lnTo>
                  <a:cubicBezTo>
                    <a:pt x="2200" y="692"/>
                    <a:pt x="2197" y="683"/>
                    <a:pt x="2191" y="677"/>
                  </a:cubicBezTo>
                  <a:close/>
                  <a:moveTo>
                    <a:pt x="2203" y="704"/>
                  </a:moveTo>
                  <a:cubicBezTo>
                    <a:pt x="2207" y="718"/>
                    <a:pt x="2210" y="737"/>
                    <a:pt x="2218" y="760"/>
                  </a:cubicBezTo>
                  <a:lnTo>
                    <a:pt x="2232" y="844"/>
                  </a:lnTo>
                  <a:cubicBezTo>
                    <a:pt x="2232" y="858"/>
                    <a:pt x="2260" y="900"/>
                    <a:pt x="2260" y="927"/>
                  </a:cubicBezTo>
                  <a:lnTo>
                    <a:pt x="2274" y="1025"/>
                  </a:lnTo>
                  <a:lnTo>
                    <a:pt x="2274" y="1109"/>
                  </a:lnTo>
                  <a:lnTo>
                    <a:pt x="2274" y="1192"/>
                  </a:lnTo>
                  <a:cubicBezTo>
                    <a:pt x="2274" y="1206"/>
                    <a:pt x="2274" y="1248"/>
                    <a:pt x="2260" y="1276"/>
                  </a:cubicBezTo>
                  <a:lnTo>
                    <a:pt x="2232" y="1374"/>
                  </a:lnTo>
                  <a:cubicBezTo>
                    <a:pt x="2218" y="1416"/>
                    <a:pt x="2204" y="1471"/>
                    <a:pt x="2190" y="1499"/>
                  </a:cubicBezTo>
                  <a:cubicBezTo>
                    <a:pt x="2053" y="1820"/>
                    <a:pt x="1765" y="2056"/>
                    <a:pt x="1404" y="2130"/>
                  </a:cubicBezTo>
                  <a:lnTo>
                    <a:pt x="1404" y="2130"/>
                  </a:lnTo>
                  <a:cubicBezTo>
                    <a:pt x="2125" y="2025"/>
                    <a:pt x="2472" y="1302"/>
                    <a:pt x="2203" y="704"/>
                  </a:cubicBezTo>
                  <a:close/>
                  <a:moveTo>
                    <a:pt x="795" y="51"/>
                  </a:moveTo>
                  <a:cubicBezTo>
                    <a:pt x="768" y="55"/>
                    <a:pt x="750" y="63"/>
                    <a:pt x="740" y="63"/>
                  </a:cubicBezTo>
                  <a:lnTo>
                    <a:pt x="642" y="91"/>
                  </a:lnTo>
                  <a:cubicBezTo>
                    <a:pt x="628" y="118"/>
                    <a:pt x="600" y="118"/>
                    <a:pt x="572" y="132"/>
                  </a:cubicBezTo>
                  <a:lnTo>
                    <a:pt x="502" y="160"/>
                  </a:lnTo>
                  <a:cubicBezTo>
                    <a:pt x="488" y="188"/>
                    <a:pt x="461" y="202"/>
                    <a:pt x="433" y="216"/>
                  </a:cubicBezTo>
                  <a:lnTo>
                    <a:pt x="363" y="272"/>
                  </a:lnTo>
                  <a:cubicBezTo>
                    <a:pt x="335" y="286"/>
                    <a:pt x="321" y="300"/>
                    <a:pt x="293" y="328"/>
                  </a:cubicBezTo>
                  <a:lnTo>
                    <a:pt x="251" y="369"/>
                  </a:lnTo>
                  <a:cubicBezTo>
                    <a:pt x="223" y="397"/>
                    <a:pt x="210" y="425"/>
                    <a:pt x="196" y="439"/>
                  </a:cubicBezTo>
                  <a:lnTo>
                    <a:pt x="140" y="509"/>
                  </a:lnTo>
                  <a:cubicBezTo>
                    <a:pt x="140" y="537"/>
                    <a:pt x="126" y="565"/>
                    <a:pt x="112" y="579"/>
                  </a:cubicBezTo>
                  <a:cubicBezTo>
                    <a:pt x="98" y="607"/>
                    <a:pt x="98" y="635"/>
                    <a:pt x="70" y="648"/>
                  </a:cubicBezTo>
                  <a:cubicBezTo>
                    <a:pt x="28" y="774"/>
                    <a:pt x="0" y="913"/>
                    <a:pt x="0" y="1053"/>
                  </a:cubicBezTo>
                  <a:cubicBezTo>
                    <a:pt x="28" y="1653"/>
                    <a:pt x="530" y="2141"/>
                    <a:pt x="1158" y="2155"/>
                  </a:cubicBezTo>
                  <a:cubicBezTo>
                    <a:pt x="1243" y="2155"/>
                    <a:pt x="1325" y="2146"/>
                    <a:pt x="1404" y="2130"/>
                  </a:cubicBezTo>
                  <a:lnTo>
                    <a:pt x="1404" y="2130"/>
                  </a:lnTo>
                  <a:cubicBezTo>
                    <a:pt x="1370" y="2135"/>
                    <a:pt x="1334" y="2139"/>
                    <a:pt x="1298" y="2141"/>
                  </a:cubicBezTo>
                  <a:cubicBezTo>
                    <a:pt x="1280" y="2142"/>
                    <a:pt x="1262" y="2142"/>
                    <a:pt x="1245" y="2142"/>
                  </a:cubicBezTo>
                  <a:cubicBezTo>
                    <a:pt x="639" y="2142"/>
                    <a:pt x="111" y="1678"/>
                    <a:pt x="70" y="1095"/>
                  </a:cubicBezTo>
                  <a:cubicBezTo>
                    <a:pt x="36" y="562"/>
                    <a:pt x="380" y="176"/>
                    <a:pt x="795" y="51"/>
                  </a:cubicBezTo>
                  <a:close/>
                </a:path>
              </a:pathLst>
            </a:custGeom>
            <a:solidFill>
              <a:srgbClr val="A5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2803775" y="3489875"/>
              <a:ext cx="57025" cy="53725"/>
            </a:xfrm>
            <a:custGeom>
              <a:avLst/>
              <a:gdLst/>
              <a:ahLst/>
              <a:cxnLst/>
              <a:rect l="l" t="t" r="r" b="b"/>
              <a:pathLst>
                <a:path w="2281" h="2149" extrusionOk="0">
                  <a:moveTo>
                    <a:pt x="1165" y="0"/>
                  </a:moveTo>
                  <a:cubicBezTo>
                    <a:pt x="1151" y="0"/>
                    <a:pt x="1144" y="1"/>
                    <a:pt x="1144" y="1"/>
                  </a:cubicBezTo>
                  <a:lnTo>
                    <a:pt x="1189" y="1"/>
                  </a:lnTo>
                  <a:cubicBezTo>
                    <a:pt x="1180" y="0"/>
                    <a:pt x="1171" y="0"/>
                    <a:pt x="1165" y="0"/>
                  </a:cubicBezTo>
                  <a:close/>
                  <a:moveTo>
                    <a:pt x="991" y="1"/>
                  </a:moveTo>
                  <a:cubicBezTo>
                    <a:pt x="989" y="2"/>
                    <a:pt x="988" y="3"/>
                    <a:pt x="986" y="5"/>
                  </a:cubicBezTo>
                  <a:lnTo>
                    <a:pt x="986" y="5"/>
                  </a:lnTo>
                  <a:cubicBezTo>
                    <a:pt x="1006" y="3"/>
                    <a:pt x="1026" y="1"/>
                    <a:pt x="1046" y="1"/>
                  </a:cubicBezTo>
                  <a:close/>
                  <a:moveTo>
                    <a:pt x="1046" y="1"/>
                  </a:moveTo>
                  <a:cubicBezTo>
                    <a:pt x="1074" y="1"/>
                    <a:pt x="1096" y="7"/>
                    <a:pt x="1116" y="7"/>
                  </a:cubicBezTo>
                  <a:cubicBezTo>
                    <a:pt x="1125" y="7"/>
                    <a:pt x="1135" y="5"/>
                    <a:pt x="1144" y="1"/>
                  </a:cubicBezTo>
                  <a:close/>
                  <a:moveTo>
                    <a:pt x="986" y="5"/>
                  </a:moveTo>
                  <a:lnTo>
                    <a:pt x="986" y="5"/>
                  </a:lnTo>
                  <a:cubicBezTo>
                    <a:pt x="961" y="7"/>
                    <a:pt x="936" y="10"/>
                    <a:pt x="912" y="15"/>
                  </a:cubicBezTo>
                  <a:lnTo>
                    <a:pt x="912" y="15"/>
                  </a:lnTo>
                  <a:cubicBezTo>
                    <a:pt x="947" y="15"/>
                    <a:pt x="972" y="14"/>
                    <a:pt x="986" y="5"/>
                  </a:cubicBezTo>
                  <a:close/>
                  <a:moveTo>
                    <a:pt x="1189" y="1"/>
                  </a:moveTo>
                  <a:cubicBezTo>
                    <a:pt x="1218" y="2"/>
                    <a:pt x="1260" y="6"/>
                    <a:pt x="1312" y="15"/>
                  </a:cubicBezTo>
                  <a:lnTo>
                    <a:pt x="1312" y="15"/>
                  </a:lnTo>
                  <a:lnTo>
                    <a:pt x="1311" y="15"/>
                  </a:lnTo>
                  <a:cubicBezTo>
                    <a:pt x="1298" y="1"/>
                    <a:pt x="1256" y="1"/>
                    <a:pt x="1228" y="1"/>
                  </a:cubicBezTo>
                  <a:close/>
                  <a:moveTo>
                    <a:pt x="912" y="15"/>
                  </a:moveTo>
                  <a:cubicBezTo>
                    <a:pt x="910" y="15"/>
                    <a:pt x="909" y="15"/>
                    <a:pt x="907" y="15"/>
                  </a:cubicBezTo>
                  <a:lnTo>
                    <a:pt x="901" y="17"/>
                  </a:lnTo>
                  <a:lnTo>
                    <a:pt x="901" y="17"/>
                  </a:lnTo>
                  <a:cubicBezTo>
                    <a:pt x="905" y="16"/>
                    <a:pt x="908" y="15"/>
                    <a:pt x="912" y="15"/>
                  </a:cubicBezTo>
                  <a:close/>
                  <a:moveTo>
                    <a:pt x="901" y="17"/>
                  </a:moveTo>
                  <a:cubicBezTo>
                    <a:pt x="862" y="24"/>
                    <a:pt x="823" y="34"/>
                    <a:pt x="784" y="47"/>
                  </a:cubicBezTo>
                  <a:lnTo>
                    <a:pt x="784" y="47"/>
                  </a:lnTo>
                  <a:cubicBezTo>
                    <a:pt x="796" y="44"/>
                    <a:pt x="809" y="43"/>
                    <a:pt x="823" y="43"/>
                  </a:cubicBezTo>
                  <a:lnTo>
                    <a:pt x="901" y="17"/>
                  </a:lnTo>
                  <a:close/>
                  <a:moveTo>
                    <a:pt x="1312" y="15"/>
                  </a:moveTo>
                  <a:lnTo>
                    <a:pt x="1395" y="43"/>
                  </a:lnTo>
                  <a:cubicBezTo>
                    <a:pt x="1417" y="43"/>
                    <a:pt x="1438" y="51"/>
                    <a:pt x="1465" y="55"/>
                  </a:cubicBezTo>
                  <a:lnTo>
                    <a:pt x="1465" y="55"/>
                  </a:lnTo>
                  <a:cubicBezTo>
                    <a:pt x="1408" y="36"/>
                    <a:pt x="1357" y="23"/>
                    <a:pt x="1312" y="15"/>
                  </a:cubicBezTo>
                  <a:close/>
                  <a:moveTo>
                    <a:pt x="1465" y="55"/>
                  </a:moveTo>
                  <a:lnTo>
                    <a:pt x="1465" y="55"/>
                  </a:lnTo>
                  <a:cubicBezTo>
                    <a:pt x="1598" y="99"/>
                    <a:pt x="1759" y="179"/>
                    <a:pt x="1925" y="322"/>
                  </a:cubicBezTo>
                  <a:cubicBezTo>
                    <a:pt x="1947" y="341"/>
                    <a:pt x="1967" y="361"/>
                    <a:pt x="1987" y="381"/>
                  </a:cubicBezTo>
                  <a:lnTo>
                    <a:pt x="1987" y="381"/>
                  </a:lnTo>
                  <a:lnTo>
                    <a:pt x="1939" y="322"/>
                  </a:lnTo>
                  <a:cubicBezTo>
                    <a:pt x="1925" y="294"/>
                    <a:pt x="1883" y="280"/>
                    <a:pt x="1869" y="266"/>
                  </a:cubicBezTo>
                  <a:lnTo>
                    <a:pt x="1800" y="210"/>
                  </a:lnTo>
                  <a:cubicBezTo>
                    <a:pt x="1786" y="196"/>
                    <a:pt x="1744" y="182"/>
                    <a:pt x="1730" y="154"/>
                  </a:cubicBezTo>
                  <a:lnTo>
                    <a:pt x="1660" y="126"/>
                  </a:lnTo>
                  <a:cubicBezTo>
                    <a:pt x="1632" y="112"/>
                    <a:pt x="1590" y="112"/>
                    <a:pt x="1576" y="85"/>
                  </a:cubicBezTo>
                  <a:lnTo>
                    <a:pt x="1493" y="57"/>
                  </a:lnTo>
                  <a:cubicBezTo>
                    <a:pt x="1483" y="57"/>
                    <a:pt x="1474" y="56"/>
                    <a:pt x="1465" y="55"/>
                  </a:cubicBezTo>
                  <a:close/>
                  <a:moveTo>
                    <a:pt x="1987" y="381"/>
                  </a:moveTo>
                  <a:lnTo>
                    <a:pt x="1995" y="391"/>
                  </a:lnTo>
                  <a:cubicBezTo>
                    <a:pt x="2009" y="405"/>
                    <a:pt x="2023" y="433"/>
                    <a:pt x="2037" y="461"/>
                  </a:cubicBezTo>
                  <a:lnTo>
                    <a:pt x="2093" y="531"/>
                  </a:lnTo>
                  <a:cubicBezTo>
                    <a:pt x="2102" y="536"/>
                    <a:pt x="2110" y="542"/>
                    <a:pt x="2116" y="549"/>
                  </a:cubicBezTo>
                  <a:lnTo>
                    <a:pt x="2116" y="549"/>
                  </a:lnTo>
                  <a:cubicBezTo>
                    <a:pt x="2080" y="490"/>
                    <a:pt x="2037" y="434"/>
                    <a:pt x="1987" y="381"/>
                  </a:cubicBezTo>
                  <a:close/>
                  <a:moveTo>
                    <a:pt x="2116" y="549"/>
                  </a:moveTo>
                  <a:cubicBezTo>
                    <a:pt x="2161" y="622"/>
                    <a:pt x="2197" y="699"/>
                    <a:pt x="2222" y="778"/>
                  </a:cubicBezTo>
                  <a:lnTo>
                    <a:pt x="2222" y="778"/>
                  </a:lnTo>
                  <a:lnTo>
                    <a:pt x="2218" y="754"/>
                  </a:lnTo>
                  <a:cubicBezTo>
                    <a:pt x="2204" y="712"/>
                    <a:pt x="2204" y="684"/>
                    <a:pt x="2190" y="670"/>
                  </a:cubicBezTo>
                  <a:lnTo>
                    <a:pt x="2148" y="601"/>
                  </a:lnTo>
                  <a:cubicBezTo>
                    <a:pt x="2139" y="582"/>
                    <a:pt x="2130" y="563"/>
                    <a:pt x="2116" y="549"/>
                  </a:cubicBezTo>
                  <a:close/>
                  <a:moveTo>
                    <a:pt x="2222" y="778"/>
                  </a:moveTo>
                  <a:lnTo>
                    <a:pt x="2232" y="838"/>
                  </a:lnTo>
                  <a:cubicBezTo>
                    <a:pt x="2232" y="846"/>
                    <a:pt x="2242" y="865"/>
                    <a:pt x="2250" y="884"/>
                  </a:cubicBezTo>
                  <a:lnTo>
                    <a:pt x="2250" y="884"/>
                  </a:lnTo>
                  <a:cubicBezTo>
                    <a:pt x="2243" y="849"/>
                    <a:pt x="2233" y="813"/>
                    <a:pt x="2222" y="778"/>
                  </a:cubicBezTo>
                  <a:close/>
                  <a:moveTo>
                    <a:pt x="2250" y="884"/>
                  </a:moveTo>
                  <a:lnTo>
                    <a:pt x="2250" y="884"/>
                  </a:lnTo>
                  <a:cubicBezTo>
                    <a:pt x="2277" y="1010"/>
                    <a:pt x="2281" y="1140"/>
                    <a:pt x="2262" y="1266"/>
                  </a:cubicBezTo>
                  <a:lnTo>
                    <a:pt x="2262" y="1266"/>
                  </a:lnTo>
                  <a:cubicBezTo>
                    <a:pt x="2274" y="1238"/>
                    <a:pt x="2274" y="1200"/>
                    <a:pt x="2274" y="1186"/>
                  </a:cubicBezTo>
                  <a:lnTo>
                    <a:pt x="2274" y="1103"/>
                  </a:lnTo>
                  <a:lnTo>
                    <a:pt x="2274" y="1019"/>
                  </a:lnTo>
                  <a:lnTo>
                    <a:pt x="2260" y="921"/>
                  </a:lnTo>
                  <a:cubicBezTo>
                    <a:pt x="2260" y="910"/>
                    <a:pt x="2256" y="897"/>
                    <a:pt x="2250" y="884"/>
                  </a:cubicBezTo>
                  <a:close/>
                  <a:moveTo>
                    <a:pt x="2262" y="1266"/>
                  </a:moveTo>
                  <a:cubicBezTo>
                    <a:pt x="2261" y="1267"/>
                    <a:pt x="2261" y="1269"/>
                    <a:pt x="2260" y="1270"/>
                  </a:cubicBezTo>
                  <a:lnTo>
                    <a:pt x="2232" y="1368"/>
                  </a:lnTo>
                  <a:cubicBezTo>
                    <a:pt x="2218" y="1410"/>
                    <a:pt x="2204" y="1465"/>
                    <a:pt x="2190" y="1493"/>
                  </a:cubicBezTo>
                  <a:cubicBezTo>
                    <a:pt x="2056" y="1807"/>
                    <a:pt x="1777" y="2040"/>
                    <a:pt x="1426" y="2119"/>
                  </a:cubicBezTo>
                  <a:lnTo>
                    <a:pt x="1426" y="2119"/>
                  </a:lnTo>
                  <a:cubicBezTo>
                    <a:pt x="1916" y="2034"/>
                    <a:pt x="2203" y="1669"/>
                    <a:pt x="2262" y="1266"/>
                  </a:cubicBezTo>
                  <a:close/>
                  <a:moveTo>
                    <a:pt x="784" y="47"/>
                  </a:moveTo>
                  <a:cubicBezTo>
                    <a:pt x="763" y="51"/>
                    <a:pt x="749" y="57"/>
                    <a:pt x="740" y="57"/>
                  </a:cubicBezTo>
                  <a:lnTo>
                    <a:pt x="642" y="85"/>
                  </a:lnTo>
                  <a:cubicBezTo>
                    <a:pt x="628" y="112"/>
                    <a:pt x="600" y="112"/>
                    <a:pt x="572" y="126"/>
                  </a:cubicBezTo>
                  <a:lnTo>
                    <a:pt x="502" y="154"/>
                  </a:lnTo>
                  <a:cubicBezTo>
                    <a:pt x="488" y="182"/>
                    <a:pt x="461" y="196"/>
                    <a:pt x="433" y="210"/>
                  </a:cubicBezTo>
                  <a:lnTo>
                    <a:pt x="363" y="266"/>
                  </a:lnTo>
                  <a:cubicBezTo>
                    <a:pt x="335" y="280"/>
                    <a:pt x="321" y="294"/>
                    <a:pt x="293" y="322"/>
                  </a:cubicBezTo>
                  <a:lnTo>
                    <a:pt x="251" y="363"/>
                  </a:lnTo>
                  <a:cubicBezTo>
                    <a:pt x="223" y="391"/>
                    <a:pt x="210" y="419"/>
                    <a:pt x="196" y="433"/>
                  </a:cubicBezTo>
                  <a:lnTo>
                    <a:pt x="140" y="503"/>
                  </a:lnTo>
                  <a:cubicBezTo>
                    <a:pt x="140" y="531"/>
                    <a:pt x="126" y="559"/>
                    <a:pt x="112" y="573"/>
                  </a:cubicBezTo>
                  <a:cubicBezTo>
                    <a:pt x="98" y="601"/>
                    <a:pt x="98" y="629"/>
                    <a:pt x="70" y="642"/>
                  </a:cubicBezTo>
                  <a:cubicBezTo>
                    <a:pt x="28" y="768"/>
                    <a:pt x="0" y="907"/>
                    <a:pt x="0" y="1047"/>
                  </a:cubicBezTo>
                  <a:cubicBezTo>
                    <a:pt x="28" y="1647"/>
                    <a:pt x="530" y="2135"/>
                    <a:pt x="1158" y="2149"/>
                  </a:cubicBezTo>
                  <a:cubicBezTo>
                    <a:pt x="1251" y="2149"/>
                    <a:pt x="1341" y="2139"/>
                    <a:pt x="1426" y="2119"/>
                  </a:cubicBezTo>
                  <a:lnTo>
                    <a:pt x="1426" y="2119"/>
                  </a:lnTo>
                  <a:cubicBezTo>
                    <a:pt x="1385" y="2127"/>
                    <a:pt x="1342" y="2132"/>
                    <a:pt x="1298" y="2135"/>
                  </a:cubicBezTo>
                  <a:cubicBezTo>
                    <a:pt x="1280" y="2136"/>
                    <a:pt x="1262" y="2136"/>
                    <a:pt x="1245" y="2136"/>
                  </a:cubicBezTo>
                  <a:cubicBezTo>
                    <a:pt x="701" y="2136"/>
                    <a:pt x="124" y="1724"/>
                    <a:pt x="70" y="1089"/>
                  </a:cubicBezTo>
                  <a:cubicBezTo>
                    <a:pt x="36" y="571"/>
                    <a:pt x="381" y="177"/>
                    <a:pt x="784" y="47"/>
                  </a:cubicBezTo>
                  <a:close/>
                </a:path>
              </a:pathLst>
            </a:custGeom>
            <a:solidFill>
              <a:srgbClr val="A2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5"/>
            <p:cNvSpPr/>
            <p:nvPr/>
          </p:nvSpPr>
          <p:spPr>
            <a:xfrm>
              <a:off x="2803775" y="3489875"/>
              <a:ext cx="60950" cy="53725"/>
            </a:xfrm>
            <a:custGeom>
              <a:avLst/>
              <a:gdLst/>
              <a:ahLst/>
              <a:cxnLst/>
              <a:rect l="l" t="t" r="r" b="b"/>
              <a:pathLst>
                <a:path w="2438" h="2149" extrusionOk="0">
                  <a:moveTo>
                    <a:pt x="1151" y="1"/>
                  </a:moveTo>
                  <a:cubicBezTo>
                    <a:pt x="1146" y="1"/>
                    <a:pt x="1144" y="1"/>
                    <a:pt x="1144" y="1"/>
                  </a:cubicBezTo>
                  <a:lnTo>
                    <a:pt x="1159" y="1"/>
                  </a:lnTo>
                  <a:cubicBezTo>
                    <a:pt x="1156" y="1"/>
                    <a:pt x="1153" y="1"/>
                    <a:pt x="1151" y="1"/>
                  </a:cubicBezTo>
                  <a:close/>
                  <a:moveTo>
                    <a:pt x="991" y="1"/>
                  </a:moveTo>
                  <a:cubicBezTo>
                    <a:pt x="989" y="2"/>
                    <a:pt x="988" y="3"/>
                    <a:pt x="986" y="5"/>
                  </a:cubicBezTo>
                  <a:lnTo>
                    <a:pt x="986" y="5"/>
                  </a:lnTo>
                  <a:cubicBezTo>
                    <a:pt x="1006" y="3"/>
                    <a:pt x="1026" y="1"/>
                    <a:pt x="1046" y="1"/>
                  </a:cubicBezTo>
                  <a:close/>
                  <a:moveTo>
                    <a:pt x="1046" y="1"/>
                  </a:moveTo>
                  <a:cubicBezTo>
                    <a:pt x="1065" y="1"/>
                    <a:pt x="1090" y="7"/>
                    <a:pt x="1113" y="7"/>
                  </a:cubicBezTo>
                  <a:cubicBezTo>
                    <a:pt x="1124" y="7"/>
                    <a:pt x="1135" y="5"/>
                    <a:pt x="1144" y="1"/>
                  </a:cubicBezTo>
                  <a:close/>
                  <a:moveTo>
                    <a:pt x="986" y="5"/>
                  </a:moveTo>
                  <a:lnTo>
                    <a:pt x="986" y="5"/>
                  </a:lnTo>
                  <a:cubicBezTo>
                    <a:pt x="961" y="7"/>
                    <a:pt x="936" y="10"/>
                    <a:pt x="912" y="15"/>
                  </a:cubicBezTo>
                  <a:lnTo>
                    <a:pt x="912" y="15"/>
                  </a:lnTo>
                  <a:cubicBezTo>
                    <a:pt x="947" y="15"/>
                    <a:pt x="972" y="14"/>
                    <a:pt x="986" y="5"/>
                  </a:cubicBezTo>
                  <a:close/>
                  <a:moveTo>
                    <a:pt x="912" y="15"/>
                  </a:moveTo>
                  <a:cubicBezTo>
                    <a:pt x="910" y="15"/>
                    <a:pt x="909" y="15"/>
                    <a:pt x="907" y="15"/>
                  </a:cubicBezTo>
                  <a:lnTo>
                    <a:pt x="901" y="17"/>
                  </a:lnTo>
                  <a:lnTo>
                    <a:pt x="901" y="17"/>
                  </a:lnTo>
                  <a:cubicBezTo>
                    <a:pt x="905" y="16"/>
                    <a:pt x="908" y="15"/>
                    <a:pt x="912" y="15"/>
                  </a:cubicBezTo>
                  <a:close/>
                  <a:moveTo>
                    <a:pt x="1159" y="1"/>
                  </a:moveTo>
                  <a:cubicBezTo>
                    <a:pt x="1187" y="1"/>
                    <a:pt x="1251" y="5"/>
                    <a:pt x="1339" y="24"/>
                  </a:cubicBezTo>
                  <a:lnTo>
                    <a:pt x="1339" y="24"/>
                  </a:lnTo>
                  <a:lnTo>
                    <a:pt x="1311" y="15"/>
                  </a:lnTo>
                  <a:cubicBezTo>
                    <a:pt x="1298" y="1"/>
                    <a:pt x="1256" y="1"/>
                    <a:pt x="1228" y="1"/>
                  </a:cubicBezTo>
                  <a:close/>
                  <a:moveTo>
                    <a:pt x="901" y="17"/>
                  </a:moveTo>
                  <a:cubicBezTo>
                    <a:pt x="862" y="24"/>
                    <a:pt x="823" y="34"/>
                    <a:pt x="784" y="47"/>
                  </a:cubicBezTo>
                  <a:lnTo>
                    <a:pt x="784" y="47"/>
                  </a:lnTo>
                  <a:cubicBezTo>
                    <a:pt x="796" y="44"/>
                    <a:pt x="809" y="43"/>
                    <a:pt x="823" y="43"/>
                  </a:cubicBezTo>
                  <a:lnTo>
                    <a:pt x="901" y="17"/>
                  </a:lnTo>
                  <a:close/>
                  <a:moveTo>
                    <a:pt x="1339" y="24"/>
                  </a:moveTo>
                  <a:lnTo>
                    <a:pt x="1395" y="43"/>
                  </a:lnTo>
                  <a:cubicBezTo>
                    <a:pt x="1407" y="43"/>
                    <a:pt x="1420" y="45"/>
                    <a:pt x="1433" y="48"/>
                  </a:cubicBezTo>
                  <a:lnTo>
                    <a:pt x="1433" y="48"/>
                  </a:lnTo>
                  <a:cubicBezTo>
                    <a:pt x="1399" y="38"/>
                    <a:pt x="1368" y="30"/>
                    <a:pt x="1339" y="24"/>
                  </a:cubicBezTo>
                  <a:close/>
                  <a:moveTo>
                    <a:pt x="1433" y="48"/>
                  </a:moveTo>
                  <a:cubicBezTo>
                    <a:pt x="1573" y="91"/>
                    <a:pt x="1749" y="171"/>
                    <a:pt x="1925" y="322"/>
                  </a:cubicBezTo>
                  <a:cubicBezTo>
                    <a:pt x="1946" y="341"/>
                    <a:pt x="1967" y="360"/>
                    <a:pt x="1986" y="380"/>
                  </a:cubicBezTo>
                  <a:lnTo>
                    <a:pt x="1986" y="380"/>
                  </a:lnTo>
                  <a:lnTo>
                    <a:pt x="1939" y="322"/>
                  </a:lnTo>
                  <a:cubicBezTo>
                    <a:pt x="1925" y="294"/>
                    <a:pt x="1883" y="280"/>
                    <a:pt x="1869" y="266"/>
                  </a:cubicBezTo>
                  <a:lnTo>
                    <a:pt x="1800" y="210"/>
                  </a:lnTo>
                  <a:cubicBezTo>
                    <a:pt x="1786" y="196"/>
                    <a:pt x="1744" y="182"/>
                    <a:pt x="1730" y="154"/>
                  </a:cubicBezTo>
                  <a:lnTo>
                    <a:pt x="1660" y="126"/>
                  </a:lnTo>
                  <a:cubicBezTo>
                    <a:pt x="1632" y="112"/>
                    <a:pt x="1590" y="112"/>
                    <a:pt x="1576" y="85"/>
                  </a:cubicBezTo>
                  <a:lnTo>
                    <a:pt x="1493" y="57"/>
                  </a:lnTo>
                  <a:cubicBezTo>
                    <a:pt x="1469" y="57"/>
                    <a:pt x="1450" y="52"/>
                    <a:pt x="1433" y="48"/>
                  </a:cubicBezTo>
                  <a:close/>
                  <a:moveTo>
                    <a:pt x="1986" y="380"/>
                  </a:moveTo>
                  <a:lnTo>
                    <a:pt x="1995" y="391"/>
                  </a:lnTo>
                  <a:cubicBezTo>
                    <a:pt x="2009" y="405"/>
                    <a:pt x="2023" y="433"/>
                    <a:pt x="2037" y="461"/>
                  </a:cubicBezTo>
                  <a:lnTo>
                    <a:pt x="2093" y="531"/>
                  </a:lnTo>
                  <a:cubicBezTo>
                    <a:pt x="2109" y="539"/>
                    <a:pt x="2120" y="552"/>
                    <a:pt x="2130" y="566"/>
                  </a:cubicBezTo>
                  <a:lnTo>
                    <a:pt x="2130" y="566"/>
                  </a:lnTo>
                  <a:cubicBezTo>
                    <a:pt x="2090" y="501"/>
                    <a:pt x="2042" y="438"/>
                    <a:pt x="1986" y="380"/>
                  </a:cubicBezTo>
                  <a:close/>
                  <a:moveTo>
                    <a:pt x="2130" y="566"/>
                  </a:moveTo>
                  <a:cubicBezTo>
                    <a:pt x="2132" y="570"/>
                    <a:pt x="2134" y="573"/>
                    <a:pt x="2136" y="576"/>
                  </a:cubicBezTo>
                  <a:lnTo>
                    <a:pt x="2136" y="576"/>
                  </a:lnTo>
                  <a:cubicBezTo>
                    <a:pt x="2134" y="573"/>
                    <a:pt x="2132" y="570"/>
                    <a:pt x="2130" y="566"/>
                  </a:cubicBezTo>
                  <a:close/>
                  <a:moveTo>
                    <a:pt x="2136" y="576"/>
                  </a:moveTo>
                  <a:cubicBezTo>
                    <a:pt x="2140" y="584"/>
                    <a:pt x="2144" y="592"/>
                    <a:pt x="2148" y="601"/>
                  </a:cubicBezTo>
                  <a:lnTo>
                    <a:pt x="2163" y="625"/>
                  </a:lnTo>
                  <a:lnTo>
                    <a:pt x="2163" y="625"/>
                  </a:lnTo>
                  <a:cubicBezTo>
                    <a:pt x="2154" y="609"/>
                    <a:pt x="2145" y="592"/>
                    <a:pt x="2136" y="576"/>
                  </a:cubicBezTo>
                  <a:close/>
                  <a:moveTo>
                    <a:pt x="2163" y="625"/>
                  </a:moveTo>
                  <a:lnTo>
                    <a:pt x="2163" y="625"/>
                  </a:lnTo>
                  <a:cubicBezTo>
                    <a:pt x="2181" y="659"/>
                    <a:pt x="2197" y="693"/>
                    <a:pt x="2210" y="728"/>
                  </a:cubicBezTo>
                  <a:lnTo>
                    <a:pt x="2210" y="728"/>
                  </a:lnTo>
                  <a:cubicBezTo>
                    <a:pt x="2203" y="700"/>
                    <a:pt x="2201" y="681"/>
                    <a:pt x="2190" y="670"/>
                  </a:cubicBezTo>
                  <a:lnTo>
                    <a:pt x="2163" y="625"/>
                  </a:lnTo>
                  <a:close/>
                  <a:moveTo>
                    <a:pt x="2210" y="728"/>
                  </a:moveTo>
                  <a:lnTo>
                    <a:pt x="2210" y="728"/>
                  </a:lnTo>
                  <a:cubicBezTo>
                    <a:pt x="2213" y="736"/>
                    <a:pt x="2215" y="745"/>
                    <a:pt x="2218" y="754"/>
                  </a:cubicBezTo>
                  <a:lnTo>
                    <a:pt x="2232" y="838"/>
                  </a:lnTo>
                  <a:cubicBezTo>
                    <a:pt x="2232" y="852"/>
                    <a:pt x="2260" y="894"/>
                    <a:pt x="2260" y="921"/>
                  </a:cubicBezTo>
                  <a:lnTo>
                    <a:pt x="2274" y="1019"/>
                  </a:lnTo>
                  <a:lnTo>
                    <a:pt x="2274" y="1103"/>
                  </a:lnTo>
                  <a:lnTo>
                    <a:pt x="2274" y="1186"/>
                  </a:lnTo>
                  <a:cubicBezTo>
                    <a:pt x="2274" y="1200"/>
                    <a:pt x="2274" y="1242"/>
                    <a:pt x="2260" y="1270"/>
                  </a:cubicBezTo>
                  <a:lnTo>
                    <a:pt x="2232" y="1368"/>
                  </a:lnTo>
                  <a:cubicBezTo>
                    <a:pt x="2218" y="1410"/>
                    <a:pt x="2204" y="1465"/>
                    <a:pt x="2190" y="1493"/>
                  </a:cubicBezTo>
                  <a:cubicBezTo>
                    <a:pt x="2054" y="1811"/>
                    <a:pt x="1771" y="2045"/>
                    <a:pt x="1415" y="2122"/>
                  </a:cubicBezTo>
                  <a:lnTo>
                    <a:pt x="1415" y="2122"/>
                  </a:lnTo>
                  <a:cubicBezTo>
                    <a:pt x="2154" y="2006"/>
                    <a:pt x="2438" y="1297"/>
                    <a:pt x="2210" y="728"/>
                  </a:cubicBezTo>
                  <a:close/>
                  <a:moveTo>
                    <a:pt x="784" y="47"/>
                  </a:moveTo>
                  <a:cubicBezTo>
                    <a:pt x="763" y="51"/>
                    <a:pt x="749" y="57"/>
                    <a:pt x="740" y="57"/>
                  </a:cubicBezTo>
                  <a:lnTo>
                    <a:pt x="642" y="85"/>
                  </a:lnTo>
                  <a:cubicBezTo>
                    <a:pt x="628" y="112"/>
                    <a:pt x="600" y="112"/>
                    <a:pt x="572" y="126"/>
                  </a:cubicBezTo>
                  <a:lnTo>
                    <a:pt x="502" y="154"/>
                  </a:lnTo>
                  <a:cubicBezTo>
                    <a:pt x="488" y="182"/>
                    <a:pt x="461" y="196"/>
                    <a:pt x="433" y="210"/>
                  </a:cubicBezTo>
                  <a:lnTo>
                    <a:pt x="363" y="266"/>
                  </a:lnTo>
                  <a:cubicBezTo>
                    <a:pt x="335" y="280"/>
                    <a:pt x="321" y="294"/>
                    <a:pt x="293" y="322"/>
                  </a:cubicBezTo>
                  <a:lnTo>
                    <a:pt x="251" y="363"/>
                  </a:lnTo>
                  <a:cubicBezTo>
                    <a:pt x="223" y="391"/>
                    <a:pt x="210" y="419"/>
                    <a:pt x="196" y="433"/>
                  </a:cubicBezTo>
                  <a:lnTo>
                    <a:pt x="140" y="503"/>
                  </a:lnTo>
                  <a:cubicBezTo>
                    <a:pt x="140" y="531"/>
                    <a:pt x="126" y="559"/>
                    <a:pt x="112" y="573"/>
                  </a:cubicBezTo>
                  <a:cubicBezTo>
                    <a:pt x="98" y="601"/>
                    <a:pt x="98" y="629"/>
                    <a:pt x="70" y="642"/>
                  </a:cubicBezTo>
                  <a:cubicBezTo>
                    <a:pt x="28" y="768"/>
                    <a:pt x="0" y="907"/>
                    <a:pt x="0" y="1047"/>
                  </a:cubicBezTo>
                  <a:cubicBezTo>
                    <a:pt x="28" y="1647"/>
                    <a:pt x="530" y="2135"/>
                    <a:pt x="1158" y="2149"/>
                  </a:cubicBezTo>
                  <a:cubicBezTo>
                    <a:pt x="1247" y="2149"/>
                    <a:pt x="1333" y="2140"/>
                    <a:pt x="1415" y="2122"/>
                  </a:cubicBezTo>
                  <a:lnTo>
                    <a:pt x="1415" y="2122"/>
                  </a:lnTo>
                  <a:cubicBezTo>
                    <a:pt x="1377" y="2128"/>
                    <a:pt x="1338" y="2132"/>
                    <a:pt x="1298" y="2135"/>
                  </a:cubicBezTo>
                  <a:cubicBezTo>
                    <a:pt x="1279" y="2136"/>
                    <a:pt x="1261" y="2136"/>
                    <a:pt x="1243" y="2136"/>
                  </a:cubicBezTo>
                  <a:cubicBezTo>
                    <a:pt x="700" y="2136"/>
                    <a:pt x="124" y="1737"/>
                    <a:pt x="70" y="1089"/>
                  </a:cubicBezTo>
                  <a:cubicBezTo>
                    <a:pt x="36" y="571"/>
                    <a:pt x="381" y="177"/>
                    <a:pt x="784" y="47"/>
                  </a:cubicBezTo>
                  <a:close/>
                </a:path>
              </a:pathLst>
            </a:custGeom>
            <a:solidFill>
              <a:srgbClr val="9E9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5"/>
            <p:cNvSpPr/>
            <p:nvPr/>
          </p:nvSpPr>
          <p:spPr>
            <a:xfrm>
              <a:off x="2803775" y="3489875"/>
              <a:ext cx="56975" cy="53725"/>
            </a:xfrm>
            <a:custGeom>
              <a:avLst/>
              <a:gdLst/>
              <a:ahLst/>
              <a:cxnLst/>
              <a:rect l="l" t="t" r="r" b="b"/>
              <a:pathLst>
                <a:path w="2279" h="2149" extrusionOk="0">
                  <a:moveTo>
                    <a:pt x="1165" y="0"/>
                  </a:moveTo>
                  <a:cubicBezTo>
                    <a:pt x="1151" y="0"/>
                    <a:pt x="1144" y="1"/>
                    <a:pt x="1144" y="1"/>
                  </a:cubicBezTo>
                  <a:lnTo>
                    <a:pt x="1189" y="1"/>
                  </a:lnTo>
                  <a:cubicBezTo>
                    <a:pt x="1180" y="0"/>
                    <a:pt x="1171" y="0"/>
                    <a:pt x="1165" y="0"/>
                  </a:cubicBezTo>
                  <a:close/>
                  <a:moveTo>
                    <a:pt x="991" y="1"/>
                  </a:moveTo>
                  <a:cubicBezTo>
                    <a:pt x="989" y="2"/>
                    <a:pt x="988" y="3"/>
                    <a:pt x="986" y="5"/>
                  </a:cubicBezTo>
                  <a:lnTo>
                    <a:pt x="986" y="5"/>
                  </a:lnTo>
                  <a:cubicBezTo>
                    <a:pt x="1006" y="3"/>
                    <a:pt x="1026" y="1"/>
                    <a:pt x="1046" y="1"/>
                  </a:cubicBezTo>
                  <a:close/>
                  <a:moveTo>
                    <a:pt x="1046" y="1"/>
                  </a:moveTo>
                  <a:cubicBezTo>
                    <a:pt x="1065" y="1"/>
                    <a:pt x="1090" y="7"/>
                    <a:pt x="1113" y="7"/>
                  </a:cubicBezTo>
                  <a:cubicBezTo>
                    <a:pt x="1124" y="7"/>
                    <a:pt x="1135" y="5"/>
                    <a:pt x="1144" y="1"/>
                  </a:cubicBezTo>
                  <a:close/>
                  <a:moveTo>
                    <a:pt x="986" y="5"/>
                  </a:moveTo>
                  <a:cubicBezTo>
                    <a:pt x="961" y="7"/>
                    <a:pt x="936" y="10"/>
                    <a:pt x="912" y="15"/>
                  </a:cubicBezTo>
                  <a:lnTo>
                    <a:pt x="912" y="15"/>
                  </a:lnTo>
                  <a:cubicBezTo>
                    <a:pt x="947" y="15"/>
                    <a:pt x="972" y="14"/>
                    <a:pt x="986" y="5"/>
                  </a:cubicBezTo>
                  <a:close/>
                  <a:moveTo>
                    <a:pt x="1189" y="1"/>
                  </a:moveTo>
                  <a:lnTo>
                    <a:pt x="1189" y="1"/>
                  </a:lnTo>
                  <a:cubicBezTo>
                    <a:pt x="1219" y="2"/>
                    <a:pt x="1261" y="6"/>
                    <a:pt x="1314" y="15"/>
                  </a:cubicBezTo>
                  <a:lnTo>
                    <a:pt x="1314" y="15"/>
                  </a:lnTo>
                  <a:lnTo>
                    <a:pt x="1311" y="15"/>
                  </a:lnTo>
                  <a:cubicBezTo>
                    <a:pt x="1298" y="1"/>
                    <a:pt x="1256" y="1"/>
                    <a:pt x="1228" y="1"/>
                  </a:cubicBezTo>
                  <a:close/>
                  <a:moveTo>
                    <a:pt x="912" y="15"/>
                  </a:moveTo>
                  <a:cubicBezTo>
                    <a:pt x="910" y="15"/>
                    <a:pt x="909" y="15"/>
                    <a:pt x="907" y="15"/>
                  </a:cubicBezTo>
                  <a:lnTo>
                    <a:pt x="901" y="17"/>
                  </a:lnTo>
                  <a:lnTo>
                    <a:pt x="901" y="17"/>
                  </a:lnTo>
                  <a:cubicBezTo>
                    <a:pt x="905" y="16"/>
                    <a:pt x="908" y="15"/>
                    <a:pt x="912" y="15"/>
                  </a:cubicBezTo>
                  <a:close/>
                  <a:moveTo>
                    <a:pt x="901" y="17"/>
                  </a:moveTo>
                  <a:cubicBezTo>
                    <a:pt x="862" y="24"/>
                    <a:pt x="823" y="34"/>
                    <a:pt x="784" y="47"/>
                  </a:cubicBezTo>
                  <a:lnTo>
                    <a:pt x="784" y="47"/>
                  </a:lnTo>
                  <a:cubicBezTo>
                    <a:pt x="795" y="44"/>
                    <a:pt x="808" y="43"/>
                    <a:pt x="823" y="43"/>
                  </a:cubicBezTo>
                  <a:lnTo>
                    <a:pt x="901" y="17"/>
                  </a:lnTo>
                  <a:close/>
                  <a:moveTo>
                    <a:pt x="1314" y="15"/>
                  </a:moveTo>
                  <a:lnTo>
                    <a:pt x="1395" y="43"/>
                  </a:lnTo>
                  <a:cubicBezTo>
                    <a:pt x="1415" y="43"/>
                    <a:pt x="1435" y="50"/>
                    <a:pt x="1460" y="54"/>
                  </a:cubicBezTo>
                  <a:lnTo>
                    <a:pt x="1460" y="54"/>
                  </a:lnTo>
                  <a:cubicBezTo>
                    <a:pt x="1406" y="36"/>
                    <a:pt x="1356" y="23"/>
                    <a:pt x="1314" y="15"/>
                  </a:cubicBezTo>
                  <a:close/>
                  <a:moveTo>
                    <a:pt x="1460" y="54"/>
                  </a:moveTo>
                  <a:cubicBezTo>
                    <a:pt x="1591" y="98"/>
                    <a:pt x="1750" y="178"/>
                    <a:pt x="1911" y="322"/>
                  </a:cubicBezTo>
                  <a:cubicBezTo>
                    <a:pt x="1954" y="360"/>
                    <a:pt x="1993" y="400"/>
                    <a:pt x="2028" y="443"/>
                  </a:cubicBezTo>
                  <a:lnTo>
                    <a:pt x="2028" y="443"/>
                  </a:lnTo>
                  <a:cubicBezTo>
                    <a:pt x="2017" y="422"/>
                    <a:pt x="2006" y="402"/>
                    <a:pt x="1995" y="391"/>
                  </a:cubicBezTo>
                  <a:lnTo>
                    <a:pt x="1939" y="322"/>
                  </a:lnTo>
                  <a:cubicBezTo>
                    <a:pt x="1925" y="294"/>
                    <a:pt x="1883" y="280"/>
                    <a:pt x="1869" y="266"/>
                  </a:cubicBezTo>
                  <a:lnTo>
                    <a:pt x="1800" y="210"/>
                  </a:lnTo>
                  <a:cubicBezTo>
                    <a:pt x="1786" y="196"/>
                    <a:pt x="1744" y="182"/>
                    <a:pt x="1730" y="154"/>
                  </a:cubicBezTo>
                  <a:lnTo>
                    <a:pt x="1660" y="126"/>
                  </a:lnTo>
                  <a:cubicBezTo>
                    <a:pt x="1632" y="112"/>
                    <a:pt x="1590" y="112"/>
                    <a:pt x="1576" y="85"/>
                  </a:cubicBezTo>
                  <a:lnTo>
                    <a:pt x="1493" y="57"/>
                  </a:lnTo>
                  <a:cubicBezTo>
                    <a:pt x="1481" y="57"/>
                    <a:pt x="1470" y="55"/>
                    <a:pt x="1460" y="54"/>
                  </a:cubicBezTo>
                  <a:close/>
                  <a:moveTo>
                    <a:pt x="2028" y="443"/>
                  </a:moveTo>
                  <a:lnTo>
                    <a:pt x="2028" y="443"/>
                  </a:lnTo>
                  <a:cubicBezTo>
                    <a:pt x="2031" y="449"/>
                    <a:pt x="2034" y="455"/>
                    <a:pt x="2037" y="461"/>
                  </a:cubicBezTo>
                  <a:lnTo>
                    <a:pt x="2093" y="531"/>
                  </a:lnTo>
                  <a:cubicBezTo>
                    <a:pt x="2093" y="531"/>
                    <a:pt x="2093" y="531"/>
                    <a:pt x="2093" y="531"/>
                  </a:cubicBezTo>
                  <a:lnTo>
                    <a:pt x="2093" y="531"/>
                  </a:lnTo>
                  <a:cubicBezTo>
                    <a:pt x="2073" y="501"/>
                    <a:pt x="2051" y="471"/>
                    <a:pt x="2028" y="443"/>
                  </a:cubicBezTo>
                  <a:close/>
                  <a:moveTo>
                    <a:pt x="2093" y="531"/>
                  </a:moveTo>
                  <a:lnTo>
                    <a:pt x="2093" y="531"/>
                  </a:lnTo>
                  <a:cubicBezTo>
                    <a:pt x="2157" y="628"/>
                    <a:pt x="2203" y="732"/>
                    <a:pt x="2232" y="840"/>
                  </a:cubicBezTo>
                  <a:lnTo>
                    <a:pt x="2232" y="840"/>
                  </a:lnTo>
                  <a:cubicBezTo>
                    <a:pt x="2232" y="839"/>
                    <a:pt x="2232" y="838"/>
                    <a:pt x="2232" y="838"/>
                  </a:cubicBezTo>
                  <a:lnTo>
                    <a:pt x="2218" y="754"/>
                  </a:lnTo>
                  <a:cubicBezTo>
                    <a:pt x="2204" y="712"/>
                    <a:pt x="2204" y="684"/>
                    <a:pt x="2190" y="670"/>
                  </a:cubicBezTo>
                  <a:lnTo>
                    <a:pt x="2148" y="601"/>
                  </a:lnTo>
                  <a:cubicBezTo>
                    <a:pt x="2134" y="573"/>
                    <a:pt x="2121" y="545"/>
                    <a:pt x="2093" y="531"/>
                  </a:cubicBezTo>
                  <a:close/>
                  <a:moveTo>
                    <a:pt x="2232" y="840"/>
                  </a:moveTo>
                  <a:cubicBezTo>
                    <a:pt x="2232" y="842"/>
                    <a:pt x="2233" y="844"/>
                    <a:pt x="2234" y="847"/>
                  </a:cubicBezTo>
                  <a:lnTo>
                    <a:pt x="2234" y="847"/>
                  </a:lnTo>
                  <a:cubicBezTo>
                    <a:pt x="2234" y="844"/>
                    <a:pt x="2233" y="842"/>
                    <a:pt x="2232" y="840"/>
                  </a:cubicBezTo>
                  <a:close/>
                  <a:moveTo>
                    <a:pt x="2234" y="847"/>
                  </a:moveTo>
                  <a:cubicBezTo>
                    <a:pt x="2272" y="990"/>
                    <a:pt x="2279" y="1138"/>
                    <a:pt x="2257" y="1280"/>
                  </a:cubicBezTo>
                  <a:lnTo>
                    <a:pt x="2257" y="1280"/>
                  </a:lnTo>
                  <a:lnTo>
                    <a:pt x="2260" y="1270"/>
                  </a:lnTo>
                  <a:cubicBezTo>
                    <a:pt x="2274" y="1242"/>
                    <a:pt x="2274" y="1200"/>
                    <a:pt x="2274" y="1186"/>
                  </a:cubicBezTo>
                  <a:lnTo>
                    <a:pt x="2274" y="1103"/>
                  </a:lnTo>
                  <a:lnTo>
                    <a:pt x="2274" y="1019"/>
                  </a:lnTo>
                  <a:lnTo>
                    <a:pt x="2260" y="921"/>
                  </a:lnTo>
                  <a:cubicBezTo>
                    <a:pt x="2260" y="898"/>
                    <a:pt x="2241" y="865"/>
                    <a:pt x="2234" y="847"/>
                  </a:cubicBezTo>
                  <a:close/>
                  <a:moveTo>
                    <a:pt x="2257" y="1280"/>
                  </a:moveTo>
                  <a:lnTo>
                    <a:pt x="2232" y="1368"/>
                  </a:lnTo>
                  <a:cubicBezTo>
                    <a:pt x="2218" y="1410"/>
                    <a:pt x="2204" y="1465"/>
                    <a:pt x="2190" y="1493"/>
                  </a:cubicBezTo>
                  <a:cubicBezTo>
                    <a:pt x="2061" y="1794"/>
                    <a:pt x="1800" y="2020"/>
                    <a:pt x="1471" y="2108"/>
                  </a:cubicBezTo>
                  <a:lnTo>
                    <a:pt x="1471" y="2108"/>
                  </a:lnTo>
                  <a:cubicBezTo>
                    <a:pt x="1929" y="2007"/>
                    <a:pt x="2198" y="1663"/>
                    <a:pt x="2257" y="1280"/>
                  </a:cubicBezTo>
                  <a:close/>
                  <a:moveTo>
                    <a:pt x="784" y="47"/>
                  </a:moveTo>
                  <a:lnTo>
                    <a:pt x="784" y="47"/>
                  </a:lnTo>
                  <a:cubicBezTo>
                    <a:pt x="763" y="51"/>
                    <a:pt x="749" y="57"/>
                    <a:pt x="740" y="57"/>
                  </a:cubicBezTo>
                  <a:lnTo>
                    <a:pt x="642" y="85"/>
                  </a:lnTo>
                  <a:cubicBezTo>
                    <a:pt x="628" y="112"/>
                    <a:pt x="600" y="112"/>
                    <a:pt x="572" y="126"/>
                  </a:cubicBezTo>
                  <a:lnTo>
                    <a:pt x="502" y="154"/>
                  </a:lnTo>
                  <a:cubicBezTo>
                    <a:pt x="488" y="182"/>
                    <a:pt x="461" y="196"/>
                    <a:pt x="433" y="210"/>
                  </a:cubicBezTo>
                  <a:lnTo>
                    <a:pt x="363" y="266"/>
                  </a:lnTo>
                  <a:cubicBezTo>
                    <a:pt x="335" y="280"/>
                    <a:pt x="321" y="294"/>
                    <a:pt x="293" y="322"/>
                  </a:cubicBezTo>
                  <a:lnTo>
                    <a:pt x="251" y="363"/>
                  </a:lnTo>
                  <a:cubicBezTo>
                    <a:pt x="223" y="391"/>
                    <a:pt x="210" y="419"/>
                    <a:pt x="196" y="433"/>
                  </a:cubicBezTo>
                  <a:lnTo>
                    <a:pt x="140" y="503"/>
                  </a:lnTo>
                  <a:cubicBezTo>
                    <a:pt x="140" y="531"/>
                    <a:pt x="126" y="559"/>
                    <a:pt x="112" y="573"/>
                  </a:cubicBezTo>
                  <a:cubicBezTo>
                    <a:pt x="98" y="601"/>
                    <a:pt x="98" y="629"/>
                    <a:pt x="70" y="642"/>
                  </a:cubicBezTo>
                  <a:cubicBezTo>
                    <a:pt x="28" y="768"/>
                    <a:pt x="0" y="907"/>
                    <a:pt x="0" y="1047"/>
                  </a:cubicBezTo>
                  <a:cubicBezTo>
                    <a:pt x="28" y="1647"/>
                    <a:pt x="530" y="2135"/>
                    <a:pt x="1158" y="2149"/>
                  </a:cubicBezTo>
                  <a:cubicBezTo>
                    <a:pt x="1267" y="2149"/>
                    <a:pt x="1372" y="2135"/>
                    <a:pt x="1471" y="2108"/>
                  </a:cubicBezTo>
                  <a:lnTo>
                    <a:pt x="1471" y="2108"/>
                  </a:lnTo>
                  <a:cubicBezTo>
                    <a:pt x="1412" y="2121"/>
                    <a:pt x="1349" y="2130"/>
                    <a:pt x="1284" y="2135"/>
                  </a:cubicBezTo>
                  <a:cubicBezTo>
                    <a:pt x="1266" y="2136"/>
                    <a:pt x="1248" y="2136"/>
                    <a:pt x="1230" y="2136"/>
                  </a:cubicBezTo>
                  <a:cubicBezTo>
                    <a:pt x="699" y="2136"/>
                    <a:pt x="110" y="1737"/>
                    <a:pt x="56" y="1089"/>
                  </a:cubicBezTo>
                  <a:cubicBezTo>
                    <a:pt x="33" y="571"/>
                    <a:pt x="380" y="177"/>
                    <a:pt x="784" y="47"/>
                  </a:cubicBezTo>
                  <a:close/>
                </a:path>
              </a:pathLst>
            </a:custGeom>
            <a:solidFill>
              <a:srgbClr val="9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5"/>
            <p:cNvSpPr/>
            <p:nvPr/>
          </p:nvSpPr>
          <p:spPr>
            <a:xfrm>
              <a:off x="2803775" y="3489875"/>
              <a:ext cx="56950" cy="53725"/>
            </a:xfrm>
            <a:custGeom>
              <a:avLst/>
              <a:gdLst/>
              <a:ahLst/>
              <a:cxnLst/>
              <a:rect l="l" t="t" r="r" b="b"/>
              <a:pathLst>
                <a:path w="2278" h="2149" extrusionOk="0">
                  <a:moveTo>
                    <a:pt x="1151" y="1"/>
                  </a:moveTo>
                  <a:cubicBezTo>
                    <a:pt x="1147" y="1"/>
                    <a:pt x="1144" y="1"/>
                    <a:pt x="1144" y="1"/>
                  </a:cubicBezTo>
                  <a:lnTo>
                    <a:pt x="1160" y="1"/>
                  </a:lnTo>
                  <a:cubicBezTo>
                    <a:pt x="1157" y="1"/>
                    <a:pt x="1154" y="1"/>
                    <a:pt x="1151" y="1"/>
                  </a:cubicBezTo>
                  <a:close/>
                  <a:moveTo>
                    <a:pt x="991" y="1"/>
                  </a:moveTo>
                  <a:cubicBezTo>
                    <a:pt x="989" y="2"/>
                    <a:pt x="988" y="3"/>
                    <a:pt x="986" y="5"/>
                  </a:cubicBezTo>
                  <a:lnTo>
                    <a:pt x="986" y="5"/>
                  </a:lnTo>
                  <a:cubicBezTo>
                    <a:pt x="1006" y="3"/>
                    <a:pt x="1026" y="1"/>
                    <a:pt x="1046" y="1"/>
                  </a:cubicBezTo>
                  <a:close/>
                  <a:moveTo>
                    <a:pt x="1046" y="1"/>
                  </a:moveTo>
                  <a:cubicBezTo>
                    <a:pt x="1065" y="1"/>
                    <a:pt x="1090" y="7"/>
                    <a:pt x="1113" y="7"/>
                  </a:cubicBezTo>
                  <a:cubicBezTo>
                    <a:pt x="1124" y="7"/>
                    <a:pt x="1135" y="5"/>
                    <a:pt x="1144" y="1"/>
                  </a:cubicBezTo>
                  <a:close/>
                  <a:moveTo>
                    <a:pt x="986" y="5"/>
                  </a:moveTo>
                  <a:cubicBezTo>
                    <a:pt x="961" y="7"/>
                    <a:pt x="936" y="10"/>
                    <a:pt x="912" y="15"/>
                  </a:cubicBezTo>
                  <a:lnTo>
                    <a:pt x="912" y="15"/>
                  </a:lnTo>
                  <a:cubicBezTo>
                    <a:pt x="947" y="15"/>
                    <a:pt x="972" y="14"/>
                    <a:pt x="986" y="5"/>
                  </a:cubicBezTo>
                  <a:close/>
                  <a:moveTo>
                    <a:pt x="912" y="15"/>
                  </a:moveTo>
                  <a:cubicBezTo>
                    <a:pt x="910" y="15"/>
                    <a:pt x="909" y="15"/>
                    <a:pt x="907" y="15"/>
                  </a:cubicBezTo>
                  <a:lnTo>
                    <a:pt x="901" y="17"/>
                  </a:lnTo>
                  <a:lnTo>
                    <a:pt x="901" y="17"/>
                  </a:lnTo>
                  <a:cubicBezTo>
                    <a:pt x="905" y="16"/>
                    <a:pt x="908" y="15"/>
                    <a:pt x="912" y="15"/>
                  </a:cubicBezTo>
                  <a:close/>
                  <a:moveTo>
                    <a:pt x="1160" y="1"/>
                  </a:moveTo>
                  <a:cubicBezTo>
                    <a:pt x="1187" y="1"/>
                    <a:pt x="1247" y="4"/>
                    <a:pt x="1326" y="20"/>
                  </a:cubicBezTo>
                  <a:lnTo>
                    <a:pt x="1326" y="20"/>
                  </a:lnTo>
                  <a:lnTo>
                    <a:pt x="1311" y="15"/>
                  </a:lnTo>
                  <a:cubicBezTo>
                    <a:pt x="1298" y="1"/>
                    <a:pt x="1256" y="1"/>
                    <a:pt x="1228" y="1"/>
                  </a:cubicBezTo>
                  <a:close/>
                  <a:moveTo>
                    <a:pt x="901" y="17"/>
                  </a:moveTo>
                  <a:cubicBezTo>
                    <a:pt x="862" y="24"/>
                    <a:pt x="823" y="34"/>
                    <a:pt x="784" y="47"/>
                  </a:cubicBezTo>
                  <a:lnTo>
                    <a:pt x="784" y="47"/>
                  </a:lnTo>
                  <a:cubicBezTo>
                    <a:pt x="795" y="44"/>
                    <a:pt x="808" y="43"/>
                    <a:pt x="823" y="43"/>
                  </a:cubicBezTo>
                  <a:lnTo>
                    <a:pt x="901" y="17"/>
                  </a:lnTo>
                  <a:close/>
                  <a:moveTo>
                    <a:pt x="1326" y="20"/>
                  </a:moveTo>
                  <a:lnTo>
                    <a:pt x="1395" y="43"/>
                  </a:lnTo>
                  <a:cubicBezTo>
                    <a:pt x="1415" y="43"/>
                    <a:pt x="1435" y="50"/>
                    <a:pt x="1460" y="54"/>
                  </a:cubicBezTo>
                  <a:lnTo>
                    <a:pt x="1460" y="54"/>
                  </a:lnTo>
                  <a:cubicBezTo>
                    <a:pt x="1411" y="38"/>
                    <a:pt x="1366" y="27"/>
                    <a:pt x="1326" y="20"/>
                  </a:cubicBezTo>
                  <a:close/>
                  <a:moveTo>
                    <a:pt x="1460" y="54"/>
                  </a:moveTo>
                  <a:cubicBezTo>
                    <a:pt x="1597" y="97"/>
                    <a:pt x="1761" y="177"/>
                    <a:pt x="1911" y="322"/>
                  </a:cubicBezTo>
                  <a:cubicBezTo>
                    <a:pt x="1955" y="362"/>
                    <a:pt x="1994" y="403"/>
                    <a:pt x="2029" y="446"/>
                  </a:cubicBezTo>
                  <a:lnTo>
                    <a:pt x="2029" y="446"/>
                  </a:lnTo>
                  <a:cubicBezTo>
                    <a:pt x="2018" y="424"/>
                    <a:pt x="2006" y="403"/>
                    <a:pt x="1995" y="391"/>
                  </a:cubicBezTo>
                  <a:lnTo>
                    <a:pt x="1939" y="322"/>
                  </a:lnTo>
                  <a:cubicBezTo>
                    <a:pt x="1925" y="294"/>
                    <a:pt x="1883" y="280"/>
                    <a:pt x="1869" y="266"/>
                  </a:cubicBezTo>
                  <a:lnTo>
                    <a:pt x="1800" y="210"/>
                  </a:lnTo>
                  <a:cubicBezTo>
                    <a:pt x="1786" y="196"/>
                    <a:pt x="1744" y="182"/>
                    <a:pt x="1730" y="154"/>
                  </a:cubicBezTo>
                  <a:lnTo>
                    <a:pt x="1660" y="126"/>
                  </a:lnTo>
                  <a:cubicBezTo>
                    <a:pt x="1632" y="112"/>
                    <a:pt x="1590" y="112"/>
                    <a:pt x="1576" y="85"/>
                  </a:cubicBezTo>
                  <a:lnTo>
                    <a:pt x="1493" y="57"/>
                  </a:lnTo>
                  <a:cubicBezTo>
                    <a:pt x="1481" y="57"/>
                    <a:pt x="1470" y="55"/>
                    <a:pt x="1460" y="54"/>
                  </a:cubicBezTo>
                  <a:close/>
                  <a:moveTo>
                    <a:pt x="2029" y="446"/>
                  </a:moveTo>
                  <a:lnTo>
                    <a:pt x="2029" y="446"/>
                  </a:lnTo>
                  <a:cubicBezTo>
                    <a:pt x="2032" y="451"/>
                    <a:pt x="2034" y="456"/>
                    <a:pt x="2037" y="461"/>
                  </a:cubicBezTo>
                  <a:lnTo>
                    <a:pt x="2093" y="531"/>
                  </a:lnTo>
                  <a:cubicBezTo>
                    <a:pt x="2093" y="531"/>
                    <a:pt x="2093" y="531"/>
                    <a:pt x="2093" y="531"/>
                  </a:cubicBezTo>
                  <a:lnTo>
                    <a:pt x="2093" y="531"/>
                  </a:lnTo>
                  <a:cubicBezTo>
                    <a:pt x="2073" y="502"/>
                    <a:pt x="2052" y="474"/>
                    <a:pt x="2029" y="446"/>
                  </a:cubicBezTo>
                  <a:close/>
                  <a:moveTo>
                    <a:pt x="2093" y="531"/>
                  </a:moveTo>
                  <a:lnTo>
                    <a:pt x="2093" y="531"/>
                  </a:lnTo>
                  <a:cubicBezTo>
                    <a:pt x="2151" y="617"/>
                    <a:pt x="2195" y="707"/>
                    <a:pt x="2226" y="799"/>
                  </a:cubicBezTo>
                  <a:lnTo>
                    <a:pt x="2226" y="799"/>
                  </a:lnTo>
                  <a:lnTo>
                    <a:pt x="2218" y="754"/>
                  </a:lnTo>
                  <a:cubicBezTo>
                    <a:pt x="2204" y="712"/>
                    <a:pt x="2204" y="684"/>
                    <a:pt x="2190" y="670"/>
                  </a:cubicBezTo>
                  <a:lnTo>
                    <a:pt x="2148" y="601"/>
                  </a:lnTo>
                  <a:cubicBezTo>
                    <a:pt x="2134" y="573"/>
                    <a:pt x="2121" y="545"/>
                    <a:pt x="2093" y="531"/>
                  </a:cubicBezTo>
                  <a:close/>
                  <a:moveTo>
                    <a:pt x="2226" y="799"/>
                  </a:moveTo>
                  <a:lnTo>
                    <a:pt x="2232" y="838"/>
                  </a:lnTo>
                  <a:cubicBezTo>
                    <a:pt x="2232" y="846"/>
                    <a:pt x="2241" y="863"/>
                    <a:pt x="2249" y="881"/>
                  </a:cubicBezTo>
                  <a:lnTo>
                    <a:pt x="2249" y="881"/>
                  </a:lnTo>
                  <a:cubicBezTo>
                    <a:pt x="2242" y="853"/>
                    <a:pt x="2235" y="826"/>
                    <a:pt x="2226" y="799"/>
                  </a:cubicBezTo>
                  <a:close/>
                  <a:moveTo>
                    <a:pt x="2249" y="881"/>
                  </a:moveTo>
                  <a:cubicBezTo>
                    <a:pt x="2262" y="935"/>
                    <a:pt x="2270" y="988"/>
                    <a:pt x="2274" y="1042"/>
                  </a:cubicBezTo>
                  <a:lnTo>
                    <a:pt x="2274" y="1042"/>
                  </a:lnTo>
                  <a:lnTo>
                    <a:pt x="2274" y="1019"/>
                  </a:lnTo>
                  <a:lnTo>
                    <a:pt x="2260" y="921"/>
                  </a:lnTo>
                  <a:cubicBezTo>
                    <a:pt x="2260" y="909"/>
                    <a:pt x="2255" y="895"/>
                    <a:pt x="2249" y="881"/>
                  </a:cubicBezTo>
                  <a:close/>
                  <a:moveTo>
                    <a:pt x="2274" y="1042"/>
                  </a:moveTo>
                  <a:lnTo>
                    <a:pt x="2274" y="1103"/>
                  </a:lnTo>
                  <a:lnTo>
                    <a:pt x="2274" y="1186"/>
                  </a:lnTo>
                  <a:cubicBezTo>
                    <a:pt x="2274" y="1187"/>
                    <a:pt x="2274" y="1188"/>
                    <a:pt x="2274" y="1189"/>
                  </a:cubicBezTo>
                  <a:lnTo>
                    <a:pt x="2274" y="1189"/>
                  </a:lnTo>
                  <a:cubicBezTo>
                    <a:pt x="2277" y="1140"/>
                    <a:pt x="2278" y="1091"/>
                    <a:pt x="2274" y="1042"/>
                  </a:cubicBezTo>
                  <a:close/>
                  <a:moveTo>
                    <a:pt x="2274" y="1189"/>
                  </a:moveTo>
                  <a:lnTo>
                    <a:pt x="2274" y="1189"/>
                  </a:lnTo>
                  <a:cubicBezTo>
                    <a:pt x="2272" y="1209"/>
                    <a:pt x="2270" y="1229"/>
                    <a:pt x="2268" y="1249"/>
                  </a:cubicBezTo>
                  <a:lnTo>
                    <a:pt x="2268" y="1249"/>
                  </a:lnTo>
                  <a:cubicBezTo>
                    <a:pt x="2274" y="1226"/>
                    <a:pt x="2274" y="1200"/>
                    <a:pt x="2274" y="1189"/>
                  </a:cubicBezTo>
                  <a:close/>
                  <a:moveTo>
                    <a:pt x="2268" y="1249"/>
                  </a:moveTo>
                  <a:cubicBezTo>
                    <a:pt x="2266" y="1256"/>
                    <a:pt x="2263" y="1264"/>
                    <a:pt x="2260" y="1270"/>
                  </a:cubicBezTo>
                  <a:lnTo>
                    <a:pt x="2232" y="1368"/>
                  </a:lnTo>
                  <a:cubicBezTo>
                    <a:pt x="2218" y="1410"/>
                    <a:pt x="2204" y="1465"/>
                    <a:pt x="2190" y="1493"/>
                  </a:cubicBezTo>
                  <a:cubicBezTo>
                    <a:pt x="2068" y="1779"/>
                    <a:pt x="1826" y="1997"/>
                    <a:pt x="1520" y="2094"/>
                  </a:cubicBezTo>
                  <a:lnTo>
                    <a:pt x="1520" y="2094"/>
                  </a:lnTo>
                  <a:cubicBezTo>
                    <a:pt x="1944" y="1975"/>
                    <a:pt x="2216" y="1633"/>
                    <a:pt x="2268" y="1249"/>
                  </a:cubicBezTo>
                  <a:close/>
                  <a:moveTo>
                    <a:pt x="784" y="47"/>
                  </a:moveTo>
                  <a:lnTo>
                    <a:pt x="784" y="47"/>
                  </a:lnTo>
                  <a:cubicBezTo>
                    <a:pt x="763" y="51"/>
                    <a:pt x="749" y="57"/>
                    <a:pt x="740" y="57"/>
                  </a:cubicBezTo>
                  <a:lnTo>
                    <a:pt x="642" y="85"/>
                  </a:lnTo>
                  <a:cubicBezTo>
                    <a:pt x="628" y="112"/>
                    <a:pt x="600" y="112"/>
                    <a:pt x="572" y="126"/>
                  </a:cubicBezTo>
                  <a:lnTo>
                    <a:pt x="502" y="154"/>
                  </a:lnTo>
                  <a:cubicBezTo>
                    <a:pt x="488" y="182"/>
                    <a:pt x="461" y="196"/>
                    <a:pt x="433" y="210"/>
                  </a:cubicBezTo>
                  <a:lnTo>
                    <a:pt x="363" y="266"/>
                  </a:lnTo>
                  <a:cubicBezTo>
                    <a:pt x="335" y="280"/>
                    <a:pt x="321" y="294"/>
                    <a:pt x="293" y="322"/>
                  </a:cubicBezTo>
                  <a:lnTo>
                    <a:pt x="251" y="363"/>
                  </a:lnTo>
                  <a:cubicBezTo>
                    <a:pt x="223" y="391"/>
                    <a:pt x="210" y="419"/>
                    <a:pt x="196" y="433"/>
                  </a:cubicBezTo>
                  <a:lnTo>
                    <a:pt x="140" y="503"/>
                  </a:lnTo>
                  <a:cubicBezTo>
                    <a:pt x="140" y="531"/>
                    <a:pt x="126" y="559"/>
                    <a:pt x="112" y="573"/>
                  </a:cubicBezTo>
                  <a:cubicBezTo>
                    <a:pt x="98" y="601"/>
                    <a:pt x="98" y="629"/>
                    <a:pt x="70" y="642"/>
                  </a:cubicBezTo>
                  <a:cubicBezTo>
                    <a:pt x="28" y="768"/>
                    <a:pt x="0" y="907"/>
                    <a:pt x="0" y="1047"/>
                  </a:cubicBezTo>
                  <a:cubicBezTo>
                    <a:pt x="28" y="1647"/>
                    <a:pt x="530" y="2135"/>
                    <a:pt x="1158" y="2149"/>
                  </a:cubicBezTo>
                  <a:cubicBezTo>
                    <a:pt x="1286" y="2149"/>
                    <a:pt x="1407" y="2130"/>
                    <a:pt x="1520" y="2094"/>
                  </a:cubicBezTo>
                  <a:lnTo>
                    <a:pt x="1520" y="2094"/>
                  </a:lnTo>
                  <a:cubicBezTo>
                    <a:pt x="1446" y="2115"/>
                    <a:pt x="1367" y="2129"/>
                    <a:pt x="1284" y="2135"/>
                  </a:cubicBezTo>
                  <a:cubicBezTo>
                    <a:pt x="1266" y="2136"/>
                    <a:pt x="1248" y="2136"/>
                    <a:pt x="1230" y="2136"/>
                  </a:cubicBezTo>
                  <a:cubicBezTo>
                    <a:pt x="699" y="2136"/>
                    <a:pt x="110" y="1737"/>
                    <a:pt x="56" y="1089"/>
                  </a:cubicBezTo>
                  <a:cubicBezTo>
                    <a:pt x="33" y="571"/>
                    <a:pt x="380" y="177"/>
                    <a:pt x="784" y="47"/>
                  </a:cubicBezTo>
                  <a:close/>
                </a:path>
              </a:pathLst>
            </a:custGeom>
            <a:solidFill>
              <a:srgbClr val="9695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5"/>
            <p:cNvSpPr/>
            <p:nvPr/>
          </p:nvSpPr>
          <p:spPr>
            <a:xfrm>
              <a:off x="2803575" y="3489875"/>
              <a:ext cx="60475" cy="53725"/>
            </a:xfrm>
            <a:custGeom>
              <a:avLst/>
              <a:gdLst/>
              <a:ahLst/>
              <a:cxnLst/>
              <a:rect l="l" t="t" r="r" b="b"/>
              <a:pathLst>
                <a:path w="2419" h="2149" extrusionOk="0">
                  <a:moveTo>
                    <a:pt x="1161" y="1"/>
                  </a:moveTo>
                  <a:cubicBezTo>
                    <a:pt x="1155" y="1"/>
                    <a:pt x="1152" y="1"/>
                    <a:pt x="1152" y="1"/>
                  </a:cubicBezTo>
                  <a:lnTo>
                    <a:pt x="1172" y="1"/>
                  </a:lnTo>
                  <a:cubicBezTo>
                    <a:pt x="1168" y="1"/>
                    <a:pt x="1164" y="1"/>
                    <a:pt x="1161" y="1"/>
                  </a:cubicBezTo>
                  <a:close/>
                  <a:moveTo>
                    <a:pt x="999" y="1"/>
                  </a:moveTo>
                  <a:cubicBezTo>
                    <a:pt x="998" y="2"/>
                    <a:pt x="997" y="3"/>
                    <a:pt x="996" y="3"/>
                  </a:cubicBezTo>
                  <a:lnTo>
                    <a:pt x="996" y="3"/>
                  </a:lnTo>
                  <a:cubicBezTo>
                    <a:pt x="1016" y="2"/>
                    <a:pt x="1036" y="1"/>
                    <a:pt x="1054" y="1"/>
                  </a:cubicBezTo>
                  <a:close/>
                  <a:moveTo>
                    <a:pt x="1054" y="1"/>
                  </a:moveTo>
                  <a:cubicBezTo>
                    <a:pt x="1073" y="1"/>
                    <a:pt x="1098" y="7"/>
                    <a:pt x="1121" y="7"/>
                  </a:cubicBezTo>
                  <a:cubicBezTo>
                    <a:pt x="1132" y="7"/>
                    <a:pt x="1143" y="5"/>
                    <a:pt x="1152" y="1"/>
                  </a:cubicBezTo>
                  <a:close/>
                  <a:moveTo>
                    <a:pt x="1172" y="1"/>
                  </a:moveTo>
                  <a:cubicBezTo>
                    <a:pt x="1201" y="1"/>
                    <a:pt x="1258" y="5"/>
                    <a:pt x="1332" y="19"/>
                  </a:cubicBezTo>
                  <a:lnTo>
                    <a:pt x="1332" y="19"/>
                  </a:lnTo>
                  <a:lnTo>
                    <a:pt x="1319" y="15"/>
                  </a:lnTo>
                  <a:cubicBezTo>
                    <a:pt x="1306" y="1"/>
                    <a:pt x="1264" y="1"/>
                    <a:pt x="1236" y="1"/>
                  </a:cubicBezTo>
                  <a:close/>
                  <a:moveTo>
                    <a:pt x="996" y="3"/>
                  </a:moveTo>
                  <a:cubicBezTo>
                    <a:pt x="931" y="9"/>
                    <a:pt x="859" y="24"/>
                    <a:pt x="784" y="48"/>
                  </a:cubicBezTo>
                  <a:lnTo>
                    <a:pt x="784" y="48"/>
                  </a:lnTo>
                  <a:cubicBezTo>
                    <a:pt x="797" y="45"/>
                    <a:pt x="813" y="43"/>
                    <a:pt x="831" y="43"/>
                  </a:cubicBezTo>
                  <a:lnTo>
                    <a:pt x="915" y="15"/>
                  </a:lnTo>
                  <a:cubicBezTo>
                    <a:pt x="954" y="15"/>
                    <a:pt x="981" y="15"/>
                    <a:pt x="996" y="3"/>
                  </a:cubicBezTo>
                  <a:close/>
                  <a:moveTo>
                    <a:pt x="1332" y="19"/>
                  </a:moveTo>
                  <a:lnTo>
                    <a:pt x="1403" y="43"/>
                  </a:lnTo>
                  <a:cubicBezTo>
                    <a:pt x="1424" y="43"/>
                    <a:pt x="1444" y="50"/>
                    <a:pt x="1470" y="54"/>
                  </a:cubicBezTo>
                  <a:lnTo>
                    <a:pt x="1470" y="54"/>
                  </a:lnTo>
                  <a:cubicBezTo>
                    <a:pt x="1420" y="38"/>
                    <a:pt x="1373" y="27"/>
                    <a:pt x="1332" y="19"/>
                  </a:cubicBezTo>
                  <a:close/>
                  <a:moveTo>
                    <a:pt x="1470" y="54"/>
                  </a:moveTo>
                  <a:cubicBezTo>
                    <a:pt x="1583" y="90"/>
                    <a:pt x="1716" y="151"/>
                    <a:pt x="1850" y="252"/>
                  </a:cubicBezTo>
                  <a:cubicBezTo>
                    <a:pt x="1900" y="290"/>
                    <a:pt x="1946" y="330"/>
                    <a:pt x="1988" y="372"/>
                  </a:cubicBezTo>
                  <a:lnTo>
                    <a:pt x="1988" y="372"/>
                  </a:lnTo>
                  <a:lnTo>
                    <a:pt x="1947" y="322"/>
                  </a:lnTo>
                  <a:cubicBezTo>
                    <a:pt x="1933" y="294"/>
                    <a:pt x="1891" y="280"/>
                    <a:pt x="1877" y="266"/>
                  </a:cubicBezTo>
                  <a:lnTo>
                    <a:pt x="1808" y="210"/>
                  </a:lnTo>
                  <a:cubicBezTo>
                    <a:pt x="1794" y="196"/>
                    <a:pt x="1752" y="182"/>
                    <a:pt x="1738" y="154"/>
                  </a:cubicBezTo>
                  <a:lnTo>
                    <a:pt x="1668" y="126"/>
                  </a:lnTo>
                  <a:cubicBezTo>
                    <a:pt x="1640" y="112"/>
                    <a:pt x="1598" y="112"/>
                    <a:pt x="1584" y="85"/>
                  </a:cubicBezTo>
                  <a:lnTo>
                    <a:pt x="1501" y="57"/>
                  </a:lnTo>
                  <a:cubicBezTo>
                    <a:pt x="1490" y="57"/>
                    <a:pt x="1479" y="56"/>
                    <a:pt x="1470" y="54"/>
                  </a:cubicBezTo>
                  <a:close/>
                  <a:moveTo>
                    <a:pt x="1988" y="372"/>
                  </a:moveTo>
                  <a:lnTo>
                    <a:pt x="2003" y="391"/>
                  </a:lnTo>
                  <a:cubicBezTo>
                    <a:pt x="2017" y="405"/>
                    <a:pt x="2031" y="433"/>
                    <a:pt x="2045" y="461"/>
                  </a:cubicBezTo>
                  <a:lnTo>
                    <a:pt x="2101" y="531"/>
                  </a:lnTo>
                  <a:cubicBezTo>
                    <a:pt x="2128" y="545"/>
                    <a:pt x="2142" y="573"/>
                    <a:pt x="2156" y="601"/>
                  </a:cubicBezTo>
                  <a:lnTo>
                    <a:pt x="2183" y="645"/>
                  </a:lnTo>
                  <a:lnTo>
                    <a:pt x="2183" y="645"/>
                  </a:lnTo>
                  <a:cubicBezTo>
                    <a:pt x="2134" y="548"/>
                    <a:pt x="2070" y="456"/>
                    <a:pt x="1988" y="372"/>
                  </a:cubicBezTo>
                  <a:close/>
                  <a:moveTo>
                    <a:pt x="2183" y="645"/>
                  </a:moveTo>
                  <a:cubicBezTo>
                    <a:pt x="2195" y="669"/>
                    <a:pt x="2206" y="694"/>
                    <a:pt x="2216" y="718"/>
                  </a:cubicBezTo>
                  <a:lnTo>
                    <a:pt x="2216" y="718"/>
                  </a:lnTo>
                  <a:cubicBezTo>
                    <a:pt x="2211" y="696"/>
                    <a:pt x="2208" y="680"/>
                    <a:pt x="2198" y="670"/>
                  </a:cubicBezTo>
                  <a:lnTo>
                    <a:pt x="2183" y="645"/>
                  </a:lnTo>
                  <a:close/>
                  <a:moveTo>
                    <a:pt x="2216" y="718"/>
                  </a:moveTo>
                  <a:cubicBezTo>
                    <a:pt x="2219" y="729"/>
                    <a:pt x="2222" y="741"/>
                    <a:pt x="2226" y="754"/>
                  </a:cubicBezTo>
                  <a:lnTo>
                    <a:pt x="2240" y="838"/>
                  </a:lnTo>
                  <a:cubicBezTo>
                    <a:pt x="2240" y="852"/>
                    <a:pt x="2268" y="894"/>
                    <a:pt x="2268" y="921"/>
                  </a:cubicBezTo>
                  <a:lnTo>
                    <a:pt x="2282" y="1019"/>
                  </a:lnTo>
                  <a:lnTo>
                    <a:pt x="2282" y="1103"/>
                  </a:lnTo>
                  <a:lnTo>
                    <a:pt x="2282" y="1186"/>
                  </a:lnTo>
                  <a:cubicBezTo>
                    <a:pt x="2282" y="1200"/>
                    <a:pt x="2282" y="1242"/>
                    <a:pt x="2268" y="1270"/>
                  </a:cubicBezTo>
                  <a:lnTo>
                    <a:pt x="2240" y="1368"/>
                  </a:lnTo>
                  <a:cubicBezTo>
                    <a:pt x="2226" y="1410"/>
                    <a:pt x="2212" y="1465"/>
                    <a:pt x="2198" y="1493"/>
                  </a:cubicBezTo>
                  <a:cubicBezTo>
                    <a:pt x="2098" y="1727"/>
                    <a:pt x="1919" y="1915"/>
                    <a:pt x="1689" y="2029"/>
                  </a:cubicBezTo>
                  <a:lnTo>
                    <a:pt x="1689" y="2029"/>
                  </a:lnTo>
                  <a:cubicBezTo>
                    <a:pt x="2207" y="1810"/>
                    <a:pt x="2419" y="1217"/>
                    <a:pt x="2216" y="718"/>
                  </a:cubicBezTo>
                  <a:close/>
                  <a:moveTo>
                    <a:pt x="784" y="48"/>
                  </a:moveTo>
                  <a:lnTo>
                    <a:pt x="784" y="48"/>
                  </a:lnTo>
                  <a:cubicBezTo>
                    <a:pt x="768" y="52"/>
                    <a:pt x="755" y="57"/>
                    <a:pt x="748" y="57"/>
                  </a:cubicBezTo>
                  <a:lnTo>
                    <a:pt x="650" y="85"/>
                  </a:lnTo>
                  <a:cubicBezTo>
                    <a:pt x="636" y="112"/>
                    <a:pt x="608" y="112"/>
                    <a:pt x="580" y="126"/>
                  </a:cubicBezTo>
                  <a:lnTo>
                    <a:pt x="510" y="154"/>
                  </a:lnTo>
                  <a:cubicBezTo>
                    <a:pt x="496" y="182"/>
                    <a:pt x="469" y="196"/>
                    <a:pt x="441" y="210"/>
                  </a:cubicBezTo>
                  <a:lnTo>
                    <a:pt x="371" y="266"/>
                  </a:lnTo>
                  <a:cubicBezTo>
                    <a:pt x="343" y="280"/>
                    <a:pt x="329" y="294"/>
                    <a:pt x="301" y="322"/>
                  </a:cubicBezTo>
                  <a:lnTo>
                    <a:pt x="259" y="363"/>
                  </a:lnTo>
                  <a:cubicBezTo>
                    <a:pt x="231" y="391"/>
                    <a:pt x="218" y="419"/>
                    <a:pt x="204" y="433"/>
                  </a:cubicBezTo>
                  <a:lnTo>
                    <a:pt x="148" y="503"/>
                  </a:lnTo>
                  <a:cubicBezTo>
                    <a:pt x="148" y="531"/>
                    <a:pt x="134" y="559"/>
                    <a:pt x="120" y="573"/>
                  </a:cubicBezTo>
                  <a:cubicBezTo>
                    <a:pt x="106" y="601"/>
                    <a:pt x="106" y="629"/>
                    <a:pt x="78" y="642"/>
                  </a:cubicBezTo>
                  <a:cubicBezTo>
                    <a:pt x="36" y="768"/>
                    <a:pt x="8" y="907"/>
                    <a:pt x="8" y="1047"/>
                  </a:cubicBezTo>
                  <a:cubicBezTo>
                    <a:pt x="36" y="1647"/>
                    <a:pt x="538" y="2135"/>
                    <a:pt x="1166" y="2149"/>
                  </a:cubicBezTo>
                  <a:cubicBezTo>
                    <a:pt x="1357" y="2149"/>
                    <a:pt x="1534" y="2106"/>
                    <a:pt x="1689" y="2029"/>
                  </a:cubicBezTo>
                  <a:lnTo>
                    <a:pt x="1689" y="2029"/>
                  </a:lnTo>
                  <a:cubicBezTo>
                    <a:pt x="1598" y="2067"/>
                    <a:pt x="1498" y="2094"/>
                    <a:pt x="1389" y="2107"/>
                  </a:cubicBezTo>
                  <a:cubicBezTo>
                    <a:pt x="1326" y="2116"/>
                    <a:pt x="1264" y="2121"/>
                    <a:pt x="1205" y="2121"/>
                  </a:cubicBezTo>
                  <a:cubicBezTo>
                    <a:pt x="544" y="2121"/>
                    <a:pt x="129" y="1582"/>
                    <a:pt x="78" y="1172"/>
                  </a:cubicBezTo>
                  <a:cubicBezTo>
                    <a:pt x="1" y="523"/>
                    <a:pt x="420" y="169"/>
                    <a:pt x="784" y="48"/>
                  </a:cubicBezTo>
                  <a:close/>
                </a:path>
              </a:pathLst>
            </a:custGeom>
            <a:solidFill>
              <a:srgbClr val="939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5"/>
            <p:cNvSpPr/>
            <p:nvPr/>
          </p:nvSpPr>
          <p:spPr>
            <a:xfrm>
              <a:off x="2803700" y="3489775"/>
              <a:ext cx="57900" cy="53825"/>
            </a:xfrm>
            <a:custGeom>
              <a:avLst/>
              <a:gdLst/>
              <a:ahLst/>
              <a:cxnLst/>
              <a:rect l="l" t="t" r="r" b="b"/>
              <a:pathLst>
                <a:path w="2316" h="2153" extrusionOk="0">
                  <a:moveTo>
                    <a:pt x="1182" y="0"/>
                  </a:moveTo>
                  <a:cubicBezTo>
                    <a:pt x="1160" y="0"/>
                    <a:pt x="1147" y="2"/>
                    <a:pt x="1147" y="5"/>
                  </a:cubicBezTo>
                  <a:lnTo>
                    <a:pt x="1231" y="5"/>
                  </a:lnTo>
                  <a:cubicBezTo>
                    <a:pt x="1238" y="5"/>
                    <a:pt x="1246" y="5"/>
                    <a:pt x="1254" y="5"/>
                  </a:cubicBezTo>
                  <a:lnTo>
                    <a:pt x="1254" y="5"/>
                  </a:lnTo>
                  <a:cubicBezTo>
                    <a:pt x="1225" y="2"/>
                    <a:pt x="1200" y="0"/>
                    <a:pt x="1182" y="0"/>
                  </a:cubicBezTo>
                  <a:close/>
                  <a:moveTo>
                    <a:pt x="994" y="5"/>
                  </a:moveTo>
                  <a:cubicBezTo>
                    <a:pt x="992" y="6"/>
                    <a:pt x="991" y="8"/>
                    <a:pt x="989" y="9"/>
                  </a:cubicBezTo>
                  <a:lnTo>
                    <a:pt x="989" y="9"/>
                  </a:lnTo>
                  <a:cubicBezTo>
                    <a:pt x="1018" y="6"/>
                    <a:pt x="1048" y="5"/>
                    <a:pt x="1077" y="5"/>
                  </a:cubicBezTo>
                  <a:close/>
                  <a:moveTo>
                    <a:pt x="1077" y="5"/>
                  </a:moveTo>
                  <a:cubicBezTo>
                    <a:pt x="1087" y="5"/>
                    <a:pt x="1102" y="11"/>
                    <a:pt x="1120" y="11"/>
                  </a:cubicBezTo>
                  <a:cubicBezTo>
                    <a:pt x="1128" y="11"/>
                    <a:pt x="1138" y="9"/>
                    <a:pt x="1147" y="5"/>
                  </a:cubicBezTo>
                  <a:close/>
                  <a:moveTo>
                    <a:pt x="1254" y="5"/>
                  </a:moveTo>
                  <a:lnTo>
                    <a:pt x="1254" y="5"/>
                  </a:lnTo>
                  <a:cubicBezTo>
                    <a:pt x="1270" y="7"/>
                    <a:pt x="1286" y="9"/>
                    <a:pt x="1304" y="12"/>
                  </a:cubicBezTo>
                  <a:lnTo>
                    <a:pt x="1304" y="12"/>
                  </a:lnTo>
                  <a:cubicBezTo>
                    <a:pt x="1292" y="7"/>
                    <a:pt x="1272" y="6"/>
                    <a:pt x="1254" y="5"/>
                  </a:cubicBezTo>
                  <a:close/>
                  <a:moveTo>
                    <a:pt x="1304" y="12"/>
                  </a:moveTo>
                  <a:lnTo>
                    <a:pt x="1304" y="12"/>
                  </a:lnTo>
                  <a:cubicBezTo>
                    <a:pt x="1308" y="14"/>
                    <a:pt x="1312" y="16"/>
                    <a:pt x="1314" y="19"/>
                  </a:cubicBezTo>
                  <a:lnTo>
                    <a:pt x="1398" y="47"/>
                  </a:lnTo>
                  <a:cubicBezTo>
                    <a:pt x="1423" y="47"/>
                    <a:pt x="1449" y="58"/>
                    <a:pt x="1484" y="60"/>
                  </a:cubicBezTo>
                  <a:lnTo>
                    <a:pt x="1484" y="60"/>
                  </a:lnTo>
                  <a:cubicBezTo>
                    <a:pt x="1418" y="37"/>
                    <a:pt x="1356" y="22"/>
                    <a:pt x="1304" y="12"/>
                  </a:cubicBezTo>
                  <a:close/>
                  <a:moveTo>
                    <a:pt x="989" y="9"/>
                  </a:moveTo>
                  <a:lnTo>
                    <a:pt x="989" y="9"/>
                  </a:lnTo>
                  <a:cubicBezTo>
                    <a:pt x="905" y="16"/>
                    <a:pt x="823" y="34"/>
                    <a:pt x="746" y="60"/>
                  </a:cubicBezTo>
                  <a:lnTo>
                    <a:pt x="746" y="60"/>
                  </a:lnTo>
                  <a:cubicBezTo>
                    <a:pt x="760" y="59"/>
                    <a:pt x="787" y="47"/>
                    <a:pt x="826" y="47"/>
                  </a:cubicBezTo>
                  <a:lnTo>
                    <a:pt x="910" y="19"/>
                  </a:lnTo>
                  <a:cubicBezTo>
                    <a:pt x="948" y="19"/>
                    <a:pt x="974" y="19"/>
                    <a:pt x="989" y="9"/>
                  </a:cubicBezTo>
                  <a:close/>
                  <a:moveTo>
                    <a:pt x="1484" y="60"/>
                  </a:moveTo>
                  <a:cubicBezTo>
                    <a:pt x="1597" y="100"/>
                    <a:pt x="1725" y="166"/>
                    <a:pt x="1845" y="270"/>
                  </a:cubicBezTo>
                  <a:cubicBezTo>
                    <a:pt x="2191" y="553"/>
                    <a:pt x="2315" y="938"/>
                    <a:pt x="2260" y="1286"/>
                  </a:cubicBezTo>
                  <a:lnTo>
                    <a:pt x="2260" y="1286"/>
                  </a:lnTo>
                  <a:lnTo>
                    <a:pt x="2263" y="1274"/>
                  </a:lnTo>
                  <a:cubicBezTo>
                    <a:pt x="2277" y="1246"/>
                    <a:pt x="2277" y="1204"/>
                    <a:pt x="2277" y="1190"/>
                  </a:cubicBezTo>
                  <a:lnTo>
                    <a:pt x="2277" y="1107"/>
                  </a:lnTo>
                  <a:lnTo>
                    <a:pt x="2277" y="1023"/>
                  </a:lnTo>
                  <a:lnTo>
                    <a:pt x="2263" y="925"/>
                  </a:lnTo>
                  <a:cubicBezTo>
                    <a:pt x="2263" y="898"/>
                    <a:pt x="2235" y="856"/>
                    <a:pt x="2235" y="842"/>
                  </a:cubicBezTo>
                  <a:lnTo>
                    <a:pt x="2221" y="758"/>
                  </a:lnTo>
                  <a:cubicBezTo>
                    <a:pt x="2207" y="716"/>
                    <a:pt x="2207" y="688"/>
                    <a:pt x="2193" y="674"/>
                  </a:cubicBezTo>
                  <a:lnTo>
                    <a:pt x="2151" y="605"/>
                  </a:lnTo>
                  <a:cubicBezTo>
                    <a:pt x="2137" y="577"/>
                    <a:pt x="2123" y="549"/>
                    <a:pt x="2096" y="535"/>
                  </a:cubicBezTo>
                  <a:lnTo>
                    <a:pt x="2040" y="465"/>
                  </a:lnTo>
                  <a:cubicBezTo>
                    <a:pt x="2026" y="437"/>
                    <a:pt x="2012" y="409"/>
                    <a:pt x="1998" y="395"/>
                  </a:cubicBezTo>
                  <a:lnTo>
                    <a:pt x="1942" y="326"/>
                  </a:lnTo>
                  <a:cubicBezTo>
                    <a:pt x="1928" y="298"/>
                    <a:pt x="1886" y="284"/>
                    <a:pt x="1872" y="270"/>
                  </a:cubicBezTo>
                  <a:lnTo>
                    <a:pt x="1803" y="214"/>
                  </a:lnTo>
                  <a:cubicBezTo>
                    <a:pt x="1789" y="200"/>
                    <a:pt x="1747" y="186"/>
                    <a:pt x="1733" y="158"/>
                  </a:cubicBezTo>
                  <a:lnTo>
                    <a:pt x="1663" y="130"/>
                  </a:lnTo>
                  <a:cubicBezTo>
                    <a:pt x="1635" y="116"/>
                    <a:pt x="1593" y="116"/>
                    <a:pt x="1579" y="89"/>
                  </a:cubicBezTo>
                  <a:lnTo>
                    <a:pt x="1496" y="61"/>
                  </a:lnTo>
                  <a:cubicBezTo>
                    <a:pt x="1492" y="61"/>
                    <a:pt x="1488" y="60"/>
                    <a:pt x="1484" y="60"/>
                  </a:cubicBezTo>
                  <a:close/>
                  <a:moveTo>
                    <a:pt x="2260" y="1286"/>
                  </a:moveTo>
                  <a:lnTo>
                    <a:pt x="2235" y="1372"/>
                  </a:lnTo>
                  <a:cubicBezTo>
                    <a:pt x="2221" y="1414"/>
                    <a:pt x="2207" y="1469"/>
                    <a:pt x="2193" y="1497"/>
                  </a:cubicBezTo>
                  <a:cubicBezTo>
                    <a:pt x="2060" y="1808"/>
                    <a:pt x="1785" y="2040"/>
                    <a:pt x="1439" y="2121"/>
                  </a:cubicBezTo>
                  <a:lnTo>
                    <a:pt x="1439" y="2121"/>
                  </a:lnTo>
                  <a:cubicBezTo>
                    <a:pt x="1903" y="2025"/>
                    <a:pt x="2197" y="1679"/>
                    <a:pt x="2260" y="1286"/>
                  </a:cubicBezTo>
                  <a:close/>
                  <a:moveTo>
                    <a:pt x="746" y="60"/>
                  </a:moveTo>
                  <a:cubicBezTo>
                    <a:pt x="745" y="61"/>
                    <a:pt x="744" y="61"/>
                    <a:pt x="743" y="61"/>
                  </a:cubicBezTo>
                  <a:lnTo>
                    <a:pt x="645" y="89"/>
                  </a:lnTo>
                  <a:cubicBezTo>
                    <a:pt x="631" y="116"/>
                    <a:pt x="603" y="116"/>
                    <a:pt x="575" y="130"/>
                  </a:cubicBezTo>
                  <a:lnTo>
                    <a:pt x="505" y="158"/>
                  </a:lnTo>
                  <a:cubicBezTo>
                    <a:pt x="491" y="186"/>
                    <a:pt x="464" y="200"/>
                    <a:pt x="436" y="214"/>
                  </a:cubicBezTo>
                  <a:lnTo>
                    <a:pt x="366" y="270"/>
                  </a:lnTo>
                  <a:cubicBezTo>
                    <a:pt x="338" y="284"/>
                    <a:pt x="324" y="298"/>
                    <a:pt x="296" y="326"/>
                  </a:cubicBezTo>
                  <a:lnTo>
                    <a:pt x="254" y="367"/>
                  </a:lnTo>
                  <a:cubicBezTo>
                    <a:pt x="226" y="395"/>
                    <a:pt x="213" y="423"/>
                    <a:pt x="199" y="437"/>
                  </a:cubicBezTo>
                  <a:lnTo>
                    <a:pt x="143" y="507"/>
                  </a:lnTo>
                  <a:cubicBezTo>
                    <a:pt x="143" y="535"/>
                    <a:pt x="129" y="563"/>
                    <a:pt x="115" y="577"/>
                  </a:cubicBezTo>
                  <a:cubicBezTo>
                    <a:pt x="101" y="605"/>
                    <a:pt x="101" y="633"/>
                    <a:pt x="73" y="646"/>
                  </a:cubicBezTo>
                  <a:cubicBezTo>
                    <a:pt x="31" y="772"/>
                    <a:pt x="3" y="911"/>
                    <a:pt x="3" y="1051"/>
                  </a:cubicBezTo>
                  <a:cubicBezTo>
                    <a:pt x="31" y="1651"/>
                    <a:pt x="533" y="2139"/>
                    <a:pt x="1161" y="2153"/>
                  </a:cubicBezTo>
                  <a:cubicBezTo>
                    <a:pt x="1258" y="2153"/>
                    <a:pt x="1351" y="2142"/>
                    <a:pt x="1439" y="2121"/>
                  </a:cubicBezTo>
                  <a:lnTo>
                    <a:pt x="1439" y="2121"/>
                  </a:lnTo>
                  <a:cubicBezTo>
                    <a:pt x="1403" y="2129"/>
                    <a:pt x="1366" y="2135"/>
                    <a:pt x="1328" y="2139"/>
                  </a:cubicBezTo>
                  <a:cubicBezTo>
                    <a:pt x="1300" y="2141"/>
                    <a:pt x="1272" y="2142"/>
                    <a:pt x="1244" y="2142"/>
                  </a:cubicBezTo>
                  <a:cubicBezTo>
                    <a:pt x="706" y="2142"/>
                    <a:pt x="111" y="1768"/>
                    <a:pt x="45" y="1093"/>
                  </a:cubicBezTo>
                  <a:cubicBezTo>
                    <a:pt x="0" y="643"/>
                    <a:pt x="309" y="210"/>
                    <a:pt x="746" y="60"/>
                  </a:cubicBezTo>
                  <a:close/>
                </a:path>
              </a:pathLst>
            </a:custGeom>
            <a:solidFill>
              <a:srgbClr val="8F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5"/>
            <p:cNvSpPr/>
            <p:nvPr/>
          </p:nvSpPr>
          <p:spPr>
            <a:xfrm>
              <a:off x="2819450" y="3508375"/>
              <a:ext cx="43275" cy="33525"/>
            </a:xfrm>
            <a:custGeom>
              <a:avLst/>
              <a:gdLst/>
              <a:ahLst/>
              <a:cxnLst/>
              <a:rect l="l" t="t" r="r" b="b"/>
              <a:pathLst>
                <a:path w="1731" h="1341" extrusionOk="0">
                  <a:moveTo>
                    <a:pt x="1438" y="0"/>
                  </a:moveTo>
                  <a:lnTo>
                    <a:pt x="1438" y="42"/>
                  </a:lnTo>
                  <a:cubicBezTo>
                    <a:pt x="1452" y="112"/>
                    <a:pt x="1521" y="349"/>
                    <a:pt x="1452" y="572"/>
                  </a:cubicBezTo>
                  <a:cubicBezTo>
                    <a:pt x="1382" y="767"/>
                    <a:pt x="1298" y="921"/>
                    <a:pt x="1117" y="1046"/>
                  </a:cubicBezTo>
                  <a:cubicBezTo>
                    <a:pt x="1019" y="1116"/>
                    <a:pt x="838" y="1200"/>
                    <a:pt x="615" y="1214"/>
                  </a:cubicBezTo>
                  <a:cubicBezTo>
                    <a:pt x="489" y="1214"/>
                    <a:pt x="322" y="1214"/>
                    <a:pt x="99" y="1116"/>
                  </a:cubicBezTo>
                  <a:cubicBezTo>
                    <a:pt x="71" y="1116"/>
                    <a:pt x="57" y="1088"/>
                    <a:pt x="43" y="1088"/>
                  </a:cubicBezTo>
                  <a:lnTo>
                    <a:pt x="1" y="1088"/>
                  </a:lnTo>
                  <a:cubicBezTo>
                    <a:pt x="68" y="1195"/>
                    <a:pt x="313" y="1340"/>
                    <a:pt x="628" y="1340"/>
                  </a:cubicBezTo>
                  <a:cubicBezTo>
                    <a:pt x="642" y="1340"/>
                    <a:pt x="656" y="1340"/>
                    <a:pt x="671" y="1339"/>
                  </a:cubicBezTo>
                  <a:cubicBezTo>
                    <a:pt x="1591" y="1283"/>
                    <a:pt x="1731" y="279"/>
                    <a:pt x="1438" y="0"/>
                  </a:cubicBezTo>
                  <a:close/>
                </a:path>
              </a:pathLst>
            </a:custGeom>
            <a:solidFill>
              <a:srgbClr val="DB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5"/>
            <p:cNvSpPr/>
            <p:nvPr/>
          </p:nvSpPr>
          <p:spPr>
            <a:xfrm>
              <a:off x="2803525" y="3489750"/>
              <a:ext cx="57225" cy="53850"/>
            </a:xfrm>
            <a:custGeom>
              <a:avLst/>
              <a:gdLst/>
              <a:ahLst/>
              <a:cxnLst/>
              <a:rect l="l" t="t" r="r" b="b"/>
              <a:pathLst>
                <a:path w="2289" h="2154" extrusionOk="0">
                  <a:moveTo>
                    <a:pt x="1189" y="1"/>
                  </a:moveTo>
                  <a:cubicBezTo>
                    <a:pt x="1166" y="1"/>
                    <a:pt x="1154" y="3"/>
                    <a:pt x="1154" y="6"/>
                  </a:cubicBezTo>
                  <a:lnTo>
                    <a:pt x="1238" y="6"/>
                  </a:lnTo>
                  <a:cubicBezTo>
                    <a:pt x="1245" y="6"/>
                    <a:pt x="1253" y="6"/>
                    <a:pt x="1261" y="6"/>
                  </a:cubicBezTo>
                  <a:lnTo>
                    <a:pt x="1261" y="6"/>
                  </a:lnTo>
                  <a:cubicBezTo>
                    <a:pt x="1231" y="2"/>
                    <a:pt x="1207" y="1"/>
                    <a:pt x="1189" y="1"/>
                  </a:cubicBezTo>
                  <a:close/>
                  <a:moveTo>
                    <a:pt x="1001" y="6"/>
                  </a:moveTo>
                  <a:cubicBezTo>
                    <a:pt x="1000" y="7"/>
                    <a:pt x="999" y="8"/>
                    <a:pt x="998" y="8"/>
                  </a:cubicBezTo>
                  <a:lnTo>
                    <a:pt x="998" y="8"/>
                  </a:lnTo>
                  <a:cubicBezTo>
                    <a:pt x="1018" y="7"/>
                    <a:pt x="1038" y="6"/>
                    <a:pt x="1056" y="6"/>
                  </a:cubicBezTo>
                  <a:close/>
                  <a:moveTo>
                    <a:pt x="1056" y="6"/>
                  </a:moveTo>
                  <a:cubicBezTo>
                    <a:pt x="1075" y="6"/>
                    <a:pt x="1100" y="12"/>
                    <a:pt x="1123" y="12"/>
                  </a:cubicBezTo>
                  <a:cubicBezTo>
                    <a:pt x="1134" y="12"/>
                    <a:pt x="1145" y="10"/>
                    <a:pt x="1154" y="6"/>
                  </a:cubicBezTo>
                  <a:close/>
                  <a:moveTo>
                    <a:pt x="1261" y="6"/>
                  </a:moveTo>
                  <a:cubicBezTo>
                    <a:pt x="1277" y="8"/>
                    <a:pt x="1294" y="11"/>
                    <a:pt x="1313" y="14"/>
                  </a:cubicBezTo>
                  <a:lnTo>
                    <a:pt x="1313" y="14"/>
                  </a:lnTo>
                  <a:cubicBezTo>
                    <a:pt x="1300" y="8"/>
                    <a:pt x="1280" y="7"/>
                    <a:pt x="1261" y="6"/>
                  </a:cubicBezTo>
                  <a:close/>
                  <a:moveTo>
                    <a:pt x="998" y="8"/>
                  </a:moveTo>
                  <a:cubicBezTo>
                    <a:pt x="932" y="14"/>
                    <a:pt x="860" y="29"/>
                    <a:pt x="786" y="53"/>
                  </a:cubicBezTo>
                  <a:lnTo>
                    <a:pt x="786" y="53"/>
                  </a:lnTo>
                  <a:cubicBezTo>
                    <a:pt x="799" y="50"/>
                    <a:pt x="815" y="48"/>
                    <a:pt x="833" y="48"/>
                  </a:cubicBezTo>
                  <a:lnTo>
                    <a:pt x="917" y="20"/>
                  </a:lnTo>
                  <a:cubicBezTo>
                    <a:pt x="956" y="20"/>
                    <a:pt x="983" y="20"/>
                    <a:pt x="998" y="8"/>
                  </a:cubicBezTo>
                  <a:close/>
                  <a:moveTo>
                    <a:pt x="1313" y="14"/>
                  </a:moveTo>
                  <a:lnTo>
                    <a:pt x="1313" y="14"/>
                  </a:lnTo>
                  <a:cubicBezTo>
                    <a:pt x="1316" y="16"/>
                    <a:pt x="1319" y="17"/>
                    <a:pt x="1321" y="20"/>
                  </a:cubicBezTo>
                  <a:lnTo>
                    <a:pt x="1405" y="48"/>
                  </a:lnTo>
                  <a:cubicBezTo>
                    <a:pt x="1430" y="48"/>
                    <a:pt x="1456" y="59"/>
                    <a:pt x="1491" y="61"/>
                  </a:cubicBezTo>
                  <a:lnTo>
                    <a:pt x="1491" y="61"/>
                  </a:lnTo>
                  <a:cubicBezTo>
                    <a:pt x="1424" y="38"/>
                    <a:pt x="1363" y="23"/>
                    <a:pt x="1313" y="14"/>
                  </a:cubicBezTo>
                  <a:close/>
                  <a:moveTo>
                    <a:pt x="1491" y="61"/>
                  </a:moveTo>
                  <a:lnTo>
                    <a:pt x="1491" y="61"/>
                  </a:lnTo>
                  <a:cubicBezTo>
                    <a:pt x="1525" y="73"/>
                    <a:pt x="1561" y="87"/>
                    <a:pt x="1598" y="103"/>
                  </a:cubicBezTo>
                  <a:lnTo>
                    <a:pt x="1598" y="103"/>
                  </a:lnTo>
                  <a:cubicBezTo>
                    <a:pt x="1593" y="100"/>
                    <a:pt x="1589" y="95"/>
                    <a:pt x="1586" y="90"/>
                  </a:cubicBezTo>
                  <a:lnTo>
                    <a:pt x="1503" y="62"/>
                  </a:lnTo>
                  <a:cubicBezTo>
                    <a:pt x="1499" y="62"/>
                    <a:pt x="1495" y="61"/>
                    <a:pt x="1491" y="61"/>
                  </a:cubicBezTo>
                  <a:close/>
                  <a:moveTo>
                    <a:pt x="1598" y="103"/>
                  </a:moveTo>
                  <a:cubicBezTo>
                    <a:pt x="1607" y="110"/>
                    <a:pt x="1617" y="114"/>
                    <a:pt x="1629" y="117"/>
                  </a:cubicBezTo>
                  <a:lnTo>
                    <a:pt x="1629" y="117"/>
                  </a:lnTo>
                  <a:cubicBezTo>
                    <a:pt x="1618" y="113"/>
                    <a:pt x="1608" y="108"/>
                    <a:pt x="1598" y="103"/>
                  </a:cubicBezTo>
                  <a:close/>
                  <a:moveTo>
                    <a:pt x="1629" y="117"/>
                  </a:moveTo>
                  <a:cubicBezTo>
                    <a:pt x="1691" y="147"/>
                    <a:pt x="1757" y="184"/>
                    <a:pt x="1824" y="229"/>
                  </a:cubicBezTo>
                  <a:cubicBezTo>
                    <a:pt x="1888" y="278"/>
                    <a:pt x="1946" y="330"/>
                    <a:pt x="1996" y="386"/>
                  </a:cubicBezTo>
                  <a:lnTo>
                    <a:pt x="1996" y="386"/>
                  </a:lnTo>
                  <a:lnTo>
                    <a:pt x="1949" y="327"/>
                  </a:lnTo>
                  <a:cubicBezTo>
                    <a:pt x="1935" y="299"/>
                    <a:pt x="1893" y="285"/>
                    <a:pt x="1879" y="271"/>
                  </a:cubicBezTo>
                  <a:lnTo>
                    <a:pt x="1810" y="215"/>
                  </a:lnTo>
                  <a:cubicBezTo>
                    <a:pt x="1796" y="201"/>
                    <a:pt x="1754" y="187"/>
                    <a:pt x="1740" y="159"/>
                  </a:cubicBezTo>
                  <a:lnTo>
                    <a:pt x="1670" y="131"/>
                  </a:lnTo>
                  <a:cubicBezTo>
                    <a:pt x="1658" y="125"/>
                    <a:pt x="1643" y="122"/>
                    <a:pt x="1629" y="117"/>
                  </a:cubicBezTo>
                  <a:close/>
                  <a:moveTo>
                    <a:pt x="1996" y="386"/>
                  </a:moveTo>
                  <a:lnTo>
                    <a:pt x="2005" y="396"/>
                  </a:lnTo>
                  <a:cubicBezTo>
                    <a:pt x="2019" y="410"/>
                    <a:pt x="2033" y="438"/>
                    <a:pt x="2047" y="466"/>
                  </a:cubicBezTo>
                  <a:lnTo>
                    <a:pt x="2103" y="536"/>
                  </a:lnTo>
                  <a:cubicBezTo>
                    <a:pt x="2109" y="539"/>
                    <a:pt x="2115" y="544"/>
                    <a:pt x="2121" y="548"/>
                  </a:cubicBezTo>
                  <a:lnTo>
                    <a:pt x="2121" y="548"/>
                  </a:lnTo>
                  <a:cubicBezTo>
                    <a:pt x="2085" y="492"/>
                    <a:pt x="2044" y="438"/>
                    <a:pt x="1996" y="386"/>
                  </a:cubicBezTo>
                  <a:close/>
                  <a:moveTo>
                    <a:pt x="2121" y="548"/>
                  </a:moveTo>
                  <a:cubicBezTo>
                    <a:pt x="2168" y="623"/>
                    <a:pt x="2205" y="701"/>
                    <a:pt x="2232" y="781"/>
                  </a:cubicBezTo>
                  <a:lnTo>
                    <a:pt x="2232" y="781"/>
                  </a:lnTo>
                  <a:lnTo>
                    <a:pt x="2228" y="759"/>
                  </a:lnTo>
                  <a:cubicBezTo>
                    <a:pt x="2214" y="717"/>
                    <a:pt x="2214" y="689"/>
                    <a:pt x="2200" y="675"/>
                  </a:cubicBezTo>
                  <a:lnTo>
                    <a:pt x="2158" y="606"/>
                  </a:lnTo>
                  <a:cubicBezTo>
                    <a:pt x="2148" y="585"/>
                    <a:pt x="2137" y="563"/>
                    <a:pt x="2121" y="548"/>
                  </a:cubicBezTo>
                  <a:close/>
                  <a:moveTo>
                    <a:pt x="2232" y="781"/>
                  </a:moveTo>
                  <a:lnTo>
                    <a:pt x="2242" y="843"/>
                  </a:lnTo>
                  <a:cubicBezTo>
                    <a:pt x="2242" y="853"/>
                    <a:pt x="2256" y="877"/>
                    <a:pt x="2264" y="900"/>
                  </a:cubicBezTo>
                  <a:lnTo>
                    <a:pt x="2264" y="900"/>
                  </a:lnTo>
                  <a:cubicBezTo>
                    <a:pt x="2256" y="860"/>
                    <a:pt x="2245" y="820"/>
                    <a:pt x="2232" y="781"/>
                  </a:cubicBezTo>
                  <a:close/>
                  <a:moveTo>
                    <a:pt x="2264" y="900"/>
                  </a:moveTo>
                  <a:lnTo>
                    <a:pt x="2264" y="900"/>
                  </a:lnTo>
                  <a:cubicBezTo>
                    <a:pt x="2267" y="912"/>
                    <a:pt x="2269" y="924"/>
                    <a:pt x="2271" y="935"/>
                  </a:cubicBezTo>
                  <a:lnTo>
                    <a:pt x="2271" y="935"/>
                  </a:lnTo>
                  <a:lnTo>
                    <a:pt x="2270" y="926"/>
                  </a:lnTo>
                  <a:cubicBezTo>
                    <a:pt x="2270" y="918"/>
                    <a:pt x="2268" y="909"/>
                    <a:pt x="2264" y="900"/>
                  </a:cubicBezTo>
                  <a:close/>
                  <a:moveTo>
                    <a:pt x="2271" y="935"/>
                  </a:moveTo>
                  <a:lnTo>
                    <a:pt x="2281" y="1003"/>
                  </a:lnTo>
                  <a:lnTo>
                    <a:pt x="2281" y="1003"/>
                  </a:lnTo>
                  <a:cubicBezTo>
                    <a:pt x="2278" y="981"/>
                    <a:pt x="2275" y="958"/>
                    <a:pt x="2271" y="935"/>
                  </a:cubicBezTo>
                  <a:close/>
                  <a:moveTo>
                    <a:pt x="2281" y="1003"/>
                  </a:moveTo>
                  <a:cubicBezTo>
                    <a:pt x="2282" y="1014"/>
                    <a:pt x="2283" y="1024"/>
                    <a:pt x="2284" y="1035"/>
                  </a:cubicBezTo>
                  <a:lnTo>
                    <a:pt x="2284" y="1035"/>
                  </a:lnTo>
                  <a:lnTo>
                    <a:pt x="2284" y="1024"/>
                  </a:lnTo>
                  <a:lnTo>
                    <a:pt x="2281" y="1003"/>
                  </a:lnTo>
                  <a:close/>
                  <a:moveTo>
                    <a:pt x="2284" y="1035"/>
                  </a:moveTo>
                  <a:lnTo>
                    <a:pt x="2284" y="1108"/>
                  </a:lnTo>
                  <a:lnTo>
                    <a:pt x="2284" y="1191"/>
                  </a:lnTo>
                  <a:cubicBezTo>
                    <a:pt x="2284" y="1193"/>
                    <a:pt x="2284" y="1196"/>
                    <a:pt x="2284" y="1199"/>
                  </a:cubicBezTo>
                  <a:lnTo>
                    <a:pt x="2284" y="1199"/>
                  </a:lnTo>
                  <a:cubicBezTo>
                    <a:pt x="2288" y="1145"/>
                    <a:pt x="2288" y="1090"/>
                    <a:pt x="2284" y="1035"/>
                  </a:cubicBezTo>
                  <a:close/>
                  <a:moveTo>
                    <a:pt x="2284" y="1199"/>
                  </a:moveTo>
                  <a:lnTo>
                    <a:pt x="2284" y="1199"/>
                  </a:lnTo>
                  <a:cubicBezTo>
                    <a:pt x="2282" y="1216"/>
                    <a:pt x="2281" y="1233"/>
                    <a:pt x="2278" y="1251"/>
                  </a:cubicBezTo>
                  <a:lnTo>
                    <a:pt x="2278" y="1251"/>
                  </a:lnTo>
                  <a:cubicBezTo>
                    <a:pt x="2283" y="1231"/>
                    <a:pt x="2284" y="1211"/>
                    <a:pt x="2284" y="1199"/>
                  </a:cubicBezTo>
                  <a:close/>
                  <a:moveTo>
                    <a:pt x="2278" y="1251"/>
                  </a:moveTo>
                  <a:cubicBezTo>
                    <a:pt x="2276" y="1259"/>
                    <a:pt x="2274" y="1268"/>
                    <a:pt x="2270" y="1275"/>
                  </a:cubicBezTo>
                  <a:lnTo>
                    <a:pt x="2242" y="1373"/>
                  </a:lnTo>
                  <a:cubicBezTo>
                    <a:pt x="2228" y="1415"/>
                    <a:pt x="2214" y="1470"/>
                    <a:pt x="2200" y="1498"/>
                  </a:cubicBezTo>
                  <a:cubicBezTo>
                    <a:pt x="2109" y="1711"/>
                    <a:pt x="1952" y="1886"/>
                    <a:pt x="1752" y="2001"/>
                  </a:cubicBezTo>
                  <a:lnTo>
                    <a:pt x="1752" y="2001"/>
                  </a:lnTo>
                  <a:cubicBezTo>
                    <a:pt x="2054" y="1848"/>
                    <a:pt x="2237" y="1563"/>
                    <a:pt x="2278" y="1251"/>
                  </a:cubicBezTo>
                  <a:close/>
                  <a:moveTo>
                    <a:pt x="786" y="53"/>
                  </a:moveTo>
                  <a:cubicBezTo>
                    <a:pt x="770" y="57"/>
                    <a:pt x="757" y="62"/>
                    <a:pt x="750" y="62"/>
                  </a:cubicBezTo>
                  <a:lnTo>
                    <a:pt x="652" y="90"/>
                  </a:lnTo>
                  <a:cubicBezTo>
                    <a:pt x="638" y="117"/>
                    <a:pt x="610" y="117"/>
                    <a:pt x="582" y="131"/>
                  </a:cubicBezTo>
                  <a:lnTo>
                    <a:pt x="512" y="159"/>
                  </a:lnTo>
                  <a:cubicBezTo>
                    <a:pt x="498" y="187"/>
                    <a:pt x="471" y="201"/>
                    <a:pt x="443" y="215"/>
                  </a:cubicBezTo>
                  <a:lnTo>
                    <a:pt x="373" y="271"/>
                  </a:lnTo>
                  <a:cubicBezTo>
                    <a:pt x="345" y="285"/>
                    <a:pt x="331" y="299"/>
                    <a:pt x="303" y="327"/>
                  </a:cubicBezTo>
                  <a:lnTo>
                    <a:pt x="261" y="368"/>
                  </a:lnTo>
                  <a:cubicBezTo>
                    <a:pt x="233" y="396"/>
                    <a:pt x="220" y="424"/>
                    <a:pt x="206" y="438"/>
                  </a:cubicBezTo>
                  <a:lnTo>
                    <a:pt x="150" y="508"/>
                  </a:lnTo>
                  <a:cubicBezTo>
                    <a:pt x="150" y="536"/>
                    <a:pt x="136" y="564"/>
                    <a:pt x="122" y="578"/>
                  </a:cubicBezTo>
                  <a:cubicBezTo>
                    <a:pt x="108" y="606"/>
                    <a:pt x="108" y="634"/>
                    <a:pt x="80" y="647"/>
                  </a:cubicBezTo>
                  <a:cubicBezTo>
                    <a:pt x="38" y="773"/>
                    <a:pt x="10" y="912"/>
                    <a:pt x="10" y="1052"/>
                  </a:cubicBezTo>
                  <a:cubicBezTo>
                    <a:pt x="38" y="1652"/>
                    <a:pt x="540" y="2140"/>
                    <a:pt x="1168" y="2154"/>
                  </a:cubicBezTo>
                  <a:cubicBezTo>
                    <a:pt x="1385" y="2154"/>
                    <a:pt x="1584" y="2099"/>
                    <a:pt x="1752" y="2001"/>
                  </a:cubicBezTo>
                  <a:lnTo>
                    <a:pt x="1752" y="2001"/>
                  </a:lnTo>
                  <a:cubicBezTo>
                    <a:pt x="1642" y="2057"/>
                    <a:pt x="1517" y="2096"/>
                    <a:pt x="1377" y="2112"/>
                  </a:cubicBezTo>
                  <a:cubicBezTo>
                    <a:pt x="1314" y="2121"/>
                    <a:pt x="1252" y="2126"/>
                    <a:pt x="1193" y="2126"/>
                  </a:cubicBezTo>
                  <a:cubicBezTo>
                    <a:pt x="532" y="2126"/>
                    <a:pt x="117" y="1587"/>
                    <a:pt x="66" y="1177"/>
                  </a:cubicBezTo>
                  <a:cubicBezTo>
                    <a:pt x="0" y="528"/>
                    <a:pt x="421" y="174"/>
                    <a:pt x="786" y="53"/>
                  </a:cubicBez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5"/>
            <p:cNvSpPr/>
            <p:nvPr/>
          </p:nvSpPr>
          <p:spPr>
            <a:xfrm>
              <a:off x="2803525" y="3489750"/>
              <a:ext cx="63775" cy="53850"/>
            </a:xfrm>
            <a:custGeom>
              <a:avLst/>
              <a:gdLst/>
              <a:ahLst/>
              <a:cxnLst/>
              <a:rect l="l" t="t" r="r" b="b"/>
              <a:pathLst>
                <a:path w="2551" h="2154" extrusionOk="0">
                  <a:moveTo>
                    <a:pt x="1189" y="1"/>
                  </a:moveTo>
                  <a:cubicBezTo>
                    <a:pt x="1166" y="1"/>
                    <a:pt x="1154" y="3"/>
                    <a:pt x="1154" y="6"/>
                  </a:cubicBezTo>
                  <a:lnTo>
                    <a:pt x="1238" y="6"/>
                  </a:lnTo>
                  <a:cubicBezTo>
                    <a:pt x="1245" y="6"/>
                    <a:pt x="1254" y="6"/>
                    <a:pt x="1262" y="6"/>
                  </a:cubicBezTo>
                  <a:lnTo>
                    <a:pt x="1262" y="6"/>
                  </a:lnTo>
                  <a:cubicBezTo>
                    <a:pt x="1232" y="2"/>
                    <a:pt x="1207" y="1"/>
                    <a:pt x="1189" y="1"/>
                  </a:cubicBezTo>
                  <a:close/>
                  <a:moveTo>
                    <a:pt x="1001" y="6"/>
                  </a:moveTo>
                  <a:cubicBezTo>
                    <a:pt x="1000" y="7"/>
                    <a:pt x="999" y="8"/>
                    <a:pt x="998" y="8"/>
                  </a:cubicBezTo>
                  <a:lnTo>
                    <a:pt x="998" y="8"/>
                  </a:lnTo>
                  <a:cubicBezTo>
                    <a:pt x="1018" y="7"/>
                    <a:pt x="1038" y="6"/>
                    <a:pt x="1056" y="6"/>
                  </a:cubicBezTo>
                  <a:close/>
                  <a:moveTo>
                    <a:pt x="1056" y="6"/>
                  </a:moveTo>
                  <a:cubicBezTo>
                    <a:pt x="1075" y="6"/>
                    <a:pt x="1100" y="12"/>
                    <a:pt x="1123" y="12"/>
                  </a:cubicBezTo>
                  <a:cubicBezTo>
                    <a:pt x="1134" y="12"/>
                    <a:pt x="1145" y="10"/>
                    <a:pt x="1154" y="6"/>
                  </a:cubicBezTo>
                  <a:close/>
                  <a:moveTo>
                    <a:pt x="1262" y="6"/>
                  </a:moveTo>
                  <a:cubicBezTo>
                    <a:pt x="1277" y="8"/>
                    <a:pt x="1294" y="10"/>
                    <a:pt x="1311" y="13"/>
                  </a:cubicBezTo>
                  <a:lnTo>
                    <a:pt x="1311" y="13"/>
                  </a:lnTo>
                  <a:cubicBezTo>
                    <a:pt x="1298" y="8"/>
                    <a:pt x="1280" y="7"/>
                    <a:pt x="1262" y="6"/>
                  </a:cubicBezTo>
                  <a:close/>
                  <a:moveTo>
                    <a:pt x="998" y="8"/>
                  </a:moveTo>
                  <a:cubicBezTo>
                    <a:pt x="932" y="14"/>
                    <a:pt x="860" y="29"/>
                    <a:pt x="786" y="53"/>
                  </a:cubicBezTo>
                  <a:lnTo>
                    <a:pt x="786" y="53"/>
                  </a:lnTo>
                  <a:cubicBezTo>
                    <a:pt x="799" y="50"/>
                    <a:pt x="815" y="48"/>
                    <a:pt x="833" y="48"/>
                  </a:cubicBezTo>
                  <a:lnTo>
                    <a:pt x="917" y="20"/>
                  </a:lnTo>
                  <a:cubicBezTo>
                    <a:pt x="956" y="20"/>
                    <a:pt x="983" y="20"/>
                    <a:pt x="998" y="8"/>
                  </a:cubicBezTo>
                  <a:close/>
                  <a:moveTo>
                    <a:pt x="1311" y="13"/>
                  </a:moveTo>
                  <a:cubicBezTo>
                    <a:pt x="1315" y="15"/>
                    <a:pt x="1319" y="17"/>
                    <a:pt x="1321" y="20"/>
                  </a:cubicBezTo>
                  <a:lnTo>
                    <a:pt x="1405" y="48"/>
                  </a:lnTo>
                  <a:cubicBezTo>
                    <a:pt x="1432" y="48"/>
                    <a:pt x="1460" y="61"/>
                    <a:pt x="1500" y="62"/>
                  </a:cubicBezTo>
                  <a:lnTo>
                    <a:pt x="1500" y="62"/>
                  </a:lnTo>
                  <a:cubicBezTo>
                    <a:pt x="1428" y="38"/>
                    <a:pt x="1364" y="22"/>
                    <a:pt x="1311" y="13"/>
                  </a:cubicBezTo>
                  <a:close/>
                  <a:moveTo>
                    <a:pt x="1500" y="62"/>
                  </a:moveTo>
                  <a:cubicBezTo>
                    <a:pt x="1529" y="71"/>
                    <a:pt x="1559" y="82"/>
                    <a:pt x="1589" y="94"/>
                  </a:cubicBezTo>
                  <a:lnTo>
                    <a:pt x="1589" y="94"/>
                  </a:lnTo>
                  <a:cubicBezTo>
                    <a:pt x="1588" y="93"/>
                    <a:pt x="1587" y="91"/>
                    <a:pt x="1586" y="90"/>
                  </a:cubicBezTo>
                  <a:lnTo>
                    <a:pt x="1503" y="62"/>
                  </a:lnTo>
                  <a:cubicBezTo>
                    <a:pt x="1502" y="62"/>
                    <a:pt x="1501" y="62"/>
                    <a:pt x="1500" y="62"/>
                  </a:cubicBezTo>
                  <a:close/>
                  <a:moveTo>
                    <a:pt x="1589" y="94"/>
                  </a:moveTo>
                  <a:cubicBezTo>
                    <a:pt x="1606" y="117"/>
                    <a:pt x="1644" y="118"/>
                    <a:pt x="1670" y="131"/>
                  </a:cubicBezTo>
                  <a:lnTo>
                    <a:pt x="1692" y="140"/>
                  </a:lnTo>
                  <a:lnTo>
                    <a:pt x="1692" y="140"/>
                  </a:lnTo>
                  <a:cubicBezTo>
                    <a:pt x="1657" y="123"/>
                    <a:pt x="1622" y="108"/>
                    <a:pt x="1589" y="94"/>
                  </a:cubicBezTo>
                  <a:close/>
                  <a:moveTo>
                    <a:pt x="1692" y="140"/>
                  </a:moveTo>
                  <a:lnTo>
                    <a:pt x="1692" y="140"/>
                  </a:lnTo>
                  <a:cubicBezTo>
                    <a:pt x="1709" y="148"/>
                    <a:pt x="1727" y="157"/>
                    <a:pt x="1745" y="167"/>
                  </a:cubicBezTo>
                  <a:lnTo>
                    <a:pt x="1745" y="167"/>
                  </a:lnTo>
                  <a:cubicBezTo>
                    <a:pt x="1743" y="165"/>
                    <a:pt x="1741" y="162"/>
                    <a:pt x="1740" y="159"/>
                  </a:cubicBezTo>
                  <a:lnTo>
                    <a:pt x="1692" y="140"/>
                  </a:lnTo>
                  <a:close/>
                  <a:moveTo>
                    <a:pt x="1745" y="167"/>
                  </a:moveTo>
                  <a:cubicBezTo>
                    <a:pt x="1762" y="190"/>
                    <a:pt x="1797" y="202"/>
                    <a:pt x="1810" y="215"/>
                  </a:cubicBezTo>
                  <a:lnTo>
                    <a:pt x="1879" y="271"/>
                  </a:lnTo>
                  <a:cubicBezTo>
                    <a:pt x="1893" y="285"/>
                    <a:pt x="1935" y="299"/>
                    <a:pt x="1949" y="327"/>
                  </a:cubicBezTo>
                  <a:lnTo>
                    <a:pt x="2005" y="396"/>
                  </a:lnTo>
                  <a:cubicBezTo>
                    <a:pt x="2019" y="410"/>
                    <a:pt x="2033" y="438"/>
                    <a:pt x="2047" y="466"/>
                  </a:cubicBezTo>
                  <a:lnTo>
                    <a:pt x="2103" y="536"/>
                  </a:lnTo>
                  <a:cubicBezTo>
                    <a:pt x="2130" y="550"/>
                    <a:pt x="2144" y="578"/>
                    <a:pt x="2158" y="606"/>
                  </a:cubicBezTo>
                  <a:lnTo>
                    <a:pt x="2200" y="675"/>
                  </a:lnTo>
                  <a:cubicBezTo>
                    <a:pt x="2214" y="689"/>
                    <a:pt x="2214" y="717"/>
                    <a:pt x="2228" y="759"/>
                  </a:cubicBezTo>
                  <a:lnTo>
                    <a:pt x="2242" y="843"/>
                  </a:lnTo>
                  <a:cubicBezTo>
                    <a:pt x="2242" y="857"/>
                    <a:pt x="2270" y="899"/>
                    <a:pt x="2270" y="926"/>
                  </a:cubicBezTo>
                  <a:lnTo>
                    <a:pt x="2284" y="1024"/>
                  </a:lnTo>
                  <a:lnTo>
                    <a:pt x="2284" y="1108"/>
                  </a:lnTo>
                  <a:lnTo>
                    <a:pt x="2284" y="1191"/>
                  </a:lnTo>
                  <a:cubicBezTo>
                    <a:pt x="2284" y="1205"/>
                    <a:pt x="2284" y="1247"/>
                    <a:pt x="2270" y="1275"/>
                  </a:cubicBezTo>
                  <a:lnTo>
                    <a:pt x="2242" y="1373"/>
                  </a:lnTo>
                  <a:cubicBezTo>
                    <a:pt x="2228" y="1415"/>
                    <a:pt x="2214" y="1470"/>
                    <a:pt x="2200" y="1498"/>
                  </a:cubicBezTo>
                  <a:cubicBezTo>
                    <a:pt x="2097" y="1739"/>
                    <a:pt x="1910" y="1931"/>
                    <a:pt x="1671" y="2044"/>
                  </a:cubicBezTo>
                  <a:lnTo>
                    <a:pt x="1671" y="2044"/>
                  </a:lnTo>
                  <a:cubicBezTo>
                    <a:pt x="2400" y="1761"/>
                    <a:pt x="2551" y="766"/>
                    <a:pt x="1852" y="229"/>
                  </a:cubicBezTo>
                  <a:cubicBezTo>
                    <a:pt x="1815" y="206"/>
                    <a:pt x="1780" y="186"/>
                    <a:pt x="1745" y="167"/>
                  </a:cubicBezTo>
                  <a:close/>
                  <a:moveTo>
                    <a:pt x="786" y="53"/>
                  </a:moveTo>
                  <a:cubicBezTo>
                    <a:pt x="770" y="57"/>
                    <a:pt x="757" y="62"/>
                    <a:pt x="750" y="62"/>
                  </a:cubicBezTo>
                  <a:lnTo>
                    <a:pt x="652" y="90"/>
                  </a:lnTo>
                  <a:cubicBezTo>
                    <a:pt x="638" y="117"/>
                    <a:pt x="610" y="117"/>
                    <a:pt x="582" y="131"/>
                  </a:cubicBezTo>
                  <a:lnTo>
                    <a:pt x="512" y="159"/>
                  </a:lnTo>
                  <a:cubicBezTo>
                    <a:pt x="498" y="187"/>
                    <a:pt x="471" y="201"/>
                    <a:pt x="443" y="215"/>
                  </a:cubicBezTo>
                  <a:lnTo>
                    <a:pt x="373" y="271"/>
                  </a:lnTo>
                  <a:cubicBezTo>
                    <a:pt x="345" y="285"/>
                    <a:pt x="331" y="299"/>
                    <a:pt x="303" y="327"/>
                  </a:cubicBezTo>
                  <a:lnTo>
                    <a:pt x="261" y="368"/>
                  </a:lnTo>
                  <a:cubicBezTo>
                    <a:pt x="233" y="396"/>
                    <a:pt x="220" y="424"/>
                    <a:pt x="206" y="438"/>
                  </a:cubicBezTo>
                  <a:lnTo>
                    <a:pt x="150" y="508"/>
                  </a:lnTo>
                  <a:cubicBezTo>
                    <a:pt x="150" y="536"/>
                    <a:pt x="136" y="564"/>
                    <a:pt x="122" y="578"/>
                  </a:cubicBezTo>
                  <a:cubicBezTo>
                    <a:pt x="108" y="606"/>
                    <a:pt x="108" y="634"/>
                    <a:pt x="80" y="647"/>
                  </a:cubicBezTo>
                  <a:cubicBezTo>
                    <a:pt x="38" y="773"/>
                    <a:pt x="10" y="912"/>
                    <a:pt x="10" y="1052"/>
                  </a:cubicBezTo>
                  <a:cubicBezTo>
                    <a:pt x="38" y="1652"/>
                    <a:pt x="540" y="2140"/>
                    <a:pt x="1168" y="2154"/>
                  </a:cubicBezTo>
                  <a:cubicBezTo>
                    <a:pt x="1351" y="2154"/>
                    <a:pt x="1521" y="2115"/>
                    <a:pt x="1671" y="2044"/>
                  </a:cubicBezTo>
                  <a:lnTo>
                    <a:pt x="1671" y="2044"/>
                  </a:lnTo>
                  <a:cubicBezTo>
                    <a:pt x="1585" y="2077"/>
                    <a:pt x="1492" y="2100"/>
                    <a:pt x="1391" y="2112"/>
                  </a:cubicBezTo>
                  <a:cubicBezTo>
                    <a:pt x="1327" y="2121"/>
                    <a:pt x="1264" y="2126"/>
                    <a:pt x="1204" y="2126"/>
                  </a:cubicBezTo>
                  <a:cubicBezTo>
                    <a:pt x="532" y="2126"/>
                    <a:pt x="117" y="1587"/>
                    <a:pt x="66" y="1177"/>
                  </a:cubicBezTo>
                  <a:cubicBezTo>
                    <a:pt x="0" y="528"/>
                    <a:pt x="421" y="174"/>
                    <a:pt x="786" y="53"/>
                  </a:cubicBezTo>
                  <a:close/>
                </a:path>
              </a:pathLst>
            </a:custGeom>
            <a:solidFill>
              <a:srgbClr val="8786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5"/>
            <p:cNvSpPr/>
            <p:nvPr/>
          </p:nvSpPr>
          <p:spPr>
            <a:xfrm>
              <a:off x="2803275" y="3489775"/>
              <a:ext cx="60325" cy="53825"/>
            </a:xfrm>
            <a:custGeom>
              <a:avLst/>
              <a:gdLst/>
              <a:ahLst/>
              <a:cxnLst/>
              <a:rect l="l" t="t" r="r" b="b"/>
              <a:pathLst>
                <a:path w="2413" h="2153" extrusionOk="0">
                  <a:moveTo>
                    <a:pt x="1198" y="0"/>
                  </a:moveTo>
                  <a:cubicBezTo>
                    <a:pt x="1176" y="0"/>
                    <a:pt x="1164" y="2"/>
                    <a:pt x="1164" y="5"/>
                  </a:cubicBezTo>
                  <a:lnTo>
                    <a:pt x="1248" y="5"/>
                  </a:lnTo>
                  <a:cubicBezTo>
                    <a:pt x="1254" y="5"/>
                    <a:pt x="1261" y="5"/>
                    <a:pt x="1269" y="5"/>
                  </a:cubicBezTo>
                  <a:lnTo>
                    <a:pt x="1269" y="5"/>
                  </a:lnTo>
                  <a:cubicBezTo>
                    <a:pt x="1240" y="1"/>
                    <a:pt x="1216" y="0"/>
                    <a:pt x="1198" y="0"/>
                  </a:cubicBezTo>
                  <a:close/>
                  <a:moveTo>
                    <a:pt x="1011" y="5"/>
                  </a:moveTo>
                  <a:cubicBezTo>
                    <a:pt x="1010" y="5"/>
                    <a:pt x="1010" y="6"/>
                    <a:pt x="1009" y="6"/>
                  </a:cubicBezTo>
                  <a:lnTo>
                    <a:pt x="1009" y="6"/>
                  </a:lnTo>
                  <a:cubicBezTo>
                    <a:pt x="1024" y="5"/>
                    <a:pt x="1038" y="5"/>
                    <a:pt x="1052" y="5"/>
                  </a:cubicBezTo>
                  <a:close/>
                  <a:moveTo>
                    <a:pt x="1052" y="5"/>
                  </a:moveTo>
                  <a:cubicBezTo>
                    <a:pt x="1080" y="5"/>
                    <a:pt x="1108" y="11"/>
                    <a:pt x="1132" y="11"/>
                  </a:cubicBezTo>
                  <a:cubicBezTo>
                    <a:pt x="1144" y="11"/>
                    <a:pt x="1155" y="9"/>
                    <a:pt x="1164" y="5"/>
                  </a:cubicBezTo>
                  <a:close/>
                  <a:moveTo>
                    <a:pt x="1269" y="5"/>
                  </a:moveTo>
                  <a:cubicBezTo>
                    <a:pt x="1285" y="7"/>
                    <a:pt x="1304" y="10"/>
                    <a:pt x="1323" y="13"/>
                  </a:cubicBezTo>
                  <a:lnTo>
                    <a:pt x="1323" y="13"/>
                  </a:lnTo>
                  <a:cubicBezTo>
                    <a:pt x="1310" y="7"/>
                    <a:pt x="1289" y="5"/>
                    <a:pt x="1269" y="5"/>
                  </a:cubicBezTo>
                  <a:close/>
                  <a:moveTo>
                    <a:pt x="1323" y="13"/>
                  </a:moveTo>
                  <a:cubicBezTo>
                    <a:pt x="1327" y="15"/>
                    <a:pt x="1329" y="17"/>
                    <a:pt x="1331" y="19"/>
                  </a:cubicBezTo>
                  <a:lnTo>
                    <a:pt x="1415" y="47"/>
                  </a:lnTo>
                  <a:cubicBezTo>
                    <a:pt x="1440" y="47"/>
                    <a:pt x="1464" y="58"/>
                    <a:pt x="1499" y="60"/>
                  </a:cubicBezTo>
                  <a:lnTo>
                    <a:pt x="1499" y="60"/>
                  </a:lnTo>
                  <a:cubicBezTo>
                    <a:pt x="1433" y="37"/>
                    <a:pt x="1373" y="22"/>
                    <a:pt x="1323" y="13"/>
                  </a:cubicBezTo>
                  <a:close/>
                  <a:moveTo>
                    <a:pt x="1009" y="6"/>
                  </a:moveTo>
                  <a:cubicBezTo>
                    <a:pt x="935" y="11"/>
                    <a:pt x="850" y="29"/>
                    <a:pt x="764" y="60"/>
                  </a:cubicBezTo>
                  <a:lnTo>
                    <a:pt x="764" y="60"/>
                  </a:lnTo>
                  <a:cubicBezTo>
                    <a:pt x="779" y="58"/>
                    <a:pt x="805" y="47"/>
                    <a:pt x="843" y="47"/>
                  </a:cubicBezTo>
                  <a:lnTo>
                    <a:pt x="927" y="19"/>
                  </a:lnTo>
                  <a:cubicBezTo>
                    <a:pt x="967" y="19"/>
                    <a:pt x="995" y="19"/>
                    <a:pt x="1009" y="6"/>
                  </a:cubicBezTo>
                  <a:close/>
                  <a:moveTo>
                    <a:pt x="1499" y="60"/>
                  </a:moveTo>
                  <a:cubicBezTo>
                    <a:pt x="1608" y="98"/>
                    <a:pt x="1735" y="160"/>
                    <a:pt x="1862" y="256"/>
                  </a:cubicBezTo>
                  <a:cubicBezTo>
                    <a:pt x="1916" y="297"/>
                    <a:pt x="1965" y="341"/>
                    <a:pt x="2008" y="387"/>
                  </a:cubicBezTo>
                  <a:lnTo>
                    <a:pt x="2008" y="387"/>
                  </a:lnTo>
                  <a:lnTo>
                    <a:pt x="1959" y="326"/>
                  </a:lnTo>
                  <a:cubicBezTo>
                    <a:pt x="1945" y="298"/>
                    <a:pt x="1903" y="284"/>
                    <a:pt x="1889" y="270"/>
                  </a:cubicBezTo>
                  <a:lnTo>
                    <a:pt x="1820" y="214"/>
                  </a:lnTo>
                  <a:cubicBezTo>
                    <a:pt x="1806" y="200"/>
                    <a:pt x="1764" y="186"/>
                    <a:pt x="1750" y="158"/>
                  </a:cubicBezTo>
                  <a:lnTo>
                    <a:pt x="1680" y="130"/>
                  </a:lnTo>
                  <a:cubicBezTo>
                    <a:pt x="1652" y="116"/>
                    <a:pt x="1610" y="116"/>
                    <a:pt x="1596" y="89"/>
                  </a:cubicBezTo>
                  <a:lnTo>
                    <a:pt x="1513" y="61"/>
                  </a:lnTo>
                  <a:cubicBezTo>
                    <a:pt x="1508" y="61"/>
                    <a:pt x="1503" y="60"/>
                    <a:pt x="1499" y="60"/>
                  </a:cubicBezTo>
                  <a:close/>
                  <a:moveTo>
                    <a:pt x="2008" y="387"/>
                  </a:moveTo>
                  <a:lnTo>
                    <a:pt x="2015" y="395"/>
                  </a:lnTo>
                  <a:cubicBezTo>
                    <a:pt x="2029" y="409"/>
                    <a:pt x="2043" y="437"/>
                    <a:pt x="2057" y="465"/>
                  </a:cubicBezTo>
                  <a:lnTo>
                    <a:pt x="2113" y="535"/>
                  </a:lnTo>
                  <a:cubicBezTo>
                    <a:pt x="2126" y="542"/>
                    <a:pt x="2137" y="552"/>
                    <a:pt x="2145" y="564"/>
                  </a:cubicBezTo>
                  <a:lnTo>
                    <a:pt x="2145" y="564"/>
                  </a:lnTo>
                  <a:cubicBezTo>
                    <a:pt x="2107" y="502"/>
                    <a:pt x="2061" y="443"/>
                    <a:pt x="2008" y="387"/>
                  </a:cubicBezTo>
                  <a:close/>
                  <a:moveTo>
                    <a:pt x="2145" y="564"/>
                  </a:moveTo>
                  <a:cubicBezTo>
                    <a:pt x="2150" y="572"/>
                    <a:pt x="2155" y="581"/>
                    <a:pt x="2160" y="589"/>
                  </a:cubicBezTo>
                  <a:lnTo>
                    <a:pt x="2160" y="589"/>
                  </a:lnTo>
                  <a:cubicBezTo>
                    <a:pt x="2156" y="580"/>
                    <a:pt x="2151" y="572"/>
                    <a:pt x="2145" y="564"/>
                  </a:cubicBezTo>
                  <a:close/>
                  <a:moveTo>
                    <a:pt x="2160" y="589"/>
                  </a:moveTo>
                  <a:cubicBezTo>
                    <a:pt x="2163" y="594"/>
                    <a:pt x="2166" y="599"/>
                    <a:pt x="2168" y="605"/>
                  </a:cubicBezTo>
                  <a:lnTo>
                    <a:pt x="2180" y="625"/>
                  </a:lnTo>
                  <a:lnTo>
                    <a:pt x="2180" y="625"/>
                  </a:lnTo>
                  <a:cubicBezTo>
                    <a:pt x="2174" y="613"/>
                    <a:pt x="2167" y="601"/>
                    <a:pt x="2160" y="589"/>
                  </a:cubicBezTo>
                  <a:close/>
                  <a:moveTo>
                    <a:pt x="2180" y="625"/>
                  </a:moveTo>
                  <a:cubicBezTo>
                    <a:pt x="2200" y="660"/>
                    <a:pt x="2216" y="697"/>
                    <a:pt x="2231" y="734"/>
                  </a:cubicBezTo>
                  <a:lnTo>
                    <a:pt x="2231" y="734"/>
                  </a:lnTo>
                  <a:cubicBezTo>
                    <a:pt x="2224" y="705"/>
                    <a:pt x="2221" y="685"/>
                    <a:pt x="2210" y="674"/>
                  </a:cubicBezTo>
                  <a:lnTo>
                    <a:pt x="2180" y="625"/>
                  </a:lnTo>
                  <a:close/>
                  <a:moveTo>
                    <a:pt x="2231" y="734"/>
                  </a:moveTo>
                  <a:cubicBezTo>
                    <a:pt x="2233" y="741"/>
                    <a:pt x="2235" y="749"/>
                    <a:pt x="2238" y="758"/>
                  </a:cubicBezTo>
                  <a:lnTo>
                    <a:pt x="2252" y="842"/>
                  </a:lnTo>
                  <a:cubicBezTo>
                    <a:pt x="2252" y="856"/>
                    <a:pt x="2280" y="898"/>
                    <a:pt x="2280" y="925"/>
                  </a:cubicBezTo>
                  <a:lnTo>
                    <a:pt x="2294" y="1023"/>
                  </a:lnTo>
                  <a:lnTo>
                    <a:pt x="2294" y="1107"/>
                  </a:lnTo>
                  <a:lnTo>
                    <a:pt x="2294" y="1190"/>
                  </a:lnTo>
                  <a:cubicBezTo>
                    <a:pt x="2294" y="1204"/>
                    <a:pt x="2294" y="1246"/>
                    <a:pt x="2280" y="1274"/>
                  </a:cubicBezTo>
                  <a:lnTo>
                    <a:pt x="2252" y="1372"/>
                  </a:lnTo>
                  <a:cubicBezTo>
                    <a:pt x="2238" y="1414"/>
                    <a:pt x="2224" y="1469"/>
                    <a:pt x="2210" y="1497"/>
                  </a:cubicBezTo>
                  <a:cubicBezTo>
                    <a:pt x="2124" y="1698"/>
                    <a:pt x="1979" y="1866"/>
                    <a:pt x="1794" y="1981"/>
                  </a:cubicBezTo>
                  <a:lnTo>
                    <a:pt x="1794" y="1981"/>
                  </a:lnTo>
                  <a:cubicBezTo>
                    <a:pt x="2244" y="1728"/>
                    <a:pt x="2413" y="1194"/>
                    <a:pt x="2231" y="734"/>
                  </a:cubicBezTo>
                  <a:close/>
                  <a:moveTo>
                    <a:pt x="764" y="60"/>
                  </a:moveTo>
                  <a:lnTo>
                    <a:pt x="764" y="60"/>
                  </a:lnTo>
                  <a:cubicBezTo>
                    <a:pt x="762" y="60"/>
                    <a:pt x="761" y="61"/>
                    <a:pt x="760" y="61"/>
                  </a:cubicBezTo>
                  <a:lnTo>
                    <a:pt x="662" y="89"/>
                  </a:lnTo>
                  <a:cubicBezTo>
                    <a:pt x="648" y="116"/>
                    <a:pt x="620" y="116"/>
                    <a:pt x="592" y="130"/>
                  </a:cubicBezTo>
                  <a:lnTo>
                    <a:pt x="522" y="158"/>
                  </a:lnTo>
                  <a:cubicBezTo>
                    <a:pt x="508" y="186"/>
                    <a:pt x="481" y="200"/>
                    <a:pt x="453" y="214"/>
                  </a:cubicBezTo>
                  <a:lnTo>
                    <a:pt x="383" y="270"/>
                  </a:lnTo>
                  <a:cubicBezTo>
                    <a:pt x="355" y="284"/>
                    <a:pt x="341" y="298"/>
                    <a:pt x="313" y="326"/>
                  </a:cubicBezTo>
                  <a:lnTo>
                    <a:pt x="271" y="367"/>
                  </a:lnTo>
                  <a:cubicBezTo>
                    <a:pt x="243" y="395"/>
                    <a:pt x="230" y="423"/>
                    <a:pt x="216" y="437"/>
                  </a:cubicBezTo>
                  <a:lnTo>
                    <a:pt x="160" y="507"/>
                  </a:lnTo>
                  <a:cubicBezTo>
                    <a:pt x="160" y="535"/>
                    <a:pt x="146" y="563"/>
                    <a:pt x="132" y="577"/>
                  </a:cubicBezTo>
                  <a:cubicBezTo>
                    <a:pt x="118" y="605"/>
                    <a:pt x="118" y="633"/>
                    <a:pt x="90" y="646"/>
                  </a:cubicBezTo>
                  <a:cubicBezTo>
                    <a:pt x="48" y="772"/>
                    <a:pt x="20" y="911"/>
                    <a:pt x="20" y="1051"/>
                  </a:cubicBezTo>
                  <a:cubicBezTo>
                    <a:pt x="48" y="1651"/>
                    <a:pt x="550" y="2139"/>
                    <a:pt x="1178" y="2153"/>
                  </a:cubicBezTo>
                  <a:cubicBezTo>
                    <a:pt x="1409" y="2153"/>
                    <a:pt x="1619" y="2090"/>
                    <a:pt x="1794" y="1981"/>
                  </a:cubicBezTo>
                  <a:lnTo>
                    <a:pt x="1794" y="1981"/>
                  </a:lnTo>
                  <a:cubicBezTo>
                    <a:pt x="1684" y="2043"/>
                    <a:pt x="1558" y="2088"/>
                    <a:pt x="1415" y="2111"/>
                  </a:cubicBezTo>
                  <a:cubicBezTo>
                    <a:pt x="1343" y="2124"/>
                    <a:pt x="1273" y="2130"/>
                    <a:pt x="1204" y="2130"/>
                  </a:cubicBezTo>
                  <a:cubicBezTo>
                    <a:pt x="605" y="2130"/>
                    <a:pt x="139" y="1665"/>
                    <a:pt x="76" y="1176"/>
                  </a:cubicBezTo>
                  <a:cubicBezTo>
                    <a:pt x="0" y="549"/>
                    <a:pt x="403" y="190"/>
                    <a:pt x="764" y="60"/>
                  </a:cubicBezTo>
                  <a:close/>
                </a:path>
              </a:pathLst>
            </a:custGeom>
            <a:solidFill>
              <a:srgbClr val="8482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5"/>
            <p:cNvSpPr/>
            <p:nvPr/>
          </p:nvSpPr>
          <p:spPr>
            <a:xfrm>
              <a:off x="2824350" y="3513600"/>
              <a:ext cx="37675" cy="28300"/>
            </a:xfrm>
            <a:custGeom>
              <a:avLst/>
              <a:gdLst/>
              <a:ahLst/>
              <a:cxnLst/>
              <a:rect l="l" t="t" r="r" b="b"/>
              <a:pathLst>
                <a:path w="1507" h="1132" extrusionOk="0">
                  <a:moveTo>
                    <a:pt x="1311" y="0"/>
                  </a:moveTo>
                  <a:cubicBezTo>
                    <a:pt x="1297" y="14"/>
                    <a:pt x="1311" y="42"/>
                    <a:pt x="1311" y="84"/>
                  </a:cubicBezTo>
                  <a:cubicBezTo>
                    <a:pt x="1311" y="419"/>
                    <a:pt x="1186" y="656"/>
                    <a:pt x="949" y="851"/>
                  </a:cubicBezTo>
                  <a:cubicBezTo>
                    <a:pt x="779" y="971"/>
                    <a:pt x="580" y="1034"/>
                    <a:pt x="352" y="1034"/>
                  </a:cubicBezTo>
                  <a:cubicBezTo>
                    <a:pt x="262" y="1034"/>
                    <a:pt x="168" y="1024"/>
                    <a:pt x="70" y="1005"/>
                  </a:cubicBezTo>
                  <a:cubicBezTo>
                    <a:pt x="60" y="995"/>
                    <a:pt x="36" y="985"/>
                    <a:pt x="18" y="985"/>
                  </a:cubicBezTo>
                  <a:cubicBezTo>
                    <a:pt x="11" y="985"/>
                    <a:pt x="4" y="987"/>
                    <a:pt x="0" y="991"/>
                  </a:cubicBezTo>
                  <a:cubicBezTo>
                    <a:pt x="0" y="1010"/>
                    <a:pt x="191" y="1132"/>
                    <a:pt x="463" y="1132"/>
                  </a:cubicBezTo>
                  <a:cubicBezTo>
                    <a:pt x="580" y="1132"/>
                    <a:pt x="713" y="1109"/>
                    <a:pt x="851" y="1046"/>
                  </a:cubicBezTo>
                  <a:cubicBezTo>
                    <a:pt x="1507" y="767"/>
                    <a:pt x="1381" y="14"/>
                    <a:pt x="1325" y="0"/>
                  </a:cubicBezTo>
                  <a:close/>
                </a:path>
              </a:pathLst>
            </a:custGeom>
            <a:solidFill>
              <a:srgbClr val="DCD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5"/>
            <p:cNvSpPr/>
            <p:nvPr/>
          </p:nvSpPr>
          <p:spPr>
            <a:xfrm>
              <a:off x="2803050" y="3489525"/>
              <a:ext cx="60400" cy="53725"/>
            </a:xfrm>
            <a:custGeom>
              <a:avLst/>
              <a:gdLst/>
              <a:ahLst/>
              <a:cxnLst/>
              <a:rect l="l" t="t" r="r" b="b"/>
              <a:pathLst>
                <a:path w="2416" h="2149" extrusionOk="0">
                  <a:moveTo>
                    <a:pt x="1020" y="1"/>
                  </a:moveTo>
                  <a:cubicBezTo>
                    <a:pt x="1019" y="2"/>
                    <a:pt x="1018" y="3"/>
                    <a:pt x="1017" y="3"/>
                  </a:cubicBezTo>
                  <a:lnTo>
                    <a:pt x="1017" y="3"/>
                  </a:lnTo>
                  <a:cubicBezTo>
                    <a:pt x="1037" y="2"/>
                    <a:pt x="1057" y="1"/>
                    <a:pt x="1075" y="1"/>
                  </a:cubicBezTo>
                  <a:close/>
                  <a:moveTo>
                    <a:pt x="1075" y="1"/>
                  </a:moveTo>
                  <a:cubicBezTo>
                    <a:pt x="1094" y="1"/>
                    <a:pt x="1119" y="7"/>
                    <a:pt x="1142" y="7"/>
                  </a:cubicBezTo>
                  <a:cubicBezTo>
                    <a:pt x="1153" y="7"/>
                    <a:pt x="1164" y="6"/>
                    <a:pt x="1173" y="1"/>
                  </a:cubicBezTo>
                  <a:close/>
                  <a:moveTo>
                    <a:pt x="1017" y="3"/>
                  </a:moveTo>
                  <a:cubicBezTo>
                    <a:pt x="980" y="6"/>
                    <a:pt x="942" y="12"/>
                    <a:pt x="902" y="20"/>
                  </a:cubicBezTo>
                  <a:lnTo>
                    <a:pt x="902" y="20"/>
                  </a:lnTo>
                  <a:lnTo>
                    <a:pt x="936" y="15"/>
                  </a:lnTo>
                  <a:cubicBezTo>
                    <a:pt x="975" y="15"/>
                    <a:pt x="1002" y="15"/>
                    <a:pt x="1017" y="3"/>
                  </a:cubicBezTo>
                  <a:close/>
                  <a:moveTo>
                    <a:pt x="1173" y="1"/>
                  </a:moveTo>
                  <a:cubicBezTo>
                    <a:pt x="1173" y="1"/>
                    <a:pt x="1494" y="15"/>
                    <a:pt x="1801" y="196"/>
                  </a:cubicBezTo>
                  <a:cubicBezTo>
                    <a:pt x="1890" y="256"/>
                    <a:pt x="1967" y="322"/>
                    <a:pt x="2032" y="394"/>
                  </a:cubicBezTo>
                  <a:lnTo>
                    <a:pt x="2032" y="394"/>
                  </a:lnTo>
                  <a:cubicBezTo>
                    <a:pt x="2030" y="389"/>
                    <a:pt x="2027" y="383"/>
                    <a:pt x="2024" y="377"/>
                  </a:cubicBezTo>
                  <a:lnTo>
                    <a:pt x="1968" y="308"/>
                  </a:lnTo>
                  <a:cubicBezTo>
                    <a:pt x="1954" y="294"/>
                    <a:pt x="1912" y="280"/>
                    <a:pt x="1898" y="266"/>
                  </a:cubicBezTo>
                  <a:lnTo>
                    <a:pt x="1829" y="210"/>
                  </a:lnTo>
                  <a:cubicBezTo>
                    <a:pt x="1815" y="196"/>
                    <a:pt x="1773" y="168"/>
                    <a:pt x="1759" y="154"/>
                  </a:cubicBezTo>
                  <a:lnTo>
                    <a:pt x="1689" y="126"/>
                  </a:lnTo>
                  <a:cubicBezTo>
                    <a:pt x="1661" y="99"/>
                    <a:pt x="1619" y="99"/>
                    <a:pt x="1605" y="85"/>
                  </a:cubicBezTo>
                  <a:lnTo>
                    <a:pt x="1522" y="57"/>
                  </a:lnTo>
                  <a:cubicBezTo>
                    <a:pt x="1480" y="57"/>
                    <a:pt x="1452" y="29"/>
                    <a:pt x="1424" y="29"/>
                  </a:cubicBezTo>
                  <a:lnTo>
                    <a:pt x="1340" y="15"/>
                  </a:lnTo>
                  <a:cubicBezTo>
                    <a:pt x="1327" y="1"/>
                    <a:pt x="1285" y="1"/>
                    <a:pt x="1257" y="1"/>
                  </a:cubicBezTo>
                  <a:close/>
                  <a:moveTo>
                    <a:pt x="2032" y="394"/>
                  </a:moveTo>
                  <a:lnTo>
                    <a:pt x="2032" y="394"/>
                  </a:lnTo>
                  <a:cubicBezTo>
                    <a:pt x="2043" y="416"/>
                    <a:pt x="2055" y="436"/>
                    <a:pt x="2066" y="447"/>
                  </a:cubicBezTo>
                  <a:lnTo>
                    <a:pt x="2122" y="517"/>
                  </a:lnTo>
                  <a:cubicBezTo>
                    <a:pt x="2138" y="534"/>
                    <a:pt x="2150" y="550"/>
                    <a:pt x="2160" y="564"/>
                  </a:cubicBezTo>
                  <a:lnTo>
                    <a:pt x="2160" y="564"/>
                  </a:lnTo>
                  <a:cubicBezTo>
                    <a:pt x="2124" y="505"/>
                    <a:pt x="2081" y="448"/>
                    <a:pt x="2032" y="394"/>
                  </a:cubicBezTo>
                  <a:close/>
                  <a:moveTo>
                    <a:pt x="2160" y="564"/>
                  </a:moveTo>
                  <a:cubicBezTo>
                    <a:pt x="2190" y="614"/>
                    <a:pt x="2216" y="666"/>
                    <a:pt x="2237" y="719"/>
                  </a:cubicBezTo>
                  <a:lnTo>
                    <a:pt x="2237" y="719"/>
                  </a:lnTo>
                  <a:cubicBezTo>
                    <a:pt x="2232" y="695"/>
                    <a:pt x="2229" y="676"/>
                    <a:pt x="2219" y="656"/>
                  </a:cubicBezTo>
                  <a:lnTo>
                    <a:pt x="2177" y="587"/>
                  </a:lnTo>
                  <a:cubicBezTo>
                    <a:pt x="2172" y="581"/>
                    <a:pt x="2166" y="573"/>
                    <a:pt x="2160" y="564"/>
                  </a:cubicBezTo>
                  <a:close/>
                  <a:moveTo>
                    <a:pt x="2237" y="719"/>
                  </a:moveTo>
                  <a:cubicBezTo>
                    <a:pt x="2240" y="730"/>
                    <a:pt x="2243" y="741"/>
                    <a:pt x="2247" y="754"/>
                  </a:cubicBezTo>
                  <a:lnTo>
                    <a:pt x="2261" y="838"/>
                  </a:lnTo>
                  <a:cubicBezTo>
                    <a:pt x="2261" y="852"/>
                    <a:pt x="2289" y="880"/>
                    <a:pt x="2289" y="921"/>
                  </a:cubicBezTo>
                  <a:lnTo>
                    <a:pt x="2303" y="1005"/>
                  </a:lnTo>
                  <a:lnTo>
                    <a:pt x="2303" y="1103"/>
                  </a:lnTo>
                  <a:lnTo>
                    <a:pt x="2303" y="1186"/>
                  </a:lnTo>
                  <a:cubicBezTo>
                    <a:pt x="2303" y="1200"/>
                    <a:pt x="2303" y="1228"/>
                    <a:pt x="2289" y="1270"/>
                  </a:cubicBezTo>
                  <a:lnTo>
                    <a:pt x="2261" y="1354"/>
                  </a:lnTo>
                  <a:cubicBezTo>
                    <a:pt x="2247" y="1410"/>
                    <a:pt x="2233" y="1465"/>
                    <a:pt x="2219" y="1493"/>
                  </a:cubicBezTo>
                  <a:cubicBezTo>
                    <a:pt x="2142" y="1673"/>
                    <a:pt x="2018" y="1826"/>
                    <a:pt x="1860" y="1939"/>
                  </a:cubicBezTo>
                  <a:lnTo>
                    <a:pt x="1860" y="1939"/>
                  </a:lnTo>
                  <a:cubicBezTo>
                    <a:pt x="2268" y="1671"/>
                    <a:pt x="2415" y="1161"/>
                    <a:pt x="2237" y="719"/>
                  </a:cubicBezTo>
                  <a:close/>
                  <a:moveTo>
                    <a:pt x="902" y="20"/>
                  </a:moveTo>
                  <a:lnTo>
                    <a:pt x="852" y="29"/>
                  </a:lnTo>
                  <a:cubicBezTo>
                    <a:pt x="810" y="29"/>
                    <a:pt x="783" y="57"/>
                    <a:pt x="769" y="57"/>
                  </a:cubicBezTo>
                  <a:lnTo>
                    <a:pt x="671" y="85"/>
                  </a:lnTo>
                  <a:cubicBezTo>
                    <a:pt x="657" y="99"/>
                    <a:pt x="629" y="99"/>
                    <a:pt x="601" y="126"/>
                  </a:cubicBezTo>
                  <a:lnTo>
                    <a:pt x="531" y="154"/>
                  </a:lnTo>
                  <a:cubicBezTo>
                    <a:pt x="517" y="168"/>
                    <a:pt x="490" y="196"/>
                    <a:pt x="462" y="210"/>
                  </a:cubicBezTo>
                  <a:lnTo>
                    <a:pt x="392" y="266"/>
                  </a:lnTo>
                  <a:cubicBezTo>
                    <a:pt x="364" y="280"/>
                    <a:pt x="350" y="294"/>
                    <a:pt x="322" y="308"/>
                  </a:cubicBezTo>
                  <a:lnTo>
                    <a:pt x="280" y="364"/>
                  </a:lnTo>
                  <a:cubicBezTo>
                    <a:pt x="252" y="377"/>
                    <a:pt x="239" y="419"/>
                    <a:pt x="225" y="433"/>
                  </a:cubicBezTo>
                  <a:lnTo>
                    <a:pt x="169" y="503"/>
                  </a:lnTo>
                  <a:cubicBezTo>
                    <a:pt x="169" y="517"/>
                    <a:pt x="155" y="559"/>
                    <a:pt x="141" y="573"/>
                  </a:cubicBezTo>
                  <a:cubicBezTo>
                    <a:pt x="127" y="587"/>
                    <a:pt x="127" y="629"/>
                    <a:pt x="99" y="643"/>
                  </a:cubicBezTo>
                  <a:cubicBezTo>
                    <a:pt x="57" y="768"/>
                    <a:pt x="29" y="908"/>
                    <a:pt x="29" y="1047"/>
                  </a:cubicBezTo>
                  <a:cubicBezTo>
                    <a:pt x="57" y="1633"/>
                    <a:pt x="559" y="2121"/>
                    <a:pt x="1187" y="2149"/>
                  </a:cubicBezTo>
                  <a:cubicBezTo>
                    <a:pt x="1443" y="2149"/>
                    <a:pt x="1675" y="2072"/>
                    <a:pt x="1860" y="1939"/>
                  </a:cubicBezTo>
                  <a:lnTo>
                    <a:pt x="1860" y="1939"/>
                  </a:lnTo>
                  <a:cubicBezTo>
                    <a:pt x="1738" y="2020"/>
                    <a:pt x="1592" y="2078"/>
                    <a:pt x="1424" y="2107"/>
                  </a:cubicBezTo>
                  <a:cubicBezTo>
                    <a:pt x="1360" y="2118"/>
                    <a:pt x="1296" y="2124"/>
                    <a:pt x="1233" y="2124"/>
                  </a:cubicBezTo>
                  <a:cubicBezTo>
                    <a:pt x="672" y="2124"/>
                    <a:pt x="148" y="1699"/>
                    <a:pt x="85" y="1173"/>
                  </a:cubicBezTo>
                  <a:cubicBezTo>
                    <a:pt x="1" y="461"/>
                    <a:pt x="510" y="104"/>
                    <a:pt x="902" y="20"/>
                  </a:cubicBezTo>
                  <a:close/>
                </a:path>
              </a:pathLst>
            </a:custGeom>
            <a:solidFill>
              <a:srgbClr val="80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5"/>
            <p:cNvSpPr/>
            <p:nvPr/>
          </p:nvSpPr>
          <p:spPr>
            <a:xfrm>
              <a:off x="2796800" y="3489525"/>
              <a:ext cx="64175" cy="53725"/>
            </a:xfrm>
            <a:custGeom>
              <a:avLst/>
              <a:gdLst/>
              <a:ahLst/>
              <a:cxnLst/>
              <a:rect l="l" t="t" r="r" b="b"/>
              <a:pathLst>
                <a:path w="2567" h="2149" extrusionOk="0">
                  <a:moveTo>
                    <a:pt x="1423" y="1"/>
                  </a:moveTo>
                  <a:cubicBezTo>
                    <a:pt x="1926" y="23"/>
                    <a:pt x="2343" y="344"/>
                    <a:pt x="2500" y="771"/>
                  </a:cubicBezTo>
                  <a:lnTo>
                    <a:pt x="2500" y="771"/>
                  </a:lnTo>
                  <a:lnTo>
                    <a:pt x="2497" y="754"/>
                  </a:lnTo>
                  <a:cubicBezTo>
                    <a:pt x="2483" y="712"/>
                    <a:pt x="2483" y="684"/>
                    <a:pt x="2469" y="656"/>
                  </a:cubicBezTo>
                  <a:lnTo>
                    <a:pt x="2427" y="587"/>
                  </a:lnTo>
                  <a:cubicBezTo>
                    <a:pt x="2413" y="573"/>
                    <a:pt x="2399" y="545"/>
                    <a:pt x="2372" y="517"/>
                  </a:cubicBezTo>
                  <a:lnTo>
                    <a:pt x="2316" y="447"/>
                  </a:lnTo>
                  <a:cubicBezTo>
                    <a:pt x="2302" y="433"/>
                    <a:pt x="2288" y="405"/>
                    <a:pt x="2274" y="377"/>
                  </a:cubicBezTo>
                  <a:lnTo>
                    <a:pt x="2218" y="308"/>
                  </a:lnTo>
                  <a:cubicBezTo>
                    <a:pt x="2204" y="294"/>
                    <a:pt x="2162" y="280"/>
                    <a:pt x="2148" y="266"/>
                  </a:cubicBezTo>
                  <a:lnTo>
                    <a:pt x="2079" y="210"/>
                  </a:lnTo>
                  <a:cubicBezTo>
                    <a:pt x="2065" y="196"/>
                    <a:pt x="2023" y="168"/>
                    <a:pt x="2009" y="154"/>
                  </a:cubicBezTo>
                  <a:lnTo>
                    <a:pt x="1939" y="126"/>
                  </a:lnTo>
                  <a:cubicBezTo>
                    <a:pt x="1911" y="99"/>
                    <a:pt x="1869" y="99"/>
                    <a:pt x="1855" y="85"/>
                  </a:cubicBezTo>
                  <a:lnTo>
                    <a:pt x="1772" y="57"/>
                  </a:lnTo>
                  <a:cubicBezTo>
                    <a:pt x="1730" y="57"/>
                    <a:pt x="1702" y="29"/>
                    <a:pt x="1674" y="29"/>
                  </a:cubicBezTo>
                  <a:lnTo>
                    <a:pt x="1590" y="15"/>
                  </a:lnTo>
                  <a:cubicBezTo>
                    <a:pt x="1577" y="1"/>
                    <a:pt x="1535" y="1"/>
                    <a:pt x="1507" y="1"/>
                  </a:cubicBezTo>
                  <a:close/>
                  <a:moveTo>
                    <a:pt x="2500" y="771"/>
                  </a:moveTo>
                  <a:lnTo>
                    <a:pt x="2511" y="838"/>
                  </a:lnTo>
                  <a:cubicBezTo>
                    <a:pt x="2511" y="852"/>
                    <a:pt x="2539" y="880"/>
                    <a:pt x="2539" y="921"/>
                  </a:cubicBezTo>
                  <a:lnTo>
                    <a:pt x="2553" y="1005"/>
                  </a:lnTo>
                  <a:lnTo>
                    <a:pt x="2553" y="1103"/>
                  </a:lnTo>
                  <a:lnTo>
                    <a:pt x="2553" y="1186"/>
                  </a:lnTo>
                  <a:cubicBezTo>
                    <a:pt x="2553" y="1200"/>
                    <a:pt x="2553" y="1228"/>
                    <a:pt x="2539" y="1270"/>
                  </a:cubicBezTo>
                  <a:lnTo>
                    <a:pt x="2511" y="1354"/>
                  </a:lnTo>
                  <a:cubicBezTo>
                    <a:pt x="2497" y="1410"/>
                    <a:pt x="2483" y="1465"/>
                    <a:pt x="2469" y="1493"/>
                  </a:cubicBezTo>
                  <a:cubicBezTo>
                    <a:pt x="2363" y="1740"/>
                    <a:pt x="2168" y="1937"/>
                    <a:pt x="1919" y="2048"/>
                  </a:cubicBezTo>
                  <a:lnTo>
                    <a:pt x="1919" y="2048"/>
                  </a:lnTo>
                  <a:cubicBezTo>
                    <a:pt x="2282" y="1907"/>
                    <a:pt x="2560" y="1587"/>
                    <a:pt x="2567" y="1145"/>
                  </a:cubicBezTo>
                  <a:cubicBezTo>
                    <a:pt x="2567" y="1015"/>
                    <a:pt x="2543" y="889"/>
                    <a:pt x="2500" y="771"/>
                  </a:cubicBezTo>
                  <a:close/>
                  <a:moveTo>
                    <a:pt x="1270" y="1"/>
                  </a:moveTo>
                  <a:cubicBezTo>
                    <a:pt x="1256" y="15"/>
                    <a:pt x="1228" y="15"/>
                    <a:pt x="1186" y="15"/>
                  </a:cubicBezTo>
                  <a:lnTo>
                    <a:pt x="1102" y="29"/>
                  </a:lnTo>
                  <a:cubicBezTo>
                    <a:pt x="1060" y="29"/>
                    <a:pt x="1033" y="57"/>
                    <a:pt x="1019" y="57"/>
                  </a:cubicBezTo>
                  <a:lnTo>
                    <a:pt x="921" y="85"/>
                  </a:lnTo>
                  <a:cubicBezTo>
                    <a:pt x="907" y="99"/>
                    <a:pt x="879" y="99"/>
                    <a:pt x="851" y="126"/>
                  </a:cubicBezTo>
                  <a:lnTo>
                    <a:pt x="781" y="154"/>
                  </a:lnTo>
                  <a:cubicBezTo>
                    <a:pt x="767" y="168"/>
                    <a:pt x="740" y="196"/>
                    <a:pt x="712" y="210"/>
                  </a:cubicBezTo>
                  <a:lnTo>
                    <a:pt x="642" y="266"/>
                  </a:lnTo>
                  <a:cubicBezTo>
                    <a:pt x="614" y="280"/>
                    <a:pt x="600" y="294"/>
                    <a:pt x="572" y="308"/>
                  </a:cubicBezTo>
                  <a:lnTo>
                    <a:pt x="530" y="364"/>
                  </a:lnTo>
                  <a:cubicBezTo>
                    <a:pt x="502" y="377"/>
                    <a:pt x="489" y="419"/>
                    <a:pt x="475" y="433"/>
                  </a:cubicBezTo>
                  <a:lnTo>
                    <a:pt x="419" y="503"/>
                  </a:lnTo>
                  <a:cubicBezTo>
                    <a:pt x="419" y="517"/>
                    <a:pt x="405" y="559"/>
                    <a:pt x="391" y="573"/>
                  </a:cubicBezTo>
                  <a:cubicBezTo>
                    <a:pt x="377" y="587"/>
                    <a:pt x="377" y="629"/>
                    <a:pt x="349" y="643"/>
                  </a:cubicBezTo>
                  <a:cubicBezTo>
                    <a:pt x="307" y="768"/>
                    <a:pt x="279" y="908"/>
                    <a:pt x="279" y="1047"/>
                  </a:cubicBezTo>
                  <a:cubicBezTo>
                    <a:pt x="307" y="1633"/>
                    <a:pt x="809" y="2121"/>
                    <a:pt x="1437" y="2149"/>
                  </a:cubicBezTo>
                  <a:cubicBezTo>
                    <a:pt x="1611" y="2149"/>
                    <a:pt x="1775" y="2113"/>
                    <a:pt x="1919" y="2048"/>
                  </a:cubicBezTo>
                  <a:lnTo>
                    <a:pt x="1919" y="2048"/>
                  </a:lnTo>
                  <a:cubicBezTo>
                    <a:pt x="1785" y="2101"/>
                    <a:pt x="1639" y="2128"/>
                    <a:pt x="1491" y="2128"/>
                  </a:cubicBezTo>
                  <a:cubicBezTo>
                    <a:pt x="1195" y="2128"/>
                    <a:pt x="891" y="2017"/>
                    <a:pt x="656" y="1772"/>
                  </a:cubicBezTo>
                  <a:cubicBezTo>
                    <a:pt x="0" y="1131"/>
                    <a:pt x="335" y="15"/>
                    <a:pt x="1423" y="1"/>
                  </a:cubicBezTo>
                  <a:close/>
                </a:path>
              </a:pathLst>
            </a:custGeom>
            <a:solidFill>
              <a:srgbClr val="7C7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5"/>
            <p:cNvSpPr/>
            <p:nvPr/>
          </p:nvSpPr>
          <p:spPr>
            <a:xfrm>
              <a:off x="2796800" y="3489525"/>
              <a:ext cx="64175" cy="53900"/>
            </a:xfrm>
            <a:custGeom>
              <a:avLst/>
              <a:gdLst/>
              <a:ahLst/>
              <a:cxnLst/>
              <a:rect l="l" t="t" r="r" b="b"/>
              <a:pathLst>
                <a:path w="2567" h="2156" extrusionOk="0">
                  <a:moveTo>
                    <a:pt x="1423" y="1"/>
                  </a:moveTo>
                  <a:cubicBezTo>
                    <a:pt x="1928" y="23"/>
                    <a:pt x="2347" y="347"/>
                    <a:pt x="2502" y="783"/>
                  </a:cubicBezTo>
                  <a:lnTo>
                    <a:pt x="2502" y="783"/>
                  </a:lnTo>
                  <a:lnTo>
                    <a:pt x="2497" y="754"/>
                  </a:lnTo>
                  <a:cubicBezTo>
                    <a:pt x="2483" y="712"/>
                    <a:pt x="2483" y="684"/>
                    <a:pt x="2469" y="656"/>
                  </a:cubicBezTo>
                  <a:lnTo>
                    <a:pt x="2427" y="587"/>
                  </a:lnTo>
                  <a:cubicBezTo>
                    <a:pt x="2413" y="573"/>
                    <a:pt x="2399" y="545"/>
                    <a:pt x="2372" y="517"/>
                  </a:cubicBezTo>
                  <a:lnTo>
                    <a:pt x="2316" y="447"/>
                  </a:lnTo>
                  <a:cubicBezTo>
                    <a:pt x="2302" y="433"/>
                    <a:pt x="2288" y="405"/>
                    <a:pt x="2274" y="377"/>
                  </a:cubicBezTo>
                  <a:lnTo>
                    <a:pt x="2218" y="308"/>
                  </a:lnTo>
                  <a:cubicBezTo>
                    <a:pt x="2204" y="294"/>
                    <a:pt x="2162" y="280"/>
                    <a:pt x="2148" y="266"/>
                  </a:cubicBezTo>
                  <a:lnTo>
                    <a:pt x="2079" y="210"/>
                  </a:lnTo>
                  <a:cubicBezTo>
                    <a:pt x="2065" y="196"/>
                    <a:pt x="2023" y="168"/>
                    <a:pt x="2009" y="154"/>
                  </a:cubicBezTo>
                  <a:lnTo>
                    <a:pt x="1939" y="126"/>
                  </a:lnTo>
                  <a:cubicBezTo>
                    <a:pt x="1911" y="99"/>
                    <a:pt x="1869" y="99"/>
                    <a:pt x="1855" y="85"/>
                  </a:cubicBezTo>
                  <a:lnTo>
                    <a:pt x="1772" y="57"/>
                  </a:lnTo>
                  <a:cubicBezTo>
                    <a:pt x="1730" y="57"/>
                    <a:pt x="1702" y="29"/>
                    <a:pt x="1674" y="29"/>
                  </a:cubicBezTo>
                  <a:lnTo>
                    <a:pt x="1590" y="15"/>
                  </a:lnTo>
                  <a:cubicBezTo>
                    <a:pt x="1577" y="1"/>
                    <a:pt x="1535" y="1"/>
                    <a:pt x="1507" y="1"/>
                  </a:cubicBezTo>
                  <a:close/>
                  <a:moveTo>
                    <a:pt x="1270" y="1"/>
                  </a:moveTo>
                  <a:cubicBezTo>
                    <a:pt x="1256" y="15"/>
                    <a:pt x="1228" y="15"/>
                    <a:pt x="1186" y="15"/>
                  </a:cubicBezTo>
                  <a:lnTo>
                    <a:pt x="1102" y="29"/>
                  </a:lnTo>
                  <a:cubicBezTo>
                    <a:pt x="1060" y="29"/>
                    <a:pt x="1033" y="57"/>
                    <a:pt x="1019" y="57"/>
                  </a:cubicBezTo>
                  <a:lnTo>
                    <a:pt x="921" y="85"/>
                  </a:lnTo>
                  <a:cubicBezTo>
                    <a:pt x="907" y="99"/>
                    <a:pt x="879" y="99"/>
                    <a:pt x="851" y="126"/>
                  </a:cubicBezTo>
                  <a:lnTo>
                    <a:pt x="781" y="154"/>
                  </a:lnTo>
                  <a:cubicBezTo>
                    <a:pt x="767" y="168"/>
                    <a:pt x="740" y="196"/>
                    <a:pt x="712" y="210"/>
                  </a:cubicBezTo>
                  <a:lnTo>
                    <a:pt x="642" y="266"/>
                  </a:lnTo>
                  <a:cubicBezTo>
                    <a:pt x="614" y="280"/>
                    <a:pt x="600" y="294"/>
                    <a:pt x="572" y="308"/>
                  </a:cubicBezTo>
                  <a:lnTo>
                    <a:pt x="530" y="364"/>
                  </a:lnTo>
                  <a:cubicBezTo>
                    <a:pt x="502" y="377"/>
                    <a:pt x="489" y="419"/>
                    <a:pt x="475" y="433"/>
                  </a:cubicBezTo>
                  <a:lnTo>
                    <a:pt x="419" y="503"/>
                  </a:lnTo>
                  <a:cubicBezTo>
                    <a:pt x="419" y="517"/>
                    <a:pt x="405" y="559"/>
                    <a:pt x="391" y="573"/>
                  </a:cubicBezTo>
                  <a:cubicBezTo>
                    <a:pt x="377" y="587"/>
                    <a:pt x="377" y="629"/>
                    <a:pt x="349" y="643"/>
                  </a:cubicBezTo>
                  <a:cubicBezTo>
                    <a:pt x="307" y="768"/>
                    <a:pt x="279" y="908"/>
                    <a:pt x="279" y="1047"/>
                  </a:cubicBezTo>
                  <a:cubicBezTo>
                    <a:pt x="302" y="1531"/>
                    <a:pt x="649" y="1948"/>
                    <a:pt x="1122" y="2094"/>
                  </a:cubicBezTo>
                  <a:lnTo>
                    <a:pt x="1122" y="2094"/>
                  </a:lnTo>
                  <a:cubicBezTo>
                    <a:pt x="961" y="2040"/>
                    <a:pt x="806" y="1948"/>
                    <a:pt x="670" y="1814"/>
                  </a:cubicBezTo>
                  <a:cubicBezTo>
                    <a:pt x="0" y="1145"/>
                    <a:pt x="321" y="15"/>
                    <a:pt x="1423" y="1"/>
                  </a:cubicBezTo>
                  <a:close/>
                  <a:moveTo>
                    <a:pt x="2502" y="783"/>
                  </a:moveTo>
                  <a:lnTo>
                    <a:pt x="2511" y="838"/>
                  </a:lnTo>
                  <a:cubicBezTo>
                    <a:pt x="2511" y="852"/>
                    <a:pt x="2539" y="880"/>
                    <a:pt x="2539" y="921"/>
                  </a:cubicBezTo>
                  <a:lnTo>
                    <a:pt x="2553" y="1005"/>
                  </a:lnTo>
                  <a:lnTo>
                    <a:pt x="2553" y="1103"/>
                  </a:lnTo>
                  <a:lnTo>
                    <a:pt x="2553" y="1186"/>
                  </a:lnTo>
                  <a:cubicBezTo>
                    <a:pt x="2553" y="1200"/>
                    <a:pt x="2553" y="1228"/>
                    <a:pt x="2539" y="1270"/>
                  </a:cubicBezTo>
                  <a:lnTo>
                    <a:pt x="2511" y="1354"/>
                  </a:lnTo>
                  <a:cubicBezTo>
                    <a:pt x="2497" y="1410"/>
                    <a:pt x="2483" y="1465"/>
                    <a:pt x="2469" y="1493"/>
                  </a:cubicBezTo>
                  <a:cubicBezTo>
                    <a:pt x="2302" y="1884"/>
                    <a:pt x="1911" y="2149"/>
                    <a:pt x="1437" y="2149"/>
                  </a:cubicBezTo>
                  <a:cubicBezTo>
                    <a:pt x="1328" y="2144"/>
                    <a:pt x="1222" y="2125"/>
                    <a:pt x="1122" y="2094"/>
                  </a:cubicBezTo>
                  <a:lnTo>
                    <a:pt x="1122" y="2094"/>
                  </a:lnTo>
                  <a:cubicBezTo>
                    <a:pt x="1245" y="2136"/>
                    <a:pt x="1372" y="2156"/>
                    <a:pt x="1497" y="2156"/>
                  </a:cubicBezTo>
                  <a:cubicBezTo>
                    <a:pt x="2045" y="2156"/>
                    <a:pt x="2558" y="1771"/>
                    <a:pt x="2567" y="1159"/>
                  </a:cubicBezTo>
                  <a:cubicBezTo>
                    <a:pt x="2567" y="1028"/>
                    <a:pt x="2544" y="902"/>
                    <a:pt x="2502" y="783"/>
                  </a:cubicBezTo>
                  <a:close/>
                </a:path>
              </a:pathLst>
            </a:custGeom>
            <a:solidFill>
              <a:srgbClr val="787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5"/>
            <p:cNvSpPr/>
            <p:nvPr/>
          </p:nvSpPr>
          <p:spPr>
            <a:xfrm>
              <a:off x="2827825" y="3517075"/>
              <a:ext cx="32450" cy="24400"/>
            </a:xfrm>
            <a:custGeom>
              <a:avLst/>
              <a:gdLst/>
              <a:ahLst/>
              <a:cxnLst/>
              <a:rect l="l" t="t" r="r" b="b"/>
              <a:pathLst>
                <a:path w="1298" h="976" extrusionOk="0">
                  <a:moveTo>
                    <a:pt x="1186" y="1"/>
                  </a:moveTo>
                  <a:lnTo>
                    <a:pt x="1172" y="71"/>
                  </a:lnTo>
                  <a:cubicBezTo>
                    <a:pt x="1131" y="377"/>
                    <a:pt x="963" y="573"/>
                    <a:pt x="852" y="656"/>
                  </a:cubicBezTo>
                  <a:cubicBezTo>
                    <a:pt x="657" y="825"/>
                    <a:pt x="439" y="909"/>
                    <a:pt x="174" y="909"/>
                  </a:cubicBezTo>
                  <a:cubicBezTo>
                    <a:pt x="154" y="909"/>
                    <a:pt x="133" y="908"/>
                    <a:pt x="112" y="907"/>
                  </a:cubicBezTo>
                  <a:lnTo>
                    <a:pt x="1" y="907"/>
                  </a:lnTo>
                  <a:cubicBezTo>
                    <a:pt x="1" y="924"/>
                    <a:pt x="140" y="976"/>
                    <a:pt x="318" y="976"/>
                  </a:cubicBezTo>
                  <a:cubicBezTo>
                    <a:pt x="438" y="976"/>
                    <a:pt x="575" y="952"/>
                    <a:pt x="698" y="880"/>
                  </a:cubicBezTo>
                  <a:cubicBezTo>
                    <a:pt x="1298" y="587"/>
                    <a:pt x="1228" y="15"/>
                    <a:pt x="1186" y="1"/>
                  </a:cubicBezTo>
                  <a:close/>
                </a:path>
              </a:pathLst>
            </a:custGeom>
            <a:solidFill>
              <a:srgbClr val="DDDC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5"/>
            <p:cNvSpPr/>
            <p:nvPr/>
          </p:nvSpPr>
          <p:spPr>
            <a:xfrm>
              <a:off x="2832375" y="3489525"/>
              <a:ext cx="13975" cy="3875"/>
            </a:xfrm>
            <a:custGeom>
              <a:avLst/>
              <a:gdLst/>
              <a:ahLst/>
              <a:cxnLst/>
              <a:rect l="l" t="t" r="r" b="b"/>
              <a:pathLst>
                <a:path w="559" h="155" extrusionOk="0">
                  <a:moveTo>
                    <a:pt x="0" y="1"/>
                  </a:moveTo>
                  <a:cubicBezTo>
                    <a:pt x="196" y="12"/>
                    <a:pt x="341" y="57"/>
                    <a:pt x="442" y="102"/>
                  </a:cubicBezTo>
                  <a:lnTo>
                    <a:pt x="442" y="102"/>
                  </a:lnTo>
                  <a:cubicBezTo>
                    <a:pt x="438" y="97"/>
                    <a:pt x="435" y="92"/>
                    <a:pt x="432" y="85"/>
                  </a:cubicBezTo>
                  <a:lnTo>
                    <a:pt x="349" y="57"/>
                  </a:lnTo>
                  <a:cubicBezTo>
                    <a:pt x="307" y="57"/>
                    <a:pt x="279" y="29"/>
                    <a:pt x="251" y="29"/>
                  </a:cubicBezTo>
                  <a:lnTo>
                    <a:pt x="167" y="15"/>
                  </a:lnTo>
                  <a:cubicBezTo>
                    <a:pt x="154" y="1"/>
                    <a:pt x="112" y="1"/>
                    <a:pt x="84" y="1"/>
                  </a:cubicBezTo>
                  <a:close/>
                  <a:moveTo>
                    <a:pt x="442" y="102"/>
                  </a:moveTo>
                  <a:cubicBezTo>
                    <a:pt x="460" y="127"/>
                    <a:pt x="493" y="129"/>
                    <a:pt x="516" y="140"/>
                  </a:cubicBezTo>
                  <a:cubicBezTo>
                    <a:pt x="495" y="128"/>
                    <a:pt x="470" y="115"/>
                    <a:pt x="442" y="102"/>
                  </a:cubicBezTo>
                  <a:close/>
                  <a:moveTo>
                    <a:pt x="516" y="140"/>
                  </a:moveTo>
                  <a:cubicBezTo>
                    <a:pt x="516" y="154"/>
                    <a:pt x="530" y="154"/>
                    <a:pt x="558" y="154"/>
                  </a:cubicBezTo>
                  <a:cubicBezTo>
                    <a:pt x="530" y="154"/>
                    <a:pt x="516" y="140"/>
                    <a:pt x="516" y="140"/>
                  </a:cubicBezTo>
                  <a:close/>
                </a:path>
              </a:pathLst>
            </a:custGeom>
            <a:solidFill>
              <a:srgbClr val="757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5"/>
            <p:cNvSpPr/>
            <p:nvPr/>
          </p:nvSpPr>
          <p:spPr>
            <a:xfrm>
              <a:off x="2802375" y="3489525"/>
              <a:ext cx="58600" cy="54075"/>
            </a:xfrm>
            <a:custGeom>
              <a:avLst/>
              <a:gdLst/>
              <a:ahLst/>
              <a:cxnLst/>
              <a:rect l="l" t="t" r="r" b="b"/>
              <a:pathLst>
                <a:path w="2344" h="2163" extrusionOk="0">
                  <a:moveTo>
                    <a:pt x="1200" y="1"/>
                  </a:moveTo>
                  <a:lnTo>
                    <a:pt x="1200" y="1"/>
                  </a:lnTo>
                  <a:cubicBezTo>
                    <a:pt x="862" y="5"/>
                    <a:pt x="597" y="120"/>
                    <a:pt x="412" y="295"/>
                  </a:cubicBezTo>
                  <a:lnTo>
                    <a:pt x="412" y="295"/>
                  </a:lnTo>
                  <a:cubicBezTo>
                    <a:pt x="421" y="290"/>
                    <a:pt x="432" y="285"/>
                    <a:pt x="447" y="280"/>
                  </a:cubicBezTo>
                  <a:lnTo>
                    <a:pt x="517" y="224"/>
                  </a:lnTo>
                  <a:cubicBezTo>
                    <a:pt x="531" y="210"/>
                    <a:pt x="558" y="196"/>
                    <a:pt x="586" y="168"/>
                  </a:cubicBezTo>
                  <a:lnTo>
                    <a:pt x="656" y="140"/>
                  </a:lnTo>
                  <a:cubicBezTo>
                    <a:pt x="670" y="126"/>
                    <a:pt x="698" y="126"/>
                    <a:pt x="726" y="99"/>
                  </a:cubicBezTo>
                  <a:lnTo>
                    <a:pt x="810" y="71"/>
                  </a:lnTo>
                  <a:cubicBezTo>
                    <a:pt x="823" y="71"/>
                    <a:pt x="865" y="57"/>
                    <a:pt x="893" y="57"/>
                  </a:cubicBezTo>
                  <a:lnTo>
                    <a:pt x="977" y="29"/>
                  </a:lnTo>
                  <a:cubicBezTo>
                    <a:pt x="1019" y="29"/>
                    <a:pt x="1047" y="29"/>
                    <a:pt x="1075" y="15"/>
                  </a:cubicBezTo>
                  <a:lnTo>
                    <a:pt x="1200" y="1"/>
                  </a:lnTo>
                  <a:close/>
                  <a:moveTo>
                    <a:pt x="412" y="295"/>
                  </a:moveTo>
                  <a:lnTo>
                    <a:pt x="412" y="295"/>
                  </a:lnTo>
                  <a:cubicBezTo>
                    <a:pt x="400" y="302"/>
                    <a:pt x="392" y="311"/>
                    <a:pt x="385" y="322"/>
                  </a:cubicBezTo>
                  <a:lnTo>
                    <a:pt x="385" y="322"/>
                  </a:lnTo>
                  <a:cubicBezTo>
                    <a:pt x="394" y="313"/>
                    <a:pt x="403" y="304"/>
                    <a:pt x="412" y="295"/>
                  </a:cubicBezTo>
                  <a:close/>
                  <a:moveTo>
                    <a:pt x="385" y="322"/>
                  </a:moveTo>
                  <a:cubicBezTo>
                    <a:pt x="376" y="331"/>
                    <a:pt x="367" y="340"/>
                    <a:pt x="359" y="349"/>
                  </a:cubicBezTo>
                  <a:lnTo>
                    <a:pt x="359" y="349"/>
                  </a:lnTo>
                  <a:lnTo>
                    <a:pt x="377" y="336"/>
                  </a:lnTo>
                  <a:cubicBezTo>
                    <a:pt x="380" y="330"/>
                    <a:pt x="382" y="326"/>
                    <a:pt x="385" y="322"/>
                  </a:cubicBezTo>
                  <a:close/>
                  <a:moveTo>
                    <a:pt x="2288" y="782"/>
                  </a:moveTo>
                  <a:cubicBezTo>
                    <a:pt x="2330" y="908"/>
                    <a:pt x="2344" y="991"/>
                    <a:pt x="2344" y="1159"/>
                  </a:cubicBezTo>
                  <a:lnTo>
                    <a:pt x="2344" y="1117"/>
                  </a:lnTo>
                  <a:lnTo>
                    <a:pt x="2344" y="1019"/>
                  </a:lnTo>
                  <a:lnTo>
                    <a:pt x="2330" y="935"/>
                  </a:lnTo>
                  <a:lnTo>
                    <a:pt x="2316" y="866"/>
                  </a:lnTo>
                  <a:lnTo>
                    <a:pt x="2288" y="782"/>
                  </a:lnTo>
                  <a:close/>
                  <a:moveTo>
                    <a:pt x="2344" y="1159"/>
                  </a:moveTo>
                  <a:cubicBezTo>
                    <a:pt x="2343" y="1195"/>
                    <a:pt x="2341" y="1230"/>
                    <a:pt x="2337" y="1265"/>
                  </a:cubicBezTo>
                  <a:lnTo>
                    <a:pt x="2337" y="1265"/>
                  </a:lnTo>
                  <a:cubicBezTo>
                    <a:pt x="2344" y="1240"/>
                    <a:pt x="2344" y="1211"/>
                    <a:pt x="2344" y="1200"/>
                  </a:cubicBezTo>
                  <a:lnTo>
                    <a:pt x="2344" y="1159"/>
                  </a:lnTo>
                  <a:close/>
                  <a:moveTo>
                    <a:pt x="2337" y="1265"/>
                  </a:moveTo>
                  <a:lnTo>
                    <a:pt x="2337" y="1265"/>
                  </a:lnTo>
                  <a:cubicBezTo>
                    <a:pt x="2335" y="1272"/>
                    <a:pt x="2333" y="1278"/>
                    <a:pt x="2330" y="1284"/>
                  </a:cubicBezTo>
                  <a:lnTo>
                    <a:pt x="2316" y="1368"/>
                  </a:lnTo>
                  <a:cubicBezTo>
                    <a:pt x="2288" y="1424"/>
                    <a:pt x="2274" y="1479"/>
                    <a:pt x="2260" y="1507"/>
                  </a:cubicBezTo>
                  <a:cubicBezTo>
                    <a:pt x="2133" y="1832"/>
                    <a:pt x="1832" y="2070"/>
                    <a:pt x="1462" y="2141"/>
                  </a:cubicBezTo>
                  <a:lnTo>
                    <a:pt x="1462" y="2141"/>
                  </a:lnTo>
                  <a:cubicBezTo>
                    <a:pt x="1903" y="2069"/>
                    <a:pt x="2282" y="1748"/>
                    <a:pt x="2337" y="1265"/>
                  </a:cubicBezTo>
                  <a:close/>
                  <a:moveTo>
                    <a:pt x="359" y="349"/>
                  </a:moveTo>
                  <a:lnTo>
                    <a:pt x="321" y="377"/>
                  </a:lnTo>
                  <a:cubicBezTo>
                    <a:pt x="307" y="405"/>
                    <a:pt x="293" y="433"/>
                    <a:pt x="266" y="447"/>
                  </a:cubicBezTo>
                  <a:lnTo>
                    <a:pt x="210" y="517"/>
                  </a:lnTo>
                  <a:cubicBezTo>
                    <a:pt x="210" y="545"/>
                    <a:pt x="196" y="573"/>
                    <a:pt x="182" y="587"/>
                  </a:cubicBezTo>
                  <a:cubicBezTo>
                    <a:pt x="168" y="615"/>
                    <a:pt x="168" y="643"/>
                    <a:pt x="154" y="656"/>
                  </a:cubicBezTo>
                  <a:cubicBezTo>
                    <a:pt x="98" y="782"/>
                    <a:pt x="84" y="921"/>
                    <a:pt x="84" y="1061"/>
                  </a:cubicBezTo>
                  <a:cubicBezTo>
                    <a:pt x="98" y="1647"/>
                    <a:pt x="600" y="2135"/>
                    <a:pt x="1228" y="2163"/>
                  </a:cubicBezTo>
                  <a:cubicBezTo>
                    <a:pt x="1308" y="2163"/>
                    <a:pt x="1387" y="2155"/>
                    <a:pt x="1462" y="2141"/>
                  </a:cubicBezTo>
                  <a:lnTo>
                    <a:pt x="1462" y="2141"/>
                  </a:lnTo>
                  <a:cubicBezTo>
                    <a:pt x="1400" y="2151"/>
                    <a:pt x="1337" y="2156"/>
                    <a:pt x="1274" y="2156"/>
                  </a:cubicBezTo>
                  <a:cubicBezTo>
                    <a:pt x="985" y="2156"/>
                    <a:pt x="687" y="2050"/>
                    <a:pt x="447" y="1814"/>
                  </a:cubicBezTo>
                  <a:cubicBezTo>
                    <a:pt x="6" y="1392"/>
                    <a:pt x="1" y="745"/>
                    <a:pt x="359" y="349"/>
                  </a:cubicBezTo>
                  <a:close/>
                </a:path>
              </a:pathLst>
            </a:custGeom>
            <a:solidFill>
              <a:srgbClr val="757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2831675" y="3489875"/>
              <a:ext cx="8375" cy="1425"/>
            </a:xfrm>
            <a:custGeom>
              <a:avLst/>
              <a:gdLst/>
              <a:ahLst/>
              <a:cxnLst/>
              <a:rect l="l" t="t" r="r" b="b"/>
              <a:pathLst>
                <a:path w="335" h="57" extrusionOk="0">
                  <a:moveTo>
                    <a:pt x="0" y="1"/>
                  </a:moveTo>
                  <a:cubicBezTo>
                    <a:pt x="103" y="1"/>
                    <a:pt x="174" y="17"/>
                    <a:pt x="233" y="32"/>
                  </a:cubicBezTo>
                  <a:lnTo>
                    <a:pt x="233" y="32"/>
                  </a:lnTo>
                  <a:lnTo>
                    <a:pt x="182" y="15"/>
                  </a:lnTo>
                  <a:cubicBezTo>
                    <a:pt x="168" y="1"/>
                    <a:pt x="126" y="1"/>
                    <a:pt x="98" y="1"/>
                  </a:cubicBezTo>
                  <a:close/>
                  <a:moveTo>
                    <a:pt x="233" y="32"/>
                  </a:moveTo>
                  <a:lnTo>
                    <a:pt x="265" y="43"/>
                  </a:lnTo>
                  <a:lnTo>
                    <a:pt x="306" y="51"/>
                  </a:lnTo>
                  <a:lnTo>
                    <a:pt x="306" y="51"/>
                  </a:lnTo>
                  <a:cubicBezTo>
                    <a:pt x="283" y="46"/>
                    <a:pt x="259" y="39"/>
                    <a:pt x="233" y="32"/>
                  </a:cubicBezTo>
                  <a:close/>
                  <a:moveTo>
                    <a:pt x="306" y="51"/>
                  </a:moveTo>
                  <a:lnTo>
                    <a:pt x="306" y="51"/>
                  </a:lnTo>
                  <a:cubicBezTo>
                    <a:pt x="316" y="53"/>
                    <a:pt x="325" y="55"/>
                    <a:pt x="335" y="57"/>
                  </a:cubicBezTo>
                  <a:lnTo>
                    <a:pt x="306" y="51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2802375" y="3489525"/>
              <a:ext cx="58600" cy="54075"/>
            </a:xfrm>
            <a:custGeom>
              <a:avLst/>
              <a:gdLst/>
              <a:ahLst/>
              <a:cxnLst/>
              <a:rect l="l" t="t" r="r" b="b"/>
              <a:pathLst>
                <a:path w="2344" h="2163" extrusionOk="0">
                  <a:moveTo>
                    <a:pt x="1200" y="1"/>
                  </a:moveTo>
                  <a:lnTo>
                    <a:pt x="1200" y="1"/>
                  </a:lnTo>
                  <a:cubicBezTo>
                    <a:pt x="862" y="5"/>
                    <a:pt x="597" y="120"/>
                    <a:pt x="412" y="295"/>
                  </a:cubicBezTo>
                  <a:lnTo>
                    <a:pt x="412" y="295"/>
                  </a:lnTo>
                  <a:cubicBezTo>
                    <a:pt x="421" y="290"/>
                    <a:pt x="432" y="285"/>
                    <a:pt x="447" y="280"/>
                  </a:cubicBezTo>
                  <a:lnTo>
                    <a:pt x="517" y="224"/>
                  </a:lnTo>
                  <a:cubicBezTo>
                    <a:pt x="531" y="210"/>
                    <a:pt x="558" y="196"/>
                    <a:pt x="586" y="168"/>
                  </a:cubicBezTo>
                  <a:lnTo>
                    <a:pt x="656" y="140"/>
                  </a:lnTo>
                  <a:cubicBezTo>
                    <a:pt x="670" y="126"/>
                    <a:pt x="698" y="126"/>
                    <a:pt x="726" y="99"/>
                  </a:cubicBezTo>
                  <a:lnTo>
                    <a:pt x="810" y="71"/>
                  </a:lnTo>
                  <a:cubicBezTo>
                    <a:pt x="823" y="71"/>
                    <a:pt x="865" y="57"/>
                    <a:pt x="893" y="57"/>
                  </a:cubicBezTo>
                  <a:lnTo>
                    <a:pt x="977" y="29"/>
                  </a:lnTo>
                  <a:cubicBezTo>
                    <a:pt x="1019" y="29"/>
                    <a:pt x="1047" y="29"/>
                    <a:pt x="1075" y="15"/>
                  </a:cubicBezTo>
                  <a:lnTo>
                    <a:pt x="1200" y="1"/>
                  </a:lnTo>
                  <a:close/>
                  <a:moveTo>
                    <a:pt x="412" y="295"/>
                  </a:moveTo>
                  <a:lnTo>
                    <a:pt x="412" y="295"/>
                  </a:lnTo>
                  <a:cubicBezTo>
                    <a:pt x="400" y="302"/>
                    <a:pt x="392" y="311"/>
                    <a:pt x="385" y="322"/>
                  </a:cubicBezTo>
                  <a:lnTo>
                    <a:pt x="385" y="322"/>
                  </a:lnTo>
                  <a:cubicBezTo>
                    <a:pt x="394" y="313"/>
                    <a:pt x="403" y="304"/>
                    <a:pt x="412" y="295"/>
                  </a:cubicBezTo>
                  <a:close/>
                  <a:moveTo>
                    <a:pt x="385" y="322"/>
                  </a:moveTo>
                  <a:cubicBezTo>
                    <a:pt x="376" y="331"/>
                    <a:pt x="367" y="340"/>
                    <a:pt x="359" y="349"/>
                  </a:cubicBezTo>
                  <a:lnTo>
                    <a:pt x="359" y="349"/>
                  </a:lnTo>
                  <a:lnTo>
                    <a:pt x="377" y="336"/>
                  </a:lnTo>
                  <a:cubicBezTo>
                    <a:pt x="380" y="330"/>
                    <a:pt x="382" y="326"/>
                    <a:pt x="385" y="322"/>
                  </a:cubicBezTo>
                  <a:close/>
                  <a:moveTo>
                    <a:pt x="2344" y="1159"/>
                  </a:moveTo>
                  <a:cubicBezTo>
                    <a:pt x="2343" y="1195"/>
                    <a:pt x="2341" y="1230"/>
                    <a:pt x="2337" y="1265"/>
                  </a:cubicBezTo>
                  <a:lnTo>
                    <a:pt x="2337" y="1265"/>
                  </a:lnTo>
                  <a:cubicBezTo>
                    <a:pt x="2344" y="1240"/>
                    <a:pt x="2344" y="1211"/>
                    <a:pt x="2344" y="1200"/>
                  </a:cubicBezTo>
                  <a:lnTo>
                    <a:pt x="2344" y="1159"/>
                  </a:lnTo>
                  <a:close/>
                  <a:moveTo>
                    <a:pt x="2337" y="1265"/>
                  </a:moveTo>
                  <a:lnTo>
                    <a:pt x="2337" y="1265"/>
                  </a:lnTo>
                  <a:cubicBezTo>
                    <a:pt x="2335" y="1272"/>
                    <a:pt x="2333" y="1278"/>
                    <a:pt x="2330" y="1284"/>
                  </a:cubicBezTo>
                  <a:lnTo>
                    <a:pt x="2302" y="1382"/>
                  </a:lnTo>
                  <a:cubicBezTo>
                    <a:pt x="2288" y="1424"/>
                    <a:pt x="2274" y="1479"/>
                    <a:pt x="2260" y="1507"/>
                  </a:cubicBezTo>
                  <a:cubicBezTo>
                    <a:pt x="2120" y="1833"/>
                    <a:pt x="1825" y="2072"/>
                    <a:pt x="1456" y="2142"/>
                  </a:cubicBezTo>
                  <a:lnTo>
                    <a:pt x="1456" y="2142"/>
                  </a:lnTo>
                  <a:cubicBezTo>
                    <a:pt x="1899" y="2072"/>
                    <a:pt x="2281" y="1750"/>
                    <a:pt x="2337" y="1265"/>
                  </a:cubicBezTo>
                  <a:close/>
                  <a:moveTo>
                    <a:pt x="359" y="349"/>
                  </a:moveTo>
                  <a:lnTo>
                    <a:pt x="321" y="377"/>
                  </a:lnTo>
                  <a:cubicBezTo>
                    <a:pt x="307" y="405"/>
                    <a:pt x="279" y="433"/>
                    <a:pt x="266" y="447"/>
                  </a:cubicBezTo>
                  <a:lnTo>
                    <a:pt x="210" y="517"/>
                  </a:lnTo>
                  <a:cubicBezTo>
                    <a:pt x="210" y="545"/>
                    <a:pt x="196" y="573"/>
                    <a:pt x="182" y="587"/>
                  </a:cubicBezTo>
                  <a:cubicBezTo>
                    <a:pt x="168" y="615"/>
                    <a:pt x="168" y="643"/>
                    <a:pt x="140" y="656"/>
                  </a:cubicBezTo>
                  <a:cubicBezTo>
                    <a:pt x="98" y="782"/>
                    <a:pt x="70" y="921"/>
                    <a:pt x="70" y="1061"/>
                  </a:cubicBezTo>
                  <a:cubicBezTo>
                    <a:pt x="98" y="1661"/>
                    <a:pt x="600" y="2149"/>
                    <a:pt x="1228" y="2163"/>
                  </a:cubicBezTo>
                  <a:cubicBezTo>
                    <a:pt x="1306" y="2163"/>
                    <a:pt x="1383" y="2156"/>
                    <a:pt x="1456" y="2142"/>
                  </a:cubicBezTo>
                  <a:lnTo>
                    <a:pt x="1456" y="2142"/>
                  </a:lnTo>
                  <a:cubicBezTo>
                    <a:pt x="1396" y="2151"/>
                    <a:pt x="1335" y="2156"/>
                    <a:pt x="1274" y="2156"/>
                  </a:cubicBezTo>
                  <a:cubicBezTo>
                    <a:pt x="985" y="2156"/>
                    <a:pt x="687" y="2050"/>
                    <a:pt x="447" y="1814"/>
                  </a:cubicBezTo>
                  <a:cubicBezTo>
                    <a:pt x="6" y="1392"/>
                    <a:pt x="1" y="745"/>
                    <a:pt x="359" y="349"/>
                  </a:cubicBez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5"/>
            <p:cNvSpPr/>
            <p:nvPr/>
          </p:nvSpPr>
          <p:spPr>
            <a:xfrm>
              <a:off x="2831325" y="3521275"/>
              <a:ext cx="28600" cy="20600"/>
            </a:xfrm>
            <a:custGeom>
              <a:avLst/>
              <a:gdLst/>
              <a:ahLst/>
              <a:cxnLst/>
              <a:rect l="l" t="t" r="r" b="b"/>
              <a:pathLst>
                <a:path w="1144" h="824" extrusionOk="0">
                  <a:moveTo>
                    <a:pt x="1060" y="0"/>
                  </a:moveTo>
                  <a:cubicBezTo>
                    <a:pt x="1032" y="0"/>
                    <a:pt x="1032" y="56"/>
                    <a:pt x="1032" y="70"/>
                  </a:cubicBezTo>
                  <a:cubicBezTo>
                    <a:pt x="1005" y="140"/>
                    <a:pt x="921" y="391"/>
                    <a:pt x="684" y="558"/>
                  </a:cubicBezTo>
                  <a:cubicBezTo>
                    <a:pt x="474" y="712"/>
                    <a:pt x="237" y="739"/>
                    <a:pt x="154" y="753"/>
                  </a:cubicBezTo>
                  <a:cubicBezTo>
                    <a:pt x="98" y="767"/>
                    <a:pt x="70" y="767"/>
                    <a:pt x="42" y="767"/>
                  </a:cubicBezTo>
                  <a:lnTo>
                    <a:pt x="0" y="767"/>
                  </a:lnTo>
                  <a:cubicBezTo>
                    <a:pt x="0" y="781"/>
                    <a:pt x="70" y="809"/>
                    <a:pt x="196" y="823"/>
                  </a:cubicBezTo>
                  <a:cubicBezTo>
                    <a:pt x="202" y="823"/>
                    <a:pt x="209" y="823"/>
                    <a:pt x="215" y="823"/>
                  </a:cubicBezTo>
                  <a:cubicBezTo>
                    <a:pt x="925" y="823"/>
                    <a:pt x="1144" y="69"/>
                    <a:pt x="1088" y="0"/>
                  </a:cubicBezTo>
                  <a:close/>
                </a:path>
              </a:pathLst>
            </a:custGeom>
            <a:solidFill>
              <a:srgbClr val="DED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5"/>
            <p:cNvSpPr/>
            <p:nvPr/>
          </p:nvSpPr>
          <p:spPr>
            <a:xfrm>
              <a:off x="2832375" y="3489875"/>
              <a:ext cx="2800" cy="25"/>
            </a:xfrm>
            <a:custGeom>
              <a:avLst/>
              <a:gdLst/>
              <a:ahLst/>
              <a:cxnLst/>
              <a:rect l="l" t="t" r="r" b="b"/>
              <a:pathLst>
                <a:path w="112" h="1" extrusionOk="0">
                  <a:moveTo>
                    <a:pt x="98" y="1"/>
                  </a:moveTo>
                  <a:lnTo>
                    <a:pt x="0" y="1"/>
                  </a:lnTo>
                  <a:lnTo>
                    <a:pt x="84" y="1"/>
                  </a:lnTo>
                  <a:lnTo>
                    <a:pt x="112" y="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6D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2801875" y="3489525"/>
              <a:ext cx="59100" cy="53725"/>
            </a:xfrm>
            <a:custGeom>
              <a:avLst/>
              <a:gdLst/>
              <a:ahLst/>
              <a:cxnLst/>
              <a:rect l="l" t="t" r="r" b="b"/>
              <a:pathLst>
                <a:path w="2364" h="2149" extrusionOk="0">
                  <a:moveTo>
                    <a:pt x="1108" y="1"/>
                  </a:moveTo>
                  <a:cubicBezTo>
                    <a:pt x="1106" y="4"/>
                    <a:pt x="1102" y="6"/>
                    <a:pt x="1098" y="7"/>
                  </a:cubicBezTo>
                  <a:lnTo>
                    <a:pt x="1098" y="7"/>
                  </a:lnTo>
                  <a:cubicBezTo>
                    <a:pt x="1137" y="4"/>
                    <a:pt x="1178" y="1"/>
                    <a:pt x="1220" y="1"/>
                  </a:cubicBezTo>
                  <a:close/>
                  <a:moveTo>
                    <a:pt x="1098" y="7"/>
                  </a:moveTo>
                  <a:cubicBezTo>
                    <a:pt x="1077" y="9"/>
                    <a:pt x="1057" y="12"/>
                    <a:pt x="1037" y="15"/>
                  </a:cubicBezTo>
                  <a:lnTo>
                    <a:pt x="1037" y="15"/>
                  </a:lnTo>
                  <a:cubicBezTo>
                    <a:pt x="1057" y="15"/>
                    <a:pt x="1082" y="14"/>
                    <a:pt x="1098" y="7"/>
                  </a:cubicBezTo>
                  <a:close/>
                  <a:moveTo>
                    <a:pt x="1037" y="15"/>
                  </a:moveTo>
                  <a:cubicBezTo>
                    <a:pt x="1032" y="15"/>
                    <a:pt x="1028" y="15"/>
                    <a:pt x="1025" y="15"/>
                  </a:cubicBezTo>
                  <a:lnTo>
                    <a:pt x="927" y="29"/>
                  </a:lnTo>
                  <a:cubicBezTo>
                    <a:pt x="899" y="29"/>
                    <a:pt x="857" y="57"/>
                    <a:pt x="843" y="57"/>
                  </a:cubicBezTo>
                  <a:lnTo>
                    <a:pt x="760" y="85"/>
                  </a:lnTo>
                  <a:cubicBezTo>
                    <a:pt x="749" y="96"/>
                    <a:pt x="720" y="98"/>
                    <a:pt x="701" y="113"/>
                  </a:cubicBezTo>
                  <a:lnTo>
                    <a:pt x="701" y="113"/>
                  </a:lnTo>
                  <a:cubicBezTo>
                    <a:pt x="801" y="66"/>
                    <a:pt x="913" y="32"/>
                    <a:pt x="1037" y="15"/>
                  </a:cubicBezTo>
                  <a:close/>
                  <a:moveTo>
                    <a:pt x="701" y="113"/>
                  </a:moveTo>
                  <a:cubicBezTo>
                    <a:pt x="674" y="125"/>
                    <a:pt x="648" y="139"/>
                    <a:pt x="623" y="153"/>
                  </a:cubicBezTo>
                  <a:lnTo>
                    <a:pt x="623" y="153"/>
                  </a:lnTo>
                  <a:lnTo>
                    <a:pt x="690" y="126"/>
                  </a:lnTo>
                  <a:cubicBezTo>
                    <a:pt x="693" y="121"/>
                    <a:pt x="697" y="116"/>
                    <a:pt x="701" y="113"/>
                  </a:cubicBezTo>
                  <a:close/>
                  <a:moveTo>
                    <a:pt x="623" y="153"/>
                  </a:moveTo>
                  <a:lnTo>
                    <a:pt x="620" y="154"/>
                  </a:lnTo>
                  <a:cubicBezTo>
                    <a:pt x="620" y="155"/>
                    <a:pt x="619" y="155"/>
                    <a:pt x="619" y="156"/>
                  </a:cubicBezTo>
                  <a:lnTo>
                    <a:pt x="619" y="156"/>
                  </a:lnTo>
                  <a:cubicBezTo>
                    <a:pt x="620" y="155"/>
                    <a:pt x="622" y="154"/>
                    <a:pt x="623" y="153"/>
                  </a:cubicBezTo>
                  <a:close/>
                  <a:moveTo>
                    <a:pt x="619" y="156"/>
                  </a:moveTo>
                  <a:cubicBezTo>
                    <a:pt x="557" y="192"/>
                    <a:pt x="501" y="233"/>
                    <a:pt x="450" y="278"/>
                  </a:cubicBezTo>
                  <a:lnTo>
                    <a:pt x="450" y="278"/>
                  </a:lnTo>
                  <a:cubicBezTo>
                    <a:pt x="458" y="274"/>
                    <a:pt x="468" y="270"/>
                    <a:pt x="481" y="266"/>
                  </a:cubicBezTo>
                  <a:lnTo>
                    <a:pt x="551" y="210"/>
                  </a:lnTo>
                  <a:cubicBezTo>
                    <a:pt x="564" y="197"/>
                    <a:pt x="604" y="170"/>
                    <a:pt x="619" y="156"/>
                  </a:cubicBezTo>
                  <a:close/>
                  <a:moveTo>
                    <a:pt x="450" y="278"/>
                  </a:moveTo>
                  <a:cubicBezTo>
                    <a:pt x="431" y="288"/>
                    <a:pt x="421" y="298"/>
                    <a:pt x="411" y="308"/>
                  </a:cubicBezTo>
                  <a:lnTo>
                    <a:pt x="355" y="364"/>
                  </a:lnTo>
                  <a:cubicBezTo>
                    <a:pt x="341" y="377"/>
                    <a:pt x="327" y="419"/>
                    <a:pt x="299" y="433"/>
                  </a:cubicBezTo>
                  <a:lnTo>
                    <a:pt x="258" y="503"/>
                  </a:lnTo>
                  <a:cubicBezTo>
                    <a:pt x="258" y="517"/>
                    <a:pt x="230" y="559"/>
                    <a:pt x="216" y="573"/>
                  </a:cubicBezTo>
                  <a:cubicBezTo>
                    <a:pt x="202" y="587"/>
                    <a:pt x="202" y="629"/>
                    <a:pt x="188" y="643"/>
                  </a:cubicBezTo>
                  <a:cubicBezTo>
                    <a:pt x="132" y="768"/>
                    <a:pt x="118" y="908"/>
                    <a:pt x="118" y="1047"/>
                  </a:cubicBezTo>
                  <a:cubicBezTo>
                    <a:pt x="125" y="1325"/>
                    <a:pt x="241" y="1581"/>
                    <a:pt x="429" y="1777"/>
                  </a:cubicBezTo>
                  <a:lnTo>
                    <a:pt x="429" y="1777"/>
                  </a:lnTo>
                  <a:cubicBezTo>
                    <a:pt x="0" y="1327"/>
                    <a:pt x="33" y="654"/>
                    <a:pt x="450" y="278"/>
                  </a:cubicBezTo>
                  <a:close/>
                  <a:moveTo>
                    <a:pt x="429" y="1777"/>
                  </a:moveTo>
                  <a:cubicBezTo>
                    <a:pt x="442" y="1789"/>
                    <a:pt x="454" y="1802"/>
                    <a:pt x="467" y="1814"/>
                  </a:cubicBezTo>
                  <a:cubicBezTo>
                    <a:pt x="587" y="1929"/>
                    <a:pt x="722" y="2012"/>
                    <a:pt x="864" y="2065"/>
                  </a:cubicBezTo>
                  <a:lnTo>
                    <a:pt x="864" y="2065"/>
                  </a:lnTo>
                  <a:cubicBezTo>
                    <a:pt x="697" y="2000"/>
                    <a:pt x="549" y="1901"/>
                    <a:pt x="429" y="1777"/>
                  </a:cubicBezTo>
                  <a:close/>
                  <a:moveTo>
                    <a:pt x="2364" y="1145"/>
                  </a:moveTo>
                  <a:cubicBezTo>
                    <a:pt x="2345" y="1760"/>
                    <a:pt x="1825" y="2140"/>
                    <a:pt x="1276" y="2140"/>
                  </a:cubicBezTo>
                  <a:cubicBezTo>
                    <a:pt x="1138" y="2140"/>
                    <a:pt x="998" y="2116"/>
                    <a:pt x="864" y="2065"/>
                  </a:cubicBezTo>
                  <a:lnTo>
                    <a:pt x="864" y="2065"/>
                  </a:lnTo>
                  <a:cubicBezTo>
                    <a:pt x="988" y="2114"/>
                    <a:pt x="1122" y="2143"/>
                    <a:pt x="1262" y="2149"/>
                  </a:cubicBezTo>
                  <a:cubicBezTo>
                    <a:pt x="1736" y="2149"/>
                    <a:pt x="2141" y="1884"/>
                    <a:pt x="2294" y="1493"/>
                  </a:cubicBezTo>
                  <a:cubicBezTo>
                    <a:pt x="2308" y="1465"/>
                    <a:pt x="2322" y="1410"/>
                    <a:pt x="2350" y="1354"/>
                  </a:cubicBezTo>
                  <a:lnTo>
                    <a:pt x="2364" y="1270"/>
                  </a:lnTo>
                  <a:lnTo>
                    <a:pt x="2364" y="1242"/>
                  </a:lnTo>
                  <a:lnTo>
                    <a:pt x="2364" y="1145"/>
                  </a:lnTo>
                  <a:close/>
                </a:path>
              </a:pathLst>
            </a:custGeom>
            <a:solidFill>
              <a:srgbClr val="6D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2803000" y="3489625"/>
              <a:ext cx="57275" cy="54325"/>
            </a:xfrm>
            <a:custGeom>
              <a:avLst/>
              <a:gdLst/>
              <a:ahLst/>
              <a:cxnLst/>
              <a:rect l="l" t="t" r="r" b="b"/>
              <a:pathLst>
                <a:path w="2291" h="2173" extrusionOk="0">
                  <a:moveTo>
                    <a:pt x="1097" y="0"/>
                  </a:moveTo>
                  <a:cubicBezTo>
                    <a:pt x="1081" y="0"/>
                    <a:pt x="1063" y="4"/>
                    <a:pt x="1050" y="11"/>
                  </a:cubicBezTo>
                  <a:lnTo>
                    <a:pt x="1133" y="11"/>
                  </a:lnTo>
                  <a:cubicBezTo>
                    <a:pt x="1126" y="4"/>
                    <a:pt x="1112" y="0"/>
                    <a:pt x="1097" y="0"/>
                  </a:cubicBezTo>
                  <a:close/>
                  <a:moveTo>
                    <a:pt x="1050" y="11"/>
                  </a:moveTo>
                  <a:cubicBezTo>
                    <a:pt x="1043" y="11"/>
                    <a:pt x="1030" y="11"/>
                    <a:pt x="1013" y="15"/>
                  </a:cubicBezTo>
                  <a:lnTo>
                    <a:pt x="1013" y="15"/>
                  </a:lnTo>
                  <a:cubicBezTo>
                    <a:pt x="1025" y="14"/>
                    <a:pt x="1037" y="12"/>
                    <a:pt x="1050" y="11"/>
                  </a:cubicBezTo>
                  <a:close/>
                  <a:moveTo>
                    <a:pt x="1013" y="15"/>
                  </a:moveTo>
                  <a:cubicBezTo>
                    <a:pt x="324" y="111"/>
                    <a:pt x="1" y="623"/>
                    <a:pt x="63" y="1136"/>
                  </a:cubicBezTo>
                  <a:lnTo>
                    <a:pt x="63" y="1136"/>
                  </a:lnTo>
                  <a:cubicBezTo>
                    <a:pt x="61" y="1115"/>
                    <a:pt x="60" y="1093"/>
                    <a:pt x="59" y="1071"/>
                  </a:cubicBezTo>
                  <a:cubicBezTo>
                    <a:pt x="59" y="931"/>
                    <a:pt x="73" y="792"/>
                    <a:pt x="129" y="680"/>
                  </a:cubicBezTo>
                  <a:cubicBezTo>
                    <a:pt x="143" y="652"/>
                    <a:pt x="143" y="625"/>
                    <a:pt x="157" y="611"/>
                  </a:cubicBezTo>
                  <a:cubicBezTo>
                    <a:pt x="171" y="583"/>
                    <a:pt x="185" y="555"/>
                    <a:pt x="185" y="541"/>
                  </a:cubicBezTo>
                  <a:lnTo>
                    <a:pt x="241" y="471"/>
                  </a:lnTo>
                  <a:cubicBezTo>
                    <a:pt x="268" y="443"/>
                    <a:pt x="282" y="415"/>
                    <a:pt x="296" y="401"/>
                  </a:cubicBezTo>
                  <a:lnTo>
                    <a:pt x="352" y="346"/>
                  </a:lnTo>
                  <a:cubicBezTo>
                    <a:pt x="366" y="332"/>
                    <a:pt x="380" y="304"/>
                    <a:pt x="422" y="290"/>
                  </a:cubicBezTo>
                  <a:lnTo>
                    <a:pt x="492" y="234"/>
                  </a:lnTo>
                  <a:cubicBezTo>
                    <a:pt x="506" y="220"/>
                    <a:pt x="533" y="206"/>
                    <a:pt x="561" y="192"/>
                  </a:cubicBezTo>
                  <a:lnTo>
                    <a:pt x="631" y="150"/>
                  </a:lnTo>
                  <a:cubicBezTo>
                    <a:pt x="645" y="136"/>
                    <a:pt x="673" y="136"/>
                    <a:pt x="701" y="122"/>
                  </a:cubicBezTo>
                  <a:lnTo>
                    <a:pt x="785" y="81"/>
                  </a:lnTo>
                  <a:cubicBezTo>
                    <a:pt x="798" y="81"/>
                    <a:pt x="840" y="67"/>
                    <a:pt x="868" y="67"/>
                  </a:cubicBezTo>
                  <a:lnTo>
                    <a:pt x="952" y="53"/>
                  </a:lnTo>
                  <a:cubicBezTo>
                    <a:pt x="974" y="31"/>
                    <a:pt x="996" y="20"/>
                    <a:pt x="1013" y="15"/>
                  </a:cubicBezTo>
                  <a:close/>
                  <a:moveTo>
                    <a:pt x="2291" y="1322"/>
                  </a:moveTo>
                  <a:lnTo>
                    <a:pt x="2263" y="1406"/>
                  </a:lnTo>
                  <a:cubicBezTo>
                    <a:pt x="2252" y="1438"/>
                    <a:pt x="2241" y="1471"/>
                    <a:pt x="2237" y="1503"/>
                  </a:cubicBezTo>
                  <a:lnTo>
                    <a:pt x="2237" y="1503"/>
                  </a:lnTo>
                  <a:cubicBezTo>
                    <a:pt x="2259" y="1447"/>
                    <a:pt x="2278" y="1386"/>
                    <a:pt x="2291" y="1322"/>
                  </a:cubicBezTo>
                  <a:close/>
                  <a:moveTo>
                    <a:pt x="63" y="1136"/>
                  </a:moveTo>
                  <a:cubicBezTo>
                    <a:pt x="110" y="1706"/>
                    <a:pt x="598" y="2159"/>
                    <a:pt x="1203" y="2173"/>
                  </a:cubicBezTo>
                  <a:cubicBezTo>
                    <a:pt x="1677" y="2173"/>
                    <a:pt x="2082" y="1908"/>
                    <a:pt x="2235" y="1531"/>
                  </a:cubicBezTo>
                  <a:cubicBezTo>
                    <a:pt x="2235" y="1522"/>
                    <a:pt x="2236" y="1513"/>
                    <a:pt x="2237" y="1503"/>
                  </a:cubicBezTo>
                  <a:lnTo>
                    <a:pt x="2237" y="1503"/>
                  </a:lnTo>
                  <a:cubicBezTo>
                    <a:pt x="2067" y="1938"/>
                    <a:pt x="1653" y="2156"/>
                    <a:pt x="1234" y="2156"/>
                  </a:cubicBezTo>
                  <a:cubicBezTo>
                    <a:pt x="969" y="2156"/>
                    <a:pt x="702" y="2069"/>
                    <a:pt x="492" y="1894"/>
                  </a:cubicBezTo>
                  <a:cubicBezTo>
                    <a:pt x="238" y="1683"/>
                    <a:pt x="96" y="1410"/>
                    <a:pt x="63" y="1136"/>
                  </a:cubicBezTo>
                  <a:close/>
                </a:path>
              </a:pathLst>
            </a:custGeom>
            <a:solidFill>
              <a:srgbClr val="696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2835150" y="3524050"/>
              <a:ext cx="23750" cy="17075"/>
            </a:xfrm>
            <a:custGeom>
              <a:avLst/>
              <a:gdLst/>
              <a:ahLst/>
              <a:cxnLst/>
              <a:rect l="l" t="t" r="r" b="b"/>
              <a:pathLst>
                <a:path w="950" h="683" extrusionOk="0">
                  <a:moveTo>
                    <a:pt x="907" y="1"/>
                  </a:moveTo>
                  <a:cubicBezTo>
                    <a:pt x="907" y="1"/>
                    <a:pt x="893" y="15"/>
                    <a:pt x="879" y="43"/>
                  </a:cubicBezTo>
                  <a:cubicBezTo>
                    <a:pt x="782" y="224"/>
                    <a:pt x="684" y="349"/>
                    <a:pt x="545" y="447"/>
                  </a:cubicBezTo>
                  <a:cubicBezTo>
                    <a:pt x="475" y="489"/>
                    <a:pt x="391" y="531"/>
                    <a:pt x="308" y="573"/>
                  </a:cubicBezTo>
                  <a:cubicBezTo>
                    <a:pt x="196" y="628"/>
                    <a:pt x="112" y="628"/>
                    <a:pt x="1" y="656"/>
                  </a:cubicBezTo>
                  <a:cubicBezTo>
                    <a:pt x="5" y="670"/>
                    <a:pt x="47" y="683"/>
                    <a:pt x="113" y="683"/>
                  </a:cubicBezTo>
                  <a:cubicBezTo>
                    <a:pt x="244" y="683"/>
                    <a:pt x="470" y="633"/>
                    <a:pt x="684" y="447"/>
                  </a:cubicBezTo>
                  <a:cubicBezTo>
                    <a:pt x="893" y="252"/>
                    <a:pt x="949" y="1"/>
                    <a:pt x="907" y="1"/>
                  </a:cubicBezTo>
                  <a:close/>
                </a:path>
              </a:pathLst>
            </a:custGeom>
            <a:solidFill>
              <a:srgbClr val="DFD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2804225" y="3490400"/>
              <a:ext cx="55375" cy="53300"/>
            </a:xfrm>
            <a:custGeom>
              <a:avLst/>
              <a:gdLst/>
              <a:ahLst/>
              <a:cxnLst/>
              <a:rect l="l" t="t" r="r" b="b"/>
              <a:pathLst>
                <a:path w="2215" h="2132" extrusionOk="0">
                  <a:moveTo>
                    <a:pt x="812" y="1"/>
                  </a:moveTo>
                  <a:cubicBezTo>
                    <a:pt x="805" y="1"/>
                    <a:pt x="798" y="8"/>
                    <a:pt x="791" y="22"/>
                  </a:cubicBezTo>
                  <a:cubicBezTo>
                    <a:pt x="780" y="25"/>
                    <a:pt x="769" y="28"/>
                    <a:pt x="758" y="32"/>
                  </a:cubicBezTo>
                  <a:lnTo>
                    <a:pt x="758" y="32"/>
                  </a:lnTo>
                  <a:cubicBezTo>
                    <a:pt x="777" y="28"/>
                    <a:pt x="801" y="22"/>
                    <a:pt x="819" y="22"/>
                  </a:cubicBezTo>
                  <a:lnTo>
                    <a:pt x="833" y="22"/>
                  </a:lnTo>
                  <a:cubicBezTo>
                    <a:pt x="826" y="8"/>
                    <a:pt x="819" y="1"/>
                    <a:pt x="812" y="1"/>
                  </a:cubicBezTo>
                  <a:close/>
                  <a:moveTo>
                    <a:pt x="758" y="32"/>
                  </a:moveTo>
                  <a:cubicBezTo>
                    <a:pt x="749" y="34"/>
                    <a:pt x="740" y="36"/>
                    <a:pt x="736" y="36"/>
                  </a:cubicBezTo>
                  <a:lnTo>
                    <a:pt x="652" y="64"/>
                  </a:lnTo>
                  <a:cubicBezTo>
                    <a:pt x="646" y="70"/>
                    <a:pt x="639" y="75"/>
                    <a:pt x="633" y="78"/>
                  </a:cubicBezTo>
                  <a:lnTo>
                    <a:pt x="633" y="78"/>
                  </a:lnTo>
                  <a:cubicBezTo>
                    <a:pt x="673" y="61"/>
                    <a:pt x="715" y="46"/>
                    <a:pt x="758" y="32"/>
                  </a:cubicBezTo>
                  <a:close/>
                  <a:moveTo>
                    <a:pt x="633" y="78"/>
                  </a:moveTo>
                  <a:lnTo>
                    <a:pt x="633" y="78"/>
                  </a:lnTo>
                  <a:cubicBezTo>
                    <a:pt x="604" y="91"/>
                    <a:pt x="577" y="104"/>
                    <a:pt x="550" y="118"/>
                  </a:cubicBezTo>
                  <a:lnTo>
                    <a:pt x="550" y="118"/>
                  </a:lnTo>
                  <a:lnTo>
                    <a:pt x="582" y="105"/>
                  </a:lnTo>
                  <a:cubicBezTo>
                    <a:pt x="593" y="95"/>
                    <a:pt x="612" y="92"/>
                    <a:pt x="633" y="78"/>
                  </a:cubicBezTo>
                  <a:close/>
                  <a:moveTo>
                    <a:pt x="550" y="118"/>
                  </a:moveTo>
                  <a:lnTo>
                    <a:pt x="512" y="133"/>
                  </a:lnTo>
                  <a:cubicBezTo>
                    <a:pt x="511" y="136"/>
                    <a:pt x="509" y="139"/>
                    <a:pt x="507" y="142"/>
                  </a:cubicBezTo>
                  <a:lnTo>
                    <a:pt x="507" y="142"/>
                  </a:lnTo>
                  <a:cubicBezTo>
                    <a:pt x="521" y="134"/>
                    <a:pt x="535" y="126"/>
                    <a:pt x="550" y="118"/>
                  </a:cubicBezTo>
                  <a:close/>
                  <a:moveTo>
                    <a:pt x="507" y="142"/>
                  </a:moveTo>
                  <a:lnTo>
                    <a:pt x="507" y="142"/>
                  </a:lnTo>
                  <a:cubicBezTo>
                    <a:pt x="448" y="176"/>
                    <a:pt x="394" y="215"/>
                    <a:pt x="345" y="256"/>
                  </a:cubicBezTo>
                  <a:lnTo>
                    <a:pt x="345" y="256"/>
                  </a:lnTo>
                  <a:cubicBezTo>
                    <a:pt x="353" y="252"/>
                    <a:pt x="362" y="248"/>
                    <a:pt x="373" y="245"/>
                  </a:cubicBezTo>
                  <a:lnTo>
                    <a:pt x="443" y="189"/>
                  </a:lnTo>
                  <a:cubicBezTo>
                    <a:pt x="455" y="177"/>
                    <a:pt x="490" y="164"/>
                    <a:pt x="507" y="142"/>
                  </a:cubicBezTo>
                  <a:close/>
                  <a:moveTo>
                    <a:pt x="345" y="256"/>
                  </a:moveTo>
                  <a:cubicBezTo>
                    <a:pt x="329" y="264"/>
                    <a:pt x="319" y="274"/>
                    <a:pt x="311" y="287"/>
                  </a:cubicBezTo>
                  <a:lnTo>
                    <a:pt x="311" y="287"/>
                  </a:lnTo>
                  <a:cubicBezTo>
                    <a:pt x="322" y="277"/>
                    <a:pt x="333" y="266"/>
                    <a:pt x="345" y="256"/>
                  </a:cubicBezTo>
                  <a:close/>
                  <a:moveTo>
                    <a:pt x="311" y="287"/>
                  </a:moveTo>
                  <a:cubicBezTo>
                    <a:pt x="299" y="298"/>
                    <a:pt x="288" y="309"/>
                    <a:pt x="277" y="320"/>
                  </a:cubicBezTo>
                  <a:lnTo>
                    <a:pt x="277" y="320"/>
                  </a:lnTo>
                  <a:lnTo>
                    <a:pt x="303" y="301"/>
                  </a:lnTo>
                  <a:cubicBezTo>
                    <a:pt x="306" y="296"/>
                    <a:pt x="308" y="291"/>
                    <a:pt x="311" y="287"/>
                  </a:cubicBezTo>
                  <a:close/>
                  <a:moveTo>
                    <a:pt x="277" y="320"/>
                  </a:moveTo>
                  <a:lnTo>
                    <a:pt x="247" y="342"/>
                  </a:lnTo>
                  <a:cubicBezTo>
                    <a:pt x="243" y="351"/>
                    <a:pt x="239" y="360"/>
                    <a:pt x="234" y="368"/>
                  </a:cubicBezTo>
                  <a:lnTo>
                    <a:pt x="234" y="368"/>
                  </a:lnTo>
                  <a:cubicBezTo>
                    <a:pt x="248" y="352"/>
                    <a:pt x="262" y="336"/>
                    <a:pt x="277" y="320"/>
                  </a:cubicBezTo>
                  <a:close/>
                  <a:moveTo>
                    <a:pt x="234" y="368"/>
                  </a:moveTo>
                  <a:cubicBezTo>
                    <a:pt x="224" y="380"/>
                    <a:pt x="215" y="391"/>
                    <a:pt x="205" y="403"/>
                  </a:cubicBezTo>
                  <a:lnTo>
                    <a:pt x="205" y="403"/>
                  </a:lnTo>
                  <a:cubicBezTo>
                    <a:pt x="217" y="394"/>
                    <a:pt x="226" y="381"/>
                    <a:pt x="234" y="368"/>
                  </a:cubicBezTo>
                  <a:close/>
                  <a:moveTo>
                    <a:pt x="205" y="403"/>
                  </a:moveTo>
                  <a:cubicBezTo>
                    <a:pt x="201" y="407"/>
                    <a:pt x="197" y="410"/>
                    <a:pt x="192" y="412"/>
                  </a:cubicBezTo>
                  <a:lnTo>
                    <a:pt x="150" y="482"/>
                  </a:lnTo>
                  <a:cubicBezTo>
                    <a:pt x="150" y="483"/>
                    <a:pt x="150" y="484"/>
                    <a:pt x="150" y="484"/>
                  </a:cubicBezTo>
                  <a:lnTo>
                    <a:pt x="150" y="484"/>
                  </a:lnTo>
                  <a:cubicBezTo>
                    <a:pt x="167" y="457"/>
                    <a:pt x="185" y="430"/>
                    <a:pt x="205" y="403"/>
                  </a:cubicBezTo>
                  <a:close/>
                  <a:moveTo>
                    <a:pt x="150" y="484"/>
                  </a:moveTo>
                  <a:lnTo>
                    <a:pt x="150" y="484"/>
                  </a:lnTo>
                  <a:cubicBezTo>
                    <a:pt x="138" y="504"/>
                    <a:pt x="127" y="523"/>
                    <a:pt x="117" y="543"/>
                  </a:cubicBezTo>
                  <a:lnTo>
                    <a:pt x="117" y="543"/>
                  </a:lnTo>
                  <a:cubicBezTo>
                    <a:pt x="130" y="528"/>
                    <a:pt x="148" y="506"/>
                    <a:pt x="150" y="484"/>
                  </a:cubicBezTo>
                  <a:close/>
                  <a:moveTo>
                    <a:pt x="117" y="543"/>
                  </a:moveTo>
                  <a:lnTo>
                    <a:pt x="117" y="543"/>
                  </a:lnTo>
                  <a:cubicBezTo>
                    <a:pt x="113" y="546"/>
                    <a:pt x="110" y="549"/>
                    <a:pt x="108" y="552"/>
                  </a:cubicBezTo>
                  <a:cubicBezTo>
                    <a:pt x="102" y="563"/>
                    <a:pt x="99" y="575"/>
                    <a:pt x="96" y="586"/>
                  </a:cubicBezTo>
                  <a:lnTo>
                    <a:pt x="96" y="586"/>
                  </a:lnTo>
                  <a:cubicBezTo>
                    <a:pt x="102" y="571"/>
                    <a:pt x="109" y="557"/>
                    <a:pt x="117" y="543"/>
                  </a:cubicBezTo>
                  <a:close/>
                  <a:moveTo>
                    <a:pt x="96" y="586"/>
                  </a:moveTo>
                  <a:cubicBezTo>
                    <a:pt x="90" y="597"/>
                    <a:pt x="85" y="609"/>
                    <a:pt x="80" y="621"/>
                  </a:cubicBezTo>
                  <a:lnTo>
                    <a:pt x="80" y="621"/>
                  </a:lnTo>
                  <a:cubicBezTo>
                    <a:pt x="88" y="613"/>
                    <a:pt x="91" y="600"/>
                    <a:pt x="96" y="586"/>
                  </a:cubicBezTo>
                  <a:close/>
                  <a:moveTo>
                    <a:pt x="80" y="621"/>
                  </a:moveTo>
                  <a:cubicBezTo>
                    <a:pt x="80" y="621"/>
                    <a:pt x="80" y="621"/>
                    <a:pt x="80" y="621"/>
                  </a:cubicBezTo>
                  <a:cubicBezTo>
                    <a:pt x="57" y="673"/>
                    <a:pt x="41" y="727"/>
                    <a:pt x="30" y="782"/>
                  </a:cubicBezTo>
                  <a:lnTo>
                    <a:pt x="30" y="782"/>
                  </a:lnTo>
                  <a:cubicBezTo>
                    <a:pt x="42" y="727"/>
                    <a:pt x="59" y="674"/>
                    <a:pt x="80" y="621"/>
                  </a:cubicBezTo>
                  <a:close/>
                  <a:moveTo>
                    <a:pt x="30" y="782"/>
                  </a:moveTo>
                  <a:lnTo>
                    <a:pt x="30" y="782"/>
                  </a:lnTo>
                  <a:cubicBezTo>
                    <a:pt x="1" y="917"/>
                    <a:pt x="1" y="1058"/>
                    <a:pt x="27" y="1196"/>
                  </a:cubicBezTo>
                  <a:lnTo>
                    <a:pt x="27" y="1196"/>
                  </a:lnTo>
                  <a:cubicBezTo>
                    <a:pt x="17" y="1140"/>
                    <a:pt x="12" y="1084"/>
                    <a:pt x="10" y="1026"/>
                  </a:cubicBezTo>
                  <a:cubicBezTo>
                    <a:pt x="10" y="944"/>
                    <a:pt x="15" y="862"/>
                    <a:pt x="30" y="782"/>
                  </a:cubicBezTo>
                  <a:close/>
                  <a:moveTo>
                    <a:pt x="2214" y="1417"/>
                  </a:moveTo>
                  <a:cubicBezTo>
                    <a:pt x="2206" y="1438"/>
                    <a:pt x="2198" y="1459"/>
                    <a:pt x="2190" y="1479"/>
                  </a:cubicBezTo>
                  <a:lnTo>
                    <a:pt x="2190" y="1479"/>
                  </a:lnTo>
                  <a:cubicBezTo>
                    <a:pt x="2202" y="1454"/>
                    <a:pt x="2214" y="1429"/>
                    <a:pt x="2214" y="1417"/>
                  </a:cubicBezTo>
                  <a:close/>
                  <a:moveTo>
                    <a:pt x="2190" y="1479"/>
                  </a:moveTo>
                  <a:cubicBezTo>
                    <a:pt x="2188" y="1482"/>
                    <a:pt x="2187" y="1484"/>
                    <a:pt x="2186" y="1486"/>
                  </a:cubicBezTo>
                  <a:cubicBezTo>
                    <a:pt x="2183" y="1494"/>
                    <a:pt x="2180" y="1502"/>
                    <a:pt x="2176" y="1510"/>
                  </a:cubicBezTo>
                  <a:lnTo>
                    <a:pt x="2176" y="1510"/>
                  </a:lnTo>
                  <a:cubicBezTo>
                    <a:pt x="2181" y="1500"/>
                    <a:pt x="2185" y="1490"/>
                    <a:pt x="2190" y="1479"/>
                  </a:cubicBezTo>
                  <a:close/>
                  <a:moveTo>
                    <a:pt x="2176" y="1510"/>
                  </a:moveTo>
                  <a:cubicBezTo>
                    <a:pt x="2151" y="1564"/>
                    <a:pt x="2122" y="1616"/>
                    <a:pt x="2090" y="1664"/>
                  </a:cubicBezTo>
                  <a:lnTo>
                    <a:pt x="2090" y="1664"/>
                  </a:lnTo>
                  <a:cubicBezTo>
                    <a:pt x="2123" y="1615"/>
                    <a:pt x="2153" y="1564"/>
                    <a:pt x="2176" y="1510"/>
                  </a:cubicBezTo>
                  <a:close/>
                  <a:moveTo>
                    <a:pt x="27" y="1196"/>
                  </a:moveTo>
                  <a:cubicBezTo>
                    <a:pt x="116" y="1684"/>
                    <a:pt x="532" y="2067"/>
                    <a:pt x="1053" y="2122"/>
                  </a:cubicBezTo>
                  <a:lnTo>
                    <a:pt x="1053" y="2122"/>
                  </a:lnTo>
                  <a:cubicBezTo>
                    <a:pt x="915" y="2103"/>
                    <a:pt x="775" y="2060"/>
                    <a:pt x="638" y="1988"/>
                  </a:cubicBezTo>
                  <a:cubicBezTo>
                    <a:pt x="300" y="1820"/>
                    <a:pt x="90" y="1517"/>
                    <a:pt x="27" y="1196"/>
                  </a:cubicBezTo>
                  <a:close/>
                  <a:moveTo>
                    <a:pt x="2090" y="1664"/>
                  </a:moveTo>
                  <a:cubicBezTo>
                    <a:pt x="1896" y="1944"/>
                    <a:pt x="1549" y="2128"/>
                    <a:pt x="1154" y="2128"/>
                  </a:cubicBezTo>
                  <a:cubicBezTo>
                    <a:pt x="1120" y="2127"/>
                    <a:pt x="1087" y="2125"/>
                    <a:pt x="1053" y="2122"/>
                  </a:cubicBezTo>
                  <a:lnTo>
                    <a:pt x="1053" y="2122"/>
                  </a:lnTo>
                  <a:cubicBezTo>
                    <a:pt x="1103" y="2128"/>
                    <a:pt x="1153" y="2131"/>
                    <a:pt x="1202" y="2131"/>
                  </a:cubicBezTo>
                  <a:cubicBezTo>
                    <a:pt x="1561" y="2131"/>
                    <a:pt x="1891" y="1960"/>
                    <a:pt x="2090" y="1664"/>
                  </a:cubicBezTo>
                  <a:close/>
                </a:path>
              </a:pathLst>
            </a:custGeom>
            <a:solidFill>
              <a:srgbClr val="666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2838300" y="3526850"/>
              <a:ext cx="18500" cy="13775"/>
            </a:xfrm>
            <a:custGeom>
              <a:avLst/>
              <a:gdLst/>
              <a:ahLst/>
              <a:cxnLst/>
              <a:rect l="l" t="t" r="r" b="b"/>
              <a:pathLst>
                <a:path w="740" h="551" extrusionOk="0">
                  <a:moveTo>
                    <a:pt x="739" y="0"/>
                  </a:moveTo>
                  <a:cubicBezTo>
                    <a:pt x="739" y="4"/>
                    <a:pt x="738" y="8"/>
                    <a:pt x="737" y="12"/>
                  </a:cubicBezTo>
                  <a:lnTo>
                    <a:pt x="737" y="12"/>
                  </a:lnTo>
                  <a:cubicBezTo>
                    <a:pt x="739" y="9"/>
                    <a:pt x="739" y="5"/>
                    <a:pt x="739" y="0"/>
                  </a:cubicBezTo>
                  <a:close/>
                  <a:moveTo>
                    <a:pt x="737" y="12"/>
                  </a:moveTo>
                  <a:cubicBezTo>
                    <a:pt x="731" y="28"/>
                    <a:pt x="712" y="28"/>
                    <a:pt x="712" y="28"/>
                  </a:cubicBezTo>
                  <a:cubicBezTo>
                    <a:pt x="712" y="28"/>
                    <a:pt x="684" y="56"/>
                    <a:pt x="656" y="98"/>
                  </a:cubicBezTo>
                  <a:cubicBezTo>
                    <a:pt x="614" y="168"/>
                    <a:pt x="544" y="251"/>
                    <a:pt x="419" y="335"/>
                  </a:cubicBezTo>
                  <a:cubicBezTo>
                    <a:pt x="279" y="447"/>
                    <a:pt x="126" y="489"/>
                    <a:pt x="70" y="516"/>
                  </a:cubicBezTo>
                  <a:lnTo>
                    <a:pt x="0" y="544"/>
                  </a:lnTo>
                  <a:cubicBezTo>
                    <a:pt x="19" y="549"/>
                    <a:pt x="39" y="551"/>
                    <a:pt x="59" y="551"/>
                  </a:cubicBezTo>
                  <a:cubicBezTo>
                    <a:pt x="312" y="551"/>
                    <a:pt x="688" y="255"/>
                    <a:pt x="737" y="12"/>
                  </a:cubicBezTo>
                  <a:close/>
                </a:path>
              </a:pathLst>
            </a:custGeom>
            <a:solidFill>
              <a:srgbClr val="E0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2800975" y="3492675"/>
              <a:ext cx="54775" cy="50650"/>
            </a:xfrm>
            <a:custGeom>
              <a:avLst/>
              <a:gdLst/>
              <a:ahLst/>
              <a:cxnLst/>
              <a:rect l="l" t="t" r="r" b="b"/>
              <a:pathLst>
                <a:path w="2191" h="2026" extrusionOk="0">
                  <a:moveTo>
                    <a:pt x="726" y="0"/>
                  </a:moveTo>
                  <a:lnTo>
                    <a:pt x="642" y="28"/>
                  </a:lnTo>
                  <a:cubicBezTo>
                    <a:pt x="614" y="42"/>
                    <a:pt x="587" y="70"/>
                    <a:pt x="573" y="84"/>
                  </a:cubicBezTo>
                  <a:lnTo>
                    <a:pt x="503" y="140"/>
                  </a:lnTo>
                  <a:cubicBezTo>
                    <a:pt x="461" y="154"/>
                    <a:pt x="447" y="168"/>
                    <a:pt x="433" y="182"/>
                  </a:cubicBezTo>
                  <a:lnTo>
                    <a:pt x="377" y="238"/>
                  </a:lnTo>
                  <a:cubicBezTo>
                    <a:pt x="363" y="251"/>
                    <a:pt x="349" y="293"/>
                    <a:pt x="322" y="307"/>
                  </a:cubicBezTo>
                  <a:lnTo>
                    <a:pt x="266" y="377"/>
                  </a:lnTo>
                  <a:cubicBezTo>
                    <a:pt x="266" y="391"/>
                    <a:pt x="252" y="433"/>
                    <a:pt x="238" y="447"/>
                  </a:cubicBezTo>
                  <a:cubicBezTo>
                    <a:pt x="224" y="461"/>
                    <a:pt x="224" y="503"/>
                    <a:pt x="210" y="517"/>
                  </a:cubicBezTo>
                  <a:cubicBezTo>
                    <a:pt x="154" y="642"/>
                    <a:pt x="140" y="782"/>
                    <a:pt x="140" y="921"/>
                  </a:cubicBezTo>
                  <a:cubicBezTo>
                    <a:pt x="145" y="1142"/>
                    <a:pt x="220" y="1349"/>
                    <a:pt x="344" y="1522"/>
                  </a:cubicBezTo>
                  <a:lnTo>
                    <a:pt x="344" y="1522"/>
                  </a:lnTo>
                  <a:cubicBezTo>
                    <a:pt x="1" y="1024"/>
                    <a:pt x="102" y="313"/>
                    <a:pt x="726" y="0"/>
                  </a:cubicBezTo>
                  <a:close/>
                  <a:moveTo>
                    <a:pt x="2191" y="1604"/>
                  </a:moveTo>
                  <a:cubicBezTo>
                    <a:pt x="2119" y="1696"/>
                    <a:pt x="2031" y="1779"/>
                    <a:pt x="1929" y="1846"/>
                  </a:cubicBezTo>
                  <a:lnTo>
                    <a:pt x="1929" y="1846"/>
                  </a:lnTo>
                  <a:cubicBezTo>
                    <a:pt x="2024" y="1784"/>
                    <a:pt x="2113" y="1704"/>
                    <a:pt x="2191" y="1604"/>
                  </a:cubicBezTo>
                  <a:close/>
                  <a:moveTo>
                    <a:pt x="1929" y="1846"/>
                  </a:moveTo>
                  <a:cubicBezTo>
                    <a:pt x="1774" y="1946"/>
                    <a:pt x="1602" y="2000"/>
                    <a:pt x="1434" y="2019"/>
                  </a:cubicBezTo>
                  <a:lnTo>
                    <a:pt x="1434" y="2019"/>
                  </a:lnTo>
                  <a:cubicBezTo>
                    <a:pt x="1621" y="2001"/>
                    <a:pt x="1788" y="1938"/>
                    <a:pt x="1929" y="1846"/>
                  </a:cubicBezTo>
                  <a:close/>
                  <a:moveTo>
                    <a:pt x="344" y="1522"/>
                  </a:moveTo>
                  <a:lnTo>
                    <a:pt x="344" y="1522"/>
                  </a:lnTo>
                  <a:cubicBezTo>
                    <a:pt x="477" y="1714"/>
                    <a:pt x="675" y="1874"/>
                    <a:pt x="935" y="1967"/>
                  </a:cubicBezTo>
                  <a:cubicBezTo>
                    <a:pt x="1043" y="2005"/>
                    <a:pt x="1169" y="2026"/>
                    <a:pt x="1301" y="2026"/>
                  </a:cubicBezTo>
                  <a:cubicBezTo>
                    <a:pt x="1345" y="2026"/>
                    <a:pt x="1389" y="2024"/>
                    <a:pt x="1434" y="2019"/>
                  </a:cubicBezTo>
                  <a:lnTo>
                    <a:pt x="1434" y="2019"/>
                  </a:lnTo>
                  <a:cubicBezTo>
                    <a:pt x="1399" y="2022"/>
                    <a:pt x="1363" y="2024"/>
                    <a:pt x="1326" y="2024"/>
                  </a:cubicBezTo>
                  <a:cubicBezTo>
                    <a:pt x="1312" y="2024"/>
                    <a:pt x="1298" y="2023"/>
                    <a:pt x="1284" y="2023"/>
                  </a:cubicBezTo>
                  <a:cubicBezTo>
                    <a:pt x="893" y="2006"/>
                    <a:pt x="550" y="1809"/>
                    <a:pt x="344" y="1522"/>
                  </a:cubicBez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5"/>
            <p:cNvSpPr/>
            <p:nvPr/>
          </p:nvSpPr>
          <p:spPr>
            <a:xfrm>
              <a:off x="2841775" y="3531025"/>
              <a:ext cx="12225" cy="8825"/>
            </a:xfrm>
            <a:custGeom>
              <a:avLst/>
              <a:gdLst/>
              <a:ahLst/>
              <a:cxnLst/>
              <a:rect l="l" t="t" r="r" b="b"/>
              <a:pathLst>
                <a:path w="489" h="353" extrusionOk="0">
                  <a:moveTo>
                    <a:pt x="489" y="1"/>
                  </a:moveTo>
                  <a:cubicBezTo>
                    <a:pt x="419" y="43"/>
                    <a:pt x="349" y="140"/>
                    <a:pt x="266" y="182"/>
                  </a:cubicBezTo>
                  <a:cubicBezTo>
                    <a:pt x="224" y="224"/>
                    <a:pt x="224" y="224"/>
                    <a:pt x="43" y="322"/>
                  </a:cubicBezTo>
                  <a:cubicBezTo>
                    <a:pt x="43" y="322"/>
                    <a:pt x="15" y="349"/>
                    <a:pt x="1" y="349"/>
                  </a:cubicBezTo>
                  <a:cubicBezTo>
                    <a:pt x="6" y="351"/>
                    <a:pt x="12" y="352"/>
                    <a:pt x="20" y="352"/>
                  </a:cubicBezTo>
                  <a:cubicBezTo>
                    <a:pt x="71" y="352"/>
                    <a:pt x="172" y="309"/>
                    <a:pt x="294" y="224"/>
                  </a:cubicBezTo>
                  <a:cubicBezTo>
                    <a:pt x="405" y="154"/>
                    <a:pt x="489" y="29"/>
                    <a:pt x="489" y="1"/>
                  </a:cubicBezTo>
                  <a:close/>
                </a:path>
              </a:pathLst>
            </a:custGeom>
            <a:solidFill>
              <a:srgbClr val="E1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>
              <a:off x="2675450" y="3554750"/>
              <a:ext cx="34200" cy="23375"/>
            </a:xfrm>
            <a:custGeom>
              <a:avLst/>
              <a:gdLst/>
              <a:ahLst/>
              <a:cxnLst/>
              <a:rect l="l" t="t" r="r" b="b"/>
              <a:pathLst>
                <a:path w="1368" h="935" extrusionOk="0">
                  <a:moveTo>
                    <a:pt x="1367" y="530"/>
                  </a:moveTo>
                  <a:lnTo>
                    <a:pt x="1367" y="530"/>
                  </a:lnTo>
                  <a:cubicBezTo>
                    <a:pt x="1294" y="691"/>
                    <a:pt x="1184" y="800"/>
                    <a:pt x="1059" y="864"/>
                  </a:cubicBezTo>
                  <a:lnTo>
                    <a:pt x="1059" y="864"/>
                  </a:lnTo>
                  <a:cubicBezTo>
                    <a:pt x="1208" y="793"/>
                    <a:pt x="1316" y="675"/>
                    <a:pt x="1367" y="530"/>
                  </a:cubicBezTo>
                  <a:close/>
                  <a:moveTo>
                    <a:pt x="1059" y="864"/>
                  </a:moveTo>
                  <a:cubicBezTo>
                    <a:pt x="979" y="902"/>
                    <a:pt x="888" y="926"/>
                    <a:pt x="787" y="933"/>
                  </a:cubicBezTo>
                  <a:lnTo>
                    <a:pt x="787" y="933"/>
                  </a:lnTo>
                  <a:cubicBezTo>
                    <a:pt x="881" y="930"/>
                    <a:pt x="973" y="907"/>
                    <a:pt x="1059" y="864"/>
                  </a:cubicBezTo>
                  <a:close/>
                  <a:moveTo>
                    <a:pt x="84" y="0"/>
                  </a:moveTo>
                  <a:lnTo>
                    <a:pt x="84" y="0"/>
                  </a:lnTo>
                  <a:cubicBezTo>
                    <a:pt x="42" y="70"/>
                    <a:pt x="28" y="168"/>
                    <a:pt x="28" y="251"/>
                  </a:cubicBezTo>
                  <a:cubicBezTo>
                    <a:pt x="28" y="614"/>
                    <a:pt x="349" y="907"/>
                    <a:pt x="726" y="935"/>
                  </a:cubicBezTo>
                  <a:cubicBezTo>
                    <a:pt x="746" y="935"/>
                    <a:pt x="767" y="934"/>
                    <a:pt x="787" y="933"/>
                  </a:cubicBezTo>
                  <a:lnTo>
                    <a:pt x="787" y="933"/>
                  </a:lnTo>
                  <a:cubicBezTo>
                    <a:pt x="779" y="933"/>
                    <a:pt x="772" y="933"/>
                    <a:pt x="764" y="933"/>
                  </a:cubicBezTo>
                  <a:cubicBezTo>
                    <a:pt x="479" y="933"/>
                    <a:pt x="190" y="757"/>
                    <a:pt x="84" y="461"/>
                  </a:cubicBezTo>
                  <a:cubicBezTo>
                    <a:pt x="0" y="237"/>
                    <a:pt x="70" y="56"/>
                    <a:pt x="84" y="0"/>
                  </a:cubicBez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2676500" y="3554750"/>
              <a:ext cx="32450" cy="23375"/>
            </a:xfrm>
            <a:custGeom>
              <a:avLst/>
              <a:gdLst/>
              <a:ahLst/>
              <a:cxnLst/>
              <a:rect l="l" t="t" r="r" b="b"/>
              <a:pathLst>
                <a:path w="1298" h="935" extrusionOk="0">
                  <a:moveTo>
                    <a:pt x="56" y="0"/>
                  </a:moveTo>
                  <a:cubicBezTo>
                    <a:pt x="44" y="23"/>
                    <a:pt x="33" y="46"/>
                    <a:pt x="29" y="77"/>
                  </a:cubicBezTo>
                  <a:lnTo>
                    <a:pt x="29" y="77"/>
                  </a:lnTo>
                  <a:cubicBezTo>
                    <a:pt x="37" y="49"/>
                    <a:pt x="47" y="23"/>
                    <a:pt x="56" y="0"/>
                  </a:cubicBezTo>
                  <a:close/>
                  <a:moveTo>
                    <a:pt x="29" y="77"/>
                  </a:moveTo>
                  <a:lnTo>
                    <a:pt x="29" y="77"/>
                  </a:lnTo>
                  <a:cubicBezTo>
                    <a:pt x="26" y="88"/>
                    <a:pt x="23" y="99"/>
                    <a:pt x="20" y="109"/>
                  </a:cubicBezTo>
                  <a:lnTo>
                    <a:pt x="20" y="109"/>
                  </a:lnTo>
                  <a:lnTo>
                    <a:pt x="28" y="98"/>
                  </a:lnTo>
                  <a:cubicBezTo>
                    <a:pt x="28" y="91"/>
                    <a:pt x="28" y="84"/>
                    <a:pt x="29" y="77"/>
                  </a:cubicBezTo>
                  <a:close/>
                  <a:moveTo>
                    <a:pt x="20" y="109"/>
                  </a:moveTo>
                  <a:lnTo>
                    <a:pt x="0" y="140"/>
                  </a:lnTo>
                  <a:lnTo>
                    <a:pt x="0" y="196"/>
                  </a:lnTo>
                  <a:lnTo>
                    <a:pt x="0" y="251"/>
                  </a:lnTo>
                  <a:cubicBezTo>
                    <a:pt x="0" y="206"/>
                    <a:pt x="8" y="156"/>
                    <a:pt x="20" y="109"/>
                  </a:cubicBezTo>
                  <a:close/>
                  <a:moveTo>
                    <a:pt x="0" y="251"/>
                  </a:moveTo>
                  <a:lnTo>
                    <a:pt x="0" y="307"/>
                  </a:lnTo>
                  <a:lnTo>
                    <a:pt x="0" y="349"/>
                  </a:lnTo>
                  <a:cubicBezTo>
                    <a:pt x="0" y="363"/>
                    <a:pt x="14" y="391"/>
                    <a:pt x="14" y="405"/>
                  </a:cubicBezTo>
                  <a:lnTo>
                    <a:pt x="27" y="431"/>
                  </a:lnTo>
                  <a:lnTo>
                    <a:pt x="27" y="431"/>
                  </a:lnTo>
                  <a:cubicBezTo>
                    <a:pt x="9" y="374"/>
                    <a:pt x="0" y="314"/>
                    <a:pt x="0" y="251"/>
                  </a:cubicBezTo>
                  <a:close/>
                  <a:moveTo>
                    <a:pt x="27" y="431"/>
                  </a:moveTo>
                  <a:lnTo>
                    <a:pt x="27" y="431"/>
                  </a:lnTo>
                  <a:cubicBezTo>
                    <a:pt x="36" y="459"/>
                    <a:pt x="46" y="486"/>
                    <a:pt x="58" y="512"/>
                  </a:cubicBezTo>
                  <a:lnTo>
                    <a:pt x="58" y="512"/>
                  </a:lnTo>
                  <a:lnTo>
                    <a:pt x="56" y="502"/>
                  </a:lnTo>
                  <a:cubicBezTo>
                    <a:pt x="56" y="488"/>
                    <a:pt x="42" y="475"/>
                    <a:pt x="42" y="461"/>
                  </a:cubicBezTo>
                  <a:lnTo>
                    <a:pt x="27" y="431"/>
                  </a:lnTo>
                  <a:close/>
                  <a:moveTo>
                    <a:pt x="58" y="512"/>
                  </a:moveTo>
                  <a:lnTo>
                    <a:pt x="70" y="558"/>
                  </a:lnTo>
                  <a:cubicBezTo>
                    <a:pt x="84" y="572"/>
                    <a:pt x="112" y="600"/>
                    <a:pt x="112" y="614"/>
                  </a:cubicBezTo>
                  <a:lnTo>
                    <a:pt x="133" y="636"/>
                  </a:lnTo>
                  <a:lnTo>
                    <a:pt x="133" y="636"/>
                  </a:lnTo>
                  <a:cubicBezTo>
                    <a:pt x="104" y="597"/>
                    <a:pt x="79" y="556"/>
                    <a:pt x="58" y="512"/>
                  </a:cubicBezTo>
                  <a:close/>
                  <a:moveTo>
                    <a:pt x="1297" y="614"/>
                  </a:moveTo>
                  <a:cubicBezTo>
                    <a:pt x="1282" y="622"/>
                    <a:pt x="1275" y="630"/>
                    <a:pt x="1269" y="640"/>
                  </a:cubicBezTo>
                  <a:lnTo>
                    <a:pt x="1269" y="640"/>
                  </a:lnTo>
                  <a:cubicBezTo>
                    <a:pt x="1278" y="632"/>
                    <a:pt x="1290" y="628"/>
                    <a:pt x="1297" y="628"/>
                  </a:cubicBezTo>
                  <a:lnTo>
                    <a:pt x="1297" y="614"/>
                  </a:lnTo>
                  <a:close/>
                  <a:moveTo>
                    <a:pt x="1269" y="640"/>
                  </a:moveTo>
                  <a:cubicBezTo>
                    <a:pt x="1261" y="647"/>
                    <a:pt x="1255" y="657"/>
                    <a:pt x="1255" y="670"/>
                  </a:cubicBezTo>
                  <a:cubicBezTo>
                    <a:pt x="1262" y="658"/>
                    <a:pt x="1265" y="648"/>
                    <a:pt x="1269" y="640"/>
                  </a:cubicBezTo>
                  <a:close/>
                  <a:moveTo>
                    <a:pt x="1255" y="670"/>
                  </a:moveTo>
                  <a:cubicBezTo>
                    <a:pt x="1250" y="675"/>
                    <a:pt x="1247" y="680"/>
                    <a:pt x="1244" y="685"/>
                  </a:cubicBezTo>
                  <a:lnTo>
                    <a:pt x="1244" y="685"/>
                  </a:lnTo>
                  <a:cubicBezTo>
                    <a:pt x="1248" y="680"/>
                    <a:pt x="1252" y="675"/>
                    <a:pt x="1255" y="670"/>
                  </a:cubicBezTo>
                  <a:close/>
                  <a:moveTo>
                    <a:pt x="1244" y="685"/>
                  </a:moveTo>
                  <a:cubicBezTo>
                    <a:pt x="1241" y="688"/>
                    <a:pt x="1238" y="692"/>
                    <a:pt x="1235" y="696"/>
                  </a:cubicBezTo>
                  <a:lnTo>
                    <a:pt x="1235" y="696"/>
                  </a:lnTo>
                  <a:cubicBezTo>
                    <a:pt x="1239" y="693"/>
                    <a:pt x="1241" y="689"/>
                    <a:pt x="1244" y="685"/>
                  </a:cubicBezTo>
                  <a:close/>
                  <a:moveTo>
                    <a:pt x="133" y="636"/>
                  </a:moveTo>
                  <a:cubicBezTo>
                    <a:pt x="156" y="666"/>
                    <a:pt x="182" y="694"/>
                    <a:pt x="210" y="721"/>
                  </a:cubicBezTo>
                  <a:lnTo>
                    <a:pt x="210" y="721"/>
                  </a:lnTo>
                  <a:cubicBezTo>
                    <a:pt x="209" y="718"/>
                    <a:pt x="209" y="715"/>
                    <a:pt x="209" y="712"/>
                  </a:cubicBezTo>
                  <a:lnTo>
                    <a:pt x="181" y="684"/>
                  </a:lnTo>
                  <a:cubicBezTo>
                    <a:pt x="153" y="670"/>
                    <a:pt x="153" y="642"/>
                    <a:pt x="140" y="642"/>
                  </a:cubicBezTo>
                  <a:lnTo>
                    <a:pt x="133" y="636"/>
                  </a:lnTo>
                  <a:close/>
                  <a:moveTo>
                    <a:pt x="210" y="721"/>
                  </a:moveTo>
                  <a:lnTo>
                    <a:pt x="210" y="721"/>
                  </a:lnTo>
                  <a:cubicBezTo>
                    <a:pt x="213" y="737"/>
                    <a:pt x="223" y="740"/>
                    <a:pt x="241" y="749"/>
                  </a:cubicBezTo>
                  <a:lnTo>
                    <a:pt x="241" y="749"/>
                  </a:lnTo>
                  <a:cubicBezTo>
                    <a:pt x="230" y="740"/>
                    <a:pt x="220" y="730"/>
                    <a:pt x="210" y="721"/>
                  </a:cubicBezTo>
                  <a:close/>
                  <a:moveTo>
                    <a:pt x="241" y="749"/>
                  </a:moveTo>
                  <a:lnTo>
                    <a:pt x="241" y="749"/>
                  </a:lnTo>
                  <a:cubicBezTo>
                    <a:pt x="246" y="753"/>
                    <a:pt x="251" y="757"/>
                    <a:pt x="257" y="762"/>
                  </a:cubicBezTo>
                  <a:lnTo>
                    <a:pt x="257" y="762"/>
                  </a:lnTo>
                  <a:lnTo>
                    <a:pt x="251" y="753"/>
                  </a:lnTo>
                  <a:cubicBezTo>
                    <a:pt x="247" y="752"/>
                    <a:pt x="244" y="750"/>
                    <a:pt x="241" y="749"/>
                  </a:cubicBezTo>
                  <a:close/>
                  <a:moveTo>
                    <a:pt x="1235" y="696"/>
                  </a:moveTo>
                  <a:cubicBezTo>
                    <a:pt x="1233" y="697"/>
                    <a:pt x="1231" y="698"/>
                    <a:pt x="1228" y="698"/>
                  </a:cubicBezTo>
                  <a:lnTo>
                    <a:pt x="1186" y="740"/>
                  </a:lnTo>
                  <a:cubicBezTo>
                    <a:pt x="1172" y="753"/>
                    <a:pt x="1158" y="753"/>
                    <a:pt x="1158" y="767"/>
                  </a:cubicBezTo>
                  <a:lnTo>
                    <a:pt x="1131" y="795"/>
                  </a:lnTo>
                  <a:lnTo>
                    <a:pt x="1131" y="795"/>
                  </a:lnTo>
                  <a:cubicBezTo>
                    <a:pt x="1170" y="765"/>
                    <a:pt x="1206" y="732"/>
                    <a:pt x="1235" y="696"/>
                  </a:cubicBezTo>
                  <a:close/>
                  <a:moveTo>
                    <a:pt x="1131" y="795"/>
                  </a:moveTo>
                  <a:lnTo>
                    <a:pt x="1131" y="795"/>
                  </a:lnTo>
                  <a:cubicBezTo>
                    <a:pt x="1123" y="800"/>
                    <a:pt x="1116" y="805"/>
                    <a:pt x="1108" y="811"/>
                  </a:cubicBezTo>
                  <a:lnTo>
                    <a:pt x="1108" y="811"/>
                  </a:lnTo>
                  <a:cubicBezTo>
                    <a:pt x="1111" y="810"/>
                    <a:pt x="1113" y="809"/>
                    <a:pt x="1116" y="809"/>
                  </a:cubicBezTo>
                  <a:lnTo>
                    <a:pt x="1131" y="795"/>
                  </a:lnTo>
                  <a:close/>
                  <a:moveTo>
                    <a:pt x="1108" y="811"/>
                  </a:moveTo>
                  <a:cubicBezTo>
                    <a:pt x="1104" y="812"/>
                    <a:pt x="1099" y="815"/>
                    <a:pt x="1096" y="819"/>
                  </a:cubicBezTo>
                  <a:lnTo>
                    <a:pt x="1096" y="819"/>
                  </a:lnTo>
                  <a:cubicBezTo>
                    <a:pt x="1100" y="816"/>
                    <a:pt x="1104" y="813"/>
                    <a:pt x="1108" y="811"/>
                  </a:cubicBezTo>
                  <a:close/>
                  <a:moveTo>
                    <a:pt x="1096" y="819"/>
                  </a:moveTo>
                  <a:lnTo>
                    <a:pt x="1096" y="819"/>
                  </a:lnTo>
                  <a:cubicBezTo>
                    <a:pt x="1061" y="842"/>
                    <a:pt x="1022" y="862"/>
                    <a:pt x="981" y="879"/>
                  </a:cubicBezTo>
                  <a:lnTo>
                    <a:pt x="981" y="879"/>
                  </a:lnTo>
                  <a:cubicBezTo>
                    <a:pt x="1006" y="877"/>
                    <a:pt x="1019" y="865"/>
                    <a:pt x="1032" y="865"/>
                  </a:cubicBezTo>
                  <a:lnTo>
                    <a:pt x="1088" y="837"/>
                  </a:lnTo>
                  <a:cubicBezTo>
                    <a:pt x="1088" y="830"/>
                    <a:pt x="1091" y="824"/>
                    <a:pt x="1096" y="819"/>
                  </a:cubicBezTo>
                  <a:close/>
                  <a:moveTo>
                    <a:pt x="257" y="762"/>
                  </a:moveTo>
                  <a:lnTo>
                    <a:pt x="279" y="795"/>
                  </a:lnTo>
                  <a:cubicBezTo>
                    <a:pt x="293" y="809"/>
                    <a:pt x="321" y="809"/>
                    <a:pt x="335" y="823"/>
                  </a:cubicBezTo>
                  <a:lnTo>
                    <a:pt x="391" y="865"/>
                  </a:lnTo>
                  <a:cubicBezTo>
                    <a:pt x="405" y="865"/>
                    <a:pt x="418" y="879"/>
                    <a:pt x="432" y="879"/>
                  </a:cubicBezTo>
                  <a:lnTo>
                    <a:pt x="488" y="893"/>
                  </a:lnTo>
                  <a:cubicBezTo>
                    <a:pt x="492" y="893"/>
                    <a:pt x="497" y="894"/>
                    <a:pt x="502" y="896"/>
                  </a:cubicBezTo>
                  <a:lnTo>
                    <a:pt x="502" y="896"/>
                  </a:lnTo>
                  <a:cubicBezTo>
                    <a:pt x="412" y="865"/>
                    <a:pt x="328" y="820"/>
                    <a:pt x="257" y="762"/>
                  </a:cubicBezTo>
                  <a:close/>
                  <a:moveTo>
                    <a:pt x="502" y="896"/>
                  </a:moveTo>
                  <a:cubicBezTo>
                    <a:pt x="508" y="898"/>
                    <a:pt x="514" y="899"/>
                    <a:pt x="520" y="901"/>
                  </a:cubicBezTo>
                  <a:lnTo>
                    <a:pt x="520" y="901"/>
                  </a:lnTo>
                  <a:cubicBezTo>
                    <a:pt x="514" y="899"/>
                    <a:pt x="508" y="897"/>
                    <a:pt x="502" y="896"/>
                  </a:cubicBezTo>
                  <a:close/>
                  <a:moveTo>
                    <a:pt x="520" y="901"/>
                  </a:moveTo>
                  <a:cubicBezTo>
                    <a:pt x="525" y="903"/>
                    <a:pt x="530" y="904"/>
                    <a:pt x="534" y="905"/>
                  </a:cubicBezTo>
                  <a:lnTo>
                    <a:pt x="534" y="905"/>
                  </a:lnTo>
                  <a:cubicBezTo>
                    <a:pt x="529" y="904"/>
                    <a:pt x="525" y="903"/>
                    <a:pt x="520" y="901"/>
                  </a:cubicBezTo>
                  <a:close/>
                  <a:moveTo>
                    <a:pt x="534" y="905"/>
                  </a:moveTo>
                  <a:cubicBezTo>
                    <a:pt x="539" y="907"/>
                    <a:pt x="545" y="908"/>
                    <a:pt x="550" y="910"/>
                  </a:cubicBezTo>
                  <a:lnTo>
                    <a:pt x="550" y="910"/>
                  </a:lnTo>
                  <a:lnTo>
                    <a:pt x="544" y="907"/>
                  </a:lnTo>
                  <a:cubicBezTo>
                    <a:pt x="541" y="907"/>
                    <a:pt x="538" y="906"/>
                    <a:pt x="534" y="905"/>
                  </a:cubicBezTo>
                  <a:close/>
                  <a:moveTo>
                    <a:pt x="981" y="879"/>
                  </a:moveTo>
                  <a:cubicBezTo>
                    <a:pt x="980" y="879"/>
                    <a:pt x="978" y="879"/>
                    <a:pt x="976" y="879"/>
                  </a:cubicBezTo>
                  <a:lnTo>
                    <a:pt x="935" y="893"/>
                  </a:lnTo>
                  <a:cubicBezTo>
                    <a:pt x="907" y="893"/>
                    <a:pt x="893" y="907"/>
                    <a:pt x="879" y="907"/>
                  </a:cubicBezTo>
                  <a:lnTo>
                    <a:pt x="857" y="918"/>
                  </a:lnTo>
                  <a:lnTo>
                    <a:pt x="857" y="918"/>
                  </a:lnTo>
                  <a:cubicBezTo>
                    <a:pt x="901" y="908"/>
                    <a:pt x="942" y="895"/>
                    <a:pt x="981" y="879"/>
                  </a:cubicBezTo>
                  <a:close/>
                  <a:moveTo>
                    <a:pt x="550" y="910"/>
                  </a:moveTo>
                  <a:lnTo>
                    <a:pt x="600" y="935"/>
                  </a:lnTo>
                  <a:lnTo>
                    <a:pt x="697" y="935"/>
                  </a:lnTo>
                  <a:cubicBezTo>
                    <a:pt x="647" y="931"/>
                    <a:pt x="598" y="923"/>
                    <a:pt x="550" y="910"/>
                  </a:cubicBezTo>
                  <a:close/>
                  <a:moveTo>
                    <a:pt x="857" y="918"/>
                  </a:moveTo>
                  <a:cubicBezTo>
                    <a:pt x="806" y="929"/>
                    <a:pt x="753" y="935"/>
                    <a:pt x="697" y="935"/>
                  </a:cubicBezTo>
                  <a:lnTo>
                    <a:pt x="823" y="935"/>
                  </a:lnTo>
                  <a:lnTo>
                    <a:pt x="857" y="918"/>
                  </a:ln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2682425" y="3545325"/>
              <a:ext cx="25475" cy="24775"/>
            </a:xfrm>
            <a:custGeom>
              <a:avLst/>
              <a:gdLst/>
              <a:ahLst/>
              <a:cxnLst/>
              <a:rect l="l" t="t" r="r" b="b"/>
              <a:pathLst>
                <a:path w="1019" h="991" extrusionOk="0">
                  <a:moveTo>
                    <a:pt x="478" y="0"/>
                  </a:moveTo>
                  <a:cubicBezTo>
                    <a:pt x="210" y="0"/>
                    <a:pt x="0" y="218"/>
                    <a:pt x="0" y="489"/>
                  </a:cubicBezTo>
                  <a:cubicBezTo>
                    <a:pt x="0" y="754"/>
                    <a:pt x="237" y="991"/>
                    <a:pt x="516" y="991"/>
                  </a:cubicBezTo>
                  <a:cubicBezTo>
                    <a:pt x="795" y="991"/>
                    <a:pt x="1018" y="782"/>
                    <a:pt x="1018" y="503"/>
                  </a:cubicBezTo>
                  <a:cubicBezTo>
                    <a:pt x="1018" y="238"/>
                    <a:pt x="781" y="1"/>
                    <a:pt x="502" y="1"/>
                  </a:cubicBezTo>
                  <a:cubicBezTo>
                    <a:pt x="494" y="0"/>
                    <a:pt x="486" y="0"/>
                    <a:pt x="478" y="0"/>
                  </a:cubicBezTo>
                  <a:close/>
                </a:path>
              </a:pathLst>
            </a:custGeom>
            <a:solidFill>
              <a:srgbClr val="B2B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>
              <a:off x="2708575" y="3564500"/>
              <a:ext cx="2800" cy="7000"/>
            </a:xfrm>
            <a:custGeom>
              <a:avLst/>
              <a:gdLst/>
              <a:ahLst/>
              <a:cxnLst/>
              <a:rect l="l" t="t" r="r" b="b"/>
              <a:pathLst>
                <a:path w="112" h="280" extrusionOk="0">
                  <a:moveTo>
                    <a:pt x="112" y="1"/>
                  </a:moveTo>
                  <a:lnTo>
                    <a:pt x="106" y="22"/>
                  </a:lnTo>
                  <a:lnTo>
                    <a:pt x="106" y="22"/>
                  </a:lnTo>
                  <a:cubicBezTo>
                    <a:pt x="108" y="15"/>
                    <a:pt x="110" y="8"/>
                    <a:pt x="112" y="1"/>
                  </a:cubicBezTo>
                  <a:close/>
                  <a:moveTo>
                    <a:pt x="106" y="22"/>
                  </a:moveTo>
                  <a:lnTo>
                    <a:pt x="106" y="22"/>
                  </a:lnTo>
                  <a:cubicBezTo>
                    <a:pt x="91" y="65"/>
                    <a:pt x="66" y="92"/>
                    <a:pt x="42" y="140"/>
                  </a:cubicBezTo>
                  <a:lnTo>
                    <a:pt x="7" y="259"/>
                  </a:lnTo>
                  <a:lnTo>
                    <a:pt x="7" y="259"/>
                  </a:lnTo>
                  <a:cubicBezTo>
                    <a:pt x="22" y="216"/>
                    <a:pt x="46" y="189"/>
                    <a:pt x="70" y="140"/>
                  </a:cubicBezTo>
                  <a:lnTo>
                    <a:pt x="106" y="22"/>
                  </a:lnTo>
                  <a:close/>
                  <a:moveTo>
                    <a:pt x="7" y="259"/>
                  </a:moveTo>
                  <a:lnTo>
                    <a:pt x="7" y="259"/>
                  </a:lnTo>
                  <a:cubicBezTo>
                    <a:pt x="4" y="265"/>
                    <a:pt x="2" y="272"/>
                    <a:pt x="0" y="280"/>
                  </a:cubicBezTo>
                  <a:lnTo>
                    <a:pt x="7" y="259"/>
                  </a:lnTo>
                  <a:close/>
                </a:path>
              </a:pathLst>
            </a:custGeom>
            <a:solidFill>
              <a:srgbClr val="666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>
              <a:off x="2676500" y="3551250"/>
              <a:ext cx="32800" cy="26875"/>
            </a:xfrm>
            <a:custGeom>
              <a:avLst/>
              <a:gdLst/>
              <a:ahLst/>
              <a:cxnLst/>
              <a:rect l="l" t="t" r="r" b="b"/>
              <a:pathLst>
                <a:path w="1312" h="1075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5" y="29"/>
                    <a:pt x="83" y="61"/>
                    <a:pt x="74" y="95"/>
                  </a:cubicBezTo>
                  <a:lnTo>
                    <a:pt x="74" y="95"/>
                  </a:lnTo>
                  <a:lnTo>
                    <a:pt x="112" y="1"/>
                  </a:lnTo>
                  <a:close/>
                  <a:moveTo>
                    <a:pt x="74" y="95"/>
                  </a:moveTo>
                  <a:lnTo>
                    <a:pt x="56" y="140"/>
                  </a:lnTo>
                  <a:cubicBezTo>
                    <a:pt x="28" y="210"/>
                    <a:pt x="0" y="308"/>
                    <a:pt x="0" y="391"/>
                  </a:cubicBezTo>
                  <a:cubicBezTo>
                    <a:pt x="0" y="754"/>
                    <a:pt x="321" y="1047"/>
                    <a:pt x="697" y="1075"/>
                  </a:cubicBezTo>
                  <a:cubicBezTo>
                    <a:pt x="935" y="1075"/>
                    <a:pt x="1144" y="963"/>
                    <a:pt x="1255" y="810"/>
                  </a:cubicBezTo>
                  <a:lnTo>
                    <a:pt x="1311" y="670"/>
                  </a:lnTo>
                  <a:lnTo>
                    <a:pt x="1311" y="670"/>
                  </a:lnTo>
                  <a:cubicBezTo>
                    <a:pt x="1186" y="824"/>
                    <a:pt x="1004" y="935"/>
                    <a:pt x="753" y="935"/>
                  </a:cubicBezTo>
                  <a:cubicBezTo>
                    <a:pt x="377" y="907"/>
                    <a:pt x="56" y="615"/>
                    <a:pt x="56" y="252"/>
                  </a:cubicBezTo>
                  <a:cubicBezTo>
                    <a:pt x="56" y="202"/>
                    <a:pt x="61" y="146"/>
                    <a:pt x="74" y="95"/>
                  </a:cubicBez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>
              <a:off x="2678225" y="3541500"/>
              <a:ext cx="37350" cy="32800"/>
            </a:xfrm>
            <a:custGeom>
              <a:avLst/>
              <a:gdLst/>
              <a:ahLst/>
              <a:cxnLst/>
              <a:rect l="l" t="t" r="r" b="b"/>
              <a:pathLst>
                <a:path w="1494" h="1312" extrusionOk="0">
                  <a:moveTo>
                    <a:pt x="670" y="154"/>
                  </a:moveTo>
                  <a:cubicBezTo>
                    <a:pt x="949" y="154"/>
                    <a:pt x="1186" y="377"/>
                    <a:pt x="1186" y="656"/>
                  </a:cubicBezTo>
                  <a:cubicBezTo>
                    <a:pt x="1214" y="935"/>
                    <a:pt x="963" y="1144"/>
                    <a:pt x="684" y="1144"/>
                  </a:cubicBezTo>
                  <a:cubicBezTo>
                    <a:pt x="405" y="1144"/>
                    <a:pt x="168" y="921"/>
                    <a:pt x="168" y="642"/>
                  </a:cubicBezTo>
                  <a:cubicBezTo>
                    <a:pt x="168" y="363"/>
                    <a:pt x="391" y="154"/>
                    <a:pt x="670" y="154"/>
                  </a:cubicBezTo>
                  <a:close/>
                  <a:moveTo>
                    <a:pt x="670" y="0"/>
                  </a:moveTo>
                  <a:cubicBezTo>
                    <a:pt x="531" y="0"/>
                    <a:pt x="196" y="28"/>
                    <a:pt x="57" y="391"/>
                  </a:cubicBezTo>
                  <a:cubicBezTo>
                    <a:pt x="29" y="461"/>
                    <a:pt x="1" y="544"/>
                    <a:pt x="1" y="642"/>
                  </a:cubicBezTo>
                  <a:cubicBezTo>
                    <a:pt x="1" y="1005"/>
                    <a:pt x="322" y="1297"/>
                    <a:pt x="698" y="1311"/>
                  </a:cubicBezTo>
                  <a:cubicBezTo>
                    <a:pt x="977" y="1311"/>
                    <a:pt x="1228" y="1158"/>
                    <a:pt x="1326" y="921"/>
                  </a:cubicBezTo>
                  <a:cubicBezTo>
                    <a:pt x="1493" y="474"/>
                    <a:pt x="1172" y="28"/>
                    <a:pt x="670" y="0"/>
                  </a:cubicBezTo>
                  <a:close/>
                </a:path>
              </a:pathLst>
            </a:custGeom>
            <a:solidFill>
              <a:srgbClr val="DAD9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>
              <a:off x="2677875" y="3541150"/>
              <a:ext cx="37700" cy="33500"/>
            </a:xfrm>
            <a:custGeom>
              <a:avLst/>
              <a:gdLst/>
              <a:ahLst/>
              <a:cxnLst/>
              <a:rect l="l" t="t" r="r" b="b"/>
              <a:pathLst>
                <a:path w="1508" h="1340" extrusionOk="0">
                  <a:moveTo>
                    <a:pt x="684" y="154"/>
                  </a:moveTo>
                  <a:cubicBezTo>
                    <a:pt x="698" y="154"/>
                    <a:pt x="921" y="154"/>
                    <a:pt x="1173" y="377"/>
                  </a:cubicBezTo>
                  <a:cubicBezTo>
                    <a:pt x="1507" y="712"/>
                    <a:pt x="1256" y="1270"/>
                    <a:pt x="768" y="1270"/>
                  </a:cubicBezTo>
                  <a:cubicBezTo>
                    <a:pt x="322" y="1270"/>
                    <a:pt x="196" y="781"/>
                    <a:pt x="182" y="656"/>
                  </a:cubicBezTo>
                  <a:cubicBezTo>
                    <a:pt x="154" y="363"/>
                    <a:pt x="405" y="154"/>
                    <a:pt x="642" y="154"/>
                  </a:cubicBezTo>
                  <a:cubicBezTo>
                    <a:pt x="642" y="154"/>
                    <a:pt x="655" y="160"/>
                    <a:pt x="667" y="160"/>
                  </a:cubicBezTo>
                  <a:cubicBezTo>
                    <a:pt x="673" y="160"/>
                    <a:pt x="680" y="158"/>
                    <a:pt x="684" y="154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72"/>
                    <a:pt x="1" y="656"/>
                  </a:cubicBezTo>
                  <a:cubicBezTo>
                    <a:pt x="1" y="1019"/>
                    <a:pt x="322" y="1311"/>
                    <a:pt x="698" y="1339"/>
                  </a:cubicBezTo>
                  <a:cubicBezTo>
                    <a:pt x="977" y="1339"/>
                    <a:pt x="1228" y="1172"/>
                    <a:pt x="1326" y="935"/>
                  </a:cubicBezTo>
                  <a:cubicBezTo>
                    <a:pt x="1340" y="921"/>
                    <a:pt x="1368" y="879"/>
                    <a:pt x="1368" y="851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AD9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>
              <a:off x="2677875" y="3541150"/>
              <a:ext cx="38400" cy="33500"/>
            </a:xfrm>
            <a:custGeom>
              <a:avLst/>
              <a:gdLst/>
              <a:ahLst/>
              <a:cxnLst/>
              <a:rect l="l" t="t" r="r" b="b"/>
              <a:pathLst>
                <a:path w="1536" h="1340" extrusionOk="0">
                  <a:moveTo>
                    <a:pt x="684" y="154"/>
                  </a:moveTo>
                  <a:cubicBezTo>
                    <a:pt x="698" y="154"/>
                    <a:pt x="963" y="154"/>
                    <a:pt x="1186" y="363"/>
                  </a:cubicBezTo>
                  <a:cubicBezTo>
                    <a:pt x="1535" y="712"/>
                    <a:pt x="1298" y="1256"/>
                    <a:pt x="782" y="1284"/>
                  </a:cubicBezTo>
                  <a:cubicBezTo>
                    <a:pt x="391" y="1284"/>
                    <a:pt x="196" y="893"/>
                    <a:pt x="182" y="712"/>
                  </a:cubicBezTo>
                  <a:cubicBezTo>
                    <a:pt x="182" y="642"/>
                    <a:pt x="154" y="461"/>
                    <a:pt x="294" y="307"/>
                  </a:cubicBezTo>
                  <a:cubicBezTo>
                    <a:pt x="433" y="168"/>
                    <a:pt x="629" y="154"/>
                    <a:pt x="642" y="154"/>
                  </a:cubicBezTo>
                  <a:cubicBezTo>
                    <a:pt x="642" y="154"/>
                    <a:pt x="655" y="160"/>
                    <a:pt x="667" y="160"/>
                  </a:cubicBezTo>
                  <a:cubicBezTo>
                    <a:pt x="673" y="160"/>
                    <a:pt x="680" y="158"/>
                    <a:pt x="684" y="154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72"/>
                    <a:pt x="1" y="656"/>
                  </a:cubicBezTo>
                  <a:cubicBezTo>
                    <a:pt x="1" y="1019"/>
                    <a:pt x="322" y="1311"/>
                    <a:pt x="698" y="1339"/>
                  </a:cubicBezTo>
                  <a:cubicBezTo>
                    <a:pt x="977" y="1339"/>
                    <a:pt x="1228" y="1172"/>
                    <a:pt x="1326" y="935"/>
                  </a:cubicBezTo>
                  <a:cubicBezTo>
                    <a:pt x="1340" y="921"/>
                    <a:pt x="1368" y="879"/>
                    <a:pt x="1368" y="851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9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>
              <a:off x="2677875" y="3541150"/>
              <a:ext cx="37350" cy="33150"/>
            </a:xfrm>
            <a:custGeom>
              <a:avLst/>
              <a:gdLst/>
              <a:ahLst/>
              <a:cxnLst/>
              <a:rect l="l" t="t" r="r" b="b"/>
              <a:pathLst>
                <a:path w="1494" h="1326" extrusionOk="0">
                  <a:moveTo>
                    <a:pt x="684" y="126"/>
                  </a:moveTo>
                  <a:cubicBezTo>
                    <a:pt x="684" y="126"/>
                    <a:pt x="949" y="126"/>
                    <a:pt x="1117" y="321"/>
                  </a:cubicBezTo>
                  <a:cubicBezTo>
                    <a:pt x="1493" y="670"/>
                    <a:pt x="1270" y="1256"/>
                    <a:pt x="740" y="1284"/>
                  </a:cubicBezTo>
                  <a:cubicBezTo>
                    <a:pt x="363" y="1284"/>
                    <a:pt x="140" y="949"/>
                    <a:pt x="126" y="712"/>
                  </a:cubicBezTo>
                  <a:cubicBezTo>
                    <a:pt x="126" y="544"/>
                    <a:pt x="154" y="405"/>
                    <a:pt x="266" y="307"/>
                  </a:cubicBezTo>
                  <a:cubicBezTo>
                    <a:pt x="419" y="154"/>
                    <a:pt x="601" y="126"/>
                    <a:pt x="629" y="126"/>
                  </a:cubicBezTo>
                  <a:cubicBezTo>
                    <a:pt x="638" y="126"/>
                    <a:pt x="653" y="138"/>
                    <a:pt x="667" y="138"/>
                  </a:cubicBezTo>
                  <a:cubicBezTo>
                    <a:pt x="673" y="138"/>
                    <a:pt x="680" y="135"/>
                    <a:pt x="684" y="126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977" y="1325"/>
                    <a:pt x="1228" y="1172"/>
                    <a:pt x="1326" y="935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8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>
              <a:off x="2677875" y="3541150"/>
              <a:ext cx="38750" cy="33150"/>
            </a:xfrm>
            <a:custGeom>
              <a:avLst/>
              <a:gdLst/>
              <a:ahLst/>
              <a:cxnLst/>
              <a:rect l="l" t="t" r="r" b="b"/>
              <a:pathLst>
                <a:path w="1550" h="1326" extrusionOk="0">
                  <a:moveTo>
                    <a:pt x="712" y="122"/>
                  </a:moveTo>
                  <a:cubicBezTo>
                    <a:pt x="786" y="122"/>
                    <a:pt x="997" y="159"/>
                    <a:pt x="1159" y="321"/>
                  </a:cubicBezTo>
                  <a:cubicBezTo>
                    <a:pt x="1549" y="712"/>
                    <a:pt x="1256" y="1284"/>
                    <a:pt x="768" y="1297"/>
                  </a:cubicBezTo>
                  <a:cubicBezTo>
                    <a:pt x="405" y="1297"/>
                    <a:pt x="154" y="1005"/>
                    <a:pt x="140" y="726"/>
                  </a:cubicBezTo>
                  <a:cubicBezTo>
                    <a:pt x="126" y="544"/>
                    <a:pt x="182" y="405"/>
                    <a:pt x="280" y="307"/>
                  </a:cubicBezTo>
                  <a:cubicBezTo>
                    <a:pt x="363" y="196"/>
                    <a:pt x="531" y="126"/>
                    <a:pt x="684" y="126"/>
                  </a:cubicBezTo>
                  <a:cubicBezTo>
                    <a:pt x="687" y="123"/>
                    <a:pt x="696" y="122"/>
                    <a:pt x="712" y="122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977" y="1325"/>
                    <a:pt x="1228" y="1172"/>
                    <a:pt x="1326" y="935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>
              <a:off x="2677875" y="3541150"/>
              <a:ext cx="38400" cy="33150"/>
            </a:xfrm>
            <a:custGeom>
              <a:avLst/>
              <a:gdLst/>
              <a:ahLst/>
              <a:cxnLst/>
              <a:rect l="l" t="t" r="r" b="b"/>
              <a:pathLst>
                <a:path w="1536" h="1326" extrusionOk="0">
                  <a:moveTo>
                    <a:pt x="684" y="112"/>
                  </a:moveTo>
                  <a:cubicBezTo>
                    <a:pt x="684" y="112"/>
                    <a:pt x="963" y="112"/>
                    <a:pt x="1159" y="307"/>
                  </a:cubicBezTo>
                  <a:cubicBezTo>
                    <a:pt x="1535" y="670"/>
                    <a:pt x="1312" y="1256"/>
                    <a:pt x="768" y="1284"/>
                  </a:cubicBezTo>
                  <a:cubicBezTo>
                    <a:pt x="760" y="1284"/>
                    <a:pt x="751" y="1284"/>
                    <a:pt x="743" y="1284"/>
                  </a:cubicBezTo>
                  <a:cubicBezTo>
                    <a:pt x="393" y="1284"/>
                    <a:pt x="140" y="998"/>
                    <a:pt x="126" y="712"/>
                  </a:cubicBezTo>
                  <a:cubicBezTo>
                    <a:pt x="85" y="321"/>
                    <a:pt x="405" y="126"/>
                    <a:pt x="629" y="112"/>
                  </a:cubicBezTo>
                  <a:cubicBezTo>
                    <a:pt x="638" y="112"/>
                    <a:pt x="653" y="118"/>
                    <a:pt x="667" y="118"/>
                  </a:cubicBezTo>
                  <a:cubicBezTo>
                    <a:pt x="673" y="118"/>
                    <a:pt x="680" y="117"/>
                    <a:pt x="684" y="112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977" y="1325"/>
                    <a:pt x="1228" y="1172"/>
                    <a:pt x="1326" y="935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5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5"/>
            <p:cNvSpPr/>
            <p:nvPr/>
          </p:nvSpPr>
          <p:spPr>
            <a:xfrm>
              <a:off x="2677875" y="3541150"/>
              <a:ext cx="38400" cy="33150"/>
            </a:xfrm>
            <a:custGeom>
              <a:avLst/>
              <a:gdLst/>
              <a:ahLst/>
              <a:cxnLst/>
              <a:rect l="l" t="t" r="r" b="b"/>
              <a:pathLst>
                <a:path w="1536" h="1326" extrusionOk="0">
                  <a:moveTo>
                    <a:pt x="696" y="112"/>
                  </a:moveTo>
                  <a:cubicBezTo>
                    <a:pt x="747" y="112"/>
                    <a:pt x="949" y="122"/>
                    <a:pt x="1131" y="279"/>
                  </a:cubicBezTo>
                  <a:cubicBezTo>
                    <a:pt x="1535" y="628"/>
                    <a:pt x="1298" y="1256"/>
                    <a:pt x="754" y="1284"/>
                  </a:cubicBezTo>
                  <a:cubicBezTo>
                    <a:pt x="746" y="1284"/>
                    <a:pt x="737" y="1284"/>
                    <a:pt x="729" y="1284"/>
                  </a:cubicBezTo>
                  <a:cubicBezTo>
                    <a:pt x="405" y="1284"/>
                    <a:pt x="126" y="1024"/>
                    <a:pt x="112" y="712"/>
                  </a:cubicBezTo>
                  <a:cubicBezTo>
                    <a:pt x="85" y="321"/>
                    <a:pt x="405" y="126"/>
                    <a:pt x="629" y="112"/>
                  </a:cubicBezTo>
                  <a:cubicBezTo>
                    <a:pt x="638" y="112"/>
                    <a:pt x="653" y="118"/>
                    <a:pt x="667" y="118"/>
                  </a:cubicBezTo>
                  <a:cubicBezTo>
                    <a:pt x="673" y="118"/>
                    <a:pt x="680" y="117"/>
                    <a:pt x="684" y="112"/>
                  </a:cubicBezTo>
                  <a:cubicBezTo>
                    <a:pt x="684" y="112"/>
                    <a:pt x="689" y="112"/>
                    <a:pt x="696" y="112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977" y="1325"/>
                    <a:pt x="1228" y="1172"/>
                    <a:pt x="1326" y="935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4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5"/>
            <p:cNvSpPr/>
            <p:nvPr/>
          </p:nvSpPr>
          <p:spPr>
            <a:xfrm>
              <a:off x="2677875" y="3541150"/>
              <a:ext cx="38750" cy="33150"/>
            </a:xfrm>
            <a:custGeom>
              <a:avLst/>
              <a:gdLst/>
              <a:ahLst/>
              <a:cxnLst/>
              <a:rect l="l" t="t" r="r" b="b"/>
              <a:pathLst>
                <a:path w="1550" h="1326" extrusionOk="0">
                  <a:moveTo>
                    <a:pt x="698" y="98"/>
                  </a:moveTo>
                  <a:cubicBezTo>
                    <a:pt x="754" y="98"/>
                    <a:pt x="977" y="108"/>
                    <a:pt x="1159" y="265"/>
                  </a:cubicBezTo>
                  <a:cubicBezTo>
                    <a:pt x="1549" y="628"/>
                    <a:pt x="1312" y="1256"/>
                    <a:pt x="768" y="1284"/>
                  </a:cubicBezTo>
                  <a:cubicBezTo>
                    <a:pt x="760" y="1284"/>
                    <a:pt x="751" y="1284"/>
                    <a:pt x="743" y="1284"/>
                  </a:cubicBezTo>
                  <a:cubicBezTo>
                    <a:pt x="418" y="1284"/>
                    <a:pt x="126" y="1024"/>
                    <a:pt x="112" y="712"/>
                  </a:cubicBezTo>
                  <a:cubicBezTo>
                    <a:pt x="71" y="307"/>
                    <a:pt x="405" y="112"/>
                    <a:pt x="629" y="98"/>
                  </a:cubicBezTo>
                  <a:cubicBezTo>
                    <a:pt x="638" y="98"/>
                    <a:pt x="653" y="104"/>
                    <a:pt x="667" y="104"/>
                  </a:cubicBezTo>
                  <a:cubicBezTo>
                    <a:pt x="673" y="104"/>
                    <a:pt x="680" y="103"/>
                    <a:pt x="684" y="98"/>
                  </a:cubicBezTo>
                  <a:cubicBezTo>
                    <a:pt x="684" y="98"/>
                    <a:pt x="689" y="98"/>
                    <a:pt x="698" y="98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977" y="1325"/>
                    <a:pt x="1228" y="1172"/>
                    <a:pt x="1326" y="935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3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5"/>
            <p:cNvSpPr/>
            <p:nvPr/>
          </p:nvSpPr>
          <p:spPr>
            <a:xfrm>
              <a:off x="2677875" y="3541150"/>
              <a:ext cx="38050" cy="33150"/>
            </a:xfrm>
            <a:custGeom>
              <a:avLst/>
              <a:gdLst/>
              <a:ahLst/>
              <a:cxnLst/>
              <a:rect l="l" t="t" r="r" b="b"/>
              <a:pathLst>
                <a:path w="1522" h="1326" extrusionOk="0">
                  <a:moveTo>
                    <a:pt x="698" y="98"/>
                  </a:moveTo>
                  <a:cubicBezTo>
                    <a:pt x="754" y="98"/>
                    <a:pt x="977" y="108"/>
                    <a:pt x="1159" y="265"/>
                  </a:cubicBezTo>
                  <a:cubicBezTo>
                    <a:pt x="1521" y="600"/>
                    <a:pt x="1368" y="1242"/>
                    <a:pt x="768" y="1284"/>
                  </a:cubicBezTo>
                  <a:cubicBezTo>
                    <a:pt x="760" y="1284"/>
                    <a:pt x="751" y="1284"/>
                    <a:pt x="743" y="1284"/>
                  </a:cubicBezTo>
                  <a:cubicBezTo>
                    <a:pt x="418" y="1284"/>
                    <a:pt x="126" y="1024"/>
                    <a:pt x="112" y="712"/>
                  </a:cubicBezTo>
                  <a:cubicBezTo>
                    <a:pt x="71" y="307"/>
                    <a:pt x="405" y="112"/>
                    <a:pt x="629" y="98"/>
                  </a:cubicBezTo>
                  <a:cubicBezTo>
                    <a:pt x="638" y="98"/>
                    <a:pt x="653" y="104"/>
                    <a:pt x="667" y="104"/>
                  </a:cubicBezTo>
                  <a:cubicBezTo>
                    <a:pt x="673" y="104"/>
                    <a:pt x="680" y="103"/>
                    <a:pt x="684" y="98"/>
                  </a:cubicBezTo>
                  <a:cubicBezTo>
                    <a:pt x="684" y="98"/>
                    <a:pt x="689" y="98"/>
                    <a:pt x="698" y="98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977" y="1325"/>
                    <a:pt x="1228" y="1172"/>
                    <a:pt x="1326" y="935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1D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5"/>
            <p:cNvSpPr/>
            <p:nvPr/>
          </p:nvSpPr>
          <p:spPr>
            <a:xfrm>
              <a:off x="2677875" y="3541150"/>
              <a:ext cx="38400" cy="33150"/>
            </a:xfrm>
            <a:custGeom>
              <a:avLst/>
              <a:gdLst/>
              <a:ahLst/>
              <a:cxnLst/>
              <a:rect l="l" t="t" r="r" b="b"/>
              <a:pathLst>
                <a:path w="1536" h="1326" extrusionOk="0">
                  <a:moveTo>
                    <a:pt x="741" y="94"/>
                  </a:moveTo>
                  <a:cubicBezTo>
                    <a:pt x="829" y="94"/>
                    <a:pt x="1001" y="116"/>
                    <a:pt x="1131" y="265"/>
                  </a:cubicBezTo>
                  <a:cubicBezTo>
                    <a:pt x="1535" y="642"/>
                    <a:pt x="1312" y="1284"/>
                    <a:pt x="754" y="1297"/>
                  </a:cubicBezTo>
                  <a:cubicBezTo>
                    <a:pt x="746" y="1298"/>
                    <a:pt x="737" y="1298"/>
                    <a:pt x="729" y="1298"/>
                  </a:cubicBezTo>
                  <a:cubicBezTo>
                    <a:pt x="379" y="1298"/>
                    <a:pt x="112" y="1012"/>
                    <a:pt x="85" y="726"/>
                  </a:cubicBezTo>
                  <a:cubicBezTo>
                    <a:pt x="71" y="321"/>
                    <a:pt x="405" y="112"/>
                    <a:pt x="629" y="98"/>
                  </a:cubicBezTo>
                  <a:cubicBezTo>
                    <a:pt x="638" y="98"/>
                    <a:pt x="653" y="104"/>
                    <a:pt x="667" y="104"/>
                  </a:cubicBezTo>
                  <a:cubicBezTo>
                    <a:pt x="673" y="104"/>
                    <a:pt x="680" y="103"/>
                    <a:pt x="684" y="98"/>
                  </a:cubicBezTo>
                  <a:cubicBezTo>
                    <a:pt x="684" y="98"/>
                    <a:pt x="706" y="94"/>
                    <a:pt x="741" y="94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977" y="1325"/>
                    <a:pt x="1228" y="1172"/>
                    <a:pt x="1326" y="935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D0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5"/>
            <p:cNvSpPr/>
            <p:nvPr/>
          </p:nvSpPr>
          <p:spPr>
            <a:xfrm>
              <a:off x="2677875" y="3541150"/>
              <a:ext cx="39450" cy="33500"/>
            </a:xfrm>
            <a:custGeom>
              <a:avLst/>
              <a:gdLst/>
              <a:ahLst/>
              <a:cxnLst/>
              <a:rect l="l" t="t" r="r" b="b"/>
              <a:pathLst>
                <a:path w="1578" h="1340" extrusionOk="0">
                  <a:moveTo>
                    <a:pt x="720" y="83"/>
                  </a:moveTo>
                  <a:cubicBezTo>
                    <a:pt x="798" y="83"/>
                    <a:pt x="990" y="99"/>
                    <a:pt x="1131" y="251"/>
                  </a:cubicBezTo>
                  <a:cubicBezTo>
                    <a:pt x="1577" y="614"/>
                    <a:pt x="1340" y="1270"/>
                    <a:pt x="768" y="1297"/>
                  </a:cubicBezTo>
                  <a:cubicBezTo>
                    <a:pt x="760" y="1298"/>
                    <a:pt x="751" y="1298"/>
                    <a:pt x="743" y="1298"/>
                  </a:cubicBezTo>
                  <a:cubicBezTo>
                    <a:pt x="405" y="1298"/>
                    <a:pt x="112" y="1025"/>
                    <a:pt x="85" y="712"/>
                  </a:cubicBezTo>
                  <a:cubicBezTo>
                    <a:pt x="57" y="321"/>
                    <a:pt x="391" y="98"/>
                    <a:pt x="629" y="84"/>
                  </a:cubicBezTo>
                  <a:cubicBezTo>
                    <a:pt x="638" y="84"/>
                    <a:pt x="653" y="90"/>
                    <a:pt x="667" y="90"/>
                  </a:cubicBezTo>
                  <a:cubicBezTo>
                    <a:pt x="673" y="90"/>
                    <a:pt x="680" y="89"/>
                    <a:pt x="684" y="84"/>
                  </a:cubicBezTo>
                  <a:cubicBezTo>
                    <a:pt x="684" y="84"/>
                    <a:pt x="697" y="83"/>
                    <a:pt x="720" y="83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72"/>
                    <a:pt x="1" y="656"/>
                  </a:cubicBezTo>
                  <a:cubicBezTo>
                    <a:pt x="1" y="1019"/>
                    <a:pt x="322" y="1311"/>
                    <a:pt x="698" y="1339"/>
                  </a:cubicBezTo>
                  <a:cubicBezTo>
                    <a:pt x="977" y="1339"/>
                    <a:pt x="1228" y="1172"/>
                    <a:pt x="1326" y="935"/>
                  </a:cubicBezTo>
                  <a:cubicBezTo>
                    <a:pt x="1340" y="921"/>
                    <a:pt x="1368" y="879"/>
                    <a:pt x="1368" y="851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CEC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5"/>
            <p:cNvSpPr/>
            <p:nvPr/>
          </p:nvSpPr>
          <p:spPr>
            <a:xfrm>
              <a:off x="2677875" y="3541150"/>
              <a:ext cx="39450" cy="33500"/>
            </a:xfrm>
            <a:custGeom>
              <a:avLst/>
              <a:gdLst/>
              <a:ahLst/>
              <a:cxnLst/>
              <a:rect l="l" t="t" r="r" b="b"/>
              <a:pathLst>
                <a:path w="1578" h="1340" extrusionOk="0">
                  <a:moveTo>
                    <a:pt x="724" y="82"/>
                  </a:moveTo>
                  <a:cubicBezTo>
                    <a:pt x="804" y="82"/>
                    <a:pt x="992" y="99"/>
                    <a:pt x="1131" y="237"/>
                  </a:cubicBezTo>
                  <a:cubicBezTo>
                    <a:pt x="1577" y="614"/>
                    <a:pt x="1340" y="1270"/>
                    <a:pt x="768" y="1297"/>
                  </a:cubicBezTo>
                  <a:cubicBezTo>
                    <a:pt x="759" y="1298"/>
                    <a:pt x="751" y="1298"/>
                    <a:pt x="742" y="1298"/>
                  </a:cubicBezTo>
                  <a:cubicBezTo>
                    <a:pt x="379" y="1298"/>
                    <a:pt x="112" y="1012"/>
                    <a:pt x="85" y="726"/>
                  </a:cubicBezTo>
                  <a:cubicBezTo>
                    <a:pt x="57" y="307"/>
                    <a:pt x="391" y="98"/>
                    <a:pt x="629" y="84"/>
                  </a:cubicBezTo>
                  <a:cubicBezTo>
                    <a:pt x="638" y="84"/>
                    <a:pt x="653" y="90"/>
                    <a:pt x="667" y="90"/>
                  </a:cubicBezTo>
                  <a:cubicBezTo>
                    <a:pt x="673" y="90"/>
                    <a:pt x="680" y="89"/>
                    <a:pt x="684" y="84"/>
                  </a:cubicBezTo>
                  <a:cubicBezTo>
                    <a:pt x="684" y="84"/>
                    <a:pt x="699" y="82"/>
                    <a:pt x="724" y="82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72"/>
                    <a:pt x="1" y="656"/>
                  </a:cubicBezTo>
                  <a:cubicBezTo>
                    <a:pt x="1" y="1019"/>
                    <a:pt x="322" y="1311"/>
                    <a:pt x="698" y="1339"/>
                  </a:cubicBezTo>
                  <a:cubicBezTo>
                    <a:pt x="977" y="1339"/>
                    <a:pt x="1228" y="1172"/>
                    <a:pt x="1326" y="935"/>
                  </a:cubicBezTo>
                  <a:cubicBezTo>
                    <a:pt x="1340" y="921"/>
                    <a:pt x="1368" y="879"/>
                    <a:pt x="1368" y="851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5"/>
            <p:cNvSpPr/>
            <p:nvPr/>
          </p:nvSpPr>
          <p:spPr>
            <a:xfrm>
              <a:off x="2677875" y="3541150"/>
              <a:ext cx="38750" cy="33500"/>
            </a:xfrm>
            <a:custGeom>
              <a:avLst/>
              <a:gdLst/>
              <a:ahLst/>
              <a:cxnLst/>
              <a:rect l="l" t="t" r="r" b="b"/>
              <a:pathLst>
                <a:path w="1550" h="1340" extrusionOk="0">
                  <a:moveTo>
                    <a:pt x="684" y="56"/>
                  </a:moveTo>
                  <a:cubicBezTo>
                    <a:pt x="684" y="56"/>
                    <a:pt x="949" y="56"/>
                    <a:pt x="1117" y="223"/>
                  </a:cubicBezTo>
                  <a:cubicBezTo>
                    <a:pt x="1549" y="600"/>
                    <a:pt x="1312" y="1242"/>
                    <a:pt x="754" y="1284"/>
                  </a:cubicBezTo>
                  <a:cubicBezTo>
                    <a:pt x="746" y="1284"/>
                    <a:pt x="737" y="1284"/>
                    <a:pt x="729" y="1284"/>
                  </a:cubicBezTo>
                  <a:cubicBezTo>
                    <a:pt x="377" y="1284"/>
                    <a:pt x="84" y="998"/>
                    <a:pt x="71" y="712"/>
                  </a:cubicBezTo>
                  <a:cubicBezTo>
                    <a:pt x="57" y="293"/>
                    <a:pt x="391" y="84"/>
                    <a:pt x="629" y="56"/>
                  </a:cubicBezTo>
                  <a:cubicBezTo>
                    <a:pt x="638" y="56"/>
                    <a:pt x="653" y="68"/>
                    <a:pt x="667" y="68"/>
                  </a:cubicBezTo>
                  <a:cubicBezTo>
                    <a:pt x="673" y="68"/>
                    <a:pt x="680" y="65"/>
                    <a:pt x="684" y="56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72"/>
                    <a:pt x="1" y="656"/>
                  </a:cubicBezTo>
                  <a:cubicBezTo>
                    <a:pt x="1" y="1019"/>
                    <a:pt x="322" y="1311"/>
                    <a:pt x="698" y="1339"/>
                  </a:cubicBezTo>
                  <a:cubicBezTo>
                    <a:pt x="977" y="1339"/>
                    <a:pt x="1228" y="1172"/>
                    <a:pt x="1326" y="935"/>
                  </a:cubicBezTo>
                  <a:cubicBezTo>
                    <a:pt x="1340" y="921"/>
                    <a:pt x="1368" y="879"/>
                    <a:pt x="1368" y="851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CAC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5"/>
            <p:cNvSpPr/>
            <p:nvPr/>
          </p:nvSpPr>
          <p:spPr>
            <a:xfrm>
              <a:off x="2677875" y="3541150"/>
              <a:ext cx="39450" cy="33500"/>
            </a:xfrm>
            <a:custGeom>
              <a:avLst/>
              <a:gdLst/>
              <a:ahLst/>
              <a:cxnLst/>
              <a:rect l="l" t="t" r="r" b="b"/>
              <a:pathLst>
                <a:path w="1578" h="1340" extrusionOk="0">
                  <a:moveTo>
                    <a:pt x="696" y="56"/>
                  </a:moveTo>
                  <a:cubicBezTo>
                    <a:pt x="750" y="56"/>
                    <a:pt x="977" y="67"/>
                    <a:pt x="1173" y="237"/>
                  </a:cubicBezTo>
                  <a:cubicBezTo>
                    <a:pt x="1577" y="614"/>
                    <a:pt x="1326" y="1270"/>
                    <a:pt x="768" y="1284"/>
                  </a:cubicBezTo>
                  <a:cubicBezTo>
                    <a:pt x="759" y="1284"/>
                    <a:pt x="751" y="1284"/>
                    <a:pt x="742" y="1284"/>
                  </a:cubicBezTo>
                  <a:cubicBezTo>
                    <a:pt x="377" y="1284"/>
                    <a:pt x="84" y="998"/>
                    <a:pt x="71" y="712"/>
                  </a:cubicBezTo>
                  <a:cubicBezTo>
                    <a:pt x="57" y="642"/>
                    <a:pt x="43" y="433"/>
                    <a:pt x="210" y="251"/>
                  </a:cubicBezTo>
                  <a:cubicBezTo>
                    <a:pt x="391" y="84"/>
                    <a:pt x="601" y="56"/>
                    <a:pt x="642" y="56"/>
                  </a:cubicBezTo>
                  <a:lnTo>
                    <a:pt x="684" y="56"/>
                  </a:lnTo>
                  <a:cubicBezTo>
                    <a:pt x="684" y="56"/>
                    <a:pt x="688" y="56"/>
                    <a:pt x="696" y="56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72"/>
                    <a:pt x="1" y="656"/>
                  </a:cubicBezTo>
                  <a:cubicBezTo>
                    <a:pt x="1" y="1019"/>
                    <a:pt x="322" y="1311"/>
                    <a:pt x="698" y="1339"/>
                  </a:cubicBezTo>
                  <a:cubicBezTo>
                    <a:pt x="977" y="1339"/>
                    <a:pt x="1228" y="1172"/>
                    <a:pt x="1326" y="935"/>
                  </a:cubicBezTo>
                  <a:cubicBezTo>
                    <a:pt x="1340" y="921"/>
                    <a:pt x="1368" y="879"/>
                    <a:pt x="1368" y="851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C7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5"/>
            <p:cNvSpPr/>
            <p:nvPr/>
          </p:nvSpPr>
          <p:spPr>
            <a:xfrm>
              <a:off x="2677875" y="3541150"/>
              <a:ext cx="39450" cy="33500"/>
            </a:xfrm>
            <a:custGeom>
              <a:avLst/>
              <a:gdLst/>
              <a:ahLst/>
              <a:cxnLst/>
              <a:rect l="l" t="t" r="r" b="b"/>
              <a:pathLst>
                <a:path w="1578" h="1340" extrusionOk="0">
                  <a:moveTo>
                    <a:pt x="698" y="56"/>
                  </a:moveTo>
                  <a:cubicBezTo>
                    <a:pt x="754" y="56"/>
                    <a:pt x="977" y="66"/>
                    <a:pt x="1159" y="223"/>
                  </a:cubicBezTo>
                  <a:cubicBezTo>
                    <a:pt x="1577" y="614"/>
                    <a:pt x="1340" y="1270"/>
                    <a:pt x="768" y="1297"/>
                  </a:cubicBezTo>
                  <a:cubicBezTo>
                    <a:pt x="759" y="1298"/>
                    <a:pt x="749" y="1298"/>
                    <a:pt x="739" y="1298"/>
                  </a:cubicBezTo>
                  <a:cubicBezTo>
                    <a:pt x="476" y="1298"/>
                    <a:pt x="111" y="1114"/>
                    <a:pt x="71" y="670"/>
                  </a:cubicBezTo>
                  <a:cubicBezTo>
                    <a:pt x="57" y="377"/>
                    <a:pt x="322" y="84"/>
                    <a:pt x="629" y="56"/>
                  </a:cubicBezTo>
                  <a:cubicBezTo>
                    <a:pt x="638" y="56"/>
                    <a:pt x="653" y="68"/>
                    <a:pt x="667" y="68"/>
                  </a:cubicBezTo>
                  <a:cubicBezTo>
                    <a:pt x="673" y="68"/>
                    <a:pt x="680" y="65"/>
                    <a:pt x="684" y="56"/>
                  </a:cubicBezTo>
                  <a:cubicBezTo>
                    <a:pt x="684" y="56"/>
                    <a:pt x="689" y="56"/>
                    <a:pt x="698" y="56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72"/>
                    <a:pt x="1" y="656"/>
                  </a:cubicBezTo>
                  <a:cubicBezTo>
                    <a:pt x="1" y="1019"/>
                    <a:pt x="322" y="1311"/>
                    <a:pt x="698" y="1339"/>
                  </a:cubicBezTo>
                  <a:cubicBezTo>
                    <a:pt x="977" y="1339"/>
                    <a:pt x="1228" y="1172"/>
                    <a:pt x="1326" y="935"/>
                  </a:cubicBezTo>
                  <a:cubicBezTo>
                    <a:pt x="1340" y="921"/>
                    <a:pt x="1368" y="879"/>
                    <a:pt x="1368" y="851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C4C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5"/>
            <p:cNvSpPr/>
            <p:nvPr/>
          </p:nvSpPr>
          <p:spPr>
            <a:xfrm>
              <a:off x="2677875" y="3541150"/>
              <a:ext cx="39250" cy="33150"/>
            </a:xfrm>
            <a:custGeom>
              <a:avLst/>
              <a:gdLst/>
              <a:ahLst/>
              <a:cxnLst/>
              <a:rect l="l" t="t" r="r" b="b"/>
              <a:pathLst>
                <a:path w="1570" h="1326" extrusionOk="0">
                  <a:moveTo>
                    <a:pt x="1173" y="223"/>
                  </a:moveTo>
                  <a:cubicBezTo>
                    <a:pt x="1173" y="223"/>
                    <a:pt x="1173" y="223"/>
                    <a:pt x="1173" y="223"/>
                  </a:cubicBezTo>
                  <a:lnTo>
                    <a:pt x="1178" y="229"/>
                  </a:lnTo>
                  <a:lnTo>
                    <a:pt x="1178" y="229"/>
                  </a:lnTo>
                  <a:cubicBezTo>
                    <a:pt x="1176" y="227"/>
                    <a:pt x="1174" y="225"/>
                    <a:pt x="1173" y="223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977" y="1325"/>
                    <a:pt x="1228" y="1172"/>
                    <a:pt x="1326" y="935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8" y="229"/>
                  </a:lnTo>
                  <a:lnTo>
                    <a:pt x="1178" y="229"/>
                  </a:lnTo>
                  <a:cubicBezTo>
                    <a:pt x="1569" y="634"/>
                    <a:pt x="1331" y="1256"/>
                    <a:pt x="768" y="1297"/>
                  </a:cubicBezTo>
                  <a:cubicBezTo>
                    <a:pt x="760" y="1298"/>
                    <a:pt x="752" y="1298"/>
                    <a:pt x="744" y="1298"/>
                  </a:cubicBezTo>
                  <a:cubicBezTo>
                    <a:pt x="391" y="1298"/>
                    <a:pt x="84" y="998"/>
                    <a:pt x="71" y="712"/>
                  </a:cubicBezTo>
                  <a:cubicBezTo>
                    <a:pt x="43" y="237"/>
                    <a:pt x="433" y="56"/>
                    <a:pt x="629" y="42"/>
                  </a:cubicBezTo>
                  <a:cubicBezTo>
                    <a:pt x="638" y="42"/>
                    <a:pt x="653" y="48"/>
                    <a:pt x="667" y="48"/>
                  </a:cubicBezTo>
                  <a:cubicBezTo>
                    <a:pt x="673" y="48"/>
                    <a:pt x="680" y="47"/>
                    <a:pt x="684" y="42"/>
                  </a:cubicBezTo>
                  <a:cubicBezTo>
                    <a:pt x="684" y="42"/>
                    <a:pt x="963" y="42"/>
                    <a:pt x="1159" y="209"/>
                  </a:cubicBezTo>
                  <a:cubicBezTo>
                    <a:pt x="1163" y="214"/>
                    <a:pt x="1168" y="219"/>
                    <a:pt x="1173" y="223"/>
                  </a:cubicBezTo>
                  <a:lnTo>
                    <a:pt x="1173" y="223"/>
                  </a:lnTo>
                  <a:cubicBezTo>
                    <a:pt x="1172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BC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5"/>
            <p:cNvSpPr/>
            <p:nvPr/>
          </p:nvSpPr>
          <p:spPr>
            <a:xfrm>
              <a:off x="2677875" y="3541150"/>
              <a:ext cx="39775" cy="33150"/>
            </a:xfrm>
            <a:custGeom>
              <a:avLst/>
              <a:gdLst/>
              <a:ahLst/>
              <a:cxnLst/>
              <a:rect l="l" t="t" r="r" b="b"/>
              <a:pathLst>
                <a:path w="1591" h="1326" extrusionOk="0">
                  <a:moveTo>
                    <a:pt x="697" y="42"/>
                  </a:moveTo>
                  <a:cubicBezTo>
                    <a:pt x="753" y="42"/>
                    <a:pt x="988" y="53"/>
                    <a:pt x="1159" y="223"/>
                  </a:cubicBezTo>
                  <a:cubicBezTo>
                    <a:pt x="1591" y="614"/>
                    <a:pt x="1340" y="1270"/>
                    <a:pt x="768" y="1297"/>
                  </a:cubicBezTo>
                  <a:cubicBezTo>
                    <a:pt x="758" y="1298"/>
                    <a:pt x="748" y="1298"/>
                    <a:pt x="738" y="1298"/>
                  </a:cubicBezTo>
                  <a:cubicBezTo>
                    <a:pt x="413" y="1298"/>
                    <a:pt x="84" y="1076"/>
                    <a:pt x="57" y="670"/>
                  </a:cubicBezTo>
                  <a:cubicBezTo>
                    <a:pt x="43" y="363"/>
                    <a:pt x="294" y="56"/>
                    <a:pt x="629" y="42"/>
                  </a:cubicBezTo>
                  <a:cubicBezTo>
                    <a:pt x="638" y="42"/>
                    <a:pt x="653" y="48"/>
                    <a:pt x="667" y="48"/>
                  </a:cubicBezTo>
                  <a:cubicBezTo>
                    <a:pt x="673" y="48"/>
                    <a:pt x="680" y="47"/>
                    <a:pt x="684" y="42"/>
                  </a:cubicBezTo>
                  <a:cubicBezTo>
                    <a:pt x="684" y="42"/>
                    <a:pt x="689" y="42"/>
                    <a:pt x="697" y="42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977" y="1325"/>
                    <a:pt x="1228" y="1172"/>
                    <a:pt x="1326" y="935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B8B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5"/>
            <p:cNvSpPr/>
            <p:nvPr/>
          </p:nvSpPr>
          <p:spPr>
            <a:xfrm>
              <a:off x="2677875" y="3541150"/>
              <a:ext cx="39450" cy="33150"/>
            </a:xfrm>
            <a:custGeom>
              <a:avLst/>
              <a:gdLst/>
              <a:ahLst/>
              <a:cxnLst/>
              <a:rect l="l" t="t" r="r" b="b"/>
              <a:pathLst>
                <a:path w="1578" h="1326" extrusionOk="0">
                  <a:moveTo>
                    <a:pt x="697" y="42"/>
                  </a:moveTo>
                  <a:cubicBezTo>
                    <a:pt x="753" y="42"/>
                    <a:pt x="988" y="53"/>
                    <a:pt x="1159" y="223"/>
                  </a:cubicBezTo>
                  <a:cubicBezTo>
                    <a:pt x="1577" y="614"/>
                    <a:pt x="1340" y="1270"/>
                    <a:pt x="768" y="1297"/>
                  </a:cubicBezTo>
                  <a:cubicBezTo>
                    <a:pt x="758" y="1298"/>
                    <a:pt x="749" y="1298"/>
                    <a:pt x="739" y="1298"/>
                  </a:cubicBezTo>
                  <a:cubicBezTo>
                    <a:pt x="388" y="1298"/>
                    <a:pt x="70" y="1050"/>
                    <a:pt x="57" y="684"/>
                  </a:cubicBezTo>
                  <a:cubicBezTo>
                    <a:pt x="43" y="321"/>
                    <a:pt x="336" y="56"/>
                    <a:pt x="629" y="42"/>
                  </a:cubicBezTo>
                  <a:cubicBezTo>
                    <a:pt x="638" y="42"/>
                    <a:pt x="653" y="48"/>
                    <a:pt x="667" y="48"/>
                  </a:cubicBezTo>
                  <a:cubicBezTo>
                    <a:pt x="673" y="48"/>
                    <a:pt x="680" y="47"/>
                    <a:pt x="684" y="42"/>
                  </a:cubicBezTo>
                  <a:cubicBezTo>
                    <a:pt x="684" y="42"/>
                    <a:pt x="689" y="42"/>
                    <a:pt x="697" y="42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977" y="1325"/>
                    <a:pt x="1228" y="1172"/>
                    <a:pt x="1326" y="935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2" y="293"/>
                  </a:lnTo>
                  <a:cubicBezTo>
                    <a:pt x="1228" y="293"/>
                    <a:pt x="1228" y="265"/>
                    <a:pt x="1200" y="251"/>
                  </a:cubicBezTo>
                  <a:lnTo>
                    <a:pt x="1173" y="223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B4B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5"/>
            <p:cNvSpPr/>
            <p:nvPr/>
          </p:nvSpPr>
          <p:spPr>
            <a:xfrm>
              <a:off x="2677875" y="3541150"/>
              <a:ext cx="36425" cy="33150"/>
            </a:xfrm>
            <a:custGeom>
              <a:avLst/>
              <a:gdLst/>
              <a:ahLst/>
              <a:cxnLst/>
              <a:rect l="l" t="t" r="r" b="b"/>
              <a:pathLst>
                <a:path w="1457" h="1326" extrusionOk="0">
                  <a:moveTo>
                    <a:pt x="1110" y="161"/>
                  </a:moveTo>
                  <a:lnTo>
                    <a:pt x="1131" y="182"/>
                  </a:lnTo>
                  <a:cubicBezTo>
                    <a:pt x="1141" y="187"/>
                    <a:pt x="1149" y="190"/>
                    <a:pt x="1156" y="193"/>
                  </a:cubicBezTo>
                  <a:lnTo>
                    <a:pt x="1156" y="193"/>
                  </a:lnTo>
                  <a:cubicBezTo>
                    <a:pt x="1141" y="182"/>
                    <a:pt x="1125" y="171"/>
                    <a:pt x="1110" y="161"/>
                  </a:cubicBezTo>
                  <a:close/>
                  <a:moveTo>
                    <a:pt x="1156" y="193"/>
                  </a:moveTo>
                  <a:cubicBezTo>
                    <a:pt x="1157" y="194"/>
                    <a:pt x="1158" y="195"/>
                    <a:pt x="1159" y="196"/>
                  </a:cubicBezTo>
                  <a:cubicBezTo>
                    <a:pt x="1162" y="199"/>
                    <a:pt x="1165" y="202"/>
                    <a:pt x="1169" y="205"/>
                  </a:cubicBezTo>
                  <a:lnTo>
                    <a:pt x="1169" y="205"/>
                  </a:lnTo>
                  <a:cubicBezTo>
                    <a:pt x="1166" y="200"/>
                    <a:pt x="1162" y="197"/>
                    <a:pt x="1156" y="193"/>
                  </a:cubicBezTo>
                  <a:close/>
                  <a:moveTo>
                    <a:pt x="1169" y="205"/>
                  </a:moveTo>
                  <a:cubicBezTo>
                    <a:pt x="1171" y="209"/>
                    <a:pt x="1173" y="215"/>
                    <a:pt x="1173" y="223"/>
                  </a:cubicBezTo>
                  <a:lnTo>
                    <a:pt x="1200" y="251"/>
                  </a:lnTo>
                  <a:cubicBezTo>
                    <a:pt x="1228" y="265"/>
                    <a:pt x="1228" y="293"/>
                    <a:pt x="1242" y="293"/>
                  </a:cubicBezTo>
                  <a:lnTo>
                    <a:pt x="1260" y="310"/>
                  </a:lnTo>
                  <a:lnTo>
                    <a:pt x="1260" y="310"/>
                  </a:lnTo>
                  <a:cubicBezTo>
                    <a:pt x="1234" y="273"/>
                    <a:pt x="1204" y="237"/>
                    <a:pt x="1169" y="205"/>
                  </a:cubicBezTo>
                  <a:close/>
                  <a:moveTo>
                    <a:pt x="1260" y="310"/>
                  </a:moveTo>
                  <a:lnTo>
                    <a:pt x="1260" y="310"/>
                  </a:lnTo>
                  <a:cubicBezTo>
                    <a:pt x="1287" y="350"/>
                    <a:pt x="1309" y="393"/>
                    <a:pt x="1326" y="436"/>
                  </a:cubicBezTo>
                  <a:lnTo>
                    <a:pt x="1326" y="436"/>
                  </a:lnTo>
                  <a:cubicBezTo>
                    <a:pt x="1326" y="435"/>
                    <a:pt x="1326" y="434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60" y="310"/>
                  </a:lnTo>
                  <a:close/>
                  <a:moveTo>
                    <a:pt x="1326" y="436"/>
                  </a:moveTo>
                  <a:cubicBezTo>
                    <a:pt x="1327" y="442"/>
                    <a:pt x="1330" y="447"/>
                    <a:pt x="1332" y="452"/>
                  </a:cubicBezTo>
                  <a:lnTo>
                    <a:pt x="1332" y="452"/>
                  </a:lnTo>
                  <a:cubicBezTo>
                    <a:pt x="1330" y="447"/>
                    <a:pt x="1328" y="442"/>
                    <a:pt x="1326" y="436"/>
                  </a:cubicBezTo>
                  <a:close/>
                  <a:moveTo>
                    <a:pt x="1332" y="452"/>
                  </a:moveTo>
                  <a:lnTo>
                    <a:pt x="1332" y="452"/>
                  </a:lnTo>
                  <a:cubicBezTo>
                    <a:pt x="1335" y="460"/>
                    <a:pt x="1337" y="467"/>
                    <a:pt x="1340" y="474"/>
                  </a:cubicBezTo>
                  <a:lnTo>
                    <a:pt x="1340" y="474"/>
                  </a:lnTo>
                  <a:cubicBezTo>
                    <a:pt x="1340" y="467"/>
                    <a:pt x="1336" y="460"/>
                    <a:pt x="1332" y="452"/>
                  </a:cubicBezTo>
                  <a:close/>
                  <a:moveTo>
                    <a:pt x="1340" y="474"/>
                  </a:moveTo>
                  <a:cubicBezTo>
                    <a:pt x="1340" y="474"/>
                    <a:pt x="1340" y="474"/>
                    <a:pt x="1340" y="475"/>
                  </a:cubicBezTo>
                  <a:lnTo>
                    <a:pt x="1340" y="475"/>
                  </a:lnTo>
                  <a:lnTo>
                    <a:pt x="1340" y="475"/>
                  </a:lnTo>
                  <a:cubicBezTo>
                    <a:pt x="1340" y="475"/>
                    <a:pt x="1340" y="475"/>
                    <a:pt x="1340" y="474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977" y="1325"/>
                    <a:pt x="1228" y="1172"/>
                    <a:pt x="1326" y="935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lnTo>
                    <a:pt x="1340" y="475"/>
                  </a:lnTo>
                  <a:cubicBezTo>
                    <a:pt x="1457" y="834"/>
                    <a:pt x="1255" y="1276"/>
                    <a:pt x="768" y="1297"/>
                  </a:cubicBezTo>
                  <a:cubicBezTo>
                    <a:pt x="759" y="1298"/>
                    <a:pt x="750" y="1298"/>
                    <a:pt x="741" y="1298"/>
                  </a:cubicBezTo>
                  <a:cubicBezTo>
                    <a:pt x="439" y="1298"/>
                    <a:pt x="84" y="1076"/>
                    <a:pt x="57" y="670"/>
                  </a:cubicBezTo>
                  <a:cubicBezTo>
                    <a:pt x="15" y="307"/>
                    <a:pt x="336" y="42"/>
                    <a:pt x="629" y="28"/>
                  </a:cubicBezTo>
                  <a:cubicBezTo>
                    <a:pt x="638" y="28"/>
                    <a:pt x="653" y="34"/>
                    <a:pt x="667" y="34"/>
                  </a:cubicBezTo>
                  <a:cubicBezTo>
                    <a:pt x="673" y="34"/>
                    <a:pt x="680" y="33"/>
                    <a:pt x="684" y="28"/>
                  </a:cubicBezTo>
                  <a:cubicBezTo>
                    <a:pt x="684" y="28"/>
                    <a:pt x="689" y="28"/>
                    <a:pt x="696" y="28"/>
                  </a:cubicBezTo>
                  <a:cubicBezTo>
                    <a:pt x="744" y="28"/>
                    <a:pt x="922" y="37"/>
                    <a:pt x="1110" y="161"/>
                  </a:cubicBezTo>
                  <a:lnTo>
                    <a:pt x="1110" y="161"/>
                  </a:ln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B1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5"/>
            <p:cNvSpPr/>
            <p:nvPr/>
          </p:nvSpPr>
          <p:spPr>
            <a:xfrm>
              <a:off x="2677875" y="3541150"/>
              <a:ext cx="35525" cy="33150"/>
            </a:xfrm>
            <a:custGeom>
              <a:avLst/>
              <a:gdLst/>
              <a:ahLst/>
              <a:cxnLst/>
              <a:rect l="l" t="t" r="r" b="b"/>
              <a:pathLst>
                <a:path w="1421" h="1326" extrusionOk="0">
                  <a:moveTo>
                    <a:pt x="1099" y="148"/>
                  </a:moveTo>
                  <a:cubicBezTo>
                    <a:pt x="1100" y="149"/>
                    <a:pt x="1102" y="152"/>
                    <a:pt x="1103" y="154"/>
                  </a:cubicBezTo>
                  <a:lnTo>
                    <a:pt x="1131" y="182"/>
                  </a:lnTo>
                  <a:cubicBezTo>
                    <a:pt x="1159" y="196"/>
                    <a:pt x="1173" y="196"/>
                    <a:pt x="1173" y="223"/>
                  </a:cubicBezTo>
                  <a:lnTo>
                    <a:pt x="1200" y="251"/>
                  </a:lnTo>
                  <a:cubicBezTo>
                    <a:pt x="1228" y="265"/>
                    <a:pt x="1228" y="293"/>
                    <a:pt x="1242" y="293"/>
                  </a:cubicBezTo>
                  <a:lnTo>
                    <a:pt x="1270" y="321"/>
                  </a:lnTo>
                  <a:cubicBezTo>
                    <a:pt x="1270" y="335"/>
                    <a:pt x="1298" y="363"/>
                    <a:pt x="1312" y="377"/>
                  </a:cubicBezTo>
                  <a:lnTo>
                    <a:pt x="1326" y="433"/>
                  </a:lnTo>
                  <a:cubicBezTo>
                    <a:pt x="1326" y="447"/>
                    <a:pt x="1340" y="461"/>
                    <a:pt x="1340" y="475"/>
                  </a:cubicBezTo>
                  <a:lnTo>
                    <a:pt x="1368" y="530"/>
                  </a:lnTo>
                  <a:cubicBezTo>
                    <a:pt x="1368" y="544"/>
                    <a:pt x="1382" y="572"/>
                    <a:pt x="1382" y="586"/>
                  </a:cubicBezTo>
                  <a:lnTo>
                    <a:pt x="1382" y="642"/>
                  </a:lnTo>
                  <a:lnTo>
                    <a:pt x="1382" y="684"/>
                  </a:lnTo>
                  <a:lnTo>
                    <a:pt x="1382" y="740"/>
                  </a:lnTo>
                  <a:lnTo>
                    <a:pt x="1382" y="795"/>
                  </a:lnTo>
                  <a:lnTo>
                    <a:pt x="1382" y="795"/>
                  </a:lnTo>
                  <a:cubicBezTo>
                    <a:pt x="1420" y="584"/>
                    <a:pt x="1354" y="352"/>
                    <a:pt x="1173" y="196"/>
                  </a:cubicBezTo>
                  <a:cubicBezTo>
                    <a:pt x="1148" y="178"/>
                    <a:pt x="1123" y="162"/>
                    <a:pt x="1099" y="148"/>
                  </a:cubicBezTo>
                  <a:close/>
                  <a:moveTo>
                    <a:pt x="1382" y="795"/>
                  </a:moveTo>
                  <a:cubicBezTo>
                    <a:pt x="1382" y="795"/>
                    <a:pt x="1382" y="795"/>
                    <a:pt x="1382" y="796"/>
                  </a:cubicBezTo>
                  <a:lnTo>
                    <a:pt x="1382" y="796"/>
                  </a:lnTo>
                  <a:lnTo>
                    <a:pt x="1382" y="795"/>
                  </a:lnTo>
                  <a:lnTo>
                    <a:pt x="1382" y="795"/>
                  </a:lnTo>
                  <a:close/>
                  <a:moveTo>
                    <a:pt x="1382" y="796"/>
                  </a:moveTo>
                  <a:lnTo>
                    <a:pt x="1368" y="837"/>
                  </a:lnTo>
                  <a:cubicBezTo>
                    <a:pt x="1368" y="879"/>
                    <a:pt x="1340" y="907"/>
                    <a:pt x="1326" y="935"/>
                  </a:cubicBezTo>
                  <a:cubicBezTo>
                    <a:pt x="1278" y="1050"/>
                    <a:pt x="1194" y="1146"/>
                    <a:pt x="1088" y="1214"/>
                  </a:cubicBezTo>
                  <a:lnTo>
                    <a:pt x="1088" y="1214"/>
                  </a:lnTo>
                  <a:cubicBezTo>
                    <a:pt x="1251" y="1122"/>
                    <a:pt x="1350" y="966"/>
                    <a:pt x="1382" y="796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841" y="1325"/>
                    <a:pt x="977" y="1285"/>
                    <a:pt x="1088" y="1214"/>
                  </a:cubicBezTo>
                  <a:lnTo>
                    <a:pt x="1088" y="1214"/>
                  </a:lnTo>
                  <a:cubicBezTo>
                    <a:pt x="1003" y="1262"/>
                    <a:pt x="901" y="1292"/>
                    <a:pt x="782" y="1297"/>
                  </a:cubicBezTo>
                  <a:cubicBezTo>
                    <a:pt x="759" y="1301"/>
                    <a:pt x="735" y="1302"/>
                    <a:pt x="711" y="1302"/>
                  </a:cubicBezTo>
                  <a:cubicBezTo>
                    <a:pt x="408" y="1302"/>
                    <a:pt x="83" y="1058"/>
                    <a:pt x="57" y="670"/>
                  </a:cubicBezTo>
                  <a:cubicBezTo>
                    <a:pt x="15" y="307"/>
                    <a:pt x="336" y="42"/>
                    <a:pt x="629" y="28"/>
                  </a:cubicBezTo>
                  <a:cubicBezTo>
                    <a:pt x="638" y="28"/>
                    <a:pt x="653" y="34"/>
                    <a:pt x="667" y="34"/>
                  </a:cubicBezTo>
                  <a:cubicBezTo>
                    <a:pt x="673" y="34"/>
                    <a:pt x="680" y="33"/>
                    <a:pt x="684" y="28"/>
                  </a:cubicBezTo>
                  <a:cubicBezTo>
                    <a:pt x="684" y="28"/>
                    <a:pt x="689" y="28"/>
                    <a:pt x="696" y="28"/>
                  </a:cubicBezTo>
                  <a:cubicBezTo>
                    <a:pt x="742" y="28"/>
                    <a:pt x="910" y="36"/>
                    <a:pt x="1099" y="148"/>
                  </a:cubicBezTo>
                  <a:lnTo>
                    <a:pt x="1099" y="148"/>
                  </a:lnTo>
                  <a:cubicBezTo>
                    <a:pt x="1085" y="126"/>
                    <a:pt x="1060" y="125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lnTo>
                    <a:pt x="684" y="14"/>
                  </a:lnTo>
                  <a:lnTo>
                    <a:pt x="684" y="0"/>
                  </a:lnTo>
                  <a:close/>
                </a:path>
              </a:pathLst>
            </a:custGeom>
            <a:solidFill>
              <a:srgbClr val="ADA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5"/>
            <p:cNvSpPr/>
            <p:nvPr/>
          </p:nvSpPr>
          <p:spPr>
            <a:xfrm>
              <a:off x="2677875" y="3541150"/>
              <a:ext cx="36450" cy="33150"/>
            </a:xfrm>
            <a:custGeom>
              <a:avLst/>
              <a:gdLst/>
              <a:ahLst/>
              <a:cxnLst/>
              <a:rect l="l" t="t" r="r" b="b"/>
              <a:pathLst>
                <a:path w="1458" h="1326" extrusionOk="0">
                  <a:moveTo>
                    <a:pt x="740" y="14"/>
                  </a:moveTo>
                  <a:cubicBezTo>
                    <a:pt x="712" y="14"/>
                    <a:pt x="698" y="14"/>
                    <a:pt x="684" y="28"/>
                  </a:cubicBezTo>
                  <a:cubicBezTo>
                    <a:pt x="684" y="28"/>
                    <a:pt x="689" y="28"/>
                    <a:pt x="698" y="28"/>
                  </a:cubicBezTo>
                  <a:cubicBezTo>
                    <a:pt x="748" y="28"/>
                    <a:pt x="933" y="36"/>
                    <a:pt x="1102" y="152"/>
                  </a:cubicBezTo>
                  <a:lnTo>
                    <a:pt x="1102" y="152"/>
                  </a:lnTo>
                  <a:cubicBezTo>
                    <a:pt x="1087" y="126"/>
                    <a:pt x="1061" y="125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close/>
                  <a:moveTo>
                    <a:pt x="1102" y="152"/>
                  </a:moveTo>
                  <a:cubicBezTo>
                    <a:pt x="1102" y="152"/>
                    <a:pt x="1102" y="153"/>
                    <a:pt x="1103" y="154"/>
                  </a:cubicBezTo>
                  <a:lnTo>
                    <a:pt x="1131" y="182"/>
                  </a:lnTo>
                  <a:cubicBezTo>
                    <a:pt x="1141" y="187"/>
                    <a:pt x="1150" y="190"/>
                    <a:pt x="1157" y="194"/>
                  </a:cubicBezTo>
                  <a:lnTo>
                    <a:pt x="1157" y="194"/>
                  </a:lnTo>
                  <a:cubicBezTo>
                    <a:pt x="1139" y="178"/>
                    <a:pt x="1120" y="164"/>
                    <a:pt x="1102" y="152"/>
                  </a:cubicBezTo>
                  <a:close/>
                  <a:moveTo>
                    <a:pt x="1157" y="194"/>
                  </a:moveTo>
                  <a:cubicBezTo>
                    <a:pt x="1157" y="194"/>
                    <a:pt x="1158" y="195"/>
                    <a:pt x="1159" y="196"/>
                  </a:cubicBezTo>
                  <a:cubicBezTo>
                    <a:pt x="1162" y="199"/>
                    <a:pt x="1166" y="202"/>
                    <a:pt x="1169" y="205"/>
                  </a:cubicBezTo>
                  <a:lnTo>
                    <a:pt x="1169" y="205"/>
                  </a:lnTo>
                  <a:cubicBezTo>
                    <a:pt x="1166" y="200"/>
                    <a:pt x="1162" y="197"/>
                    <a:pt x="1157" y="194"/>
                  </a:cubicBezTo>
                  <a:close/>
                  <a:moveTo>
                    <a:pt x="1169" y="205"/>
                  </a:moveTo>
                  <a:cubicBezTo>
                    <a:pt x="1171" y="210"/>
                    <a:pt x="1173" y="215"/>
                    <a:pt x="1173" y="223"/>
                  </a:cubicBezTo>
                  <a:lnTo>
                    <a:pt x="1200" y="251"/>
                  </a:lnTo>
                  <a:cubicBezTo>
                    <a:pt x="1228" y="265"/>
                    <a:pt x="1228" y="293"/>
                    <a:pt x="1242" y="293"/>
                  </a:cubicBezTo>
                  <a:lnTo>
                    <a:pt x="1265" y="316"/>
                  </a:lnTo>
                  <a:lnTo>
                    <a:pt x="1265" y="316"/>
                  </a:lnTo>
                  <a:cubicBezTo>
                    <a:pt x="1238" y="277"/>
                    <a:pt x="1206" y="240"/>
                    <a:pt x="1169" y="205"/>
                  </a:cubicBezTo>
                  <a:close/>
                  <a:moveTo>
                    <a:pt x="1265" y="316"/>
                  </a:moveTo>
                  <a:lnTo>
                    <a:pt x="1265" y="316"/>
                  </a:lnTo>
                  <a:cubicBezTo>
                    <a:pt x="1267" y="319"/>
                    <a:pt x="1269" y="321"/>
                    <a:pt x="1271" y="324"/>
                  </a:cubicBezTo>
                  <a:lnTo>
                    <a:pt x="1271" y="324"/>
                  </a:lnTo>
                  <a:cubicBezTo>
                    <a:pt x="1270" y="323"/>
                    <a:pt x="1270" y="322"/>
                    <a:pt x="1270" y="321"/>
                  </a:cubicBezTo>
                  <a:lnTo>
                    <a:pt x="1265" y="316"/>
                  </a:lnTo>
                  <a:close/>
                  <a:moveTo>
                    <a:pt x="1271" y="324"/>
                  </a:moveTo>
                  <a:cubicBezTo>
                    <a:pt x="1272" y="331"/>
                    <a:pt x="1279" y="342"/>
                    <a:pt x="1288" y="351"/>
                  </a:cubicBezTo>
                  <a:lnTo>
                    <a:pt x="1288" y="351"/>
                  </a:lnTo>
                  <a:cubicBezTo>
                    <a:pt x="1282" y="342"/>
                    <a:pt x="1277" y="333"/>
                    <a:pt x="1271" y="324"/>
                  </a:cubicBezTo>
                  <a:close/>
                  <a:moveTo>
                    <a:pt x="1288" y="351"/>
                  </a:moveTo>
                  <a:cubicBezTo>
                    <a:pt x="1301" y="372"/>
                    <a:pt x="1312" y="394"/>
                    <a:pt x="1322" y="416"/>
                  </a:cubicBezTo>
                  <a:lnTo>
                    <a:pt x="1322" y="416"/>
                  </a:lnTo>
                  <a:lnTo>
                    <a:pt x="1312" y="377"/>
                  </a:lnTo>
                  <a:cubicBezTo>
                    <a:pt x="1306" y="370"/>
                    <a:pt x="1296" y="361"/>
                    <a:pt x="1288" y="351"/>
                  </a:cubicBezTo>
                  <a:close/>
                  <a:moveTo>
                    <a:pt x="1322" y="416"/>
                  </a:moveTo>
                  <a:lnTo>
                    <a:pt x="1326" y="433"/>
                  </a:lnTo>
                  <a:cubicBezTo>
                    <a:pt x="1326" y="447"/>
                    <a:pt x="1340" y="461"/>
                    <a:pt x="1340" y="475"/>
                  </a:cubicBezTo>
                  <a:lnTo>
                    <a:pt x="1353" y="501"/>
                  </a:lnTo>
                  <a:lnTo>
                    <a:pt x="1353" y="501"/>
                  </a:lnTo>
                  <a:cubicBezTo>
                    <a:pt x="1345" y="472"/>
                    <a:pt x="1334" y="444"/>
                    <a:pt x="1322" y="416"/>
                  </a:cubicBez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89" y="28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977" y="1325"/>
                    <a:pt x="1228" y="1172"/>
                    <a:pt x="1326" y="935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53" y="501"/>
                  </a:lnTo>
                  <a:lnTo>
                    <a:pt x="1353" y="501"/>
                  </a:lnTo>
                  <a:cubicBezTo>
                    <a:pt x="1458" y="867"/>
                    <a:pt x="1208" y="1276"/>
                    <a:pt x="768" y="1297"/>
                  </a:cubicBezTo>
                  <a:cubicBezTo>
                    <a:pt x="758" y="1298"/>
                    <a:pt x="748" y="1298"/>
                    <a:pt x="738" y="1298"/>
                  </a:cubicBezTo>
                  <a:cubicBezTo>
                    <a:pt x="412" y="1298"/>
                    <a:pt x="70" y="1076"/>
                    <a:pt x="43" y="670"/>
                  </a:cubicBezTo>
                  <a:cubicBezTo>
                    <a:pt x="15" y="307"/>
                    <a:pt x="336" y="42"/>
                    <a:pt x="629" y="28"/>
                  </a:cubicBezTo>
                  <a:cubicBezTo>
                    <a:pt x="638" y="28"/>
                    <a:pt x="653" y="34"/>
                    <a:pt x="667" y="34"/>
                  </a:cubicBezTo>
                  <a:cubicBezTo>
                    <a:pt x="673" y="34"/>
                    <a:pt x="680" y="33"/>
                    <a:pt x="684" y="28"/>
                  </a:cubicBezTo>
                  <a:lnTo>
                    <a:pt x="615" y="0"/>
                  </a:lnTo>
                  <a:close/>
                </a:path>
              </a:pathLst>
            </a:custGeom>
            <a:solidFill>
              <a:srgbClr val="A9A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5"/>
            <p:cNvSpPr/>
            <p:nvPr/>
          </p:nvSpPr>
          <p:spPr>
            <a:xfrm>
              <a:off x="2677875" y="3541675"/>
              <a:ext cx="36450" cy="33325"/>
            </a:xfrm>
            <a:custGeom>
              <a:avLst/>
              <a:gdLst/>
              <a:ahLst/>
              <a:cxnLst/>
              <a:rect l="l" t="t" r="r" b="b"/>
              <a:pathLst>
                <a:path w="1458" h="1333" extrusionOk="0">
                  <a:moveTo>
                    <a:pt x="559" y="7"/>
                  </a:moveTo>
                  <a:lnTo>
                    <a:pt x="503" y="21"/>
                  </a:lnTo>
                  <a:cubicBezTo>
                    <a:pt x="494" y="21"/>
                    <a:pt x="484" y="27"/>
                    <a:pt x="475" y="32"/>
                  </a:cubicBezTo>
                  <a:lnTo>
                    <a:pt x="475" y="32"/>
                  </a:lnTo>
                  <a:cubicBezTo>
                    <a:pt x="528" y="16"/>
                    <a:pt x="584" y="7"/>
                    <a:pt x="642" y="7"/>
                  </a:cubicBezTo>
                  <a:close/>
                  <a:moveTo>
                    <a:pt x="475" y="32"/>
                  </a:moveTo>
                  <a:cubicBezTo>
                    <a:pt x="471" y="33"/>
                    <a:pt x="468" y="34"/>
                    <a:pt x="464" y="35"/>
                  </a:cubicBezTo>
                  <a:lnTo>
                    <a:pt x="464" y="35"/>
                  </a:lnTo>
                  <a:cubicBezTo>
                    <a:pt x="468" y="34"/>
                    <a:pt x="471" y="33"/>
                    <a:pt x="475" y="32"/>
                  </a:cubicBezTo>
                  <a:close/>
                  <a:moveTo>
                    <a:pt x="699" y="1"/>
                  </a:moveTo>
                  <a:cubicBezTo>
                    <a:pt x="694" y="1"/>
                    <a:pt x="689" y="3"/>
                    <a:pt x="684" y="7"/>
                  </a:cubicBezTo>
                  <a:cubicBezTo>
                    <a:pt x="684" y="7"/>
                    <a:pt x="688" y="7"/>
                    <a:pt x="694" y="7"/>
                  </a:cubicBezTo>
                  <a:cubicBezTo>
                    <a:pt x="740" y="7"/>
                    <a:pt x="949" y="18"/>
                    <a:pt x="1159" y="202"/>
                  </a:cubicBezTo>
                  <a:cubicBezTo>
                    <a:pt x="1163" y="207"/>
                    <a:pt x="1168" y="211"/>
                    <a:pt x="1172" y="215"/>
                  </a:cubicBezTo>
                  <a:lnTo>
                    <a:pt x="1172" y="215"/>
                  </a:lnTo>
                  <a:cubicBezTo>
                    <a:pt x="1171" y="202"/>
                    <a:pt x="1158" y="201"/>
                    <a:pt x="1131" y="175"/>
                  </a:cubicBezTo>
                  <a:lnTo>
                    <a:pt x="1103" y="147"/>
                  </a:lnTo>
                  <a:cubicBezTo>
                    <a:pt x="1089" y="133"/>
                    <a:pt x="1061" y="133"/>
                    <a:pt x="1047" y="105"/>
                  </a:cubicBezTo>
                  <a:lnTo>
                    <a:pt x="991" y="77"/>
                  </a:lnTo>
                  <a:cubicBezTo>
                    <a:pt x="977" y="77"/>
                    <a:pt x="963" y="63"/>
                    <a:pt x="949" y="63"/>
                  </a:cubicBezTo>
                  <a:lnTo>
                    <a:pt x="894" y="35"/>
                  </a:lnTo>
                  <a:cubicBezTo>
                    <a:pt x="880" y="35"/>
                    <a:pt x="852" y="21"/>
                    <a:pt x="838" y="21"/>
                  </a:cubicBezTo>
                  <a:lnTo>
                    <a:pt x="782" y="7"/>
                  </a:lnTo>
                  <a:lnTo>
                    <a:pt x="740" y="7"/>
                  </a:lnTo>
                  <a:cubicBezTo>
                    <a:pt x="722" y="7"/>
                    <a:pt x="709" y="1"/>
                    <a:pt x="699" y="1"/>
                  </a:cubicBezTo>
                  <a:close/>
                  <a:moveTo>
                    <a:pt x="1172" y="215"/>
                  </a:moveTo>
                  <a:cubicBezTo>
                    <a:pt x="1172" y="215"/>
                    <a:pt x="1173" y="216"/>
                    <a:pt x="1173" y="216"/>
                  </a:cubicBezTo>
                  <a:lnTo>
                    <a:pt x="1200" y="244"/>
                  </a:lnTo>
                  <a:cubicBezTo>
                    <a:pt x="1226" y="270"/>
                    <a:pt x="1228" y="284"/>
                    <a:pt x="1240" y="286"/>
                  </a:cubicBezTo>
                  <a:lnTo>
                    <a:pt x="1240" y="286"/>
                  </a:lnTo>
                  <a:cubicBezTo>
                    <a:pt x="1220" y="261"/>
                    <a:pt x="1197" y="238"/>
                    <a:pt x="1172" y="215"/>
                  </a:cubicBezTo>
                  <a:close/>
                  <a:moveTo>
                    <a:pt x="1240" y="286"/>
                  </a:moveTo>
                  <a:lnTo>
                    <a:pt x="1240" y="286"/>
                  </a:lnTo>
                  <a:cubicBezTo>
                    <a:pt x="1276" y="330"/>
                    <a:pt x="1304" y="377"/>
                    <a:pt x="1326" y="426"/>
                  </a:cubicBezTo>
                  <a:lnTo>
                    <a:pt x="1326" y="426"/>
                  </a:lnTo>
                  <a:cubicBezTo>
                    <a:pt x="1326" y="426"/>
                    <a:pt x="1326" y="426"/>
                    <a:pt x="1326" y="426"/>
                  </a:cubicBezTo>
                  <a:lnTo>
                    <a:pt x="1312" y="370"/>
                  </a:lnTo>
                  <a:cubicBezTo>
                    <a:pt x="1298" y="356"/>
                    <a:pt x="1270" y="342"/>
                    <a:pt x="1270" y="314"/>
                  </a:cubicBezTo>
                  <a:lnTo>
                    <a:pt x="1242" y="286"/>
                  </a:lnTo>
                  <a:cubicBezTo>
                    <a:pt x="1241" y="286"/>
                    <a:pt x="1240" y="286"/>
                    <a:pt x="1240" y="286"/>
                  </a:cubicBezTo>
                  <a:close/>
                  <a:moveTo>
                    <a:pt x="1326" y="426"/>
                  </a:moveTo>
                  <a:cubicBezTo>
                    <a:pt x="1326" y="440"/>
                    <a:pt x="1340" y="454"/>
                    <a:pt x="1340" y="481"/>
                  </a:cubicBezTo>
                  <a:lnTo>
                    <a:pt x="1354" y="502"/>
                  </a:lnTo>
                  <a:lnTo>
                    <a:pt x="1354" y="502"/>
                  </a:lnTo>
                  <a:cubicBezTo>
                    <a:pt x="1346" y="476"/>
                    <a:pt x="1337" y="451"/>
                    <a:pt x="1326" y="426"/>
                  </a:cubicBezTo>
                  <a:close/>
                  <a:moveTo>
                    <a:pt x="464" y="35"/>
                  </a:moveTo>
                  <a:cubicBezTo>
                    <a:pt x="463" y="35"/>
                    <a:pt x="462" y="35"/>
                    <a:pt x="461" y="35"/>
                  </a:cubicBezTo>
                  <a:lnTo>
                    <a:pt x="405" y="49"/>
                  </a:lnTo>
                  <a:cubicBezTo>
                    <a:pt x="391" y="49"/>
                    <a:pt x="363" y="77"/>
                    <a:pt x="350" y="77"/>
                  </a:cubicBezTo>
                  <a:lnTo>
                    <a:pt x="294" y="91"/>
                  </a:lnTo>
                  <a:cubicBezTo>
                    <a:pt x="294" y="105"/>
                    <a:pt x="280" y="119"/>
                    <a:pt x="266" y="119"/>
                  </a:cubicBezTo>
                  <a:lnTo>
                    <a:pt x="224" y="161"/>
                  </a:lnTo>
                  <a:cubicBezTo>
                    <a:pt x="224" y="175"/>
                    <a:pt x="210" y="175"/>
                    <a:pt x="196" y="188"/>
                  </a:cubicBezTo>
                  <a:lnTo>
                    <a:pt x="154" y="230"/>
                  </a:lnTo>
                  <a:cubicBezTo>
                    <a:pt x="140" y="230"/>
                    <a:pt x="140" y="244"/>
                    <a:pt x="126" y="272"/>
                  </a:cubicBezTo>
                  <a:lnTo>
                    <a:pt x="85" y="300"/>
                  </a:lnTo>
                  <a:cubicBezTo>
                    <a:pt x="85" y="314"/>
                    <a:pt x="71" y="342"/>
                    <a:pt x="71" y="356"/>
                  </a:cubicBezTo>
                  <a:cubicBezTo>
                    <a:pt x="71" y="370"/>
                    <a:pt x="57" y="384"/>
                    <a:pt x="57" y="412"/>
                  </a:cubicBezTo>
                  <a:cubicBezTo>
                    <a:pt x="15" y="467"/>
                    <a:pt x="1" y="565"/>
                    <a:pt x="1" y="649"/>
                  </a:cubicBezTo>
                  <a:cubicBezTo>
                    <a:pt x="1" y="1011"/>
                    <a:pt x="322" y="1304"/>
                    <a:pt x="698" y="1332"/>
                  </a:cubicBezTo>
                  <a:cubicBezTo>
                    <a:pt x="977" y="1332"/>
                    <a:pt x="1228" y="1165"/>
                    <a:pt x="1326" y="928"/>
                  </a:cubicBezTo>
                  <a:cubicBezTo>
                    <a:pt x="1340" y="914"/>
                    <a:pt x="1368" y="872"/>
                    <a:pt x="1368" y="844"/>
                  </a:cubicBezTo>
                  <a:lnTo>
                    <a:pt x="1382" y="788"/>
                  </a:lnTo>
                  <a:lnTo>
                    <a:pt x="1382" y="732"/>
                  </a:lnTo>
                  <a:lnTo>
                    <a:pt x="1382" y="691"/>
                  </a:lnTo>
                  <a:lnTo>
                    <a:pt x="1382" y="635"/>
                  </a:lnTo>
                  <a:lnTo>
                    <a:pt x="1382" y="579"/>
                  </a:lnTo>
                  <a:cubicBezTo>
                    <a:pt x="1382" y="565"/>
                    <a:pt x="1368" y="551"/>
                    <a:pt x="1368" y="523"/>
                  </a:cubicBezTo>
                  <a:lnTo>
                    <a:pt x="1354" y="502"/>
                  </a:lnTo>
                  <a:lnTo>
                    <a:pt x="1354" y="502"/>
                  </a:lnTo>
                  <a:cubicBezTo>
                    <a:pt x="1457" y="861"/>
                    <a:pt x="1207" y="1269"/>
                    <a:pt x="768" y="1290"/>
                  </a:cubicBezTo>
                  <a:cubicBezTo>
                    <a:pt x="744" y="1293"/>
                    <a:pt x="720" y="1294"/>
                    <a:pt x="696" y="1294"/>
                  </a:cubicBezTo>
                  <a:cubicBezTo>
                    <a:pt x="350" y="1294"/>
                    <a:pt x="56" y="1015"/>
                    <a:pt x="43" y="663"/>
                  </a:cubicBezTo>
                  <a:cubicBezTo>
                    <a:pt x="20" y="376"/>
                    <a:pt x="204" y="118"/>
                    <a:pt x="464" y="35"/>
                  </a:cubicBezTo>
                  <a:close/>
                </a:path>
              </a:pathLst>
            </a:custGeom>
            <a:solidFill>
              <a:srgbClr val="A5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5"/>
            <p:cNvSpPr/>
            <p:nvPr/>
          </p:nvSpPr>
          <p:spPr>
            <a:xfrm>
              <a:off x="2677875" y="3541625"/>
              <a:ext cx="36400" cy="33375"/>
            </a:xfrm>
            <a:custGeom>
              <a:avLst/>
              <a:gdLst/>
              <a:ahLst/>
              <a:cxnLst/>
              <a:rect l="l" t="t" r="r" b="b"/>
              <a:pathLst>
                <a:path w="1456" h="1335" extrusionOk="0">
                  <a:moveTo>
                    <a:pt x="629" y="9"/>
                  </a:moveTo>
                  <a:cubicBezTo>
                    <a:pt x="638" y="9"/>
                    <a:pt x="653" y="15"/>
                    <a:pt x="667" y="15"/>
                  </a:cubicBezTo>
                  <a:cubicBezTo>
                    <a:pt x="673" y="15"/>
                    <a:pt x="680" y="14"/>
                    <a:pt x="684" y="9"/>
                  </a:cubicBezTo>
                  <a:close/>
                  <a:moveTo>
                    <a:pt x="735" y="0"/>
                  </a:moveTo>
                  <a:cubicBezTo>
                    <a:pt x="703" y="0"/>
                    <a:pt x="684" y="5"/>
                    <a:pt x="684" y="9"/>
                  </a:cubicBezTo>
                  <a:lnTo>
                    <a:pt x="782" y="9"/>
                  </a:lnTo>
                  <a:lnTo>
                    <a:pt x="838" y="23"/>
                  </a:lnTo>
                  <a:cubicBezTo>
                    <a:pt x="852" y="23"/>
                    <a:pt x="880" y="37"/>
                    <a:pt x="894" y="37"/>
                  </a:cubicBezTo>
                  <a:lnTo>
                    <a:pt x="949" y="65"/>
                  </a:lnTo>
                  <a:cubicBezTo>
                    <a:pt x="963" y="65"/>
                    <a:pt x="977" y="79"/>
                    <a:pt x="991" y="79"/>
                  </a:cubicBezTo>
                  <a:lnTo>
                    <a:pt x="1023" y="95"/>
                  </a:lnTo>
                  <a:lnTo>
                    <a:pt x="1023" y="95"/>
                  </a:lnTo>
                  <a:cubicBezTo>
                    <a:pt x="903" y="18"/>
                    <a:pt x="795" y="0"/>
                    <a:pt x="735" y="0"/>
                  </a:cubicBezTo>
                  <a:close/>
                  <a:moveTo>
                    <a:pt x="1023" y="95"/>
                  </a:moveTo>
                  <a:cubicBezTo>
                    <a:pt x="1032" y="101"/>
                    <a:pt x="1042" y="107"/>
                    <a:pt x="1051" y="113"/>
                  </a:cubicBezTo>
                  <a:lnTo>
                    <a:pt x="1051" y="113"/>
                  </a:lnTo>
                  <a:cubicBezTo>
                    <a:pt x="1049" y="111"/>
                    <a:pt x="1048" y="109"/>
                    <a:pt x="1047" y="107"/>
                  </a:cubicBezTo>
                  <a:lnTo>
                    <a:pt x="1023" y="95"/>
                  </a:lnTo>
                  <a:close/>
                  <a:moveTo>
                    <a:pt x="1051" y="113"/>
                  </a:moveTo>
                  <a:cubicBezTo>
                    <a:pt x="1059" y="126"/>
                    <a:pt x="1071" y="131"/>
                    <a:pt x="1081" y="136"/>
                  </a:cubicBezTo>
                  <a:lnTo>
                    <a:pt x="1081" y="136"/>
                  </a:lnTo>
                  <a:cubicBezTo>
                    <a:pt x="1071" y="128"/>
                    <a:pt x="1061" y="121"/>
                    <a:pt x="1051" y="113"/>
                  </a:cubicBezTo>
                  <a:close/>
                  <a:moveTo>
                    <a:pt x="1081" y="136"/>
                  </a:moveTo>
                  <a:lnTo>
                    <a:pt x="1081" y="136"/>
                  </a:lnTo>
                  <a:cubicBezTo>
                    <a:pt x="1107" y="156"/>
                    <a:pt x="1133" y="179"/>
                    <a:pt x="1159" y="204"/>
                  </a:cubicBezTo>
                  <a:cubicBezTo>
                    <a:pt x="1163" y="209"/>
                    <a:pt x="1168" y="213"/>
                    <a:pt x="1172" y="217"/>
                  </a:cubicBezTo>
                  <a:lnTo>
                    <a:pt x="1172" y="217"/>
                  </a:lnTo>
                  <a:cubicBezTo>
                    <a:pt x="1172" y="204"/>
                    <a:pt x="1158" y="204"/>
                    <a:pt x="1131" y="177"/>
                  </a:cubicBezTo>
                  <a:lnTo>
                    <a:pt x="1103" y="149"/>
                  </a:lnTo>
                  <a:cubicBezTo>
                    <a:pt x="1097" y="143"/>
                    <a:pt x="1090" y="140"/>
                    <a:pt x="1081" y="136"/>
                  </a:cubicBezTo>
                  <a:close/>
                  <a:moveTo>
                    <a:pt x="1172" y="217"/>
                  </a:moveTo>
                  <a:cubicBezTo>
                    <a:pt x="1173" y="218"/>
                    <a:pt x="1173" y="218"/>
                    <a:pt x="1173" y="218"/>
                  </a:cubicBezTo>
                  <a:lnTo>
                    <a:pt x="1200" y="246"/>
                  </a:lnTo>
                  <a:cubicBezTo>
                    <a:pt x="1223" y="269"/>
                    <a:pt x="1227" y="283"/>
                    <a:pt x="1236" y="287"/>
                  </a:cubicBezTo>
                  <a:lnTo>
                    <a:pt x="1236" y="287"/>
                  </a:lnTo>
                  <a:cubicBezTo>
                    <a:pt x="1217" y="262"/>
                    <a:pt x="1196" y="239"/>
                    <a:pt x="1172" y="217"/>
                  </a:cubicBezTo>
                  <a:close/>
                  <a:moveTo>
                    <a:pt x="1236" y="287"/>
                  </a:moveTo>
                  <a:cubicBezTo>
                    <a:pt x="1283" y="346"/>
                    <a:pt x="1317" y="412"/>
                    <a:pt x="1340" y="481"/>
                  </a:cubicBezTo>
                  <a:lnTo>
                    <a:pt x="1340" y="481"/>
                  </a:lnTo>
                  <a:cubicBezTo>
                    <a:pt x="1339" y="455"/>
                    <a:pt x="1326" y="441"/>
                    <a:pt x="1326" y="428"/>
                  </a:cubicBezTo>
                  <a:lnTo>
                    <a:pt x="1312" y="372"/>
                  </a:lnTo>
                  <a:cubicBezTo>
                    <a:pt x="1298" y="358"/>
                    <a:pt x="1270" y="344"/>
                    <a:pt x="1270" y="316"/>
                  </a:cubicBezTo>
                  <a:lnTo>
                    <a:pt x="1242" y="288"/>
                  </a:lnTo>
                  <a:cubicBezTo>
                    <a:pt x="1240" y="288"/>
                    <a:pt x="1238" y="288"/>
                    <a:pt x="1236" y="287"/>
                  </a:cubicBezTo>
                  <a:close/>
                  <a:moveTo>
                    <a:pt x="1340" y="481"/>
                  </a:moveTo>
                  <a:cubicBezTo>
                    <a:pt x="1340" y="482"/>
                    <a:pt x="1340" y="483"/>
                    <a:pt x="1340" y="483"/>
                  </a:cubicBezTo>
                  <a:lnTo>
                    <a:pt x="1341" y="485"/>
                  </a:lnTo>
                  <a:lnTo>
                    <a:pt x="1341" y="485"/>
                  </a:lnTo>
                  <a:cubicBezTo>
                    <a:pt x="1341" y="484"/>
                    <a:pt x="1340" y="483"/>
                    <a:pt x="1340" y="481"/>
                  </a:cubicBezTo>
                  <a:close/>
                  <a:moveTo>
                    <a:pt x="559" y="9"/>
                  </a:moveTo>
                  <a:lnTo>
                    <a:pt x="503" y="23"/>
                  </a:lnTo>
                  <a:cubicBezTo>
                    <a:pt x="489" y="23"/>
                    <a:pt x="475" y="37"/>
                    <a:pt x="461" y="37"/>
                  </a:cubicBezTo>
                  <a:lnTo>
                    <a:pt x="405" y="51"/>
                  </a:lnTo>
                  <a:cubicBezTo>
                    <a:pt x="391" y="51"/>
                    <a:pt x="363" y="79"/>
                    <a:pt x="350" y="79"/>
                  </a:cubicBezTo>
                  <a:lnTo>
                    <a:pt x="294" y="93"/>
                  </a:lnTo>
                  <a:cubicBezTo>
                    <a:pt x="294" y="107"/>
                    <a:pt x="280" y="121"/>
                    <a:pt x="266" y="121"/>
                  </a:cubicBezTo>
                  <a:lnTo>
                    <a:pt x="224" y="163"/>
                  </a:lnTo>
                  <a:cubicBezTo>
                    <a:pt x="224" y="177"/>
                    <a:pt x="210" y="177"/>
                    <a:pt x="196" y="190"/>
                  </a:cubicBezTo>
                  <a:lnTo>
                    <a:pt x="154" y="232"/>
                  </a:lnTo>
                  <a:cubicBezTo>
                    <a:pt x="140" y="232"/>
                    <a:pt x="140" y="246"/>
                    <a:pt x="126" y="274"/>
                  </a:cubicBezTo>
                  <a:lnTo>
                    <a:pt x="85" y="302"/>
                  </a:lnTo>
                  <a:cubicBezTo>
                    <a:pt x="85" y="316"/>
                    <a:pt x="71" y="344"/>
                    <a:pt x="71" y="358"/>
                  </a:cubicBezTo>
                  <a:cubicBezTo>
                    <a:pt x="71" y="372"/>
                    <a:pt x="57" y="386"/>
                    <a:pt x="57" y="414"/>
                  </a:cubicBezTo>
                  <a:cubicBezTo>
                    <a:pt x="15" y="469"/>
                    <a:pt x="1" y="567"/>
                    <a:pt x="1" y="651"/>
                  </a:cubicBezTo>
                  <a:cubicBezTo>
                    <a:pt x="1" y="1013"/>
                    <a:pt x="322" y="1306"/>
                    <a:pt x="698" y="1334"/>
                  </a:cubicBezTo>
                  <a:cubicBezTo>
                    <a:pt x="977" y="1334"/>
                    <a:pt x="1228" y="1167"/>
                    <a:pt x="1326" y="930"/>
                  </a:cubicBezTo>
                  <a:cubicBezTo>
                    <a:pt x="1340" y="916"/>
                    <a:pt x="1368" y="874"/>
                    <a:pt x="1368" y="846"/>
                  </a:cubicBezTo>
                  <a:lnTo>
                    <a:pt x="1382" y="790"/>
                  </a:lnTo>
                  <a:lnTo>
                    <a:pt x="1382" y="734"/>
                  </a:lnTo>
                  <a:lnTo>
                    <a:pt x="1382" y="693"/>
                  </a:lnTo>
                  <a:lnTo>
                    <a:pt x="1382" y="637"/>
                  </a:lnTo>
                  <a:lnTo>
                    <a:pt x="1382" y="581"/>
                  </a:lnTo>
                  <a:cubicBezTo>
                    <a:pt x="1382" y="567"/>
                    <a:pt x="1368" y="553"/>
                    <a:pt x="1368" y="525"/>
                  </a:cubicBezTo>
                  <a:lnTo>
                    <a:pt x="1341" y="485"/>
                  </a:lnTo>
                  <a:lnTo>
                    <a:pt x="1341" y="485"/>
                  </a:lnTo>
                  <a:cubicBezTo>
                    <a:pt x="1455" y="840"/>
                    <a:pt x="1253" y="1271"/>
                    <a:pt x="768" y="1292"/>
                  </a:cubicBezTo>
                  <a:cubicBezTo>
                    <a:pt x="745" y="1295"/>
                    <a:pt x="721" y="1297"/>
                    <a:pt x="698" y="1297"/>
                  </a:cubicBezTo>
                  <a:cubicBezTo>
                    <a:pt x="384" y="1297"/>
                    <a:pt x="69" y="1041"/>
                    <a:pt x="43" y="665"/>
                  </a:cubicBezTo>
                  <a:cubicBezTo>
                    <a:pt x="15" y="288"/>
                    <a:pt x="336" y="23"/>
                    <a:pt x="629" y="9"/>
                  </a:cubicBezTo>
                  <a:close/>
                </a:path>
              </a:pathLst>
            </a:custGeom>
            <a:solidFill>
              <a:srgbClr val="A2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5"/>
            <p:cNvSpPr/>
            <p:nvPr/>
          </p:nvSpPr>
          <p:spPr>
            <a:xfrm>
              <a:off x="2677875" y="3541150"/>
              <a:ext cx="35150" cy="33150"/>
            </a:xfrm>
            <a:custGeom>
              <a:avLst/>
              <a:gdLst/>
              <a:ahLst/>
              <a:cxnLst/>
              <a:rect l="l" t="t" r="r" b="b"/>
              <a:pathLst>
                <a:path w="1406" h="1326" extrusionOk="0">
                  <a:moveTo>
                    <a:pt x="559" y="0"/>
                  </a:moveTo>
                  <a:lnTo>
                    <a:pt x="503" y="28"/>
                  </a:lnTo>
                  <a:cubicBezTo>
                    <a:pt x="494" y="28"/>
                    <a:pt x="485" y="34"/>
                    <a:pt x="477" y="38"/>
                  </a:cubicBezTo>
                  <a:lnTo>
                    <a:pt x="477" y="38"/>
                  </a:lnTo>
                  <a:cubicBezTo>
                    <a:pt x="527" y="22"/>
                    <a:pt x="578" y="14"/>
                    <a:pt x="629" y="14"/>
                  </a:cubicBezTo>
                  <a:cubicBezTo>
                    <a:pt x="638" y="14"/>
                    <a:pt x="653" y="20"/>
                    <a:pt x="667" y="20"/>
                  </a:cubicBezTo>
                  <a:cubicBezTo>
                    <a:pt x="673" y="20"/>
                    <a:pt x="680" y="19"/>
                    <a:pt x="684" y="14"/>
                  </a:cubicBezTo>
                  <a:lnTo>
                    <a:pt x="615" y="0"/>
                  </a:lnTo>
                  <a:close/>
                  <a:moveTo>
                    <a:pt x="477" y="38"/>
                  </a:moveTo>
                  <a:cubicBezTo>
                    <a:pt x="472" y="39"/>
                    <a:pt x="468" y="41"/>
                    <a:pt x="463" y="42"/>
                  </a:cubicBezTo>
                  <a:lnTo>
                    <a:pt x="463" y="42"/>
                  </a:lnTo>
                  <a:cubicBezTo>
                    <a:pt x="468" y="42"/>
                    <a:pt x="472" y="40"/>
                    <a:pt x="477" y="38"/>
                  </a:cubicBezTo>
                  <a:close/>
                  <a:moveTo>
                    <a:pt x="684" y="14"/>
                  </a:moveTo>
                  <a:cubicBezTo>
                    <a:pt x="684" y="14"/>
                    <a:pt x="890" y="14"/>
                    <a:pt x="1110" y="161"/>
                  </a:cubicBezTo>
                  <a:lnTo>
                    <a:pt x="1110" y="161"/>
                  </a:lnTo>
                  <a:lnTo>
                    <a:pt x="1103" y="154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84"/>
                  </a:lnTo>
                  <a:cubicBezTo>
                    <a:pt x="977" y="84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14"/>
                  </a:lnTo>
                  <a:close/>
                  <a:moveTo>
                    <a:pt x="1110" y="161"/>
                  </a:moveTo>
                  <a:lnTo>
                    <a:pt x="1131" y="182"/>
                  </a:lnTo>
                  <a:cubicBezTo>
                    <a:pt x="1141" y="187"/>
                    <a:pt x="1149" y="190"/>
                    <a:pt x="1156" y="193"/>
                  </a:cubicBezTo>
                  <a:lnTo>
                    <a:pt x="1156" y="193"/>
                  </a:lnTo>
                  <a:cubicBezTo>
                    <a:pt x="1140" y="182"/>
                    <a:pt x="1125" y="171"/>
                    <a:pt x="1110" y="161"/>
                  </a:cubicBezTo>
                  <a:close/>
                  <a:moveTo>
                    <a:pt x="1156" y="193"/>
                  </a:moveTo>
                  <a:lnTo>
                    <a:pt x="1156" y="193"/>
                  </a:lnTo>
                  <a:cubicBezTo>
                    <a:pt x="1157" y="194"/>
                    <a:pt x="1158" y="195"/>
                    <a:pt x="1159" y="196"/>
                  </a:cubicBezTo>
                  <a:cubicBezTo>
                    <a:pt x="1162" y="199"/>
                    <a:pt x="1166" y="203"/>
                    <a:pt x="1170" y="206"/>
                  </a:cubicBezTo>
                  <a:lnTo>
                    <a:pt x="1170" y="206"/>
                  </a:lnTo>
                  <a:cubicBezTo>
                    <a:pt x="1167" y="200"/>
                    <a:pt x="1162" y="197"/>
                    <a:pt x="1156" y="193"/>
                  </a:cubicBezTo>
                  <a:close/>
                  <a:moveTo>
                    <a:pt x="1170" y="206"/>
                  </a:moveTo>
                  <a:lnTo>
                    <a:pt x="1170" y="206"/>
                  </a:lnTo>
                  <a:cubicBezTo>
                    <a:pt x="1172" y="211"/>
                    <a:pt x="1173" y="216"/>
                    <a:pt x="1173" y="223"/>
                  </a:cubicBezTo>
                  <a:lnTo>
                    <a:pt x="1200" y="251"/>
                  </a:lnTo>
                  <a:cubicBezTo>
                    <a:pt x="1228" y="265"/>
                    <a:pt x="1228" y="293"/>
                    <a:pt x="1242" y="293"/>
                  </a:cubicBezTo>
                  <a:lnTo>
                    <a:pt x="1244" y="295"/>
                  </a:lnTo>
                  <a:lnTo>
                    <a:pt x="1244" y="295"/>
                  </a:lnTo>
                  <a:cubicBezTo>
                    <a:pt x="1222" y="264"/>
                    <a:pt x="1197" y="234"/>
                    <a:pt x="1170" y="206"/>
                  </a:cubicBezTo>
                  <a:close/>
                  <a:moveTo>
                    <a:pt x="1244" y="295"/>
                  </a:moveTo>
                  <a:lnTo>
                    <a:pt x="1244" y="295"/>
                  </a:lnTo>
                  <a:cubicBezTo>
                    <a:pt x="1379" y="485"/>
                    <a:pt x="1406" y="725"/>
                    <a:pt x="1332" y="924"/>
                  </a:cubicBezTo>
                  <a:lnTo>
                    <a:pt x="1332" y="924"/>
                  </a:lnTo>
                  <a:cubicBezTo>
                    <a:pt x="1346" y="900"/>
                    <a:pt x="1368" y="874"/>
                    <a:pt x="1368" y="837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42"/>
                  </a:lnTo>
                  <a:lnTo>
                    <a:pt x="1382" y="586"/>
                  </a:lnTo>
                  <a:cubicBezTo>
                    <a:pt x="1382" y="572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33"/>
                  </a:cubicBezTo>
                  <a:lnTo>
                    <a:pt x="1312" y="377"/>
                  </a:lnTo>
                  <a:cubicBezTo>
                    <a:pt x="1298" y="363"/>
                    <a:pt x="1270" y="335"/>
                    <a:pt x="1270" y="321"/>
                  </a:cubicBezTo>
                  <a:lnTo>
                    <a:pt x="1244" y="295"/>
                  </a:lnTo>
                  <a:close/>
                  <a:moveTo>
                    <a:pt x="1332" y="924"/>
                  </a:moveTo>
                  <a:lnTo>
                    <a:pt x="1332" y="924"/>
                  </a:lnTo>
                  <a:cubicBezTo>
                    <a:pt x="1330" y="928"/>
                    <a:pt x="1328" y="931"/>
                    <a:pt x="1326" y="935"/>
                  </a:cubicBezTo>
                  <a:cubicBezTo>
                    <a:pt x="1260" y="1094"/>
                    <a:pt x="1126" y="1215"/>
                    <a:pt x="960" y="1278"/>
                  </a:cubicBezTo>
                  <a:lnTo>
                    <a:pt x="960" y="1278"/>
                  </a:lnTo>
                  <a:cubicBezTo>
                    <a:pt x="1147" y="1218"/>
                    <a:pt x="1272" y="1084"/>
                    <a:pt x="1332" y="924"/>
                  </a:cubicBezTo>
                  <a:close/>
                  <a:moveTo>
                    <a:pt x="463" y="42"/>
                  </a:moveTo>
                  <a:lnTo>
                    <a:pt x="463" y="42"/>
                  </a:lnTo>
                  <a:cubicBezTo>
                    <a:pt x="463" y="42"/>
                    <a:pt x="462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790" y="1325"/>
                    <a:pt x="879" y="1309"/>
                    <a:pt x="960" y="1278"/>
                  </a:cubicBezTo>
                  <a:lnTo>
                    <a:pt x="960" y="1278"/>
                  </a:lnTo>
                  <a:cubicBezTo>
                    <a:pt x="902" y="1297"/>
                    <a:pt x="838" y="1308"/>
                    <a:pt x="768" y="1311"/>
                  </a:cubicBezTo>
                  <a:cubicBezTo>
                    <a:pt x="759" y="1312"/>
                    <a:pt x="750" y="1312"/>
                    <a:pt x="741" y="1312"/>
                  </a:cubicBezTo>
                  <a:cubicBezTo>
                    <a:pt x="414" y="1312"/>
                    <a:pt x="70" y="1064"/>
                    <a:pt x="43" y="670"/>
                  </a:cubicBezTo>
                  <a:cubicBezTo>
                    <a:pt x="9" y="363"/>
                    <a:pt x="224" y="121"/>
                    <a:pt x="463" y="42"/>
                  </a:cubicBezTo>
                  <a:close/>
                </a:path>
              </a:pathLst>
            </a:custGeom>
            <a:solidFill>
              <a:srgbClr val="9E9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5"/>
            <p:cNvSpPr/>
            <p:nvPr/>
          </p:nvSpPr>
          <p:spPr>
            <a:xfrm>
              <a:off x="2677875" y="3541150"/>
              <a:ext cx="38725" cy="33150"/>
            </a:xfrm>
            <a:custGeom>
              <a:avLst/>
              <a:gdLst/>
              <a:ahLst/>
              <a:cxnLst/>
              <a:rect l="l" t="t" r="r" b="b"/>
              <a:pathLst>
                <a:path w="1549" h="1326" extrusionOk="0">
                  <a:moveTo>
                    <a:pt x="714" y="13"/>
                  </a:moveTo>
                  <a:cubicBezTo>
                    <a:pt x="695" y="13"/>
                    <a:pt x="684" y="14"/>
                    <a:pt x="684" y="14"/>
                  </a:cubicBezTo>
                  <a:lnTo>
                    <a:pt x="748" y="14"/>
                  </a:lnTo>
                  <a:cubicBezTo>
                    <a:pt x="735" y="13"/>
                    <a:pt x="723" y="13"/>
                    <a:pt x="714" y="13"/>
                  </a:cubicBezTo>
                  <a:close/>
                  <a:moveTo>
                    <a:pt x="748" y="14"/>
                  </a:moveTo>
                  <a:cubicBezTo>
                    <a:pt x="768" y="16"/>
                    <a:pt x="791" y="18"/>
                    <a:pt x="817" y="23"/>
                  </a:cubicBezTo>
                  <a:lnTo>
                    <a:pt x="817" y="23"/>
                  </a:lnTo>
                  <a:lnTo>
                    <a:pt x="782" y="14"/>
                  </a:lnTo>
                  <a:close/>
                  <a:moveTo>
                    <a:pt x="559" y="0"/>
                  </a:moveTo>
                  <a:lnTo>
                    <a:pt x="503" y="28"/>
                  </a:lnTo>
                  <a:cubicBezTo>
                    <a:pt x="494" y="28"/>
                    <a:pt x="485" y="34"/>
                    <a:pt x="477" y="38"/>
                  </a:cubicBezTo>
                  <a:lnTo>
                    <a:pt x="477" y="38"/>
                  </a:lnTo>
                  <a:cubicBezTo>
                    <a:pt x="527" y="22"/>
                    <a:pt x="578" y="14"/>
                    <a:pt x="629" y="14"/>
                  </a:cubicBezTo>
                  <a:cubicBezTo>
                    <a:pt x="638" y="14"/>
                    <a:pt x="653" y="20"/>
                    <a:pt x="667" y="20"/>
                  </a:cubicBezTo>
                  <a:cubicBezTo>
                    <a:pt x="673" y="20"/>
                    <a:pt x="680" y="19"/>
                    <a:pt x="684" y="14"/>
                  </a:cubicBezTo>
                  <a:lnTo>
                    <a:pt x="615" y="0"/>
                  </a:lnTo>
                  <a:close/>
                  <a:moveTo>
                    <a:pt x="477" y="38"/>
                  </a:moveTo>
                  <a:cubicBezTo>
                    <a:pt x="472" y="39"/>
                    <a:pt x="468" y="41"/>
                    <a:pt x="463" y="42"/>
                  </a:cubicBezTo>
                  <a:lnTo>
                    <a:pt x="463" y="42"/>
                  </a:lnTo>
                  <a:cubicBezTo>
                    <a:pt x="468" y="42"/>
                    <a:pt x="472" y="40"/>
                    <a:pt x="477" y="38"/>
                  </a:cubicBezTo>
                  <a:close/>
                  <a:moveTo>
                    <a:pt x="817" y="23"/>
                  </a:moveTo>
                  <a:lnTo>
                    <a:pt x="838" y="28"/>
                  </a:lnTo>
                  <a:cubicBezTo>
                    <a:pt x="852" y="28"/>
                    <a:pt x="880" y="42"/>
                    <a:pt x="894" y="42"/>
                  </a:cubicBezTo>
                  <a:lnTo>
                    <a:pt x="900" y="44"/>
                  </a:lnTo>
                  <a:lnTo>
                    <a:pt x="900" y="44"/>
                  </a:lnTo>
                  <a:cubicBezTo>
                    <a:pt x="870" y="34"/>
                    <a:pt x="842" y="28"/>
                    <a:pt x="817" y="23"/>
                  </a:cubicBezTo>
                  <a:close/>
                  <a:moveTo>
                    <a:pt x="900" y="44"/>
                  </a:moveTo>
                  <a:lnTo>
                    <a:pt x="900" y="44"/>
                  </a:lnTo>
                  <a:cubicBezTo>
                    <a:pt x="922" y="51"/>
                    <a:pt x="946" y="59"/>
                    <a:pt x="970" y="70"/>
                  </a:cubicBezTo>
                  <a:lnTo>
                    <a:pt x="970" y="70"/>
                  </a:lnTo>
                  <a:cubicBezTo>
                    <a:pt x="963" y="63"/>
                    <a:pt x="956" y="56"/>
                    <a:pt x="949" y="56"/>
                  </a:cubicBezTo>
                  <a:lnTo>
                    <a:pt x="900" y="44"/>
                  </a:lnTo>
                  <a:close/>
                  <a:moveTo>
                    <a:pt x="970" y="70"/>
                  </a:moveTo>
                  <a:lnTo>
                    <a:pt x="970" y="70"/>
                  </a:lnTo>
                  <a:cubicBezTo>
                    <a:pt x="977" y="77"/>
                    <a:pt x="984" y="84"/>
                    <a:pt x="991" y="84"/>
                  </a:cubicBezTo>
                  <a:lnTo>
                    <a:pt x="1047" y="112"/>
                  </a:lnTo>
                  <a:cubicBezTo>
                    <a:pt x="1061" y="126"/>
                    <a:pt x="1089" y="126"/>
                    <a:pt x="1103" y="154"/>
                  </a:cubicBezTo>
                  <a:lnTo>
                    <a:pt x="1131" y="182"/>
                  </a:lnTo>
                  <a:cubicBezTo>
                    <a:pt x="1159" y="196"/>
                    <a:pt x="1173" y="196"/>
                    <a:pt x="1173" y="223"/>
                  </a:cubicBezTo>
                  <a:lnTo>
                    <a:pt x="1200" y="251"/>
                  </a:lnTo>
                  <a:cubicBezTo>
                    <a:pt x="1228" y="265"/>
                    <a:pt x="1228" y="293"/>
                    <a:pt x="1242" y="293"/>
                  </a:cubicBezTo>
                  <a:lnTo>
                    <a:pt x="1270" y="321"/>
                  </a:lnTo>
                  <a:cubicBezTo>
                    <a:pt x="1270" y="335"/>
                    <a:pt x="1298" y="363"/>
                    <a:pt x="1312" y="377"/>
                  </a:cubicBezTo>
                  <a:lnTo>
                    <a:pt x="1326" y="433"/>
                  </a:lnTo>
                  <a:cubicBezTo>
                    <a:pt x="1326" y="447"/>
                    <a:pt x="1340" y="461"/>
                    <a:pt x="1340" y="475"/>
                  </a:cubicBezTo>
                  <a:lnTo>
                    <a:pt x="1368" y="530"/>
                  </a:lnTo>
                  <a:cubicBezTo>
                    <a:pt x="1368" y="544"/>
                    <a:pt x="1382" y="572"/>
                    <a:pt x="1382" y="586"/>
                  </a:cubicBezTo>
                  <a:lnTo>
                    <a:pt x="1382" y="642"/>
                  </a:lnTo>
                  <a:lnTo>
                    <a:pt x="1382" y="684"/>
                  </a:lnTo>
                  <a:lnTo>
                    <a:pt x="1382" y="740"/>
                  </a:lnTo>
                  <a:lnTo>
                    <a:pt x="1382" y="795"/>
                  </a:lnTo>
                  <a:lnTo>
                    <a:pt x="1368" y="837"/>
                  </a:lnTo>
                  <a:cubicBezTo>
                    <a:pt x="1368" y="879"/>
                    <a:pt x="1340" y="907"/>
                    <a:pt x="1326" y="935"/>
                  </a:cubicBezTo>
                  <a:cubicBezTo>
                    <a:pt x="1253" y="1111"/>
                    <a:pt x="1096" y="1241"/>
                    <a:pt x="906" y="1296"/>
                  </a:cubicBezTo>
                  <a:lnTo>
                    <a:pt x="906" y="1296"/>
                  </a:lnTo>
                  <a:cubicBezTo>
                    <a:pt x="1430" y="1186"/>
                    <a:pt x="1549" y="546"/>
                    <a:pt x="1173" y="196"/>
                  </a:cubicBezTo>
                  <a:cubicBezTo>
                    <a:pt x="1102" y="137"/>
                    <a:pt x="1033" y="97"/>
                    <a:pt x="970" y="70"/>
                  </a:cubicBezTo>
                  <a:close/>
                  <a:moveTo>
                    <a:pt x="463" y="42"/>
                  </a:moveTo>
                  <a:lnTo>
                    <a:pt x="463" y="42"/>
                  </a:lnTo>
                  <a:cubicBezTo>
                    <a:pt x="463" y="42"/>
                    <a:pt x="462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7"/>
                  </a:lnTo>
                  <a:cubicBezTo>
                    <a:pt x="140" y="237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63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1"/>
                    <a:pt x="698" y="1325"/>
                  </a:cubicBezTo>
                  <a:cubicBezTo>
                    <a:pt x="770" y="1325"/>
                    <a:pt x="840" y="1315"/>
                    <a:pt x="906" y="1296"/>
                  </a:cubicBezTo>
                  <a:lnTo>
                    <a:pt x="906" y="1296"/>
                  </a:lnTo>
                  <a:cubicBezTo>
                    <a:pt x="867" y="1304"/>
                    <a:pt x="826" y="1309"/>
                    <a:pt x="782" y="1311"/>
                  </a:cubicBezTo>
                  <a:cubicBezTo>
                    <a:pt x="773" y="1312"/>
                    <a:pt x="763" y="1312"/>
                    <a:pt x="754" y="1312"/>
                  </a:cubicBezTo>
                  <a:cubicBezTo>
                    <a:pt x="414" y="1312"/>
                    <a:pt x="70" y="1064"/>
                    <a:pt x="43" y="670"/>
                  </a:cubicBezTo>
                  <a:cubicBezTo>
                    <a:pt x="9" y="363"/>
                    <a:pt x="224" y="121"/>
                    <a:pt x="463" y="42"/>
                  </a:cubicBezTo>
                  <a:close/>
                </a:path>
              </a:pathLst>
            </a:custGeom>
            <a:solidFill>
              <a:srgbClr val="9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5"/>
            <p:cNvSpPr/>
            <p:nvPr/>
          </p:nvSpPr>
          <p:spPr>
            <a:xfrm>
              <a:off x="2677525" y="3541150"/>
              <a:ext cx="38625" cy="33150"/>
            </a:xfrm>
            <a:custGeom>
              <a:avLst/>
              <a:gdLst/>
              <a:ahLst/>
              <a:cxnLst/>
              <a:rect l="l" t="t" r="r" b="b"/>
              <a:pathLst>
                <a:path w="1545" h="1326" extrusionOk="0">
                  <a:moveTo>
                    <a:pt x="698" y="14"/>
                  </a:moveTo>
                  <a:cubicBezTo>
                    <a:pt x="698" y="14"/>
                    <a:pt x="911" y="14"/>
                    <a:pt x="1111" y="144"/>
                  </a:cubicBezTo>
                  <a:lnTo>
                    <a:pt x="1111" y="144"/>
                  </a:lnTo>
                  <a:cubicBezTo>
                    <a:pt x="1096" y="126"/>
                    <a:pt x="1073" y="124"/>
                    <a:pt x="1061" y="112"/>
                  </a:cubicBezTo>
                  <a:lnTo>
                    <a:pt x="1005" y="84"/>
                  </a:lnTo>
                  <a:cubicBezTo>
                    <a:pt x="991" y="84"/>
                    <a:pt x="977" y="56"/>
                    <a:pt x="963" y="56"/>
                  </a:cubicBezTo>
                  <a:lnTo>
                    <a:pt x="908" y="42"/>
                  </a:lnTo>
                  <a:cubicBezTo>
                    <a:pt x="894" y="42"/>
                    <a:pt x="866" y="28"/>
                    <a:pt x="852" y="28"/>
                  </a:cubicBezTo>
                  <a:lnTo>
                    <a:pt x="796" y="14"/>
                  </a:lnTo>
                  <a:close/>
                  <a:moveTo>
                    <a:pt x="1111" y="144"/>
                  </a:moveTo>
                  <a:cubicBezTo>
                    <a:pt x="1113" y="147"/>
                    <a:pt x="1115" y="150"/>
                    <a:pt x="1117" y="154"/>
                  </a:cubicBezTo>
                  <a:lnTo>
                    <a:pt x="1145" y="182"/>
                  </a:lnTo>
                  <a:cubicBezTo>
                    <a:pt x="1173" y="196"/>
                    <a:pt x="1187" y="196"/>
                    <a:pt x="1187" y="223"/>
                  </a:cubicBezTo>
                  <a:lnTo>
                    <a:pt x="1214" y="251"/>
                  </a:lnTo>
                  <a:cubicBezTo>
                    <a:pt x="1242" y="265"/>
                    <a:pt x="1242" y="293"/>
                    <a:pt x="1256" y="293"/>
                  </a:cubicBezTo>
                  <a:lnTo>
                    <a:pt x="1284" y="321"/>
                  </a:lnTo>
                  <a:cubicBezTo>
                    <a:pt x="1284" y="335"/>
                    <a:pt x="1312" y="363"/>
                    <a:pt x="1326" y="377"/>
                  </a:cubicBezTo>
                  <a:lnTo>
                    <a:pt x="1340" y="433"/>
                  </a:lnTo>
                  <a:cubicBezTo>
                    <a:pt x="1340" y="447"/>
                    <a:pt x="1354" y="461"/>
                    <a:pt x="1354" y="475"/>
                  </a:cubicBezTo>
                  <a:lnTo>
                    <a:pt x="1382" y="530"/>
                  </a:lnTo>
                  <a:cubicBezTo>
                    <a:pt x="1382" y="544"/>
                    <a:pt x="1396" y="572"/>
                    <a:pt x="1396" y="586"/>
                  </a:cubicBezTo>
                  <a:lnTo>
                    <a:pt x="1396" y="642"/>
                  </a:lnTo>
                  <a:lnTo>
                    <a:pt x="1396" y="684"/>
                  </a:lnTo>
                  <a:lnTo>
                    <a:pt x="1396" y="740"/>
                  </a:lnTo>
                  <a:lnTo>
                    <a:pt x="1396" y="795"/>
                  </a:lnTo>
                  <a:lnTo>
                    <a:pt x="1382" y="837"/>
                  </a:lnTo>
                  <a:cubicBezTo>
                    <a:pt x="1382" y="879"/>
                    <a:pt x="1354" y="907"/>
                    <a:pt x="1340" y="935"/>
                  </a:cubicBezTo>
                  <a:cubicBezTo>
                    <a:pt x="1294" y="1046"/>
                    <a:pt x="1215" y="1139"/>
                    <a:pt x="1115" y="1206"/>
                  </a:cubicBezTo>
                  <a:lnTo>
                    <a:pt x="1115" y="1206"/>
                  </a:lnTo>
                  <a:cubicBezTo>
                    <a:pt x="1458" y="994"/>
                    <a:pt x="1544" y="487"/>
                    <a:pt x="1145" y="168"/>
                  </a:cubicBezTo>
                  <a:cubicBezTo>
                    <a:pt x="1133" y="159"/>
                    <a:pt x="1122" y="152"/>
                    <a:pt x="1111" y="144"/>
                  </a:cubicBezTo>
                  <a:close/>
                  <a:moveTo>
                    <a:pt x="573" y="0"/>
                  </a:moveTo>
                  <a:lnTo>
                    <a:pt x="517" y="28"/>
                  </a:lnTo>
                  <a:cubicBezTo>
                    <a:pt x="503" y="28"/>
                    <a:pt x="489" y="42"/>
                    <a:pt x="475" y="42"/>
                  </a:cubicBezTo>
                  <a:lnTo>
                    <a:pt x="419" y="56"/>
                  </a:lnTo>
                  <a:cubicBezTo>
                    <a:pt x="405" y="56"/>
                    <a:pt x="377" y="70"/>
                    <a:pt x="364" y="70"/>
                  </a:cubicBezTo>
                  <a:lnTo>
                    <a:pt x="308" y="98"/>
                  </a:lnTo>
                  <a:cubicBezTo>
                    <a:pt x="308" y="112"/>
                    <a:pt x="294" y="126"/>
                    <a:pt x="280" y="126"/>
                  </a:cubicBezTo>
                  <a:lnTo>
                    <a:pt x="238" y="168"/>
                  </a:lnTo>
                  <a:cubicBezTo>
                    <a:pt x="238" y="182"/>
                    <a:pt x="224" y="182"/>
                    <a:pt x="210" y="196"/>
                  </a:cubicBezTo>
                  <a:lnTo>
                    <a:pt x="168" y="237"/>
                  </a:lnTo>
                  <a:cubicBezTo>
                    <a:pt x="154" y="237"/>
                    <a:pt x="154" y="251"/>
                    <a:pt x="140" y="265"/>
                  </a:cubicBezTo>
                  <a:lnTo>
                    <a:pt x="99" y="307"/>
                  </a:lnTo>
                  <a:cubicBezTo>
                    <a:pt x="99" y="321"/>
                    <a:pt x="85" y="335"/>
                    <a:pt x="85" y="363"/>
                  </a:cubicBezTo>
                  <a:cubicBezTo>
                    <a:pt x="85" y="377"/>
                    <a:pt x="71" y="391"/>
                    <a:pt x="71" y="405"/>
                  </a:cubicBezTo>
                  <a:cubicBezTo>
                    <a:pt x="29" y="475"/>
                    <a:pt x="15" y="558"/>
                    <a:pt x="15" y="656"/>
                  </a:cubicBezTo>
                  <a:cubicBezTo>
                    <a:pt x="15" y="1019"/>
                    <a:pt x="336" y="1311"/>
                    <a:pt x="712" y="1325"/>
                  </a:cubicBezTo>
                  <a:cubicBezTo>
                    <a:pt x="861" y="1325"/>
                    <a:pt x="1001" y="1282"/>
                    <a:pt x="1115" y="1206"/>
                  </a:cubicBezTo>
                  <a:lnTo>
                    <a:pt x="1115" y="1206"/>
                  </a:lnTo>
                  <a:cubicBezTo>
                    <a:pt x="1039" y="1253"/>
                    <a:pt x="950" y="1285"/>
                    <a:pt x="852" y="1297"/>
                  </a:cubicBezTo>
                  <a:cubicBezTo>
                    <a:pt x="818" y="1302"/>
                    <a:pt x="784" y="1303"/>
                    <a:pt x="752" y="1303"/>
                  </a:cubicBezTo>
                  <a:cubicBezTo>
                    <a:pt x="337" y="1303"/>
                    <a:pt x="83" y="984"/>
                    <a:pt x="57" y="726"/>
                  </a:cubicBezTo>
                  <a:cubicBezTo>
                    <a:pt x="1" y="237"/>
                    <a:pt x="419" y="14"/>
                    <a:pt x="643" y="14"/>
                  </a:cubicBezTo>
                  <a:cubicBezTo>
                    <a:pt x="652" y="14"/>
                    <a:pt x="667" y="20"/>
                    <a:pt x="681" y="20"/>
                  </a:cubicBezTo>
                  <a:cubicBezTo>
                    <a:pt x="687" y="20"/>
                    <a:pt x="694" y="19"/>
                    <a:pt x="698" y="14"/>
                  </a:cubicBezTo>
                  <a:lnTo>
                    <a:pt x="629" y="0"/>
                  </a:lnTo>
                  <a:close/>
                </a:path>
              </a:pathLst>
            </a:custGeom>
            <a:solidFill>
              <a:srgbClr val="9695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5"/>
            <p:cNvSpPr/>
            <p:nvPr/>
          </p:nvSpPr>
          <p:spPr>
            <a:xfrm>
              <a:off x="2677825" y="3541150"/>
              <a:ext cx="38325" cy="33150"/>
            </a:xfrm>
            <a:custGeom>
              <a:avLst/>
              <a:gdLst/>
              <a:ahLst/>
              <a:cxnLst/>
              <a:rect l="l" t="t" r="r" b="b"/>
              <a:pathLst>
                <a:path w="1533" h="1326" extrusionOk="0">
                  <a:moveTo>
                    <a:pt x="561" y="0"/>
                  </a:moveTo>
                  <a:lnTo>
                    <a:pt x="505" y="28"/>
                  </a:lnTo>
                  <a:cubicBezTo>
                    <a:pt x="499" y="28"/>
                    <a:pt x="493" y="31"/>
                    <a:pt x="486" y="34"/>
                  </a:cubicBezTo>
                  <a:lnTo>
                    <a:pt x="486" y="34"/>
                  </a:lnTo>
                  <a:cubicBezTo>
                    <a:pt x="535" y="21"/>
                    <a:pt x="584" y="14"/>
                    <a:pt x="631" y="14"/>
                  </a:cubicBezTo>
                  <a:cubicBezTo>
                    <a:pt x="640" y="14"/>
                    <a:pt x="655" y="20"/>
                    <a:pt x="669" y="20"/>
                  </a:cubicBezTo>
                  <a:cubicBezTo>
                    <a:pt x="675" y="20"/>
                    <a:pt x="682" y="19"/>
                    <a:pt x="686" y="14"/>
                  </a:cubicBezTo>
                  <a:lnTo>
                    <a:pt x="617" y="0"/>
                  </a:lnTo>
                  <a:close/>
                  <a:moveTo>
                    <a:pt x="486" y="34"/>
                  </a:moveTo>
                  <a:lnTo>
                    <a:pt x="486" y="34"/>
                  </a:lnTo>
                  <a:cubicBezTo>
                    <a:pt x="473" y="38"/>
                    <a:pt x="459" y="42"/>
                    <a:pt x="446" y="46"/>
                  </a:cubicBezTo>
                  <a:lnTo>
                    <a:pt x="446" y="46"/>
                  </a:lnTo>
                  <a:lnTo>
                    <a:pt x="463" y="42"/>
                  </a:lnTo>
                  <a:cubicBezTo>
                    <a:pt x="471" y="42"/>
                    <a:pt x="479" y="38"/>
                    <a:pt x="486" y="34"/>
                  </a:cubicBezTo>
                  <a:close/>
                  <a:moveTo>
                    <a:pt x="686" y="14"/>
                  </a:moveTo>
                  <a:cubicBezTo>
                    <a:pt x="686" y="14"/>
                    <a:pt x="899" y="14"/>
                    <a:pt x="1099" y="144"/>
                  </a:cubicBezTo>
                  <a:lnTo>
                    <a:pt x="1099" y="144"/>
                  </a:lnTo>
                  <a:cubicBezTo>
                    <a:pt x="1084" y="126"/>
                    <a:pt x="1061" y="124"/>
                    <a:pt x="1049" y="112"/>
                  </a:cubicBezTo>
                  <a:lnTo>
                    <a:pt x="993" y="84"/>
                  </a:lnTo>
                  <a:cubicBezTo>
                    <a:pt x="979" y="84"/>
                    <a:pt x="965" y="56"/>
                    <a:pt x="951" y="56"/>
                  </a:cubicBezTo>
                  <a:lnTo>
                    <a:pt x="896" y="42"/>
                  </a:lnTo>
                  <a:cubicBezTo>
                    <a:pt x="882" y="42"/>
                    <a:pt x="854" y="28"/>
                    <a:pt x="840" y="28"/>
                  </a:cubicBezTo>
                  <a:lnTo>
                    <a:pt x="784" y="14"/>
                  </a:lnTo>
                  <a:close/>
                  <a:moveTo>
                    <a:pt x="1099" y="144"/>
                  </a:moveTo>
                  <a:cubicBezTo>
                    <a:pt x="1101" y="147"/>
                    <a:pt x="1103" y="150"/>
                    <a:pt x="1105" y="154"/>
                  </a:cubicBezTo>
                  <a:lnTo>
                    <a:pt x="1133" y="182"/>
                  </a:lnTo>
                  <a:cubicBezTo>
                    <a:pt x="1161" y="196"/>
                    <a:pt x="1175" y="196"/>
                    <a:pt x="1175" y="223"/>
                  </a:cubicBezTo>
                  <a:lnTo>
                    <a:pt x="1202" y="251"/>
                  </a:lnTo>
                  <a:cubicBezTo>
                    <a:pt x="1230" y="265"/>
                    <a:pt x="1230" y="293"/>
                    <a:pt x="1244" y="293"/>
                  </a:cubicBezTo>
                  <a:lnTo>
                    <a:pt x="1272" y="321"/>
                  </a:lnTo>
                  <a:cubicBezTo>
                    <a:pt x="1272" y="335"/>
                    <a:pt x="1300" y="363"/>
                    <a:pt x="1314" y="377"/>
                  </a:cubicBezTo>
                  <a:lnTo>
                    <a:pt x="1328" y="433"/>
                  </a:lnTo>
                  <a:cubicBezTo>
                    <a:pt x="1328" y="447"/>
                    <a:pt x="1342" y="461"/>
                    <a:pt x="1342" y="475"/>
                  </a:cubicBezTo>
                  <a:lnTo>
                    <a:pt x="1370" y="530"/>
                  </a:lnTo>
                  <a:cubicBezTo>
                    <a:pt x="1370" y="544"/>
                    <a:pt x="1384" y="572"/>
                    <a:pt x="1384" y="586"/>
                  </a:cubicBezTo>
                  <a:lnTo>
                    <a:pt x="1384" y="642"/>
                  </a:lnTo>
                  <a:lnTo>
                    <a:pt x="1384" y="684"/>
                  </a:lnTo>
                  <a:lnTo>
                    <a:pt x="1384" y="740"/>
                  </a:lnTo>
                  <a:lnTo>
                    <a:pt x="1384" y="795"/>
                  </a:lnTo>
                  <a:lnTo>
                    <a:pt x="1370" y="837"/>
                  </a:lnTo>
                  <a:cubicBezTo>
                    <a:pt x="1370" y="879"/>
                    <a:pt x="1342" y="907"/>
                    <a:pt x="1328" y="935"/>
                  </a:cubicBezTo>
                  <a:cubicBezTo>
                    <a:pt x="1282" y="1046"/>
                    <a:pt x="1203" y="1139"/>
                    <a:pt x="1103" y="1206"/>
                  </a:cubicBezTo>
                  <a:lnTo>
                    <a:pt x="1103" y="1206"/>
                  </a:lnTo>
                  <a:cubicBezTo>
                    <a:pt x="1446" y="994"/>
                    <a:pt x="1532" y="487"/>
                    <a:pt x="1133" y="168"/>
                  </a:cubicBezTo>
                  <a:cubicBezTo>
                    <a:pt x="1121" y="159"/>
                    <a:pt x="1110" y="152"/>
                    <a:pt x="1099" y="144"/>
                  </a:cubicBezTo>
                  <a:close/>
                  <a:moveTo>
                    <a:pt x="446" y="46"/>
                  </a:moveTo>
                  <a:lnTo>
                    <a:pt x="407" y="56"/>
                  </a:lnTo>
                  <a:cubicBezTo>
                    <a:pt x="393" y="56"/>
                    <a:pt x="365" y="70"/>
                    <a:pt x="352" y="70"/>
                  </a:cubicBezTo>
                  <a:lnTo>
                    <a:pt x="296" y="98"/>
                  </a:lnTo>
                  <a:cubicBezTo>
                    <a:pt x="296" y="112"/>
                    <a:pt x="282" y="126"/>
                    <a:pt x="268" y="126"/>
                  </a:cubicBezTo>
                  <a:lnTo>
                    <a:pt x="226" y="168"/>
                  </a:lnTo>
                  <a:cubicBezTo>
                    <a:pt x="226" y="182"/>
                    <a:pt x="212" y="182"/>
                    <a:pt x="198" y="196"/>
                  </a:cubicBezTo>
                  <a:lnTo>
                    <a:pt x="156" y="237"/>
                  </a:lnTo>
                  <a:cubicBezTo>
                    <a:pt x="142" y="237"/>
                    <a:pt x="142" y="251"/>
                    <a:pt x="128" y="265"/>
                  </a:cubicBezTo>
                  <a:lnTo>
                    <a:pt x="87" y="307"/>
                  </a:lnTo>
                  <a:cubicBezTo>
                    <a:pt x="87" y="321"/>
                    <a:pt x="73" y="335"/>
                    <a:pt x="73" y="363"/>
                  </a:cubicBezTo>
                  <a:cubicBezTo>
                    <a:pt x="73" y="377"/>
                    <a:pt x="59" y="391"/>
                    <a:pt x="59" y="405"/>
                  </a:cubicBezTo>
                  <a:cubicBezTo>
                    <a:pt x="17" y="475"/>
                    <a:pt x="3" y="558"/>
                    <a:pt x="3" y="656"/>
                  </a:cubicBezTo>
                  <a:cubicBezTo>
                    <a:pt x="3" y="1019"/>
                    <a:pt x="324" y="1311"/>
                    <a:pt x="700" y="1325"/>
                  </a:cubicBezTo>
                  <a:cubicBezTo>
                    <a:pt x="849" y="1325"/>
                    <a:pt x="989" y="1282"/>
                    <a:pt x="1103" y="1206"/>
                  </a:cubicBezTo>
                  <a:lnTo>
                    <a:pt x="1103" y="1206"/>
                  </a:lnTo>
                  <a:cubicBezTo>
                    <a:pt x="1027" y="1253"/>
                    <a:pt x="938" y="1285"/>
                    <a:pt x="840" y="1297"/>
                  </a:cubicBezTo>
                  <a:cubicBezTo>
                    <a:pt x="799" y="1303"/>
                    <a:pt x="760" y="1306"/>
                    <a:pt x="723" y="1306"/>
                  </a:cubicBezTo>
                  <a:cubicBezTo>
                    <a:pt x="318" y="1306"/>
                    <a:pt x="70" y="981"/>
                    <a:pt x="45" y="726"/>
                  </a:cubicBezTo>
                  <a:cubicBezTo>
                    <a:pt x="1" y="352"/>
                    <a:pt x="216" y="126"/>
                    <a:pt x="446" y="46"/>
                  </a:cubicBezTo>
                  <a:close/>
                </a:path>
              </a:pathLst>
            </a:custGeom>
            <a:solidFill>
              <a:srgbClr val="939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5"/>
            <p:cNvSpPr/>
            <p:nvPr/>
          </p:nvSpPr>
          <p:spPr>
            <a:xfrm>
              <a:off x="2672650" y="3541150"/>
              <a:ext cx="39800" cy="33150"/>
            </a:xfrm>
            <a:custGeom>
              <a:avLst/>
              <a:gdLst/>
              <a:ahLst/>
              <a:cxnLst/>
              <a:rect l="l" t="t" r="r" b="b"/>
              <a:pathLst>
                <a:path w="1592" h="1326" extrusionOk="0">
                  <a:moveTo>
                    <a:pt x="893" y="14"/>
                  </a:moveTo>
                  <a:cubicBezTo>
                    <a:pt x="1052" y="20"/>
                    <a:pt x="1196" y="70"/>
                    <a:pt x="1311" y="153"/>
                  </a:cubicBezTo>
                  <a:lnTo>
                    <a:pt x="1311" y="153"/>
                  </a:lnTo>
                  <a:cubicBezTo>
                    <a:pt x="1297" y="126"/>
                    <a:pt x="1270" y="126"/>
                    <a:pt x="1256" y="112"/>
                  </a:cubicBezTo>
                  <a:lnTo>
                    <a:pt x="1200" y="84"/>
                  </a:lnTo>
                  <a:cubicBezTo>
                    <a:pt x="1186" y="84"/>
                    <a:pt x="1172" y="56"/>
                    <a:pt x="1158" y="56"/>
                  </a:cubicBezTo>
                  <a:lnTo>
                    <a:pt x="1103" y="42"/>
                  </a:lnTo>
                  <a:cubicBezTo>
                    <a:pt x="1089" y="42"/>
                    <a:pt x="1061" y="28"/>
                    <a:pt x="1047" y="28"/>
                  </a:cubicBezTo>
                  <a:lnTo>
                    <a:pt x="991" y="14"/>
                  </a:lnTo>
                  <a:close/>
                  <a:moveTo>
                    <a:pt x="1311" y="153"/>
                  </a:moveTo>
                  <a:cubicBezTo>
                    <a:pt x="1311" y="153"/>
                    <a:pt x="1312" y="153"/>
                    <a:pt x="1312" y="154"/>
                  </a:cubicBezTo>
                  <a:lnTo>
                    <a:pt x="1340" y="182"/>
                  </a:lnTo>
                  <a:cubicBezTo>
                    <a:pt x="1348" y="186"/>
                    <a:pt x="1355" y="189"/>
                    <a:pt x="1360" y="191"/>
                  </a:cubicBezTo>
                  <a:lnTo>
                    <a:pt x="1360" y="191"/>
                  </a:lnTo>
                  <a:cubicBezTo>
                    <a:pt x="1345" y="178"/>
                    <a:pt x="1328" y="165"/>
                    <a:pt x="1311" y="153"/>
                  </a:cubicBezTo>
                  <a:close/>
                  <a:moveTo>
                    <a:pt x="1360" y="191"/>
                  </a:moveTo>
                  <a:cubicBezTo>
                    <a:pt x="1367" y="197"/>
                    <a:pt x="1373" y="202"/>
                    <a:pt x="1379" y="208"/>
                  </a:cubicBezTo>
                  <a:lnTo>
                    <a:pt x="1379" y="208"/>
                  </a:lnTo>
                  <a:cubicBezTo>
                    <a:pt x="1376" y="200"/>
                    <a:pt x="1370" y="196"/>
                    <a:pt x="1360" y="191"/>
                  </a:cubicBezTo>
                  <a:close/>
                  <a:moveTo>
                    <a:pt x="1379" y="208"/>
                  </a:moveTo>
                  <a:cubicBezTo>
                    <a:pt x="1381" y="212"/>
                    <a:pt x="1382" y="217"/>
                    <a:pt x="1382" y="223"/>
                  </a:cubicBezTo>
                  <a:lnTo>
                    <a:pt x="1409" y="251"/>
                  </a:lnTo>
                  <a:cubicBezTo>
                    <a:pt x="1437" y="265"/>
                    <a:pt x="1437" y="293"/>
                    <a:pt x="1451" y="293"/>
                  </a:cubicBezTo>
                  <a:lnTo>
                    <a:pt x="1473" y="315"/>
                  </a:lnTo>
                  <a:lnTo>
                    <a:pt x="1473" y="315"/>
                  </a:lnTo>
                  <a:cubicBezTo>
                    <a:pt x="1446" y="277"/>
                    <a:pt x="1415" y="241"/>
                    <a:pt x="1379" y="208"/>
                  </a:cubicBezTo>
                  <a:close/>
                  <a:moveTo>
                    <a:pt x="1473" y="315"/>
                  </a:moveTo>
                  <a:lnTo>
                    <a:pt x="1473" y="315"/>
                  </a:lnTo>
                  <a:cubicBezTo>
                    <a:pt x="1475" y="318"/>
                    <a:pt x="1478" y="321"/>
                    <a:pt x="1480" y="324"/>
                  </a:cubicBezTo>
                  <a:lnTo>
                    <a:pt x="1480" y="324"/>
                  </a:lnTo>
                  <a:cubicBezTo>
                    <a:pt x="1479" y="323"/>
                    <a:pt x="1479" y="322"/>
                    <a:pt x="1479" y="321"/>
                  </a:cubicBezTo>
                  <a:lnTo>
                    <a:pt x="1473" y="315"/>
                  </a:lnTo>
                  <a:close/>
                  <a:moveTo>
                    <a:pt x="1480" y="324"/>
                  </a:moveTo>
                  <a:lnTo>
                    <a:pt x="1480" y="324"/>
                  </a:lnTo>
                  <a:cubicBezTo>
                    <a:pt x="1481" y="332"/>
                    <a:pt x="1489" y="342"/>
                    <a:pt x="1497" y="352"/>
                  </a:cubicBezTo>
                  <a:lnTo>
                    <a:pt x="1497" y="352"/>
                  </a:lnTo>
                  <a:cubicBezTo>
                    <a:pt x="1492" y="343"/>
                    <a:pt x="1486" y="333"/>
                    <a:pt x="1480" y="324"/>
                  </a:cubicBezTo>
                  <a:close/>
                  <a:moveTo>
                    <a:pt x="1497" y="352"/>
                  </a:moveTo>
                  <a:cubicBezTo>
                    <a:pt x="1509" y="371"/>
                    <a:pt x="1520" y="392"/>
                    <a:pt x="1530" y="412"/>
                  </a:cubicBezTo>
                  <a:lnTo>
                    <a:pt x="1530" y="412"/>
                  </a:lnTo>
                  <a:lnTo>
                    <a:pt x="1521" y="377"/>
                  </a:lnTo>
                  <a:cubicBezTo>
                    <a:pt x="1515" y="371"/>
                    <a:pt x="1506" y="361"/>
                    <a:pt x="1497" y="352"/>
                  </a:cubicBezTo>
                  <a:close/>
                  <a:moveTo>
                    <a:pt x="1530" y="412"/>
                  </a:moveTo>
                  <a:lnTo>
                    <a:pt x="1535" y="433"/>
                  </a:lnTo>
                  <a:cubicBezTo>
                    <a:pt x="1535" y="447"/>
                    <a:pt x="1549" y="461"/>
                    <a:pt x="1549" y="475"/>
                  </a:cubicBezTo>
                  <a:lnTo>
                    <a:pt x="1567" y="510"/>
                  </a:lnTo>
                  <a:lnTo>
                    <a:pt x="1567" y="510"/>
                  </a:lnTo>
                  <a:cubicBezTo>
                    <a:pt x="1557" y="476"/>
                    <a:pt x="1545" y="443"/>
                    <a:pt x="1530" y="412"/>
                  </a:cubicBezTo>
                  <a:close/>
                  <a:moveTo>
                    <a:pt x="1567" y="510"/>
                  </a:moveTo>
                  <a:cubicBezTo>
                    <a:pt x="1581" y="559"/>
                    <a:pt x="1589" y="610"/>
                    <a:pt x="1591" y="662"/>
                  </a:cubicBezTo>
                  <a:lnTo>
                    <a:pt x="1591" y="662"/>
                  </a:lnTo>
                  <a:lnTo>
                    <a:pt x="1591" y="642"/>
                  </a:lnTo>
                  <a:lnTo>
                    <a:pt x="1591" y="586"/>
                  </a:lnTo>
                  <a:cubicBezTo>
                    <a:pt x="1591" y="572"/>
                    <a:pt x="1577" y="544"/>
                    <a:pt x="1577" y="530"/>
                  </a:cubicBezTo>
                  <a:lnTo>
                    <a:pt x="1567" y="510"/>
                  </a:lnTo>
                  <a:close/>
                  <a:moveTo>
                    <a:pt x="1591" y="662"/>
                  </a:moveTo>
                  <a:lnTo>
                    <a:pt x="1591" y="684"/>
                  </a:lnTo>
                  <a:lnTo>
                    <a:pt x="1591" y="712"/>
                  </a:lnTo>
                  <a:cubicBezTo>
                    <a:pt x="1591" y="695"/>
                    <a:pt x="1591" y="679"/>
                    <a:pt x="1591" y="662"/>
                  </a:cubicBezTo>
                  <a:close/>
                  <a:moveTo>
                    <a:pt x="1591" y="712"/>
                  </a:moveTo>
                  <a:cubicBezTo>
                    <a:pt x="1591" y="755"/>
                    <a:pt x="1586" y="796"/>
                    <a:pt x="1577" y="836"/>
                  </a:cubicBezTo>
                  <a:lnTo>
                    <a:pt x="1577" y="836"/>
                  </a:lnTo>
                  <a:lnTo>
                    <a:pt x="1591" y="795"/>
                  </a:lnTo>
                  <a:lnTo>
                    <a:pt x="1591" y="740"/>
                  </a:lnTo>
                  <a:lnTo>
                    <a:pt x="1591" y="712"/>
                  </a:lnTo>
                  <a:close/>
                  <a:moveTo>
                    <a:pt x="1577" y="836"/>
                  </a:moveTo>
                  <a:lnTo>
                    <a:pt x="1577" y="837"/>
                  </a:lnTo>
                  <a:cubicBezTo>
                    <a:pt x="1577" y="837"/>
                    <a:pt x="1577" y="838"/>
                    <a:pt x="1577" y="838"/>
                  </a:cubicBezTo>
                  <a:lnTo>
                    <a:pt x="1577" y="838"/>
                  </a:lnTo>
                  <a:cubicBezTo>
                    <a:pt x="1577" y="837"/>
                    <a:pt x="1577" y="836"/>
                    <a:pt x="1577" y="836"/>
                  </a:cubicBezTo>
                  <a:close/>
                  <a:moveTo>
                    <a:pt x="1577" y="838"/>
                  </a:moveTo>
                  <a:cubicBezTo>
                    <a:pt x="1573" y="855"/>
                    <a:pt x="1568" y="872"/>
                    <a:pt x="1563" y="888"/>
                  </a:cubicBezTo>
                  <a:lnTo>
                    <a:pt x="1563" y="888"/>
                  </a:lnTo>
                  <a:cubicBezTo>
                    <a:pt x="1571" y="873"/>
                    <a:pt x="1577" y="857"/>
                    <a:pt x="1577" y="838"/>
                  </a:cubicBezTo>
                  <a:close/>
                  <a:moveTo>
                    <a:pt x="1563" y="888"/>
                  </a:moveTo>
                  <a:lnTo>
                    <a:pt x="1563" y="888"/>
                  </a:lnTo>
                  <a:cubicBezTo>
                    <a:pt x="1554" y="905"/>
                    <a:pt x="1542" y="920"/>
                    <a:pt x="1535" y="935"/>
                  </a:cubicBezTo>
                  <a:cubicBezTo>
                    <a:pt x="1502" y="1014"/>
                    <a:pt x="1452" y="1084"/>
                    <a:pt x="1390" y="1142"/>
                  </a:cubicBezTo>
                  <a:lnTo>
                    <a:pt x="1390" y="1142"/>
                  </a:lnTo>
                  <a:cubicBezTo>
                    <a:pt x="1469" y="1075"/>
                    <a:pt x="1530" y="989"/>
                    <a:pt x="1563" y="888"/>
                  </a:cubicBezTo>
                  <a:close/>
                  <a:moveTo>
                    <a:pt x="768" y="0"/>
                  </a:moveTo>
                  <a:lnTo>
                    <a:pt x="712" y="28"/>
                  </a:lnTo>
                  <a:cubicBezTo>
                    <a:pt x="698" y="28"/>
                    <a:pt x="684" y="42"/>
                    <a:pt x="670" y="42"/>
                  </a:cubicBezTo>
                  <a:lnTo>
                    <a:pt x="614" y="56"/>
                  </a:lnTo>
                  <a:cubicBezTo>
                    <a:pt x="600" y="56"/>
                    <a:pt x="572" y="70"/>
                    <a:pt x="559" y="70"/>
                  </a:cubicBezTo>
                  <a:lnTo>
                    <a:pt x="503" y="98"/>
                  </a:lnTo>
                  <a:cubicBezTo>
                    <a:pt x="503" y="112"/>
                    <a:pt x="489" y="126"/>
                    <a:pt x="475" y="126"/>
                  </a:cubicBezTo>
                  <a:lnTo>
                    <a:pt x="433" y="168"/>
                  </a:lnTo>
                  <a:cubicBezTo>
                    <a:pt x="433" y="182"/>
                    <a:pt x="419" y="182"/>
                    <a:pt x="405" y="196"/>
                  </a:cubicBezTo>
                  <a:lnTo>
                    <a:pt x="363" y="237"/>
                  </a:lnTo>
                  <a:cubicBezTo>
                    <a:pt x="349" y="237"/>
                    <a:pt x="349" y="251"/>
                    <a:pt x="335" y="265"/>
                  </a:cubicBezTo>
                  <a:lnTo>
                    <a:pt x="294" y="307"/>
                  </a:lnTo>
                  <a:cubicBezTo>
                    <a:pt x="294" y="321"/>
                    <a:pt x="280" y="335"/>
                    <a:pt x="280" y="363"/>
                  </a:cubicBezTo>
                  <a:cubicBezTo>
                    <a:pt x="280" y="377"/>
                    <a:pt x="266" y="391"/>
                    <a:pt x="266" y="405"/>
                  </a:cubicBezTo>
                  <a:cubicBezTo>
                    <a:pt x="224" y="475"/>
                    <a:pt x="210" y="558"/>
                    <a:pt x="210" y="656"/>
                  </a:cubicBezTo>
                  <a:cubicBezTo>
                    <a:pt x="210" y="1019"/>
                    <a:pt x="531" y="1311"/>
                    <a:pt x="907" y="1325"/>
                  </a:cubicBezTo>
                  <a:cubicBezTo>
                    <a:pt x="1093" y="1325"/>
                    <a:pt x="1266" y="1258"/>
                    <a:pt x="1390" y="1142"/>
                  </a:cubicBezTo>
                  <a:lnTo>
                    <a:pt x="1390" y="1142"/>
                  </a:lnTo>
                  <a:cubicBezTo>
                    <a:pt x="1267" y="1248"/>
                    <a:pt x="1101" y="1308"/>
                    <a:pt x="930" y="1308"/>
                  </a:cubicBezTo>
                  <a:cubicBezTo>
                    <a:pt x="755" y="1308"/>
                    <a:pt x="575" y="1245"/>
                    <a:pt x="433" y="1102"/>
                  </a:cubicBezTo>
                  <a:cubicBezTo>
                    <a:pt x="1" y="684"/>
                    <a:pt x="280" y="14"/>
                    <a:pt x="893" y="14"/>
                  </a:cubicBezTo>
                  <a:lnTo>
                    <a:pt x="824" y="0"/>
                  </a:lnTo>
                  <a:close/>
                </a:path>
              </a:pathLst>
            </a:custGeom>
            <a:solidFill>
              <a:srgbClr val="8F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5"/>
            <p:cNvSpPr/>
            <p:nvPr/>
          </p:nvSpPr>
          <p:spPr>
            <a:xfrm>
              <a:off x="2688000" y="3553000"/>
              <a:ext cx="24775" cy="19900"/>
            </a:xfrm>
            <a:custGeom>
              <a:avLst/>
              <a:gdLst/>
              <a:ahLst/>
              <a:cxnLst/>
              <a:rect l="l" t="t" r="r" b="b"/>
              <a:pathLst>
                <a:path w="991" h="796" extrusionOk="0">
                  <a:moveTo>
                    <a:pt x="795" y="1"/>
                  </a:moveTo>
                  <a:lnTo>
                    <a:pt x="795" y="42"/>
                  </a:lnTo>
                  <a:cubicBezTo>
                    <a:pt x="851" y="266"/>
                    <a:pt x="795" y="447"/>
                    <a:pt x="628" y="586"/>
                  </a:cubicBezTo>
                  <a:cubicBezTo>
                    <a:pt x="614" y="600"/>
                    <a:pt x="502" y="684"/>
                    <a:pt x="349" y="684"/>
                  </a:cubicBezTo>
                  <a:cubicBezTo>
                    <a:pt x="224" y="684"/>
                    <a:pt x="140" y="670"/>
                    <a:pt x="98" y="656"/>
                  </a:cubicBezTo>
                  <a:cubicBezTo>
                    <a:pt x="70" y="628"/>
                    <a:pt x="56" y="614"/>
                    <a:pt x="14" y="614"/>
                  </a:cubicBezTo>
                  <a:cubicBezTo>
                    <a:pt x="0" y="628"/>
                    <a:pt x="14" y="628"/>
                    <a:pt x="14" y="628"/>
                  </a:cubicBezTo>
                  <a:cubicBezTo>
                    <a:pt x="48" y="717"/>
                    <a:pt x="210" y="796"/>
                    <a:pt x="390" y="796"/>
                  </a:cubicBezTo>
                  <a:cubicBezTo>
                    <a:pt x="578" y="796"/>
                    <a:pt x="786" y="710"/>
                    <a:pt x="893" y="461"/>
                  </a:cubicBezTo>
                  <a:cubicBezTo>
                    <a:pt x="991" y="210"/>
                    <a:pt x="823" y="1"/>
                    <a:pt x="795" y="1"/>
                  </a:cubicBezTo>
                  <a:close/>
                </a:path>
              </a:pathLst>
            </a:custGeom>
            <a:solidFill>
              <a:srgbClr val="DB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5"/>
            <p:cNvSpPr/>
            <p:nvPr/>
          </p:nvSpPr>
          <p:spPr>
            <a:xfrm>
              <a:off x="2677175" y="3541150"/>
              <a:ext cx="38950" cy="33150"/>
            </a:xfrm>
            <a:custGeom>
              <a:avLst/>
              <a:gdLst/>
              <a:ahLst/>
              <a:cxnLst/>
              <a:rect l="l" t="t" r="r" b="b"/>
              <a:pathLst>
                <a:path w="1558" h="1326" extrusionOk="0">
                  <a:moveTo>
                    <a:pt x="712" y="14"/>
                  </a:moveTo>
                  <a:cubicBezTo>
                    <a:pt x="712" y="14"/>
                    <a:pt x="841" y="14"/>
                    <a:pt x="993" y="64"/>
                  </a:cubicBezTo>
                  <a:lnTo>
                    <a:pt x="993" y="64"/>
                  </a:lnTo>
                  <a:cubicBezTo>
                    <a:pt x="987" y="60"/>
                    <a:pt x="982" y="56"/>
                    <a:pt x="977" y="56"/>
                  </a:cubicBezTo>
                  <a:lnTo>
                    <a:pt x="922" y="42"/>
                  </a:lnTo>
                  <a:cubicBezTo>
                    <a:pt x="908" y="42"/>
                    <a:pt x="880" y="28"/>
                    <a:pt x="866" y="28"/>
                  </a:cubicBezTo>
                  <a:lnTo>
                    <a:pt x="810" y="14"/>
                  </a:lnTo>
                  <a:close/>
                  <a:moveTo>
                    <a:pt x="993" y="64"/>
                  </a:moveTo>
                  <a:cubicBezTo>
                    <a:pt x="1001" y="73"/>
                    <a:pt x="1010" y="84"/>
                    <a:pt x="1019" y="84"/>
                  </a:cubicBezTo>
                  <a:lnTo>
                    <a:pt x="1075" y="112"/>
                  </a:lnTo>
                  <a:cubicBezTo>
                    <a:pt x="1089" y="126"/>
                    <a:pt x="1117" y="126"/>
                    <a:pt x="1131" y="154"/>
                  </a:cubicBezTo>
                  <a:lnTo>
                    <a:pt x="1159" y="182"/>
                  </a:lnTo>
                  <a:cubicBezTo>
                    <a:pt x="1187" y="196"/>
                    <a:pt x="1201" y="196"/>
                    <a:pt x="1201" y="223"/>
                  </a:cubicBezTo>
                  <a:lnTo>
                    <a:pt x="1228" y="251"/>
                  </a:lnTo>
                  <a:cubicBezTo>
                    <a:pt x="1256" y="265"/>
                    <a:pt x="1256" y="293"/>
                    <a:pt x="1270" y="293"/>
                  </a:cubicBezTo>
                  <a:lnTo>
                    <a:pt x="1298" y="321"/>
                  </a:lnTo>
                  <a:cubicBezTo>
                    <a:pt x="1298" y="335"/>
                    <a:pt x="1326" y="363"/>
                    <a:pt x="1340" y="377"/>
                  </a:cubicBezTo>
                  <a:lnTo>
                    <a:pt x="1354" y="433"/>
                  </a:lnTo>
                  <a:cubicBezTo>
                    <a:pt x="1354" y="447"/>
                    <a:pt x="1368" y="461"/>
                    <a:pt x="1368" y="475"/>
                  </a:cubicBezTo>
                  <a:lnTo>
                    <a:pt x="1396" y="530"/>
                  </a:lnTo>
                  <a:cubicBezTo>
                    <a:pt x="1396" y="544"/>
                    <a:pt x="1410" y="572"/>
                    <a:pt x="1410" y="586"/>
                  </a:cubicBezTo>
                  <a:lnTo>
                    <a:pt x="1410" y="642"/>
                  </a:lnTo>
                  <a:lnTo>
                    <a:pt x="1410" y="684"/>
                  </a:lnTo>
                  <a:lnTo>
                    <a:pt x="1410" y="740"/>
                  </a:lnTo>
                  <a:lnTo>
                    <a:pt x="1410" y="795"/>
                  </a:lnTo>
                  <a:lnTo>
                    <a:pt x="1396" y="837"/>
                  </a:lnTo>
                  <a:cubicBezTo>
                    <a:pt x="1396" y="879"/>
                    <a:pt x="1368" y="907"/>
                    <a:pt x="1354" y="935"/>
                  </a:cubicBezTo>
                  <a:cubicBezTo>
                    <a:pt x="1309" y="1045"/>
                    <a:pt x="1230" y="1137"/>
                    <a:pt x="1132" y="1204"/>
                  </a:cubicBezTo>
                  <a:lnTo>
                    <a:pt x="1132" y="1204"/>
                  </a:lnTo>
                  <a:cubicBezTo>
                    <a:pt x="1472" y="990"/>
                    <a:pt x="1557" y="481"/>
                    <a:pt x="1159" y="140"/>
                  </a:cubicBezTo>
                  <a:cubicBezTo>
                    <a:pt x="1104" y="107"/>
                    <a:pt x="1047" y="82"/>
                    <a:pt x="993" y="64"/>
                  </a:cubicBezTo>
                  <a:close/>
                  <a:moveTo>
                    <a:pt x="587" y="0"/>
                  </a:moveTo>
                  <a:lnTo>
                    <a:pt x="531" y="28"/>
                  </a:lnTo>
                  <a:cubicBezTo>
                    <a:pt x="517" y="28"/>
                    <a:pt x="503" y="42"/>
                    <a:pt x="489" y="42"/>
                  </a:cubicBezTo>
                  <a:lnTo>
                    <a:pt x="433" y="56"/>
                  </a:lnTo>
                  <a:cubicBezTo>
                    <a:pt x="419" y="56"/>
                    <a:pt x="391" y="70"/>
                    <a:pt x="378" y="70"/>
                  </a:cubicBezTo>
                  <a:lnTo>
                    <a:pt x="322" y="98"/>
                  </a:lnTo>
                  <a:cubicBezTo>
                    <a:pt x="322" y="112"/>
                    <a:pt x="308" y="126"/>
                    <a:pt x="294" y="126"/>
                  </a:cubicBezTo>
                  <a:lnTo>
                    <a:pt x="252" y="168"/>
                  </a:lnTo>
                  <a:cubicBezTo>
                    <a:pt x="252" y="182"/>
                    <a:pt x="238" y="182"/>
                    <a:pt x="224" y="196"/>
                  </a:cubicBezTo>
                  <a:lnTo>
                    <a:pt x="182" y="237"/>
                  </a:lnTo>
                  <a:cubicBezTo>
                    <a:pt x="168" y="237"/>
                    <a:pt x="168" y="251"/>
                    <a:pt x="154" y="265"/>
                  </a:cubicBezTo>
                  <a:lnTo>
                    <a:pt x="113" y="307"/>
                  </a:lnTo>
                  <a:cubicBezTo>
                    <a:pt x="113" y="321"/>
                    <a:pt x="99" y="335"/>
                    <a:pt x="99" y="363"/>
                  </a:cubicBezTo>
                  <a:cubicBezTo>
                    <a:pt x="99" y="377"/>
                    <a:pt x="85" y="391"/>
                    <a:pt x="85" y="405"/>
                  </a:cubicBezTo>
                  <a:cubicBezTo>
                    <a:pt x="43" y="475"/>
                    <a:pt x="29" y="558"/>
                    <a:pt x="29" y="656"/>
                  </a:cubicBezTo>
                  <a:cubicBezTo>
                    <a:pt x="29" y="1019"/>
                    <a:pt x="350" y="1311"/>
                    <a:pt x="726" y="1325"/>
                  </a:cubicBezTo>
                  <a:cubicBezTo>
                    <a:pt x="876" y="1325"/>
                    <a:pt x="1018" y="1281"/>
                    <a:pt x="1132" y="1204"/>
                  </a:cubicBezTo>
                  <a:lnTo>
                    <a:pt x="1132" y="1204"/>
                  </a:lnTo>
                  <a:cubicBezTo>
                    <a:pt x="1055" y="1252"/>
                    <a:pt x="966" y="1285"/>
                    <a:pt x="866" y="1297"/>
                  </a:cubicBezTo>
                  <a:cubicBezTo>
                    <a:pt x="825" y="1303"/>
                    <a:pt x="786" y="1306"/>
                    <a:pt x="749" y="1306"/>
                  </a:cubicBezTo>
                  <a:cubicBezTo>
                    <a:pt x="344" y="1306"/>
                    <a:pt x="96" y="981"/>
                    <a:pt x="71" y="726"/>
                  </a:cubicBezTo>
                  <a:cubicBezTo>
                    <a:pt x="1" y="237"/>
                    <a:pt x="419" y="14"/>
                    <a:pt x="657" y="14"/>
                  </a:cubicBezTo>
                  <a:cubicBezTo>
                    <a:pt x="666" y="14"/>
                    <a:pt x="681" y="20"/>
                    <a:pt x="695" y="20"/>
                  </a:cubicBezTo>
                  <a:cubicBezTo>
                    <a:pt x="701" y="20"/>
                    <a:pt x="708" y="19"/>
                    <a:pt x="712" y="14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5"/>
            <p:cNvSpPr/>
            <p:nvPr/>
          </p:nvSpPr>
          <p:spPr>
            <a:xfrm>
              <a:off x="2677700" y="3541150"/>
              <a:ext cx="34975" cy="33150"/>
            </a:xfrm>
            <a:custGeom>
              <a:avLst/>
              <a:gdLst/>
              <a:ahLst/>
              <a:cxnLst/>
              <a:rect l="l" t="t" r="r" b="b"/>
              <a:pathLst>
                <a:path w="1399" h="1326" extrusionOk="0">
                  <a:moveTo>
                    <a:pt x="566" y="0"/>
                  </a:moveTo>
                  <a:lnTo>
                    <a:pt x="510" y="28"/>
                  </a:lnTo>
                  <a:cubicBezTo>
                    <a:pt x="505" y="28"/>
                    <a:pt x="499" y="30"/>
                    <a:pt x="494" y="33"/>
                  </a:cubicBezTo>
                  <a:lnTo>
                    <a:pt x="494" y="33"/>
                  </a:lnTo>
                  <a:cubicBezTo>
                    <a:pt x="542" y="20"/>
                    <a:pt x="590" y="14"/>
                    <a:pt x="636" y="14"/>
                  </a:cubicBezTo>
                  <a:cubicBezTo>
                    <a:pt x="645" y="14"/>
                    <a:pt x="660" y="20"/>
                    <a:pt x="674" y="20"/>
                  </a:cubicBezTo>
                  <a:cubicBezTo>
                    <a:pt x="680" y="20"/>
                    <a:pt x="687" y="19"/>
                    <a:pt x="691" y="14"/>
                  </a:cubicBezTo>
                  <a:lnTo>
                    <a:pt x="622" y="0"/>
                  </a:lnTo>
                  <a:close/>
                  <a:moveTo>
                    <a:pt x="494" y="33"/>
                  </a:moveTo>
                  <a:cubicBezTo>
                    <a:pt x="476" y="37"/>
                    <a:pt x="458" y="43"/>
                    <a:pt x="440" y="49"/>
                  </a:cubicBezTo>
                  <a:lnTo>
                    <a:pt x="440" y="49"/>
                  </a:lnTo>
                  <a:lnTo>
                    <a:pt x="468" y="42"/>
                  </a:lnTo>
                  <a:cubicBezTo>
                    <a:pt x="477" y="42"/>
                    <a:pt x="485" y="37"/>
                    <a:pt x="494" y="33"/>
                  </a:cubicBezTo>
                  <a:close/>
                  <a:moveTo>
                    <a:pt x="691" y="14"/>
                  </a:moveTo>
                  <a:cubicBezTo>
                    <a:pt x="691" y="14"/>
                    <a:pt x="832" y="14"/>
                    <a:pt x="976" y="68"/>
                  </a:cubicBezTo>
                  <a:lnTo>
                    <a:pt x="976" y="68"/>
                  </a:lnTo>
                  <a:cubicBezTo>
                    <a:pt x="969" y="62"/>
                    <a:pt x="963" y="56"/>
                    <a:pt x="956" y="56"/>
                  </a:cubicBezTo>
                  <a:lnTo>
                    <a:pt x="901" y="42"/>
                  </a:lnTo>
                  <a:cubicBezTo>
                    <a:pt x="887" y="42"/>
                    <a:pt x="859" y="28"/>
                    <a:pt x="845" y="28"/>
                  </a:cubicBezTo>
                  <a:lnTo>
                    <a:pt x="789" y="14"/>
                  </a:lnTo>
                  <a:close/>
                  <a:moveTo>
                    <a:pt x="440" y="49"/>
                  </a:moveTo>
                  <a:lnTo>
                    <a:pt x="412" y="56"/>
                  </a:lnTo>
                  <a:cubicBezTo>
                    <a:pt x="398" y="56"/>
                    <a:pt x="370" y="70"/>
                    <a:pt x="357" y="70"/>
                  </a:cubicBezTo>
                  <a:lnTo>
                    <a:pt x="301" y="98"/>
                  </a:lnTo>
                  <a:cubicBezTo>
                    <a:pt x="301" y="112"/>
                    <a:pt x="287" y="126"/>
                    <a:pt x="273" y="126"/>
                  </a:cubicBezTo>
                  <a:lnTo>
                    <a:pt x="231" y="168"/>
                  </a:lnTo>
                  <a:cubicBezTo>
                    <a:pt x="231" y="169"/>
                    <a:pt x="231" y="171"/>
                    <a:pt x="231" y="172"/>
                  </a:cubicBezTo>
                  <a:lnTo>
                    <a:pt x="231" y="172"/>
                  </a:lnTo>
                  <a:cubicBezTo>
                    <a:pt x="294" y="117"/>
                    <a:pt x="366" y="75"/>
                    <a:pt x="440" y="49"/>
                  </a:cubicBezTo>
                  <a:close/>
                  <a:moveTo>
                    <a:pt x="231" y="172"/>
                  </a:moveTo>
                  <a:cubicBezTo>
                    <a:pt x="225" y="177"/>
                    <a:pt x="219" y="182"/>
                    <a:pt x="214" y="187"/>
                  </a:cubicBezTo>
                  <a:lnTo>
                    <a:pt x="214" y="187"/>
                  </a:lnTo>
                  <a:cubicBezTo>
                    <a:pt x="222" y="182"/>
                    <a:pt x="229" y="179"/>
                    <a:pt x="231" y="172"/>
                  </a:cubicBezTo>
                  <a:close/>
                  <a:moveTo>
                    <a:pt x="976" y="68"/>
                  </a:moveTo>
                  <a:cubicBezTo>
                    <a:pt x="983" y="76"/>
                    <a:pt x="991" y="84"/>
                    <a:pt x="998" y="84"/>
                  </a:cubicBezTo>
                  <a:lnTo>
                    <a:pt x="1054" y="112"/>
                  </a:lnTo>
                  <a:cubicBezTo>
                    <a:pt x="1068" y="126"/>
                    <a:pt x="1096" y="126"/>
                    <a:pt x="1110" y="154"/>
                  </a:cubicBezTo>
                  <a:lnTo>
                    <a:pt x="1138" y="182"/>
                  </a:lnTo>
                  <a:cubicBezTo>
                    <a:pt x="1166" y="196"/>
                    <a:pt x="1180" y="196"/>
                    <a:pt x="1180" y="223"/>
                  </a:cubicBezTo>
                  <a:lnTo>
                    <a:pt x="1207" y="251"/>
                  </a:lnTo>
                  <a:cubicBezTo>
                    <a:pt x="1235" y="265"/>
                    <a:pt x="1235" y="293"/>
                    <a:pt x="1249" y="293"/>
                  </a:cubicBezTo>
                  <a:lnTo>
                    <a:pt x="1277" y="321"/>
                  </a:lnTo>
                  <a:cubicBezTo>
                    <a:pt x="1277" y="334"/>
                    <a:pt x="1301" y="359"/>
                    <a:pt x="1316" y="374"/>
                  </a:cubicBezTo>
                  <a:lnTo>
                    <a:pt x="1316" y="374"/>
                  </a:lnTo>
                  <a:cubicBezTo>
                    <a:pt x="1262" y="276"/>
                    <a:pt x="1180" y="186"/>
                    <a:pt x="1068" y="112"/>
                  </a:cubicBezTo>
                  <a:cubicBezTo>
                    <a:pt x="1038" y="94"/>
                    <a:pt x="1007" y="80"/>
                    <a:pt x="976" y="68"/>
                  </a:cubicBezTo>
                  <a:close/>
                  <a:moveTo>
                    <a:pt x="1316" y="374"/>
                  </a:moveTo>
                  <a:lnTo>
                    <a:pt x="1316" y="374"/>
                  </a:lnTo>
                  <a:cubicBezTo>
                    <a:pt x="1317" y="376"/>
                    <a:pt x="1319" y="379"/>
                    <a:pt x="1320" y="381"/>
                  </a:cubicBezTo>
                  <a:lnTo>
                    <a:pt x="1320" y="381"/>
                  </a:lnTo>
                  <a:lnTo>
                    <a:pt x="1319" y="377"/>
                  </a:lnTo>
                  <a:cubicBezTo>
                    <a:pt x="1318" y="376"/>
                    <a:pt x="1317" y="375"/>
                    <a:pt x="1316" y="374"/>
                  </a:cubicBezTo>
                  <a:close/>
                  <a:moveTo>
                    <a:pt x="1320" y="381"/>
                  </a:moveTo>
                  <a:lnTo>
                    <a:pt x="1333" y="433"/>
                  </a:lnTo>
                  <a:cubicBezTo>
                    <a:pt x="1333" y="447"/>
                    <a:pt x="1347" y="461"/>
                    <a:pt x="1347" y="475"/>
                  </a:cubicBezTo>
                  <a:lnTo>
                    <a:pt x="1375" y="530"/>
                  </a:lnTo>
                  <a:cubicBezTo>
                    <a:pt x="1375" y="541"/>
                    <a:pt x="1383" y="560"/>
                    <a:pt x="1387" y="575"/>
                  </a:cubicBezTo>
                  <a:lnTo>
                    <a:pt x="1387" y="575"/>
                  </a:lnTo>
                  <a:cubicBezTo>
                    <a:pt x="1376" y="509"/>
                    <a:pt x="1354" y="444"/>
                    <a:pt x="1320" y="381"/>
                  </a:cubicBezTo>
                  <a:close/>
                  <a:moveTo>
                    <a:pt x="1387" y="575"/>
                  </a:moveTo>
                  <a:lnTo>
                    <a:pt x="1387" y="575"/>
                  </a:lnTo>
                  <a:cubicBezTo>
                    <a:pt x="1388" y="579"/>
                    <a:pt x="1388" y="582"/>
                    <a:pt x="1389" y="586"/>
                  </a:cubicBezTo>
                  <a:lnTo>
                    <a:pt x="1389" y="586"/>
                  </a:lnTo>
                  <a:cubicBezTo>
                    <a:pt x="1389" y="583"/>
                    <a:pt x="1388" y="579"/>
                    <a:pt x="1387" y="575"/>
                  </a:cubicBezTo>
                  <a:close/>
                  <a:moveTo>
                    <a:pt x="1389" y="586"/>
                  </a:moveTo>
                  <a:cubicBezTo>
                    <a:pt x="1389" y="586"/>
                    <a:pt x="1389" y="586"/>
                    <a:pt x="1389" y="586"/>
                  </a:cubicBezTo>
                  <a:lnTo>
                    <a:pt x="1389" y="642"/>
                  </a:lnTo>
                  <a:lnTo>
                    <a:pt x="1389" y="684"/>
                  </a:lnTo>
                  <a:lnTo>
                    <a:pt x="1389" y="740"/>
                  </a:lnTo>
                  <a:lnTo>
                    <a:pt x="1389" y="773"/>
                  </a:lnTo>
                  <a:lnTo>
                    <a:pt x="1389" y="773"/>
                  </a:lnTo>
                  <a:cubicBezTo>
                    <a:pt x="1398" y="712"/>
                    <a:pt x="1398" y="649"/>
                    <a:pt x="1389" y="586"/>
                  </a:cubicBezTo>
                  <a:close/>
                  <a:moveTo>
                    <a:pt x="1389" y="773"/>
                  </a:moveTo>
                  <a:cubicBezTo>
                    <a:pt x="1386" y="792"/>
                    <a:pt x="1382" y="811"/>
                    <a:pt x="1377" y="830"/>
                  </a:cubicBezTo>
                  <a:lnTo>
                    <a:pt x="1377" y="830"/>
                  </a:lnTo>
                  <a:lnTo>
                    <a:pt x="1389" y="795"/>
                  </a:lnTo>
                  <a:lnTo>
                    <a:pt x="1389" y="773"/>
                  </a:lnTo>
                  <a:close/>
                  <a:moveTo>
                    <a:pt x="1377" y="830"/>
                  </a:moveTo>
                  <a:lnTo>
                    <a:pt x="1375" y="837"/>
                  </a:lnTo>
                  <a:cubicBezTo>
                    <a:pt x="1375" y="838"/>
                    <a:pt x="1375" y="839"/>
                    <a:pt x="1375" y="839"/>
                  </a:cubicBezTo>
                  <a:lnTo>
                    <a:pt x="1375" y="839"/>
                  </a:lnTo>
                  <a:cubicBezTo>
                    <a:pt x="1376" y="836"/>
                    <a:pt x="1376" y="833"/>
                    <a:pt x="1377" y="830"/>
                  </a:cubicBezTo>
                  <a:close/>
                  <a:moveTo>
                    <a:pt x="1375" y="839"/>
                  </a:moveTo>
                  <a:lnTo>
                    <a:pt x="1375" y="839"/>
                  </a:lnTo>
                  <a:cubicBezTo>
                    <a:pt x="1370" y="858"/>
                    <a:pt x="1363" y="878"/>
                    <a:pt x="1356" y="896"/>
                  </a:cubicBezTo>
                  <a:lnTo>
                    <a:pt x="1356" y="896"/>
                  </a:lnTo>
                  <a:cubicBezTo>
                    <a:pt x="1366" y="880"/>
                    <a:pt x="1374" y="861"/>
                    <a:pt x="1375" y="839"/>
                  </a:cubicBezTo>
                  <a:close/>
                  <a:moveTo>
                    <a:pt x="1356" y="896"/>
                  </a:moveTo>
                  <a:cubicBezTo>
                    <a:pt x="1348" y="910"/>
                    <a:pt x="1339" y="922"/>
                    <a:pt x="1333" y="935"/>
                  </a:cubicBezTo>
                  <a:cubicBezTo>
                    <a:pt x="1313" y="982"/>
                    <a:pt x="1288" y="1026"/>
                    <a:pt x="1257" y="1067"/>
                  </a:cubicBezTo>
                  <a:lnTo>
                    <a:pt x="1257" y="1067"/>
                  </a:lnTo>
                  <a:cubicBezTo>
                    <a:pt x="1300" y="1015"/>
                    <a:pt x="1333" y="957"/>
                    <a:pt x="1356" y="896"/>
                  </a:cubicBezTo>
                  <a:close/>
                  <a:moveTo>
                    <a:pt x="214" y="187"/>
                  </a:moveTo>
                  <a:lnTo>
                    <a:pt x="214" y="187"/>
                  </a:lnTo>
                  <a:cubicBezTo>
                    <a:pt x="210" y="189"/>
                    <a:pt x="207" y="192"/>
                    <a:pt x="203" y="196"/>
                  </a:cubicBezTo>
                  <a:lnTo>
                    <a:pt x="161" y="237"/>
                  </a:lnTo>
                  <a:cubicBezTo>
                    <a:pt x="147" y="237"/>
                    <a:pt x="147" y="251"/>
                    <a:pt x="133" y="265"/>
                  </a:cubicBezTo>
                  <a:lnTo>
                    <a:pt x="92" y="307"/>
                  </a:lnTo>
                  <a:cubicBezTo>
                    <a:pt x="92" y="321"/>
                    <a:pt x="78" y="335"/>
                    <a:pt x="78" y="363"/>
                  </a:cubicBezTo>
                  <a:cubicBezTo>
                    <a:pt x="78" y="377"/>
                    <a:pt x="64" y="391"/>
                    <a:pt x="64" y="405"/>
                  </a:cubicBezTo>
                  <a:cubicBezTo>
                    <a:pt x="22" y="475"/>
                    <a:pt x="8" y="558"/>
                    <a:pt x="8" y="656"/>
                  </a:cubicBezTo>
                  <a:cubicBezTo>
                    <a:pt x="8" y="1019"/>
                    <a:pt x="329" y="1311"/>
                    <a:pt x="705" y="1325"/>
                  </a:cubicBezTo>
                  <a:cubicBezTo>
                    <a:pt x="928" y="1325"/>
                    <a:pt x="1134" y="1227"/>
                    <a:pt x="1257" y="1067"/>
                  </a:cubicBezTo>
                  <a:lnTo>
                    <a:pt x="1257" y="1067"/>
                  </a:lnTo>
                  <a:cubicBezTo>
                    <a:pt x="1163" y="1180"/>
                    <a:pt x="1024" y="1265"/>
                    <a:pt x="845" y="1297"/>
                  </a:cubicBezTo>
                  <a:cubicBezTo>
                    <a:pt x="804" y="1304"/>
                    <a:pt x="764" y="1307"/>
                    <a:pt x="725" y="1307"/>
                  </a:cubicBezTo>
                  <a:cubicBezTo>
                    <a:pt x="359" y="1307"/>
                    <a:pt x="60" y="1028"/>
                    <a:pt x="22" y="726"/>
                  </a:cubicBezTo>
                  <a:cubicBezTo>
                    <a:pt x="0" y="489"/>
                    <a:pt x="86" y="307"/>
                    <a:pt x="214" y="187"/>
                  </a:cubicBezTo>
                  <a:close/>
                </a:path>
              </a:pathLst>
            </a:custGeom>
            <a:solidFill>
              <a:srgbClr val="8786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5"/>
            <p:cNvSpPr/>
            <p:nvPr/>
          </p:nvSpPr>
          <p:spPr>
            <a:xfrm>
              <a:off x="2677175" y="3541150"/>
              <a:ext cx="39675" cy="33150"/>
            </a:xfrm>
            <a:custGeom>
              <a:avLst/>
              <a:gdLst/>
              <a:ahLst/>
              <a:cxnLst/>
              <a:rect l="l" t="t" r="r" b="b"/>
              <a:pathLst>
                <a:path w="1587" h="1326" extrusionOk="0">
                  <a:moveTo>
                    <a:pt x="712" y="14"/>
                  </a:moveTo>
                  <a:cubicBezTo>
                    <a:pt x="712" y="14"/>
                    <a:pt x="838" y="14"/>
                    <a:pt x="996" y="67"/>
                  </a:cubicBezTo>
                  <a:lnTo>
                    <a:pt x="996" y="67"/>
                  </a:lnTo>
                  <a:cubicBezTo>
                    <a:pt x="990" y="61"/>
                    <a:pt x="983" y="56"/>
                    <a:pt x="977" y="56"/>
                  </a:cubicBezTo>
                  <a:lnTo>
                    <a:pt x="922" y="42"/>
                  </a:lnTo>
                  <a:cubicBezTo>
                    <a:pt x="908" y="42"/>
                    <a:pt x="880" y="28"/>
                    <a:pt x="866" y="28"/>
                  </a:cubicBezTo>
                  <a:lnTo>
                    <a:pt x="810" y="14"/>
                  </a:lnTo>
                  <a:close/>
                  <a:moveTo>
                    <a:pt x="996" y="67"/>
                  </a:moveTo>
                  <a:lnTo>
                    <a:pt x="996" y="67"/>
                  </a:lnTo>
                  <a:cubicBezTo>
                    <a:pt x="1004" y="75"/>
                    <a:pt x="1011" y="84"/>
                    <a:pt x="1019" y="84"/>
                  </a:cubicBezTo>
                  <a:lnTo>
                    <a:pt x="1075" y="112"/>
                  </a:lnTo>
                  <a:cubicBezTo>
                    <a:pt x="1089" y="126"/>
                    <a:pt x="1117" y="126"/>
                    <a:pt x="1131" y="154"/>
                  </a:cubicBezTo>
                  <a:lnTo>
                    <a:pt x="1159" y="182"/>
                  </a:lnTo>
                  <a:cubicBezTo>
                    <a:pt x="1187" y="196"/>
                    <a:pt x="1201" y="196"/>
                    <a:pt x="1201" y="223"/>
                  </a:cubicBezTo>
                  <a:lnTo>
                    <a:pt x="1228" y="251"/>
                  </a:lnTo>
                  <a:cubicBezTo>
                    <a:pt x="1256" y="265"/>
                    <a:pt x="1256" y="293"/>
                    <a:pt x="1270" y="293"/>
                  </a:cubicBezTo>
                  <a:lnTo>
                    <a:pt x="1298" y="321"/>
                  </a:lnTo>
                  <a:cubicBezTo>
                    <a:pt x="1298" y="335"/>
                    <a:pt x="1326" y="363"/>
                    <a:pt x="1340" y="377"/>
                  </a:cubicBezTo>
                  <a:lnTo>
                    <a:pt x="1354" y="433"/>
                  </a:lnTo>
                  <a:cubicBezTo>
                    <a:pt x="1354" y="447"/>
                    <a:pt x="1368" y="461"/>
                    <a:pt x="1368" y="475"/>
                  </a:cubicBezTo>
                  <a:lnTo>
                    <a:pt x="1396" y="530"/>
                  </a:lnTo>
                  <a:cubicBezTo>
                    <a:pt x="1396" y="544"/>
                    <a:pt x="1410" y="572"/>
                    <a:pt x="1410" y="586"/>
                  </a:cubicBezTo>
                  <a:lnTo>
                    <a:pt x="1410" y="642"/>
                  </a:lnTo>
                  <a:lnTo>
                    <a:pt x="1410" y="684"/>
                  </a:lnTo>
                  <a:lnTo>
                    <a:pt x="1410" y="740"/>
                  </a:lnTo>
                  <a:lnTo>
                    <a:pt x="1410" y="795"/>
                  </a:lnTo>
                  <a:lnTo>
                    <a:pt x="1396" y="837"/>
                  </a:lnTo>
                  <a:cubicBezTo>
                    <a:pt x="1396" y="879"/>
                    <a:pt x="1368" y="907"/>
                    <a:pt x="1354" y="935"/>
                  </a:cubicBezTo>
                  <a:cubicBezTo>
                    <a:pt x="1296" y="1077"/>
                    <a:pt x="1182" y="1189"/>
                    <a:pt x="1041" y="1256"/>
                  </a:cubicBezTo>
                  <a:lnTo>
                    <a:pt x="1041" y="1256"/>
                  </a:lnTo>
                  <a:cubicBezTo>
                    <a:pt x="1492" y="1079"/>
                    <a:pt x="1586" y="479"/>
                    <a:pt x="1159" y="140"/>
                  </a:cubicBezTo>
                  <a:cubicBezTo>
                    <a:pt x="1103" y="109"/>
                    <a:pt x="1048" y="85"/>
                    <a:pt x="996" y="67"/>
                  </a:cubicBezTo>
                  <a:close/>
                  <a:moveTo>
                    <a:pt x="587" y="0"/>
                  </a:moveTo>
                  <a:lnTo>
                    <a:pt x="531" y="28"/>
                  </a:lnTo>
                  <a:cubicBezTo>
                    <a:pt x="517" y="28"/>
                    <a:pt x="503" y="42"/>
                    <a:pt x="489" y="42"/>
                  </a:cubicBezTo>
                  <a:lnTo>
                    <a:pt x="433" y="56"/>
                  </a:lnTo>
                  <a:cubicBezTo>
                    <a:pt x="419" y="56"/>
                    <a:pt x="391" y="70"/>
                    <a:pt x="378" y="70"/>
                  </a:cubicBezTo>
                  <a:lnTo>
                    <a:pt x="322" y="98"/>
                  </a:lnTo>
                  <a:cubicBezTo>
                    <a:pt x="322" y="112"/>
                    <a:pt x="308" y="126"/>
                    <a:pt x="294" y="126"/>
                  </a:cubicBezTo>
                  <a:lnTo>
                    <a:pt x="252" y="168"/>
                  </a:lnTo>
                  <a:cubicBezTo>
                    <a:pt x="252" y="182"/>
                    <a:pt x="238" y="182"/>
                    <a:pt x="224" y="196"/>
                  </a:cubicBezTo>
                  <a:lnTo>
                    <a:pt x="182" y="237"/>
                  </a:lnTo>
                  <a:cubicBezTo>
                    <a:pt x="168" y="237"/>
                    <a:pt x="168" y="251"/>
                    <a:pt x="154" y="265"/>
                  </a:cubicBezTo>
                  <a:lnTo>
                    <a:pt x="113" y="307"/>
                  </a:lnTo>
                  <a:cubicBezTo>
                    <a:pt x="113" y="321"/>
                    <a:pt x="99" y="335"/>
                    <a:pt x="99" y="363"/>
                  </a:cubicBezTo>
                  <a:cubicBezTo>
                    <a:pt x="99" y="377"/>
                    <a:pt x="85" y="391"/>
                    <a:pt x="85" y="405"/>
                  </a:cubicBezTo>
                  <a:cubicBezTo>
                    <a:pt x="43" y="475"/>
                    <a:pt x="29" y="558"/>
                    <a:pt x="29" y="656"/>
                  </a:cubicBezTo>
                  <a:cubicBezTo>
                    <a:pt x="29" y="1019"/>
                    <a:pt x="350" y="1311"/>
                    <a:pt x="726" y="1325"/>
                  </a:cubicBezTo>
                  <a:cubicBezTo>
                    <a:pt x="838" y="1325"/>
                    <a:pt x="946" y="1301"/>
                    <a:pt x="1041" y="1256"/>
                  </a:cubicBezTo>
                  <a:lnTo>
                    <a:pt x="1041" y="1256"/>
                  </a:lnTo>
                  <a:cubicBezTo>
                    <a:pt x="991" y="1275"/>
                    <a:pt x="938" y="1289"/>
                    <a:pt x="880" y="1297"/>
                  </a:cubicBezTo>
                  <a:cubicBezTo>
                    <a:pt x="839" y="1304"/>
                    <a:pt x="799" y="1307"/>
                    <a:pt x="760" y="1307"/>
                  </a:cubicBezTo>
                  <a:cubicBezTo>
                    <a:pt x="394" y="1307"/>
                    <a:pt x="96" y="1028"/>
                    <a:pt x="71" y="726"/>
                  </a:cubicBezTo>
                  <a:cubicBezTo>
                    <a:pt x="1" y="237"/>
                    <a:pt x="419" y="14"/>
                    <a:pt x="657" y="14"/>
                  </a:cubicBezTo>
                  <a:cubicBezTo>
                    <a:pt x="666" y="14"/>
                    <a:pt x="681" y="20"/>
                    <a:pt x="695" y="20"/>
                  </a:cubicBezTo>
                  <a:cubicBezTo>
                    <a:pt x="701" y="20"/>
                    <a:pt x="708" y="19"/>
                    <a:pt x="712" y="14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rgbClr val="8482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5"/>
            <p:cNvSpPr/>
            <p:nvPr/>
          </p:nvSpPr>
          <p:spPr>
            <a:xfrm>
              <a:off x="2690425" y="3555800"/>
              <a:ext cx="22700" cy="17025"/>
            </a:xfrm>
            <a:custGeom>
              <a:avLst/>
              <a:gdLst/>
              <a:ahLst/>
              <a:cxnLst/>
              <a:rect l="l" t="t" r="r" b="b"/>
              <a:pathLst>
                <a:path w="908" h="681" extrusionOk="0">
                  <a:moveTo>
                    <a:pt x="768" y="0"/>
                  </a:moveTo>
                  <a:cubicBezTo>
                    <a:pt x="754" y="14"/>
                    <a:pt x="754" y="56"/>
                    <a:pt x="754" y="70"/>
                  </a:cubicBezTo>
                  <a:cubicBezTo>
                    <a:pt x="754" y="237"/>
                    <a:pt x="671" y="363"/>
                    <a:pt x="545" y="474"/>
                  </a:cubicBezTo>
                  <a:cubicBezTo>
                    <a:pt x="487" y="509"/>
                    <a:pt x="372" y="582"/>
                    <a:pt x="207" y="582"/>
                  </a:cubicBezTo>
                  <a:cubicBezTo>
                    <a:pt x="173" y="582"/>
                    <a:pt x="137" y="579"/>
                    <a:pt x="99" y="572"/>
                  </a:cubicBezTo>
                  <a:lnTo>
                    <a:pt x="1" y="572"/>
                  </a:lnTo>
                  <a:cubicBezTo>
                    <a:pt x="1" y="600"/>
                    <a:pt x="124" y="681"/>
                    <a:pt x="303" y="681"/>
                  </a:cubicBezTo>
                  <a:cubicBezTo>
                    <a:pt x="387" y="681"/>
                    <a:pt x="484" y="663"/>
                    <a:pt x="587" y="614"/>
                  </a:cubicBezTo>
                  <a:cubicBezTo>
                    <a:pt x="908" y="419"/>
                    <a:pt x="866" y="14"/>
                    <a:pt x="796" y="0"/>
                  </a:cubicBezTo>
                  <a:close/>
                </a:path>
              </a:pathLst>
            </a:custGeom>
            <a:solidFill>
              <a:srgbClr val="DCD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5"/>
            <p:cNvSpPr/>
            <p:nvPr/>
          </p:nvSpPr>
          <p:spPr>
            <a:xfrm>
              <a:off x="2677700" y="3541150"/>
              <a:ext cx="34825" cy="33150"/>
            </a:xfrm>
            <a:custGeom>
              <a:avLst/>
              <a:gdLst/>
              <a:ahLst/>
              <a:cxnLst/>
              <a:rect l="l" t="t" r="r" b="b"/>
              <a:pathLst>
                <a:path w="1393" h="1326" extrusionOk="0">
                  <a:moveTo>
                    <a:pt x="566" y="0"/>
                  </a:moveTo>
                  <a:lnTo>
                    <a:pt x="510" y="28"/>
                  </a:lnTo>
                  <a:cubicBezTo>
                    <a:pt x="505" y="28"/>
                    <a:pt x="499" y="30"/>
                    <a:pt x="494" y="33"/>
                  </a:cubicBezTo>
                  <a:lnTo>
                    <a:pt x="494" y="33"/>
                  </a:lnTo>
                  <a:cubicBezTo>
                    <a:pt x="542" y="20"/>
                    <a:pt x="590" y="14"/>
                    <a:pt x="636" y="14"/>
                  </a:cubicBezTo>
                  <a:cubicBezTo>
                    <a:pt x="645" y="14"/>
                    <a:pt x="660" y="20"/>
                    <a:pt x="674" y="20"/>
                  </a:cubicBezTo>
                  <a:cubicBezTo>
                    <a:pt x="680" y="20"/>
                    <a:pt x="687" y="19"/>
                    <a:pt x="691" y="14"/>
                  </a:cubicBezTo>
                  <a:lnTo>
                    <a:pt x="622" y="0"/>
                  </a:lnTo>
                  <a:close/>
                  <a:moveTo>
                    <a:pt x="494" y="33"/>
                  </a:moveTo>
                  <a:cubicBezTo>
                    <a:pt x="476" y="37"/>
                    <a:pt x="458" y="43"/>
                    <a:pt x="440" y="49"/>
                  </a:cubicBezTo>
                  <a:lnTo>
                    <a:pt x="440" y="49"/>
                  </a:lnTo>
                  <a:lnTo>
                    <a:pt x="468" y="42"/>
                  </a:lnTo>
                  <a:cubicBezTo>
                    <a:pt x="477" y="42"/>
                    <a:pt x="485" y="37"/>
                    <a:pt x="494" y="33"/>
                  </a:cubicBezTo>
                  <a:close/>
                  <a:moveTo>
                    <a:pt x="691" y="14"/>
                  </a:moveTo>
                  <a:cubicBezTo>
                    <a:pt x="691" y="14"/>
                    <a:pt x="832" y="14"/>
                    <a:pt x="976" y="68"/>
                  </a:cubicBezTo>
                  <a:lnTo>
                    <a:pt x="976" y="68"/>
                  </a:lnTo>
                  <a:cubicBezTo>
                    <a:pt x="969" y="62"/>
                    <a:pt x="963" y="56"/>
                    <a:pt x="956" y="56"/>
                  </a:cubicBezTo>
                  <a:lnTo>
                    <a:pt x="901" y="42"/>
                  </a:lnTo>
                  <a:cubicBezTo>
                    <a:pt x="887" y="42"/>
                    <a:pt x="859" y="28"/>
                    <a:pt x="845" y="28"/>
                  </a:cubicBezTo>
                  <a:lnTo>
                    <a:pt x="789" y="14"/>
                  </a:lnTo>
                  <a:close/>
                  <a:moveTo>
                    <a:pt x="440" y="49"/>
                  </a:moveTo>
                  <a:lnTo>
                    <a:pt x="412" y="56"/>
                  </a:lnTo>
                  <a:cubicBezTo>
                    <a:pt x="398" y="56"/>
                    <a:pt x="370" y="70"/>
                    <a:pt x="357" y="70"/>
                  </a:cubicBezTo>
                  <a:lnTo>
                    <a:pt x="301" y="98"/>
                  </a:lnTo>
                  <a:cubicBezTo>
                    <a:pt x="301" y="112"/>
                    <a:pt x="287" y="126"/>
                    <a:pt x="273" y="126"/>
                  </a:cubicBezTo>
                  <a:lnTo>
                    <a:pt x="231" y="168"/>
                  </a:lnTo>
                  <a:cubicBezTo>
                    <a:pt x="231" y="169"/>
                    <a:pt x="231" y="171"/>
                    <a:pt x="231" y="172"/>
                  </a:cubicBezTo>
                  <a:lnTo>
                    <a:pt x="231" y="172"/>
                  </a:lnTo>
                  <a:cubicBezTo>
                    <a:pt x="294" y="117"/>
                    <a:pt x="366" y="75"/>
                    <a:pt x="440" y="49"/>
                  </a:cubicBezTo>
                  <a:close/>
                  <a:moveTo>
                    <a:pt x="231" y="172"/>
                  </a:moveTo>
                  <a:cubicBezTo>
                    <a:pt x="225" y="177"/>
                    <a:pt x="219" y="182"/>
                    <a:pt x="214" y="187"/>
                  </a:cubicBezTo>
                  <a:lnTo>
                    <a:pt x="214" y="187"/>
                  </a:lnTo>
                  <a:cubicBezTo>
                    <a:pt x="222" y="182"/>
                    <a:pt x="229" y="179"/>
                    <a:pt x="231" y="172"/>
                  </a:cubicBezTo>
                  <a:close/>
                  <a:moveTo>
                    <a:pt x="976" y="68"/>
                  </a:moveTo>
                  <a:cubicBezTo>
                    <a:pt x="983" y="76"/>
                    <a:pt x="991" y="84"/>
                    <a:pt x="998" y="84"/>
                  </a:cubicBezTo>
                  <a:lnTo>
                    <a:pt x="1054" y="112"/>
                  </a:lnTo>
                  <a:cubicBezTo>
                    <a:pt x="1068" y="126"/>
                    <a:pt x="1096" y="126"/>
                    <a:pt x="1110" y="154"/>
                  </a:cubicBezTo>
                  <a:lnTo>
                    <a:pt x="1138" y="182"/>
                  </a:lnTo>
                  <a:cubicBezTo>
                    <a:pt x="1166" y="196"/>
                    <a:pt x="1180" y="196"/>
                    <a:pt x="1180" y="223"/>
                  </a:cubicBezTo>
                  <a:lnTo>
                    <a:pt x="1207" y="251"/>
                  </a:lnTo>
                  <a:cubicBezTo>
                    <a:pt x="1235" y="265"/>
                    <a:pt x="1235" y="293"/>
                    <a:pt x="1249" y="293"/>
                  </a:cubicBezTo>
                  <a:lnTo>
                    <a:pt x="1277" y="321"/>
                  </a:lnTo>
                  <a:cubicBezTo>
                    <a:pt x="1277" y="333"/>
                    <a:pt x="1298" y="356"/>
                    <a:pt x="1313" y="371"/>
                  </a:cubicBezTo>
                  <a:lnTo>
                    <a:pt x="1313" y="371"/>
                  </a:lnTo>
                  <a:cubicBezTo>
                    <a:pt x="1260" y="274"/>
                    <a:pt x="1179" y="185"/>
                    <a:pt x="1068" y="112"/>
                  </a:cubicBezTo>
                  <a:cubicBezTo>
                    <a:pt x="1038" y="94"/>
                    <a:pt x="1007" y="80"/>
                    <a:pt x="976" y="68"/>
                  </a:cubicBezTo>
                  <a:close/>
                  <a:moveTo>
                    <a:pt x="1313" y="371"/>
                  </a:moveTo>
                  <a:lnTo>
                    <a:pt x="1313" y="371"/>
                  </a:lnTo>
                  <a:cubicBezTo>
                    <a:pt x="1316" y="376"/>
                    <a:pt x="1319" y="382"/>
                    <a:pt x="1322" y="387"/>
                  </a:cubicBezTo>
                  <a:lnTo>
                    <a:pt x="1322" y="387"/>
                  </a:lnTo>
                  <a:lnTo>
                    <a:pt x="1319" y="377"/>
                  </a:lnTo>
                  <a:cubicBezTo>
                    <a:pt x="1317" y="375"/>
                    <a:pt x="1315" y="373"/>
                    <a:pt x="1313" y="371"/>
                  </a:cubicBezTo>
                  <a:close/>
                  <a:moveTo>
                    <a:pt x="1322" y="387"/>
                  </a:moveTo>
                  <a:lnTo>
                    <a:pt x="1333" y="433"/>
                  </a:lnTo>
                  <a:cubicBezTo>
                    <a:pt x="1333" y="447"/>
                    <a:pt x="1347" y="461"/>
                    <a:pt x="1347" y="475"/>
                  </a:cubicBezTo>
                  <a:lnTo>
                    <a:pt x="1375" y="530"/>
                  </a:lnTo>
                  <a:lnTo>
                    <a:pt x="1375" y="530"/>
                  </a:lnTo>
                  <a:cubicBezTo>
                    <a:pt x="1363" y="481"/>
                    <a:pt x="1345" y="434"/>
                    <a:pt x="1322" y="387"/>
                  </a:cubicBezTo>
                  <a:close/>
                  <a:moveTo>
                    <a:pt x="1375" y="530"/>
                  </a:moveTo>
                  <a:lnTo>
                    <a:pt x="1375" y="530"/>
                  </a:lnTo>
                  <a:cubicBezTo>
                    <a:pt x="1375" y="530"/>
                    <a:pt x="1375" y="530"/>
                    <a:pt x="1375" y="531"/>
                  </a:cubicBezTo>
                  <a:lnTo>
                    <a:pt x="1375" y="531"/>
                  </a:lnTo>
                  <a:cubicBezTo>
                    <a:pt x="1375" y="531"/>
                    <a:pt x="1375" y="530"/>
                    <a:pt x="1375" y="530"/>
                  </a:cubicBezTo>
                  <a:lnTo>
                    <a:pt x="1375" y="530"/>
                  </a:lnTo>
                  <a:close/>
                  <a:moveTo>
                    <a:pt x="1375" y="531"/>
                  </a:moveTo>
                  <a:cubicBezTo>
                    <a:pt x="1375" y="536"/>
                    <a:pt x="1377" y="543"/>
                    <a:pt x="1379" y="550"/>
                  </a:cubicBezTo>
                  <a:lnTo>
                    <a:pt x="1379" y="550"/>
                  </a:lnTo>
                  <a:cubicBezTo>
                    <a:pt x="1378" y="543"/>
                    <a:pt x="1376" y="537"/>
                    <a:pt x="1375" y="531"/>
                  </a:cubicBezTo>
                  <a:close/>
                  <a:moveTo>
                    <a:pt x="1379" y="550"/>
                  </a:moveTo>
                  <a:cubicBezTo>
                    <a:pt x="1383" y="571"/>
                    <a:pt x="1387" y="593"/>
                    <a:pt x="1389" y="614"/>
                  </a:cubicBezTo>
                  <a:lnTo>
                    <a:pt x="1389" y="614"/>
                  </a:lnTo>
                  <a:lnTo>
                    <a:pt x="1389" y="586"/>
                  </a:lnTo>
                  <a:cubicBezTo>
                    <a:pt x="1389" y="577"/>
                    <a:pt x="1383" y="563"/>
                    <a:pt x="1379" y="550"/>
                  </a:cubicBezTo>
                  <a:close/>
                  <a:moveTo>
                    <a:pt x="1389" y="614"/>
                  </a:moveTo>
                  <a:lnTo>
                    <a:pt x="1389" y="642"/>
                  </a:lnTo>
                  <a:lnTo>
                    <a:pt x="1389" y="684"/>
                  </a:lnTo>
                  <a:lnTo>
                    <a:pt x="1389" y="734"/>
                  </a:lnTo>
                  <a:lnTo>
                    <a:pt x="1389" y="734"/>
                  </a:lnTo>
                  <a:cubicBezTo>
                    <a:pt x="1393" y="695"/>
                    <a:pt x="1393" y="654"/>
                    <a:pt x="1389" y="614"/>
                  </a:cubicBezTo>
                  <a:close/>
                  <a:moveTo>
                    <a:pt x="1389" y="734"/>
                  </a:moveTo>
                  <a:cubicBezTo>
                    <a:pt x="1382" y="800"/>
                    <a:pt x="1365" y="864"/>
                    <a:pt x="1339" y="925"/>
                  </a:cubicBezTo>
                  <a:lnTo>
                    <a:pt x="1339" y="925"/>
                  </a:lnTo>
                  <a:cubicBezTo>
                    <a:pt x="1353" y="900"/>
                    <a:pt x="1375" y="874"/>
                    <a:pt x="1375" y="837"/>
                  </a:cubicBezTo>
                  <a:lnTo>
                    <a:pt x="1389" y="795"/>
                  </a:lnTo>
                  <a:lnTo>
                    <a:pt x="1389" y="740"/>
                  </a:lnTo>
                  <a:lnTo>
                    <a:pt x="1389" y="734"/>
                  </a:lnTo>
                  <a:close/>
                  <a:moveTo>
                    <a:pt x="1339" y="925"/>
                  </a:moveTo>
                  <a:cubicBezTo>
                    <a:pt x="1337" y="928"/>
                    <a:pt x="1335" y="931"/>
                    <a:pt x="1333" y="935"/>
                  </a:cubicBezTo>
                  <a:cubicBezTo>
                    <a:pt x="1330" y="941"/>
                    <a:pt x="1328" y="947"/>
                    <a:pt x="1325" y="953"/>
                  </a:cubicBezTo>
                  <a:lnTo>
                    <a:pt x="1325" y="953"/>
                  </a:lnTo>
                  <a:cubicBezTo>
                    <a:pt x="1330" y="944"/>
                    <a:pt x="1334" y="934"/>
                    <a:pt x="1339" y="925"/>
                  </a:cubicBezTo>
                  <a:close/>
                  <a:moveTo>
                    <a:pt x="214" y="187"/>
                  </a:moveTo>
                  <a:lnTo>
                    <a:pt x="214" y="187"/>
                  </a:lnTo>
                  <a:cubicBezTo>
                    <a:pt x="210" y="189"/>
                    <a:pt x="207" y="192"/>
                    <a:pt x="203" y="196"/>
                  </a:cubicBezTo>
                  <a:lnTo>
                    <a:pt x="161" y="237"/>
                  </a:lnTo>
                  <a:cubicBezTo>
                    <a:pt x="147" y="237"/>
                    <a:pt x="147" y="251"/>
                    <a:pt x="133" y="265"/>
                  </a:cubicBezTo>
                  <a:lnTo>
                    <a:pt x="92" y="307"/>
                  </a:lnTo>
                  <a:cubicBezTo>
                    <a:pt x="92" y="321"/>
                    <a:pt x="78" y="335"/>
                    <a:pt x="78" y="363"/>
                  </a:cubicBezTo>
                  <a:cubicBezTo>
                    <a:pt x="78" y="377"/>
                    <a:pt x="64" y="391"/>
                    <a:pt x="64" y="405"/>
                  </a:cubicBezTo>
                  <a:cubicBezTo>
                    <a:pt x="22" y="475"/>
                    <a:pt x="8" y="558"/>
                    <a:pt x="8" y="656"/>
                  </a:cubicBezTo>
                  <a:cubicBezTo>
                    <a:pt x="8" y="1019"/>
                    <a:pt x="329" y="1311"/>
                    <a:pt x="705" y="1325"/>
                  </a:cubicBezTo>
                  <a:cubicBezTo>
                    <a:pt x="977" y="1325"/>
                    <a:pt x="1222" y="1180"/>
                    <a:pt x="1325" y="953"/>
                  </a:cubicBezTo>
                  <a:lnTo>
                    <a:pt x="1325" y="953"/>
                  </a:lnTo>
                  <a:cubicBezTo>
                    <a:pt x="1240" y="1121"/>
                    <a:pt x="1075" y="1255"/>
                    <a:pt x="845" y="1297"/>
                  </a:cubicBezTo>
                  <a:cubicBezTo>
                    <a:pt x="804" y="1304"/>
                    <a:pt x="764" y="1307"/>
                    <a:pt x="725" y="1307"/>
                  </a:cubicBezTo>
                  <a:cubicBezTo>
                    <a:pt x="359" y="1307"/>
                    <a:pt x="60" y="1028"/>
                    <a:pt x="22" y="726"/>
                  </a:cubicBezTo>
                  <a:cubicBezTo>
                    <a:pt x="0" y="489"/>
                    <a:pt x="86" y="307"/>
                    <a:pt x="214" y="187"/>
                  </a:cubicBezTo>
                  <a:close/>
                </a:path>
              </a:pathLst>
            </a:custGeom>
            <a:solidFill>
              <a:srgbClr val="80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5"/>
            <p:cNvSpPr/>
            <p:nvPr/>
          </p:nvSpPr>
          <p:spPr>
            <a:xfrm>
              <a:off x="2676900" y="3541150"/>
              <a:ext cx="35550" cy="33150"/>
            </a:xfrm>
            <a:custGeom>
              <a:avLst/>
              <a:gdLst/>
              <a:ahLst/>
              <a:cxnLst/>
              <a:rect l="l" t="t" r="r" b="b"/>
              <a:pathLst>
                <a:path w="1422" h="1326" extrusionOk="0">
                  <a:moveTo>
                    <a:pt x="723" y="14"/>
                  </a:moveTo>
                  <a:cubicBezTo>
                    <a:pt x="893" y="20"/>
                    <a:pt x="1040" y="78"/>
                    <a:pt x="1154" y="166"/>
                  </a:cubicBezTo>
                  <a:lnTo>
                    <a:pt x="1154" y="166"/>
                  </a:lnTo>
                  <a:lnTo>
                    <a:pt x="1142" y="154"/>
                  </a:lnTo>
                  <a:cubicBezTo>
                    <a:pt x="1128" y="126"/>
                    <a:pt x="1100" y="126"/>
                    <a:pt x="1086" y="112"/>
                  </a:cubicBezTo>
                  <a:lnTo>
                    <a:pt x="1030" y="84"/>
                  </a:lnTo>
                  <a:cubicBezTo>
                    <a:pt x="1016" y="84"/>
                    <a:pt x="1002" y="56"/>
                    <a:pt x="988" y="56"/>
                  </a:cubicBezTo>
                  <a:lnTo>
                    <a:pt x="933" y="42"/>
                  </a:lnTo>
                  <a:cubicBezTo>
                    <a:pt x="919" y="42"/>
                    <a:pt x="891" y="28"/>
                    <a:pt x="877" y="28"/>
                  </a:cubicBezTo>
                  <a:lnTo>
                    <a:pt x="821" y="14"/>
                  </a:lnTo>
                  <a:close/>
                  <a:moveTo>
                    <a:pt x="598" y="0"/>
                  </a:moveTo>
                  <a:lnTo>
                    <a:pt x="542" y="28"/>
                  </a:lnTo>
                  <a:cubicBezTo>
                    <a:pt x="528" y="28"/>
                    <a:pt x="514" y="42"/>
                    <a:pt x="500" y="42"/>
                  </a:cubicBezTo>
                  <a:lnTo>
                    <a:pt x="444" y="56"/>
                  </a:lnTo>
                  <a:cubicBezTo>
                    <a:pt x="430" y="56"/>
                    <a:pt x="402" y="70"/>
                    <a:pt x="389" y="70"/>
                  </a:cubicBezTo>
                  <a:lnTo>
                    <a:pt x="333" y="98"/>
                  </a:lnTo>
                  <a:cubicBezTo>
                    <a:pt x="333" y="112"/>
                    <a:pt x="319" y="126"/>
                    <a:pt x="305" y="126"/>
                  </a:cubicBezTo>
                  <a:lnTo>
                    <a:pt x="263" y="168"/>
                  </a:lnTo>
                  <a:cubicBezTo>
                    <a:pt x="263" y="169"/>
                    <a:pt x="263" y="170"/>
                    <a:pt x="263" y="171"/>
                  </a:cubicBezTo>
                  <a:lnTo>
                    <a:pt x="263" y="171"/>
                  </a:lnTo>
                  <a:cubicBezTo>
                    <a:pt x="375" y="78"/>
                    <a:pt x="530" y="18"/>
                    <a:pt x="723" y="14"/>
                  </a:cubicBezTo>
                  <a:lnTo>
                    <a:pt x="654" y="0"/>
                  </a:lnTo>
                  <a:close/>
                  <a:moveTo>
                    <a:pt x="1154" y="166"/>
                  </a:moveTo>
                  <a:lnTo>
                    <a:pt x="1170" y="182"/>
                  </a:lnTo>
                  <a:cubicBezTo>
                    <a:pt x="1173" y="183"/>
                    <a:pt x="1176" y="185"/>
                    <a:pt x="1179" y="186"/>
                  </a:cubicBezTo>
                  <a:lnTo>
                    <a:pt x="1179" y="186"/>
                  </a:lnTo>
                  <a:cubicBezTo>
                    <a:pt x="1171" y="179"/>
                    <a:pt x="1163" y="173"/>
                    <a:pt x="1154" y="166"/>
                  </a:cubicBezTo>
                  <a:close/>
                  <a:moveTo>
                    <a:pt x="1179" y="186"/>
                  </a:moveTo>
                  <a:cubicBezTo>
                    <a:pt x="1190" y="195"/>
                    <a:pt x="1201" y="205"/>
                    <a:pt x="1211" y="214"/>
                  </a:cubicBezTo>
                  <a:lnTo>
                    <a:pt x="1211" y="214"/>
                  </a:lnTo>
                  <a:cubicBezTo>
                    <a:pt x="1208" y="198"/>
                    <a:pt x="1198" y="195"/>
                    <a:pt x="1179" y="186"/>
                  </a:cubicBezTo>
                  <a:close/>
                  <a:moveTo>
                    <a:pt x="263" y="171"/>
                  </a:moveTo>
                  <a:lnTo>
                    <a:pt x="263" y="171"/>
                  </a:lnTo>
                  <a:cubicBezTo>
                    <a:pt x="240" y="189"/>
                    <a:pt x="220" y="209"/>
                    <a:pt x="201" y="230"/>
                  </a:cubicBezTo>
                  <a:lnTo>
                    <a:pt x="201" y="230"/>
                  </a:lnTo>
                  <a:lnTo>
                    <a:pt x="235" y="196"/>
                  </a:lnTo>
                  <a:cubicBezTo>
                    <a:pt x="248" y="183"/>
                    <a:pt x="261" y="182"/>
                    <a:pt x="263" y="171"/>
                  </a:cubicBezTo>
                  <a:close/>
                  <a:moveTo>
                    <a:pt x="1211" y="214"/>
                  </a:moveTo>
                  <a:cubicBezTo>
                    <a:pt x="1211" y="217"/>
                    <a:pt x="1212" y="220"/>
                    <a:pt x="1212" y="223"/>
                  </a:cubicBezTo>
                  <a:lnTo>
                    <a:pt x="1239" y="251"/>
                  </a:lnTo>
                  <a:cubicBezTo>
                    <a:pt x="1267" y="265"/>
                    <a:pt x="1267" y="293"/>
                    <a:pt x="1281" y="293"/>
                  </a:cubicBezTo>
                  <a:lnTo>
                    <a:pt x="1287" y="299"/>
                  </a:lnTo>
                  <a:lnTo>
                    <a:pt x="1287" y="299"/>
                  </a:lnTo>
                  <a:cubicBezTo>
                    <a:pt x="1265" y="269"/>
                    <a:pt x="1239" y="241"/>
                    <a:pt x="1211" y="214"/>
                  </a:cubicBezTo>
                  <a:close/>
                  <a:moveTo>
                    <a:pt x="201" y="230"/>
                  </a:moveTo>
                  <a:lnTo>
                    <a:pt x="193" y="237"/>
                  </a:lnTo>
                  <a:cubicBezTo>
                    <a:pt x="179" y="237"/>
                    <a:pt x="179" y="251"/>
                    <a:pt x="165" y="265"/>
                  </a:cubicBezTo>
                  <a:lnTo>
                    <a:pt x="124" y="307"/>
                  </a:lnTo>
                  <a:cubicBezTo>
                    <a:pt x="124" y="321"/>
                    <a:pt x="110" y="335"/>
                    <a:pt x="110" y="362"/>
                  </a:cubicBezTo>
                  <a:lnTo>
                    <a:pt x="110" y="362"/>
                  </a:lnTo>
                  <a:cubicBezTo>
                    <a:pt x="134" y="315"/>
                    <a:pt x="164" y="270"/>
                    <a:pt x="201" y="230"/>
                  </a:cubicBezTo>
                  <a:close/>
                  <a:moveTo>
                    <a:pt x="1287" y="299"/>
                  </a:moveTo>
                  <a:cubicBezTo>
                    <a:pt x="1317" y="338"/>
                    <a:pt x="1342" y="379"/>
                    <a:pt x="1362" y="421"/>
                  </a:cubicBezTo>
                  <a:lnTo>
                    <a:pt x="1362" y="421"/>
                  </a:lnTo>
                  <a:lnTo>
                    <a:pt x="1351" y="377"/>
                  </a:lnTo>
                  <a:cubicBezTo>
                    <a:pt x="1337" y="363"/>
                    <a:pt x="1309" y="335"/>
                    <a:pt x="1309" y="321"/>
                  </a:cubicBezTo>
                  <a:lnTo>
                    <a:pt x="1287" y="299"/>
                  </a:lnTo>
                  <a:close/>
                  <a:moveTo>
                    <a:pt x="110" y="362"/>
                  </a:moveTo>
                  <a:cubicBezTo>
                    <a:pt x="96" y="389"/>
                    <a:pt x="84" y="417"/>
                    <a:pt x="75" y="446"/>
                  </a:cubicBezTo>
                  <a:lnTo>
                    <a:pt x="75" y="446"/>
                  </a:lnTo>
                  <a:cubicBezTo>
                    <a:pt x="81" y="432"/>
                    <a:pt x="88" y="418"/>
                    <a:pt x="96" y="405"/>
                  </a:cubicBezTo>
                  <a:cubicBezTo>
                    <a:pt x="96" y="391"/>
                    <a:pt x="110" y="377"/>
                    <a:pt x="110" y="363"/>
                  </a:cubicBezTo>
                  <a:cubicBezTo>
                    <a:pt x="110" y="363"/>
                    <a:pt x="110" y="362"/>
                    <a:pt x="110" y="362"/>
                  </a:cubicBezTo>
                  <a:close/>
                  <a:moveTo>
                    <a:pt x="1362" y="421"/>
                  </a:moveTo>
                  <a:lnTo>
                    <a:pt x="1365" y="433"/>
                  </a:lnTo>
                  <a:cubicBezTo>
                    <a:pt x="1365" y="447"/>
                    <a:pt x="1379" y="461"/>
                    <a:pt x="1379" y="475"/>
                  </a:cubicBezTo>
                  <a:lnTo>
                    <a:pt x="1396" y="509"/>
                  </a:lnTo>
                  <a:lnTo>
                    <a:pt x="1396" y="509"/>
                  </a:lnTo>
                  <a:cubicBezTo>
                    <a:pt x="1387" y="479"/>
                    <a:pt x="1376" y="450"/>
                    <a:pt x="1362" y="421"/>
                  </a:cubicBezTo>
                  <a:close/>
                  <a:moveTo>
                    <a:pt x="1396" y="509"/>
                  </a:moveTo>
                  <a:cubicBezTo>
                    <a:pt x="1412" y="562"/>
                    <a:pt x="1421" y="616"/>
                    <a:pt x="1421" y="670"/>
                  </a:cubicBezTo>
                  <a:lnTo>
                    <a:pt x="1421" y="642"/>
                  </a:lnTo>
                  <a:lnTo>
                    <a:pt x="1421" y="586"/>
                  </a:lnTo>
                  <a:cubicBezTo>
                    <a:pt x="1421" y="572"/>
                    <a:pt x="1407" y="544"/>
                    <a:pt x="1407" y="530"/>
                  </a:cubicBezTo>
                  <a:lnTo>
                    <a:pt x="1396" y="509"/>
                  </a:lnTo>
                  <a:close/>
                  <a:moveTo>
                    <a:pt x="1421" y="670"/>
                  </a:moveTo>
                  <a:lnTo>
                    <a:pt x="1421" y="684"/>
                  </a:lnTo>
                  <a:lnTo>
                    <a:pt x="1421" y="703"/>
                  </a:lnTo>
                  <a:lnTo>
                    <a:pt x="1421" y="703"/>
                  </a:lnTo>
                  <a:cubicBezTo>
                    <a:pt x="1421" y="692"/>
                    <a:pt x="1421" y="681"/>
                    <a:pt x="1421" y="670"/>
                  </a:cubicBezTo>
                  <a:close/>
                  <a:moveTo>
                    <a:pt x="1421" y="703"/>
                  </a:moveTo>
                  <a:lnTo>
                    <a:pt x="1421" y="703"/>
                  </a:lnTo>
                  <a:cubicBezTo>
                    <a:pt x="1419" y="777"/>
                    <a:pt x="1405" y="845"/>
                    <a:pt x="1381" y="908"/>
                  </a:cubicBezTo>
                  <a:lnTo>
                    <a:pt x="1381" y="908"/>
                  </a:lnTo>
                  <a:cubicBezTo>
                    <a:pt x="1394" y="888"/>
                    <a:pt x="1407" y="866"/>
                    <a:pt x="1407" y="837"/>
                  </a:cubicBezTo>
                  <a:lnTo>
                    <a:pt x="1421" y="795"/>
                  </a:lnTo>
                  <a:lnTo>
                    <a:pt x="1421" y="740"/>
                  </a:lnTo>
                  <a:lnTo>
                    <a:pt x="1421" y="703"/>
                  </a:lnTo>
                  <a:close/>
                  <a:moveTo>
                    <a:pt x="1381" y="908"/>
                  </a:moveTo>
                  <a:cubicBezTo>
                    <a:pt x="1375" y="917"/>
                    <a:pt x="1369" y="926"/>
                    <a:pt x="1365" y="935"/>
                  </a:cubicBezTo>
                  <a:cubicBezTo>
                    <a:pt x="1336" y="1004"/>
                    <a:pt x="1295" y="1067"/>
                    <a:pt x="1243" y="1120"/>
                  </a:cubicBezTo>
                  <a:lnTo>
                    <a:pt x="1243" y="1120"/>
                  </a:lnTo>
                  <a:cubicBezTo>
                    <a:pt x="1302" y="1061"/>
                    <a:pt x="1350" y="989"/>
                    <a:pt x="1381" y="908"/>
                  </a:cubicBezTo>
                  <a:close/>
                  <a:moveTo>
                    <a:pt x="75" y="446"/>
                  </a:moveTo>
                  <a:cubicBezTo>
                    <a:pt x="49" y="507"/>
                    <a:pt x="40" y="577"/>
                    <a:pt x="40" y="656"/>
                  </a:cubicBezTo>
                  <a:cubicBezTo>
                    <a:pt x="40" y="1019"/>
                    <a:pt x="361" y="1311"/>
                    <a:pt x="737" y="1325"/>
                  </a:cubicBezTo>
                  <a:cubicBezTo>
                    <a:pt x="935" y="1325"/>
                    <a:pt x="1118" y="1249"/>
                    <a:pt x="1243" y="1120"/>
                  </a:cubicBezTo>
                  <a:lnTo>
                    <a:pt x="1243" y="1120"/>
                  </a:lnTo>
                  <a:cubicBezTo>
                    <a:pt x="1117" y="1245"/>
                    <a:pt x="938" y="1318"/>
                    <a:pt x="751" y="1318"/>
                  </a:cubicBezTo>
                  <a:cubicBezTo>
                    <a:pt x="584" y="1318"/>
                    <a:pt x="411" y="1260"/>
                    <a:pt x="263" y="1130"/>
                  </a:cubicBezTo>
                  <a:cubicBezTo>
                    <a:pt x="58" y="939"/>
                    <a:pt x="0" y="671"/>
                    <a:pt x="75" y="446"/>
                  </a:cubicBezTo>
                  <a:close/>
                </a:path>
              </a:pathLst>
            </a:custGeom>
            <a:solidFill>
              <a:srgbClr val="7C7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5"/>
            <p:cNvSpPr/>
            <p:nvPr/>
          </p:nvSpPr>
          <p:spPr>
            <a:xfrm>
              <a:off x="2677150" y="3541150"/>
              <a:ext cx="35625" cy="33250"/>
            </a:xfrm>
            <a:custGeom>
              <a:avLst/>
              <a:gdLst/>
              <a:ahLst/>
              <a:cxnLst/>
              <a:rect l="l" t="t" r="r" b="b"/>
              <a:pathLst>
                <a:path w="1425" h="1330" extrusionOk="0">
                  <a:moveTo>
                    <a:pt x="713" y="14"/>
                  </a:moveTo>
                  <a:cubicBezTo>
                    <a:pt x="872" y="20"/>
                    <a:pt x="1015" y="70"/>
                    <a:pt x="1131" y="153"/>
                  </a:cubicBezTo>
                  <a:lnTo>
                    <a:pt x="1131" y="153"/>
                  </a:lnTo>
                  <a:cubicBezTo>
                    <a:pt x="1117" y="126"/>
                    <a:pt x="1090" y="126"/>
                    <a:pt x="1076" y="112"/>
                  </a:cubicBezTo>
                  <a:lnTo>
                    <a:pt x="1020" y="84"/>
                  </a:lnTo>
                  <a:cubicBezTo>
                    <a:pt x="1006" y="84"/>
                    <a:pt x="992" y="56"/>
                    <a:pt x="978" y="56"/>
                  </a:cubicBezTo>
                  <a:lnTo>
                    <a:pt x="923" y="42"/>
                  </a:lnTo>
                  <a:cubicBezTo>
                    <a:pt x="909" y="42"/>
                    <a:pt x="881" y="28"/>
                    <a:pt x="867" y="28"/>
                  </a:cubicBezTo>
                  <a:lnTo>
                    <a:pt x="811" y="14"/>
                  </a:lnTo>
                  <a:close/>
                  <a:moveTo>
                    <a:pt x="588" y="0"/>
                  </a:moveTo>
                  <a:lnTo>
                    <a:pt x="532" y="28"/>
                  </a:lnTo>
                  <a:cubicBezTo>
                    <a:pt x="518" y="28"/>
                    <a:pt x="504" y="42"/>
                    <a:pt x="490" y="42"/>
                  </a:cubicBezTo>
                  <a:lnTo>
                    <a:pt x="434" y="56"/>
                  </a:lnTo>
                  <a:cubicBezTo>
                    <a:pt x="420" y="56"/>
                    <a:pt x="392" y="70"/>
                    <a:pt x="379" y="70"/>
                  </a:cubicBezTo>
                  <a:lnTo>
                    <a:pt x="323" y="98"/>
                  </a:lnTo>
                  <a:cubicBezTo>
                    <a:pt x="323" y="112"/>
                    <a:pt x="309" y="126"/>
                    <a:pt x="295" y="126"/>
                  </a:cubicBezTo>
                  <a:lnTo>
                    <a:pt x="261" y="159"/>
                  </a:lnTo>
                  <a:lnTo>
                    <a:pt x="261" y="159"/>
                  </a:lnTo>
                  <a:cubicBezTo>
                    <a:pt x="373" y="73"/>
                    <a:pt x="525" y="18"/>
                    <a:pt x="713" y="14"/>
                  </a:cubicBezTo>
                  <a:lnTo>
                    <a:pt x="644" y="0"/>
                  </a:lnTo>
                  <a:close/>
                  <a:moveTo>
                    <a:pt x="1131" y="153"/>
                  </a:moveTo>
                  <a:cubicBezTo>
                    <a:pt x="1132" y="153"/>
                    <a:pt x="1132" y="153"/>
                    <a:pt x="1132" y="154"/>
                  </a:cubicBezTo>
                  <a:lnTo>
                    <a:pt x="1160" y="182"/>
                  </a:lnTo>
                  <a:cubicBezTo>
                    <a:pt x="1168" y="186"/>
                    <a:pt x="1174" y="188"/>
                    <a:pt x="1180" y="191"/>
                  </a:cubicBezTo>
                  <a:lnTo>
                    <a:pt x="1180" y="191"/>
                  </a:lnTo>
                  <a:cubicBezTo>
                    <a:pt x="1164" y="178"/>
                    <a:pt x="1148" y="165"/>
                    <a:pt x="1131" y="153"/>
                  </a:cubicBezTo>
                  <a:close/>
                  <a:moveTo>
                    <a:pt x="1180" y="191"/>
                  </a:moveTo>
                  <a:cubicBezTo>
                    <a:pt x="1187" y="197"/>
                    <a:pt x="1193" y="202"/>
                    <a:pt x="1199" y="208"/>
                  </a:cubicBezTo>
                  <a:lnTo>
                    <a:pt x="1199" y="208"/>
                  </a:lnTo>
                  <a:cubicBezTo>
                    <a:pt x="1196" y="200"/>
                    <a:pt x="1190" y="196"/>
                    <a:pt x="1180" y="191"/>
                  </a:cubicBezTo>
                  <a:close/>
                  <a:moveTo>
                    <a:pt x="261" y="159"/>
                  </a:moveTo>
                  <a:cubicBezTo>
                    <a:pt x="230" y="183"/>
                    <a:pt x="202" y="210"/>
                    <a:pt x="177" y="239"/>
                  </a:cubicBezTo>
                  <a:lnTo>
                    <a:pt x="177" y="239"/>
                  </a:lnTo>
                  <a:cubicBezTo>
                    <a:pt x="179" y="238"/>
                    <a:pt x="181" y="237"/>
                    <a:pt x="183" y="237"/>
                  </a:cubicBezTo>
                  <a:lnTo>
                    <a:pt x="225" y="196"/>
                  </a:lnTo>
                  <a:cubicBezTo>
                    <a:pt x="239" y="182"/>
                    <a:pt x="253" y="182"/>
                    <a:pt x="253" y="168"/>
                  </a:cubicBezTo>
                  <a:lnTo>
                    <a:pt x="261" y="159"/>
                  </a:lnTo>
                  <a:close/>
                  <a:moveTo>
                    <a:pt x="177" y="239"/>
                  </a:moveTo>
                  <a:cubicBezTo>
                    <a:pt x="172" y="241"/>
                    <a:pt x="169" y="246"/>
                    <a:pt x="165" y="253"/>
                  </a:cubicBezTo>
                  <a:lnTo>
                    <a:pt x="165" y="253"/>
                  </a:lnTo>
                  <a:cubicBezTo>
                    <a:pt x="169" y="248"/>
                    <a:pt x="173" y="243"/>
                    <a:pt x="177" y="239"/>
                  </a:cubicBezTo>
                  <a:close/>
                  <a:moveTo>
                    <a:pt x="165" y="253"/>
                  </a:moveTo>
                  <a:cubicBezTo>
                    <a:pt x="161" y="257"/>
                    <a:pt x="158" y="262"/>
                    <a:pt x="155" y="266"/>
                  </a:cubicBezTo>
                  <a:lnTo>
                    <a:pt x="155" y="266"/>
                  </a:lnTo>
                  <a:lnTo>
                    <a:pt x="155" y="265"/>
                  </a:lnTo>
                  <a:cubicBezTo>
                    <a:pt x="160" y="261"/>
                    <a:pt x="162" y="257"/>
                    <a:pt x="165" y="253"/>
                  </a:cubicBezTo>
                  <a:close/>
                  <a:moveTo>
                    <a:pt x="1199" y="208"/>
                  </a:moveTo>
                  <a:cubicBezTo>
                    <a:pt x="1201" y="212"/>
                    <a:pt x="1202" y="217"/>
                    <a:pt x="1202" y="223"/>
                  </a:cubicBezTo>
                  <a:lnTo>
                    <a:pt x="1229" y="251"/>
                  </a:lnTo>
                  <a:cubicBezTo>
                    <a:pt x="1257" y="265"/>
                    <a:pt x="1257" y="293"/>
                    <a:pt x="1271" y="293"/>
                  </a:cubicBezTo>
                  <a:lnTo>
                    <a:pt x="1297" y="318"/>
                  </a:lnTo>
                  <a:lnTo>
                    <a:pt x="1297" y="318"/>
                  </a:lnTo>
                  <a:cubicBezTo>
                    <a:pt x="1268" y="278"/>
                    <a:pt x="1236" y="242"/>
                    <a:pt x="1199" y="208"/>
                  </a:cubicBezTo>
                  <a:close/>
                  <a:moveTo>
                    <a:pt x="1297" y="318"/>
                  </a:moveTo>
                  <a:lnTo>
                    <a:pt x="1297" y="318"/>
                  </a:lnTo>
                  <a:cubicBezTo>
                    <a:pt x="1297" y="320"/>
                    <a:pt x="1298" y="321"/>
                    <a:pt x="1299" y="322"/>
                  </a:cubicBezTo>
                  <a:lnTo>
                    <a:pt x="1299" y="322"/>
                  </a:lnTo>
                  <a:cubicBezTo>
                    <a:pt x="1299" y="322"/>
                    <a:pt x="1299" y="321"/>
                    <a:pt x="1299" y="321"/>
                  </a:cubicBezTo>
                  <a:lnTo>
                    <a:pt x="1297" y="318"/>
                  </a:lnTo>
                  <a:close/>
                  <a:moveTo>
                    <a:pt x="155" y="266"/>
                  </a:moveTo>
                  <a:lnTo>
                    <a:pt x="114" y="307"/>
                  </a:lnTo>
                  <a:cubicBezTo>
                    <a:pt x="114" y="319"/>
                    <a:pt x="103" y="331"/>
                    <a:pt x="100" y="351"/>
                  </a:cubicBezTo>
                  <a:lnTo>
                    <a:pt x="100" y="351"/>
                  </a:lnTo>
                  <a:cubicBezTo>
                    <a:pt x="116" y="321"/>
                    <a:pt x="134" y="293"/>
                    <a:pt x="155" y="266"/>
                  </a:cubicBezTo>
                  <a:close/>
                  <a:moveTo>
                    <a:pt x="1299" y="322"/>
                  </a:moveTo>
                  <a:cubicBezTo>
                    <a:pt x="1300" y="331"/>
                    <a:pt x="1311" y="345"/>
                    <a:pt x="1322" y="357"/>
                  </a:cubicBezTo>
                  <a:lnTo>
                    <a:pt x="1322" y="357"/>
                  </a:lnTo>
                  <a:cubicBezTo>
                    <a:pt x="1315" y="345"/>
                    <a:pt x="1307" y="334"/>
                    <a:pt x="1299" y="322"/>
                  </a:cubicBezTo>
                  <a:close/>
                  <a:moveTo>
                    <a:pt x="1322" y="357"/>
                  </a:moveTo>
                  <a:cubicBezTo>
                    <a:pt x="1331" y="372"/>
                    <a:pt x="1339" y="387"/>
                    <a:pt x="1347" y="402"/>
                  </a:cubicBezTo>
                  <a:lnTo>
                    <a:pt x="1347" y="402"/>
                  </a:lnTo>
                  <a:lnTo>
                    <a:pt x="1341" y="377"/>
                  </a:lnTo>
                  <a:cubicBezTo>
                    <a:pt x="1336" y="372"/>
                    <a:pt x="1329" y="365"/>
                    <a:pt x="1322" y="357"/>
                  </a:cubicBezTo>
                  <a:close/>
                  <a:moveTo>
                    <a:pt x="100" y="351"/>
                  </a:moveTo>
                  <a:cubicBezTo>
                    <a:pt x="78" y="395"/>
                    <a:pt x="61" y="442"/>
                    <a:pt x="49" y="490"/>
                  </a:cubicBezTo>
                  <a:lnTo>
                    <a:pt x="49" y="490"/>
                  </a:lnTo>
                  <a:cubicBezTo>
                    <a:pt x="58" y="459"/>
                    <a:pt x="70" y="431"/>
                    <a:pt x="86" y="405"/>
                  </a:cubicBezTo>
                  <a:cubicBezTo>
                    <a:pt x="86" y="391"/>
                    <a:pt x="100" y="377"/>
                    <a:pt x="100" y="363"/>
                  </a:cubicBezTo>
                  <a:cubicBezTo>
                    <a:pt x="100" y="359"/>
                    <a:pt x="100" y="355"/>
                    <a:pt x="100" y="351"/>
                  </a:cubicBezTo>
                  <a:close/>
                  <a:moveTo>
                    <a:pt x="1347" y="402"/>
                  </a:moveTo>
                  <a:lnTo>
                    <a:pt x="1355" y="433"/>
                  </a:lnTo>
                  <a:cubicBezTo>
                    <a:pt x="1355" y="447"/>
                    <a:pt x="1369" y="461"/>
                    <a:pt x="1369" y="475"/>
                  </a:cubicBezTo>
                  <a:lnTo>
                    <a:pt x="1397" y="530"/>
                  </a:lnTo>
                  <a:cubicBezTo>
                    <a:pt x="1397" y="541"/>
                    <a:pt x="1405" y="560"/>
                    <a:pt x="1409" y="575"/>
                  </a:cubicBezTo>
                  <a:lnTo>
                    <a:pt x="1409" y="575"/>
                  </a:lnTo>
                  <a:cubicBezTo>
                    <a:pt x="1396" y="514"/>
                    <a:pt x="1375" y="456"/>
                    <a:pt x="1347" y="402"/>
                  </a:cubicBezTo>
                  <a:close/>
                  <a:moveTo>
                    <a:pt x="1409" y="575"/>
                  </a:moveTo>
                  <a:cubicBezTo>
                    <a:pt x="1409" y="577"/>
                    <a:pt x="1410" y="580"/>
                    <a:pt x="1410" y="582"/>
                  </a:cubicBezTo>
                  <a:lnTo>
                    <a:pt x="1410" y="582"/>
                  </a:lnTo>
                  <a:cubicBezTo>
                    <a:pt x="1410" y="580"/>
                    <a:pt x="1410" y="577"/>
                    <a:pt x="1409" y="575"/>
                  </a:cubicBezTo>
                  <a:close/>
                  <a:moveTo>
                    <a:pt x="49" y="490"/>
                  </a:moveTo>
                  <a:cubicBezTo>
                    <a:pt x="35" y="540"/>
                    <a:pt x="30" y="595"/>
                    <a:pt x="30" y="656"/>
                  </a:cubicBezTo>
                  <a:cubicBezTo>
                    <a:pt x="30" y="886"/>
                    <a:pt x="159" y="1088"/>
                    <a:pt x="350" y="1208"/>
                  </a:cubicBezTo>
                  <a:lnTo>
                    <a:pt x="350" y="1208"/>
                  </a:lnTo>
                  <a:cubicBezTo>
                    <a:pt x="316" y="1186"/>
                    <a:pt x="284" y="1160"/>
                    <a:pt x="253" y="1130"/>
                  </a:cubicBezTo>
                  <a:cubicBezTo>
                    <a:pt x="65" y="942"/>
                    <a:pt x="1" y="700"/>
                    <a:pt x="49" y="490"/>
                  </a:cubicBezTo>
                  <a:close/>
                  <a:moveTo>
                    <a:pt x="1410" y="582"/>
                  </a:moveTo>
                  <a:cubicBezTo>
                    <a:pt x="1411" y="583"/>
                    <a:pt x="1411" y="585"/>
                    <a:pt x="1411" y="586"/>
                  </a:cubicBezTo>
                  <a:lnTo>
                    <a:pt x="1411" y="642"/>
                  </a:lnTo>
                  <a:lnTo>
                    <a:pt x="1411" y="684"/>
                  </a:lnTo>
                  <a:lnTo>
                    <a:pt x="1411" y="740"/>
                  </a:lnTo>
                  <a:lnTo>
                    <a:pt x="1411" y="795"/>
                  </a:lnTo>
                  <a:lnTo>
                    <a:pt x="1397" y="837"/>
                  </a:lnTo>
                  <a:cubicBezTo>
                    <a:pt x="1397" y="879"/>
                    <a:pt x="1369" y="907"/>
                    <a:pt x="1355" y="935"/>
                  </a:cubicBezTo>
                  <a:cubicBezTo>
                    <a:pt x="1257" y="1172"/>
                    <a:pt x="1006" y="1325"/>
                    <a:pt x="727" y="1325"/>
                  </a:cubicBezTo>
                  <a:cubicBezTo>
                    <a:pt x="590" y="1320"/>
                    <a:pt x="459" y="1278"/>
                    <a:pt x="350" y="1208"/>
                  </a:cubicBezTo>
                  <a:lnTo>
                    <a:pt x="350" y="1208"/>
                  </a:lnTo>
                  <a:cubicBezTo>
                    <a:pt x="472" y="1291"/>
                    <a:pt x="611" y="1329"/>
                    <a:pt x="749" y="1329"/>
                  </a:cubicBezTo>
                  <a:cubicBezTo>
                    <a:pt x="1089" y="1329"/>
                    <a:pt x="1415" y="1094"/>
                    <a:pt x="1425" y="726"/>
                  </a:cubicBezTo>
                  <a:cubicBezTo>
                    <a:pt x="1425" y="676"/>
                    <a:pt x="1420" y="628"/>
                    <a:pt x="1410" y="582"/>
                  </a:cubicBezTo>
                  <a:close/>
                </a:path>
              </a:pathLst>
            </a:custGeom>
            <a:solidFill>
              <a:srgbClr val="787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5"/>
            <p:cNvSpPr/>
            <p:nvPr/>
          </p:nvSpPr>
          <p:spPr>
            <a:xfrm>
              <a:off x="2692875" y="3557875"/>
              <a:ext cx="19550" cy="14850"/>
            </a:xfrm>
            <a:custGeom>
              <a:avLst/>
              <a:gdLst/>
              <a:ahLst/>
              <a:cxnLst/>
              <a:rect l="l" t="t" r="r" b="b"/>
              <a:pathLst>
                <a:path w="782" h="594" extrusionOk="0">
                  <a:moveTo>
                    <a:pt x="698" y="1"/>
                  </a:moveTo>
                  <a:cubicBezTo>
                    <a:pt x="698" y="1"/>
                    <a:pt x="670" y="15"/>
                    <a:pt x="670" y="43"/>
                  </a:cubicBezTo>
                  <a:cubicBezTo>
                    <a:pt x="642" y="210"/>
                    <a:pt x="559" y="322"/>
                    <a:pt x="447" y="405"/>
                  </a:cubicBezTo>
                  <a:cubicBezTo>
                    <a:pt x="307" y="531"/>
                    <a:pt x="140" y="531"/>
                    <a:pt x="70" y="531"/>
                  </a:cubicBezTo>
                  <a:lnTo>
                    <a:pt x="1" y="531"/>
                  </a:lnTo>
                  <a:cubicBezTo>
                    <a:pt x="1" y="547"/>
                    <a:pt x="74" y="593"/>
                    <a:pt x="191" y="593"/>
                  </a:cubicBezTo>
                  <a:cubicBezTo>
                    <a:pt x="273" y="593"/>
                    <a:pt x="375" y="571"/>
                    <a:pt x="489" y="503"/>
                  </a:cubicBezTo>
                  <a:cubicBezTo>
                    <a:pt x="782" y="350"/>
                    <a:pt x="740" y="15"/>
                    <a:pt x="712" y="1"/>
                  </a:cubicBezTo>
                  <a:close/>
                </a:path>
              </a:pathLst>
            </a:custGeom>
            <a:solidFill>
              <a:srgbClr val="DDDC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5"/>
            <p:cNvSpPr/>
            <p:nvPr/>
          </p:nvSpPr>
          <p:spPr>
            <a:xfrm>
              <a:off x="2694975" y="3541500"/>
              <a:ext cx="8400" cy="2450"/>
            </a:xfrm>
            <a:custGeom>
              <a:avLst/>
              <a:gdLst/>
              <a:ahLst/>
              <a:cxnLst/>
              <a:rect l="l" t="t" r="r" b="b"/>
              <a:pathLst>
                <a:path w="336" h="98" extrusionOk="0">
                  <a:moveTo>
                    <a:pt x="0" y="0"/>
                  </a:moveTo>
                  <a:cubicBezTo>
                    <a:pt x="154" y="0"/>
                    <a:pt x="237" y="42"/>
                    <a:pt x="307" y="84"/>
                  </a:cubicBezTo>
                  <a:cubicBezTo>
                    <a:pt x="293" y="70"/>
                    <a:pt x="279" y="70"/>
                    <a:pt x="265" y="42"/>
                  </a:cubicBezTo>
                  <a:lnTo>
                    <a:pt x="210" y="28"/>
                  </a:lnTo>
                  <a:cubicBezTo>
                    <a:pt x="196" y="28"/>
                    <a:pt x="168" y="14"/>
                    <a:pt x="154" y="14"/>
                  </a:cubicBezTo>
                  <a:lnTo>
                    <a:pt x="98" y="0"/>
                  </a:lnTo>
                  <a:close/>
                  <a:moveTo>
                    <a:pt x="307" y="84"/>
                  </a:moveTo>
                  <a:cubicBezTo>
                    <a:pt x="307" y="84"/>
                    <a:pt x="335" y="84"/>
                    <a:pt x="335" y="98"/>
                  </a:cubicBezTo>
                  <a:cubicBezTo>
                    <a:pt x="335" y="84"/>
                    <a:pt x="335" y="84"/>
                    <a:pt x="307" y="84"/>
                  </a:cubicBezTo>
                  <a:close/>
                </a:path>
              </a:pathLst>
            </a:custGeom>
            <a:solidFill>
              <a:srgbClr val="757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5"/>
            <p:cNvSpPr/>
            <p:nvPr/>
          </p:nvSpPr>
          <p:spPr>
            <a:xfrm>
              <a:off x="2675650" y="3541500"/>
              <a:ext cx="37125" cy="33500"/>
            </a:xfrm>
            <a:custGeom>
              <a:avLst/>
              <a:gdLst/>
              <a:ahLst/>
              <a:cxnLst/>
              <a:rect l="l" t="t" r="r" b="b"/>
              <a:pathLst>
                <a:path w="1485" h="1340" extrusionOk="0">
                  <a:moveTo>
                    <a:pt x="1457" y="488"/>
                  </a:moveTo>
                  <a:lnTo>
                    <a:pt x="1457" y="488"/>
                  </a:lnTo>
                  <a:cubicBezTo>
                    <a:pt x="1471" y="558"/>
                    <a:pt x="1485" y="600"/>
                    <a:pt x="1485" y="712"/>
                  </a:cubicBezTo>
                  <a:lnTo>
                    <a:pt x="1485" y="684"/>
                  </a:lnTo>
                  <a:lnTo>
                    <a:pt x="1485" y="642"/>
                  </a:lnTo>
                  <a:lnTo>
                    <a:pt x="1485" y="586"/>
                  </a:lnTo>
                  <a:lnTo>
                    <a:pt x="1471" y="530"/>
                  </a:lnTo>
                  <a:lnTo>
                    <a:pt x="1457" y="488"/>
                  </a:lnTo>
                  <a:close/>
                  <a:moveTo>
                    <a:pt x="773" y="0"/>
                  </a:moveTo>
                  <a:cubicBezTo>
                    <a:pt x="236" y="0"/>
                    <a:pt x="0" y="440"/>
                    <a:pt x="128" y="825"/>
                  </a:cubicBezTo>
                  <a:lnTo>
                    <a:pt x="128" y="825"/>
                  </a:lnTo>
                  <a:cubicBezTo>
                    <a:pt x="112" y="771"/>
                    <a:pt x="104" y="714"/>
                    <a:pt x="104" y="656"/>
                  </a:cubicBezTo>
                  <a:cubicBezTo>
                    <a:pt x="104" y="572"/>
                    <a:pt x="132" y="474"/>
                    <a:pt x="160" y="405"/>
                  </a:cubicBezTo>
                  <a:cubicBezTo>
                    <a:pt x="160" y="391"/>
                    <a:pt x="174" y="377"/>
                    <a:pt x="174" y="363"/>
                  </a:cubicBezTo>
                  <a:cubicBezTo>
                    <a:pt x="174" y="335"/>
                    <a:pt x="201" y="321"/>
                    <a:pt x="201" y="307"/>
                  </a:cubicBezTo>
                  <a:lnTo>
                    <a:pt x="229" y="265"/>
                  </a:lnTo>
                  <a:cubicBezTo>
                    <a:pt x="243" y="251"/>
                    <a:pt x="243" y="237"/>
                    <a:pt x="271" y="237"/>
                  </a:cubicBezTo>
                  <a:lnTo>
                    <a:pt x="299" y="195"/>
                  </a:lnTo>
                  <a:cubicBezTo>
                    <a:pt x="313" y="182"/>
                    <a:pt x="341" y="182"/>
                    <a:pt x="341" y="168"/>
                  </a:cubicBezTo>
                  <a:lnTo>
                    <a:pt x="369" y="126"/>
                  </a:lnTo>
                  <a:cubicBezTo>
                    <a:pt x="383" y="126"/>
                    <a:pt x="411" y="112"/>
                    <a:pt x="411" y="98"/>
                  </a:cubicBezTo>
                  <a:lnTo>
                    <a:pt x="452" y="84"/>
                  </a:lnTo>
                  <a:cubicBezTo>
                    <a:pt x="480" y="84"/>
                    <a:pt x="494" y="56"/>
                    <a:pt x="508" y="56"/>
                  </a:cubicBezTo>
                  <a:lnTo>
                    <a:pt x="564" y="42"/>
                  </a:lnTo>
                  <a:cubicBezTo>
                    <a:pt x="578" y="42"/>
                    <a:pt x="592" y="28"/>
                    <a:pt x="620" y="28"/>
                  </a:cubicBezTo>
                  <a:lnTo>
                    <a:pt x="662" y="14"/>
                  </a:lnTo>
                  <a:lnTo>
                    <a:pt x="718" y="14"/>
                  </a:lnTo>
                  <a:lnTo>
                    <a:pt x="773" y="0"/>
                  </a:lnTo>
                  <a:close/>
                  <a:moveTo>
                    <a:pt x="1485" y="712"/>
                  </a:moveTo>
                  <a:cubicBezTo>
                    <a:pt x="1483" y="790"/>
                    <a:pt x="1466" y="863"/>
                    <a:pt x="1438" y="929"/>
                  </a:cubicBezTo>
                  <a:lnTo>
                    <a:pt x="1438" y="929"/>
                  </a:lnTo>
                  <a:cubicBezTo>
                    <a:pt x="1460" y="911"/>
                    <a:pt x="1471" y="876"/>
                    <a:pt x="1471" y="851"/>
                  </a:cubicBezTo>
                  <a:lnTo>
                    <a:pt x="1485" y="795"/>
                  </a:lnTo>
                  <a:lnTo>
                    <a:pt x="1485" y="739"/>
                  </a:lnTo>
                  <a:lnTo>
                    <a:pt x="1485" y="712"/>
                  </a:lnTo>
                  <a:close/>
                  <a:moveTo>
                    <a:pt x="1438" y="929"/>
                  </a:moveTo>
                  <a:cubicBezTo>
                    <a:pt x="1435" y="931"/>
                    <a:pt x="1432" y="933"/>
                    <a:pt x="1429" y="935"/>
                  </a:cubicBezTo>
                  <a:cubicBezTo>
                    <a:pt x="1407" y="988"/>
                    <a:pt x="1378" y="1037"/>
                    <a:pt x="1342" y="1082"/>
                  </a:cubicBezTo>
                  <a:lnTo>
                    <a:pt x="1342" y="1082"/>
                  </a:lnTo>
                  <a:cubicBezTo>
                    <a:pt x="1381" y="1037"/>
                    <a:pt x="1414" y="985"/>
                    <a:pt x="1438" y="929"/>
                  </a:cubicBezTo>
                  <a:close/>
                  <a:moveTo>
                    <a:pt x="128" y="825"/>
                  </a:moveTo>
                  <a:cubicBezTo>
                    <a:pt x="209" y="1106"/>
                    <a:pt x="485" y="1316"/>
                    <a:pt x="801" y="1339"/>
                  </a:cubicBezTo>
                  <a:cubicBezTo>
                    <a:pt x="1018" y="1339"/>
                    <a:pt x="1218" y="1238"/>
                    <a:pt x="1342" y="1082"/>
                  </a:cubicBezTo>
                  <a:lnTo>
                    <a:pt x="1342" y="1082"/>
                  </a:lnTo>
                  <a:cubicBezTo>
                    <a:pt x="1213" y="1230"/>
                    <a:pt x="1014" y="1315"/>
                    <a:pt x="809" y="1315"/>
                  </a:cubicBezTo>
                  <a:cubicBezTo>
                    <a:pt x="634" y="1315"/>
                    <a:pt x="455" y="1253"/>
                    <a:pt x="313" y="1116"/>
                  </a:cubicBezTo>
                  <a:cubicBezTo>
                    <a:pt x="224" y="1030"/>
                    <a:pt x="162" y="929"/>
                    <a:pt x="128" y="825"/>
                  </a:cubicBezTo>
                  <a:close/>
                </a:path>
              </a:pathLst>
            </a:custGeom>
            <a:solidFill>
              <a:srgbClr val="757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5"/>
            <p:cNvSpPr/>
            <p:nvPr/>
          </p:nvSpPr>
          <p:spPr>
            <a:xfrm>
              <a:off x="2694975" y="3541500"/>
              <a:ext cx="4900" cy="725"/>
            </a:xfrm>
            <a:custGeom>
              <a:avLst/>
              <a:gdLst/>
              <a:ahLst/>
              <a:cxnLst/>
              <a:rect l="l" t="t" r="r" b="b"/>
              <a:pathLst>
                <a:path w="196" h="29" extrusionOk="0">
                  <a:moveTo>
                    <a:pt x="0" y="0"/>
                  </a:moveTo>
                  <a:cubicBezTo>
                    <a:pt x="84" y="0"/>
                    <a:pt x="140" y="14"/>
                    <a:pt x="196" y="28"/>
                  </a:cubicBezTo>
                  <a:lnTo>
                    <a:pt x="154" y="1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5"/>
            <p:cNvSpPr/>
            <p:nvPr/>
          </p:nvSpPr>
          <p:spPr>
            <a:xfrm>
              <a:off x="2677875" y="3541150"/>
              <a:ext cx="34550" cy="33250"/>
            </a:xfrm>
            <a:custGeom>
              <a:avLst/>
              <a:gdLst/>
              <a:ahLst/>
              <a:cxnLst/>
              <a:rect l="l" t="t" r="r" b="b"/>
              <a:pathLst>
                <a:path w="1382" h="1330" extrusionOk="0">
                  <a:moveTo>
                    <a:pt x="559" y="0"/>
                  </a:moveTo>
                  <a:lnTo>
                    <a:pt x="503" y="28"/>
                  </a:lnTo>
                  <a:cubicBezTo>
                    <a:pt x="493" y="28"/>
                    <a:pt x="484" y="35"/>
                    <a:pt x="474" y="39"/>
                  </a:cubicBezTo>
                  <a:lnTo>
                    <a:pt x="474" y="39"/>
                  </a:lnTo>
                  <a:cubicBezTo>
                    <a:pt x="538" y="23"/>
                    <a:pt x="608" y="14"/>
                    <a:pt x="684" y="14"/>
                  </a:cubicBezTo>
                  <a:lnTo>
                    <a:pt x="615" y="0"/>
                  </a:lnTo>
                  <a:close/>
                  <a:moveTo>
                    <a:pt x="474" y="39"/>
                  </a:moveTo>
                  <a:cubicBezTo>
                    <a:pt x="470" y="40"/>
                    <a:pt x="466" y="41"/>
                    <a:pt x="462" y="42"/>
                  </a:cubicBezTo>
                  <a:lnTo>
                    <a:pt x="462" y="42"/>
                  </a:lnTo>
                  <a:cubicBezTo>
                    <a:pt x="466" y="42"/>
                    <a:pt x="470" y="41"/>
                    <a:pt x="474" y="39"/>
                  </a:cubicBezTo>
                  <a:close/>
                  <a:moveTo>
                    <a:pt x="462" y="42"/>
                  </a:moveTo>
                  <a:lnTo>
                    <a:pt x="462" y="42"/>
                  </a:lnTo>
                  <a:cubicBezTo>
                    <a:pt x="461" y="42"/>
                    <a:pt x="461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3" y="70"/>
                    <a:pt x="350" y="70"/>
                  </a:cubicBezTo>
                  <a:lnTo>
                    <a:pt x="294" y="98"/>
                  </a:lnTo>
                  <a:cubicBezTo>
                    <a:pt x="294" y="105"/>
                    <a:pt x="290" y="112"/>
                    <a:pt x="285" y="117"/>
                  </a:cubicBezTo>
                  <a:lnTo>
                    <a:pt x="285" y="117"/>
                  </a:lnTo>
                  <a:cubicBezTo>
                    <a:pt x="337" y="85"/>
                    <a:pt x="396" y="60"/>
                    <a:pt x="462" y="42"/>
                  </a:cubicBezTo>
                  <a:close/>
                  <a:moveTo>
                    <a:pt x="285" y="117"/>
                  </a:moveTo>
                  <a:lnTo>
                    <a:pt x="285" y="117"/>
                  </a:lnTo>
                  <a:cubicBezTo>
                    <a:pt x="281" y="119"/>
                    <a:pt x="277" y="122"/>
                    <a:pt x="273" y="125"/>
                  </a:cubicBezTo>
                  <a:lnTo>
                    <a:pt x="273" y="125"/>
                  </a:lnTo>
                  <a:cubicBezTo>
                    <a:pt x="277" y="123"/>
                    <a:pt x="282" y="120"/>
                    <a:pt x="285" y="117"/>
                  </a:cubicBezTo>
                  <a:close/>
                  <a:moveTo>
                    <a:pt x="273" y="125"/>
                  </a:moveTo>
                  <a:lnTo>
                    <a:pt x="273" y="125"/>
                  </a:lnTo>
                  <a:cubicBezTo>
                    <a:pt x="270" y="125"/>
                    <a:pt x="268" y="126"/>
                    <a:pt x="266" y="126"/>
                  </a:cubicBezTo>
                  <a:lnTo>
                    <a:pt x="255" y="136"/>
                  </a:lnTo>
                  <a:lnTo>
                    <a:pt x="255" y="136"/>
                  </a:lnTo>
                  <a:cubicBezTo>
                    <a:pt x="261" y="132"/>
                    <a:pt x="267" y="128"/>
                    <a:pt x="273" y="125"/>
                  </a:cubicBezTo>
                  <a:close/>
                  <a:moveTo>
                    <a:pt x="255" y="136"/>
                  </a:moveTo>
                  <a:lnTo>
                    <a:pt x="255" y="136"/>
                  </a:lnTo>
                  <a:cubicBezTo>
                    <a:pt x="195" y="178"/>
                    <a:pt x="146" y="228"/>
                    <a:pt x="107" y="285"/>
                  </a:cubicBezTo>
                  <a:lnTo>
                    <a:pt x="107" y="285"/>
                  </a:lnTo>
                  <a:lnTo>
                    <a:pt x="126" y="265"/>
                  </a:lnTo>
                  <a:cubicBezTo>
                    <a:pt x="140" y="251"/>
                    <a:pt x="140" y="237"/>
                    <a:pt x="154" y="237"/>
                  </a:cubicBezTo>
                  <a:lnTo>
                    <a:pt x="196" y="196"/>
                  </a:lnTo>
                  <a:cubicBezTo>
                    <a:pt x="210" y="182"/>
                    <a:pt x="224" y="182"/>
                    <a:pt x="224" y="168"/>
                  </a:cubicBezTo>
                  <a:lnTo>
                    <a:pt x="255" y="136"/>
                  </a:lnTo>
                  <a:close/>
                  <a:moveTo>
                    <a:pt x="107" y="285"/>
                  </a:moveTo>
                  <a:lnTo>
                    <a:pt x="85" y="307"/>
                  </a:lnTo>
                  <a:cubicBezTo>
                    <a:pt x="85" y="319"/>
                    <a:pt x="74" y="331"/>
                    <a:pt x="71" y="343"/>
                  </a:cubicBezTo>
                  <a:lnTo>
                    <a:pt x="71" y="343"/>
                  </a:lnTo>
                  <a:cubicBezTo>
                    <a:pt x="82" y="323"/>
                    <a:pt x="94" y="304"/>
                    <a:pt x="107" y="285"/>
                  </a:cubicBezTo>
                  <a:close/>
                  <a:moveTo>
                    <a:pt x="71" y="343"/>
                  </a:moveTo>
                  <a:lnTo>
                    <a:pt x="71" y="343"/>
                  </a:lnTo>
                  <a:cubicBezTo>
                    <a:pt x="24" y="433"/>
                    <a:pt x="0" y="534"/>
                    <a:pt x="1" y="638"/>
                  </a:cubicBezTo>
                  <a:lnTo>
                    <a:pt x="1" y="638"/>
                  </a:lnTo>
                  <a:cubicBezTo>
                    <a:pt x="3" y="548"/>
                    <a:pt x="17" y="470"/>
                    <a:pt x="57" y="405"/>
                  </a:cubicBezTo>
                  <a:cubicBezTo>
                    <a:pt x="57" y="391"/>
                    <a:pt x="71" y="377"/>
                    <a:pt x="71" y="349"/>
                  </a:cubicBezTo>
                  <a:cubicBezTo>
                    <a:pt x="71" y="347"/>
                    <a:pt x="71" y="345"/>
                    <a:pt x="71" y="343"/>
                  </a:cubicBezTo>
                  <a:close/>
                  <a:moveTo>
                    <a:pt x="1382" y="726"/>
                  </a:moveTo>
                  <a:cubicBezTo>
                    <a:pt x="1381" y="762"/>
                    <a:pt x="1377" y="796"/>
                    <a:pt x="1370" y="830"/>
                  </a:cubicBezTo>
                  <a:lnTo>
                    <a:pt x="1370" y="830"/>
                  </a:lnTo>
                  <a:lnTo>
                    <a:pt x="1382" y="795"/>
                  </a:lnTo>
                  <a:lnTo>
                    <a:pt x="1382" y="740"/>
                  </a:lnTo>
                  <a:lnTo>
                    <a:pt x="1382" y="726"/>
                  </a:lnTo>
                  <a:close/>
                  <a:moveTo>
                    <a:pt x="1370" y="830"/>
                  </a:moveTo>
                  <a:lnTo>
                    <a:pt x="1368" y="837"/>
                  </a:lnTo>
                  <a:cubicBezTo>
                    <a:pt x="1368" y="839"/>
                    <a:pt x="1368" y="840"/>
                    <a:pt x="1368" y="842"/>
                  </a:cubicBezTo>
                  <a:lnTo>
                    <a:pt x="1368" y="842"/>
                  </a:lnTo>
                  <a:cubicBezTo>
                    <a:pt x="1369" y="838"/>
                    <a:pt x="1369" y="834"/>
                    <a:pt x="1370" y="830"/>
                  </a:cubicBezTo>
                  <a:close/>
                  <a:moveTo>
                    <a:pt x="1368" y="842"/>
                  </a:moveTo>
                  <a:lnTo>
                    <a:pt x="1368" y="842"/>
                  </a:lnTo>
                  <a:cubicBezTo>
                    <a:pt x="1365" y="855"/>
                    <a:pt x="1362" y="867"/>
                    <a:pt x="1358" y="880"/>
                  </a:cubicBezTo>
                  <a:lnTo>
                    <a:pt x="1358" y="880"/>
                  </a:lnTo>
                  <a:cubicBezTo>
                    <a:pt x="1363" y="868"/>
                    <a:pt x="1367" y="856"/>
                    <a:pt x="1368" y="842"/>
                  </a:cubicBezTo>
                  <a:close/>
                  <a:moveTo>
                    <a:pt x="1" y="638"/>
                  </a:moveTo>
                  <a:cubicBezTo>
                    <a:pt x="1" y="644"/>
                    <a:pt x="1" y="650"/>
                    <a:pt x="1" y="656"/>
                  </a:cubicBezTo>
                  <a:cubicBezTo>
                    <a:pt x="1" y="802"/>
                    <a:pt x="53" y="936"/>
                    <a:pt x="139" y="1046"/>
                  </a:cubicBezTo>
                  <a:lnTo>
                    <a:pt x="139" y="1046"/>
                  </a:lnTo>
                  <a:cubicBezTo>
                    <a:pt x="48" y="920"/>
                    <a:pt x="2" y="777"/>
                    <a:pt x="1" y="638"/>
                  </a:cubicBezTo>
                  <a:close/>
                  <a:moveTo>
                    <a:pt x="1358" y="880"/>
                  </a:moveTo>
                  <a:cubicBezTo>
                    <a:pt x="1349" y="900"/>
                    <a:pt x="1335" y="918"/>
                    <a:pt x="1326" y="935"/>
                  </a:cubicBezTo>
                  <a:cubicBezTo>
                    <a:pt x="1228" y="1172"/>
                    <a:pt x="977" y="1325"/>
                    <a:pt x="698" y="1325"/>
                  </a:cubicBezTo>
                  <a:cubicBezTo>
                    <a:pt x="473" y="1317"/>
                    <a:pt x="268" y="1209"/>
                    <a:pt x="139" y="1046"/>
                  </a:cubicBezTo>
                  <a:lnTo>
                    <a:pt x="139" y="1046"/>
                  </a:lnTo>
                  <a:cubicBezTo>
                    <a:pt x="161" y="1075"/>
                    <a:pt x="184" y="1103"/>
                    <a:pt x="210" y="1130"/>
                  </a:cubicBezTo>
                  <a:cubicBezTo>
                    <a:pt x="352" y="1267"/>
                    <a:pt x="531" y="1329"/>
                    <a:pt x="706" y="1329"/>
                  </a:cubicBezTo>
                  <a:cubicBezTo>
                    <a:pt x="996" y="1329"/>
                    <a:pt x="1276" y="1159"/>
                    <a:pt x="1358" y="880"/>
                  </a:cubicBez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5"/>
            <p:cNvSpPr/>
            <p:nvPr/>
          </p:nvSpPr>
          <p:spPr>
            <a:xfrm>
              <a:off x="2694625" y="3559975"/>
              <a:ext cx="16750" cy="12525"/>
            </a:xfrm>
            <a:custGeom>
              <a:avLst/>
              <a:gdLst/>
              <a:ahLst/>
              <a:cxnLst/>
              <a:rect l="l" t="t" r="r" b="b"/>
              <a:pathLst>
                <a:path w="670" h="501" extrusionOk="0">
                  <a:moveTo>
                    <a:pt x="628" y="0"/>
                  </a:moveTo>
                  <a:cubicBezTo>
                    <a:pt x="600" y="0"/>
                    <a:pt x="600" y="0"/>
                    <a:pt x="572" y="98"/>
                  </a:cubicBezTo>
                  <a:cubicBezTo>
                    <a:pt x="516" y="182"/>
                    <a:pt x="461" y="266"/>
                    <a:pt x="377" y="321"/>
                  </a:cubicBezTo>
                  <a:cubicBezTo>
                    <a:pt x="251" y="405"/>
                    <a:pt x="140" y="419"/>
                    <a:pt x="28" y="447"/>
                  </a:cubicBezTo>
                  <a:cubicBezTo>
                    <a:pt x="28" y="447"/>
                    <a:pt x="0" y="447"/>
                    <a:pt x="0" y="461"/>
                  </a:cubicBezTo>
                  <a:cubicBezTo>
                    <a:pt x="0" y="481"/>
                    <a:pt x="49" y="500"/>
                    <a:pt x="117" y="500"/>
                  </a:cubicBezTo>
                  <a:cubicBezTo>
                    <a:pt x="145" y="500"/>
                    <a:pt x="177" y="497"/>
                    <a:pt x="210" y="489"/>
                  </a:cubicBezTo>
                  <a:cubicBezTo>
                    <a:pt x="628" y="461"/>
                    <a:pt x="670" y="42"/>
                    <a:pt x="642" y="0"/>
                  </a:cubicBezTo>
                  <a:close/>
                </a:path>
              </a:pathLst>
            </a:custGeom>
            <a:solidFill>
              <a:srgbClr val="DED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5"/>
            <p:cNvSpPr/>
            <p:nvPr/>
          </p:nvSpPr>
          <p:spPr>
            <a:xfrm>
              <a:off x="2694975" y="3541500"/>
              <a:ext cx="1775" cy="25"/>
            </a:xfrm>
            <a:custGeom>
              <a:avLst/>
              <a:gdLst/>
              <a:ahLst/>
              <a:cxnLst/>
              <a:rect l="l" t="t" r="r" b="b"/>
              <a:pathLst>
                <a:path w="71" h="1" extrusionOk="0">
                  <a:moveTo>
                    <a:pt x="70" y="0"/>
                  </a:moveTo>
                  <a:lnTo>
                    <a:pt x="0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D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5"/>
            <p:cNvSpPr/>
            <p:nvPr/>
          </p:nvSpPr>
          <p:spPr>
            <a:xfrm>
              <a:off x="2675550" y="3541150"/>
              <a:ext cx="37225" cy="33250"/>
            </a:xfrm>
            <a:custGeom>
              <a:avLst/>
              <a:gdLst/>
              <a:ahLst/>
              <a:cxnLst/>
              <a:rect l="l" t="t" r="r" b="b"/>
              <a:pathLst>
                <a:path w="1489" h="1330" extrusionOk="0">
                  <a:moveTo>
                    <a:pt x="666" y="0"/>
                  </a:moveTo>
                  <a:lnTo>
                    <a:pt x="625" y="27"/>
                  </a:lnTo>
                  <a:lnTo>
                    <a:pt x="625" y="27"/>
                  </a:lnTo>
                  <a:cubicBezTo>
                    <a:pt x="673" y="19"/>
                    <a:pt x="724" y="14"/>
                    <a:pt x="777" y="14"/>
                  </a:cubicBezTo>
                  <a:lnTo>
                    <a:pt x="722" y="0"/>
                  </a:lnTo>
                  <a:close/>
                  <a:moveTo>
                    <a:pt x="625" y="27"/>
                  </a:moveTo>
                  <a:cubicBezTo>
                    <a:pt x="624" y="28"/>
                    <a:pt x="622" y="28"/>
                    <a:pt x="621" y="28"/>
                  </a:cubicBezTo>
                  <a:lnTo>
                    <a:pt x="621" y="28"/>
                  </a:lnTo>
                  <a:cubicBezTo>
                    <a:pt x="622" y="28"/>
                    <a:pt x="623" y="28"/>
                    <a:pt x="624" y="28"/>
                  </a:cubicBezTo>
                  <a:lnTo>
                    <a:pt x="625" y="27"/>
                  </a:lnTo>
                  <a:close/>
                  <a:moveTo>
                    <a:pt x="621" y="28"/>
                  </a:moveTo>
                  <a:cubicBezTo>
                    <a:pt x="611" y="29"/>
                    <a:pt x="602" y="31"/>
                    <a:pt x="595" y="33"/>
                  </a:cubicBezTo>
                  <a:lnTo>
                    <a:pt x="595" y="33"/>
                  </a:lnTo>
                  <a:cubicBezTo>
                    <a:pt x="604" y="32"/>
                    <a:pt x="612" y="30"/>
                    <a:pt x="621" y="28"/>
                  </a:cubicBezTo>
                  <a:close/>
                  <a:moveTo>
                    <a:pt x="595" y="33"/>
                  </a:moveTo>
                  <a:cubicBezTo>
                    <a:pt x="570" y="39"/>
                    <a:pt x="547" y="46"/>
                    <a:pt x="524" y="53"/>
                  </a:cubicBezTo>
                  <a:lnTo>
                    <a:pt x="524" y="53"/>
                  </a:lnTo>
                  <a:lnTo>
                    <a:pt x="568" y="42"/>
                  </a:lnTo>
                  <a:cubicBezTo>
                    <a:pt x="576" y="42"/>
                    <a:pt x="584" y="37"/>
                    <a:pt x="595" y="33"/>
                  </a:cubicBezTo>
                  <a:close/>
                  <a:moveTo>
                    <a:pt x="524" y="53"/>
                  </a:moveTo>
                  <a:lnTo>
                    <a:pt x="512" y="56"/>
                  </a:lnTo>
                  <a:cubicBezTo>
                    <a:pt x="498" y="56"/>
                    <a:pt x="484" y="70"/>
                    <a:pt x="456" y="70"/>
                  </a:cubicBezTo>
                  <a:lnTo>
                    <a:pt x="401" y="98"/>
                  </a:lnTo>
                  <a:cubicBezTo>
                    <a:pt x="401" y="102"/>
                    <a:pt x="399" y="107"/>
                    <a:pt x="397" y="111"/>
                  </a:cubicBezTo>
                  <a:lnTo>
                    <a:pt x="397" y="111"/>
                  </a:lnTo>
                  <a:cubicBezTo>
                    <a:pt x="436" y="88"/>
                    <a:pt x="478" y="68"/>
                    <a:pt x="524" y="53"/>
                  </a:cubicBezTo>
                  <a:close/>
                  <a:moveTo>
                    <a:pt x="397" y="111"/>
                  </a:moveTo>
                  <a:cubicBezTo>
                    <a:pt x="389" y="116"/>
                    <a:pt x="381" y="121"/>
                    <a:pt x="373" y="126"/>
                  </a:cubicBezTo>
                  <a:lnTo>
                    <a:pt x="373" y="126"/>
                  </a:lnTo>
                  <a:cubicBezTo>
                    <a:pt x="382" y="126"/>
                    <a:pt x="392" y="119"/>
                    <a:pt x="397" y="111"/>
                  </a:cubicBezTo>
                  <a:close/>
                  <a:moveTo>
                    <a:pt x="373" y="126"/>
                  </a:moveTo>
                  <a:cubicBezTo>
                    <a:pt x="373" y="126"/>
                    <a:pt x="373" y="126"/>
                    <a:pt x="373" y="126"/>
                  </a:cubicBezTo>
                  <a:lnTo>
                    <a:pt x="373" y="126"/>
                  </a:lnTo>
                  <a:lnTo>
                    <a:pt x="373" y="126"/>
                  </a:lnTo>
                  <a:cubicBezTo>
                    <a:pt x="373" y="126"/>
                    <a:pt x="373" y="126"/>
                    <a:pt x="373" y="126"/>
                  </a:cubicBezTo>
                  <a:close/>
                  <a:moveTo>
                    <a:pt x="1489" y="726"/>
                  </a:moveTo>
                  <a:cubicBezTo>
                    <a:pt x="1488" y="762"/>
                    <a:pt x="1484" y="796"/>
                    <a:pt x="1477" y="830"/>
                  </a:cubicBezTo>
                  <a:lnTo>
                    <a:pt x="1477" y="830"/>
                  </a:lnTo>
                  <a:lnTo>
                    <a:pt x="1489" y="795"/>
                  </a:lnTo>
                  <a:lnTo>
                    <a:pt x="1489" y="781"/>
                  </a:lnTo>
                  <a:lnTo>
                    <a:pt x="1489" y="726"/>
                  </a:lnTo>
                  <a:close/>
                  <a:moveTo>
                    <a:pt x="1477" y="830"/>
                  </a:moveTo>
                  <a:lnTo>
                    <a:pt x="1475" y="837"/>
                  </a:lnTo>
                  <a:cubicBezTo>
                    <a:pt x="1475" y="839"/>
                    <a:pt x="1475" y="840"/>
                    <a:pt x="1475" y="842"/>
                  </a:cubicBezTo>
                  <a:lnTo>
                    <a:pt x="1475" y="842"/>
                  </a:lnTo>
                  <a:cubicBezTo>
                    <a:pt x="1476" y="838"/>
                    <a:pt x="1476" y="834"/>
                    <a:pt x="1477" y="830"/>
                  </a:cubicBezTo>
                  <a:close/>
                  <a:moveTo>
                    <a:pt x="1475" y="842"/>
                  </a:moveTo>
                  <a:cubicBezTo>
                    <a:pt x="1472" y="855"/>
                    <a:pt x="1469" y="867"/>
                    <a:pt x="1465" y="880"/>
                  </a:cubicBezTo>
                  <a:lnTo>
                    <a:pt x="1465" y="880"/>
                  </a:lnTo>
                  <a:cubicBezTo>
                    <a:pt x="1470" y="868"/>
                    <a:pt x="1474" y="856"/>
                    <a:pt x="1475" y="842"/>
                  </a:cubicBezTo>
                  <a:close/>
                  <a:moveTo>
                    <a:pt x="373" y="126"/>
                  </a:moveTo>
                  <a:cubicBezTo>
                    <a:pt x="43" y="342"/>
                    <a:pt x="0" y="824"/>
                    <a:pt x="317" y="1130"/>
                  </a:cubicBezTo>
                  <a:cubicBezTo>
                    <a:pt x="459" y="1267"/>
                    <a:pt x="638" y="1329"/>
                    <a:pt x="813" y="1329"/>
                  </a:cubicBezTo>
                  <a:cubicBezTo>
                    <a:pt x="1103" y="1329"/>
                    <a:pt x="1383" y="1159"/>
                    <a:pt x="1465" y="880"/>
                  </a:cubicBezTo>
                  <a:lnTo>
                    <a:pt x="1465" y="880"/>
                  </a:lnTo>
                  <a:cubicBezTo>
                    <a:pt x="1455" y="900"/>
                    <a:pt x="1442" y="918"/>
                    <a:pt x="1433" y="935"/>
                  </a:cubicBezTo>
                  <a:cubicBezTo>
                    <a:pt x="1335" y="1172"/>
                    <a:pt x="1084" y="1325"/>
                    <a:pt x="805" y="1325"/>
                  </a:cubicBezTo>
                  <a:cubicBezTo>
                    <a:pt x="429" y="1311"/>
                    <a:pt x="108" y="1019"/>
                    <a:pt x="108" y="656"/>
                  </a:cubicBezTo>
                  <a:cubicBezTo>
                    <a:pt x="108" y="558"/>
                    <a:pt x="136" y="475"/>
                    <a:pt x="164" y="405"/>
                  </a:cubicBezTo>
                  <a:cubicBezTo>
                    <a:pt x="164" y="391"/>
                    <a:pt x="178" y="377"/>
                    <a:pt x="178" y="363"/>
                  </a:cubicBezTo>
                  <a:cubicBezTo>
                    <a:pt x="178" y="335"/>
                    <a:pt x="205" y="321"/>
                    <a:pt x="205" y="307"/>
                  </a:cubicBezTo>
                  <a:lnTo>
                    <a:pt x="233" y="265"/>
                  </a:lnTo>
                  <a:cubicBezTo>
                    <a:pt x="247" y="251"/>
                    <a:pt x="247" y="237"/>
                    <a:pt x="275" y="237"/>
                  </a:cubicBezTo>
                  <a:lnTo>
                    <a:pt x="303" y="196"/>
                  </a:lnTo>
                  <a:cubicBezTo>
                    <a:pt x="317" y="182"/>
                    <a:pt x="345" y="182"/>
                    <a:pt x="345" y="168"/>
                  </a:cubicBezTo>
                  <a:lnTo>
                    <a:pt x="373" y="126"/>
                  </a:lnTo>
                  <a:close/>
                </a:path>
              </a:pathLst>
            </a:custGeom>
            <a:solidFill>
              <a:srgbClr val="6D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5"/>
            <p:cNvSpPr/>
            <p:nvPr/>
          </p:nvSpPr>
          <p:spPr>
            <a:xfrm>
              <a:off x="2676375" y="3540800"/>
              <a:ext cx="36050" cy="33250"/>
            </a:xfrm>
            <a:custGeom>
              <a:avLst/>
              <a:gdLst/>
              <a:ahLst/>
              <a:cxnLst/>
              <a:rect l="l" t="t" r="r" b="b"/>
              <a:pathLst>
                <a:path w="1442" h="1330" extrusionOk="0">
                  <a:moveTo>
                    <a:pt x="633" y="0"/>
                  </a:moveTo>
                  <a:lnTo>
                    <a:pt x="577" y="14"/>
                  </a:lnTo>
                  <a:cubicBezTo>
                    <a:pt x="563" y="14"/>
                    <a:pt x="549" y="42"/>
                    <a:pt x="535" y="42"/>
                  </a:cubicBezTo>
                  <a:lnTo>
                    <a:pt x="479" y="56"/>
                  </a:lnTo>
                  <a:cubicBezTo>
                    <a:pt x="465" y="56"/>
                    <a:pt x="437" y="70"/>
                    <a:pt x="423" y="70"/>
                  </a:cubicBezTo>
                  <a:lnTo>
                    <a:pt x="368" y="84"/>
                  </a:lnTo>
                  <a:cubicBezTo>
                    <a:pt x="368" y="112"/>
                    <a:pt x="354" y="126"/>
                    <a:pt x="340" y="126"/>
                  </a:cubicBezTo>
                  <a:lnTo>
                    <a:pt x="298" y="154"/>
                  </a:lnTo>
                  <a:cubicBezTo>
                    <a:pt x="298" y="161"/>
                    <a:pt x="297" y="166"/>
                    <a:pt x="295" y="170"/>
                  </a:cubicBezTo>
                  <a:lnTo>
                    <a:pt x="295" y="170"/>
                  </a:lnTo>
                  <a:cubicBezTo>
                    <a:pt x="391" y="96"/>
                    <a:pt x="518" y="45"/>
                    <a:pt x="675" y="28"/>
                  </a:cubicBezTo>
                  <a:cubicBezTo>
                    <a:pt x="661" y="28"/>
                    <a:pt x="633" y="28"/>
                    <a:pt x="633" y="0"/>
                  </a:cubicBezTo>
                  <a:close/>
                  <a:moveTo>
                    <a:pt x="295" y="170"/>
                  </a:moveTo>
                  <a:cubicBezTo>
                    <a:pt x="280" y="182"/>
                    <a:pt x="265" y="195"/>
                    <a:pt x="251" y="208"/>
                  </a:cubicBezTo>
                  <a:lnTo>
                    <a:pt x="251" y="208"/>
                  </a:lnTo>
                  <a:lnTo>
                    <a:pt x="270" y="196"/>
                  </a:lnTo>
                  <a:cubicBezTo>
                    <a:pt x="280" y="185"/>
                    <a:pt x="291" y="183"/>
                    <a:pt x="295" y="170"/>
                  </a:cubicBezTo>
                  <a:close/>
                  <a:moveTo>
                    <a:pt x="251" y="208"/>
                  </a:moveTo>
                  <a:lnTo>
                    <a:pt x="228" y="223"/>
                  </a:lnTo>
                  <a:cubicBezTo>
                    <a:pt x="218" y="223"/>
                    <a:pt x="215" y="239"/>
                    <a:pt x="209" y="253"/>
                  </a:cubicBezTo>
                  <a:lnTo>
                    <a:pt x="209" y="253"/>
                  </a:lnTo>
                  <a:cubicBezTo>
                    <a:pt x="222" y="237"/>
                    <a:pt x="236" y="222"/>
                    <a:pt x="251" y="208"/>
                  </a:cubicBezTo>
                  <a:close/>
                  <a:moveTo>
                    <a:pt x="209" y="253"/>
                  </a:moveTo>
                  <a:cubicBezTo>
                    <a:pt x="202" y="260"/>
                    <a:pt x="196" y="268"/>
                    <a:pt x="191" y="275"/>
                  </a:cubicBezTo>
                  <a:lnTo>
                    <a:pt x="191" y="275"/>
                  </a:lnTo>
                  <a:lnTo>
                    <a:pt x="200" y="265"/>
                  </a:lnTo>
                  <a:cubicBezTo>
                    <a:pt x="204" y="262"/>
                    <a:pt x="206" y="257"/>
                    <a:pt x="209" y="253"/>
                  </a:cubicBezTo>
                  <a:close/>
                  <a:moveTo>
                    <a:pt x="191" y="275"/>
                  </a:moveTo>
                  <a:lnTo>
                    <a:pt x="158" y="307"/>
                  </a:lnTo>
                  <a:cubicBezTo>
                    <a:pt x="158" y="319"/>
                    <a:pt x="148" y="331"/>
                    <a:pt x="145" y="343"/>
                  </a:cubicBezTo>
                  <a:lnTo>
                    <a:pt x="145" y="343"/>
                  </a:lnTo>
                  <a:cubicBezTo>
                    <a:pt x="159" y="320"/>
                    <a:pt x="174" y="297"/>
                    <a:pt x="191" y="275"/>
                  </a:cubicBezTo>
                  <a:close/>
                  <a:moveTo>
                    <a:pt x="145" y="343"/>
                  </a:moveTo>
                  <a:cubicBezTo>
                    <a:pt x="1" y="599"/>
                    <a:pt x="62" y="951"/>
                    <a:pt x="326" y="1172"/>
                  </a:cubicBezTo>
                  <a:cubicBezTo>
                    <a:pt x="456" y="1277"/>
                    <a:pt x="619" y="1330"/>
                    <a:pt x="782" y="1330"/>
                  </a:cubicBezTo>
                  <a:cubicBezTo>
                    <a:pt x="1073" y="1330"/>
                    <a:pt x="1361" y="1159"/>
                    <a:pt x="1442" y="809"/>
                  </a:cubicBezTo>
                  <a:lnTo>
                    <a:pt x="1442" y="809"/>
                  </a:lnTo>
                  <a:lnTo>
                    <a:pt x="1414" y="851"/>
                  </a:lnTo>
                  <a:cubicBezTo>
                    <a:pt x="1414" y="879"/>
                    <a:pt x="1400" y="907"/>
                    <a:pt x="1400" y="921"/>
                  </a:cubicBezTo>
                  <a:cubicBezTo>
                    <a:pt x="1302" y="1172"/>
                    <a:pt x="1051" y="1325"/>
                    <a:pt x="772" y="1325"/>
                  </a:cubicBezTo>
                  <a:cubicBezTo>
                    <a:pt x="396" y="1311"/>
                    <a:pt x="75" y="1019"/>
                    <a:pt x="75" y="642"/>
                  </a:cubicBezTo>
                  <a:cubicBezTo>
                    <a:pt x="75" y="558"/>
                    <a:pt x="89" y="475"/>
                    <a:pt x="131" y="405"/>
                  </a:cubicBezTo>
                  <a:cubicBezTo>
                    <a:pt x="131" y="391"/>
                    <a:pt x="145" y="363"/>
                    <a:pt x="145" y="349"/>
                  </a:cubicBezTo>
                  <a:cubicBezTo>
                    <a:pt x="145" y="347"/>
                    <a:pt x="145" y="345"/>
                    <a:pt x="145" y="343"/>
                  </a:cubicBezTo>
                  <a:close/>
                </a:path>
              </a:pathLst>
            </a:custGeom>
            <a:solidFill>
              <a:srgbClr val="696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5"/>
            <p:cNvSpPr/>
            <p:nvPr/>
          </p:nvSpPr>
          <p:spPr>
            <a:xfrm>
              <a:off x="2696575" y="3561725"/>
              <a:ext cx="14100" cy="10800"/>
            </a:xfrm>
            <a:custGeom>
              <a:avLst/>
              <a:gdLst/>
              <a:ahLst/>
              <a:cxnLst/>
              <a:rect l="l" t="t" r="r" b="b"/>
              <a:pathLst>
                <a:path w="564" h="432" extrusionOk="0">
                  <a:moveTo>
                    <a:pt x="522" y="0"/>
                  </a:moveTo>
                  <a:cubicBezTo>
                    <a:pt x="522" y="0"/>
                    <a:pt x="508" y="0"/>
                    <a:pt x="480" y="70"/>
                  </a:cubicBezTo>
                  <a:cubicBezTo>
                    <a:pt x="425" y="140"/>
                    <a:pt x="369" y="209"/>
                    <a:pt x="299" y="265"/>
                  </a:cubicBezTo>
                  <a:cubicBezTo>
                    <a:pt x="271" y="307"/>
                    <a:pt x="201" y="335"/>
                    <a:pt x="76" y="377"/>
                  </a:cubicBezTo>
                  <a:cubicBezTo>
                    <a:pt x="34" y="377"/>
                    <a:pt x="20" y="377"/>
                    <a:pt x="6" y="391"/>
                  </a:cubicBezTo>
                  <a:cubicBezTo>
                    <a:pt x="0" y="414"/>
                    <a:pt x="35" y="432"/>
                    <a:pt x="90" y="432"/>
                  </a:cubicBezTo>
                  <a:cubicBezTo>
                    <a:pt x="171" y="432"/>
                    <a:pt x="295" y="394"/>
                    <a:pt x="411" y="279"/>
                  </a:cubicBezTo>
                  <a:cubicBezTo>
                    <a:pt x="522" y="168"/>
                    <a:pt x="564" y="0"/>
                    <a:pt x="522" y="0"/>
                  </a:cubicBezTo>
                  <a:close/>
                </a:path>
              </a:pathLst>
            </a:custGeom>
            <a:solidFill>
              <a:srgbClr val="DFD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5"/>
            <p:cNvSpPr/>
            <p:nvPr/>
          </p:nvSpPr>
          <p:spPr>
            <a:xfrm>
              <a:off x="2676125" y="3541850"/>
              <a:ext cx="35950" cy="33150"/>
            </a:xfrm>
            <a:custGeom>
              <a:avLst/>
              <a:gdLst/>
              <a:ahLst/>
              <a:cxnLst/>
              <a:rect l="l" t="t" r="r" b="b"/>
              <a:pathLst>
                <a:path w="1438" h="1326" extrusionOk="0">
                  <a:moveTo>
                    <a:pt x="559" y="0"/>
                  </a:moveTo>
                  <a:cubicBezTo>
                    <a:pt x="131" y="131"/>
                    <a:pt x="1" y="516"/>
                    <a:pt x="115" y="832"/>
                  </a:cubicBezTo>
                  <a:lnTo>
                    <a:pt x="115" y="832"/>
                  </a:lnTo>
                  <a:cubicBezTo>
                    <a:pt x="95" y="772"/>
                    <a:pt x="85" y="708"/>
                    <a:pt x="85" y="642"/>
                  </a:cubicBezTo>
                  <a:cubicBezTo>
                    <a:pt x="85" y="558"/>
                    <a:pt x="113" y="460"/>
                    <a:pt x="141" y="405"/>
                  </a:cubicBezTo>
                  <a:cubicBezTo>
                    <a:pt x="141" y="377"/>
                    <a:pt x="155" y="363"/>
                    <a:pt x="155" y="349"/>
                  </a:cubicBezTo>
                  <a:cubicBezTo>
                    <a:pt x="155" y="335"/>
                    <a:pt x="182" y="307"/>
                    <a:pt x="182" y="293"/>
                  </a:cubicBezTo>
                  <a:lnTo>
                    <a:pt x="210" y="265"/>
                  </a:lnTo>
                  <a:cubicBezTo>
                    <a:pt x="224" y="237"/>
                    <a:pt x="224" y="223"/>
                    <a:pt x="252" y="223"/>
                  </a:cubicBezTo>
                  <a:lnTo>
                    <a:pt x="280" y="181"/>
                  </a:lnTo>
                  <a:cubicBezTo>
                    <a:pt x="294" y="168"/>
                    <a:pt x="322" y="168"/>
                    <a:pt x="322" y="154"/>
                  </a:cubicBezTo>
                  <a:lnTo>
                    <a:pt x="350" y="112"/>
                  </a:lnTo>
                  <a:cubicBezTo>
                    <a:pt x="364" y="112"/>
                    <a:pt x="378" y="98"/>
                    <a:pt x="378" y="84"/>
                  </a:cubicBezTo>
                  <a:lnTo>
                    <a:pt x="433" y="70"/>
                  </a:lnTo>
                  <a:cubicBezTo>
                    <a:pt x="461" y="70"/>
                    <a:pt x="475" y="42"/>
                    <a:pt x="489" y="42"/>
                  </a:cubicBezTo>
                  <a:lnTo>
                    <a:pt x="545" y="28"/>
                  </a:lnTo>
                  <a:cubicBezTo>
                    <a:pt x="559" y="28"/>
                    <a:pt x="573" y="14"/>
                    <a:pt x="601" y="14"/>
                  </a:cubicBezTo>
                  <a:lnTo>
                    <a:pt x="615" y="14"/>
                  </a:lnTo>
                  <a:cubicBezTo>
                    <a:pt x="573" y="0"/>
                    <a:pt x="559" y="0"/>
                    <a:pt x="559" y="0"/>
                  </a:cubicBezTo>
                  <a:close/>
                  <a:moveTo>
                    <a:pt x="1438" y="865"/>
                  </a:moveTo>
                  <a:lnTo>
                    <a:pt x="1438" y="865"/>
                  </a:lnTo>
                  <a:cubicBezTo>
                    <a:pt x="1434" y="875"/>
                    <a:pt x="1430" y="885"/>
                    <a:pt x="1426" y="895"/>
                  </a:cubicBezTo>
                  <a:lnTo>
                    <a:pt x="1426" y="895"/>
                  </a:lnTo>
                  <a:cubicBezTo>
                    <a:pt x="1432" y="887"/>
                    <a:pt x="1438" y="877"/>
                    <a:pt x="1438" y="865"/>
                  </a:cubicBezTo>
                  <a:close/>
                  <a:moveTo>
                    <a:pt x="1426" y="895"/>
                  </a:moveTo>
                  <a:cubicBezTo>
                    <a:pt x="1419" y="905"/>
                    <a:pt x="1410" y="913"/>
                    <a:pt x="1410" y="921"/>
                  </a:cubicBezTo>
                  <a:cubicBezTo>
                    <a:pt x="1395" y="957"/>
                    <a:pt x="1377" y="991"/>
                    <a:pt x="1355" y="1024"/>
                  </a:cubicBezTo>
                  <a:lnTo>
                    <a:pt x="1355" y="1024"/>
                  </a:lnTo>
                  <a:cubicBezTo>
                    <a:pt x="1383" y="985"/>
                    <a:pt x="1407" y="942"/>
                    <a:pt x="1426" y="895"/>
                  </a:cubicBezTo>
                  <a:close/>
                  <a:moveTo>
                    <a:pt x="115" y="832"/>
                  </a:moveTo>
                  <a:cubicBezTo>
                    <a:pt x="204" y="1103"/>
                    <a:pt x="474" y="1302"/>
                    <a:pt x="782" y="1325"/>
                  </a:cubicBezTo>
                  <a:cubicBezTo>
                    <a:pt x="1019" y="1325"/>
                    <a:pt x="1235" y="1205"/>
                    <a:pt x="1355" y="1024"/>
                  </a:cubicBezTo>
                  <a:lnTo>
                    <a:pt x="1355" y="1024"/>
                  </a:lnTo>
                  <a:cubicBezTo>
                    <a:pt x="1229" y="1200"/>
                    <a:pt x="1022" y="1298"/>
                    <a:pt x="805" y="1298"/>
                  </a:cubicBezTo>
                  <a:cubicBezTo>
                    <a:pt x="690" y="1298"/>
                    <a:pt x="572" y="1271"/>
                    <a:pt x="461" y="1214"/>
                  </a:cubicBezTo>
                  <a:cubicBezTo>
                    <a:pt x="290" y="1130"/>
                    <a:pt x="172" y="990"/>
                    <a:pt x="115" y="832"/>
                  </a:cubicBezTo>
                  <a:close/>
                </a:path>
              </a:pathLst>
            </a:custGeom>
            <a:solidFill>
              <a:srgbClr val="666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2698450" y="3564500"/>
              <a:ext cx="11900" cy="7700"/>
            </a:xfrm>
            <a:custGeom>
              <a:avLst/>
              <a:gdLst/>
              <a:ahLst/>
              <a:cxnLst/>
              <a:rect l="l" t="t" r="r" b="b"/>
              <a:pathLst>
                <a:path w="476" h="308" extrusionOk="0">
                  <a:moveTo>
                    <a:pt x="419" y="1"/>
                  </a:moveTo>
                  <a:lnTo>
                    <a:pt x="377" y="29"/>
                  </a:lnTo>
                  <a:cubicBezTo>
                    <a:pt x="336" y="98"/>
                    <a:pt x="266" y="154"/>
                    <a:pt x="238" y="168"/>
                  </a:cubicBezTo>
                  <a:cubicBezTo>
                    <a:pt x="168" y="224"/>
                    <a:pt x="84" y="252"/>
                    <a:pt x="57" y="280"/>
                  </a:cubicBezTo>
                  <a:lnTo>
                    <a:pt x="1" y="294"/>
                  </a:lnTo>
                  <a:cubicBezTo>
                    <a:pt x="1" y="294"/>
                    <a:pt x="15" y="308"/>
                    <a:pt x="140" y="308"/>
                  </a:cubicBezTo>
                  <a:cubicBezTo>
                    <a:pt x="350" y="252"/>
                    <a:pt x="475" y="15"/>
                    <a:pt x="433" y="1"/>
                  </a:cubicBezTo>
                  <a:close/>
                </a:path>
              </a:pathLst>
            </a:custGeom>
            <a:solidFill>
              <a:srgbClr val="E0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5"/>
            <p:cNvSpPr/>
            <p:nvPr/>
          </p:nvSpPr>
          <p:spPr>
            <a:xfrm>
              <a:off x="2678150" y="3543225"/>
              <a:ext cx="31500" cy="31425"/>
            </a:xfrm>
            <a:custGeom>
              <a:avLst/>
              <a:gdLst/>
              <a:ahLst/>
              <a:cxnLst/>
              <a:rect l="l" t="t" r="r" b="b"/>
              <a:pathLst>
                <a:path w="1260" h="1257" extrusionOk="0">
                  <a:moveTo>
                    <a:pt x="352" y="1"/>
                  </a:moveTo>
                  <a:lnTo>
                    <a:pt x="311" y="15"/>
                  </a:lnTo>
                  <a:cubicBezTo>
                    <a:pt x="311" y="19"/>
                    <a:pt x="308" y="23"/>
                    <a:pt x="305" y="27"/>
                  </a:cubicBezTo>
                  <a:lnTo>
                    <a:pt x="305" y="27"/>
                  </a:lnTo>
                  <a:cubicBezTo>
                    <a:pt x="320" y="18"/>
                    <a:pt x="336" y="9"/>
                    <a:pt x="352" y="1"/>
                  </a:cubicBezTo>
                  <a:close/>
                  <a:moveTo>
                    <a:pt x="305" y="27"/>
                  </a:moveTo>
                  <a:cubicBezTo>
                    <a:pt x="298" y="31"/>
                    <a:pt x="291" y="35"/>
                    <a:pt x="284" y="40"/>
                  </a:cubicBezTo>
                  <a:lnTo>
                    <a:pt x="284" y="40"/>
                  </a:lnTo>
                  <a:cubicBezTo>
                    <a:pt x="291" y="37"/>
                    <a:pt x="300" y="32"/>
                    <a:pt x="305" y="27"/>
                  </a:cubicBezTo>
                  <a:close/>
                  <a:moveTo>
                    <a:pt x="284" y="40"/>
                  </a:moveTo>
                  <a:lnTo>
                    <a:pt x="284" y="40"/>
                  </a:lnTo>
                  <a:cubicBezTo>
                    <a:pt x="278" y="42"/>
                    <a:pt x="273" y="43"/>
                    <a:pt x="269" y="43"/>
                  </a:cubicBezTo>
                  <a:lnTo>
                    <a:pt x="261" y="55"/>
                  </a:lnTo>
                  <a:lnTo>
                    <a:pt x="261" y="55"/>
                  </a:lnTo>
                  <a:cubicBezTo>
                    <a:pt x="268" y="50"/>
                    <a:pt x="276" y="45"/>
                    <a:pt x="284" y="40"/>
                  </a:cubicBezTo>
                  <a:close/>
                  <a:moveTo>
                    <a:pt x="261" y="55"/>
                  </a:moveTo>
                  <a:cubicBezTo>
                    <a:pt x="95" y="172"/>
                    <a:pt x="11" y="350"/>
                    <a:pt x="6" y="534"/>
                  </a:cubicBezTo>
                  <a:lnTo>
                    <a:pt x="6" y="534"/>
                  </a:lnTo>
                  <a:cubicBezTo>
                    <a:pt x="12" y="460"/>
                    <a:pt x="36" y="381"/>
                    <a:pt x="60" y="322"/>
                  </a:cubicBezTo>
                  <a:cubicBezTo>
                    <a:pt x="60" y="308"/>
                    <a:pt x="74" y="294"/>
                    <a:pt x="74" y="280"/>
                  </a:cubicBezTo>
                  <a:cubicBezTo>
                    <a:pt x="74" y="252"/>
                    <a:pt x="101" y="238"/>
                    <a:pt x="101" y="224"/>
                  </a:cubicBezTo>
                  <a:lnTo>
                    <a:pt x="129" y="182"/>
                  </a:lnTo>
                  <a:cubicBezTo>
                    <a:pt x="143" y="168"/>
                    <a:pt x="143" y="154"/>
                    <a:pt x="171" y="154"/>
                  </a:cubicBezTo>
                  <a:lnTo>
                    <a:pt x="199" y="113"/>
                  </a:lnTo>
                  <a:cubicBezTo>
                    <a:pt x="213" y="99"/>
                    <a:pt x="241" y="99"/>
                    <a:pt x="241" y="85"/>
                  </a:cubicBezTo>
                  <a:lnTo>
                    <a:pt x="261" y="55"/>
                  </a:lnTo>
                  <a:close/>
                  <a:moveTo>
                    <a:pt x="6" y="534"/>
                  </a:moveTo>
                  <a:lnTo>
                    <a:pt x="6" y="534"/>
                  </a:lnTo>
                  <a:cubicBezTo>
                    <a:pt x="4" y="547"/>
                    <a:pt x="4" y="560"/>
                    <a:pt x="4" y="573"/>
                  </a:cubicBezTo>
                  <a:cubicBezTo>
                    <a:pt x="4" y="750"/>
                    <a:pt x="81" y="911"/>
                    <a:pt x="203" y="1032"/>
                  </a:cubicBezTo>
                  <a:lnTo>
                    <a:pt x="203" y="1032"/>
                  </a:lnTo>
                  <a:cubicBezTo>
                    <a:pt x="67" y="893"/>
                    <a:pt x="0" y="711"/>
                    <a:pt x="6" y="534"/>
                  </a:cubicBezTo>
                  <a:close/>
                  <a:moveTo>
                    <a:pt x="203" y="1032"/>
                  </a:moveTo>
                  <a:cubicBezTo>
                    <a:pt x="278" y="1109"/>
                    <a:pt x="375" y="1173"/>
                    <a:pt x="492" y="1214"/>
                  </a:cubicBezTo>
                  <a:cubicBezTo>
                    <a:pt x="539" y="1231"/>
                    <a:pt x="591" y="1243"/>
                    <a:pt x="644" y="1250"/>
                  </a:cubicBezTo>
                  <a:lnTo>
                    <a:pt x="644" y="1250"/>
                  </a:lnTo>
                  <a:cubicBezTo>
                    <a:pt x="474" y="1225"/>
                    <a:pt x="318" y="1146"/>
                    <a:pt x="203" y="1032"/>
                  </a:cubicBezTo>
                  <a:close/>
                  <a:moveTo>
                    <a:pt x="1259" y="991"/>
                  </a:moveTo>
                  <a:cubicBezTo>
                    <a:pt x="1152" y="1139"/>
                    <a:pt x="953" y="1248"/>
                    <a:pt x="727" y="1256"/>
                  </a:cubicBezTo>
                  <a:lnTo>
                    <a:pt x="727" y="1256"/>
                  </a:lnTo>
                  <a:cubicBezTo>
                    <a:pt x="731" y="1256"/>
                    <a:pt x="735" y="1256"/>
                    <a:pt x="739" y="1256"/>
                  </a:cubicBezTo>
                  <a:cubicBezTo>
                    <a:pt x="931" y="1256"/>
                    <a:pt x="1135" y="1183"/>
                    <a:pt x="1259" y="991"/>
                  </a:cubicBezTo>
                  <a:close/>
                  <a:moveTo>
                    <a:pt x="644" y="1250"/>
                  </a:moveTo>
                  <a:cubicBezTo>
                    <a:pt x="663" y="1253"/>
                    <a:pt x="682" y="1255"/>
                    <a:pt x="701" y="1256"/>
                  </a:cubicBezTo>
                  <a:cubicBezTo>
                    <a:pt x="710" y="1256"/>
                    <a:pt x="718" y="1256"/>
                    <a:pt x="727" y="1256"/>
                  </a:cubicBezTo>
                  <a:lnTo>
                    <a:pt x="727" y="1256"/>
                  </a:lnTo>
                  <a:cubicBezTo>
                    <a:pt x="699" y="1255"/>
                    <a:pt x="671" y="1253"/>
                    <a:pt x="644" y="1250"/>
                  </a:cubicBez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5"/>
            <p:cNvSpPr/>
            <p:nvPr/>
          </p:nvSpPr>
          <p:spPr>
            <a:xfrm>
              <a:off x="2701325" y="3566250"/>
              <a:ext cx="6575" cy="5175"/>
            </a:xfrm>
            <a:custGeom>
              <a:avLst/>
              <a:gdLst/>
              <a:ahLst/>
              <a:cxnLst/>
              <a:rect l="l" t="t" r="r" b="b"/>
              <a:pathLst>
                <a:path w="263" h="207" extrusionOk="0">
                  <a:moveTo>
                    <a:pt x="262" y="1"/>
                  </a:moveTo>
                  <a:cubicBezTo>
                    <a:pt x="262" y="1"/>
                    <a:pt x="248" y="15"/>
                    <a:pt x="221" y="28"/>
                  </a:cubicBezTo>
                  <a:cubicBezTo>
                    <a:pt x="221" y="28"/>
                    <a:pt x="179" y="70"/>
                    <a:pt x="123" y="98"/>
                  </a:cubicBezTo>
                  <a:cubicBezTo>
                    <a:pt x="95" y="140"/>
                    <a:pt x="39" y="154"/>
                    <a:pt x="11" y="196"/>
                  </a:cubicBezTo>
                  <a:cubicBezTo>
                    <a:pt x="1" y="201"/>
                    <a:pt x="2" y="206"/>
                    <a:pt x="15" y="206"/>
                  </a:cubicBezTo>
                  <a:cubicBezTo>
                    <a:pt x="36" y="206"/>
                    <a:pt x="87" y="192"/>
                    <a:pt x="165" y="140"/>
                  </a:cubicBezTo>
                  <a:cubicBezTo>
                    <a:pt x="221" y="98"/>
                    <a:pt x="262" y="28"/>
                    <a:pt x="262" y="15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rgbClr val="E1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5"/>
            <p:cNvSpPr/>
            <p:nvPr/>
          </p:nvSpPr>
          <p:spPr>
            <a:xfrm>
              <a:off x="2575000" y="3559275"/>
              <a:ext cx="34550" cy="23050"/>
            </a:xfrm>
            <a:custGeom>
              <a:avLst/>
              <a:gdLst/>
              <a:ahLst/>
              <a:cxnLst/>
              <a:rect l="l" t="t" r="r" b="b"/>
              <a:pathLst>
                <a:path w="1382" h="922" extrusionOk="0">
                  <a:moveTo>
                    <a:pt x="1382" y="517"/>
                  </a:moveTo>
                  <a:lnTo>
                    <a:pt x="1382" y="517"/>
                  </a:lnTo>
                  <a:cubicBezTo>
                    <a:pt x="1296" y="705"/>
                    <a:pt x="1160" y="822"/>
                    <a:pt x="1006" y="879"/>
                  </a:cubicBezTo>
                  <a:lnTo>
                    <a:pt x="1006" y="879"/>
                  </a:lnTo>
                  <a:cubicBezTo>
                    <a:pt x="1187" y="817"/>
                    <a:pt x="1324" y="690"/>
                    <a:pt x="1382" y="517"/>
                  </a:cubicBezTo>
                  <a:close/>
                  <a:moveTo>
                    <a:pt x="1006" y="879"/>
                  </a:moveTo>
                  <a:cubicBezTo>
                    <a:pt x="945" y="900"/>
                    <a:pt x="879" y="913"/>
                    <a:pt x="810" y="919"/>
                  </a:cubicBezTo>
                  <a:lnTo>
                    <a:pt x="810" y="919"/>
                  </a:lnTo>
                  <a:cubicBezTo>
                    <a:pt x="877" y="915"/>
                    <a:pt x="943" y="902"/>
                    <a:pt x="1006" y="879"/>
                  </a:cubicBezTo>
                  <a:close/>
                  <a:moveTo>
                    <a:pt x="85" y="1"/>
                  </a:moveTo>
                  <a:cubicBezTo>
                    <a:pt x="57" y="70"/>
                    <a:pt x="43" y="154"/>
                    <a:pt x="43" y="238"/>
                  </a:cubicBezTo>
                  <a:cubicBezTo>
                    <a:pt x="43" y="614"/>
                    <a:pt x="350" y="907"/>
                    <a:pt x="740" y="921"/>
                  </a:cubicBezTo>
                  <a:cubicBezTo>
                    <a:pt x="764" y="921"/>
                    <a:pt x="787" y="920"/>
                    <a:pt x="810" y="919"/>
                  </a:cubicBezTo>
                  <a:lnTo>
                    <a:pt x="810" y="919"/>
                  </a:lnTo>
                  <a:cubicBezTo>
                    <a:pt x="797" y="919"/>
                    <a:pt x="785" y="919"/>
                    <a:pt x="773" y="919"/>
                  </a:cubicBezTo>
                  <a:cubicBezTo>
                    <a:pt x="484" y="919"/>
                    <a:pt x="191" y="743"/>
                    <a:pt x="85" y="447"/>
                  </a:cubicBezTo>
                  <a:cubicBezTo>
                    <a:pt x="1" y="224"/>
                    <a:pt x="71" y="56"/>
                    <a:pt x="85" y="1"/>
                  </a:cubicBez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5"/>
            <p:cNvSpPr/>
            <p:nvPr/>
          </p:nvSpPr>
          <p:spPr>
            <a:xfrm>
              <a:off x="2576400" y="3559275"/>
              <a:ext cx="32125" cy="23050"/>
            </a:xfrm>
            <a:custGeom>
              <a:avLst/>
              <a:gdLst/>
              <a:ahLst/>
              <a:cxnLst/>
              <a:rect l="l" t="t" r="r" b="b"/>
              <a:pathLst>
                <a:path w="1285" h="922" extrusionOk="0">
                  <a:moveTo>
                    <a:pt x="57" y="1"/>
                  </a:moveTo>
                  <a:cubicBezTo>
                    <a:pt x="29" y="15"/>
                    <a:pt x="15" y="56"/>
                    <a:pt x="15" y="84"/>
                  </a:cubicBezTo>
                  <a:lnTo>
                    <a:pt x="1" y="140"/>
                  </a:lnTo>
                  <a:lnTo>
                    <a:pt x="1" y="196"/>
                  </a:lnTo>
                  <a:lnTo>
                    <a:pt x="1" y="238"/>
                  </a:lnTo>
                  <a:cubicBezTo>
                    <a:pt x="1" y="154"/>
                    <a:pt x="15" y="70"/>
                    <a:pt x="57" y="1"/>
                  </a:cubicBezTo>
                  <a:close/>
                  <a:moveTo>
                    <a:pt x="1" y="238"/>
                  </a:moveTo>
                  <a:lnTo>
                    <a:pt x="1" y="294"/>
                  </a:lnTo>
                  <a:lnTo>
                    <a:pt x="1" y="349"/>
                  </a:lnTo>
                  <a:cubicBezTo>
                    <a:pt x="1" y="363"/>
                    <a:pt x="15" y="377"/>
                    <a:pt x="15" y="405"/>
                  </a:cubicBezTo>
                  <a:lnTo>
                    <a:pt x="29" y="447"/>
                  </a:lnTo>
                  <a:cubicBezTo>
                    <a:pt x="29" y="461"/>
                    <a:pt x="43" y="489"/>
                    <a:pt x="43" y="503"/>
                  </a:cubicBezTo>
                  <a:lnTo>
                    <a:pt x="71" y="559"/>
                  </a:lnTo>
                  <a:cubicBezTo>
                    <a:pt x="84" y="572"/>
                    <a:pt x="98" y="586"/>
                    <a:pt x="98" y="600"/>
                  </a:cubicBezTo>
                  <a:lnTo>
                    <a:pt x="130" y="632"/>
                  </a:lnTo>
                  <a:lnTo>
                    <a:pt x="130" y="632"/>
                  </a:lnTo>
                  <a:cubicBezTo>
                    <a:pt x="48" y="522"/>
                    <a:pt x="1" y="386"/>
                    <a:pt x="1" y="238"/>
                  </a:cubicBezTo>
                  <a:close/>
                  <a:moveTo>
                    <a:pt x="1284" y="600"/>
                  </a:moveTo>
                  <a:cubicBezTo>
                    <a:pt x="1277" y="614"/>
                    <a:pt x="1274" y="624"/>
                    <a:pt x="1271" y="632"/>
                  </a:cubicBezTo>
                  <a:lnTo>
                    <a:pt x="1271" y="632"/>
                  </a:lnTo>
                  <a:cubicBezTo>
                    <a:pt x="1275" y="630"/>
                    <a:pt x="1279" y="628"/>
                    <a:pt x="1284" y="628"/>
                  </a:cubicBezTo>
                  <a:lnTo>
                    <a:pt x="1284" y="600"/>
                  </a:lnTo>
                  <a:close/>
                  <a:moveTo>
                    <a:pt x="1271" y="632"/>
                  </a:moveTo>
                  <a:lnTo>
                    <a:pt x="1271" y="632"/>
                  </a:lnTo>
                  <a:cubicBezTo>
                    <a:pt x="1262" y="638"/>
                    <a:pt x="1256" y="647"/>
                    <a:pt x="1256" y="656"/>
                  </a:cubicBezTo>
                  <a:cubicBezTo>
                    <a:pt x="1263" y="649"/>
                    <a:pt x="1267" y="642"/>
                    <a:pt x="1271" y="632"/>
                  </a:cubicBezTo>
                  <a:close/>
                  <a:moveTo>
                    <a:pt x="130" y="632"/>
                  </a:moveTo>
                  <a:cubicBezTo>
                    <a:pt x="159" y="671"/>
                    <a:pt x="193" y="707"/>
                    <a:pt x="230" y="740"/>
                  </a:cubicBezTo>
                  <a:lnTo>
                    <a:pt x="230" y="740"/>
                  </a:lnTo>
                  <a:cubicBezTo>
                    <a:pt x="219" y="725"/>
                    <a:pt x="210" y="723"/>
                    <a:pt x="210" y="712"/>
                  </a:cubicBezTo>
                  <a:lnTo>
                    <a:pt x="168" y="670"/>
                  </a:lnTo>
                  <a:cubicBezTo>
                    <a:pt x="154" y="656"/>
                    <a:pt x="154" y="642"/>
                    <a:pt x="140" y="642"/>
                  </a:cubicBezTo>
                  <a:lnTo>
                    <a:pt x="130" y="632"/>
                  </a:lnTo>
                  <a:close/>
                  <a:moveTo>
                    <a:pt x="1256" y="656"/>
                  </a:moveTo>
                  <a:lnTo>
                    <a:pt x="1256" y="656"/>
                  </a:lnTo>
                  <a:cubicBezTo>
                    <a:pt x="1228" y="670"/>
                    <a:pt x="1228" y="698"/>
                    <a:pt x="1214" y="698"/>
                  </a:cubicBezTo>
                  <a:lnTo>
                    <a:pt x="1186" y="726"/>
                  </a:lnTo>
                  <a:cubicBezTo>
                    <a:pt x="1161" y="751"/>
                    <a:pt x="1147" y="754"/>
                    <a:pt x="1145" y="764"/>
                  </a:cubicBezTo>
                  <a:lnTo>
                    <a:pt x="1145" y="764"/>
                  </a:lnTo>
                  <a:cubicBezTo>
                    <a:pt x="1187" y="732"/>
                    <a:pt x="1224" y="695"/>
                    <a:pt x="1256" y="656"/>
                  </a:cubicBezTo>
                  <a:close/>
                  <a:moveTo>
                    <a:pt x="230" y="740"/>
                  </a:moveTo>
                  <a:cubicBezTo>
                    <a:pt x="232" y="744"/>
                    <a:pt x="235" y="748"/>
                    <a:pt x="238" y="754"/>
                  </a:cubicBezTo>
                  <a:lnTo>
                    <a:pt x="280" y="782"/>
                  </a:lnTo>
                  <a:cubicBezTo>
                    <a:pt x="294" y="796"/>
                    <a:pt x="308" y="796"/>
                    <a:pt x="322" y="824"/>
                  </a:cubicBezTo>
                  <a:lnTo>
                    <a:pt x="377" y="851"/>
                  </a:lnTo>
                  <a:cubicBezTo>
                    <a:pt x="391" y="851"/>
                    <a:pt x="419" y="865"/>
                    <a:pt x="433" y="865"/>
                  </a:cubicBezTo>
                  <a:lnTo>
                    <a:pt x="489" y="893"/>
                  </a:lnTo>
                  <a:cubicBezTo>
                    <a:pt x="503" y="893"/>
                    <a:pt x="517" y="907"/>
                    <a:pt x="531" y="907"/>
                  </a:cubicBezTo>
                  <a:lnTo>
                    <a:pt x="587" y="921"/>
                  </a:lnTo>
                  <a:lnTo>
                    <a:pt x="698" y="921"/>
                  </a:lnTo>
                  <a:cubicBezTo>
                    <a:pt x="516" y="915"/>
                    <a:pt x="353" y="848"/>
                    <a:pt x="230" y="740"/>
                  </a:cubicBezTo>
                  <a:close/>
                  <a:moveTo>
                    <a:pt x="1145" y="764"/>
                  </a:moveTo>
                  <a:lnTo>
                    <a:pt x="1145" y="764"/>
                  </a:lnTo>
                  <a:cubicBezTo>
                    <a:pt x="1023" y="859"/>
                    <a:pt x="864" y="921"/>
                    <a:pt x="698" y="921"/>
                  </a:cubicBezTo>
                  <a:lnTo>
                    <a:pt x="810" y="921"/>
                  </a:lnTo>
                  <a:lnTo>
                    <a:pt x="866" y="907"/>
                  </a:lnTo>
                  <a:cubicBezTo>
                    <a:pt x="893" y="907"/>
                    <a:pt x="907" y="893"/>
                    <a:pt x="921" y="893"/>
                  </a:cubicBezTo>
                  <a:lnTo>
                    <a:pt x="977" y="865"/>
                  </a:lnTo>
                  <a:cubicBezTo>
                    <a:pt x="991" y="865"/>
                    <a:pt x="1005" y="851"/>
                    <a:pt x="1033" y="851"/>
                  </a:cubicBezTo>
                  <a:lnTo>
                    <a:pt x="1075" y="838"/>
                  </a:lnTo>
                  <a:cubicBezTo>
                    <a:pt x="1075" y="824"/>
                    <a:pt x="1103" y="796"/>
                    <a:pt x="1117" y="796"/>
                  </a:cubicBezTo>
                  <a:lnTo>
                    <a:pt x="1145" y="768"/>
                  </a:lnTo>
                  <a:cubicBezTo>
                    <a:pt x="1145" y="766"/>
                    <a:pt x="1145" y="765"/>
                    <a:pt x="1145" y="764"/>
                  </a:cubicBez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5"/>
            <p:cNvSpPr/>
            <p:nvPr/>
          </p:nvSpPr>
          <p:spPr>
            <a:xfrm>
              <a:off x="2582000" y="3549500"/>
              <a:ext cx="26175" cy="25150"/>
            </a:xfrm>
            <a:custGeom>
              <a:avLst/>
              <a:gdLst/>
              <a:ahLst/>
              <a:cxnLst/>
              <a:rect l="l" t="t" r="r" b="b"/>
              <a:pathLst>
                <a:path w="1047" h="1006" extrusionOk="0">
                  <a:moveTo>
                    <a:pt x="503" y="0"/>
                  </a:moveTo>
                  <a:cubicBezTo>
                    <a:pt x="210" y="0"/>
                    <a:pt x="0" y="219"/>
                    <a:pt x="14" y="489"/>
                  </a:cubicBezTo>
                  <a:cubicBezTo>
                    <a:pt x="14" y="754"/>
                    <a:pt x="265" y="1005"/>
                    <a:pt x="544" y="1005"/>
                  </a:cubicBezTo>
                  <a:cubicBezTo>
                    <a:pt x="823" y="1005"/>
                    <a:pt x="1046" y="796"/>
                    <a:pt x="1046" y="517"/>
                  </a:cubicBezTo>
                  <a:cubicBezTo>
                    <a:pt x="1046" y="252"/>
                    <a:pt x="809" y="1"/>
                    <a:pt x="530" y="1"/>
                  </a:cubicBezTo>
                  <a:cubicBezTo>
                    <a:pt x="521" y="1"/>
                    <a:pt x="512" y="0"/>
                    <a:pt x="503" y="0"/>
                  </a:cubicBezTo>
                  <a:close/>
                </a:path>
              </a:pathLst>
            </a:custGeom>
            <a:solidFill>
              <a:srgbClr val="B2B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5"/>
            <p:cNvSpPr/>
            <p:nvPr/>
          </p:nvSpPr>
          <p:spPr>
            <a:xfrm>
              <a:off x="2608150" y="3568700"/>
              <a:ext cx="3150" cy="7000"/>
            </a:xfrm>
            <a:custGeom>
              <a:avLst/>
              <a:gdLst/>
              <a:ahLst/>
              <a:cxnLst/>
              <a:rect l="l" t="t" r="r" b="b"/>
              <a:pathLst>
                <a:path w="126" h="280" extrusionOk="0">
                  <a:moveTo>
                    <a:pt x="126" y="0"/>
                  </a:moveTo>
                  <a:lnTo>
                    <a:pt x="106" y="48"/>
                  </a:lnTo>
                  <a:lnTo>
                    <a:pt x="106" y="48"/>
                  </a:lnTo>
                  <a:cubicBezTo>
                    <a:pt x="114" y="33"/>
                    <a:pt x="121" y="17"/>
                    <a:pt x="126" y="0"/>
                  </a:cubicBezTo>
                  <a:close/>
                  <a:moveTo>
                    <a:pt x="106" y="48"/>
                  </a:moveTo>
                  <a:lnTo>
                    <a:pt x="106" y="48"/>
                  </a:lnTo>
                  <a:cubicBezTo>
                    <a:pt x="89" y="82"/>
                    <a:pt x="66" y="111"/>
                    <a:pt x="56" y="140"/>
                  </a:cubicBezTo>
                  <a:lnTo>
                    <a:pt x="6" y="266"/>
                  </a:lnTo>
                  <a:lnTo>
                    <a:pt x="6" y="266"/>
                  </a:lnTo>
                  <a:cubicBezTo>
                    <a:pt x="23" y="228"/>
                    <a:pt x="57" y="189"/>
                    <a:pt x="70" y="140"/>
                  </a:cubicBezTo>
                  <a:lnTo>
                    <a:pt x="106" y="48"/>
                  </a:lnTo>
                  <a:close/>
                  <a:moveTo>
                    <a:pt x="6" y="266"/>
                  </a:moveTo>
                  <a:lnTo>
                    <a:pt x="6" y="266"/>
                  </a:lnTo>
                  <a:cubicBezTo>
                    <a:pt x="3" y="270"/>
                    <a:pt x="2" y="275"/>
                    <a:pt x="0" y="279"/>
                  </a:cubicBezTo>
                  <a:lnTo>
                    <a:pt x="6" y="266"/>
                  </a:lnTo>
                  <a:close/>
                </a:path>
              </a:pathLst>
            </a:custGeom>
            <a:solidFill>
              <a:srgbClr val="666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5"/>
            <p:cNvSpPr/>
            <p:nvPr/>
          </p:nvSpPr>
          <p:spPr>
            <a:xfrm>
              <a:off x="2576400" y="3555800"/>
              <a:ext cx="32475" cy="26525"/>
            </a:xfrm>
            <a:custGeom>
              <a:avLst/>
              <a:gdLst/>
              <a:ahLst/>
              <a:cxnLst/>
              <a:rect l="l" t="t" r="r" b="b"/>
              <a:pathLst>
                <a:path w="1299" h="1061" extrusionOk="0">
                  <a:moveTo>
                    <a:pt x="98" y="0"/>
                  </a:moveTo>
                  <a:cubicBezTo>
                    <a:pt x="87" y="28"/>
                    <a:pt x="78" y="58"/>
                    <a:pt x="72" y="89"/>
                  </a:cubicBezTo>
                  <a:lnTo>
                    <a:pt x="72" y="89"/>
                  </a:lnTo>
                  <a:lnTo>
                    <a:pt x="98" y="0"/>
                  </a:lnTo>
                  <a:close/>
                  <a:moveTo>
                    <a:pt x="72" y="89"/>
                  </a:moveTo>
                  <a:lnTo>
                    <a:pt x="57" y="140"/>
                  </a:lnTo>
                  <a:cubicBezTo>
                    <a:pt x="15" y="209"/>
                    <a:pt x="1" y="293"/>
                    <a:pt x="1" y="377"/>
                  </a:cubicBezTo>
                  <a:cubicBezTo>
                    <a:pt x="1" y="753"/>
                    <a:pt x="308" y="1046"/>
                    <a:pt x="698" y="1060"/>
                  </a:cubicBezTo>
                  <a:cubicBezTo>
                    <a:pt x="921" y="1060"/>
                    <a:pt x="1131" y="949"/>
                    <a:pt x="1256" y="795"/>
                  </a:cubicBezTo>
                  <a:lnTo>
                    <a:pt x="1298" y="656"/>
                  </a:lnTo>
                  <a:lnTo>
                    <a:pt x="1298" y="656"/>
                  </a:lnTo>
                  <a:cubicBezTo>
                    <a:pt x="1186" y="823"/>
                    <a:pt x="991" y="921"/>
                    <a:pt x="754" y="921"/>
                  </a:cubicBezTo>
                  <a:cubicBezTo>
                    <a:pt x="363" y="907"/>
                    <a:pt x="57" y="614"/>
                    <a:pt x="57" y="237"/>
                  </a:cubicBezTo>
                  <a:cubicBezTo>
                    <a:pt x="57" y="187"/>
                    <a:pt x="62" y="136"/>
                    <a:pt x="72" y="89"/>
                  </a:cubicBez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5"/>
            <p:cNvSpPr/>
            <p:nvPr/>
          </p:nvSpPr>
          <p:spPr>
            <a:xfrm>
              <a:off x="2578150" y="3545675"/>
              <a:ext cx="37000" cy="33150"/>
            </a:xfrm>
            <a:custGeom>
              <a:avLst/>
              <a:gdLst/>
              <a:ahLst/>
              <a:cxnLst/>
              <a:rect l="l" t="t" r="r" b="b"/>
              <a:pathLst>
                <a:path w="1480" h="1326" extrusionOk="0">
                  <a:moveTo>
                    <a:pt x="656" y="154"/>
                  </a:moveTo>
                  <a:cubicBezTo>
                    <a:pt x="935" y="154"/>
                    <a:pt x="1186" y="377"/>
                    <a:pt x="1186" y="656"/>
                  </a:cubicBezTo>
                  <a:cubicBezTo>
                    <a:pt x="1186" y="935"/>
                    <a:pt x="963" y="1144"/>
                    <a:pt x="684" y="1144"/>
                  </a:cubicBezTo>
                  <a:cubicBezTo>
                    <a:pt x="405" y="1144"/>
                    <a:pt x="154" y="921"/>
                    <a:pt x="154" y="642"/>
                  </a:cubicBezTo>
                  <a:cubicBezTo>
                    <a:pt x="140" y="363"/>
                    <a:pt x="377" y="154"/>
                    <a:pt x="656" y="154"/>
                  </a:cubicBezTo>
                  <a:close/>
                  <a:moveTo>
                    <a:pt x="656" y="1"/>
                  </a:moveTo>
                  <a:cubicBezTo>
                    <a:pt x="517" y="1"/>
                    <a:pt x="182" y="42"/>
                    <a:pt x="56" y="405"/>
                  </a:cubicBezTo>
                  <a:cubicBezTo>
                    <a:pt x="14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479" y="489"/>
                    <a:pt x="1172" y="42"/>
                    <a:pt x="656" y="1"/>
                  </a:cubicBezTo>
                  <a:close/>
                </a:path>
              </a:pathLst>
            </a:custGeom>
            <a:solidFill>
              <a:srgbClr val="DAD9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2578150" y="3545975"/>
              <a:ext cx="37350" cy="33200"/>
            </a:xfrm>
            <a:custGeom>
              <a:avLst/>
              <a:gdLst/>
              <a:ahLst/>
              <a:cxnLst/>
              <a:rect l="l" t="t" r="r" b="b"/>
              <a:pathLst>
                <a:path w="1494" h="1328" extrusionOk="0">
                  <a:moveTo>
                    <a:pt x="677" y="1"/>
                  </a:moveTo>
                  <a:cubicBezTo>
                    <a:pt x="675" y="1"/>
                    <a:pt x="674" y="1"/>
                    <a:pt x="672" y="3"/>
                  </a:cubicBezTo>
                  <a:lnTo>
                    <a:pt x="684" y="3"/>
                  </a:lnTo>
                  <a:cubicBezTo>
                    <a:pt x="682" y="1"/>
                    <a:pt x="679" y="1"/>
                    <a:pt x="677" y="1"/>
                  </a:cubicBezTo>
                  <a:close/>
                  <a:moveTo>
                    <a:pt x="558" y="3"/>
                  </a:moveTo>
                  <a:lnTo>
                    <a:pt x="503" y="16"/>
                  </a:lnTo>
                  <a:cubicBezTo>
                    <a:pt x="489" y="16"/>
                    <a:pt x="475" y="44"/>
                    <a:pt x="447" y="44"/>
                  </a:cubicBezTo>
                  <a:lnTo>
                    <a:pt x="405" y="58"/>
                  </a:lnTo>
                  <a:cubicBezTo>
                    <a:pt x="377" y="58"/>
                    <a:pt x="363" y="72"/>
                    <a:pt x="349" y="72"/>
                  </a:cubicBezTo>
                  <a:lnTo>
                    <a:pt x="293" y="86"/>
                  </a:lnTo>
                  <a:cubicBezTo>
                    <a:pt x="293" y="114"/>
                    <a:pt x="280" y="128"/>
                    <a:pt x="266" y="128"/>
                  </a:cubicBezTo>
                  <a:lnTo>
                    <a:pt x="224" y="170"/>
                  </a:lnTo>
                  <a:cubicBezTo>
                    <a:pt x="224" y="184"/>
                    <a:pt x="210" y="184"/>
                    <a:pt x="196" y="198"/>
                  </a:cubicBezTo>
                  <a:lnTo>
                    <a:pt x="154" y="240"/>
                  </a:lnTo>
                  <a:cubicBezTo>
                    <a:pt x="140" y="240"/>
                    <a:pt x="140" y="254"/>
                    <a:pt x="126" y="268"/>
                  </a:cubicBezTo>
                  <a:lnTo>
                    <a:pt x="84" y="309"/>
                  </a:lnTo>
                  <a:cubicBezTo>
                    <a:pt x="84" y="323"/>
                    <a:pt x="70" y="337"/>
                    <a:pt x="70" y="351"/>
                  </a:cubicBezTo>
                  <a:cubicBezTo>
                    <a:pt x="70" y="379"/>
                    <a:pt x="56" y="393"/>
                    <a:pt x="56" y="407"/>
                  </a:cubicBezTo>
                  <a:cubicBezTo>
                    <a:pt x="14" y="477"/>
                    <a:pt x="1" y="560"/>
                    <a:pt x="1" y="658"/>
                  </a:cubicBezTo>
                  <a:cubicBezTo>
                    <a:pt x="1" y="1021"/>
                    <a:pt x="307" y="1314"/>
                    <a:pt x="698" y="1328"/>
                  </a:cubicBezTo>
                  <a:cubicBezTo>
                    <a:pt x="977" y="1328"/>
                    <a:pt x="1214" y="1174"/>
                    <a:pt x="1326" y="937"/>
                  </a:cubicBezTo>
                  <a:cubicBezTo>
                    <a:pt x="1340" y="909"/>
                    <a:pt x="1354" y="881"/>
                    <a:pt x="1354" y="839"/>
                  </a:cubicBezTo>
                  <a:lnTo>
                    <a:pt x="1381" y="798"/>
                  </a:lnTo>
                  <a:lnTo>
                    <a:pt x="1381" y="742"/>
                  </a:lnTo>
                  <a:lnTo>
                    <a:pt x="1381" y="686"/>
                  </a:lnTo>
                  <a:lnTo>
                    <a:pt x="1381" y="630"/>
                  </a:lnTo>
                  <a:lnTo>
                    <a:pt x="1381" y="588"/>
                  </a:lnTo>
                  <a:cubicBezTo>
                    <a:pt x="1381" y="560"/>
                    <a:pt x="1354" y="547"/>
                    <a:pt x="1354" y="533"/>
                  </a:cubicBezTo>
                  <a:lnTo>
                    <a:pt x="1340" y="477"/>
                  </a:lnTo>
                  <a:cubicBezTo>
                    <a:pt x="1340" y="463"/>
                    <a:pt x="1326" y="449"/>
                    <a:pt x="1326" y="421"/>
                  </a:cubicBezTo>
                  <a:lnTo>
                    <a:pt x="1312" y="379"/>
                  </a:lnTo>
                  <a:cubicBezTo>
                    <a:pt x="1284" y="351"/>
                    <a:pt x="1270" y="337"/>
                    <a:pt x="1270" y="323"/>
                  </a:cubicBezTo>
                  <a:lnTo>
                    <a:pt x="1242" y="282"/>
                  </a:lnTo>
                  <a:cubicBezTo>
                    <a:pt x="1214" y="282"/>
                    <a:pt x="1214" y="268"/>
                    <a:pt x="1200" y="254"/>
                  </a:cubicBezTo>
                  <a:lnTo>
                    <a:pt x="1172" y="212"/>
                  </a:lnTo>
                  <a:cubicBezTo>
                    <a:pt x="1172" y="198"/>
                    <a:pt x="1144" y="198"/>
                    <a:pt x="1130" y="184"/>
                  </a:cubicBezTo>
                  <a:lnTo>
                    <a:pt x="1102" y="142"/>
                  </a:lnTo>
                  <a:cubicBezTo>
                    <a:pt x="1075" y="128"/>
                    <a:pt x="1061" y="128"/>
                    <a:pt x="1047" y="114"/>
                  </a:cubicBezTo>
                  <a:lnTo>
                    <a:pt x="991" y="72"/>
                  </a:lnTo>
                  <a:cubicBezTo>
                    <a:pt x="977" y="72"/>
                    <a:pt x="963" y="58"/>
                    <a:pt x="935" y="58"/>
                  </a:cubicBezTo>
                  <a:lnTo>
                    <a:pt x="893" y="44"/>
                  </a:lnTo>
                  <a:cubicBezTo>
                    <a:pt x="865" y="44"/>
                    <a:pt x="851" y="30"/>
                    <a:pt x="837" y="30"/>
                  </a:cubicBezTo>
                  <a:lnTo>
                    <a:pt x="782" y="3"/>
                  </a:lnTo>
                  <a:lnTo>
                    <a:pt x="684" y="3"/>
                  </a:lnTo>
                  <a:lnTo>
                    <a:pt x="684" y="142"/>
                  </a:lnTo>
                  <a:cubicBezTo>
                    <a:pt x="684" y="139"/>
                    <a:pt x="692" y="137"/>
                    <a:pt x="707" y="137"/>
                  </a:cubicBezTo>
                  <a:cubicBezTo>
                    <a:pt x="771" y="137"/>
                    <a:pt x="958" y="176"/>
                    <a:pt x="1172" y="379"/>
                  </a:cubicBezTo>
                  <a:cubicBezTo>
                    <a:pt x="1493" y="700"/>
                    <a:pt x="1256" y="1258"/>
                    <a:pt x="768" y="1258"/>
                  </a:cubicBezTo>
                  <a:cubicBezTo>
                    <a:pt x="307" y="1258"/>
                    <a:pt x="196" y="770"/>
                    <a:pt x="168" y="658"/>
                  </a:cubicBezTo>
                  <a:cubicBezTo>
                    <a:pt x="154" y="351"/>
                    <a:pt x="405" y="142"/>
                    <a:pt x="642" y="142"/>
                  </a:cubicBezTo>
                  <a:cubicBezTo>
                    <a:pt x="642" y="142"/>
                    <a:pt x="648" y="154"/>
                    <a:pt x="661" y="154"/>
                  </a:cubicBezTo>
                  <a:cubicBezTo>
                    <a:pt x="667" y="154"/>
                    <a:pt x="675" y="151"/>
                    <a:pt x="684" y="142"/>
                  </a:cubicBezTo>
                  <a:cubicBezTo>
                    <a:pt x="661" y="73"/>
                    <a:pt x="657" y="13"/>
                    <a:pt x="672" y="3"/>
                  </a:cubicBezTo>
                  <a:close/>
                </a:path>
              </a:pathLst>
            </a:custGeom>
            <a:solidFill>
              <a:srgbClr val="DAD9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5"/>
            <p:cNvSpPr/>
            <p:nvPr/>
          </p:nvSpPr>
          <p:spPr>
            <a:xfrm>
              <a:off x="2577800" y="3545675"/>
              <a:ext cx="37700" cy="33150"/>
            </a:xfrm>
            <a:custGeom>
              <a:avLst/>
              <a:gdLst/>
              <a:ahLst/>
              <a:cxnLst/>
              <a:rect l="l" t="t" r="r" b="b"/>
              <a:pathLst>
                <a:path w="1508" h="1326" extrusionOk="0">
                  <a:moveTo>
                    <a:pt x="670" y="140"/>
                  </a:moveTo>
                  <a:cubicBezTo>
                    <a:pt x="698" y="140"/>
                    <a:pt x="949" y="140"/>
                    <a:pt x="1158" y="349"/>
                  </a:cubicBezTo>
                  <a:cubicBezTo>
                    <a:pt x="1507" y="698"/>
                    <a:pt x="1270" y="1256"/>
                    <a:pt x="768" y="1270"/>
                  </a:cubicBezTo>
                  <a:cubicBezTo>
                    <a:pt x="363" y="1270"/>
                    <a:pt x="168" y="893"/>
                    <a:pt x="154" y="698"/>
                  </a:cubicBezTo>
                  <a:cubicBezTo>
                    <a:pt x="154" y="628"/>
                    <a:pt x="140" y="461"/>
                    <a:pt x="280" y="294"/>
                  </a:cubicBezTo>
                  <a:cubicBezTo>
                    <a:pt x="419" y="154"/>
                    <a:pt x="586" y="140"/>
                    <a:pt x="628" y="140"/>
                  </a:cubicBezTo>
                  <a:cubicBezTo>
                    <a:pt x="638" y="140"/>
                    <a:pt x="647" y="146"/>
                    <a:pt x="656" y="146"/>
                  </a:cubicBezTo>
                  <a:cubicBezTo>
                    <a:pt x="661" y="146"/>
                    <a:pt x="665" y="145"/>
                    <a:pt x="670" y="140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82"/>
                    <a:pt x="210" y="182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21"/>
                    <a:pt x="70" y="335"/>
                    <a:pt x="70" y="349"/>
                  </a:cubicBezTo>
                  <a:cubicBezTo>
                    <a:pt x="70" y="363"/>
                    <a:pt x="42" y="391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19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D9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5"/>
            <p:cNvSpPr/>
            <p:nvPr/>
          </p:nvSpPr>
          <p:spPr>
            <a:xfrm>
              <a:off x="2577800" y="3545675"/>
              <a:ext cx="38375" cy="33150"/>
            </a:xfrm>
            <a:custGeom>
              <a:avLst/>
              <a:gdLst/>
              <a:ahLst/>
              <a:cxnLst/>
              <a:rect l="l" t="t" r="r" b="b"/>
              <a:pathLst>
                <a:path w="1535" h="1326" extrusionOk="0">
                  <a:moveTo>
                    <a:pt x="670" y="126"/>
                  </a:moveTo>
                  <a:cubicBezTo>
                    <a:pt x="698" y="126"/>
                    <a:pt x="935" y="126"/>
                    <a:pt x="1144" y="294"/>
                  </a:cubicBezTo>
                  <a:cubicBezTo>
                    <a:pt x="1535" y="642"/>
                    <a:pt x="1298" y="1242"/>
                    <a:pt x="768" y="1256"/>
                  </a:cubicBezTo>
                  <a:cubicBezTo>
                    <a:pt x="377" y="1256"/>
                    <a:pt x="154" y="921"/>
                    <a:pt x="140" y="684"/>
                  </a:cubicBezTo>
                  <a:cubicBezTo>
                    <a:pt x="140" y="628"/>
                    <a:pt x="112" y="433"/>
                    <a:pt x="280" y="280"/>
                  </a:cubicBezTo>
                  <a:cubicBezTo>
                    <a:pt x="377" y="182"/>
                    <a:pt x="517" y="126"/>
                    <a:pt x="628" y="126"/>
                  </a:cubicBezTo>
                  <a:cubicBezTo>
                    <a:pt x="638" y="126"/>
                    <a:pt x="647" y="132"/>
                    <a:pt x="656" y="132"/>
                  </a:cubicBezTo>
                  <a:cubicBezTo>
                    <a:pt x="661" y="132"/>
                    <a:pt x="665" y="131"/>
                    <a:pt x="670" y="126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07"/>
                    <a:pt x="70" y="335"/>
                    <a:pt x="70" y="349"/>
                  </a:cubicBezTo>
                  <a:cubicBezTo>
                    <a:pt x="70" y="363"/>
                    <a:pt x="42" y="377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D8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5"/>
            <p:cNvSpPr/>
            <p:nvPr/>
          </p:nvSpPr>
          <p:spPr>
            <a:xfrm>
              <a:off x="2576750" y="3545675"/>
              <a:ext cx="35250" cy="33150"/>
            </a:xfrm>
            <a:custGeom>
              <a:avLst/>
              <a:gdLst/>
              <a:ahLst/>
              <a:cxnLst/>
              <a:rect l="l" t="t" r="r" b="b"/>
              <a:pathLst>
                <a:path w="1410" h="1326" extrusionOk="0">
                  <a:moveTo>
                    <a:pt x="712" y="126"/>
                  </a:moveTo>
                  <a:cubicBezTo>
                    <a:pt x="1089" y="126"/>
                    <a:pt x="1382" y="405"/>
                    <a:pt x="1368" y="712"/>
                  </a:cubicBezTo>
                  <a:cubicBezTo>
                    <a:pt x="1368" y="1064"/>
                    <a:pt x="1091" y="1280"/>
                    <a:pt x="791" y="1280"/>
                  </a:cubicBezTo>
                  <a:cubicBezTo>
                    <a:pt x="639" y="1280"/>
                    <a:pt x="481" y="1225"/>
                    <a:pt x="349" y="1103"/>
                  </a:cubicBezTo>
                  <a:cubicBezTo>
                    <a:pt x="1" y="754"/>
                    <a:pt x="154" y="126"/>
                    <a:pt x="712" y="126"/>
                  </a:cubicBezTo>
                  <a:close/>
                  <a:moveTo>
                    <a:pt x="601" y="1"/>
                  </a:moveTo>
                  <a:lnTo>
                    <a:pt x="545" y="15"/>
                  </a:lnTo>
                  <a:cubicBezTo>
                    <a:pt x="531" y="15"/>
                    <a:pt x="503" y="28"/>
                    <a:pt x="489" y="28"/>
                  </a:cubicBezTo>
                  <a:lnTo>
                    <a:pt x="433" y="56"/>
                  </a:lnTo>
                  <a:cubicBezTo>
                    <a:pt x="419" y="56"/>
                    <a:pt x="405" y="70"/>
                    <a:pt x="391" y="70"/>
                  </a:cubicBezTo>
                  <a:lnTo>
                    <a:pt x="336" y="84"/>
                  </a:lnTo>
                  <a:cubicBezTo>
                    <a:pt x="336" y="98"/>
                    <a:pt x="322" y="126"/>
                    <a:pt x="294" y="126"/>
                  </a:cubicBezTo>
                  <a:lnTo>
                    <a:pt x="266" y="154"/>
                  </a:lnTo>
                  <a:cubicBezTo>
                    <a:pt x="266" y="168"/>
                    <a:pt x="252" y="168"/>
                    <a:pt x="224" y="196"/>
                  </a:cubicBezTo>
                  <a:lnTo>
                    <a:pt x="196" y="224"/>
                  </a:lnTo>
                  <a:cubicBezTo>
                    <a:pt x="182" y="224"/>
                    <a:pt x="182" y="252"/>
                    <a:pt x="154" y="266"/>
                  </a:cubicBezTo>
                  <a:lnTo>
                    <a:pt x="126" y="294"/>
                  </a:lnTo>
                  <a:cubicBezTo>
                    <a:pt x="126" y="307"/>
                    <a:pt x="112" y="335"/>
                    <a:pt x="112" y="349"/>
                  </a:cubicBezTo>
                  <a:cubicBezTo>
                    <a:pt x="112" y="363"/>
                    <a:pt x="84" y="377"/>
                    <a:pt x="84" y="405"/>
                  </a:cubicBezTo>
                  <a:cubicBezTo>
                    <a:pt x="57" y="475"/>
                    <a:pt x="43" y="559"/>
                    <a:pt x="43" y="642"/>
                  </a:cubicBezTo>
                  <a:cubicBezTo>
                    <a:pt x="43" y="1005"/>
                    <a:pt x="349" y="1312"/>
                    <a:pt x="740" y="1326"/>
                  </a:cubicBezTo>
                  <a:cubicBezTo>
                    <a:pt x="1019" y="1326"/>
                    <a:pt x="1256" y="1172"/>
                    <a:pt x="1368" y="921"/>
                  </a:cubicBezTo>
                  <a:cubicBezTo>
                    <a:pt x="1382" y="907"/>
                    <a:pt x="1396" y="879"/>
                    <a:pt x="1396" y="838"/>
                  </a:cubicBezTo>
                  <a:lnTo>
                    <a:pt x="1410" y="782"/>
                  </a:lnTo>
                  <a:lnTo>
                    <a:pt x="1410" y="740"/>
                  </a:lnTo>
                  <a:lnTo>
                    <a:pt x="1410" y="684"/>
                  </a:lnTo>
                  <a:lnTo>
                    <a:pt x="1410" y="628"/>
                  </a:lnTo>
                  <a:lnTo>
                    <a:pt x="1410" y="572"/>
                  </a:lnTo>
                  <a:cubicBezTo>
                    <a:pt x="1410" y="559"/>
                    <a:pt x="1396" y="545"/>
                    <a:pt x="1396" y="531"/>
                  </a:cubicBezTo>
                  <a:lnTo>
                    <a:pt x="1382" y="475"/>
                  </a:lnTo>
                  <a:cubicBezTo>
                    <a:pt x="1382" y="461"/>
                    <a:pt x="1368" y="433"/>
                    <a:pt x="1368" y="419"/>
                  </a:cubicBezTo>
                  <a:lnTo>
                    <a:pt x="1340" y="363"/>
                  </a:lnTo>
                  <a:cubicBezTo>
                    <a:pt x="1326" y="349"/>
                    <a:pt x="1312" y="335"/>
                    <a:pt x="1312" y="321"/>
                  </a:cubicBezTo>
                  <a:lnTo>
                    <a:pt x="1270" y="280"/>
                  </a:lnTo>
                  <a:cubicBezTo>
                    <a:pt x="1256" y="280"/>
                    <a:pt x="1256" y="266"/>
                    <a:pt x="1242" y="252"/>
                  </a:cubicBezTo>
                  <a:lnTo>
                    <a:pt x="1200" y="210"/>
                  </a:lnTo>
                  <a:cubicBezTo>
                    <a:pt x="1200" y="196"/>
                    <a:pt x="1186" y="196"/>
                    <a:pt x="1172" y="182"/>
                  </a:cubicBezTo>
                  <a:lnTo>
                    <a:pt x="1131" y="140"/>
                  </a:lnTo>
                  <a:cubicBezTo>
                    <a:pt x="1117" y="126"/>
                    <a:pt x="1103" y="126"/>
                    <a:pt x="1089" y="112"/>
                  </a:cubicBezTo>
                  <a:lnTo>
                    <a:pt x="1033" y="70"/>
                  </a:lnTo>
                  <a:cubicBezTo>
                    <a:pt x="1019" y="70"/>
                    <a:pt x="991" y="56"/>
                    <a:pt x="977" y="56"/>
                  </a:cubicBezTo>
                  <a:lnTo>
                    <a:pt x="921" y="42"/>
                  </a:lnTo>
                  <a:cubicBezTo>
                    <a:pt x="907" y="42"/>
                    <a:pt x="893" y="15"/>
                    <a:pt x="879" y="15"/>
                  </a:cubicBezTo>
                  <a:lnTo>
                    <a:pt x="824" y="1"/>
                  </a:lnTo>
                  <a:close/>
                </a:path>
              </a:pathLst>
            </a:custGeom>
            <a:solidFill>
              <a:srgbClr val="D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5"/>
            <p:cNvSpPr/>
            <p:nvPr/>
          </p:nvSpPr>
          <p:spPr>
            <a:xfrm>
              <a:off x="2577800" y="3545675"/>
              <a:ext cx="38375" cy="33150"/>
            </a:xfrm>
            <a:custGeom>
              <a:avLst/>
              <a:gdLst/>
              <a:ahLst/>
              <a:cxnLst/>
              <a:rect l="l" t="t" r="r" b="b"/>
              <a:pathLst>
                <a:path w="1535" h="1326" extrusionOk="0">
                  <a:moveTo>
                    <a:pt x="670" y="112"/>
                  </a:moveTo>
                  <a:cubicBezTo>
                    <a:pt x="698" y="112"/>
                    <a:pt x="949" y="112"/>
                    <a:pt x="1144" y="294"/>
                  </a:cubicBezTo>
                  <a:cubicBezTo>
                    <a:pt x="1535" y="656"/>
                    <a:pt x="1298" y="1256"/>
                    <a:pt x="768" y="1270"/>
                  </a:cubicBezTo>
                  <a:cubicBezTo>
                    <a:pt x="752" y="1271"/>
                    <a:pt x="736" y="1272"/>
                    <a:pt x="720" y="1272"/>
                  </a:cubicBezTo>
                  <a:cubicBezTo>
                    <a:pt x="370" y="1272"/>
                    <a:pt x="139" y="978"/>
                    <a:pt x="112" y="698"/>
                  </a:cubicBezTo>
                  <a:cubicBezTo>
                    <a:pt x="84" y="321"/>
                    <a:pt x="391" y="126"/>
                    <a:pt x="628" y="112"/>
                  </a:cubicBezTo>
                  <a:cubicBezTo>
                    <a:pt x="638" y="112"/>
                    <a:pt x="647" y="118"/>
                    <a:pt x="656" y="118"/>
                  </a:cubicBezTo>
                  <a:cubicBezTo>
                    <a:pt x="661" y="118"/>
                    <a:pt x="665" y="117"/>
                    <a:pt x="670" y="112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07"/>
                    <a:pt x="70" y="335"/>
                    <a:pt x="70" y="349"/>
                  </a:cubicBezTo>
                  <a:cubicBezTo>
                    <a:pt x="70" y="363"/>
                    <a:pt x="42" y="377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D5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2577800" y="3545675"/>
              <a:ext cx="38375" cy="33150"/>
            </a:xfrm>
            <a:custGeom>
              <a:avLst/>
              <a:gdLst/>
              <a:ahLst/>
              <a:cxnLst/>
              <a:rect l="l" t="t" r="r" b="b"/>
              <a:pathLst>
                <a:path w="1535" h="1326" extrusionOk="0">
                  <a:moveTo>
                    <a:pt x="715" y="111"/>
                  </a:moveTo>
                  <a:cubicBezTo>
                    <a:pt x="797" y="111"/>
                    <a:pt x="968" y="128"/>
                    <a:pt x="1130" y="280"/>
                  </a:cubicBezTo>
                  <a:cubicBezTo>
                    <a:pt x="1535" y="628"/>
                    <a:pt x="1284" y="1256"/>
                    <a:pt x="740" y="1270"/>
                  </a:cubicBezTo>
                  <a:cubicBezTo>
                    <a:pt x="724" y="1271"/>
                    <a:pt x="709" y="1272"/>
                    <a:pt x="693" y="1272"/>
                  </a:cubicBezTo>
                  <a:cubicBezTo>
                    <a:pt x="390" y="1272"/>
                    <a:pt x="111" y="1017"/>
                    <a:pt x="98" y="698"/>
                  </a:cubicBezTo>
                  <a:cubicBezTo>
                    <a:pt x="84" y="321"/>
                    <a:pt x="391" y="126"/>
                    <a:pt x="628" y="112"/>
                  </a:cubicBezTo>
                  <a:cubicBezTo>
                    <a:pt x="638" y="112"/>
                    <a:pt x="647" y="118"/>
                    <a:pt x="656" y="118"/>
                  </a:cubicBezTo>
                  <a:cubicBezTo>
                    <a:pt x="661" y="118"/>
                    <a:pt x="665" y="117"/>
                    <a:pt x="670" y="112"/>
                  </a:cubicBezTo>
                  <a:cubicBezTo>
                    <a:pt x="676" y="112"/>
                    <a:pt x="692" y="111"/>
                    <a:pt x="715" y="111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07"/>
                    <a:pt x="70" y="335"/>
                    <a:pt x="70" y="349"/>
                  </a:cubicBezTo>
                  <a:cubicBezTo>
                    <a:pt x="70" y="363"/>
                    <a:pt x="42" y="377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D4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577800" y="3545675"/>
              <a:ext cx="38725" cy="33150"/>
            </a:xfrm>
            <a:custGeom>
              <a:avLst/>
              <a:gdLst/>
              <a:ahLst/>
              <a:cxnLst/>
              <a:rect l="l" t="t" r="r" b="b"/>
              <a:pathLst>
                <a:path w="1549" h="1326" extrusionOk="0">
                  <a:moveTo>
                    <a:pt x="682" y="84"/>
                  </a:moveTo>
                  <a:cubicBezTo>
                    <a:pt x="736" y="84"/>
                    <a:pt x="961" y="95"/>
                    <a:pt x="1144" y="266"/>
                  </a:cubicBezTo>
                  <a:cubicBezTo>
                    <a:pt x="1549" y="628"/>
                    <a:pt x="1298" y="1256"/>
                    <a:pt x="768" y="1270"/>
                  </a:cubicBezTo>
                  <a:cubicBezTo>
                    <a:pt x="752" y="1271"/>
                    <a:pt x="735" y="1272"/>
                    <a:pt x="719" y="1272"/>
                  </a:cubicBezTo>
                  <a:cubicBezTo>
                    <a:pt x="403" y="1272"/>
                    <a:pt x="111" y="1017"/>
                    <a:pt x="98" y="698"/>
                  </a:cubicBezTo>
                  <a:cubicBezTo>
                    <a:pt x="70" y="294"/>
                    <a:pt x="391" y="112"/>
                    <a:pt x="628" y="84"/>
                  </a:cubicBezTo>
                  <a:cubicBezTo>
                    <a:pt x="638" y="84"/>
                    <a:pt x="647" y="97"/>
                    <a:pt x="656" y="97"/>
                  </a:cubicBezTo>
                  <a:cubicBezTo>
                    <a:pt x="661" y="97"/>
                    <a:pt x="665" y="94"/>
                    <a:pt x="670" y="84"/>
                  </a:cubicBezTo>
                  <a:cubicBezTo>
                    <a:pt x="670" y="84"/>
                    <a:pt x="674" y="84"/>
                    <a:pt x="682" y="84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07"/>
                    <a:pt x="70" y="335"/>
                    <a:pt x="70" y="349"/>
                  </a:cubicBezTo>
                  <a:cubicBezTo>
                    <a:pt x="70" y="363"/>
                    <a:pt x="42" y="377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D3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2577800" y="3545675"/>
              <a:ext cx="38725" cy="33150"/>
            </a:xfrm>
            <a:custGeom>
              <a:avLst/>
              <a:gdLst/>
              <a:ahLst/>
              <a:cxnLst/>
              <a:rect l="l" t="t" r="r" b="b"/>
              <a:pathLst>
                <a:path w="1549" h="1326" extrusionOk="0">
                  <a:moveTo>
                    <a:pt x="682" y="84"/>
                  </a:moveTo>
                  <a:cubicBezTo>
                    <a:pt x="736" y="84"/>
                    <a:pt x="961" y="95"/>
                    <a:pt x="1144" y="266"/>
                  </a:cubicBezTo>
                  <a:cubicBezTo>
                    <a:pt x="1549" y="628"/>
                    <a:pt x="1298" y="1256"/>
                    <a:pt x="768" y="1270"/>
                  </a:cubicBezTo>
                  <a:cubicBezTo>
                    <a:pt x="752" y="1271"/>
                    <a:pt x="735" y="1272"/>
                    <a:pt x="719" y="1272"/>
                  </a:cubicBezTo>
                  <a:cubicBezTo>
                    <a:pt x="403" y="1272"/>
                    <a:pt x="111" y="1017"/>
                    <a:pt x="98" y="698"/>
                  </a:cubicBezTo>
                  <a:cubicBezTo>
                    <a:pt x="70" y="294"/>
                    <a:pt x="391" y="112"/>
                    <a:pt x="628" y="84"/>
                  </a:cubicBezTo>
                  <a:cubicBezTo>
                    <a:pt x="638" y="84"/>
                    <a:pt x="647" y="97"/>
                    <a:pt x="656" y="97"/>
                  </a:cubicBezTo>
                  <a:cubicBezTo>
                    <a:pt x="661" y="97"/>
                    <a:pt x="665" y="94"/>
                    <a:pt x="670" y="84"/>
                  </a:cubicBezTo>
                  <a:cubicBezTo>
                    <a:pt x="670" y="84"/>
                    <a:pt x="674" y="84"/>
                    <a:pt x="682" y="84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07"/>
                    <a:pt x="70" y="335"/>
                    <a:pt x="70" y="349"/>
                  </a:cubicBezTo>
                  <a:cubicBezTo>
                    <a:pt x="70" y="363"/>
                    <a:pt x="42" y="377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D1D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2577800" y="3545675"/>
              <a:ext cx="38375" cy="33150"/>
            </a:xfrm>
            <a:custGeom>
              <a:avLst/>
              <a:gdLst/>
              <a:ahLst/>
              <a:cxnLst/>
              <a:rect l="l" t="t" r="r" b="b"/>
              <a:pathLst>
                <a:path w="1535" h="1326" extrusionOk="0">
                  <a:moveTo>
                    <a:pt x="702" y="83"/>
                  </a:moveTo>
                  <a:cubicBezTo>
                    <a:pt x="779" y="83"/>
                    <a:pt x="976" y="100"/>
                    <a:pt x="1130" y="266"/>
                  </a:cubicBezTo>
                  <a:cubicBezTo>
                    <a:pt x="1535" y="628"/>
                    <a:pt x="1298" y="1270"/>
                    <a:pt x="740" y="1298"/>
                  </a:cubicBezTo>
                  <a:cubicBezTo>
                    <a:pt x="732" y="1298"/>
                    <a:pt x="723" y="1298"/>
                    <a:pt x="715" y="1298"/>
                  </a:cubicBezTo>
                  <a:cubicBezTo>
                    <a:pt x="365" y="1298"/>
                    <a:pt x="98" y="1012"/>
                    <a:pt x="84" y="712"/>
                  </a:cubicBezTo>
                  <a:cubicBezTo>
                    <a:pt x="70" y="307"/>
                    <a:pt x="391" y="112"/>
                    <a:pt x="628" y="84"/>
                  </a:cubicBezTo>
                  <a:cubicBezTo>
                    <a:pt x="638" y="84"/>
                    <a:pt x="647" y="97"/>
                    <a:pt x="656" y="97"/>
                  </a:cubicBezTo>
                  <a:cubicBezTo>
                    <a:pt x="661" y="97"/>
                    <a:pt x="665" y="94"/>
                    <a:pt x="670" y="84"/>
                  </a:cubicBezTo>
                  <a:cubicBezTo>
                    <a:pt x="670" y="84"/>
                    <a:pt x="682" y="83"/>
                    <a:pt x="702" y="83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07"/>
                    <a:pt x="70" y="335"/>
                    <a:pt x="70" y="349"/>
                  </a:cubicBezTo>
                  <a:cubicBezTo>
                    <a:pt x="70" y="363"/>
                    <a:pt x="42" y="377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D0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2577800" y="3545675"/>
              <a:ext cx="39075" cy="33150"/>
            </a:xfrm>
            <a:custGeom>
              <a:avLst/>
              <a:gdLst/>
              <a:ahLst/>
              <a:cxnLst/>
              <a:rect l="l" t="t" r="r" b="b"/>
              <a:pathLst>
                <a:path w="1563" h="1326" extrusionOk="0">
                  <a:moveTo>
                    <a:pt x="682" y="70"/>
                  </a:moveTo>
                  <a:cubicBezTo>
                    <a:pt x="735" y="70"/>
                    <a:pt x="960" y="81"/>
                    <a:pt x="1130" y="252"/>
                  </a:cubicBezTo>
                  <a:cubicBezTo>
                    <a:pt x="1563" y="614"/>
                    <a:pt x="1340" y="1256"/>
                    <a:pt x="754" y="1298"/>
                  </a:cubicBezTo>
                  <a:cubicBezTo>
                    <a:pt x="745" y="1298"/>
                    <a:pt x="737" y="1298"/>
                    <a:pt x="729" y="1298"/>
                  </a:cubicBezTo>
                  <a:cubicBezTo>
                    <a:pt x="391" y="1298"/>
                    <a:pt x="98" y="1025"/>
                    <a:pt x="84" y="698"/>
                  </a:cubicBezTo>
                  <a:cubicBezTo>
                    <a:pt x="42" y="294"/>
                    <a:pt x="377" y="84"/>
                    <a:pt x="628" y="70"/>
                  </a:cubicBezTo>
                  <a:cubicBezTo>
                    <a:pt x="638" y="70"/>
                    <a:pt x="647" y="77"/>
                    <a:pt x="656" y="77"/>
                  </a:cubicBezTo>
                  <a:cubicBezTo>
                    <a:pt x="661" y="77"/>
                    <a:pt x="665" y="75"/>
                    <a:pt x="670" y="70"/>
                  </a:cubicBezTo>
                  <a:cubicBezTo>
                    <a:pt x="670" y="70"/>
                    <a:pt x="674" y="70"/>
                    <a:pt x="682" y="70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82"/>
                    <a:pt x="210" y="182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21"/>
                    <a:pt x="70" y="335"/>
                    <a:pt x="70" y="349"/>
                  </a:cubicBezTo>
                  <a:cubicBezTo>
                    <a:pt x="70" y="363"/>
                    <a:pt x="42" y="391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19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CEC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2577800" y="3545675"/>
              <a:ext cx="39075" cy="33150"/>
            </a:xfrm>
            <a:custGeom>
              <a:avLst/>
              <a:gdLst/>
              <a:ahLst/>
              <a:cxnLst/>
              <a:rect l="l" t="t" r="r" b="b"/>
              <a:pathLst>
                <a:path w="1563" h="1326" extrusionOk="0">
                  <a:moveTo>
                    <a:pt x="685" y="70"/>
                  </a:moveTo>
                  <a:cubicBezTo>
                    <a:pt x="744" y="70"/>
                    <a:pt x="963" y="80"/>
                    <a:pt x="1130" y="224"/>
                  </a:cubicBezTo>
                  <a:cubicBezTo>
                    <a:pt x="1563" y="614"/>
                    <a:pt x="1340" y="1256"/>
                    <a:pt x="754" y="1298"/>
                  </a:cubicBezTo>
                  <a:cubicBezTo>
                    <a:pt x="745" y="1298"/>
                    <a:pt x="737" y="1298"/>
                    <a:pt x="729" y="1298"/>
                  </a:cubicBezTo>
                  <a:cubicBezTo>
                    <a:pt x="378" y="1298"/>
                    <a:pt x="98" y="1012"/>
                    <a:pt x="84" y="712"/>
                  </a:cubicBezTo>
                  <a:cubicBezTo>
                    <a:pt x="42" y="294"/>
                    <a:pt x="377" y="84"/>
                    <a:pt x="628" y="70"/>
                  </a:cubicBezTo>
                  <a:cubicBezTo>
                    <a:pt x="638" y="70"/>
                    <a:pt x="647" y="77"/>
                    <a:pt x="656" y="77"/>
                  </a:cubicBezTo>
                  <a:cubicBezTo>
                    <a:pt x="661" y="77"/>
                    <a:pt x="665" y="75"/>
                    <a:pt x="670" y="70"/>
                  </a:cubicBezTo>
                  <a:cubicBezTo>
                    <a:pt x="670" y="70"/>
                    <a:pt x="676" y="70"/>
                    <a:pt x="685" y="70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82"/>
                    <a:pt x="210" y="182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21"/>
                    <a:pt x="70" y="335"/>
                    <a:pt x="70" y="349"/>
                  </a:cubicBezTo>
                  <a:cubicBezTo>
                    <a:pt x="70" y="363"/>
                    <a:pt x="42" y="391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19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5"/>
            <p:cNvSpPr/>
            <p:nvPr/>
          </p:nvSpPr>
          <p:spPr>
            <a:xfrm>
              <a:off x="2577800" y="3545675"/>
              <a:ext cx="38725" cy="33150"/>
            </a:xfrm>
            <a:custGeom>
              <a:avLst/>
              <a:gdLst/>
              <a:ahLst/>
              <a:cxnLst/>
              <a:rect l="l" t="t" r="r" b="b"/>
              <a:pathLst>
                <a:path w="1549" h="1326" extrusionOk="0">
                  <a:moveTo>
                    <a:pt x="670" y="56"/>
                  </a:moveTo>
                  <a:cubicBezTo>
                    <a:pt x="670" y="56"/>
                    <a:pt x="935" y="56"/>
                    <a:pt x="1116" y="210"/>
                  </a:cubicBezTo>
                  <a:cubicBezTo>
                    <a:pt x="1549" y="600"/>
                    <a:pt x="1298" y="1242"/>
                    <a:pt x="740" y="1270"/>
                  </a:cubicBezTo>
                  <a:cubicBezTo>
                    <a:pt x="724" y="1271"/>
                    <a:pt x="709" y="1272"/>
                    <a:pt x="694" y="1272"/>
                  </a:cubicBezTo>
                  <a:cubicBezTo>
                    <a:pt x="353" y="1272"/>
                    <a:pt x="84" y="978"/>
                    <a:pt x="70" y="698"/>
                  </a:cubicBezTo>
                  <a:cubicBezTo>
                    <a:pt x="42" y="280"/>
                    <a:pt x="377" y="70"/>
                    <a:pt x="628" y="56"/>
                  </a:cubicBezTo>
                  <a:cubicBezTo>
                    <a:pt x="638" y="56"/>
                    <a:pt x="647" y="63"/>
                    <a:pt x="656" y="63"/>
                  </a:cubicBezTo>
                  <a:cubicBezTo>
                    <a:pt x="661" y="63"/>
                    <a:pt x="665" y="61"/>
                    <a:pt x="670" y="56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82"/>
                    <a:pt x="210" y="182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21"/>
                    <a:pt x="70" y="335"/>
                    <a:pt x="70" y="349"/>
                  </a:cubicBezTo>
                  <a:cubicBezTo>
                    <a:pt x="70" y="363"/>
                    <a:pt x="42" y="391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19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CAC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5"/>
            <p:cNvSpPr/>
            <p:nvPr/>
          </p:nvSpPr>
          <p:spPr>
            <a:xfrm>
              <a:off x="2577800" y="3545675"/>
              <a:ext cx="39075" cy="33150"/>
            </a:xfrm>
            <a:custGeom>
              <a:avLst/>
              <a:gdLst/>
              <a:ahLst/>
              <a:cxnLst/>
              <a:rect l="l" t="t" r="r" b="b"/>
              <a:pathLst>
                <a:path w="1563" h="1326" extrusionOk="0">
                  <a:moveTo>
                    <a:pt x="681" y="56"/>
                  </a:moveTo>
                  <a:cubicBezTo>
                    <a:pt x="732" y="56"/>
                    <a:pt x="961" y="67"/>
                    <a:pt x="1158" y="252"/>
                  </a:cubicBezTo>
                  <a:cubicBezTo>
                    <a:pt x="1563" y="628"/>
                    <a:pt x="1326" y="1270"/>
                    <a:pt x="768" y="1298"/>
                  </a:cubicBezTo>
                  <a:cubicBezTo>
                    <a:pt x="759" y="1298"/>
                    <a:pt x="750" y="1298"/>
                    <a:pt x="741" y="1298"/>
                  </a:cubicBezTo>
                  <a:cubicBezTo>
                    <a:pt x="364" y="1298"/>
                    <a:pt x="84" y="1012"/>
                    <a:pt x="70" y="712"/>
                  </a:cubicBezTo>
                  <a:cubicBezTo>
                    <a:pt x="28" y="280"/>
                    <a:pt x="377" y="70"/>
                    <a:pt x="642" y="56"/>
                  </a:cubicBezTo>
                  <a:lnTo>
                    <a:pt x="670" y="56"/>
                  </a:lnTo>
                  <a:cubicBezTo>
                    <a:pt x="670" y="56"/>
                    <a:pt x="674" y="56"/>
                    <a:pt x="681" y="56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82"/>
                    <a:pt x="210" y="182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21"/>
                    <a:pt x="70" y="335"/>
                    <a:pt x="70" y="349"/>
                  </a:cubicBezTo>
                  <a:cubicBezTo>
                    <a:pt x="70" y="363"/>
                    <a:pt x="42" y="391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19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C7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5"/>
            <p:cNvSpPr/>
            <p:nvPr/>
          </p:nvSpPr>
          <p:spPr>
            <a:xfrm>
              <a:off x="2577800" y="3545675"/>
              <a:ext cx="39075" cy="33150"/>
            </a:xfrm>
            <a:custGeom>
              <a:avLst/>
              <a:gdLst/>
              <a:ahLst/>
              <a:cxnLst/>
              <a:rect l="l" t="t" r="r" b="b"/>
              <a:pathLst>
                <a:path w="1563" h="1326" extrusionOk="0">
                  <a:moveTo>
                    <a:pt x="685" y="56"/>
                  </a:moveTo>
                  <a:cubicBezTo>
                    <a:pt x="745" y="56"/>
                    <a:pt x="965" y="66"/>
                    <a:pt x="1144" y="210"/>
                  </a:cubicBezTo>
                  <a:cubicBezTo>
                    <a:pt x="1563" y="614"/>
                    <a:pt x="1340" y="1256"/>
                    <a:pt x="768" y="1298"/>
                  </a:cubicBezTo>
                  <a:cubicBezTo>
                    <a:pt x="759" y="1298"/>
                    <a:pt x="750" y="1299"/>
                    <a:pt x="741" y="1299"/>
                  </a:cubicBezTo>
                  <a:cubicBezTo>
                    <a:pt x="476" y="1299"/>
                    <a:pt x="97" y="1102"/>
                    <a:pt x="70" y="670"/>
                  </a:cubicBezTo>
                  <a:cubicBezTo>
                    <a:pt x="28" y="363"/>
                    <a:pt x="307" y="70"/>
                    <a:pt x="628" y="56"/>
                  </a:cubicBezTo>
                  <a:cubicBezTo>
                    <a:pt x="638" y="56"/>
                    <a:pt x="647" y="63"/>
                    <a:pt x="656" y="63"/>
                  </a:cubicBezTo>
                  <a:cubicBezTo>
                    <a:pt x="661" y="63"/>
                    <a:pt x="665" y="61"/>
                    <a:pt x="670" y="56"/>
                  </a:cubicBezTo>
                  <a:cubicBezTo>
                    <a:pt x="670" y="56"/>
                    <a:pt x="676" y="56"/>
                    <a:pt x="685" y="56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82"/>
                    <a:pt x="210" y="182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21"/>
                    <a:pt x="70" y="335"/>
                    <a:pt x="70" y="349"/>
                  </a:cubicBezTo>
                  <a:cubicBezTo>
                    <a:pt x="70" y="363"/>
                    <a:pt x="42" y="391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19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C4C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5"/>
            <p:cNvSpPr/>
            <p:nvPr/>
          </p:nvSpPr>
          <p:spPr>
            <a:xfrm>
              <a:off x="2577800" y="3545675"/>
              <a:ext cx="39075" cy="33150"/>
            </a:xfrm>
            <a:custGeom>
              <a:avLst/>
              <a:gdLst/>
              <a:ahLst/>
              <a:cxnLst/>
              <a:rect l="l" t="t" r="r" b="b"/>
              <a:pathLst>
                <a:path w="1563" h="1326" extrusionOk="0">
                  <a:moveTo>
                    <a:pt x="670" y="42"/>
                  </a:moveTo>
                  <a:cubicBezTo>
                    <a:pt x="670" y="42"/>
                    <a:pt x="949" y="42"/>
                    <a:pt x="1144" y="210"/>
                  </a:cubicBezTo>
                  <a:cubicBezTo>
                    <a:pt x="1563" y="614"/>
                    <a:pt x="1340" y="1256"/>
                    <a:pt x="768" y="1298"/>
                  </a:cubicBezTo>
                  <a:cubicBezTo>
                    <a:pt x="760" y="1298"/>
                    <a:pt x="752" y="1298"/>
                    <a:pt x="744" y="1298"/>
                  </a:cubicBezTo>
                  <a:cubicBezTo>
                    <a:pt x="378" y="1298"/>
                    <a:pt x="84" y="985"/>
                    <a:pt x="70" y="698"/>
                  </a:cubicBezTo>
                  <a:cubicBezTo>
                    <a:pt x="28" y="224"/>
                    <a:pt x="433" y="56"/>
                    <a:pt x="628" y="42"/>
                  </a:cubicBezTo>
                  <a:cubicBezTo>
                    <a:pt x="638" y="42"/>
                    <a:pt x="647" y="49"/>
                    <a:pt x="656" y="49"/>
                  </a:cubicBezTo>
                  <a:cubicBezTo>
                    <a:pt x="661" y="49"/>
                    <a:pt x="665" y="47"/>
                    <a:pt x="670" y="42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07"/>
                    <a:pt x="70" y="335"/>
                    <a:pt x="70" y="349"/>
                  </a:cubicBezTo>
                  <a:cubicBezTo>
                    <a:pt x="70" y="363"/>
                    <a:pt x="42" y="377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BC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2577800" y="3545675"/>
              <a:ext cx="39075" cy="33150"/>
            </a:xfrm>
            <a:custGeom>
              <a:avLst/>
              <a:gdLst/>
              <a:ahLst/>
              <a:cxnLst/>
              <a:rect l="l" t="t" r="r" b="b"/>
              <a:pathLst>
                <a:path w="1563" h="1326" extrusionOk="0">
                  <a:moveTo>
                    <a:pt x="707" y="41"/>
                  </a:moveTo>
                  <a:cubicBezTo>
                    <a:pt x="790" y="41"/>
                    <a:pt x="992" y="58"/>
                    <a:pt x="1144" y="210"/>
                  </a:cubicBezTo>
                  <a:cubicBezTo>
                    <a:pt x="1563" y="600"/>
                    <a:pt x="1326" y="1256"/>
                    <a:pt x="768" y="1298"/>
                  </a:cubicBezTo>
                  <a:cubicBezTo>
                    <a:pt x="758" y="1298"/>
                    <a:pt x="748" y="1298"/>
                    <a:pt x="738" y="1298"/>
                  </a:cubicBezTo>
                  <a:cubicBezTo>
                    <a:pt x="413" y="1298"/>
                    <a:pt x="83" y="1076"/>
                    <a:pt x="42" y="670"/>
                  </a:cubicBezTo>
                  <a:cubicBezTo>
                    <a:pt x="28" y="349"/>
                    <a:pt x="294" y="56"/>
                    <a:pt x="628" y="42"/>
                  </a:cubicBezTo>
                  <a:cubicBezTo>
                    <a:pt x="638" y="42"/>
                    <a:pt x="647" y="49"/>
                    <a:pt x="656" y="49"/>
                  </a:cubicBezTo>
                  <a:cubicBezTo>
                    <a:pt x="661" y="49"/>
                    <a:pt x="665" y="47"/>
                    <a:pt x="670" y="42"/>
                  </a:cubicBezTo>
                  <a:cubicBezTo>
                    <a:pt x="670" y="42"/>
                    <a:pt x="684" y="41"/>
                    <a:pt x="707" y="41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07"/>
                    <a:pt x="70" y="335"/>
                    <a:pt x="70" y="349"/>
                  </a:cubicBezTo>
                  <a:cubicBezTo>
                    <a:pt x="70" y="363"/>
                    <a:pt x="42" y="377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B8B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5"/>
            <p:cNvSpPr/>
            <p:nvPr/>
          </p:nvSpPr>
          <p:spPr>
            <a:xfrm>
              <a:off x="2577800" y="3545675"/>
              <a:ext cx="39075" cy="33150"/>
            </a:xfrm>
            <a:custGeom>
              <a:avLst/>
              <a:gdLst/>
              <a:ahLst/>
              <a:cxnLst/>
              <a:rect l="l" t="t" r="r" b="b"/>
              <a:pathLst>
                <a:path w="1563" h="1326" extrusionOk="0">
                  <a:moveTo>
                    <a:pt x="707" y="41"/>
                  </a:moveTo>
                  <a:cubicBezTo>
                    <a:pt x="790" y="41"/>
                    <a:pt x="992" y="58"/>
                    <a:pt x="1144" y="210"/>
                  </a:cubicBezTo>
                  <a:cubicBezTo>
                    <a:pt x="1563" y="614"/>
                    <a:pt x="1340" y="1256"/>
                    <a:pt x="768" y="1298"/>
                  </a:cubicBezTo>
                  <a:cubicBezTo>
                    <a:pt x="758" y="1298"/>
                    <a:pt x="749" y="1298"/>
                    <a:pt x="739" y="1298"/>
                  </a:cubicBezTo>
                  <a:cubicBezTo>
                    <a:pt x="375" y="1298"/>
                    <a:pt x="70" y="1038"/>
                    <a:pt x="42" y="684"/>
                  </a:cubicBezTo>
                  <a:cubicBezTo>
                    <a:pt x="28" y="321"/>
                    <a:pt x="321" y="56"/>
                    <a:pt x="628" y="42"/>
                  </a:cubicBezTo>
                  <a:cubicBezTo>
                    <a:pt x="638" y="42"/>
                    <a:pt x="647" y="49"/>
                    <a:pt x="656" y="49"/>
                  </a:cubicBezTo>
                  <a:cubicBezTo>
                    <a:pt x="661" y="49"/>
                    <a:pt x="665" y="47"/>
                    <a:pt x="670" y="42"/>
                  </a:cubicBezTo>
                  <a:cubicBezTo>
                    <a:pt x="670" y="42"/>
                    <a:pt x="684" y="41"/>
                    <a:pt x="707" y="41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07"/>
                    <a:pt x="70" y="335"/>
                    <a:pt x="70" y="349"/>
                  </a:cubicBezTo>
                  <a:cubicBezTo>
                    <a:pt x="70" y="363"/>
                    <a:pt x="42" y="377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14" y="280"/>
                    <a:pt x="1214" y="266"/>
                    <a:pt x="1200" y="252"/>
                  </a:cubicBezTo>
                  <a:lnTo>
                    <a:pt x="1158" y="210"/>
                  </a:lnTo>
                  <a:cubicBezTo>
                    <a:pt x="1158" y="196"/>
                    <a:pt x="1144" y="196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B4B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5"/>
            <p:cNvSpPr/>
            <p:nvPr/>
          </p:nvSpPr>
          <p:spPr>
            <a:xfrm>
              <a:off x="2577800" y="3545675"/>
              <a:ext cx="34225" cy="33150"/>
            </a:xfrm>
            <a:custGeom>
              <a:avLst/>
              <a:gdLst/>
              <a:ahLst/>
              <a:cxnLst/>
              <a:rect l="l" t="t" r="r" b="b"/>
              <a:pathLst>
                <a:path w="1369" h="1326" extrusionOk="0">
                  <a:moveTo>
                    <a:pt x="1158" y="208"/>
                  </a:moveTo>
                  <a:lnTo>
                    <a:pt x="1158" y="208"/>
                  </a:lnTo>
                  <a:cubicBezTo>
                    <a:pt x="1158" y="209"/>
                    <a:pt x="1158" y="209"/>
                    <a:pt x="1158" y="210"/>
                  </a:cubicBezTo>
                  <a:lnTo>
                    <a:pt x="1200" y="252"/>
                  </a:lnTo>
                  <a:cubicBezTo>
                    <a:pt x="1213" y="265"/>
                    <a:pt x="1214" y="278"/>
                    <a:pt x="1225" y="279"/>
                  </a:cubicBezTo>
                  <a:lnTo>
                    <a:pt x="1225" y="279"/>
                  </a:lnTo>
                  <a:cubicBezTo>
                    <a:pt x="1205" y="254"/>
                    <a:pt x="1183" y="231"/>
                    <a:pt x="1158" y="208"/>
                  </a:cubicBezTo>
                  <a:close/>
                  <a:moveTo>
                    <a:pt x="1225" y="279"/>
                  </a:moveTo>
                  <a:cubicBezTo>
                    <a:pt x="1314" y="388"/>
                    <a:pt x="1361" y="519"/>
                    <a:pt x="1368" y="649"/>
                  </a:cubicBezTo>
                  <a:lnTo>
                    <a:pt x="1368" y="649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27" y="280"/>
                    <a:pt x="1226" y="280"/>
                    <a:pt x="1225" y="279"/>
                  </a:cubicBezTo>
                  <a:close/>
                  <a:moveTo>
                    <a:pt x="1368" y="649"/>
                  </a:moveTo>
                  <a:lnTo>
                    <a:pt x="1368" y="684"/>
                  </a:lnTo>
                  <a:lnTo>
                    <a:pt x="1368" y="718"/>
                  </a:lnTo>
                  <a:lnTo>
                    <a:pt x="1368" y="718"/>
                  </a:lnTo>
                  <a:cubicBezTo>
                    <a:pt x="1369" y="695"/>
                    <a:pt x="1369" y="672"/>
                    <a:pt x="1368" y="649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07"/>
                    <a:pt x="70" y="335"/>
                    <a:pt x="70" y="349"/>
                  </a:cubicBezTo>
                  <a:cubicBezTo>
                    <a:pt x="70" y="363"/>
                    <a:pt x="42" y="377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718"/>
                  </a:lnTo>
                  <a:lnTo>
                    <a:pt x="1368" y="718"/>
                  </a:lnTo>
                  <a:cubicBezTo>
                    <a:pt x="1352" y="1004"/>
                    <a:pt x="1146" y="1273"/>
                    <a:pt x="768" y="1298"/>
                  </a:cubicBezTo>
                  <a:cubicBezTo>
                    <a:pt x="758" y="1298"/>
                    <a:pt x="749" y="1298"/>
                    <a:pt x="739" y="1298"/>
                  </a:cubicBezTo>
                  <a:cubicBezTo>
                    <a:pt x="426" y="1298"/>
                    <a:pt x="83" y="1076"/>
                    <a:pt x="42" y="670"/>
                  </a:cubicBezTo>
                  <a:cubicBezTo>
                    <a:pt x="15" y="294"/>
                    <a:pt x="321" y="42"/>
                    <a:pt x="628" y="15"/>
                  </a:cubicBezTo>
                  <a:cubicBezTo>
                    <a:pt x="638" y="15"/>
                    <a:pt x="647" y="27"/>
                    <a:pt x="656" y="27"/>
                  </a:cubicBezTo>
                  <a:cubicBezTo>
                    <a:pt x="661" y="27"/>
                    <a:pt x="665" y="24"/>
                    <a:pt x="670" y="15"/>
                  </a:cubicBezTo>
                  <a:cubicBezTo>
                    <a:pt x="670" y="15"/>
                    <a:pt x="674" y="14"/>
                    <a:pt x="681" y="14"/>
                  </a:cubicBezTo>
                  <a:cubicBezTo>
                    <a:pt x="732" y="14"/>
                    <a:pt x="949" y="25"/>
                    <a:pt x="1144" y="196"/>
                  </a:cubicBezTo>
                  <a:cubicBezTo>
                    <a:pt x="1149" y="200"/>
                    <a:pt x="1154" y="204"/>
                    <a:pt x="1158" y="208"/>
                  </a:cubicBezTo>
                  <a:lnTo>
                    <a:pt x="1158" y="208"/>
                  </a:lnTo>
                  <a:cubicBezTo>
                    <a:pt x="1157" y="196"/>
                    <a:pt x="1144" y="195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B1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5"/>
            <p:cNvSpPr/>
            <p:nvPr/>
          </p:nvSpPr>
          <p:spPr>
            <a:xfrm>
              <a:off x="2577800" y="3545675"/>
              <a:ext cx="36275" cy="33150"/>
            </a:xfrm>
            <a:custGeom>
              <a:avLst/>
              <a:gdLst/>
              <a:ahLst/>
              <a:cxnLst/>
              <a:rect l="l" t="t" r="r" b="b"/>
              <a:pathLst>
                <a:path w="1451" h="1326" extrusionOk="0">
                  <a:moveTo>
                    <a:pt x="1102" y="153"/>
                  </a:moveTo>
                  <a:lnTo>
                    <a:pt x="1130" y="182"/>
                  </a:lnTo>
                  <a:cubicBezTo>
                    <a:pt x="1144" y="196"/>
                    <a:pt x="1158" y="196"/>
                    <a:pt x="1158" y="210"/>
                  </a:cubicBezTo>
                  <a:lnTo>
                    <a:pt x="1200" y="252"/>
                  </a:lnTo>
                  <a:cubicBezTo>
                    <a:pt x="1214" y="266"/>
                    <a:pt x="1214" y="280"/>
                    <a:pt x="1228" y="280"/>
                  </a:cubicBezTo>
                  <a:lnTo>
                    <a:pt x="1270" y="321"/>
                  </a:lnTo>
                  <a:cubicBezTo>
                    <a:pt x="1270" y="335"/>
                    <a:pt x="1283" y="348"/>
                    <a:pt x="1296" y="361"/>
                  </a:cubicBezTo>
                  <a:lnTo>
                    <a:pt x="1296" y="361"/>
                  </a:lnTo>
                  <a:cubicBezTo>
                    <a:pt x="1261" y="301"/>
                    <a:pt x="1215" y="245"/>
                    <a:pt x="1158" y="196"/>
                  </a:cubicBezTo>
                  <a:cubicBezTo>
                    <a:pt x="1139" y="180"/>
                    <a:pt x="1121" y="166"/>
                    <a:pt x="1102" y="153"/>
                  </a:cubicBezTo>
                  <a:close/>
                  <a:moveTo>
                    <a:pt x="1296" y="361"/>
                  </a:moveTo>
                  <a:lnTo>
                    <a:pt x="1296" y="361"/>
                  </a:lnTo>
                  <a:cubicBezTo>
                    <a:pt x="1299" y="366"/>
                    <a:pt x="1301" y="371"/>
                    <a:pt x="1304" y="376"/>
                  </a:cubicBezTo>
                  <a:lnTo>
                    <a:pt x="1304" y="376"/>
                  </a:lnTo>
                  <a:lnTo>
                    <a:pt x="1298" y="363"/>
                  </a:lnTo>
                  <a:cubicBezTo>
                    <a:pt x="1297" y="363"/>
                    <a:pt x="1297" y="362"/>
                    <a:pt x="1296" y="361"/>
                  </a:cubicBezTo>
                  <a:close/>
                  <a:moveTo>
                    <a:pt x="1304" y="376"/>
                  </a:moveTo>
                  <a:lnTo>
                    <a:pt x="1324" y="417"/>
                  </a:lnTo>
                  <a:lnTo>
                    <a:pt x="1324" y="417"/>
                  </a:lnTo>
                  <a:cubicBezTo>
                    <a:pt x="1318" y="403"/>
                    <a:pt x="1311" y="389"/>
                    <a:pt x="1304" y="376"/>
                  </a:cubicBezTo>
                  <a:close/>
                  <a:moveTo>
                    <a:pt x="1324" y="417"/>
                  </a:moveTo>
                  <a:lnTo>
                    <a:pt x="1324" y="417"/>
                  </a:lnTo>
                  <a:cubicBezTo>
                    <a:pt x="1325" y="417"/>
                    <a:pt x="1325" y="418"/>
                    <a:pt x="1326" y="419"/>
                  </a:cubicBezTo>
                  <a:lnTo>
                    <a:pt x="1326" y="419"/>
                  </a:lnTo>
                  <a:cubicBezTo>
                    <a:pt x="1326" y="419"/>
                    <a:pt x="1326" y="419"/>
                    <a:pt x="1326" y="419"/>
                  </a:cubicBezTo>
                  <a:lnTo>
                    <a:pt x="1324" y="417"/>
                  </a:lnTo>
                  <a:close/>
                  <a:moveTo>
                    <a:pt x="1326" y="419"/>
                  </a:moveTo>
                  <a:lnTo>
                    <a:pt x="1326" y="419"/>
                  </a:lnTo>
                  <a:cubicBezTo>
                    <a:pt x="1326" y="433"/>
                    <a:pt x="1340" y="461"/>
                    <a:pt x="1340" y="475"/>
                  </a:cubicBezTo>
                  <a:lnTo>
                    <a:pt x="1354" y="531"/>
                  </a:lnTo>
                  <a:cubicBezTo>
                    <a:pt x="1354" y="545"/>
                    <a:pt x="1368" y="559"/>
                    <a:pt x="1368" y="572"/>
                  </a:cubicBezTo>
                  <a:lnTo>
                    <a:pt x="1368" y="628"/>
                  </a:lnTo>
                  <a:lnTo>
                    <a:pt x="1368" y="684"/>
                  </a:lnTo>
                  <a:lnTo>
                    <a:pt x="1368" y="740"/>
                  </a:lnTo>
                  <a:lnTo>
                    <a:pt x="1368" y="782"/>
                  </a:lnTo>
                  <a:lnTo>
                    <a:pt x="1354" y="838"/>
                  </a:lnTo>
                  <a:cubicBezTo>
                    <a:pt x="1354" y="879"/>
                    <a:pt x="1340" y="907"/>
                    <a:pt x="1326" y="921"/>
                  </a:cubicBezTo>
                  <a:cubicBezTo>
                    <a:pt x="1273" y="1040"/>
                    <a:pt x="1193" y="1136"/>
                    <a:pt x="1093" y="1205"/>
                  </a:cubicBezTo>
                  <a:lnTo>
                    <a:pt x="1093" y="1205"/>
                  </a:lnTo>
                  <a:cubicBezTo>
                    <a:pt x="1367" y="1042"/>
                    <a:pt x="1451" y="697"/>
                    <a:pt x="1326" y="419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07"/>
                    <a:pt x="70" y="335"/>
                    <a:pt x="70" y="349"/>
                  </a:cubicBezTo>
                  <a:cubicBezTo>
                    <a:pt x="70" y="363"/>
                    <a:pt x="42" y="377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845" y="1326"/>
                    <a:pt x="981" y="1283"/>
                    <a:pt x="1093" y="1205"/>
                  </a:cubicBezTo>
                  <a:lnTo>
                    <a:pt x="1093" y="1205"/>
                  </a:lnTo>
                  <a:cubicBezTo>
                    <a:pt x="1007" y="1256"/>
                    <a:pt x="904" y="1290"/>
                    <a:pt x="782" y="1298"/>
                  </a:cubicBezTo>
                  <a:cubicBezTo>
                    <a:pt x="764" y="1299"/>
                    <a:pt x="746" y="1300"/>
                    <a:pt x="728" y="1300"/>
                  </a:cubicBezTo>
                  <a:cubicBezTo>
                    <a:pt x="409" y="1300"/>
                    <a:pt x="82" y="1066"/>
                    <a:pt x="42" y="670"/>
                  </a:cubicBezTo>
                  <a:cubicBezTo>
                    <a:pt x="15" y="294"/>
                    <a:pt x="321" y="42"/>
                    <a:pt x="628" y="15"/>
                  </a:cubicBezTo>
                  <a:cubicBezTo>
                    <a:pt x="638" y="15"/>
                    <a:pt x="647" y="27"/>
                    <a:pt x="656" y="27"/>
                  </a:cubicBezTo>
                  <a:cubicBezTo>
                    <a:pt x="661" y="27"/>
                    <a:pt x="665" y="24"/>
                    <a:pt x="670" y="15"/>
                  </a:cubicBezTo>
                  <a:cubicBezTo>
                    <a:pt x="670" y="15"/>
                    <a:pt x="674" y="14"/>
                    <a:pt x="681" y="14"/>
                  </a:cubicBezTo>
                  <a:cubicBezTo>
                    <a:pt x="728" y="14"/>
                    <a:pt x="913" y="23"/>
                    <a:pt x="1102" y="153"/>
                  </a:cubicBezTo>
                  <a:lnTo>
                    <a:pt x="1102" y="153"/>
                  </a:ln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</a:path>
              </a:pathLst>
            </a:custGeom>
            <a:solidFill>
              <a:srgbClr val="ADA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5"/>
            <p:cNvSpPr/>
            <p:nvPr/>
          </p:nvSpPr>
          <p:spPr>
            <a:xfrm>
              <a:off x="2577800" y="3545675"/>
              <a:ext cx="38550" cy="33150"/>
            </a:xfrm>
            <a:custGeom>
              <a:avLst/>
              <a:gdLst/>
              <a:ahLst/>
              <a:cxnLst/>
              <a:rect l="l" t="t" r="r" b="b"/>
              <a:pathLst>
                <a:path w="1542" h="1326" extrusionOk="0">
                  <a:moveTo>
                    <a:pt x="726" y="1"/>
                  </a:moveTo>
                  <a:cubicBezTo>
                    <a:pt x="712" y="1"/>
                    <a:pt x="698" y="1"/>
                    <a:pt x="670" y="15"/>
                  </a:cubicBezTo>
                  <a:cubicBezTo>
                    <a:pt x="670" y="15"/>
                    <a:pt x="674" y="14"/>
                    <a:pt x="682" y="14"/>
                  </a:cubicBezTo>
                  <a:cubicBezTo>
                    <a:pt x="736" y="14"/>
                    <a:pt x="961" y="25"/>
                    <a:pt x="1144" y="196"/>
                  </a:cubicBezTo>
                  <a:cubicBezTo>
                    <a:pt x="1149" y="200"/>
                    <a:pt x="1154" y="204"/>
                    <a:pt x="1158" y="208"/>
                  </a:cubicBezTo>
                  <a:lnTo>
                    <a:pt x="1158" y="208"/>
                  </a:lnTo>
                  <a:cubicBezTo>
                    <a:pt x="1157" y="196"/>
                    <a:pt x="1144" y="195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879" y="42"/>
                  </a:lnTo>
                  <a:cubicBezTo>
                    <a:pt x="865" y="42"/>
                    <a:pt x="851" y="15"/>
                    <a:pt x="837" y="15"/>
                  </a:cubicBezTo>
                  <a:lnTo>
                    <a:pt x="782" y="1"/>
                  </a:lnTo>
                  <a:close/>
                  <a:moveTo>
                    <a:pt x="1158" y="208"/>
                  </a:moveTo>
                  <a:cubicBezTo>
                    <a:pt x="1158" y="209"/>
                    <a:pt x="1158" y="209"/>
                    <a:pt x="1158" y="210"/>
                  </a:cubicBezTo>
                  <a:lnTo>
                    <a:pt x="1200" y="252"/>
                  </a:lnTo>
                  <a:cubicBezTo>
                    <a:pt x="1213" y="265"/>
                    <a:pt x="1214" y="278"/>
                    <a:pt x="1226" y="279"/>
                  </a:cubicBezTo>
                  <a:lnTo>
                    <a:pt x="1226" y="279"/>
                  </a:lnTo>
                  <a:cubicBezTo>
                    <a:pt x="1205" y="255"/>
                    <a:pt x="1183" y="231"/>
                    <a:pt x="1158" y="208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07"/>
                    <a:pt x="70" y="335"/>
                    <a:pt x="70" y="349"/>
                  </a:cubicBezTo>
                  <a:cubicBezTo>
                    <a:pt x="70" y="363"/>
                    <a:pt x="42" y="377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27" y="280"/>
                    <a:pt x="1226" y="280"/>
                    <a:pt x="1226" y="279"/>
                  </a:cubicBezTo>
                  <a:lnTo>
                    <a:pt x="1226" y="279"/>
                  </a:lnTo>
                  <a:cubicBezTo>
                    <a:pt x="1542" y="665"/>
                    <a:pt x="1299" y="1259"/>
                    <a:pt x="768" y="1298"/>
                  </a:cubicBezTo>
                  <a:cubicBezTo>
                    <a:pt x="758" y="1298"/>
                    <a:pt x="748" y="1298"/>
                    <a:pt x="738" y="1298"/>
                  </a:cubicBezTo>
                  <a:cubicBezTo>
                    <a:pt x="412" y="1298"/>
                    <a:pt x="69" y="1076"/>
                    <a:pt x="28" y="670"/>
                  </a:cubicBezTo>
                  <a:cubicBezTo>
                    <a:pt x="15" y="294"/>
                    <a:pt x="321" y="42"/>
                    <a:pt x="628" y="15"/>
                  </a:cubicBezTo>
                  <a:cubicBezTo>
                    <a:pt x="638" y="15"/>
                    <a:pt x="647" y="27"/>
                    <a:pt x="656" y="27"/>
                  </a:cubicBezTo>
                  <a:cubicBezTo>
                    <a:pt x="661" y="27"/>
                    <a:pt x="665" y="24"/>
                    <a:pt x="670" y="15"/>
                  </a:cubicBezTo>
                  <a:lnTo>
                    <a:pt x="600" y="1"/>
                  </a:lnTo>
                  <a:close/>
                </a:path>
              </a:pathLst>
            </a:custGeom>
            <a:solidFill>
              <a:srgbClr val="A9A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5"/>
            <p:cNvSpPr/>
            <p:nvPr/>
          </p:nvSpPr>
          <p:spPr>
            <a:xfrm>
              <a:off x="2577800" y="3545875"/>
              <a:ext cx="35550" cy="33300"/>
            </a:xfrm>
            <a:custGeom>
              <a:avLst/>
              <a:gdLst/>
              <a:ahLst/>
              <a:cxnLst/>
              <a:rect l="l" t="t" r="r" b="b"/>
              <a:pathLst>
                <a:path w="1422" h="1332" extrusionOk="0">
                  <a:moveTo>
                    <a:pt x="694" y="0"/>
                  </a:moveTo>
                  <a:cubicBezTo>
                    <a:pt x="687" y="0"/>
                    <a:pt x="679" y="2"/>
                    <a:pt x="670" y="7"/>
                  </a:cubicBezTo>
                  <a:cubicBezTo>
                    <a:pt x="670" y="7"/>
                    <a:pt x="674" y="6"/>
                    <a:pt x="681" y="6"/>
                  </a:cubicBezTo>
                  <a:cubicBezTo>
                    <a:pt x="702" y="6"/>
                    <a:pt x="749" y="8"/>
                    <a:pt x="811" y="21"/>
                  </a:cubicBezTo>
                  <a:lnTo>
                    <a:pt x="811" y="21"/>
                  </a:lnTo>
                  <a:lnTo>
                    <a:pt x="782" y="7"/>
                  </a:lnTo>
                  <a:lnTo>
                    <a:pt x="726" y="7"/>
                  </a:lnTo>
                  <a:cubicBezTo>
                    <a:pt x="717" y="7"/>
                    <a:pt x="707" y="0"/>
                    <a:pt x="694" y="0"/>
                  </a:cubicBezTo>
                  <a:close/>
                  <a:moveTo>
                    <a:pt x="559" y="7"/>
                  </a:moveTo>
                  <a:lnTo>
                    <a:pt x="503" y="20"/>
                  </a:lnTo>
                  <a:cubicBezTo>
                    <a:pt x="497" y="20"/>
                    <a:pt x="490" y="25"/>
                    <a:pt x="482" y="30"/>
                  </a:cubicBezTo>
                  <a:lnTo>
                    <a:pt x="482" y="30"/>
                  </a:lnTo>
                  <a:cubicBezTo>
                    <a:pt x="533" y="15"/>
                    <a:pt x="587" y="7"/>
                    <a:pt x="642" y="7"/>
                  </a:cubicBezTo>
                  <a:close/>
                  <a:moveTo>
                    <a:pt x="482" y="30"/>
                  </a:moveTo>
                  <a:cubicBezTo>
                    <a:pt x="455" y="38"/>
                    <a:pt x="428" y="48"/>
                    <a:pt x="402" y="60"/>
                  </a:cubicBezTo>
                  <a:lnTo>
                    <a:pt x="402" y="60"/>
                  </a:lnTo>
                  <a:lnTo>
                    <a:pt x="447" y="48"/>
                  </a:lnTo>
                  <a:cubicBezTo>
                    <a:pt x="456" y="48"/>
                    <a:pt x="469" y="38"/>
                    <a:pt x="482" y="30"/>
                  </a:cubicBezTo>
                  <a:close/>
                  <a:moveTo>
                    <a:pt x="811" y="21"/>
                  </a:moveTo>
                  <a:lnTo>
                    <a:pt x="837" y="34"/>
                  </a:lnTo>
                  <a:cubicBezTo>
                    <a:pt x="851" y="34"/>
                    <a:pt x="865" y="48"/>
                    <a:pt x="879" y="48"/>
                  </a:cubicBezTo>
                  <a:lnTo>
                    <a:pt x="935" y="62"/>
                  </a:lnTo>
                  <a:cubicBezTo>
                    <a:pt x="939" y="62"/>
                    <a:pt x="943" y="63"/>
                    <a:pt x="949" y="65"/>
                  </a:cubicBezTo>
                  <a:lnTo>
                    <a:pt x="949" y="65"/>
                  </a:lnTo>
                  <a:cubicBezTo>
                    <a:pt x="899" y="43"/>
                    <a:pt x="852" y="30"/>
                    <a:pt x="811" y="21"/>
                  </a:cubicBezTo>
                  <a:close/>
                  <a:moveTo>
                    <a:pt x="949" y="65"/>
                  </a:moveTo>
                  <a:lnTo>
                    <a:pt x="949" y="65"/>
                  </a:lnTo>
                  <a:cubicBezTo>
                    <a:pt x="975" y="76"/>
                    <a:pt x="1003" y="90"/>
                    <a:pt x="1030" y="106"/>
                  </a:cubicBezTo>
                  <a:lnTo>
                    <a:pt x="1030" y="106"/>
                  </a:lnTo>
                  <a:lnTo>
                    <a:pt x="991" y="76"/>
                  </a:lnTo>
                  <a:cubicBezTo>
                    <a:pt x="981" y="76"/>
                    <a:pt x="963" y="69"/>
                    <a:pt x="949" y="65"/>
                  </a:cubicBezTo>
                  <a:close/>
                  <a:moveTo>
                    <a:pt x="1030" y="106"/>
                  </a:moveTo>
                  <a:lnTo>
                    <a:pt x="1047" y="118"/>
                  </a:lnTo>
                  <a:cubicBezTo>
                    <a:pt x="1061" y="132"/>
                    <a:pt x="1075" y="132"/>
                    <a:pt x="1089" y="146"/>
                  </a:cubicBezTo>
                  <a:lnTo>
                    <a:pt x="1130" y="188"/>
                  </a:lnTo>
                  <a:cubicBezTo>
                    <a:pt x="1144" y="202"/>
                    <a:pt x="1158" y="202"/>
                    <a:pt x="1158" y="216"/>
                  </a:cubicBezTo>
                  <a:lnTo>
                    <a:pt x="1200" y="258"/>
                  </a:lnTo>
                  <a:cubicBezTo>
                    <a:pt x="1214" y="272"/>
                    <a:pt x="1214" y="286"/>
                    <a:pt x="1228" y="286"/>
                  </a:cubicBezTo>
                  <a:lnTo>
                    <a:pt x="1260" y="318"/>
                  </a:lnTo>
                  <a:lnTo>
                    <a:pt x="1260" y="318"/>
                  </a:lnTo>
                  <a:cubicBezTo>
                    <a:pt x="1229" y="272"/>
                    <a:pt x="1191" y="228"/>
                    <a:pt x="1144" y="188"/>
                  </a:cubicBezTo>
                  <a:cubicBezTo>
                    <a:pt x="1107" y="155"/>
                    <a:pt x="1068" y="128"/>
                    <a:pt x="1030" y="106"/>
                  </a:cubicBezTo>
                  <a:close/>
                  <a:moveTo>
                    <a:pt x="1260" y="318"/>
                  </a:moveTo>
                  <a:cubicBezTo>
                    <a:pt x="1264" y="323"/>
                    <a:pt x="1267" y="328"/>
                    <a:pt x="1271" y="334"/>
                  </a:cubicBezTo>
                  <a:lnTo>
                    <a:pt x="1271" y="334"/>
                  </a:lnTo>
                  <a:cubicBezTo>
                    <a:pt x="1270" y="332"/>
                    <a:pt x="1270" y="329"/>
                    <a:pt x="1270" y="327"/>
                  </a:cubicBezTo>
                  <a:lnTo>
                    <a:pt x="1260" y="318"/>
                  </a:lnTo>
                  <a:close/>
                  <a:moveTo>
                    <a:pt x="1271" y="334"/>
                  </a:moveTo>
                  <a:cubicBezTo>
                    <a:pt x="1274" y="346"/>
                    <a:pt x="1286" y="359"/>
                    <a:pt x="1298" y="383"/>
                  </a:cubicBezTo>
                  <a:lnTo>
                    <a:pt x="1304" y="392"/>
                  </a:lnTo>
                  <a:lnTo>
                    <a:pt x="1304" y="392"/>
                  </a:lnTo>
                  <a:cubicBezTo>
                    <a:pt x="1294" y="372"/>
                    <a:pt x="1283" y="353"/>
                    <a:pt x="1271" y="334"/>
                  </a:cubicBezTo>
                  <a:close/>
                  <a:moveTo>
                    <a:pt x="1304" y="392"/>
                  </a:moveTo>
                  <a:lnTo>
                    <a:pt x="1304" y="392"/>
                  </a:lnTo>
                  <a:cubicBezTo>
                    <a:pt x="1319" y="423"/>
                    <a:pt x="1332" y="455"/>
                    <a:pt x="1341" y="487"/>
                  </a:cubicBezTo>
                  <a:lnTo>
                    <a:pt x="1341" y="487"/>
                  </a:lnTo>
                  <a:lnTo>
                    <a:pt x="1340" y="481"/>
                  </a:lnTo>
                  <a:cubicBezTo>
                    <a:pt x="1340" y="467"/>
                    <a:pt x="1326" y="453"/>
                    <a:pt x="1326" y="425"/>
                  </a:cubicBezTo>
                  <a:lnTo>
                    <a:pt x="1304" y="392"/>
                  </a:lnTo>
                  <a:close/>
                  <a:moveTo>
                    <a:pt x="1341" y="487"/>
                  </a:moveTo>
                  <a:lnTo>
                    <a:pt x="1354" y="537"/>
                  </a:lnTo>
                  <a:cubicBezTo>
                    <a:pt x="1354" y="540"/>
                    <a:pt x="1355" y="544"/>
                    <a:pt x="1356" y="548"/>
                  </a:cubicBezTo>
                  <a:lnTo>
                    <a:pt x="1356" y="548"/>
                  </a:lnTo>
                  <a:cubicBezTo>
                    <a:pt x="1352" y="528"/>
                    <a:pt x="1347" y="508"/>
                    <a:pt x="1341" y="487"/>
                  </a:cubicBezTo>
                  <a:close/>
                  <a:moveTo>
                    <a:pt x="402" y="60"/>
                  </a:moveTo>
                  <a:lnTo>
                    <a:pt x="391" y="62"/>
                  </a:lnTo>
                  <a:cubicBezTo>
                    <a:pt x="377" y="62"/>
                    <a:pt x="363" y="76"/>
                    <a:pt x="349" y="76"/>
                  </a:cubicBezTo>
                  <a:lnTo>
                    <a:pt x="294" y="90"/>
                  </a:lnTo>
                  <a:cubicBezTo>
                    <a:pt x="294" y="118"/>
                    <a:pt x="280" y="132"/>
                    <a:pt x="252" y="132"/>
                  </a:cubicBezTo>
                  <a:lnTo>
                    <a:pt x="224" y="160"/>
                  </a:lnTo>
                  <a:cubicBezTo>
                    <a:pt x="224" y="188"/>
                    <a:pt x="210" y="188"/>
                    <a:pt x="182" y="202"/>
                  </a:cubicBezTo>
                  <a:lnTo>
                    <a:pt x="154" y="244"/>
                  </a:lnTo>
                  <a:cubicBezTo>
                    <a:pt x="140" y="244"/>
                    <a:pt x="140" y="258"/>
                    <a:pt x="112" y="272"/>
                  </a:cubicBezTo>
                  <a:lnTo>
                    <a:pt x="84" y="313"/>
                  </a:lnTo>
                  <a:cubicBezTo>
                    <a:pt x="84" y="327"/>
                    <a:pt x="70" y="341"/>
                    <a:pt x="70" y="355"/>
                  </a:cubicBezTo>
                  <a:cubicBezTo>
                    <a:pt x="70" y="369"/>
                    <a:pt x="42" y="397"/>
                    <a:pt x="42" y="411"/>
                  </a:cubicBezTo>
                  <a:cubicBezTo>
                    <a:pt x="15" y="481"/>
                    <a:pt x="1" y="564"/>
                    <a:pt x="1" y="648"/>
                  </a:cubicBezTo>
                  <a:cubicBezTo>
                    <a:pt x="1" y="1025"/>
                    <a:pt x="307" y="1318"/>
                    <a:pt x="698" y="1332"/>
                  </a:cubicBezTo>
                  <a:cubicBezTo>
                    <a:pt x="977" y="1332"/>
                    <a:pt x="1214" y="1178"/>
                    <a:pt x="1326" y="941"/>
                  </a:cubicBezTo>
                  <a:cubicBezTo>
                    <a:pt x="1340" y="913"/>
                    <a:pt x="1354" y="885"/>
                    <a:pt x="1354" y="843"/>
                  </a:cubicBezTo>
                  <a:lnTo>
                    <a:pt x="1368" y="802"/>
                  </a:lnTo>
                  <a:lnTo>
                    <a:pt x="1368" y="746"/>
                  </a:lnTo>
                  <a:lnTo>
                    <a:pt x="1368" y="690"/>
                  </a:lnTo>
                  <a:lnTo>
                    <a:pt x="1368" y="634"/>
                  </a:lnTo>
                  <a:lnTo>
                    <a:pt x="1368" y="592"/>
                  </a:lnTo>
                  <a:cubicBezTo>
                    <a:pt x="1368" y="572"/>
                    <a:pt x="1360" y="559"/>
                    <a:pt x="1356" y="548"/>
                  </a:cubicBezTo>
                  <a:lnTo>
                    <a:pt x="1356" y="548"/>
                  </a:lnTo>
                  <a:cubicBezTo>
                    <a:pt x="1421" y="892"/>
                    <a:pt x="1182" y="1259"/>
                    <a:pt x="768" y="1290"/>
                  </a:cubicBezTo>
                  <a:cubicBezTo>
                    <a:pt x="750" y="1291"/>
                    <a:pt x="733" y="1292"/>
                    <a:pt x="716" y="1292"/>
                  </a:cubicBezTo>
                  <a:cubicBezTo>
                    <a:pt x="348" y="1292"/>
                    <a:pt x="42" y="1009"/>
                    <a:pt x="28" y="662"/>
                  </a:cubicBezTo>
                  <a:cubicBezTo>
                    <a:pt x="18" y="409"/>
                    <a:pt x="175" y="164"/>
                    <a:pt x="402" y="60"/>
                  </a:cubicBezTo>
                  <a:close/>
                </a:path>
              </a:pathLst>
            </a:custGeom>
            <a:solidFill>
              <a:srgbClr val="A5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5"/>
            <p:cNvSpPr/>
            <p:nvPr/>
          </p:nvSpPr>
          <p:spPr>
            <a:xfrm>
              <a:off x="2577800" y="3546025"/>
              <a:ext cx="34225" cy="33150"/>
            </a:xfrm>
            <a:custGeom>
              <a:avLst/>
              <a:gdLst/>
              <a:ahLst/>
              <a:cxnLst/>
              <a:rect l="l" t="t" r="r" b="b"/>
              <a:pathLst>
                <a:path w="1369" h="1326" extrusionOk="0">
                  <a:moveTo>
                    <a:pt x="680" y="0"/>
                  </a:moveTo>
                  <a:cubicBezTo>
                    <a:pt x="674" y="0"/>
                    <a:pt x="670" y="1"/>
                    <a:pt x="670" y="1"/>
                  </a:cubicBezTo>
                  <a:lnTo>
                    <a:pt x="692" y="1"/>
                  </a:lnTo>
                  <a:cubicBezTo>
                    <a:pt x="687" y="0"/>
                    <a:pt x="683" y="0"/>
                    <a:pt x="680" y="0"/>
                  </a:cubicBezTo>
                  <a:close/>
                  <a:moveTo>
                    <a:pt x="628" y="1"/>
                  </a:moveTo>
                  <a:cubicBezTo>
                    <a:pt x="638" y="1"/>
                    <a:pt x="647" y="13"/>
                    <a:pt x="656" y="13"/>
                  </a:cubicBezTo>
                  <a:cubicBezTo>
                    <a:pt x="661" y="13"/>
                    <a:pt x="665" y="10"/>
                    <a:pt x="670" y="1"/>
                  </a:cubicBezTo>
                  <a:close/>
                  <a:moveTo>
                    <a:pt x="692" y="1"/>
                  </a:moveTo>
                  <a:lnTo>
                    <a:pt x="692" y="1"/>
                  </a:lnTo>
                  <a:cubicBezTo>
                    <a:pt x="717" y="1"/>
                    <a:pt x="761" y="5"/>
                    <a:pt x="817" y="18"/>
                  </a:cubicBezTo>
                  <a:lnTo>
                    <a:pt x="817" y="18"/>
                  </a:lnTo>
                  <a:lnTo>
                    <a:pt x="782" y="1"/>
                  </a:lnTo>
                  <a:close/>
                  <a:moveTo>
                    <a:pt x="559" y="1"/>
                  </a:moveTo>
                  <a:lnTo>
                    <a:pt x="503" y="14"/>
                  </a:lnTo>
                  <a:cubicBezTo>
                    <a:pt x="492" y="14"/>
                    <a:pt x="473" y="31"/>
                    <a:pt x="459" y="38"/>
                  </a:cubicBezTo>
                  <a:lnTo>
                    <a:pt x="459" y="38"/>
                  </a:lnTo>
                  <a:cubicBezTo>
                    <a:pt x="514" y="18"/>
                    <a:pt x="572" y="6"/>
                    <a:pt x="628" y="1"/>
                  </a:cubicBezTo>
                  <a:close/>
                  <a:moveTo>
                    <a:pt x="459" y="38"/>
                  </a:moveTo>
                  <a:lnTo>
                    <a:pt x="459" y="38"/>
                  </a:lnTo>
                  <a:cubicBezTo>
                    <a:pt x="455" y="40"/>
                    <a:pt x="452" y="41"/>
                    <a:pt x="448" y="42"/>
                  </a:cubicBezTo>
                  <a:lnTo>
                    <a:pt x="448" y="42"/>
                  </a:lnTo>
                  <a:cubicBezTo>
                    <a:pt x="451" y="42"/>
                    <a:pt x="455" y="40"/>
                    <a:pt x="459" y="38"/>
                  </a:cubicBezTo>
                  <a:close/>
                  <a:moveTo>
                    <a:pt x="817" y="18"/>
                  </a:moveTo>
                  <a:lnTo>
                    <a:pt x="837" y="28"/>
                  </a:lnTo>
                  <a:cubicBezTo>
                    <a:pt x="851" y="28"/>
                    <a:pt x="865" y="42"/>
                    <a:pt x="879" y="42"/>
                  </a:cubicBezTo>
                  <a:lnTo>
                    <a:pt x="928" y="54"/>
                  </a:lnTo>
                  <a:lnTo>
                    <a:pt x="928" y="54"/>
                  </a:lnTo>
                  <a:cubicBezTo>
                    <a:pt x="888" y="38"/>
                    <a:pt x="850" y="26"/>
                    <a:pt x="817" y="18"/>
                  </a:cubicBezTo>
                  <a:close/>
                  <a:moveTo>
                    <a:pt x="928" y="54"/>
                  </a:moveTo>
                  <a:cubicBezTo>
                    <a:pt x="996" y="83"/>
                    <a:pt x="1072" y="128"/>
                    <a:pt x="1144" y="196"/>
                  </a:cubicBezTo>
                  <a:cubicBezTo>
                    <a:pt x="1149" y="200"/>
                    <a:pt x="1154" y="204"/>
                    <a:pt x="1158" y="208"/>
                  </a:cubicBezTo>
                  <a:lnTo>
                    <a:pt x="1158" y="208"/>
                  </a:lnTo>
                  <a:cubicBezTo>
                    <a:pt x="1157" y="196"/>
                    <a:pt x="1144" y="195"/>
                    <a:pt x="1130" y="182"/>
                  </a:cubicBezTo>
                  <a:lnTo>
                    <a:pt x="1089" y="140"/>
                  </a:lnTo>
                  <a:cubicBezTo>
                    <a:pt x="1075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49" y="56"/>
                    <a:pt x="935" y="56"/>
                  </a:cubicBezTo>
                  <a:lnTo>
                    <a:pt x="928" y="54"/>
                  </a:lnTo>
                  <a:close/>
                  <a:moveTo>
                    <a:pt x="1158" y="208"/>
                  </a:moveTo>
                  <a:lnTo>
                    <a:pt x="1158" y="208"/>
                  </a:lnTo>
                  <a:cubicBezTo>
                    <a:pt x="1158" y="209"/>
                    <a:pt x="1158" y="209"/>
                    <a:pt x="1158" y="210"/>
                  </a:cubicBezTo>
                  <a:lnTo>
                    <a:pt x="1200" y="252"/>
                  </a:lnTo>
                  <a:cubicBezTo>
                    <a:pt x="1213" y="265"/>
                    <a:pt x="1214" y="278"/>
                    <a:pt x="1225" y="279"/>
                  </a:cubicBezTo>
                  <a:lnTo>
                    <a:pt x="1225" y="279"/>
                  </a:lnTo>
                  <a:cubicBezTo>
                    <a:pt x="1205" y="254"/>
                    <a:pt x="1183" y="231"/>
                    <a:pt x="1158" y="208"/>
                  </a:cubicBezTo>
                  <a:close/>
                  <a:moveTo>
                    <a:pt x="1225" y="279"/>
                  </a:moveTo>
                  <a:cubicBezTo>
                    <a:pt x="1314" y="388"/>
                    <a:pt x="1361" y="519"/>
                    <a:pt x="1368" y="649"/>
                  </a:cubicBezTo>
                  <a:lnTo>
                    <a:pt x="1368" y="649"/>
                  </a:lnTo>
                  <a:lnTo>
                    <a:pt x="1368" y="628"/>
                  </a:lnTo>
                  <a:lnTo>
                    <a:pt x="1368" y="586"/>
                  </a:lnTo>
                  <a:cubicBezTo>
                    <a:pt x="1368" y="558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19"/>
                  </a:cubicBezTo>
                  <a:lnTo>
                    <a:pt x="1298" y="377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27" y="280"/>
                    <a:pt x="1226" y="279"/>
                    <a:pt x="1225" y="279"/>
                  </a:cubicBezTo>
                  <a:close/>
                  <a:moveTo>
                    <a:pt x="1368" y="649"/>
                  </a:moveTo>
                  <a:lnTo>
                    <a:pt x="1368" y="684"/>
                  </a:lnTo>
                  <a:lnTo>
                    <a:pt x="1368" y="718"/>
                  </a:lnTo>
                  <a:lnTo>
                    <a:pt x="1368" y="718"/>
                  </a:lnTo>
                  <a:cubicBezTo>
                    <a:pt x="1369" y="695"/>
                    <a:pt x="1369" y="672"/>
                    <a:pt x="1368" y="649"/>
                  </a:cubicBezTo>
                  <a:close/>
                  <a:moveTo>
                    <a:pt x="448" y="42"/>
                  </a:moveTo>
                  <a:lnTo>
                    <a:pt x="448" y="42"/>
                  </a:lnTo>
                  <a:cubicBezTo>
                    <a:pt x="448" y="42"/>
                    <a:pt x="447" y="42"/>
                    <a:pt x="447" y="42"/>
                  </a:cubicBezTo>
                  <a:lnTo>
                    <a:pt x="391" y="56"/>
                  </a:lnTo>
                  <a:cubicBezTo>
                    <a:pt x="377" y="56"/>
                    <a:pt x="363" y="70"/>
                    <a:pt x="349" y="70"/>
                  </a:cubicBezTo>
                  <a:lnTo>
                    <a:pt x="294" y="84"/>
                  </a:lnTo>
                  <a:cubicBezTo>
                    <a:pt x="294" y="112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82"/>
                    <a:pt x="210" y="182"/>
                    <a:pt x="182" y="196"/>
                  </a:cubicBezTo>
                  <a:lnTo>
                    <a:pt x="154" y="238"/>
                  </a:lnTo>
                  <a:cubicBezTo>
                    <a:pt x="140" y="238"/>
                    <a:pt x="140" y="252"/>
                    <a:pt x="112" y="266"/>
                  </a:cubicBezTo>
                  <a:lnTo>
                    <a:pt x="84" y="307"/>
                  </a:lnTo>
                  <a:cubicBezTo>
                    <a:pt x="84" y="321"/>
                    <a:pt x="70" y="335"/>
                    <a:pt x="70" y="349"/>
                  </a:cubicBezTo>
                  <a:cubicBezTo>
                    <a:pt x="70" y="363"/>
                    <a:pt x="42" y="391"/>
                    <a:pt x="42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19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35"/>
                  </a:cubicBezTo>
                  <a:cubicBezTo>
                    <a:pt x="1340" y="907"/>
                    <a:pt x="1354" y="879"/>
                    <a:pt x="1354" y="837"/>
                  </a:cubicBezTo>
                  <a:lnTo>
                    <a:pt x="1368" y="796"/>
                  </a:lnTo>
                  <a:lnTo>
                    <a:pt x="1368" y="740"/>
                  </a:lnTo>
                  <a:lnTo>
                    <a:pt x="1368" y="718"/>
                  </a:lnTo>
                  <a:lnTo>
                    <a:pt x="1368" y="718"/>
                  </a:lnTo>
                  <a:cubicBezTo>
                    <a:pt x="1352" y="1004"/>
                    <a:pt x="1146" y="1273"/>
                    <a:pt x="768" y="1298"/>
                  </a:cubicBezTo>
                  <a:cubicBezTo>
                    <a:pt x="752" y="1299"/>
                    <a:pt x="735" y="1300"/>
                    <a:pt x="719" y="1300"/>
                  </a:cubicBezTo>
                  <a:cubicBezTo>
                    <a:pt x="399" y="1300"/>
                    <a:pt x="68" y="1042"/>
                    <a:pt x="28" y="670"/>
                  </a:cubicBezTo>
                  <a:cubicBezTo>
                    <a:pt x="6" y="356"/>
                    <a:pt x="209" y="133"/>
                    <a:pt x="448" y="42"/>
                  </a:cubicBezTo>
                  <a:close/>
                </a:path>
              </a:pathLst>
            </a:custGeom>
            <a:solidFill>
              <a:srgbClr val="A2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5"/>
            <p:cNvSpPr/>
            <p:nvPr/>
          </p:nvSpPr>
          <p:spPr>
            <a:xfrm>
              <a:off x="2577800" y="3546025"/>
              <a:ext cx="36875" cy="33150"/>
            </a:xfrm>
            <a:custGeom>
              <a:avLst/>
              <a:gdLst/>
              <a:ahLst/>
              <a:cxnLst/>
              <a:rect l="l" t="t" r="r" b="b"/>
              <a:pathLst>
                <a:path w="1475" h="1326" extrusionOk="0">
                  <a:moveTo>
                    <a:pt x="670" y="1"/>
                  </a:moveTo>
                  <a:cubicBezTo>
                    <a:pt x="716" y="1"/>
                    <a:pt x="761" y="4"/>
                    <a:pt x="804" y="12"/>
                  </a:cubicBezTo>
                  <a:lnTo>
                    <a:pt x="804" y="12"/>
                  </a:lnTo>
                  <a:lnTo>
                    <a:pt x="782" y="1"/>
                  </a:lnTo>
                  <a:close/>
                  <a:moveTo>
                    <a:pt x="628" y="1"/>
                  </a:moveTo>
                  <a:cubicBezTo>
                    <a:pt x="638" y="1"/>
                    <a:pt x="647" y="13"/>
                    <a:pt x="656" y="13"/>
                  </a:cubicBezTo>
                  <a:cubicBezTo>
                    <a:pt x="661" y="13"/>
                    <a:pt x="665" y="10"/>
                    <a:pt x="670" y="1"/>
                  </a:cubicBezTo>
                  <a:close/>
                  <a:moveTo>
                    <a:pt x="559" y="1"/>
                  </a:moveTo>
                  <a:lnTo>
                    <a:pt x="503" y="14"/>
                  </a:lnTo>
                  <a:cubicBezTo>
                    <a:pt x="499" y="14"/>
                    <a:pt x="495" y="16"/>
                    <a:pt x="490" y="19"/>
                  </a:cubicBezTo>
                  <a:lnTo>
                    <a:pt x="490" y="19"/>
                  </a:lnTo>
                  <a:cubicBezTo>
                    <a:pt x="536" y="7"/>
                    <a:pt x="582" y="1"/>
                    <a:pt x="628" y="1"/>
                  </a:cubicBezTo>
                  <a:close/>
                  <a:moveTo>
                    <a:pt x="490" y="19"/>
                  </a:moveTo>
                  <a:cubicBezTo>
                    <a:pt x="455" y="28"/>
                    <a:pt x="420" y="41"/>
                    <a:pt x="387" y="57"/>
                  </a:cubicBezTo>
                  <a:lnTo>
                    <a:pt x="387" y="57"/>
                  </a:lnTo>
                  <a:cubicBezTo>
                    <a:pt x="388" y="56"/>
                    <a:pt x="390" y="56"/>
                    <a:pt x="391" y="56"/>
                  </a:cubicBezTo>
                  <a:lnTo>
                    <a:pt x="447" y="42"/>
                  </a:lnTo>
                  <a:cubicBezTo>
                    <a:pt x="457" y="42"/>
                    <a:pt x="476" y="27"/>
                    <a:pt x="490" y="19"/>
                  </a:cubicBezTo>
                  <a:close/>
                  <a:moveTo>
                    <a:pt x="804" y="12"/>
                  </a:moveTo>
                  <a:lnTo>
                    <a:pt x="837" y="28"/>
                  </a:lnTo>
                  <a:cubicBezTo>
                    <a:pt x="851" y="28"/>
                    <a:pt x="865" y="42"/>
                    <a:pt x="879" y="42"/>
                  </a:cubicBezTo>
                  <a:lnTo>
                    <a:pt x="935" y="56"/>
                  </a:lnTo>
                  <a:cubicBezTo>
                    <a:pt x="944" y="56"/>
                    <a:pt x="957" y="62"/>
                    <a:pt x="970" y="66"/>
                  </a:cubicBezTo>
                  <a:lnTo>
                    <a:pt x="970" y="66"/>
                  </a:lnTo>
                  <a:cubicBezTo>
                    <a:pt x="917" y="39"/>
                    <a:pt x="862" y="22"/>
                    <a:pt x="804" y="12"/>
                  </a:cubicBezTo>
                  <a:close/>
                  <a:moveTo>
                    <a:pt x="970" y="66"/>
                  </a:moveTo>
                  <a:lnTo>
                    <a:pt x="970" y="66"/>
                  </a:lnTo>
                  <a:cubicBezTo>
                    <a:pt x="991" y="76"/>
                    <a:pt x="1011" y="88"/>
                    <a:pt x="1031" y="101"/>
                  </a:cubicBezTo>
                  <a:lnTo>
                    <a:pt x="1031" y="101"/>
                  </a:lnTo>
                  <a:lnTo>
                    <a:pt x="991" y="70"/>
                  </a:lnTo>
                  <a:cubicBezTo>
                    <a:pt x="986" y="70"/>
                    <a:pt x="978" y="68"/>
                    <a:pt x="970" y="66"/>
                  </a:cubicBezTo>
                  <a:close/>
                  <a:moveTo>
                    <a:pt x="1031" y="101"/>
                  </a:moveTo>
                  <a:lnTo>
                    <a:pt x="1047" y="112"/>
                  </a:lnTo>
                  <a:cubicBezTo>
                    <a:pt x="1054" y="119"/>
                    <a:pt x="1060" y="122"/>
                    <a:pt x="1067" y="126"/>
                  </a:cubicBezTo>
                  <a:lnTo>
                    <a:pt x="1067" y="126"/>
                  </a:lnTo>
                  <a:cubicBezTo>
                    <a:pt x="1055" y="117"/>
                    <a:pt x="1043" y="108"/>
                    <a:pt x="1031" y="101"/>
                  </a:cubicBezTo>
                  <a:close/>
                  <a:moveTo>
                    <a:pt x="1067" y="126"/>
                  </a:moveTo>
                  <a:cubicBezTo>
                    <a:pt x="1082" y="137"/>
                    <a:pt x="1096" y="149"/>
                    <a:pt x="1110" y="161"/>
                  </a:cubicBezTo>
                  <a:lnTo>
                    <a:pt x="1110" y="161"/>
                  </a:lnTo>
                  <a:lnTo>
                    <a:pt x="1089" y="140"/>
                  </a:lnTo>
                  <a:cubicBezTo>
                    <a:pt x="1081" y="133"/>
                    <a:pt x="1074" y="129"/>
                    <a:pt x="1067" y="126"/>
                  </a:cubicBezTo>
                  <a:close/>
                  <a:moveTo>
                    <a:pt x="387" y="57"/>
                  </a:moveTo>
                  <a:cubicBezTo>
                    <a:pt x="374" y="59"/>
                    <a:pt x="362" y="70"/>
                    <a:pt x="349" y="70"/>
                  </a:cubicBezTo>
                  <a:lnTo>
                    <a:pt x="294" y="84"/>
                  </a:lnTo>
                  <a:cubicBezTo>
                    <a:pt x="294" y="112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61"/>
                    <a:pt x="223" y="167"/>
                    <a:pt x="221" y="171"/>
                  </a:cubicBezTo>
                  <a:lnTo>
                    <a:pt x="221" y="171"/>
                  </a:lnTo>
                  <a:cubicBezTo>
                    <a:pt x="270" y="124"/>
                    <a:pt x="327" y="85"/>
                    <a:pt x="387" y="57"/>
                  </a:cubicBezTo>
                  <a:close/>
                  <a:moveTo>
                    <a:pt x="221" y="171"/>
                  </a:moveTo>
                  <a:cubicBezTo>
                    <a:pt x="217" y="175"/>
                    <a:pt x="212" y="179"/>
                    <a:pt x="208" y="183"/>
                  </a:cubicBezTo>
                  <a:lnTo>
                    <a:pt x="208" y="183"/>
                  </a:lnTo>
                  <a:cubicBezTo>
                    <a:pt x="214" y="180"/>
                    <a:pt x="218" y="177"/>
                    <a:pt x="221" y="171"/>
                  </a:cubicBezTo>
                  <a:close/>
                  <a:moveTo>
                    <a:pt x="1110" y="161"/>
                  </a:moveTo>
                  <a:lnTo>
                    <a:pt x="1130" y="182"/>
                  </a:lnTo>
                  <a:cubicBezTo>
                    <a:pt x="1133" y="184"/>
                    <a:pt x="1136" y="187"/>
                    <a:pt x="1138" y="188"/>
                  </a:cubicBezTo>
                  <a:lnTo>
                    <a:pt x="1138" y="188"/>
                  </a:lnTo>
                  <a:cubicBezTo>
                    <a:pt x="1129" y="179"/>
                    <a:pt x="1119" y="170"/>
                    <a:pt x="1110" y="161"/>
                  </a:cubicBezTo>
                  <a:close/>
                  <a:moveTo>
                    <a:pt x="1138" y="188"/>
                  </a:moveTo>
                  <a:lnTo>
                    <a:pt x="1138" y="188"/>
                  </a:lnTo>
                  <a:cubicBezTo>
                    <a:pt x="1145" y="195"/>
                    <a:pt x="1152" y="202"/>
                    <a:pt x="1158" y="210"/>
                  </a:cubicBezTo>
                  <a:cubicBezTo>
                    <a:pt x="1158" y="198"/>
                    <a:pt x="1149" y="196"/>
                    <a:pt x="1138" y="188"/>
                  </a:cubicBezTo>
                  <a:close/>
                  <a:moveTo>
                    <a:pt x="1158" y="210"/>
                  </a:moveTo>
                  <a:lnTo>
                    <a:pt x="1200" y="252"/>
                  </a:lnTo>
                  <a:cubicBezTo>
                    <a:pt x="1214" y="265"/>
                    <a:pt x="1214" y="279"/>
                    <a:pt x="1228" y="280"/>
                  </a:cubicBezTo>
                  <a:lnTo>
                    <a:pt x="1228" y="280"/>
                  </a:lnTo>
                  <a:cubicBezTo>
                    <a:pt x="1207" y="255"/>
                    <a:pt x="1184" y="232"/>
                    <a:pt x="1158" y="210"/>
                  </a:cubicBezTo>
                  <a:close/>
                  <a:moveTo>
                    <a:pt x="1228" y="280"/>
                  </a:moveTo>
                  <a:cubicBezTo>
                    <a:pt x="1271" y="329"/>
                    <a:pt x="1304" y="384"/>
                    <a:pt x="1329" y="442"/>
                  </a:cubicBezTo>
                  <a:lnTo>
                    <a:pt x="1329" y="442"/>
                  </a:lnTo>
                  <a:cubicBezTo>
                    <a:pt x="1327" y="436"/>
                    <a:pt x="1326" y="428"/>
                    <a:pt x="1326" y="419"/>
                  </a:cubicBezTo>
                  <a:lnTo>
                    <a:pt x="1298" y="377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28" y="280"/>
                  </a:lnTo>
                  <a:cubicBezTo>
                    <a:pt x="1228" y="280"/>
                    <a:pt x="1228" y="280"/>
                    <a:pt x="1228" y="280"/>
                  </a:cubicBezTo>
                  <a:close/>
                  <a:moveTo>
                    <a:pt x="1329" y="442"/>
                  </a:moveTo>
                  <a:cubicBezTo>
                    <a:pt x="1333" y="456"/>
                    <a:pt x="1340" y="465"/>
                    <a:pt x="1340" y="475"/>
                  </a:cubicBezTo>
                  <a:lnTo>
                    <a:pt x="1354" y="531"/>
                  </a:lnTo>
                  <a:cubicBezTo>
                    <a:pt x="1354" y="545"/>
                    <a:pt x="1368" y="558"/>
                    <a:pt x="1368" y="586"/>
                  </a:cubicBezTo>
                  <a:lnTo>
                    <a:pt x="1368" y="628"/>
                  </a:lnTo>
                  <a:lnTo>
                    <a:pt x="1368" y="684"/>
                  </a:lnTo>
                  <a:lnTo>
                    <a:pt x="1368" y="740"/>
                  </a:lnTo>
                  <a:lnTo>
                    <a:pt x="1368" y="796"/>
                  </a:lnTo>
                  <a:lnTo>
                    <a:pt x="1354" y="837"/>
                  </a:lnTo>
                  <a:cubicBezTo>
                    <a:pt x="1354" y="879"/>
                    <a:pt x="1340" y="907"/>
                    <a:pt x="1326" y="935"/>
                  </a:cubicBezTo>
                  <a:cubicBezTo>
                    <a:pt x="1242" y="1112"/>
                    <a:pt x="1089" y="1242"/>
                    <a:pt x="901" y="1297"/>
                  </a:cubicBezTo>
                  <a:lnTo>
                    <a:pt x="901" y="1297"/>
                  </a:lnTo>
                  <a:cubicBezTo>
                    <a:pt x="1320" y="1211"/>
                    <a:pt x="1474" y="779"/>
                    <a:pt x="1329" y="442"/>
                  </a:cubicBezTo>
                  <a:close/>
                  <a:moveTo>
                    <a:pt x="208" y="183"/>
                  </a:moveTo>
                  <a:cubicBezTo>
                    <a:pt x="202" y="187"/>
                    <a:pt x="193" y="190"/>
                    <a:pt x="182" y="196"/>
                  </a:cubicBezTo>
                  <a:lnTo>
                    <a:pt x="154" y="238"/>
                  </a:lnTo>
                  <a:cubicBezTo>
                    <a:pt x="140" y="238"/>
                    <a:pt x="140" y="252"/>
                    <a:pt x="112" y="266"/>
                  </a:cubicBezTo>
                  <a:lnTo>
                    <a:pt x="84" y="307"/>
                  </a:lnTo>
                  <a:cubicBezTo>
                    <a:pt x="84" y="321"/>
                    <a:pt x="70" y="335"/>
                    <a:pt x="70" y="349"/>
                  </a:cubicBezTo>
                  <a:cubicBezTo>
                    <a:pt x="70" y="363"/>
                    <a:pt x="42" y="391"/>
                    <a:pt x="42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19"/>
                    <a:pt x="307" y="1312"/>
                    <a:pt x="698" y="1326"/>
                  </a:cubicBezTo>
                  <a:cubicBezTo>
                    <a:pt x="769" y="1326"/>
                    <a:pt x="837" y="1316"/>
                    <a:pt x="901" y="1297"/>
                  </a:cubicBezTo>
                  <a:lnTo>
                    <a:pt x="901" y="1297"/>
                  </a:lnTo>
                  <a:cubicBezTo>
                    <a:pt x="863" y="1305"/>
                    <a:pt x="824" y="1310"/>
                    <a:pt x="782" y="1312"/>
                  </a:cubicBezTo>
                  <a:cubicBezTo>
                    <a:pt x="773" y="1312"/>
                    <a:pt x="764" y="1312"/>
                    <a:pt x="755" y="1312"/>
                  </a:cubicBezTo>
                  <a:cubicBezTo>
                    <a:pt x="415" y="1312"/>
                    <a:pt x="69" y="1051"/>
                    <a:pt x="28" y="670"/>
                  </a:cubicBezTo>
                  <a:cubicBezTo>
                    <a:pt x="14" y="472"/>
                    <a:pt x="90" y="302"/>
                    <a:pt x="208" y="183"/>
                  </a:cubicBezTo>
                  <a:close/>
                </a:path>
              </a:pathLst>
            </a:custGeom>
            <a:solidFill>
              <a:srgbClr val="9E9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5"/>
            <p:cNvSpPr/>
            <p:nvPr/>
          </p:nvSpPr>
          <p:spPr>
            <a:xfrm>
              <a:off x="2577800" y="3545675"/>
              <a:ext cx="36800" cy="33150"/>
            </a:xfrm>
            <a:custGeom>
              <a:avLst/>
              <a:gdLst/>
              <a:ahLst/>
              <a:cxnLst/>
              <a:rect l="l" t="t" r="r" b="b"/>
              <a:pathLst>
                <a:path w="1472" h="1326" extrusionOk="0">
                  <a:moveTo>
                    <a:pt x="680" y="0"/>
                  </a:moveTo>
                  <a:cubicBezTo>
                    <a:pt x="674" y="0"/>
                    <a:pt x="670" y="1"/>
                    <a:pt x="670" y="1"/>
                  </a:cubicBezTo>
                  <a:lnTo>
                    <a:pt x="692" y="1"/>
                  </a:lnTo>
                  <a:cubicBezTo>
                    <a:pt x="687" y="0"/>
                    <a:pt x="683" y="0"/>
                    <a:pt x="680" y="0"/>
                  </a:cubicBezTo>
                  <a:close/>
                  <a:moveTo>
                    <a:pt x="628" y="1"/>
                  </a:moveTo>
                  <a:cubicBezTo>
                    <a:pt x="638" y="1"/>
                    <a:pt x="647" y="7"/>
                    <a:pt x="656" y="7"/>
                  </a:cubicBezTo>
                  <a:cubicBezTo>
                    <a:pt x="661" y="7"/>
                    <a:pt x="665" y="5"/>
                    <a:pt x="670" y="1"/>
                  </a:cubicBez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95" y="15"/>
                    <a:pt x="481" y="19"/>
                    <a:pt x="469" y="23"/>
                  </a:cubicBezTo>
                  <a:lnTo>
                    <a:pt x="469" y="23"/>
                  </a:lnTo>
                  <a:cubicBezTo>
                    <a:pt x="521" y="8"/>
                    <a:pt x="574" y="1"/>
                    <a:pt x="628" y="1"/>
                  </a:cubicBezTo>
                  <a:close/>
                  <a:moveTo>
                    <a:pt x="469" y="23"/>
                  </a:moveTo>
                  <a:cubicBezTo>
                    <a:pt x="466" y="24"/>
                    <a:pt x="462" y="26"/>
                    <a:pt x="458" y="27"/>
                  </a:cubicBezTo>
                  <a:lnTo>
                    <a:pt x="458" y="27"/>
                  </a:lnTo>
                  <a:cubicBezTo>
                    <a:pt x="462" y="26"/>
                    <a:pt x="465" y="25"/>
                    <a:pt x="469" y="23"/>
                  </a:cubicBezTo>
                  <a:close/>
                  <a:moveTo>
                    <a:pt x="692" y="1"/>
                  </a:moveTo>
                  <a:cubicBezTo>
                    <a:pt x="723" y="2"/>
                    <a:pt x="783" y="7"/>
                    <a:pt x="859" y="29"/>
                  </a:cubicBezTo>
                  <a:lnTo>
                    <a:pt x="859" y="29"/>
                  </a:lnTo>
                  <a:cubicBezTo>
                    <a:pt x="852" y="22"/>
                    <a:pt x="845" y="15"/>
                    <a:pt x="837" y="15"/>
                  </a:cubicBezTo>
                  <a:lnTo>
                    <a:pt x="782" y="1"/>
                  </a:lnTo>
                  <a:close/>
                  <a:moveTo>
                    <a:pt x="458" y="27"/>
                  </a:moveTo>
                  <a:lnTo>
                    <a:pt x="458" y="27"/>
                  </a:lnTo>
                  <a:cubicBezTo>
                    <a:pt x="454" y="28"/>
                    <a:pt x="450" y="28"/>
                    <a:pt x="447" y="28"/>
                  </a:cubicBezTo>
                  <a:lnTo>
                    <a:pt x="436" y="34"/>
                  </a:lnTo>
                  <a:lnTo>
                    <a:pt x="436" y="34"/>
                  </a:lnTo>
                  <a:cubicBezTo>
                    <a:pt x="443" y="32"/>
                    <a:pt x="450" y="29"/>
                    <a:pt x="458" y="27"/>
                  </a:cubicBezTo>
                  <a:close/>
                  <a:moveTo>
                    <a:pt x="859" y="29"/>
                  </a:moveTo>
                  <a:cubicBezTo>
                    <a:pt x="866" y="36"/>
                    <a:pt x="872" y="42"/>
                    <a:pt x="879" y="42"/>
                  </a:cubicBezTo>
                  <a:lnTo>
                    <a:pt x="935" y="56"/>
                  </a:lnTo>
                  <a:cubicBezTo>
                    <a:pt x="936" y="56"/>
                    <a:pt x="936" y="56"/>
                    <a:pt x="937" y="56"/>
                  </a:cubicBezTo>
                  <a:lnTo>
                    <a:pt x="937" y="56"/>
                  </a:lnTo>
                  <a:cubicBezTo>
                    <a:pt x="909" y="45"/>
                    <a:pt x="883" y="36"/>
                    <a:pt x="859" y="29"/>
                  </a:cubicBezTo>
                  <a:close/>
                  <a:moveTo>
                    <a:pt x="436" y="34"/>
                  </a:moveTo>
                  <a:cubicBezTo>
                    <a:pt x="408" y="44"/>
                    <a:pt x="381" y="56"/>
                    <a:pt x="354" y="70"/>
                  </a:cubicBezTo>
                  <a:lnTo>
                    <a:pt x="354" y="70"/>
                  </a:lnTo>
                  <a:cubicBezTo>
                    <a:pt x="367" y="67"/>
                    <a:pt x="379" y="56"/>
                    <a:pt x="391" y="56"/>
                  </a:cubicBezTo>
                  <a:lnTo>
                    <a:pt x="436" y="34"/>
                  </a:lnTo>
                  <a:close/>
                  <a:moveTo>
                    <a:pt x="937" y="56"/>
                  </a:moveTo>
                  <a:lnTo>
                    <a:pt x="937" y="56"/>
                  </a:lnTo>
                  <a:cubicBezTo>
                    <a:pt x="973" y="71"/>
                    <a:pt x="1011" y="90"/>
                    <a:pt x="1049" y="114"/>
                  </a:cubicBezTo>
                  <a:lnTo>
                    <a:pt x="1049" y="114"/>
                  </a:lnTo>
                  <a:cubicBezTo>
                    <a:pt x="1048" y="114"/>
                    <a:pt x="1048" y="113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51" y="57"/>
                    <a:pt x="937" y="56"/>
                  </a:cubicBezTo>
                  <a:close/>
                  <a:moveTo>
                    <a:pt x="1049" y="114"/>
                  </a:moveTo>
                  <a:lnTo>
                    <a:pt x="1049" y="114"/>
                  </a:lnTo>
                  <a:cubicBezTo>
                    <a:pt x="1055" y="120"/>
                    <a:pt x="1061" y="123"/>
                    <a:pt x="1066" y="125"/>
                  </a:cubicBezTo>
                  <a:lnTo>
                    <a:pt x="1066" y="125"/>
                  </a:lnTo>
                  <a:cubicBezTo>
                    <a:pt x="1061" y="122"/>
                    <a:pt x="1055" y="118"/>
                    <a:pt x="1049" y="114"/>
                  </a:cubicBezTo>
                  <a:close/>
                  <a:moveTo>
                    <a:pt x="1066" y="125"/>
                  </a:moveTo>
                  <a:lnTo>
                    <a:pt x="1066" y="125"/>
                  </a:lnTo>
                  <a:cubicBezTo>
                    <a:pt x="1074" y="131"/>
                    <a:pt x="1082" y="136"/>
                    <a:pt x="1091" y="142"/>
                  </a:cubicBezTo>
                  <a:lnTo>
                    <a:pt x="1091" y="142"/>
                  </a:lnTo>
                  <a:lnTo>
                    <a:pt x="1089" y="140"/>
                  </a:lnTo>
                  <a:cubicBezTo>
                    <a:pt x="1081" y="133"/>
                    <a:pt x="1074" y="129"/>
                    <a:pt x="1066" y="125"/>
                  </a:cubicBezTo>
                  <a:close/>
                  <a:moveTo>
                    <a:pt x="1091" y="142"/>
                  </a:moveTo>
                  <a:lnTo>
                    <a:pt x="1130" y="182"/>
                  </a:lnTo>
                  <a:cubicBezTo>
                    <a:pt x="1144" y="196"/>
                    <a:pt x="1158" y="196"/>
                    <a:pt x="1158" y="210"/>
                  </a:cubicBezTo>
                  <a:lnTo>
                    <a:pt x="1200" y="252"/>
                  </a:lnTo>
                  <a:cubicBezTo>
                    <a:pt x="1214" y="266"/>
                    <a:pt x="1214" y="280"/>
                    <a:pt x="1228" y="280"/>
                  </a:cubicBezTo>
                  <a:lnTo>
                    <a:pt x="1264" y="315"/>
                  </a:lnTo>
                  <a:lnTo>
                    <a:pt x="1264" y="315"/>
                  </a:lnTo>
                  <a:cubicBezTo>
                    <a:pt x="1234" y="273"/>
                    <a:pt x="1199" y="233"/>
                    <a:pt x="1158" y="196"/>
                  </a:cubicBezTo>
                  <a:cubicBezTo>
                    <a:pt x="1136" y="176"/>
                    <a:pt x="1113" y="158"/>
                    <a:pt x="1091" y="142"/>
                  </a:cubicBezTo>
                  <a:close/>
                  <a:moveTo>
                    <a:pt x="1264" y="315"/>
                  </a:moveTo>
                  <a:cubicBezTo>
                    <a:pt x="1266" y="318"/>
                    <a:pt x="1268" y="322"/>
                    <a:pt x="1270" y="325"/>
                  </a:cubicBezTo>
                  <a:lnTo>
                    <a:pt x="1270" y="325"/>
                  </a:lnTo>
                  <a:cubicBezTo>
                    <a:pt x="1270" y="324"/>
                    <a:pt x="1270" y="322"/>
                    <a:pt x="1270" y="321"/>
                  </a:cubicBezTo>
                  <a:lnTo>
                    <a:pt x="1264" y="315"/>
                  </a:lnTo>
                  <a:close/>
                  <a:moveTo>
                    <a:pt x="1270" y="325"/>
                  </a:moveTo>
                  <a:cubicBezTo>
                    <a:pt x="1272" y="334"/>
                    <a:pt x="1279" y="344"/>
                    <a:pt x="1289" y="354"/>
                  </a:cubicBezTo>
                  <a:lnTo>
                    <a:pt x="1289" y="354"/>
                  </a:lnTo>
                  <a:cubicBezTo>
                    <a:pt x="1283" y="344"/>
                    <a:pt x="1277" y="334"/>
                    <a:pt x="1270" y="325"/>
                  </a:cubicBezTo>
                  <a:close/>
                  <a:moveTo>
                    <a:pt x="1289" y="354"/>
                  </a:moveTo>
                  <a:cubicBezTo>
                    <a:pt x="1303" y="378"/>
                    <a:pt x="1316" y="404"/>
                    <a:pt x="1327" y="429"/>
                  </a:cubicBezTo>
                  <a:lnTo>
                    <a:pt x="1327" y="429"/>
                  </a:lnTo>
                  <a:cubicBezTo>
                    <a:pt x="1326" y="425"/>
                    <a:pt x="1326" y="422"/>
                    <a:pt x="1326" y="419"/>
                  </a:cubicBezTo>
                  <a:lnTo>
                    <a:pt x="1298" y="363"/>
                  </a:lnTo>
                  <a:cubicBezTo>
                    <a:pt x="1295" y="360"/>
                    <a:pt x="1292" y="357"/>
                    <a:pt x="1289" y="354"/>
                  </a:cubicBezTo>
                  <a:close/>
                  <a:moveTo>
                    <a:pt x="1327" y="429"/>
                  </a:moveTo>
                  <a:lnTo>
                    <a:pt x="1327" y="429"/>
                  </a:lnTo>
                  <a:cubicBezTo>
                    <a:pt x="1331" y="444"/>
                    <a:pt x="1340" y="464"/>
                    <a:pt x="1340" y="475"/>
                  </a:cubicBezTo>
                  <a:lnTo>
                    <a:pt x="1354" y="531"/>
                  </a:lnTo>
                  <a:cubicBezTo>
                    <a:pt x="1354" y="545"/>
                    <a:pt x="1368" y="559"/>
                    <a:pt x="1368" y="572"/>
                  </a:cubicBezTo>
                  <a:lnTo>
                    <a:pt x="1368" y="628"/>
                  </a:lnTo>
                  <a:lnTo>
                    <a:pt x="1368" y="684"/>
                  </a:lnTo>
                  <a:lnTo>
                    <a:pt x="1368" y="740"/>
                  </a:lnTo>
                  <a:lnTo>
                    <a:pt x="1368" y="782"/>
                  </a:lnTo>
                  <a:lnTo>
                    <a:pt x="1354" y="838"/>
                  </a:lnTo>
                  <a:cubicBezTo>
                    <a:pt x="1354" y="879"/>
                    <a:pt x="1340" y="907"/>
                    <a:pt x="1326" y="921"/>
                  </a:cubicBezTo>
                  <a:cubicBezTo>
                    <a:pt x="1247" y="1098"/>
                    <a:pt x="1106" y="1227"/>
                    <a:pt x="932" y="1287"/>
                  </a:cubicBezTo>
                  <a:lnTo>
                    <a:pt x="932" y="1287"/>
                  </a:lnTo>
                  <a:cubicBezTo>
                    <a:pt x="1329" y="1179"/>
                    <a:pt x="1472" y="762"/>
                    <a:pt x="1327" y="429"/>
                  </a:cubicBezTo>
                  <a:close/>
                  <a:moveTo>
                    <a:pt x="354" y="70"/>
                  </a:moveTo>
                  <a:lnTo>
                    <a:pt x="354" y="70"/>
                  </a:lnTo>
                  <a:cubicBezTo>
                    <a:pt x="353" y="70"/>
                    <a:pt x="351" y="70"/>
                    <a:pt x="349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52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82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12" y="266"/>
                  </a:cubicBezTo>
                  <a:lnTo>
                    <a:pt x="84" y="294"/>
                  </a:lnTo>
                  <a:cubicBezTo>
                    <a:pt x="84" y="307"/>
                    <a:pt x="70" y="335"/>
                    <a:pt x="70" y="349"/>
                  </a:cubicBezTo>
                  <a:cubicBezTo>
                    <a:pt x="70" y="363"/>
                    <a:pt x="42" y="377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780" y="1326"/>
                    <a:pt x="859" y="1312"/>
                    <a:pt x="932" y="1287"/>
                  </a:cubicBezTo>
                  <a:lnTo>
                    <a:pt x="932" y="1287"/>
                  </a:lnTo>
                  <a:cubicBezTo>
                    <a:pt x="885" y="1300"/>
                    <a:pt x="835" y="1308"/>
                    <a:pt x="782" y="1312"/>
                  </a:cubicBezTo>
                  <a:cubicBezTo>
                    <a:pt x="772" y="1312"/>
                    <a:pt x="763" y="1312"/>
                    <a:pt x="754" y="1312"/>
                  </a:cubicBezTo>
                  <a:cubicBezTo>
                    <a:pt x="414" y="1312"/>
                    <a:pt x="69" y="1064"/>
                    <a:pt x="28" y="656"/>
                  </a:cubicBezTo>
                  <a:cubicBezTo>
                    <a:pt x="9" y="392"/>
                    <a:pt x="155" y="175"/>
                    <a:pt x="354" y="70"/>
                  </a:cubicBezTo>
                  <a:close/>
                </a:path>
              </a:pathLst>
            </a:custGeom>
            <a:solidFill>
              <a:srgbClr val="9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5"/>
            <p:cNvSpPr/>
            <p:nvPr/>
          </p:nvSpPr>
          <p:spPr>
            <a:xfrm>
              <a:off x="2577100" y="3545675"/>
              <a:ext cx="39275" cy="33150"/>
            </a:xfrm>
            <a:custGeom>
              <a:avLst/>
              <a:gdLst/>
              <a:ahLst/>
              <a:cxnLst/>
              <a:rect l="l" t="t" r="r" b="b"/>
              <a:pathLst>
                <a:path w="1571" h="1326" extrusionOk="0">
                  <a:moveTo>
                    <a:pt x="656" y="1"/>
                  </a:moveTo>
                  <a:cubicBezTo>
                    <a:pt x="666" y="1"/>
                    <a:pt x="675" y="7"/>
                    <a:pt x="684" y="7"/>
                  </a:cubicBezTo>
                  <a:cubicBezTo>
                    <a:pt x="689" y="7"/>
                    <a:pt x="693" y="5"/>
                    <a:pt x="698" y="1"/>
                  </a:cubicBezTo>
                  <a:close/>
                  <a:moveTo>
                    <a:pt x="698" y="1"/>
                  </a:moveTo>
                  <a:cubicBezTo>
                    <a:pt x="698" y="1"/>
                    <a:pt x="779" y="1"/>
                    <a:pt x="886" y="28"/>
                  </a:cubicBezTo>
                  <a:lnTo>
                    <a:pt x="886" y="28"/>
                  </a:lnTo>
                  <a:cubicBezTo>
                    <a:pt x="879" y="21"/>
                    <a:pt x="872" y="15"/>
                    <a:pt x="865" y="15"/>
                  </a:cubicBezTo>
                  <a:lnTo>
                    <a:pt x="810" y="1"/>
                  </a:lnTo>
                  <a:close/>
                  <a:moveTo>
                    <a:pt x="886" y="28"/>
                  </a:moveTo>
                  <a:lnTo>
                    <a:pt x="886" y="28"/>
                  </a:lnTo>
                  <a:cubicBezTo>
                    <a:pt x="893" y="35"/>
                    <a:pt x="900" y="42"/>
                    <a:pt x="907" y="42"/>
                  </a:cubicBezTo>
                  <a:lnTo>
                    <a:pt x="963" y="56"/>
                  </a:lnTo>
                  <a:cubicBezTo>
                    <a:pt x="973" y="56"/>
                    <a:pt x="989" y="63"/>
                    <a:pt x="1002" y="67"/>
                  </a:cubicBezTo>
                  <a:lnTo>
                    <a:pt x="1002" y="67"/>
                  </a:lnTo>
                  <a:cubicBezTo>
                    <a:pt x="962" y="50"/>
                    <a:pt x="923" y="38"/>
                    <a:pt x="886" y="28"/>
                  </a:cubicBezTo>
                  <a:close/>
                  <a:moveTo>
                    <a:pt x="1002" y="67"/>
                  </a:moveTo>
                  <a:cubicBezTo>
                    <a:pt x="1012" y="71"/>
                    <a:pt x="1022" y="75"/>
                    <a:pt x="1031" y="80"/>
                  </a:cubicBezTo>
                  <a:lnTo>
                    <a:pt x="1031" y="80"/>
                  </a:lnTo>
                  <a:lnTo>
                    <a:pt x="1019" y="70"/>
                  </a:lnTo>
                  <a:cubicBezTo>
                    <a:pt x="1015" y="70"/>
                    <a:pt x="1009" y="69"/>
                    <a:pt x="1002" y="67"/>
                  </a:cubicBezTo>
                  <a:close/>
                  <a:moveTo>
                    <a:pt x="1031" y="80"/>
                  </a:moveTo>
                  <a:lnTo>
                    <a:pt x="1075" y="112"/>
                  </a:lnTo>
                  <a:cubicBezTo>
                    <a:pt x="1089" y="126"/>
                    <a:pt x="1103" y="126"/>
                    <a:pt x="1117" y="140"/>
                  </a:cubicBezTo>
                  <a:lnTo>
                    <a:pt x="1158" y="182"/>
                  </a:lnTo>
                  <a:cubicBezTo>
                    <a:pt x="1172" y="196"/>
                    <a:pt x="1186" y="196"/>
                    <a:pt x="1186" y="210"/>
                  </a:cubicBezTo>
                  <a:lnTo>
                    <a:pt x="1228" y="252"/>
                  </a:lnTo>
                  <a:cubicBezTo>
                    <a:pt x="1242" y="266"/>
                    <a:pt x="1242" y="280"/>
                    <a:pt x="1256" y="280"/>
                  </a:cubicBezTo>
                  <a:lnTo>
                    <a:pt x="1298" y="321"/>
                  </a:lnTo>
                  <a:cubicBezTo>
                    <a:pt x="1298" y="335"/>
                    <a:pt x="1312" y="349"/>
                    <a:pt x="1326" y="363"/>
                  </a:cubicBezTo>
                  <a:lnTo>
                    <a:pt x="1354" y="419"/>
                  </a:lnTo>
                  <a:cubicBezTo>
                    <a:pt x="1354" y="433"/>
                    <a:pt x="1368" y="461"/>
                    <a:pt x="1368" y="475"/>
                  </a:cubicBezTo>
                  <a:lnTo>
                    <a:pt x="1382" y="531"/>
                  </a:lnTo>
                  <a:cubicBezTo>
                    <a:pt x="1382" y="545"/>
                    <a:pt x="1396" y="559"/>
                    <a:pt x="1396" y="572"/>
                  </a:cubicBezTo>
                  <a:lnTo>
                    <a:pt x="1396" y="628"/>
                  </a:lnTo>
                  <a:lnTo>
                    <a:pt x="1396" y="684"/>
                  </a:lnTo>
                  <a:lnTo>
                    <a:pt x="1396" y="740"/>
                  </a:lnTo>
                  <a:lnTo>
                    <a:pt x="1396" y="782"/>
                  </a:lnTo>
                  <a:lnTo>
                    <a:pt x="1382" y="838"/>
                  </a:lnTo>
                  <a:cubicBezTo>
                    <a:pt x="1382" y="879"/>
                    <a:pt x="1368" y="907"/>
                    <a:pt x="1354" y="921"/>
                  </a:cubicBezTo>
                  <a:cubicBezTo>
                    <a:pt x="1296" y="1051"/>
                    <a:pt x="1205" y="1155"/>
                    <a:pt x="1091" y="1225"/>
                  </a:cubicBezTo>
                  <a:lnTo>
                    <a:pt x="1091" y="1225"/>
                  </a:lnTo>
                  <a:cubicBezTo>
                    <a:pt x="1456" y="1026"/>
                    <a:pt x="1570" y="495"/>
                    <a:pt x="1158" y="154"/>
                  </a:cubicBezTo>
                  <a:cubicBezTo>
                    <a:pt x="1117" y="124"/>
                    <a:pt x="1074" y="99"/>
                    <a:pt x="1031" y="80"/>
                  </a:cubicBezTo>
                  <a:close/>
                  <a:moveTo>
                    <a:pt x="587" y="1"/>
                  </a:moveTo>
                  <a:lnTo>
                    <a:pt x="531" y="15"/>
                  </a:lnTo>
                  <a:cubicBezTo>
                    <a:pt x="517" y="15"/>
                    <a:pt x="489" y="28"/>
                    <a:pt x="475" y="28"/>
                  </a:cubicBezTo>
                  <a:lnTo>
                    <a:pt x="419" y="56"/>
                  </a:lnTo>
                  <a:cubicBezTo>
                    <a:pt x="405" y="56"/>
                    <a:pt x="391" y="70"/>
                    <a:pt x="377" y="70"/>
                  </a:cubicBezTo>
                  <a:lnTo>
                    <a:pt x="322" y="84"/>
                  </a:lnTo>
                  <a:cubicBezTo>
                    <a:pt x="322" y="98"/>
                    <a:pt x="308" y="126"/>
                    <a:pt x="280" y="126"/>
                  </a:cubicBezTo>
                  <a:lnTo>
                    <a:pt x="252" y="154"/>
                  </a:lnTo>
                  <a:cubicBezTo>
                    <a:pt x="252" y="168"/>
                    <a:pt x="238" y="168"/>
                    <a:pt x="210" y="196"/>
                  </a:cubicBezTo>
                  <a:lnTo>
                    <a:pt x="182" y="224"/>
                  </a:lnTo>
                  <a:cubicBezTo>
                    <a:pt x="168" y="224"/>
                    <a:pt x="168" y="252"/>
                    <a:pt x="140" y="266"/>
                  </a:cubicBezTo>
                  <a:lnTo>
                    <a:pt x="112" y="294"/>
                  </a:lnTo>
                  <a:cubicBezTo>
                    <a:pt x="112" y="307"/>
                    <a:pt x="98" y="335"/>
                    <a:pt x="98" y="349"/>
                  </a:cubicBezTo>
                  <a:cubicBezTo>
                    <a:pt x="98" y="363"/>
                    <a:pt x="70" y="377"/>
                    <a:pt x="70" y="405"/>
                  </a:cubicBezTo>
                  <a:cubicBezTo>
                    <a:pt x="43" y="475"/>
                    <a:pt x="29" y="559"/>
                    <a:pt x="29" y="642"/>
                  </a:cubicBezTo>
                  <a:cubicBezTo>
                    <a:pt x="29" y="1005"/>
                    <a:pt x="335" y="1312"/>
                    <a:pt x="726" y="1326"/>
                  </a:cubicBezTo>
                  <a:cubicBezTo>
                    <a:pt x="861" y="1326"/>
                    <a:pt x="986" y="1290"/>
                    <a:pt x="1091" y="1225"/>
                  </a:cubicBezTo>
                  <a:lnTo>
                    <a:pt x="1091" y="1225"/>
                  </a:lnTo>
                  <a:cubicBezTo>
                    <a:pt x="1024" y="1261"/>
                    <a:pt x="948" y="1287"/>
                    <a:pt x="865" y="1298"/>
                  </a:cubicBezTo>
                  <a:cubicBezTo>
                    <a:pt x="839" y="1300"/>
                    <a:pt x="814" y="1301"/>
                    <a:pt x="788" y="1301"/>
                  </a:cubicBezTo>
                  <a:cubicBezTo>
                    <a:pt x="360" y="1301"/>
                    <a:pt x="96" y="975"/>
                    <a:pt x="56" y="712"/>
                  </a:cubicBezTo>
                  <a:cubicBezTo>
                    <a:pt x="1" y="224"/>
                    <a:pt x="419" y="1"/>
                    <a:pt x="656" y="1"/>
                  </a:cubicBezTo>
                  <a:close/>
                </a:path>
              </a:pathLst>
            </a:custGeom>
            <a:solidFill>
              <a:srgbClr val="9695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5"/>
            <p:cNvSpPr/>
            <p:nvPr/>
          </p:nvSpPr>
          <p:spPr>
            <a:xfrm>
              <a:off x="2577500" y="3545675"/>
              <a:ext cx="38875" cy="33150"/>
            </a:xfrm>
            <a:custGeom>
              <a:avLst/>
              <a:gdLst/>
              <a:ahLst/>
              <a:cxnLst/>
              <a:rect l="l" t="t" r="r" b="b"/>
              <a:pathLst>
                <a:path w="1555" h="1326" extrusionOk="0">
                  <a:moveTo>
                    <a:pt x="640" y="1"/>
                  </a:moveTo>
                  <a:cubicBezTo>
                    <a:pt x="650" y="1"/>
                    <a:pt x="659" y="7"/>
                    <a:pt x="668" y="7"/>
                  </a:cubicBezTo>
                  <a:cubicBezTo>
                    <a:pt x="673" y="7"/>
                    <a:pt x="677" y="5"/>
                    <a:pt x="682" y="1"/>
                  </a:cubicBezTo>
                  <a:close/>
                  <a:moveTo>
                    <a:pt x="682" y="1"/>
                  </a:moveTo>
                  <a:cubicBezTo>
                    <a:pt x="682" y="1"/>
                    <a:pt x="763" y="1"/>
                    <a:pt x="870" y="28"/>
                  </a:cubicBezTo>
                  <a:lnTo>
                    <a:pt x="870" y="28"/>
                  </a:lnTo>
                  <a:cubicBezTo>
                    <a:pt x="863" y="21"/>
                    <a:pt x="856" y="15"/>
                    <a:pt x="849" y="15"/>
                  </a:cubicBezTo>
                  <a:lnTo>
                    <a:pt x="794" y="1"/>
                  </a:lnTo>
                  <a:close/>
                  <a:moveTo>
                    <a:pt x="571" y="1"/>
                  </a:moveTo>
                  <a:lnTo>
                    <a:pt x="515" y="15"/>
                  </a:lnTo>
                  <a:cubicBezTo>
                    <a:pt x="501" y="15"/>
                    <a:pt x="473" y="28"/>
                    <a:pt x="459" y="28"/>
                  </a:cubicBezTo>
                  <a:lnTo>
                    <a:pt x="426" y="45"/>
                  </a:lnTo>
                  <a:lnTo>
                    <a:pt x="426" y="45"/>
                  </a:lnTo>
                  <a:cubicBezTo>
                    <a:pt x="498" y="16"/>
                    <a:pt x="572" y="1"/>
                    <a:pt x="640" y="1"/>
                  </a:cubicBezTo>
                  <a:close/>
                  <a:moveTo>
                    <a:pt x="426" y="45"/>
                  </a:moveTo>
                  <a:cubicBezTo>
                    <a:pt x="417" y="49"/>
                    <a:pt x="408" y="53"/>
                    <a:pt x="399" y="57"/>
                  </a:cubicBezTo>
                  <a:lnTo>
                    <a:pt x="399" y="57"/>
                  </a:lnTo>
                  <a:cubicBezTo>
                    <a:pt x="400" y="57"/>
                    <a:pt x="402" y="56"/>
                    <a:pt x="403" y="56"/>
                  </a:cubicBezTo>
                  <a:lnTo>
                    <a:pt x="426" y="45"/>
                  </a:lnTo>
                  <a:close/>
                  <a:moveTo>
                    <a:pt x="870" y="28"/>
                  </a:moveTo>
                  <a:lnTo>
                    <a:pt x="870" y="28"/>
                  </a:lnTo>
                  <a:cubicBezTo>
                    <a:pt x="877" y="35"/>
                    <a:pt x="884" y="42"/>
                    <a:pt x="891" y="42"/>
                  </a:cubicBezTo>
                  <a:lnTo>
                    <a:pt x="947" y="56"/>
                  </a:lnTo>
                  <a:cubicBezTo>
                    <a:pt x="957" y="56"/>
                    <a:pt x="973" y="63"/>
                    <a:pt x="986" y="67"/>
                  </a:cubicBezTo>
                  <a:lnTo>
                    <a:pt x="986" y="67"/>
                  </a:lnTo>
                  <a:cubicBezTo>
                    <a:pt x="946" y="50"/>
                    <a:pt x="907" y="38"/>
                    <a:pt x="870" y="28"/>
                  </a:cubicBezTo>
                  <a:close/>
                  <a:moveTo>
                    <a:pt x="986" y="67"/>
                  </a:moveTo>
                  <a:cubicBezTo>
                    <a:pt x="996" y="71"/>
                    <a:pt x="1006" y="75"/>
                    <a:pt x="1015" y="80"/>
                  </a:cubicBezTo>
                  <a:lnTo>
                    <a:pt x="1015" y="80"/>
                  </a:lnTo>
                  <a:lnTo>
                    <a:pt x="1003" y="70"/>
                  </a:lnTo>
                  <a:cubicBezTo>
                    <a:pt x="999" y="70"/>
                    <a:pt x="993" y="69"/>
                    <a:pt x="986" y="67"/>
                  </a:cubicBezTo>
                  <a:close/>
                  <a:moveTo>
                    <a:pt x="1015" y="80"/>
                  </a:moveTo>
                  <a:lnTo>
                    <a:pt x="1059" y="112"/>
                  </a:lnTo>
                  <a:cubicBezTo>
                    <a:pt x="1073" y="126"/>
                    <a:pt x="1087" y="126"/>
                    <a:pt x="1101" y="140"/>
                  </a:cubicBezTo>
                  <a:lnTo>
                    <a:pt x="1142" y="182"/>
                  </a:lnTo>
                  <a:cubicBezTo>
                    <a:pt x="1156" y="196"/>
                    <a:pt x="1170" y="196"/>
                    <a:pt x="1170" y="210"/>
                  </a:cubicBezTo>
                  <a:lnTo>
                    <a:pt x="1212" y="252"/>
                  </a:lnTo>
                  <a:cubicBezTo>
                    <a:pt x="1226" y="266"/>
                    <a:pt x="1226" y="280"/>
                    <a:pt x="1240" y="280"/>
                  </a:cubicBezTo>
                  <a:lnTo>
                    <a:pt x="1282" y="321"/>
                  </a:lnTo>
                  <a:cubicBezTo>
                    <a:pt x="1282" y="335"/>
                    <a:pt x="1296" y="349"/>
                    <a:pt x="1310" y="363"/>
                  </a:cubicBezTo>
                  <a:lnTo>
                    <a:pt x="1338" y="419"/>
                  </a:lnTo>
                  <a:cubicBezTo>
                    <a:pt x="1338" y="433"/>
                    <a:pt x="1352" y="461"/>
                    <a:pt x="1352" y="475"/>
                  </a:cubicBezTo>
                  <a:lnTo>
                    <a:pt x="1366" y="531"/>
                  </a:lnTo>
                  <a:cubicBezTo>
                    <a:pt x="1366" y="545"/>
                    <a:pt x="1380" y="559"/>
                    <a:pt x="1380" y="572"/>
                  </a:cubicBezTo>
                  <a:lnTo>
                    <a:pt x="1380" y="628"/>
                  </a:lnTo>
                  <a:lnTo>
                    <a:pt x="1380" y="684"/>
                  </a:lnTo>
                  <a:lnTo>
                    <a:pt x="1380" y="740"/>
                  </a:lnTo>
                  <a:lnTo>
                    <a:pt x="1380" y="782"/>
                  </a:lnTo>
                  <a:lnTo>
                    <a:pt x="1366" y="838"/>
                  </a:lnTo>
                  <a:cubicBezTo>
                    <a:pt x="1366" y="879"/>
                    <a:pt x="1352" y="907"/>
                    <a:pt x="1338" y="921"/>
                  </a:cubicBezTo>
                  <a:cubicBezTo>
                    <a:pt x="1280" y="1051"/>
                    <a:pt x="1189" y="1155"/>
                    <a:pt x="1075" y="1225"/>
                  </a:cubicBezTo>
                  <a:lnTo>
                    <a:pt x="1075" y="1225"/>
                  </a:lnTo>
                  <a:cubicBezTo>
                    <a:pt x="1440" y="1026"/>
                    <a:pt x="1554" y="495"/>
                    <a:pt x="1142" y="154"/>
                  </a:cubicBezTo>
                  <a:cubicBezTo>
                    <a:pt x="1101" y="124"/>
                    <a:pt x="1058" y="99"/>
                    <a:pt x="1015" y="80"/>
                  </a:cubicBezTo>
                  <a:close/>
                  <a:moveTo>
                    <a:pt x="399" y="57"/>
                  </a:moveTo>
                  <a:lnTo>
                    <a:pt x="399" y="57"/>
                  </a:lnTo>
                  <a:cubicBezTo>
                    <a:pt x="386" y="59"/>
                    <a:pt x="374" y="70"/>
                    <a:pt x="361" y="70"/>
                  </a:cubicBezTo>
                  <a:lnTo>
                    <a:pt x="306" y="84"/>
                  </a:lnTo>
                  <a:cubicBezTo>
                    <a:pt x="306" y="98"/>
                    <a:pt x="292" y="126"/>
                    <a:pt x="264" y="126"/>
                  </a:cubicBezTo>
                  <a:lnTo>
                    <a:pt x="236" y="154"/>
                  </a:lnTo>
                  <a:cubicBezTo>
                    <a:pt x="236" y="168"/>
                    <a:pt x="222" y="168"/>
                    <a:pt x="194" y="196"/>
                  </a:cubicBezTo>
                  <a:lnTo>
                    <a:pt x="166" y="224"/>
                  </a:lnTo>
                  <a:cubicBezTo>
                    <a:pt x="152" y="224"/>
                    <a:pt x="152" y="252"/>
                    <a:pt x="124" y="266"/>
                  </a:cubicBezTo>
                  <a:lnTo>
                    <a:pt x="96" y="294"/>
                  </a:lnTo>
                  <a:cubicBezTo>
                    <a:pt x="96" y="307"/>
                    <a:pt x="82" y="335"/>
                    <a:pt x="82" y="349"/>
                  </a:cubicBezTo>
                  <a:cubicBezTo>
                    <a:pt x="82" y="363"/>
                    <a:pt x="54" y="377"/>
                    <a:pt x="54" y="405"/>
                  </a:cubicBezTo>
                  <a:cubicBezTo>
                    <a:pt x="27" y="475"/>
                    <a:pt x="13" y="559"/>
                    <a:pt x="13" y="642"/>
                  </a:cubicBezTo>
                  <a:cubicBezTo>
                    <a:pt x="13" y="1005"/>
                    <a:pt x="319" y="1312"/>
                    <a:pt x="710" y="1326"/>
                  </a:cubicBezTo>
                  <a:cubicBezTo>
                    <a:pt x="845" y="1326"/>
                    <a:pt x="970" y="1290"/>
                    <a:pt x="1075" y="1225"/>
                  </a:cubicBezTo>
                  <a:lnTo>
                    <a:pt x="1075" y="1225"/>
                  </a:lnTo>
                  <a:cubicBezTo>
                    <a:pt x="1008" y="1261"/>
                    <a:pt x="932" y="1287"/>
                    <a:pt x="849" y="1298"/>
                  </a:cubicBezTo>
                  <a:cubicBezTo>
                    <a:pt x="810" y="1304"/>
                    <a:pt x="773" y="1306"/>
                    <a:pt x="736" y="1306"/>
                  </a:cubicBezTo>
                  <a:cubicBezTo>
                    <a:pt x="329" y="1306"/>
                    <a:pt x="79" y="968"/>
                    <a:pt x="40" y="712"/>
                  </a:cubicBezTo>
                  <a:cubicBezTo>
                    <a:pt x="0" y="378"/>
                    <a:pt x="187" y="155"/>
                    <a:pt x="399" y="57"/>
                  </a:cubicBezTo>
                  <a:close/>
                </a:path>
              </a:pathLst>
            </a:custGeom>
            <a:solidFill>
              <a:srgbClr val="939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5"/>
            <p:cNvSpPr/>
            <p:nvPr/>
          </p:nvSpPr>
          <p:spPr>
            <a:xfrm>
              <a:off x="2577800" y="3545675"/>
              <a:ext cx="37900" cy="33150"/>
            </a:xfrm>
            <a:custGeom>
              <a:avLst/>
              <a:gdLst/>
              <a:ahLst/>
              <a:cxnLst/>
              <a:rect l="l" t="t" r="r" b="b"/>
              <a:pathLst>
                <a:path w="1516" h="1326" extrusionOk="0">
                  <a:moveTo>
                    <a:pt x="642" y="1"/>
                  </a:moveTo>
                  <a:cubicBezTo>
                    <a:pt x="642" y="1"/>
                    <a:pt x="655" y="7"/>
                    <a:pt x="663" y="7"/>
                  </a:cubicBezTo>
                  <a:cubicBezTo>
                    <a:pt x="667" y="7"/>
                    <a:pt x="670" y="5"/>
                    <a:pt x="670" y="1"/>
                  </a:cubicBezTo>
                  <a:close/>
                  <a:moveTo>
                    <a:pt x="670" y="1"/>
                  </a:moveTo>
                  <a:cubicBezTo>
                    <a:pt x="670" y="1"/>
                    <a:pt x="752" y="1"/>
                    <a:pt x="859" y="29"/>
                  </a:cubicBezTo>
                  <a:lnTo>
                    <a:pt x="859" y="29"/>
                  </a:lnTo>
                  <a:cubicBezTo>
                    <a:pt x="852" y="22"/>
                    <a:pt x="845" y="15"/>
                    <a:pt x="837" y="15"/>
                  </a:cubicBezTo>
                  <a:lnTo>
                    <a:pt x="782" y="1"/>
                  </a:lnTo>
                  <a:close/>
                  <a:moveTo>
                    <a:pt x="559" y="1"/>
                  </a:moveTo>
                  <a:lnTo>
                    <a:pt x="503" y="15"/>
                  </a:lnTo>
                  <a:cubicBezTo>
                    <a:pt x="489" y="15"/>
                    <a:pt x="461" y="28"/>
                    <a:pt x="447" y="28"/>
                  </a:cubicBezTo>
                  <a:lnTo>
                    <a:pt x="433" y="36"/>
                  </a:lnTo>
                  <a:lnTo>
                    <a:pt x="433" y="36"/>
                  </a:lnTo>
                  <a:cubicBezTo>
                    <a:pt x="499" y="13"/>
                    <a:pt x="569" y="1"/>
                    <a:pt x="642" y="1"/>
                  </a:cubicBezTo>
                  <a:close/>
                  <a:moveTo>
                    <a:pt x="859" y="29"/>
                  </a:moveTo>
                  <a:lnTo>
                    <a:pt x="859" y="29"/>
                  </a:lnTo>
                  <a:cubicBezTo>
                    <a:pt x="866" y="36"/>
                    <a:pt x="873" y="42"/>
                    <a:pt x="879" y="42"/>
                  </a:cubicBezTo>
                  <a:lnTo>
                    <a:pt x="935" y="56"/>
                  </a:lnTo>
                  <a:cubicBezTo>
                    <a:pt x="939" y="56"/>
                    <a:pt x="943" y="57"/>
                    <a:pt x="948" y="59"/>
                  </a:cubicBezTo>
                  <a:lnTo>
                    <a:pt x="948" y="59"/>
                  </a:lnTo>
                  <a:cubicBezTo>
                    <a:pt x="917" y="47"/>
                    <a:pt x="887" y="37"/>
                    <a:pt x="859" y="29"/>
                  </a:cubicBezTo>
                  <a:close/>
                  <a:moveTo>
                    <a:pt x="433" y="36"/>
                  </a:moveTo>
                  <a:cubicBezTo>
                    <a:pt x="404" y="45"/>
                    <a:pt x="377" y="57"/>
                    <a:pt x="350" y="70"/>
                  </a:cubicBezTo>
                  <a:lnTo>
                    <a:pt x="350" y="70"/>
                  </a:lnTo>
                  <a:cubicBezTo>
                    <a:pt x="364" y="70"/>
                    <a:pt x="378" y="56"/>
                    <a:pt x="391" y="56"/>
                  </a:cubicBezTo>
                  <a:lnTo>
                    <a:pt x="433" y="36"/>
                  </a:lnTo>
                  <a:close/>
                  <a:moveTo>
                    <a:pt x="948" y="59"/>
                  </a:moveTo>
                  <a:cubicBezTo>
                    <a:pt x="971" y="68"/>
                    <a:pt x="995" y="78"/>
                    <a:pt x="1018" y="91"/>
                  </a:cubicBezTo>
                  <a:lnTo>
                    <a:pt x="1018" y="91"/>
                  </a:lnTo>
                  <a:lnTo>
                    <a:pt x="991" y="70"/>
                  </a:lnTo>
                  <a:cubicBezTo>
                    <a:pt x="981" y="70"/>
                    <a:pt x="962" y="63"/>
                    <a:pt x="948" y="59"/>
                  </a:cubicBezTo>
                  <a:close/>
                  <a:moveTo>
                    <a:pt x="350" y="70"/>
                  </a:moveTo>
                  <a:lnTo>
                    <a:pt x="350" y="70"/>
                  </a:lnTo>
                  <a:cubicBezTo>
                    <a:pt x="350" y="70"/>
                    <a:pt x="350" y="70"/>
                    <a:pt x="349" y="70"/>
                  </a:cubicBezTo>
                  <a:lnTo>
                    <a:pt x="294" y="84"/>
                  </a:lnTo>
                  <a:cubicBezTo>
                    <a:pt x="294" y="91"/>
                    <a:pt x="291" y="100"/>
                    <a:pt x="285" y="108"/>
                  </a:cubicBezTo>
                  <a:lnTo>
                    <a:pt x="285" y="108"/>
                  </a:lnTo>
                  <a:cubicBezTo>
                    <a:pt x="306" y="95"/>
                    <a:pt x="328" y="82"/>
                    <a:pt x="350" y="70"/>
                  </a:cubicBezTo>
                  <a:close/>
                  <a:moveTo>
                    <a:pt x="285" y="108"/>
                  </a:moveTo>
                  <a:cubicBezTo>
                    <a:pt x="276" y="114"/>
                    <a:pt x="268" y="119"/>
                    <a:pt x="260" y="125"/>
                  </a:cubicBezTo>
                  <a:lnTo>
                    <a:pt x="260" y="125"/>
                  </a:lnTo>
                  <a:cubicBezTo>
                    <a:pt x="271" y="123"/>
                    <a:pt x="279" y="116"/>
                    <a:pt x="285" y="108"/>
                  </a:cubicBezTo>
                  <a:close/>
                  <a:moveTo>
                    <a:pt x="260" y="125"/>
                  </a:moveTo>
                  <a:cubicBezTo>
                    <a:pt x="258" y="126"/>
                    <a:pt x="255" y="126"/>
                    <a:pt x="252" y="126"/>
                  </a:cubicBezTo>
                  <a:lnTo>
                    <a:pt x="225" y="153"/>
                  </a:lnTo>
                  <a:lnTo>
                    <a:pt x="225" y="153"/>
                  </a:lnTo>
                  <a:cubicBezTo>
                    <a:pt x="237" y="143"/>
                    <a:pt x="248" y="134"/>
                    <a:pt x="260" y="125"/>
                  </a:cubicBezTo>
                  <a:close/>
                  <a:moveTo>
                    <a:pt x="225" y="153"/>
                  </a:moveTo>
                  <a:cubicBezTo>
                    <a:pt x="199" y="174"/>
                    <a:pt x="175" y="198"/>
                    <a:pt x="153" y="224"/>
                  </a:cubicBezTo>
                  <a:lnTo>
                    <a:pt x="153" y="224"/>
                  </a:lnTo>
                  <a:cubicBezTo>
                    <a:pt x="153" y="224"/>
                    <a:pt x="154" y="224"/>
                    <a:pt x="154" y="224"/>
                  </a:cubicBezTo>
                  <a:lnTo>
                    <a:pt x="182" y="196"/>
                  </a:lnTo>
                  <a:cubicBezTo>
                    <a:pt x="210" y="168"/>
                    <a:pt x="224" y="168"/>
                    <a:pt x="224" y="154"/>
                  </a:cubicBezTo>
                  <a:lnTo>
                    <a:pt x="225" y="153"/>
                  </a:lnTo>
                  <a:close/>
                  <a:moveTo>
                    <a:pt x="153" y="224"/>
                  </a:moveTo>
                  <a:cubicBezTo>
                    <a:pt x="145" y="225"/>
                    <a:pt x="141" y="236"/>
                    <a:pt x="133" y="248"/>
                  </a:cubicBezTo>
                  <a:lnTo>
                    <a:pt x="133" y="248"/>
                  </a:lnTo>
                  <a:cubicBezTo>
                    <a:pt x="139" y="240"/>
                    <a:pt x="146" y="232"/>
                    <a:pt x="153" y="224"/>
                  </a:cubicBezTo>
                  <a:close/>
                  <a:moveTo>
                    <a:pt x="133" y="248"/>
                  </a:moveTo>
                  <a:cubicBezTo>
                    <a:pt x="132" y="249"/>
                    <a:pt x="131" y="250"/>
                    <a:pt x="130" y="251"/>
                  </a:cubicBezTo>
                  <a:lnTo>
                    <a:pt x="130" y="251"/>
                  </a:lnTo>
                  <a:cubicBezTo>
                    <a:pt x="131" y="250"/>
                    <a:pt x="132" y="249"/>
                    <a:pt x="133" y="248"/>
                  </a:cubicBezTo>
                  <a:close/>
                  <a:moveTo>
                    <a:pt x="1018" y="91"/>
                  </a:moveTo>
                  <a:lnTo>
                    <a:pt x="1047" y="112"/>
                  </a:lnTo>
                  <a:cubicBezTo>
                    <a:pt x="1061" y="126"/>
                    <a:pt x="1075" y="126"/>
                    <a:pt x="1089" y="140"/>
                  </a:cubicBezTo>
                  <a:lnTo>
                    <a:pt x="1130" y="182"/>
                  </a:lnTo>
                  <a:cubicBezTo>
                    <a:pt x="1144" y="196"/>
                    <a:pt x="1158" y="196"/>
                    <a:pt x="1158" y="210"/>
                  </a:cubicBezTo>
                  <a:lnTo>
                    <a:pt x="1200" y="252"/>
                  </a:lnTo>
                  <a:cubicBezTo>
                    <a:pt x="1214" y="266"/>
                    <a:pt x="1214" y="280"/>
                    <a:pt x="1228" y="280"/>
                  </a:cubicBezTo>
                  <a:lnTo>
                    <a:pt x="1240" y="291"/>
                  </a:lnTo>
                  <a:lnTo>
                    <a:pt x="1240" y="291"/>
                  </a:lnTo>
                  <a:cubicBezTo>
                    <a:pt x="1206" y="243"/>
                    <a:pt x="1165" y="197"/>
                    <a:pt x="1116" y="154"/>
                  </a:cubicBezTo>
                  <a:cubicBezTo>
                    <a:pt x="1085" y="129"/>
                    <a:pt x="1051" y="108"/>
                    <a:pt x="1018" y="91"/>
                  </a:cubicBezTo>
                  <a:close/>
                  <a:moveTo>
                    <a:pt x="130" y="251"/>
                  </a:moveTo>
                  <a:cubicBezTo>
                    <a:pt x="126" y="257"/>
                    <a:pt x="120" y="262"/>
                    <a:pt x="112" y="266"/>
                  </a:cubicBezTo>
                  <a:lnTo>
                    <a:pt x="84" y="294"/>
                  </a:lnTo>
                  <a:cubicBezTo>
                    <a:pt x="84" y="306"/>
                    <a:pt x="73" y="331"/>
                    <a:pt x="71" y="345"/>
                  </a:cubicBezTo>
                  <a:lnTo>
                    <a:pt x="71" y="345"/>
                  </a:lnTo>
                  <a:cubicBezTo>
                    <a:pt x="87" y="312"/>
                    <a:pt x="107" y="281"/>
                    <a:pt x="130" y="251"/>
                  </a:cubicBezTo>
                  <a:close/>
                  <a:moveTo>
                    <a:pt x="71" y="345"/>
                  </a:moveTo>
                  <a:cubicBezTo>
                    <a:pt x="67" y="353"/>
                    <a:pt x="63" y="360"/>
                    <a:pt x="60" y="368"/>
                  </a:cubicBezTo>
                  <a:lnTo>
                    <a:pt x="60" y="368"/>
                  </a:lnTo>
                  <a:cubicBezTo>
                    <a:pt x="66" y="361"/>
                    <a:pt x="70" y="355"/>
                    <a:pt x="70" y="349"/>
                  </a:cubicBezTo>
                  <a:cubicBezTo>
                    <a:pt x="70" y="348"/>
                    <a:pt x="70" y="347"/>
                    <a:pt x="71" y="345"/>
                  </a:cubicBezTo>
                  <a:close/>
                  <a:moveTo>
                    <a:pt x="1240" y="291"/>
                  </a:moveTo>
                  <a:cubicBezTo>
                    <a:pt x="1516" y="689"/>
                    <a:pt x="1305" y="1250"/>
                    <a:pt x="796" y="1312"/>
                  </a:cubicBezTo>
                  <a:cubicBezTo>
                    <a:pt x="777" y="1313"/>
                    <a:pt x="759" y="1314"/>
                    <a:pt x="740" y="1314"/>
                  </a:cubicBezTo>
                  <a:cubicBezTo>
                    <a:pt x="405" y="1314"/>
                    <a:pt x="41" y="1079"/>
                    <a:pt x="15" y="656"/>
                  </a:cubicBezTo>
                  <a:cubicBezTo>
                    <a:pt x="2" y="554"/>
                    <a:pt x="20" y="456"/>
                    <a:pt x="60" y="368"/>
                  </a:cubicBezTo>
                  <a:lnTo>
                    <a:pt x="60" y="368"/>
                  </a:lnTo>
                  <a:cubicBezTo>
                    <a:pt x="52" y="377"/>
                    <a:pt x="42" y="389"/>
                    <a:pt x="42" y="405"/>
                  </a:cubicBezTo>
                  <a:cubicBezTo>
                    <a:pt x="15" y="475"/>
                    <a:pt x="1" y="559"/>
                    <a:pt x="1" y="642"/>
                  </a:cubicBezTo>
                  <a:cubicBezTo>
                    <a:pt x="1" y="1005"/>
                    <a:pt x="307" y="1312"/>
                    <a:pt x="698" y="1326"/>
                  </a:cubicBezTo>
                  <a:cubicBezTo>
                    <a:pt x="977" y="1326"/>
                    <a:pt x="1214" y="1172"/>
                    <a:pt x="1326" y="921"/>
                  </a:cubicBezTo>
                  <a:cubicBezTo>
                    <a:pt x="1340" y="907"/>
                    <a:pt x="1354" y="879"/>
                    <a:pt x="1354" y="838"/>
                  </a:cubicBezTo>
                  <a:lnTo>
                    <a:pt x="1368" y="782"/>
                  </a:lnTo>
                  <a:lnTo>
                    <a:pt x="1368" y="740"/>
                  </a:lnTo>
                  <a:lnTo>
                    <a:pt x="1368" y="684"/>
                  </a:lnTo>
                  <a:lnTo>
                    <a:pt x="1368" y="628"/>
                  </a:lnTo>
                  <a:lnTo>
                    <a:pt x="1368" y="572"/>
                  </a:lnTo>
                  <a:cubicBezTo>
                    <a:pt x="1368" y="559"/>
                    <a:pt x="1354" y="545"/>
                    <a:pt x="1354" y="531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298" y="363"/>
                  </a:lnTo>
                  <a:cubicBezTo>
                    <a:pt x="1284" y="349"/>
                    <a:pt x="1270" y="335"/>
                    <a:pt x="1270" y="321"/>
                  </a:cubicBezTo>
                  <a:lnTo>
                    <a:pt x="1240" y="291"/>
                  </a:lnTo>
                  <a:close/>
                </a:path>
              </a:pathLst>
            </a:custGeom>
            <a:solidFill>
              <a:srgbClr val="8F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5"/>
            <p:cNvSpPr/>
            <p:nvPr/>
          </p:nvSpPr>
          <p:spPr>
            <a:xfrm>
              <a:off x="2587575" y="3557525"/>
              <a:ext cx="25050" cy="19475"/>
            </a:xfrm>
            <a:custGeom>
              <a:avLst/>
              <a:gdLst/>
              <a:ahLst/>
              <a:cxnLst/>
              <a:rect l="l" t="t" r="r" b="b"/>
              <a:pathLst>
                <a:path w="1002" h="779" extrusionOk="0">
                  <a:moveTo>
                    <a:pt x="812" y="0"/>
                  </a:moveTo>
                  <a:cubicBezTo>
                    <a:pt x="811" y="0"/>
                    <a:pt x="810" y="0"/>
                    <a:pt x="809" y="1"/>
                  </a:cubicBezTo>
                  <a:lnTo>
                    <a:pt x="809" y="29"/>
                  </a:lnTo>
                  <a:cubicBezTo>
                    <a:pt x="865" y="266"/>
                    <a:pt x="809" y="447"/>
                    <a:pt x="628" y="573"/>
                  </a:cubicBezTo>
                  <a:cubicBezTo>
                    <a:pt x="600" y="587"/>
                    <a:pt x="502" y="684"/>
                    <a:pt x="349" y="684"/>
                  </a:cubicBezTo>
                  <a:cubicBezTo>
                    <a:pt x="237" y="684"/>
                    <a:pt x="140" y="656"/>
                    <a:pt x="112" y="642"/>
                  </a:cubicBezTo>
                  <a:cubicBezTo>
                    <a:pt x="70" y="629"/>
                    <a:pt x="56" y="615"/>
                    <a:pt x="28" y="615"/>
                  </a:cubicBezTo>
                  <a:cubicBezTo>
                    <a:pt x="0" y="615"/>
                    <a:pt x="28" y="629"/>
                    <a:pt x="28" y="629"/>
                  </a:cubicBezTo>
                  <a:cubicBezTo>
                    <a:pt x="62" y="704"/>
                    <a:pt x="220" y="779"/>
                    <a:pt x="396" y="779"/>
                  </a:cubicBezTo>
                  <a:cubicBezTo>
                    <a:pt x="581" y="779"/>
                    <a:pt x="786" y="697"/>
                    <a:pt x="893" y="447"/>
                  </a:cubicBezTo>
                  <a:cubicBezTo>
                    <a:pt x="1001" y="217"/>
                    <a:pt x="847" y="0"/>
                    <a:pt x="812" y="0"/>
                  </a:cubicBezTo>
                  <a:close/>
                </a:path>
              </a:pathLst>
            </a:custGeom>
            <a:solidFill>
              <a:srgbClr val="DB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5"/>
            <p:cNvSpPr/>
            <p:nvPr/>
          </p:nvSpPr>
          <p:spPr>
            <a:xfrm>
              <a:off x="2577475" y="3545675"/>
              <a:ext cx="35475" cy="33150"/>
            </a:xfrm>
            <a:custGeom>
              <a:avLst/>
              <a:gdLst/>
              <a:ahLst/>
              <a:cxnLst/>
              <a:rect l="l" t="t" r="r" b="b"/>
              <a:pathLst>
                <a:path w="1419" h="1326" extrusionOk="0">
                  <a:moveTo>
                    <a:pt x="641" y="1"/>
                  </a:moveTo>
                  <a:cubicBezTo>
                    <a:pt x="651" y="1"/>
                    <a:pt x="660" y="7"/>
                    <a:pt x="669" y="7"/>
                  </a:cubicBezTo>
                  <a:cubicBezTo>
                    <a:pt x="674" y="7"/>
                    <a:pt x="678" y="5"/>
                    <a:pt x="683" y="1"/>
                  </a:cubicBezTo>
                  <a:close/>
                  <a:moveTo>
                    <a:pt x="683" y="1"/>
                  </a:moveTo>
                  <a:cubicBezTo>
                    <a:pt x="683" y="1"/>
                    <a:pt x="764" y="1"/>
                    <a:pt x="869" y="26"/>
                  </a:cubicBezTo>
                  <a:lnTo>
                    <a:pt x="869" y="26"/>
                  </a:lnTo>
                  <a:cubicBezTo>
                    <a:pt x="863" y="20"/>
                    <a:pt x="857" y="15"/>
                    <a:pt x="850" y="15"/>
                  </a:cubicBezTo>
                  <a:lnTo>
                    <a:pt x="795" y="1"/>
                  </a:lnTo>
                  <a:close/>
                  <a:moveTo>
                    <a:pt x="572" y="1"/>
                  </a:moveTo>
                  <a:lnTo>
                    <a:pt x="516" y="15"/>
                  </a:lnTo>
                  <a:cubicBezTo>
                    <a:pt x="502" y="15"/>
                    <a:pt x="474" y="28"/>
                    <a:pt x="460" y="28"/>
                  </a:cubicBezTo>
                  <a:lnTo>
                    <a:pt x="428" y="45"/>
                  </a:lnTo>
                  <a:lnTo>
                    <a:pt x="428" y="45"/>
                  </a:lnTo>
                  <a:cubicBezTo>
                    <a:pt x="503" y="15"/>
                    <a:pt x="577" y="1"/>
                    <a:pt x="641" y="1"/>
                  </a:cubicBezTo>
                  <a:close/>
                  <a:moveTo>
                    <a:pt x="428" y="45"/>
                  </a:moveTo>
                  <a:cubicBezTo>
                    <a:pt x="418" y="49"/>
                    <a:pt x="408" y="53"/>
                    <a:pt x="398" y="57"/>
                  </a:cubicBezTo>
                  <a:lnTo>
                    <a:pt x="398" y="57"/>
                  </a:lnTo>
                  <a:cubicBezTo>
                    <a:pt x="400" y="57"/>
                    <a:pt x="402" y="56"/>
                    <a:pt x="404" y="56"/>
                  </a:cubicBezTo>
                  <a:lnTo>
                    <a:pt x="428" y="45"/>
                  </a:lnTo>
                  <a:close/>
                  <a:moveTo>
                    <a:pt x="398" y="57"/>
                  </a:moveTo>
                  <a:lnTo>
                    <a:pt x="398" y="57"/>
                  </a:lnTo>
                  <a:cubicBezTo>
                    <a:pt x="386" y="60"/>
                    <a:pt x="374" y="70"/>
                    <a:pt x="362" y="70"/>
                  </a:cubicBezTo>
                  <a:lnTo>
                    <a:pt x="307" y="84"/>
                  </a:lnTo>
                  <a:cubicBezTo>
                    <a:pt x="307" y="98"/>
                    <a:pt x="293" y="126"/>
                    <a:pt x="265" y="126"/>
                  </a:cubicBezTo>
                  <a:lnTo>
                    <a:pt x="237" y="154"/>
                  </a:lnTo>
                  <a:cubicBezTo>
                    <a:pt x="237" y="156"/>
                    <a:pt x="237" y="157"/>
                    <a:pt x="236" y="158"/>
                  </a:cubicBezTo>
                  <a:lnTo>
                    <a:pt x="236" y="158"/>
                  </a:lnTo>
                  <a:cubicBezTo>
                    <a:pt x="286" y="116"/>
                    <a:pt x="342" y="82"/>
                    <a:pt x="398" y="57"/>
                  </a:cubicBezTo>
                  <a:close/>
                  <a:moveTo>
                    <a:pt x="236" y="158"/>
                  </a:moveTo>
                  <a:cubicBezTo>
                    <a:pt x="226" y="167"/>
                    <a:pt x="217" y="176"/>
                    <a:pt x="207" y="185"/>
                  </a:cubicBezTo>
                  <a:lnTo>
                    <a:pt x="207" y="185"/>
                  </a:lnTo>
                  <a:cubicBezTo>
                    <a:pt x="224" y="170"/>
                    <a:pt x="234" y="167"/>
                    <a:pt x="236" y="158"/>
                  </a:cubicBezTo>
                  <a:close/>
                  <a:moveTo>
                    <a:pt x="869" y="26"/>
                  </a:moveTo>
                  <a:lnTo>
                    <a:pt x="869" y="26"/>
                  </a:lnTo>
                  <a:cubicBezTo>
                    <a:pt x="877" y="34"/>
                    <a:pt x="885" y="42"/>
                    <a:pt x="892" y="42"/>
                  </a:cubicBezTo>
                  <a:lnTo>
                    <a:pt x="948" y="56"/>
                  </a:lnTo>
                  <a:cubicBezTo>
                    <a:pt x="962" y="56"/>
                    <a:pt x="990" y="70"/>
                    <a:pt x="1004" y="70"/>
                  </a:cubicBezTo>
                  <a:lnTo>
                    <a:pt x="1060" y="112"/>
                  </a:lnTo>
                  <a:cubicBezTo>
                    <a:pt x="1074" y="126"/>
                    <a:pt x="1088" y="126"/>
                    <a:pt x="1102" y="140"/>
                  </a:cubicBezTo>
                  <a:lnTo>
                    <a:pt x="1143" y="182"/>
                  </a:lnTo>
                  <a:cubicBezTo>
                    <a:pt x="1157" y="196"/>
                    <a:pt x="1171" y="196"/>
                    <a:pt x="1171" y="210"/>
                  </a:cubicBezTo>
                  <a:lnTo>
                    <a:pt x="1213" y="252"/>
                  </a:lnTo>
                  <a:cubicBezTo>
                    <a:pt x="1227" y="266"/>
                    <a:pt x="1227" y="280"/>
                    <a:pt x="1241" y="280"/>
                  </a:cubicBezTo>
                  <a:lnTo>
                    <a:pt x="1283" y="321"/>
                  </a:lnTo>
                  <a:cubicBezTo>
                    <a:pt x="1283" y="335"/>
                    <a:pt x="1297" y="349"/>
                    <a:pt x="1311" y="363"/>
                  </a:cubicBezTo>
                  <a:lnTo>
                    <a:pt x="1339" y="419"/>
                  </a:lnTo>
                  <a:cubicBezTo>
                    <a:pt x="1339" y="433"/>
                    <a:pt x="1353" y="461"/>
                    <a:pt x="1353" y="475"/>
                  </a:cubicBezTo>
                  <a:lnTo>
                    <a:pt x="1367" y="531"/>
                  </a:lnTo>
                  <a:cubicBezTo>
                    <a:pt x="1367" y="545"/>
                    <a:pt x="1381" y="559"/>
                    <a:pt x="1381" y="572"/>
                  </a:cubicBezTo>
                  <a:lnTo>
                    <a:pt x="1381" y="628"/>
                  </a:lnTo>
                  <a:lnTo>
                    <a:pt x="1381" y="684"/>
                  </a:lnTo>
                  <a:lnTo>
                    <a:pt x="1381" y="740"/>
                  </a:lnTo>
                  <a:lnTo>
                    <a:pt x="1381" y="778"/>
                  </a:lnTo>
                  <a:lnTo>
                    <a:pt x="1381" y="778"/>
                  </a:lnTo>
                  <a:cubicBezTo>
                    <a:pt x="1419" y="566"/>
                    <a:pt x="1348" y="328"/>
                    <a:pt x="1129" y="140"/>
                  </a:cubicBezTo>
                  <a:cubicBezTo>
                    <a:pt x="1045" y="80"/>
                    <a:pt x="949" y="45"/>
                    <a:pt x="869" y="26"/>
                  </a:cubicBezTo>
                  <a:close/>
                  <a:moveTo>
                    <a:pt x="1381" y="778"/>
                  </a:moveTo>
                  <a:lnTo>
                    <a:pt x="1381" y="778"/>
                  </a:lnTo>
                  <a:cubicBezTo>
                    <a:pt x="1379" y="784"/>
                    <a:pt x="1378" y="790"/>
                    <a:pt x="1377" y="797"/>
                  </a:cubicBezTo>
                  <a:lnTo>
                    <a:pt x="1377" y="797"/>
                  </a:lnTo>
                  <a:lnTo>
                    <a:pt x="1381" y="782"/>
                  </a:lnTo>
                  <a:lnTo>
                    <a:pt x="1381" y="778"/>
                  </a:lnTo>
                  <a:close/>
                  <a:moveTo>
                    <a:pt x="1377" y="797"/>
                  </a:moveTo>
                  <a:lnTo>
                    <a:pt x="1367" y="838"/>
                  </a:lnTo>
                  <a:cubicBezTo>
                    <a:pt x="1367" y="838"/>
                    <a:pt x="1367" y="838"/>
                    <a:pt x="1367" y="838"/>
                  </a:cubicBezTo>
                  <a:lnTo>
                    <a:pt x="1367" y="838"/>
                  </a:lnTo>
                  <a:cubicBezTo>
                    <a:pt x="1370" y="824"/>
                    <a:pt x="1374" y="811"/>
                    <a:pt x="1377" y="797"/>
                  </a:cubicBezTo>
                  <a:close/>
                  <a:moveTo>
                    <a:pt x="207" y="185"/>
                  </a:moveTo>
                  <a:cubicBezTo>
                    <a:pt x="203" y="188"/>
                    <a:pt x="199" y="191"/>
                    <a:pt x="195" y="196"/>
                  </a:cubicBezTo>
                  <a:lnTo>
                    <a:pt x="167" y="224"/>
                  </a:lnTo>
                  <a:cubicBezTo>
                    <a:pt x="153" y="224"/>
                    <a:pt x="153" y="252"/>
                    <a:pt x="125" y="266"/>
                  </a:cubicBezTo>
                  <a:lnTo>
                    <a:pt x="97" y="294"/>
                  </a:lnTo>
                  <a:cubicBezTo>
                    <a:pt x="97" y="307"/>
                    <a:pt x="83" y="335"/>
                    <a:pt x="83" y="349"/>
                  </a:cubicBezTo>
                  <a:cubicBezTo>
                    <a:pt x="83" y="363"/>
                    <a:pt x="55" y="377"/>
                    <a:pt x="55" y="405"/>
                  </a:cubicBezTo>
                  <a:cubicBezTo>
                    <a:pt x="28" y="475"/>
                    <a:pt x="14" y="559"/>
                    <a:pt x="14" y="642"/>
                  </a:cubicBezTo>
                  <a:cubicBezTo>
                    <a:pt x="14" y="1005"/>
                    <a:pt x="320" y="1312"/>
                    <a:pt x="711" y="1326"/>
                  </a:cubicBezTo>
                  <a:cubicBezTo>
                    <a:pt x="990" y="1326"/>
                    <a:pt x="1227" y="1172"/>
                    <a:pt x="1339" y="921"/>
                  </a:cubicBezTo>
                  <a:cubicBezTo>
                    <a:pt x="1353" y="907"/>
                    <a:pt x="1367" y="880"/>
                    <a:pt x="1367" y="838"/>
                  </a:cubicBezTo>
                  <a:lnTo>
                    <a:pt x="1367" y="838"/>
                  </a:lnTo>
                  <a:cubicBezTo>
                    <a:pt x="1300" y="1072"/>
                    <a:pt x="1099" y="1262"/>
                    <a:pt x="823" y="1298"/>
                  </a:cubicBezTo>
                  <a:cubicBezTo>
                    <a:pt x="785" y="1304"/>
                    <a:pt x="748" y="1306"/>
                    <a:pt x="712" y="1306"/>
                  </a:cubicBezTo>
                  <a:cubicBezTo>
                    <a:pt x="314" y="1306"/>
                    <a:pt x="53" y="968"/>
                    <a:pt x="28" y="712"/>
                  </a:cubicBezTo>
                  <a:cubicBezTo>
                    <a:pt x="1" y="476"/>
                    <a:pt x="85" y="301"/>
                    <a:pt x="207" y="185"/>
                  </a:cubicBez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5"/>
            <p:cNvSpPr/>
            <p:nvPr/>
          </p:nvSpPr>
          <p:spPr>
            <a:xfrm>
              <a:off x="2577725" y="3545675"/>
              <a:ext cx="34500" cy="33150"/>
            </a:xfrm>
            <a:custGeom>
              <a:avLst/>
              <a:gdLst/>
              <a:ahLst/>
              <a:cxnLst/>
              <a:rect l="l" t="t" r="r" b="b"/>
              <a:pathLst>
                <a:path w="1380" h="1326" extrusionOk="0">
                  <a:moveTo>
                    <a:pt x="631" y="1"/>
                  </a:moveTo>
                  <a:cubicBezTo>
                    <a:pt x="641" y="1"/>
                    <a:pt x="650" y="7"/>
                    <a:pt x="659" y="7"/>
                  </a:cubicBezTo>
                  <a:cubicBezTo>
                    <a:pt x="664" y="7"/>
                    <a:pt x="668" y="5"/>
                    <a:pt x="673" y="1"/>
                  </a:cubicBezTo>
                  <a:close/>
                  <a:moveTo>
                    <a:pt x="562" y="1"/>
                  </a:moveTo>
                  <a:lnTo>
                    <a:pt x="506" y="15"/>
                  </a:lnTo>
                  <a:cubicBezTo>
                    <a:pt x="498" y="15"/>
                    <a:pt x="487" y="18"/>
                    <a:pt x="476" y="22"/>
                  </a:cubicBezTo>
                  <a:lnTo>
                    <a:pt x="476" y="22"/>
                  </a:lnTo>
                  <a:cubicBezTo>
                    <a:pt x="528" y="8"/>
                    <a:pt x="580" y="1"/>
                    <a:pt x="631" y="1"/>
                  </a:cubicBezTo>
                  <a:close/>
                  <a:moveTo>
                    <a:pt x="476" y="22"/>
                  </a:moveTo>
                  <a:lnTo>
                    <a:pt x="476" y="22"/>
                  </a:lnTo>
                  <a:cubicBezTo>
                    <a:pt x="470" y="24"/>
                    <a:pt x="463" y="26"/>
                    <a:pt x="457" y="28"/>
                  </a:cubicBezTo>
                  <a:lnTo>
                    <a:pt x="457" y="28"/>
                  </a:lnTo>
                  <a:cubicBezTo>
                    <a:pt x="463" y="27"/>
                    <a:pt x="469" y="24"/>
                    <a:pt x="476" y="22"/>
                  </a:cubicBezTo>
                  <a:close/>
                  <a:moveTo>
                    <a:pt x="673" y="1"/>
                  </a:moveTo>
                  <a:cubicBezTo>
                    <a:pt x="673" y="1"/>
                    <a:pt x="755" y="1"/>
                    <a:pt x="861" y="28"/>
                  </a:cubicBezTo>
                  <a:lnTo>
                    <a:pt x="861" y="28"/>
                  </a:lnTo>
                  <a:cubicBezTo>
                    <a:pt x="854" y="21"/>
                    <a:pt x="847" y="15"/>
                    <a:pt x="840" y="15"/>
                  </a:cubicBezTo>
                  <a:lnTo>
                    <a:pt x="785" y="1"/>
                  </a:lnTo>
                  <a:close/>
                  <a:moveTo>
                    <a:pt x="457" y="28"/>
                  </a:moveTo>
                  <a:cubicBezTo>
                    <a:pt x="454" y="28"/>
                    <a:pt x="452" y="28"/>
                    <a:pt x="450" y="28"/>
                  </a:cubicBezTo>
                  <a:lnTo>
                    <a:pt x="442" y="33"/>
                  </a:lnTo>
                  <a:lnTo>
                    <a:pt x="442" y="33"/>
                  </a:lnTo>
                  <a:cubicBezTo>
                    <a:pt x="447" y="31"/>
                    <a:pt x="452" y="29"/>
                    <a:pt x="457" y="28"/>
                  </a:cubicBezTo>
                  <a:close/>
                  <a:moveTo>
                    <a:pt x="861" y="28"/>
                  </a:moveTo>
                  <a:lnTo>
                    <a:pt x="861" y="28"/>
                  </a:lnTo>
                  <a:cubicBezTo>
                    <a:pt x="868" y="35"/>
                    <a:pt x="875" y="42"/>
                    <a:pt x="882" y="42"/>
                  </a:cubicBezTo>
                  <a:lnTo>
                    <a:pt x="938" y="56"/>
                  </a:lnTo>
                  <a:cubicBezTo>
                    <a:pt x="947" y="56"/>
                    <a:pt x="960" y="62"/>
                    <a:pt x="973" y="66"/>
                  </a:cubicBezTo>
                  <a:lnTo>
                    <a:pt x="973" y="66"/>
                  </a:lnTo>
                  <a:cubicBezTo>
                    <a:pt x="934" y="49"/>
                    <a:pt x="896" y="37"/>
                    <a:pt x="861" y="28"/>
                  </a:cubicBezTo>
                  <a:close/>
                  <a:moveTo>
                    <a:pt x="442" y="33"/>
                  </a:moveTo>
                  <a:cubicBezTo>
                    <a:pt x="411" y="43"/>
                    <a:pt x="381" y="55"/>
                    <a:pt x="352" y="71"/>
                  </a:cubicBezTo>
                  <a:lnTo>
                    <a:pt x="352" y="71"/>
                  </a:lnTo>
                  <a:lnTo>
                    <a:pt x="352" y="70"/>
                  </a:lnTo>
                  <a:cubicBezTo>
                    <a:pt x="366" y="70"/>
                    <a:pt x="380" y="56"/>
                    <a:pt x="394" y="56"/>
                  </a:cubicBezTo>
                  <a:lnTo>
                    <a:pt x="442" y="33"/>
                  </a:lnTo>
                  <a:close/>
                  <a:moveTo>
                    <a:pt x="973" y="66"/>
                  </a:moveTo>
                  <a:cubicBezTo>
                    <a:pt x="985" y="71"/>
                    <a:pt x="998" y="77"/>
                    <a:pt x="1011" y="83"/>
                  </a:cubicBezTo>
                  <a:lnTo>
                    <a:pt x="1011" y="83"/>
                  </a:lnTo>
                  <a:lnTo>
                    <a:pt x="994" y="70"/>
                  </a:lnTo>
                  <a:cubicBezTo>
                    <a:pt x="988" y="70"/>
                    <a:pt x="981" y="68"/>
                    <a:pt x="973" y="66"/>
                  </a:cubicBezTo>
                  <a:close/>
                  <a:moveTo>
                    <a:pt x="352" y="71"/>
                  </a:moveTo>
                  <a:lnTo>
                    <a:pt x="297" y="84"/>
                  </a:lnTo>
                  <a:cubicBezTo>
                    <a:pt x="297" y="90"/>
                    <a:pt x="294" y="99"/>
                    <a:pt x="288" y="108"/>
                  </a:cubicBezTo>
                  <a:lnTo>
                    <a:pt x="288" y="108"/>
                  </a:lnTo>
                  <a:cubicBezTo>
                    <a:pt x="309" y="94"/>
                    <a:pt x="330" y="82"/>
                    <a:pt x="352" y="71"/>
                  </a:cubicBezTo>
                  <a:close/>
                  <a:moveTo>
                    <a:pt x="288" y="108"/>
                  </a:moveTo>
                  <a:cubicBezTo>
                    <a:pt x="280" y="113"/>
                    <a:pt x="271" y="119"/>
                    <a:pt x="263" y="125"/>
                  </a:cubicBezTo>
                  <a:lnTo>
                    <a:pt x="263" y="125"/>
                  </a:lnTo>
                  <a:cubicBezTo>
                    <a:pt x="274" y="123"/>
                    <a:pt x="283" y="116"/>
                    <a:pt x="288" y="108"/>
                  </a:cubicBezTo>
                  <a:close/>
                  <a:moveTo>
                    <a:pt x="263" y="125"/>
                  </a:moveTo>
                  <a:cubicBezTo>
                    <a:pt x="260" y="126"/>
                    <a:pt x="257" y="126"/>
                    <a:pt x="255" y="126"/>
                  </a:cubicBezTo>
                  <a:lnTo>
                    <a:pt x="230" y="151"/>
                  </a:lnTo>
                  <a:lnTo>
                    <a:pt x="230" y="151"/>
                  </a:lnTo>
                  <a:cubicBezTo>
                    <a:pt x="240" y="142"/>
                    <a:pt x="251" y="134"/>
                    <a:pt x="263" y="125"/>
                  </a:cubicBezTo>
                  <a:close/>
                  <a:moveTo>
                    <a:pt x="230" y="151"/>
                  </a:moveTo>
                  <a:lnTo>
                    <a:pt x="230" y="151"/>
                  </a:lnTo>
                  <a:cubicBezTo>
                    <a:pt x="203" y="173"/>
                    <a:pt x="179" y="197"/>
                    <a:pt x="156" y="224"/>
                  </a:cubicBezTo>
                  <a:lnTo>
                    <a:pt x="156" y="224"/>
                  </a:lnTo>
                  <a:cubicBezTo>
                    <a:pt x="156" y="224"/>
                    <a:pt x="157" y="224"/>
                    <a:pt x="157" y="224"/>
                  </a:cubicBezTo>
                  <a:lnTo>
                    <a:pt x="185" y="196"/>
                  </a:lnTo>
                  <a:cubicBezTo>
                    <a:pt x="213" y="168"/>
                    <a:pt x="227" y="168"/>
                    <a:pt x="227" y="154"/>
                  </a:cubicBezTo>
                  <a:lnTo>
                    <a:pt x="230" y="151"/>
                  </a:lnTo>
                  <a:close/>
                  <a:moveTo>
                    <a:pt x="1011" y="83"/>
                  </a:moveTo>
                  <a:lnTo>
                    <a:pt x="1050" y="112"/>
                  </a:lnTo>
                  <a:cubicBezTo>
                    <a:pt x="1064" y="126"/>
                    <a:pt x="1078" y="126"/>
                    <a:pt x="1092" y="140"/>
                  </a:cubicBezTo>
                  <a:lnTo>
                    <a:pt x="1133" y="182"/>
                  </a:lnTo>
                  <a:cubicBezTo>
                    <a:pt x="1147" y="196"/>
                    <a:pt x="1161" y="196"/>
                    <a:pt x="1161" y="210"/>
                  </a:cubicBezTo>
                  <a:lnTo>
                    <a:pt x="1203" y="252"/>
                  </a:lnTo>
                  <a:cubicBezTo>
                    <a:pt x="1217" y="266"/>
                    <a:pt x="1217" y="280"/>
                    <a:pt x="1231" y="280"/>
                  </a:cubicBezTo>
                  <a:lnTo>
                    <a:pt x="1271" y="320"/>
                  </a:lnTo>
                  <a:lnTo>
                    <a:pt x="1271" y="320"/>
                  </a:lnTo>
                  <a:cubicBezTo>
                    <a:pt x="1221" y="243"/>
                    <a:pt x="1152" y="172"/>
                    <a:pt x="1064" y="112"/>
                  </a:cubicBezTo>
                  <a:cubicBezTo>
                    <a:pt x="1046" y="101"/>
                    <a:pt x="1029" y="92"/>
                    <a:pt x="1011" y="83"/>
                  </a:cubicBezTo>
                  <a:close/>
                  <a:moveTo>
                    <a:pt x="1271" y="320"/>
                  </a:moveTo>
                  <a:cubicBezTo>
                    <a:pt x="1272" y="321"/>
                    <a:pt x="1272" y="321"/>
                    <a:pt x="1273" y="322"/>
                  </a:cubicBezTo>
                  <a:lnTo>
                    <a:pt x="1273" y="322"/>
                  </a:lnTo>
                  <a:cubicBezTo>
                    <a:pt x="1273" y="322"/>
                    <a:pt x="1273" y="322"/>
                    <a:pt x="1273" y="321"/>
                  </a:cubicBezTo>
                  <a:lnTo>
                    <a:pt x="1271" y="320"/>
                  </a:lnTo>
                  <a:close/>
                  <a:moveTo>
                    <a:pt x="156" y="224"/>
                  </a:moveTo>
                  <a:cubicBezTo>
                    <a:pt x="143" y="225"/>
                    <a:pt x="142" y="252"/>
                    <a:pt x="115" y="266"/>
                  </a:cubicBezTo>
                  <a:lnTo>
                    <a:pt x="87" y="294"/>
                  </a:lnTo>
                  <a:cubicBezTo>
                    <a:pt x="87" y="307"/>
                    <a:pt x="73" y="335"/>
                    <a:pt x="73" y="349"/>
                  </a:cubicBezTo>
                  <a:lnTo>
                    <a:pt x="73" y="349"/>
                  </a:lnTo>
                  <a:cubicBezTo>
                    <a:pt x="96" y="303"/>
                    <a:pt x="124" y="261"/>
                    <a:pt x="156" y="224"/>
                  </a:cubicBezTo>
                  <a:close/>
                  <a:moveTo>
                    <a:pt x="1273" y="322"/>
                  </a:moveTo>
                  <a:cubicBezTo>
                    <a:pt x="1273" y="333"/>
                    <a:pt x="1282" y="344"/>
                    <a:pt x="1293" y="355"/>
                  </a:cubicBezTo>
                  <a:lnTo>
                    <a:pt x="1293" y="355"/>
                  </a:lnTo>
                  <a:cubicBezTo>
                    <a:pt x="1287" y="344"/>
                    <a:pt x="1280" y="333"/>
                    <a:pt x="1273" y="322"/>
                  </a:cubicBezTo>
                  <a:close/>
                  <a:moveTo>
                    <a:pt x="73" y="349"/>
                  </a:moveTo>
                  <a:cubicBezTo>
                    <a:pt x="71" y="354"/>
                    <a:pt x="69" y="358"/>
                    <a:pt x="67" y="363"/>
                  </a:cubicBezTo>
                  <a:lnTo>
                    <a:pt x="67" y="363"/>
                  </a:lnTo>
                  <a:cubicBezTo>
                    <a:pt x="71" y="358"/>
                    <a:pt x="73" y="354"/>
                    <a:pt x="73" y="349"/>
                  </a:cubicBezTo>
                  <a:cubicBezTo>
                    <a:pt x="73" y="349"/>
                    <a:pt x="73" y="349"/>
                    <a:pt x="73" y="349"/>
                  </a:cubicBezTo>
                  <a:close/>
                  <a:moveTo>
                    <a:pt x="1293" y="355"/>
                  </a:moveTo>
                  <a:cubicBezTo>
                    <a:pt x="1309" y="383"/>
                    <a:pt x="1322" y="411"/>
                    <a:pt x="1333" y="440"/>
                  </a:cubicBezTo>
                  <a:lnTo>
                    <a:pt x="1333" y="440"/>
                  </a:lnTo>
                  <a:cubicBezTo>
                    <a:pt x="1331" y="432"/>
                    <a:pt x="1329" y="424"/>
                    <a:pt x="1329" y="419"/>
                  </a:cubicBezTo>
                  <a:lnTo>
                    <a:pt x="1301" y="363"/>
                  </a:lnTo>
                  <a:cubicBezTo>
                    <a:pt x="1298" y="361"/>
                    <a:pt x="1296" y="358"/>
                    <a:pt x="1293" y="355"/>
                  </a:cubicBezTo>
                  <a:close/>
                  <a:moveTo>
                    <a:pt x="1333" y="440"/>
                  </a:moveTo>
                  <a:lnTo>
                    <a:pt x="1333" y="440"/>
                  </a:lnTo>
                  <a:cubicBezTo>
                    <a:pt x="1337" y="452"/>
                    <a:pt x="1343" y="466"/>
                    <a:pt x="1343" y="475"/>
                  </a:cubicBezTo>
                  <a:lnTo>
                    <a:pt x="1357" y="531"/>
                  </a:lnTo>
                  <a:cubicBezTo>
                    <a:pt x="1357" y="540"/>
                    <a:pt x="1363" y="550"/>
                    <a:pt x="1367" y="559"/>
                  </a:cubicBezTo>
                  <a:lnTo>
                    <a:pt x="1367" y="559"/>
                  </a:lnTo>
                  <a:cubicBezTo>
                    <a:pt x="1360" y="519"/>
                    <a:pt x="1349" y="479"/>
                    <a:pt x="1333" y="440"/>
                  </a:cubicBezTo>
                  <a:close/>
                  <a:moveTo>
                    <a:pt x="1367" y="559"/>
                  </a:moveTo>
                  <a:cubicBezTo>
                    <a:pt x="1368" y="566"/>
                    <a:pt x="1370" y="573"/>
                    <a:pt x="1371" y="580"/>
                  </a:cubicBezTo>
                  <a:lnTo>
                    <a:pt x="1371" y="580"/>
                  </a:lnTo>
                  <a:lnTo>
                    <a:pt x="1371" y="572"/>
                  </a:lnTo>
                  <a:cubicBezTo>
                    <a:pt x="1371" y="568"/>
                    <a:pt x="1369" y="563"/>
                    <a:pt x="1367" y="559"/>
                  </a:cubicBezTo>
                  <a:close/>
                  <a:moveTo>
                    <a:pt x="1371" y="580"/>
                  </a:moveTo>
                  <a:lnTo>
                    <a:pt x="1371" y="628"/>
                  </a:lnTo>
                  <a:lnTo>
                    <a:pt x="1371" y="684"/>
                  </a:lnTo>
                  <a:lnTo>
                    <a:pt x="1371" y="740"/>
                  </a:lnTo>
                  <a:lnTo>
                    <a:pt x="1371" y="763"/>
                  </a:lnTo>
                  <a:lnTo>
                    <a:pt x="1371" y="763"/>
                  </a:lnTo>
                  <a:cubicBezTo>
                    <a:pt x="1379" y="703"/>
                    <a:pt x="1380" y="641"/>
                    <a:pt x="1371" y="580"/>
                  </a:cubicBezTo>
                  <a:close/>
                  <a:moveTo>
                    <a:pt x="67" y="363"/>
                  </a:moveTo>
                  <a:cubicBezTo>
                    <a:pt x="59" y="373"/>
                    <a:pt x="45" y="386"/>
                    <a:pt x="45" y="405"/>
                  </a:cubicBezTo>
                  <a:cubicBezTo>
                    <a:pt x="18" y="475"/>
                    <a:pt x="4" y="559"/>
                    <a:pt x="4" y="642"/>
                  </a:cubicBezTo>
                  <a:cubicBezTo>
                    <a:pt x="4" y="1005"/>
                    <a:pt x="310" y="1312"/>
                    <a:pt x="701" y="1326"/>
                  </a:cubicBezTo>
                  <a:cubicBezTo>
                    <a:pt x="980" y="1326"/>
                    <a:pt x="1217" y="1172"/>
                    <a:pt x="1329" y="921"/>
                  </a:cubicBezTo>
                  <a:cubicBezTo>
                    <a:pt x="1343" y="907"/>
                    <a:pt x="1357" y="879"/>
                    <a:pt x="1357" y="838"/>
                  </a:cubicBezTo>
                  <a:lnTo>
                    <a:pt x="1371" y="782"/>
                  </a:lnTo>
                  <a:lnTo>
                    <a:pt x="1371" y="763"/>
                  </a:lnTo>
                  <a:lnTo>
                    <a:pt x="1371" y="763"/>
                  </a:lnTo>
                  <a:cubicBezTo>
                    <a:pt x="1334" y="1015"/>
                    <a:pt x="1146" y="1240"/>
                    <a:pt x="840" y="1298"/>
                  </a:cubicBezTo>
                  <a:cubicBezTo>
                    <a:pt x="800" y="1305"/>
                    <a:pt x="760" y="1309"/>
                    <a:pt x="720" y="1309"/>
                  </a:cubicBezTo>
                  <a:cubicBezTo>
                    <a:pt x="375" y="1309"/>
                    <a:pt x="68" y="1049"/>
                    <a:pt x="18" y="712"/>
                  </a:cubicBezTo>
                  <a:cubicBezTo>
                    <a:pt x="1" y="579"/>
                    <a:pt x="22" y="461"/>
                    <a:pt x="67" y="363"/>
                  </a:cubicBezTo>
                  <a:close/>
                </a:path>
              </a:pathLst>
            </a:custGeom>
            <a:solidFill>
              <a:srgbClr val="8786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5"/>
            <p:cNvSpPr/>
            <p:nvPr/>
          </p:nvSpPr>
          <p:spPr>
            <a:xfrm>
              <a:off x="2577625" y="3545675"/>
              <a:ext cx="38200" cy="33150"/>
            </a:xfrm>
            <a:custGeom>
              <a:avLst/>
              <a:gdLst/>
              <a:ahLst/>
              <a:cxnLst/>
              <a:rect l="l" t="t" r="r" b="b"/>
              <a:pathLst>
                <a:path w="1528" h="1326" extrusionOk="0">
                  <a:moveTo>
                    <a:pt x="635" y="1"/>
                  </a:moveTo>
                  <a:cubicBezTo>
                    <a:pt x="645" y="1"/>
                    <a:pt x="654" y="7"/>
                    <a:pt x="663" y="7"/>
                  </a:cubicBezTo>
                  <a:cubicBezTo>
                    <a:pt x="668" y="7"/>
                    <a:pt x="672" y="5"/>
                    <a:pt x="677" y="1"/>
                  </a:cubicBezTo>
                  <a:close/>
                  <a:moveTo>
                    <a:pt x="677" y="1"/>
                  </a:moveTo>
                  <a:cubicBezTo>
                    <a:pt x="677" y="1"/>
                    <a:pt x="754" y="1"/>
                    <a:pt x="866" y="29"/>
                  </a:cubicBezTo>
                  <a:lnTo>
                    <a:pt x="866" y="29"/>
                  </a:lnTo>
                  <a:cubicBezTo>
                    <a:pt x="859" y="22"/>
                    <a:pt x="852" y="15"/>
                    <a:pt x="844" y="15"/>
                  </a:cubicBezTo>
                  <a:lnTo>
                    <a:pt x="789" y="1"/>
                  </a:lnTo>
                  <a:close/>
                  <a:moveTo>
                    <a:pt x="566" y="1"/>
                  </a:moveTo>
                  <a:lnTo>
                    <a:pt x="510" y="15"/>
                  </a:lnTo>
                  <a:cubicBezTo>
                    <a:pt x="496" y="15"/>
                    <a:pt x="468" y="28"/>
                    <a:pt x="454" y="28"/>
                  </a:cubicBezTo>
                  <a:lnTo>
                    <a:pt x="421" y="45"/>
                  </a:lnTo>
                  <a:lnTo>
                    <a:pt x="421" y="45"/>
                  </a:lnTo>
                  <a:cubicBezTo>
                    <a:pt x="496" y="15"/>
                    <a:pt x="571" y="1"/>
                    <a:pt x="635" y="1"/>
                  </a:cubicBezTo>
                  <a:close/>
                  <a:moveTo>
                    <a:pt x="421" y="45"/>
                  </a:moveTo>
                  <a:lnTo>
                    <a:pt x="421" y="45"/>
                  </a:lnTo>
                  <a:cubicBezTo>
                    <a:pt x="411" y="49"/>
                    <a:pt x="402" y="53"/>
                    <a:pt x="392" y="57"/>
                  </a:cubicBezTo>
                  <a:lnTo>
                    <a:pt x="392" y="57"/>
                  </a:lnTo>
                  <a:cubicBezTo>
                    <a:pt x="394" y="57"/>
                    <a:pt x="396" y="56"/>
                    <a:pt x="398" y="56"/>
                  </a:cubicBezTo>
                  <a:lnTo>
                    <a:pt x="421" y="45"/>
                  </a:lnTo>
                  <a:close/>
                  <a:moveTo>
                    <a:pt x="866" y="29"/>
                  </a:moveTo>
                  <a:lnTo>
                    <a:pt x="866" y="29"/>
                  </a:lnTo>
                  <a:cubicBezTo>
                    <a:pt x="873" y="36"/>
                    <a:pt x="880" y="42"/>
                    <a:pt x="886" y="42"/>
                  </a:cubicBezTo>
                  <a:lnTo>
                    <a:pt x="942" y="56"/>
                  </a:lnTo>
                  <a:cubicBezTo>
                    <a:pt x="955" y="56"/>
                    <a:pt x="978" y="68"/>
                    <a:pt x="993" y="70"/>
                  </a:cubicBezTo>
                  <a:lnTo>
                    <a:pt x="993" y="70"/>
                  </a:lnTo>
                  <a:cubicBezTo>
                    <a:pt x="948" y="52"/>
                    <a:pt x="905" y="39"/>
                    <a:pt x="866" y="29"/>
                  </a:cubicBezTo>
                  <a:close/>
                  <a:moveTo>
                    <a:pt x="993" y="70"/>
                  </a:moveTo>
                  <a:lnTo>
                    <a:pt x="993" y="70"/>
                  </a:lnTo>
                  <a:cubicBezTo>
                    <a:pt x="996" y="71"/>
                    <a:pt x="999" y="72"/>
                    <a:pt x="1002" y="73"/>
                  </a:cubicBezTo>
                  <a:lnTo>
                    <a:pt x="1002" y="73"/>
                  </a:lnTo>
                  <a:lnTo>
                    <a:pt x="998" y="70"/>
                  </a:lnTo>
                  <a:cubicBezTo>
                    <a:pt x="997" y="70"/>
                    <a:pt x="995" y="70"/>
                    <a:pt x="993" y="70"/>
                  </a:cubicBezTo>
                  <a:close/>
                  <a:moveTo>
                    <a:pt x="392" y="57"/>
                  </a:moveTo>
                  <a:cubicBezTo>
                    <a:pt x="380" y="60"/>
                    <a:pt x="368" y="70"/>
                    <a:pt x="356" y="70"/>
                  </a:cubicBezTo>
                  <a:lnTo>
                    <a:pt x="301" y="84"/>
                  </a:lnTo>
                  <a:cubicBezTo>
                    <a:pt x="301" y="98"/>
                    <a:pt x="287" y="126"/>
                    <a:pt x="259" y="126"/>
                  </a:cubicBezTo>
                  <a:lnTo>
                    <a:pt x="231" y="154"/>
                  </a:lnTo>
                  <a:cubicBezTo>
                    <a:pt x="231" y="157"/>
                    <a:pt x="230" y="159"/>
                    <a:pt x="229" y="160"/>
                  </a:cubicBezTo>
                  <a:lnTo>
                    <a:pt x="229" y="160"/>
                  </a:lnTo>
                  <a:cubicBezTo>
                    <a:pt x="280" y="117"/>
                    <a:pt x="336" y="83"/>
                    <a:pt x="392" y="57"/>
                  </a:cubicBezTo>
                  <a:close/>
                  <a:moveTo>
                    <a:pt x="229" y="160"/>
                  </a:moveTo>
                  <a:cubicBezTo>
                    <a:pt x="224" y="165"/>
                    <a:pt x="218" y="170"/>
                    <a:pt x="213" y="175"/>
                  </a:cubicBezTo>
                  <a:lnTo>
                    <a:pt x="213" y="175"/>
                  </a:lnTo>
                  <a:cubicBezTo>
                    <a:pt x="222" y="169"/>
                    <a:pt x="227" y="165"/>
                    <a:pt x="229" y="160"/>
                  </a:cubicBezTo>
                  <a:close/>
                  <a:moveTo>
                    <a:pt x="1002" y="73"/>
                  </a:moveTo>
                  <a:lnTo>
                    <a:pt x="1054" y="112"/>
                  </a:lnTo>
                  <a:cubicBezTo>
                    <a:pt x="1068" y="126"/>
                    <a:pt x="1082" y="126"/>
                    <a:pt x="1096" y="140"/>
                  </a:cubicBezTo>
                  <a:lnTo>
                    <a:pt x="1137" y="182"/>
                  </a:lnTo>
                  <a:cubicBezTo>
                    <a:pt x="1151" y="196"/>
                    <a:pt x="1165" y="196"/>
                    <a:pt x="1165" y="210"/>
                  </a:cubicBezTo>
                  <a:lnTo>
                    <a:pt x="1207" y="252"/>
                  </a:lnTo>
                  <a:cubicBezTo>
                    <a:pt x="1221" y="266"/>
                    <a:pt x="1221" y="280"/>
                    <a:pt x="1235" y="280"/>
                  </a:cubicBezTo>
                  <a:lnTo>
                    <a:pt x="1277" y="321"/>
                  </a:lnTo>
                  <a:cubicBezTo>
                    <a:pt x="1277" y="335"/>
                    <a:pt x="1291" y="349"/>
                    <a:pt x="1305" y="363"/>
                  </a:cubicBezTo>
                  <a:lnTo>
                    <a:pt x="1333" y="419"/>
                  </a:lnTo>
                  <a:cubicBezTo>
                    <a:pt x="1333" y="433"/>
                    <a:pt x="1347" y="461"/>
                    <a:pt x="1347" y="475"/>
                  </a:cubicBezTo>
                  <a:lnTo>
                    <a:pt x="1361" y="531"/>
                  </a:lnTo>
                  <a:cubicBezTo>
                    <a:pt x="1361" y="545"/>
                    <a:pt x="1375" y="559"/>
                    <a:pt x="1375" y="572"/>
                  </a:cubicBezTo>
                  <a:lnTo>
                    <a:pt x="1375" y="628"/>
                  </a:lnTo>
                  <a:lnTo>
                    <a:pt x="1375" y="684"/>
                  </a:lnTo>
                  <a:lnTo>
                    <a:pt x="1375" y="740"/>
                  </a:lnTo>
                  <a:lnTo>
                    <a:pt x="1375" y="782"/>
                  </a:lnTo>
                  <a:lnTo>
                    <a:pt x="1361" y="838"/>
                  </a:lnTo>
                  <a:cubicBezTo>
                    <a:pt x="1361" y="879"/>
                    <a:pt x="1347" y="907"/>
                    <a:pt x="1333" y="921"/>
                  </a:cubicBezTo>
                  <a:cubicBezTo>
                    <a:pt x="1272" y="1057"/>
                    <a:pt x="1176" y="1164"/>
                    <a:pt x="1055" y="1234"/>
                  </a:cubicBezTo>
                  <a:lnTo>
                    <a:pt x="1055" y="1234"/>
                  </a:lnTo>
                  <a:cubicBezTo>
                    <a:pt x="1460" y="1029"/>
                    <a:pt x="1527" y="457"/>
                    <a:pt x="1137" y="140"/>
                  </a:cubicBezTo>
                  <a:cubicBezTo>
                    <a:pt x="1091" y="113"/>
                    <a:pt x="1046" y="91"/>
                    <a:pt x="1002" y="73"/>
                  </a:cubicBezTo>
                  <a:close/>
                  <a:moveTo>
                    <a:pt x="213" y="175"/>
                  </a:moveTo>
                  <a:cubicBezTo>
                    <a:pt x="207" y="180"/>
                    <a:pt x="199" y="186"/>
                    <a:pt x="189" y="196"/>
                  </a:cubicBezTo>
                  <a:lnTo>
                    <a:pt x="161" y="224"/>
                  </a:lnTo>
                  <a:cubicBezTo>
                    <a:pt x="147" y="224"/>
                    <a:pt x="147" y="252"/>
                    <a:pt x="119" y="266"/>
                  </a:cubicBezTo>
                  <a:lnTo>
                    <a:pt x="91" y="294"/>
                  </a:lnTo>
                  <a:cubicBezTo>
                    <a:pt x="91" y="307"/>
                    <a:pt x="77" y="335"/>
                    <a:pt x="77" y="349"/>
                  </a:cubicBezTo>
                  <a:cubicBezTo>
                    <a:pt x="77" y="363"/>
                    <a:pt x="49" y="377"/>
                    <a:pt x="49" y="405"/>
                  </a:cubicBezTo>
                  <a:cubicBezTo>
                    <a:pt x="22" y="475"/>
                    <a:pt x="8" y="559"/>
                    <a:pt x="8" y="642"/>
                  </a:cubicBezTo>
                  <a:cubicBezTo>
                    <a:pt x="8" y="1005"/>
                    <a:pt x="314" y="1312"/>
                    <a:pt x="705" y="1326"/>
                  </a:cubicBezTo>
                  <a:cubicBezTo>
                    <a:pt x="833" y="1326"/>
                    <a:pt x="953" y="1293"/>
                    <a:pt x="1055" y="1234"/>
                  </a:cubicBezTo>
                  <a:lnTo>
                    <a:pt x="1055" y="1234"/>
                  </a:lnTo>
                  <a:cubicBezTo>
                    <a:pt x="997" y="1263"/>
                    <a:pt x="931" y="1285"/>
                    <a:pt x="858" y="1298"/>
                  </a:cubicBezTo>
                  <a:cubicBezTo>
                    <a:pt x="819" y="1304"/>
                    <a:pt x="781" y="1307"/>
                    <a:pt x="743" y="1307"/>
                  </a:cubicBezTo>
                  <a:cubicBezTo>
                    <a:pt x="375" y="1307"/>
                    <a:pt x="73" y="1015"/>
                    <a:pt x="35" y="712"/>
                  </a:cubicBezTo>
                  <a:cubicBezTo>
                    <a:pt x="1" y="469"/>
                    <a:pt x="87" y="292"/>
                    <a:pt x="213" y="175"/>
                  </a:cubicBezTo>
                  <a:close/>
                </a:path>
              </a:pathLst>
            </a:custGeom>
            <a:solidFill>
              <a:srgbClr val="8482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5"/>
            <p:cNvSpPr/>
            <p:nvPr/>
          </p:nvSpPr>
          <p:spPr>
            <a:xfrm>
              <a:off x="2590350" y="3559975"/>
              <a:ext cx="22700" cy="17050"/>
            </a:xfrm>
            <a:custGeom>
              <a:avLst/>
              <a:gdLst/>
              <a:ahLst/>
              <a:cxnLst/>
              <a:rect l="l" t="t" r="r" b="b"/>
              <a:pathLst>
                <a:path w="908" h="682" extrusionOk="0">
                  <a:moveTo>
                    <a:pt x="768" y="0"/>
                  </a:moveTo>
                  <a:cubicBezTo>
                    <a:pt x="754" y="28"/>
                    <a:pt x="754" y="56"/>
                    <a:pt x="754" y="70"/>
                  </a:cubicBezTo>
                  <a:cubicBezTo>
                    <a:pt x="754" y="182"/>
                    <a:pt x="698" y="349"/>
                    <a:pt x="545" y="475"/>
                  </a:cubicBezTo>
                  <a:cubicBezTo>
                    <a:pt x="485" y="523"/>
                    <a:pt x="352" y="592"/>
                    <a:pt x="173" y="592"/>
                  </a:cubicBezTo>
                  <a:cubicBezTo>
                    <a:pt x="144" y="592"/>
                    <a:pt x="115" y="590"/>
                    <a:pt x="84" y="586"/>
                  </a:cubicBezTo>
                  <a:lnTo>
                    <a:pt x="1" y="586"/>
                  </a:lnTo>
                  <a:cubicBezTo>
                    <a:pt x="1" y="605"/>
                    <a:pt x="122" y="681"/>
                    <a:pt x="295" y="681"/>
                  </a:cubicBezTo>
                  <a:cubicBezTo>
                    <a:pt x="378" y="681"/>
                    <a:pt x="473" y="664"/>
                    <a:pt x="573" y="614"/>
                  </a:cubicBezTo>
                  <a:cubicBezTo>
                    <a:pt x="907" y="419"/>
                    <a:pt x="852" y="28"/>
                    <a:pt x="782" y="0"/>
                  </a:cubicBezTo>
                  <a:close/>
                </a:path>
              </a:pathLst>
            </a:custGeom>
            <a:solidFill>
              <a:srgbClr val="DCD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5"/>
            <p:cNvSpPr/>
            <p:nvPr/>
          </p:nvSpPr>
          <p:spPr>
            <a:xfrm>
              <a:off x="2577475" y="3545675"/>
              <a:ext cx="34550" cy="33150"/>
            </a:xfrm>
            <a:custGeom>
              <a:avLst/>
              <a:gdLst/>
              <a:ahLst/>
              <a:cxnLst/>
              <a:rect l="l" t="t" r="r" b="b"/>
              <a:pathLst>
                <a:path w="1382" h="1326" extrusionOk="0">
                  <a:moveTo>
                    <a:pt x="641" y="1"/>
                  </a:moveTo>
                  <a:cubicBezTo>
                    <a:pt x="651" y="1"/>
                    <a:pt x="660" y="7"/>
                    <a:pt x="669" y="7"/>
                  </a:cubicBezTo>
                  <a:cubicBezTo>
                    <a:pt x="674" y="7"/>
                    <a:pt x="678" y="5"/>
                    <a:pt x="683" y="1"/>
                  </a:cubicBezTo>
                  <a:close/>
                  <a:moveTo>
                    <a:pt x="683" y="1"/>
                  </a:moveTo>
                  <a:cubicBezTo>
                    <a:pt x="683" y="1"/>
                    <a:pt x="765" y="1"/>
                    <a:pt x="871" y="28"/>
                  </a:cubicBezTo>
                  <a:lnTo>
                    <a:pt x="871" y="28"/>
                  </a:lnTo>
                  <a:cubicBezTo>
                    <a:pt x="864" y="21"/>
                    <a:pt x="857" y="15"/>
                    <a:pt x="850" y="15"/>
                  </a:cubicBezTo>
                  <a:lnTo>
                    <a:pt x="795" y="1"/>
                  </a:lnTo>
                  <a:close/>
                  <a:moveTo>
                    <a:pt x="572" y="1"/>
                  </a:moveTo>
                  <a:lnTo>
                    <a:pt x="516" y="15"/>
                  </a:lnTo>
                  <a:cubicBezTo>
                    <a:pt x="502" y="15"/>
                    <a:pt x="474" y="28"/>
                    <a:pt x="460" y="28"/>
                  </a:cubicBezTo>
                  <a:lnTo>
                    <a:pt x="428" y="45"/>
                  </a:lnTo>
                  <a:lnTo>
                    <a:pt x="428" y="45"/>
                  </a:lnTo>
                  <a:cubicBezTo>
                    <a:pt x="503" y="15"/>
                    <a:pt x="577" y="1"/>
                    <a:pt x="641" y="1"/>
                  </a:cubicBezTo>
                  <a:close/>
                  <a:moveTo>
                    <a:pt x="428" y="45"/>
                  </a:moveTo>
                  <a:cubicBezTo>
                    <a:pt x="418" y="49"/>
                    <a:pt x="408" y="53"/>
                    <a:pt x="398" y="57"/>
                  </a:cubicBezTo>
                  <a:lnTo>
                    <a:pt x="398" y="57"/>
                  </a:lnTo>
                  <a:cubicBezTo>
                    <a:pt x="400" y="57"/>
                    <a:pt x="402" y="56"/>
                    <a:pt x="404" y="56"/>
                  </a:cubicBezTo>
                  <a:lnTo>
                    <a:pt x="428" y="45"/>
                  </a:lnTo>
                  <a:close/>
                  <a:moveTo>
                    <a:pt x="871" y="28"/>
                  </a:moveTo>
                  <a:lnTo>
                    <a:pt x="871" y="28"/>
                  </a:lnTo>
                  <a:cubicBezTo>
                    <a:pt x="878" y="35"/>
                    <a:pt x="885" y="42"/>
                    <a:pt x="892" y="42"/>
                  </a:cubicBezTo>
                  <a:lnTo>
                    <a:pt x="948" y="56"/>
                  </a:lnTo>
                  <a:cubicBezTo>
                    <a:pt x="957" y="56"/>
                    <a:pt x="970" y="62"/>
                    <a:pt x="983" y="66"/>
                  </a:cubicBezTo>
                  <a:lnTo>
                    <a:pt x="983" y="66"/>
                  </a:lnTo>
                  <a:cubicBezTo>
                    <a:pt x="944" y="49"/>
                    <a:pt x="906" y="37"/>
                    <a:pt x="871" y="28"/>
                  </a:cubicBezTo>
                  <a:close/>
                  <a:moveTo>
                    <a:pt x="983" y="66"/>
                  </a:moveTo>
                  <a:cubicBezTo>
                    <a:pt x="995" y="71"/>
                    <a:pt x="1008" y="77"/>
                    <a:pt x="1021" y="83"/>
                  </a:cubicBezTo>
                  <a:lnTo>
                    <a:pt x="1021" y="83"/>
                  </a:lnTo>
                  <a:lnTo>
                    <a:pt x="1004" y="70"/>
                  </a:lnTo>
                  <a:cubicBezTo>
                    <a:pt x="998" y="70"/>
                    <a:pt x="991" y="68"/>
                    <a:pt x="983" y="66"/>
                  </a:cubicBezTo>
                  <a:close/>
                  <a:moveTo>
                    <a:pt x="398" y="57"/>
                  </a:moveTo>
                  <a:lnTo>
                    <a:pt x="398" y="57"/>
                  </a:lnTo>
                  <a:cubicBezTo>
                    <a:pt x="386" y="60"/>
                    <a:pt x="374" y="70"/>
                    <a:pt x="362" y="70"/>
                  </a:cubicBezTo>
                  <a:lnTo>
                    <a:pt x="307" y="84"/>
                  </a:lnTo>
                  <a:cubicBezTo>
                    <a:pt x="307" y="98"/>
                    <a:pt x="293" y="126"/>
                    <a:pt x="265" y="126"/>
                  </a:cubicBezTo>
                  <a:lnTo>
                    <a:pt x="237" y="154"/>
                  </a:lnTo>
                  <a:cubicBezTo>
                    <a:pt x="237" y="156"/>
                    <a:pt x="237" y="157"/>
                    <a:pt x="236" y="158"/>
                  </a:cubicBezTo>
                  <a:lnTo>
                    <a:pt x="236" y="158"/>
                  </a:lnTo>
                  <a:cubicBezTo>
                    <a:pt x="286" y="116"/>
                    <a:pt x="342" y="82"/>
                    <a:pt x="398" y="57"/>
                  </a:cubicBezTo>
                  <a:close/>
                  <a:moveTo>
                    <a:pt x="236" y="158"/>
                  </a:moveTo>
                  <a:cubicBezTo>
                    <a:pt x="226" y="167"/>
                    <a:pt x="217" y="176"/>
                    <a:pt x="207" y="185"/>
                  </a:cubicBezTo>
                  <a:lnTo>
                    <a:pt x="207" y="185"/>
                  </a:lnTo>
                  <a:cubicBezTo>
                    <a:pt x="224" y="170"/>
                    <a:pt x="234" y="167"/>
                    <a:pt x="236" y="158"/>
                  </a:cubicBezTo>
                  <a:close/>
                  <a:moveTo>
                    <a:pt x="1021" y="83"/>
                  </a:moveTo>
                  <a:lnTo>
                    <a:pt x="1060" y="112"/>
                  </a:lnTo>
                  <a:cubicBezTo>
                    <a:pt x="1074" y="126"/>
                    <a:pt x="1088" y="126"/>
                    <a:pt x="1102" y="140"/>
                  </a:cubicBezTo>
                  <a:lnTo>
                    <a:pt x="1143" y="182"/>
                  </a:lnTo>
                  <a:cubicBezTo>
                    <a:pt x="1157" y="196"/>
                    <a:pt x="1171" y="196"/>
                    <a:pt x="1171" y="210"/>
                  </a:cubicBezTo>
                  <a:lnTo>
                    <a:pt x="1213" y="252"/>
                  </a:lnTo>
                  <a:cubicBezTo>
                    <a:pt x="1227" y="266"/>
                    <a:pt x="1227" y="280"/>
                    <a:pt x="1241" y="280"/>
                  </a:cubicBezTo>
                  <a:lnTo>
                    <a:pt x="1267" y="305"/>
                  </a:lnTo>
                  <a:lnTo>
                    <a:pt x="1267" y="305"/>
                  </a:lnTo>
                  <a:cubicBezTo>
                    <a:pt x="1219" y="234"/>
                    <a:pt x="1154" y="168"/>
                    <a:pt x="1074" y="112"/>
                  </a:cubicBezTo>
                  <a:cubicBezTo>
                    <a:pt x="1056" y="101"/>
                    <a:pt x="1039" y="92"/>
                    <a:pt x="1021" y="83"/>
                  </a:cubicBezTo>
                  <a:close/>
                  <a:moveTo>
                    <a:pt x="1267" y="305"/>
                  </a:moveTo>
                  <a:cubicBezTo>
                    <a:pt x="1338" y="410"/>
                    <a:pt x="1375" y="527"/>
                    <a:pt x="1381" y="643"/>
                  </a:cubicBezTo>
                  <a:lnTo>
                    <a:pt x="1381" y="643"/>
                  </a:lnTo>
                  <a:lnTo>
                    <a:pt x="1381" y="628"/>
                  </a:lnTo>
                  <a:lnTo>
                    <a:pt x="1381" y="572"/>
                  </a:lnTo>
                  <a:cubicBezTo>
                    <a:pt x="1381" y="559"/>
                    <a:pt x="1367" y="545"/>
                    <a:pt x="1367" y="531"/>
                  </a:cubicBezTo>
                  <a:lnTo>
                    <a:pt x="1353" y="475"/>
                  </a:lnTo>
                  <a:cubicBezTo>
                    <a:pt x="1353" y="461"/>
                    <a:pt x="1339" y="433"/>
                    <a:pt x="1339" y="419"/>
                  </a:cubicBezTo>
                  <a:lnTo>
                    <a:pt x="1311" y="363"/>
                  </a:lnTo>
                  <a:cubicBezTo>
                    <a:pt x="1297" y="349"/>
                    <a:pt x="1283" y="335"/>
                    <a:pt x="1283" y="321"/>
                  </a:cubicBezTo>
                  <a:lnTo>
                    <a:pt x="1267" y="305"/>
                  </a:lnTo>
                  <a:close/>
                  <a:moveTo>
                    <a:pt x="1381" y="643"/>
                  </a:moveTo>
                  <a:lnTo>
                    <a:pt x="1381" y="684"/>
                  </a:lnTo>
                  <a:lnTo>
                    <a:pt x="1381" y="706"/>
                  </a:lnTo>
                  <a:lnTo>
                    <a:pt x="1381" y="706"/>
                  </a:lnTo>
                  <a:cubicBezTo>
                    <a:pt x="1382" y="685"/>
                    <a:pt x="1382" y="664"/>
                    <a:pt x="1381" y="643"/>
                  </a:cubicBezTo>
                  <a:close/>
                  <a:moveTo>
                    <a:pt x="207" y="185"/>
                  </a:moveTo>
                  <a:cubicBezTo>
                    <a:pt x="203" y="188"/>
                    <a:pt x="199" y="191"/>
                    <a:pt x="195" y="196"/>
                  </a:cubicBezTo>
                  <a:lnTo>
                    <a:pt x="167" y="224"/>
                  </a:lnTo>
                  <a:cubicBezTo>
                    <a:pt x="153" y="224"/>
                    <a:pt x="153" y="252"/>
                    <a:pt x="125" y="266"/>
                  </a:cubicBezTo>
                  <a:lnTo>
                    <a:pt x="97" y="294"/>
                  </a:lnTo>
                  <a:cubicBezTo>
                    <a:pt x="97" y="307"/>
                    <a:pt x="83" y="335"/>
                    <a:pt x="83" y="349"/>
                  </a:cubicBezTo>
                  <a:cubicBezTo>
                    <a:pt x="83" y="363"/>
                    <a:pt x="55" y="377"/>
                    <a:pt x="55" y="405"/>
                  </a:cubicBezTo>
                  <a:cubicBezTo>
                    <a:pt x="28" y="475"/>
                    <a:pt x="14" y="559"/>
                    <a:pt x="14" y="642"/>
                  </a:cubicBezTo>
                  <a:cubicBezTo>
                    <a:pt x="14" y="1005"/>
                    <a:pt x="320" y="1312"/>
                    <a:pt x="711" y="1326"/>
                  </a:cubicBezTo>
                  <a:cubicBezTo>
                    <a:pt x="990" y="1326"/>
                    <a:pt x="1227" y="1172"/>
                    <a:pt x="1339" y="921"/>
                  </a:cubicBezTo>
                  <a:cubicBezTo>
                    <a:pt x="1353" y="907"/>
                    <a:pt x="1367" y="879"/>
                    <a:pt x="1367" y="838"/>
                  </a:cubicBezTo>
                  <a:lnTo>
                    <a:pt x="1381" y="782"/>
                  </a:lnTo>
                  <a:lnTo>
                    <a:pt x="1381" y="740"/>
                  </a:lnTo>
                  <a:lnTo>
                    <a:pt x="1381" y="706"/>
                  </a:lnTo>
                  <a:lnTo>
                    <a:pt x="1381" y="706"/>
                  </a:lnTo>
                  <a:cubicBezTo>
                    <a:pt x="1367" y="980"/>
                    <a:pt x="1179" y="1235"/>
                    <a:pt x="850" y="1298"/>
                  </a:cubicBezTo>
                  <a:cubicBezTo>
                    <a:pt x="810" y="1305"/>
                    <a:pt x="770" y="1309"/>
                    <a:pt x="730" y="1309"/>
                  </a:cubicBezTo>
                  <a:cubicBezTo>
                    <a:pt x="385" y="1309"/>
                    <a:pt x="78" y="1049"/>
                    <a:pt x="28" y="712"/>
                  </a:cubicBezTo>
                  <a:cubicBezTo>
                    <a:pt x="1" y="476"/>
                    <a:pt x="85" y="301"/>
                    <a:pt x="207" y="185"/>
                  </a:cubicBezTo>
                  <a:close/>
                </a:path>
              </a:pathLst>
            </a:custGeom>
            <a:solidFill>
              <a:srgbClr val="80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5"/>
            <p:cNvSpPr/>
            <p:nvPr/>
          </p:nvSpPr>
          <p:spPr>
            <a:xfrm>
              <a:off x="2576750" y="3545675"/>
              <a:ext cx="35300" cy="33150"/>
            </a:xfrm>
            <a:custGeom>
              <a:avLst/>
              <a:gdLst/>
              <a:ahLst/>
              <a:cxnLst/>
              <a:rect l="l" t="t" r="r" b="b"/>
              <a:pathLst>
                <a:path w="1412" h="1326" extrusionOk="0">
                  <a:moveTo>
                    <a:pt x="712" y="1"/>
                  </a:moveTo>
                  <a:cubicBezTo>
                    <a:pt x="778" y="3"/>
                    <a:pt x="842" y="13"/>
                    <a:pt x="903" y="31"/>
                  </a:cubicBezTo>
                  <a:lnTo>
                    <a:pt x="903" y="31"/>
                  </a:lnTo>
                  <a:cubicBezTo>
                    <a:pt x="895" y="23"/>
                    <a:pt x="887" y="15"/>
                    <a:pt x="879" y="15"/>
                  </a:cubicBezTo>
                  <a:lnTo>
                    <a:pt x="824" y="1"/>
                  </a:lnTo>
                  <a:close/>
                  <a:moveTo>
                    <a:pt x="601" y="1"/>
                  </a:moveTo>
                  <a:lnTo>
                    <a:pt x="545" y="15"/>
                  </a:lnTo>
                  <a:cubicBezTo>
                    <a:pt x="531" y="15"/>
                    <a:pt x="503" y="28"/>
                    <a:pt x="489" y="28"/>
                  </a:cubicBezTo>
                  <a:lnTo>
                    <a:pt x="449" y="48"/>
                  </a:lnTo>
                  <a:lnTo>
                    <a:pt x="449" y="48"/>
                  </a:lnTo>
                  <a:cubicBezTo>
                    <a:pt x="527" y="20"/>
                    <a:pt x="614" y="3"/>
                    <a:pt x="712" y="1"/>
                  </a:cubicBezTo>
                  <a:close/>
                  <a:moveTo>
                    <a:pt x="903" y="31"/>
                  </a:moveTo>
                  <a:lnTo>
                    <a:pt x="903" y="31"/>
                  </a:lnTo>
                  <a:cubicBezTo>
                    <a:pt x="909" y="37"/>
                    <a:pt x="915" y="42"/>
                    <a:pt x="921" y="42"/>
                  </a:cubicBezTo>
                  <a:lnTo>
                    <a:pt x="974" y="56"/>
                  </a:lnTo>
                  <a:lnTo>
                    <a:pt x="974" y="56"/>
                  </a:lnTo>
                  <a:cubicBezTo>
                    <a:pt x="951" y="46"/>
                    <a:pt x="927" y="38"/>
                    <a:pt x="903" y="31"/>
                  </a:cubicBezTo>
                  <a:close/>
                  <a:moveTo>
                    <a:pt x="449" y="48"/>
                  </a:moveTo>
                  <a:lnTo>
                    <a:pt x="449" y="48"/>
                  </a:lnTo>
                  <a:cubicBezTo>
                    <a:pt x="441" y="51"/>
                    <a:pt x="433" y="54"/>
                    <a:pt x="426" y="58"/>
                  </a:cubicBezTo>
                  <a:lnTo>
                    <a:pt x="426" y="58"/>
                  </a:lnTo>
                  <a:cubicBezTo>
                    <a:pt x="428" y="57"/>
                    <a:pt x="431" y="56"/>
                    <a:pt x="433" y="56"/>
                  </a:cubicBezTo>
                  <a:lnTo>
                    <a:pt x="449" y="48"/>
                  </a:lnTo>
                  <a:close/>
                  <a:moveTo>
                    <a:pt x="426" y="58"/>
                  </a:moveTo>
                  <a:cubicBezTo>
                    <a:pt x="422" y="59"/>
                    <a:pt x="417" y="61"/>
                    <a:pt x="413" y="63"/>
                  </a:cubicBezTo>
                  <a:lnTo>
                    <a:pt x="413" y="63"/>
                  </a:lnTo>
                  <a:cubicBezTo>
                    <a:pt x="417" y="61"/>
                    <a:pt x="422" y="59"/>
                    <a:pt x="426" y="58"/>
                  </a:cubicBezTo>
                  <a:close/>
                  <a:moveTo>
                    <a:pt x="413" y="63"/>
                  </a:moveTo>
                  <a:cubicBezTo>
                    <a:pt x="409" y="65"/>
                    <a:pt x="405" y="67"/>
                    <a:pt x="400" y="69"/>
                  </a:cubicBezTo>
                  <a:lnTo>
                    <a:pt x="400" y="69"/>
                  </a:lnTo>
                  <a:cubicBezTo>
                    <a:pt x="405" y="67"/>
                    <a:pt x="409" y="65"/>
                    <a:pt x="413" y="63"/>
                  </a:cubicBezTo>
                  <a:close/>
                  <a:moveTo>
                    <a:pt x="400" y="69"/>
                  </a:moveTo>
                  <a:lnTo>
                    <a:pt x="400" y="69"/>
                  </a:lnTo>
                  <a:cubicBezTo>
                    <a:pt x="397" y="70"/>
                    <a:pt x="394" y="70"/>
                    <a:pt x="391" y="70"/>
                  </a:cubicBezTo>
                  <a:lnTo>
                    <a:pt x="336" y="84"/>
                  </a:lnTo>
                  <a:cubicBezTo>
                    <a:pt x="336" y="91"/>
                    <a:pt x="332" y="101"/>
                    <a:pt x="326" y="109"/>
                  </a:cubicBezTo>
                  <a:lnTo>
                    <a:pt x="326" y="109"/>
                  </a:lnTo>
                  <a:cubicBezTo>
                    <a:pt x="349" y="94"/>
                    <a:pt x="374" y="81"/>
                    <a:pt x="400" y="69"/>
                  </a:cubicBezTo>
                  <a:close/>
                  <a:moveTo>
                    <a:pt x="974" y="56"/>
                  </a:moveTo>
                  <a:cubicBezTo>
                    <a:pt x="1016" y="73"/>
                    <a:pt x="1056" y="93"/>
                    <a:pt x="1094" y="117"/>
                  </a:cubicBezTo>
                  <a:lnTo>
                    <a:pt x="1094" y="117"/>
                  </a:lnTo>
                  <a:cubicBezTo>
                    <a:pt x="1092" y="115"/>
                    <a:pt x="1090" y="114"/>
                    <a:pt x="1089" y="112"/>
                  </a:cubicBezTo>
                  <a:lnTo>
                    <a:pt x="1033" y="70"/>
                  </a:lnTo>
                  <a:cubicBezTo>
                    <a:pt x="1019" y="70"/>
                    <a:pt x="991" y="56"/>
                    <a:pt x="977" y="56"/>
                  </a:cubicBezTo>
                  <a:lnTo>
                    <a:pt x="974" y="56"/>
                  </a:lnTo>
                  <a:close/>
                  <a:moveTo>
                    <a:pt x="1094" y="117"/>
                  </a:moveTo>
                  <a:lnTo>
                    <a:pt x="1094" y="117"/>
                  </a:lnTo>
                  <a:cubicBezTo>
                    <a:pt x="1097" y="119"/>
                    <a:pt x="1101" y="122"/>
                    <a:pt x="1104" y="123"/>
                  </a:cubicBezTo>
                  <a:lnTo>
                    <a:pt x="1104" y="123"/>
                  </a:lnTo>
                  <a:cubicBezTo>
                    <a:pt x="1101" y="121"/>
                    <a:pt x="1097" y="119"/>
                    <a:pt x="1094" y="117"/>
                  </a:cubicBezTo>
                  <a:close/>
                  <a:moveTo>
                    <a:pt x="326" y="109"/>
                  </a:moveTo>
                  <a:cubicBezTo>
                    <a:pt x="318" y="114"/>
                    <a:pt x="310" y="120"/>
                    <a:pt x="302" y="125"/>
                  </a:cubicBezTo>
                  <a:lnTo>
                    <a:pt x="302" y="125"/>
                  </a:lnTo>
                  <a:cubicBezTo>
                    <a:pt x="312" y="123"/>
                    <a:pt x="321" y="117"/>
                    <a:pt x="326" y="109"/>
                  </a:cubicBezTo>
                  <a:close/>
                  <a:moveTo>
                    <a:pt x="1104" y="123"/>
                  </a:moveTo>
                  <a:lnTo>
                    <a:pt x="1104" y="123"/>
                  </a:lnTo>
                  <a:cubicBezTo>
                    <a:pt x="1115" y="130"/>
                    <a:pt x="1125" y="137"/>
                    <a:pt x="1135" y="145"/>
                  </a:cubicBezTo>
                  <a:lnTo>
                    <a:pt x="1135" y="145"/>
                  </a:lnTo>
                  <a:lnTo>
                    <a:pt x="1131" y="140"/>
                  </a:lnTo>
                  <a:cubicBezTo>
                    <a:pt x="1122" y="131"/>
                    <a:pt x="1113" y="128"/>
                    <a:pt x="1104" y="123"/>
                  </a:cubicBezTo>
                  <a:close/>
                  <a:moveTo>
                    <a:pt x="302" y="125"/>
                  </a:moveTo>
                  <a:cubicBezTo>
                    <a:pt x="299" y="126"/>
                    <a:pt x="296" y="126"/>
                    <a:pt x="294" y="126"/>
                  </a:cubicBezTo>
                  <a:lnTo>
                    <a:pt x="274" y="146"/>
                  </a:lnTo>
                  <a:lnTo>
                    <a:pt x="274" y="146"/>
                  </a:lnTo>
                  <a:cubicBezTo>
                    <a:pt x="283" y="139"/>
                    <a:pt x="292" y="132"/>
                    <a:pt x="302" y="125"/>
                  </a:cubicBezTo>
                  <a:close/>
                  <a:moveTo>
                    <a:pt x="274" y="146"/>
                  </a:moveTo>
                  <a:lnTo>
                    <a:pt x="274" y="146"/>
                  </a:lnTo>
                  <a:cubicBezTo>
                    <a:pt x="243" y="170"/>
                    <a:pt x="216" y="197"/>
                    <a:pt x="191" y="225"/>
                  </a:cubicBezTo>
                  <a:lnTo>
                    <a:pt x="191" y="225"/>
                  </a:lnTo>
                  <a:cubicBezTo>
                    <a:pt x="192" y="224"/>
                    <a:pt x="194" y="224"/>
                    <a:pt x="196" y="224"/>
                  </a:cubicBezTo>
                  <a:lnTo>
                    <a:pt x="224" y="196"/>
                  </a:lnTo>
                  <a:cubicBezTo>
                    <a:pt x="252" y="168"/>
                    <a:pt x="266" y="168"/>
                    <a:pt x="266" y="154"/>
                  </a:cubicBezTo>
                  <a:lnTo>
                    <a:pt x="274" y="146"/>
                  </a:lnTo>
                  <a:close/>
                  <a:moveTo>
                    <a:pt x="191" y="225"/>
                  </a:moveTo>
                  <a:cubicBezTo>
                    <a:pt x="188" y="227"/>
                    <a:pt x="186" y="230"/>
                    <a:pt x="184" y="234"/>
                  </a:cubicBezTo>
                  <a:lnTo>
                    <a:pt x="184" y="234"/>
                  </a:lnTo>
                  <a:cubicBezTo>
                    <a:pt x="186" y="231"/>
                    <a:pt x="189" y="228"/>
                    <a:pt x="191" y="225"/>
                  </a:cubicBezTo>
                  <a:close/>
                  <a:moveTo>
                    <a:pt x="184" y="234"/>
                  </a:moveTo>
                  <a:cubicBezTo>
                    <a:pt x="177" y="242"/>
                    <a:pt x="170" y="251"/>
                    <a:pt x="163" y="260"/>
                  </a:cubicBezTo>
                  <a:lnTo>
                    <a:pt x="163" y="260"/>
                  </a:lnTo>
                  <a:cubicBezTo>
                    <a:pt x="174" y="252"/>
                    <a:pt x="179" y="241"/>
                    <a:pt x="184" y="234"/>
                  </a:cubicBezTo>
                  <a:close/>
                  <a:moveTo>
                    <a:pt x="1135" y="145"/>
                  </a:moveTo>
                  <a:lnTo>
                    <a:pt x="1172" y="182"/>
                  </a:lnTo>
                  <a:cubicBezTo>
                    <a:pt x="1186" y="196"/>
                    <a:pt x="1200" y="196"/>
                    <a:pt x="1200" y="210"/>
                  </a:cubicBezTo>
                  <a:lnTo>
                    <a:pt x="1242" y="252"/>
                  </a:lnTo>
                  <a:cubicBezTo>
                    <a:pt x="1256" y="266"/>
                    <a:pt x="1256" y="280"/>
                    <a:pt x="1270" y="280"/>
                  </a:cubicBezTo>
                  <a:lnTo>
                    <a:pt x="1291" y="300"/>
                  </a:lnTo>
                  <a:lnTo>
                    <a:pt x="1291" y="300"/>
                  </a:lnTo>
                  <a:cubicBezTo>
                    <a:pt x="1248" y="241"/>
                    <a:pt x="1196" y="189"/>
                    <a:pt x="1135" y="145"/>
                  </a:cubicBezTo>
                  <a:close/>
                  <a:moveTo>
                    <a:pt x="163" y="260"/>
                  </a:moveTo>
                  <a:lnTo>
                    <a:pt x="163" y="260"/>
                  </a:lnTo>
                  <a:cubicBezTo>
                    <a:pt x="161" y="262"/>
                    <a:pt x="158" y="264"/>
                    <a:pt x="154" y="266"/>
                  </a:cubicBezTo>
                  <a:lnTo>
                    <a:pt x="126" y="294"/>
                  </a:lnTo>
                  <a:cubicBezTo>
                    <a:pt x="126" y="305"/>
                    <a:pt x="118" y="324"/>
                    <a:pt x="114" y="339"/>
                  </a:cubicBezTo>
                  <a:lnTo>
                    <a:pt x="114" y="339"/>
                  </a:lnTo>
                  <a:cubicBezTo>
                    <a:pt x="128" y="311"/>
                    <a:pt x="145" y="285"/>
                    <a:pt x="163" y="260"/>
                  </a:cubicBezTo>
                  <a:close/>
                  <a:moveTo>
                    <a:pt x="114" y="339"/>
                  </a:moveTo>
                  <a:lnTo>
                    <a:pt x="114" y="339"/>
                  </a:lnTo>
                  <a:cubicBezTo>
                    <a:pt x="108" y="350"/>
                    <a:pt x="103" y="362"/>
                    <a:pt x="97" y="373"/>
                  </a:cubicBezTo>
                  <a:lnTo>
                    <a:pt x="97" y="373"/>
                  </a:lnTo>
                  <a:cubicBezTo>
                    <a:pt x="105" y="364"/>
                    <a:pt x="112" y="357"/>
                    <a:pt x="112" y="349"/>
                  </a:cubicBezTo>
                  <a:cubicBezTo>
                    <a:pt x="112" y="346"/>
                    <a:pt x="113" y="343"/>
                    <a:pt x="114" y="339"/>
                  </a:cubicBezTo>
                  <a:close/>
                  <a:moveTo>
                    <a:pt x="97" y="373"/>
                  </a:moveTo>
                  <a:cubicBezTo>
                    <a:pt x="91" y="382"/>
                    <a:pt x="84" y="392"/>
                    <a:pt x="84" y="405"/>
                  </a:cubicBezTo>
                  <a:cubicBezTo>
                    <a:pt x="88" y="394"/>
                    <a:pt x="93" y="384"/>
                    <a:pt x="97" y="373"/>
                  </a:cubicBezTo>
                  <a:close/>
                  <a:moveTo>
                    <a:pt x="1291" y="300"/>
                  </a:moveTo>
                  <a:cubicBezTo>
                    <a:pt x="1334" y="360"/>
                    <a:pt x="1366" y="426"/>
                    <a:pt x="1387" y="496"/>
                  </a:cubicBezTo>
                  <a:lnTo>
                    <a:pt x="1387" y="496"/>
                  </a:lnTo>
                  <a:lnTo>
                    <a:pt x="1382" y="475"/>
                  </a:lnTo>
                  <a:cubicBezTo>
                    <a:pt x="1382" y="461"/>
                    <a:pt x="1368" y="433"/>
                    <a:pt x="1368" y="419"/>
                  </a:cubicBezTo>
                  <a:lnTo>
                    <a:pt x="1340" y="363"/>
                  </a:lnTo>
                  <a:cubicBezTo>
                    <a:pt x="1326" y="349"/>
                    <a:pt x="1312" y="335"/>
                    <a:pt x="1312" y="321"/>
                  </a:cubicBezTo>
                  <a:lnTo>
                    <a:pt x="1291" y="300"/>
                  </a:lnTo>
                  <a:close/>
                  <a:moveTo>
                    <a:pt x="1387" y="496"/>
                  </a:moveTo>
                  <a:lnTo>
                    <a:pt x="1396" y="531"/>
                  </a:lnTo>
                  <a:cubicBezTo>
                    <a:pt x="1396" y="535"/>
                    <a:pt x="1397" y="539"/>
                    <a:pt x="1399" y="543"/>
                  </a:cubicBezTo>
                  <a:lnTo>
                    <a:pt x="1399" y="543"/>
                  </a:lnTo>
                  <a:cubicBezTo>
                    <a:pt x="1395" y="527"/>
                    <a:pt x="1391" y="512"/>
                    <a:pt x="1387" y="496"/>
                  </a:cubicBezTo>
                  <a:close/>
                  <a:moveTo>
                    <a:pt x="1399" y="543"/>
                  </a:moveTo>
                  <a:cubicBezTo>
                    <a:pt x="1404" y="569"/>
                    <a:pt x="1408" y="595"/>
                    <a:pt x="1410" y="621"/>
                  </a:cubicBezTo>
                  <a:lnTo>
                    <a:pt x="1410" y="621"/>
                  </a:lnTo>
                  <a:lnTo>
                    <a:pt x="1410" y="572"/>
                  </a:lnTo>
                  <a:cubicBezTo>
                    <a:pt x="1410" y="563"/>
                    <a:pt x="1403" y="553"/>
                    <a:pt x="1399" y="543"/>
                  </a:cubicBezTo>
                  <a:close/>
                  <a:moveTo>
                    <a:pt x="1410" y="621"/>
                  </a:moveTo>
                  <a:lnTo>
                    <a:pt x="1410" y="628"/>
                  </a:lnTo>
                  <a:lnTo>
                    <a:pt x="1410" y="684"/>
                  </a:lnTo>
                  <a:lnTo>
                    <a:pt x="1410" y="712"/>
                  </a:lnTo>
                  <a:cubicBezTo>
                    <a:pt x="1412" y="681"/>
                    <a:pt x="1412" y="651"/>
                    <a:pt x="1410" y="621"/>
                  </a:cubicBezTo>
                  <a:close/>
                  <a:moveTo>
                    <a:pt x="1410" y="712"/>
                  </a:moveTo>
                  <a:cubicBezTo>
                    <a:pt x="1410" y="750"/>
                    <a:pt x="1406" y="786"/>
                    <a:pt x="1400" y="821"/>
                  </a:cubicBezTo>
                  <a:lnTo>
                    <a:pt x="1400" y="821"/>
                  </a:lnTo>
                  <a:lnTo>
                    <a:pt x="1410" y="782"/>
                  </a:lnTo>
                  <a:lnTo>
                    <a:pt x="1410" y="740"/>
                  </a:lnTo>
                  <a:lnTo>
                    <a:pt x="1410" y="712"/>
                  </a:lnTo>
                  <a:close/>
                  <a:moveTo>
                    <a:pt x="1400" y="821"/>
                  </a:moveTo>
                  <a:lnTo>
                    <a:pt x="1396" y="838"/>
                  </a:lnTo>
                  <a:cubicBezTo>
                    <a:pt x="1396" y="839"/>
                    <a:pt x="1396" y="840"/>
                    <a:pt x="1396" y="841"/>
                  </a:cubicBezTo>
                  <a:lnTo>
                    <a:pt x="1396" y="841"/>
                  </a:lnTo>
                  <a:cubicBezTo>
                    <a:pt x="1397" y="835"/>
                    <a:pt x="1398" y="828"/>
                    <a:pt x="1400" y="821"/>
                  </a:cubicBezTo>
                  <a:close/>
                  <a:moveTo>
                    <a:pt x="1396" y="841"/>
                  </a:moveTo>
                  <a:lnTo>
                    <a:pt x="1396" y="841"/>
                  </a:lnTo>
                  <a:cubicBezTo>
                    <a:pt x="1390" y="866"/>
                    <a:pt x="1383" y="890"/>
                    <a:pt x="1374" y="914"/>
                  </a:cubicBezTo>
                  <a:lnTo>
                    <a:pt x="1374" y="914"/>
                  </a:lnTo>
                  <a:cubicBezTo>
                    <a:pt x="1385" y="899"/>
                    <a:pt x="1395" y="875"/>
                    <a:pt x="1396" y="841"/>
                  </a:cubicBezTo>
                  <a:close/>
                  <a:moveTo>
                    <a:pt x="1374" y="914"/>
                  </a:moveTo>
                  <a:cubicBezTo>
                    <a:pt x="1372" y="916"/>
                    <a:pt x="1370" y="919"/>
                    <a:pt x="1368" y="921"/>
                  </a:cubicBezTo>
                  <a:cubicBezTo>
                    <a:pt x="1321" y="1027"/>
                    <a:pt x="1252" y="1115"/>
                    <a:pt x="1167" y="1182"/>
                  </a:cubicBezTo>
                  <a:lnTo>
                    <a:pt x="1167" y="1182"/>
                  </a:lnTo>
                  <a:cubicBezTo>
                    <a:pt x="1260" y="1115"/>
                    <a:pt x="1333" y="1024"/>
                    <a:pt x="1374" y="914"/>
                  </a:cubicBezTo>
                  <a:close/>
                  <a:moveTo>
                    <a:pt x="84" y="405"/>
                  </a:moveTo>
                  <a:cubicBezTo>
                    <a:pt x="57" y="475"/>
                    <a:pt x="43" y="559"/>
                    <a:pt x="43" y="642"/>
                  </a:cubicBezTo>
                  <a:cubicBezTo>
                    <a:pt x="43" y="1005"/>
                    <a:pt x="349" y="1312"/>
                    <a:pt x="740" y="1326"/>
                  </a:cubicBezTo>
                  <a:cubicBezTo>
                    <a:pt x="902" y="1326"/>
                    <a:pt x="1050" y="1274"/>
                    <a:pt x="1167" y="1182"/>
                  </a:cubicBezTo>
                  <a:lnTo>
                    <a:pt x="1167" y="1182"/>
                  </a:lnTo>
                  <a:cubicBezTo>
                    <a:pt x="1051" y="1265"/>
                    <a:pt x="905" y="1311"/>
                    <a:pt x="755" y="1311"/>
                  </a:cubicBezTo>
                  <a:cubicBezTo>
                    <a:pt x="578" y="1311"/>
                    <a:pt x="396" y="1247"/>
                    <a:pt x="252" y="1103"/>
                  </a:cubicBezTo>
                  <a:cubicBezTo>
                    <a:pt x="50" y="900"/>
                    <a:pt x="1" y="628"/>
                    <a:pt x="84" y="405"/>
                  </a:cubicBezTo>
                  <a:close/>
                </a:path>
              </a:pathLst>
            </a:custGeom>
            <a:solidFill>
              <a:srgbClr val="7C7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5"/>
            <p:cNvSpPr/>
            <p:nvPr/>
          </p:nvSpPr>
          <p:spPr>
            <a:xfrm>
              <a:off x="2577325" y="3545675"/>
              <a:ext cx="35375" cy="33225"/>
            </a:xfrm>
            <a:custGeom>
              <a:avLst/>
              <a:gdLst/>
              <a:ahLst/>
              <a:cxnLst/>
              <a:rect l="l" t="t" r="r" b="b"/>
              <a:pathLst>
                <a:path w="1415" h="1329" extrusionOk="0">
                  <a:moveTo>
                    <a:pt x="689" y="1"/>
                  </a:moveTo>
                  <a:cubicBezTo>
                    <a:pt x="755" y="3"/>
                    <a:pt x="819" y="13"/>
                    <a:pt x="880" y="31"/>
                  </a:cubicBezTo>
                  <a:lnTo>
                    <a:pt x="880" y="31"/>
                  </a:lnTo>
                  <a:cubicBezTo>
                    <a:pt x="872" y="23"/>
                    <a:pt x="864" y="15"/>
                    <a:pt x="856" y="15"/>
                  </a:cubicBezTo>
                  <a:lnTo>
                    <a:pt x="801" y="1"/>
                  </a:lnTo>
                  <a:close/>
                  <a:moveTo>
                    <a:pt x="578" y="1"/>
                  </a:moveTo>
                  <a:lnTo>
                    <a:pt x="522" y="15"/>
                  </a:lnTo>
                  <a:cubicBezTo>
                    <a:pt x="508" y="15"/>
                    <a:pt x="480" y="28"/>
                    <a:pt x="466" y="28"/>
                  </a:cubicBezTo>
                  <a:lnTo>
                    <a:pt x="437" y="43"/>
                  </a:lnTo>
                  <a:lnTo>
                    <a:pt x="437" y="43"/>
                  </a:lnTo>
                  <a:cubicBezTo>
                    <a:pt x="511" y="18"/>
                    <a:pt x="596" y="3"/>
                    <a:pt x="689" y="1"/>
                  </a:cubicBezTo>
                  <a:close/>
                  <a:moveTo>
                    <a:pt x="880" y="31"/>
                  </a:moveTo>
                  <a:cubicBezTo>
                    <a:pt x="886" y="37"/>
                    <a:pt x="892" y="42"/>
                    <a:pt x="898" y="42"/>
                  </a:cubicBezTo>
                  <a:lnTo>
                    <a:pt x="952" y="56"/>
                  </a:lnTo>
                  <a:lnTo>
                    <a:pt x="952" y="56"/>
                  </a:lnTo>
                  <a:cubicBezTo>
                    <a:pt x="929" y="46"/>
                    <a:pt x="905" y="38"/>
                    <a:pt x="880" y="31"/>
                  </a:cubicBezTo>
                  <a:close/>
                  <a:moveTo>
                    <a:pt x="437" y="43"/>
                  </a:moveTo>
                  <a:cubicBezTo>
                    <a:pt x="413" y="51"/>
                    <a:pt x="391" y="60"/>
                    <a:pt x="369" y="70"/>
                  </a:cubicBezTo>
                  <a:lnTo>
                    <a:pt x="369" y="70"/>
                  </a:lnTo>
                  <a:cubicBezTo>
                    <a:pt x="383" y="70"/>
                    <a:pt x="396" y="56"/>
                    <a:pt x="410" y="56"/>
                  </a:cubicBezTo>
                  <a:lnTo>
                    <a:pt x="437" y="43"/>
                  </a:lnTo>
                  <a:close/>
                  <a:moveTo>
                    <a:pt x="369" y="70"/>
                  </a:moveTo>
                  <a:lnTo>
                    <a:pt x="369" y="70"/>
                  </a:lnTo>
                  <a:cubicBezTo>
                    <a:pt x="369" y="70"/>
                    <a:pt x="368" y="70"/>
                    <a:pt x="368" y="70"/>
                  </a:cubicBezTo>
                  <a:lnTo>
                    <a:pt x="313" y="84"/>
                  </a:lnTo>
                  <a:cubicBezTo>
                    <a:pt x="313" y="89"/>
                    <a:pt x="311" y="97"/>
                    <a:pt x="307" y="104"/>
                  </a:cubicBezTo>
                  <a:lnTo>
                    <a:pt x="307" y="104"/>
                  </a:lnTo>
                  <a:cubicBezTo>
                    <a:pt x="326" y="92"/>
                    <a:pt x="347" y="80"/>
                    <a:pt x="369" y="70"/>
                  </a:cubicBezTo>
                  <a:close/>
                  <a:moveTo>
                    <a:pt x="952" y="56"/>
                  </a:moveTo>
                  <a:lnTo>
                    <a:pt x="952" y="56"/>
                  </a:lnTo>
                  <a:cubicBezTo>
                    <a:pt x="992" y="72"/>
                    <a:pt x="1031" y="92"/>
                    <a:pt x="1068" y="114"/>
                  </a:cubicBezTo>
                  <a:lnTo>
                    <a:pt x="1068" y="114"/>
                  </a:lnTo>
                  <a:cubicBezTo>
                    <a:pt x="1067" y="113"/>
                    <a:pt x="1066" y="113"/>
                    <a:pt x="1066" y="112"/>
                  </a:cubicBezTo>
                  <a:lnTo>
                    <a:pt x="1010" y="70"/>
                  </a:lnTo>
                  <a:cubicBezTo>
                    <a:pt x="996" y="70"/>
                    <a:pt x="968" y="56"/>
                    <a:pt x="954" y="56"/>
                  </a:cubicBezTo>
                  <a:lnTo>
                    <a:pt x="952" y="56"/>
                  </a:lnTo>
                  <a:close/>
                  <a:moveTo>
                    <a:pt x="307" y="104"/>
                  </a:moveTo>
                  <a:lnTo>
                    <a:pt x="307" y="104"/>
                  </a:lnTo>
                  <a:cubicBezTo>
                    <a:pt x="295" y="111"/>
                    <a:pt x="283" y="118"/>
                    <a:pt x="272" y="126"/>
                  </a:cubicBezTo>
                  <a:lnTo>
                    <a:pt x="272" y="126"/>
                  </a:lnTo>
                  <a:cubicBezTo>
                    <a:pt x="289" y="126"/>
                    <a:pt x="300" y="115"/>
                    <a:pt x="307" y="104"/>
                  </a:cubicBezTo>
                  <a:close/>
                  <a:moveTo>
                    <a:pt x="1068" y="114"/>
                  </a:moveTo>
                  <a:lnTo>
                    <a:pt x="1068" y="114"/>
                  </a:lnTo>
                  <a:cubicBezTo>
                    <a:pt x="1074" y="120"/>
                    <a:pt x="1081" y="123"/>
                    <a:pt x="1087" y="126"/>
                  </a:cubicBezTo>
                  <a:lnTo>
                    <a:pt x="1087" y="126"/>
                  </a:lnTo>
                  <a:cubicBezTo>
                    <a:pt x="1081" y="122"/>
                    <a:pt x="1074" y="118"/>
                    <a:pt x="1068" y="114"/>
                  </a:cubicBezTo>
                  <a:close/>
                  <a:moveTo>
                    <a:pt x="272" y="126"/>
                  </a:moveTo>
                  <a:lnTo>
                    <a:pt x="272" y="126"/>
                  </a:lnTo>
                  <a:cubicBezTo>
                    <a:pt x="272" y="126"/>
                    <a:pt x="271" y="126"/>
                    <a:pt x="271" y="126"/>
                  </a:cubicBezTo>
                  <a:lnTo>
                    <a:pt x="267" y="130"/>
                  </a:lnTo>
                  <a:lnTo>
                    <a:pt x="267" y="130"/>
                  </a:lnTo>
                  <a:cubicBezTo>
                    <a:pt x="269" y="128"/>
                    <a:pt x="270" y="127"/>
                    <a:pt x="272" y="126"/>
                  </a:cubicBezTo>
                  <a:close/>
                  <a:moveTo>
                    <a:pt x="1087" y="126"/>
                  </a:moveTo>
                  <a:lnTo>
                    <a:pt x="1087" y="126"/>
                  </a:lnTo>
                  <a:cubicBezTo>
                    <a:pt x="1094" y="131"/>
                    <a:pt x="1101" y="136"/>
                    <a:pt x="1108" y="141"/>
                  </a:cubicBezTo>
                  <a:lnTo>
                    <a:pt x="1108" y="141"/>
                  </a:lnTo>
                  <a:lnTo>
                    <a:pt x="1108" y="140"/>
                  </a:lnTo>
                  <a:cubicBezTo>
                    <a:pt x="1101" y="133"/>
                    <a:pt x="1094" y="130"/>
                    <a:pt x="1087" y="126"/>
                  </a:cubicBezTo>
                  <a:close/>
                  <a:moveTo>
                    <a:pt x="267" y="130"/>
                  </a:moveTo>
                  <a:cubicBezTo>
                    <a:pt x="213" y="168"/>
                    <a:pt x="168" y="214"/>
                    <a:pt x="132" y="265"/>
                  </a:cubicBezTo>
                  <a:lnTo>
                    <a:pt x="132" y="265"/>
                  </a:lnTo>
                  <a:cubicBezTo>
                    <a:pt x="159" y="251"/>
                    <a:pt x="159" y="224"/>
                    <a:pt x="173" y="224"/>
                  </a:cubicBezTo>
                  <a:lnTo>
                    <a:pt x="201" y="196"/>
                  </a:lnTo>
                  <a:cubicBezTo>
                    <a:pt x="229" y="168"/>
                    <a:pt x="243" y="168"/>
                    <a:pt x="243" y="154"/>
                  </a:cubicBezTo>
                  <a:lnTo>
                    <a:pt x="267" y="130"/>
                  </a:lnTo>
                  <a:close/>
                  <a:moveTo>
                    <a:pt x="132" y="265"/>
                  </a:moveTo>
                  <a:lnTo>
                    <a:pt x="132" y="265"/>
                  </a:lnTo>
                  <a:cubicBezTo>
                    <a:pt x="131" y="265"/>
                    <a:pt x="131" y="266"/>
                    <a:pt x="131" y="266"/>
                  </a:cubicBezTo>
                  <a:lnTo>
                    <a:pt x="103" y="294"/>
                  </a:lnTo>
                  <a:cubicBezTo>
                    <a:pt x="103" y="301"/>
                    <a:pt x="100" y="311"/>
                    <a:pt x="96" y="322"/>
                  </a:cubicBezTo>
                  <a:lnTo>
                    <a:pt x="96" y="322"/>
                  </a:lnTo>
                  <a:cubicBezTo>
                    <a:pt x="107" y="302"/>
                    <a:pt x="119" y="284"/>
                    <a:pt x="132" y="265"/>
                  </a:cubicBezTo>
                  <a:close/>
                  <a:moveTo>
                    <a:pt x="1108" y="141"/>
                  </a:moveTo>
                  <a:lnTo>
                    <a:pt x="1149" y="182"/>
                  </a:lnTo>
                  <a:cubicBezTo>
                    <a:pt x="1163" y="196"/>
                    <a:pt x="1177" y="196"/>
                    <a:pt x="1177" y="210"/>
                  </a:cubicBezTo>
                  <a:lnTo>
                    <a:pt x="1219" y="252"/>
                  </a:lnTo>
                  <a:cubicBezTo>
                    <a:pt x="1233" y="266"/>
                    <a:pt x="1233" y="280"/>
                    <a:pt x="1247" y="280"/>
                  </a:cubicBezTo>
                  <a:lnTo>
                    <a:pt x="1289" y="321"/>
                  </a:lnTo>
                  <a:cubicBezTo>
                    <a:pt x="1289" y="335"/>
                    <a:pt x="1302" y="348"/>
                    <a:pt x="1316" y="362"/>
                  </a:cubicBezTo>
                  <a:lnTo>
                    <a:pt x="1316" y="362"/>
                  </a:lnTo>
                  <a:cubicBezTo>
                    <a:pt x="1263" y="276"/>
                    <a:pt x="1192" y="200"/>
                    <a:pt x="1108" y="141"/>
                  </a:cubicBezTo>
                  <a:close/>
                  <a:moveTo>
                    <a:pt x="1316" y="362"/>
                  </a:moveTo>
                  <a:lnTo>
                    <a:pt x="1316" y="362"/>
                  </a:lnTo>
                  <a:cubicBezTo>
                    <a:pt x="1317" y="364"/>
                    <a:pt x="1318" y="366"/>
                    <a:pt x="1319" y="369"/>
                  </a:cubicBezTo>
                  <a:lnTo>
                    <a:pt x="1319" y="369"/>
                  </a:lnTo>
                  <a:lnTo>
                    <a:pt x="1317" y="363"/>
                  </a:lnTo>
                  <a:cubicBezTo>
                    <a:pt x="1316" y="363"/>
                    <a:pt x="1316" y="362"/>
                    <a:pt x="1316" y="362"/>
                  </a:cubicBezTo>
                  <a:close/>
                  <a:moveTo>
                    <a:pt x="96" y="322"/>
                  </a:moveTo>
                  <a:cubicBezTo>
                    <a:pt x="62" y="384"/>
                    <a:pt x="39" y="453"/>
                    <a:pt x="29" y="524"/>
                  </a:cubicBezTo>
                  <a:lnTo>
                    <a:pt x="29" y="524"/>
                  </a:lnTo>
                  <a:cubicBezTo>
                    <a:pt x="36" y="482"/>
                    <a:pt x="47" y="442"/>
                    <a:pt x="61" y="405"/>
                  </a:cubicBezTo>
                  <a:cubicBezTo>
                    <a:pt x="61" y="377"/>
                    <a:pt x="89" y="363"/>
                    <a:pt x="89" y="349"/>
                  </a:cubicBezTo>
                  <a:cubicBezTo>
                    <a:pt x="89" y="342"/>
                    <a:pt x="93" y="332"/>
                    <a:pt x="96" y="322"/>
                  </a:cubicBezTo>
                  <a:close/>
                  <a:moveTo>
                    <a:pt x="29" y="524"/>
                  </a:moveTo>
                  <a:cubicBezTo>
                    <a:pt x="23" y="562"/>
                    <a:pt x="20" y="602"/>
                    <a:pt x="20" y="642"/>
                  </a:cubicBezTo>
                  <a:cubicBezTo>
                    <a:pt x="20" y="967"/>
                    <a:pt x="266" y="1247"/>
                    <a:pt x="598" y="1312"/>
                  </a:cubicBezTo>
                  <a:lnTo>
                    <a:pt x="598" y="1312"/>
                  </a:lnTo>
                  <a:cubicBezTo>
                    <a:pt x="471" y="1285"/>
                    <a:pt x="347" y="1221"/>
                    <a:pt x="243" y="1116"/>
                  </a:cubicBezTo>
                  <a:cubicBezTo>
                    <a:pt x="69" y="942"/>
                    <a:pt x="1" y="722"/>
                    <a:pt x="29" y="524"/>
                  </a:cubicBezTo>
                  <a:close/>
                  <a:moveTo>
                    <a:pt x="1319" y="369"/>
                  </a:moveTo>
                  <a:lnTo>
                    <a:pt x="1345" y="419"/>
                  </a:lnTo>
                  <a:cubicBezTo>
                    <a:pt x="1345" y="433"/>
                    <a:pt x="1359" y="461"/>
                    <a:pt x="1359" y="475"/>
                  </a:cubicBezTo>
                  <a:lnTo>
                    <a:pt x="1373" y="531"/>
                  </a:lnTo>
                  <a:cubicBezTo>
                    <a:pt x="1373" y="545"/>
                    <a:pt x="1387" y="559"/>
                    <a:pt x="1387" y="572"/>
                  </a:cubicBezTo>
                  <a:lnTo>
                    <a:pt x="1387" y="628"/>
                  </a:lnTo>
                  <a:lnTo>
                    <a:pt x="1387" y="684"/>
                  </a:lnTo>
                  <a:lnTo>
                    <a:pt x="1387" y="740"/>
                  </a:lnTo>
                  <a:lnTo>
                    <a:pt x="1387" y="782"/>
                  </a:lnTo>
                  <a:lnTo>
                    <a:pt x="1373" y="838"/>
                  </a:lnTo>
                  <a:cubicBezTo>
                    <a:pt x="1373" y="879"/>
                    <a:pt x="1359" y="907"/>
                    <a:pt x="1345" y="921"/>
                  </a:cubicBezTo>
                  <a:cubicBezTo>
                    <a:pt x="1233" y="1172"/>
                    <a:pt x="996" y="1326"/>
                    <a:pt x="717" y="1326"/>
                  </a:cubicBezTo>
                  <a:cubicBezTo>
                    <a:pt x="676" y="1324"/>
                    <a:pt x="636" y="1320"/>
                    <a:pt x="598" y="1312"/>
                  </a:cubicBezTo>
                  <a:lnTo>
                    <a:pt x="598" y="1312"/>
                  </a:lnTo>
                  <a:cubicBezTo>
                    <a:pt x="648" y="1323"/>
                    <a:pt x="698" y="1328"/>
                    <a:pt x="748" y="1328"/>
                  </a:cubicBezTo>
                  <a:cubicBezTo>
                    <a:pt x="1081" y="1328"/>
                    <a:pt x="1396" y="1094"/>
                    <a:pt x="1414" y="712"/>
                  </a:cubicBezTo>
                  <a:cubicBezTo>
                    <a:pt x="1414" y="589"/>
                    <a:pt x="1380" y="471"/>
                    <a:pt x="1319" y="369"/>
                  </a:cubicBezTo>
                  <a:close/>
                </a:path>
              </a:pathLst>
            </a:custGeom>
            <a:solidFill>
              <a:srgbClr val="787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5"/>
            <p:cNvSpPr/>
            <p:nvPr/>
          </p:nvSpPr>
          <p:spPr>
            <a:xfrm>
              <a:off x="2592450" y="3562075"/>
              <a:ext cx="20250" cy="15000"/>
            </a:xfrm>
            <a:custGeom>
              <a:avLst/>
              <a:gdLst/>
              <a:ahLst/>
              <a:cxnLst/>
              <a:rect l="l" t="t" r="r" b="b"/>
              <a:pathLst>
                <a:path w="810" h="600" extrusionOk="0">
                  <a:moveTo>
                    <a:pt x="698" y="0"/>
                  </a:moveTo>
                  <a:cubicBezTo>
                    <a:pt x="698" y="0"/>
                    <a:pt x="684" y="28"/>
                    <a:pt x="684" y="42"/>
                  </a:cubicBezTo>
                  <a:cubicBezTo>
                    <a:pt x="642" y="223"/>
                    <a:pt x="558" y="321"/>
                    <a:pt x="461" y="405"/>
                  </a:cubicBezTo>
                  <a:cubicBezTo>
                    <a:pt x="307" y="530"/>
                    <a:pt x="140" y="530"/>
                    <a:pt x="70" y="530"/>
                  </a:cubicBezTo>
                  <a:lnTo>
                    <a:pt x="0" y="530"/>
                  </a:lnTo>
                  <a:cubicBezTo>
                    <a:pt x="0" y="557"/>
                    <a:pt x="90" y="600"/>
                    <a:pt x="215" y="600"/>
                  </a:cubicBezTo>
                  <a:cubicBezTo>
                    <a:pt x="288" y="600"/>
                    <a:pt x="373" y="585"/>
                    <a:pt x="461" y="544"/>
                  </a:cubicBezTo>
                  <a:cubicBezTo>
                    <a:pt x="809" y="377"/>
                    <a:pt x="754" y="28"/>
                    <a:pt x="712" y="0"/>
                  </a:cubicBezTo>
                  <a:close/>
                </a:path>
              </a:pathLst>
            </a:custGeom>
            <a:solidFill>
              <a:srgbClr val="DDDC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5"/>
            <p:cNvSpPr/>
            <p:nvPr/>
          </p:nvSpPr>
          <p:spPr>
            <a:xfrm>
              <a:off x="2594550" y="3545675"/>
              <a:ext cx="8375" cy="2825"/>
            </a:xfrm>
            <a:custGeom>
              <a:avLst/>
              <a:gdLst/>
              <a:ahLst/>
              <a:cxnLst/>
              <a:rect l="l" t="t" r="r" b="b"/>
              <a:pathLst>
                <a:path w="335" h="113" extrusionOk="0">
                  <a:moveTo>
                    <a:pt x="0" y="1"/>
                  </a:moveTo>
                  <a:cubicBezTo>
                    <a:pt x="84" y="8"/>
                    <a:pt x="147" y="22"/>
                    <a:pt x="198" y="38"/>
                  </a:cubicBezTo>
                  <a:lnTo>
                    <a:pt x="198" y="38"/>
                  </a:lnTo>
                  <a:cubicBezTo>
                    <a:pt x="188" y="30"/>
                    <a:pt x="178" y="15"/>
                    <a:pt x="167" y="15"/>
                  </a:cubicBezTo>
                  <a:lnTo>
                    <a:pt x="112" y="1"/>
                  </a:lnTo>
                  <a:close/>
                  <a:moveTo>
                    <a:pt x="198" y="38"/>
                  </a:moveTo>
                  <a:lnTo>
                    <a:pt x="198" y="38"/>
                  </a:lnTo>
                  <a:cubicBezTo>
                    <a:pt x="202" y="40"/>
                    <a:pt x="206" y="42"/>
                    <a:pt x="209" y="42"/>
                  </a:cubicBezTo>
                  <a:lnTo>
                    <a:pt x="224" y="46"/>
                  </a:lnTo>
                  <a:lnTo>
                    <a:pt x="224" y="46"/>
                  </a:lnTo>
                  <a:cubicBezTo>
                    <a:pt x="216" y="43"/>
                    <a:pt x="207" y="40"/>
                    <a:pt x="198" y="38"/>
                  </a:cubicBezTo>
                  <a:close/>
                  <a:moveTo>
                    <a:pt x="224" y="46"/>
                  </a:moveTo>
                  <a:cubicBezTo>
                    <a:pt x="262" y="59"/>
                    <a:pt x="293" y="73"/>
                    <a:pt x="321" y="84"/>
                  </a:cubicBezTo>
                  <a:cubicBezTo>
                    <a:pt x="307" y="70"/>
                    <a:pt x="279" y="70"/>
                    <a:pt x="265" y="56"/>
                  </a:cubicBezTo>
                  <a:lnTo>
                    <a:pt x="224" y="46"/>
                  </a:lnTo>
                  <a:close/>
                  <a:moveTo>
                    <a:pt x="321" y="84"/>
                  </a:moveTo>
                  <a:cubicBezTo>
                    <a:pt x="321" y="84"/>
                    <a:pt x="335" y="84"/>
                    <a:pt x="335" y="112"/>
                  </a:cubicBezTo>
                  <a:cubicBezTo>
                    <a:pt x="335" y="84"/>
                    <a:pt x="335" y="84"/>
                    <a:pt x="321" y="84"/>
                  </a:cubicBezTo>
                  <a:close/>
                </a:path>
              </a:pathLst>
            </a:custGeom>
            <a:solidFill>
              <a:srgbClr val="757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5"/>
            <p:cNvSpPr/>
            <p:nvPr/>
          </p:nvSpPr>
          <p:spPr>
            <a:xfrm>
              <a:off x="2577450" y="3545675"/>
              <a:ext cx="34550" cy="33500"/>
            </a:xfrm>
            <a:custGeom>
              <a:avLst/>
              <a:gdLst/>
              <a:ahLst/>
              <a:cxnLst/>
              <a:rect l="l" t="t" r="r" b="b"/>
              <a:pathLst>
                <a:path w="1382" h="1340" extrusionOk="0">
                  <a:moveTo>
                    <a:pt x="684" y="1"/>
                  </a:moveTo>
                  <a:cubicBezTo>
                    <a:pt x="237" y="1"/>
                    <a:pt x="1" y="312"/>
                    <a:pt x="15" y="644"/>
                  </a:cubicBezTo>
                  <a:lnTo>
                    <a:pt x="15" y="644"/>
                  </a:lnTo>
                  <a:cubicBezTo>
                    <a:pt x="16" y="564"/>
                    <a:pt x="30" y="485"/>
                    <a:pt x="56" y="419"/>
                  </a:cubicBezTo>
                  <a:cubicBezTo>
                    <a:pt x="56" y="405"/>
                    <a:pt x="84" y="377"/>
                    <a:pt x="84" y="363"/>
                  </a:cubicBezTo>
                  <a:cubicBezTo>
                    <a:pt x="84" y="349"/>
                    <a:pt x="98" y="335"/>
                    <a:pt x="98" y="307"/>
                  </a:cubicBezTo>
                  <a:lnTo>
                    <a:pt x="126" y="280"/>
                  </a:lnTo>
                  <a:cubicBezTo>
                    <a:pt x="154" y="266"/>
                    <a:pt x="154" y="238"/>
                    <a:pt x="168" y="238"/>
                  </a:cubicBezTo>
                  <a:lnTo>
                    <a:pt x="196" y="210"/>
                  </a:lnTo>
                  <a:cubicBezTo>
                    <a:pt x="224" y="196"/>
                    <a:pt x="238" y="196"/>
                    <a:pt x="238" y="168"/>
                  </a:cubicBezTo>
                  <a:lnTo>
                    <a:pt x="266" y="140"/>
                  </a:lnTo>
                  <a:cubicBezTo>
                    <a:pt x="294" y="140"/>
                    <a:pt x="308" y="126"/>
                    <a:pt x="308" y="98"/>
                  </a:cubicBezTo>
                  <a:lnTo>
                    <a:pt x="363" y="84"/>
                  </a:lnTo>
                  <a:cubicBezTo>
                    <a:pt x="377" y="84"/>
                    <a:pt x="391" y="70"/>
                    <a:pt x="405" y="70"/>
                  </a:cubicBezTo>
                  <a:lnTo>
                    <a:pt x="461" y="56"/>
                  </a:lnTo>
                  <a:cubicBezTo>
                    <a:pt x="475" y="56"/>
                    <a:pt x="503" y="28"/>
                    <a:pt x="517" y="28"/>
                  </a:cubicBezTo>
                  <a:lnTo>
                    <a:pt x="573" y="15"/>
                  </a:lnTo>
                  <a:lnTo>
                    <a:pt x="614" y="15"/>
                  </a:lnTo>
                  <a:lnTo>
                    <a:pt x="684" y="1"/>
                  </a:lnTo>
                  <a:close/>
                  <a:moveTo>
                    <a:pt x="1354" y="489"/>
                  </a:moveTo>
                  <a:lnTo>
                    <a:pt x="1354" y="489"/>
                  </a:lnTo>
                  <a:cubicBezTo>
                    <a:pt x="1368" y="559"/>
                    <a:pt x="1382" y="614"/>
                    <a:pt x="1382" y="712"/>
                  </a:cubicBezTo>
                  <a:lnTo>
                    <a:pt x="1382" y="698"/>
                  </a:lnTo>
                  <a:lnTo>
                    <a:pt x="1382" y="642"/>
                  </a:lnTo>
                  <a:lnTo>
                    <a:pt x="1382" y="600"/>
                  </a:lnTo>
                  <a:lnTo>
                    <a:pt x="1368" y="545"/>
                  </a:lnTo>
                  <a:lnTo>
                    <a:pt x="1354" y="489"/>
                  </a:lnTo>
                  <a:close/>
                  <a:moveTo>
                    <a:pt x="1382" y="712"/>
                  </a:moveTo>
                  <a:cubicBezTo>
                    <a:pt x="1379" y="821"/>
                    <a:pt x="1352" y="918"/>
                    <a:pt x="1307" y="1001"/>
                  </a:cubicBezTo>
                  <a:lnTo>
                    <a:pt x="1307" y="1001"/>
                  </a:lnTo>
                  <a:cubicBezTo>
                    <a:pt x="1319" y="980"/>
                    <a:pt x="1330" y="958"/>
                    <a:pt x="1340" y="935"/>
                  </a:cubicBezTo>
                  <a:cubicBezTo>
                    <a:pt x="1354" y="921"/>
                    <a:pt x="1368" y="893"/>
                    <a:pt x="1368" y="851"/>
                  </a:cubicBezTo>
                  <a:lnTo>
                    <a:pt x="1382" y="796"/>
                  </a:lnTo>
                  <a:lnTo>
                    <a:pt x="1382" y="754"/>
                  </a:lnTo>
                  <a:lnTo>
                    <a:pt x="1382" y="712"/>
                  </a:lnTo>
                  <a:close/>
                  <a:moveTo>
                    <a:pt x="1307" y="1001"/>
                  </a:moveTo>
                  <a:cubicBezTo>
                    <a:pt x="1276" y="1054"/>
                    <a:pt x="1240" y="1101"/>
                    <a:pt x="1198" y="1143"/>
                  </a:cubicBezTo>
                  <a:lnTo>
                    <a:pt x="1198" y="1143"/>
                  </a:lnTo>
                  <a:cubicBezTo>
                    <a:pt x="1241" y="1102"/>
                    <a:pt x="1277" y="1054"/>
                    <a:pt x="1307" y="1001"/>
                  </a:cubicBezTo>
                  <a:close/>
                  <a:moveTo>
                    <a:pt x="15" y="644"/>
                  </a:moveTo>
                  <a:cubicBezTo>
                    <a:pt x="15" y="648"/>
                    <a:pt x="15" y="652"/>
                    <a:pt x="15" y="656"/>
                  </a:cubicBezTo>
                  <a:cubicBezTo>
                    <a:pt x="15" y="1033"/>
                    <a:pt x="321" y="1326"/>
                    <a:pt x="712" y="1340"/>
                  </a:cubicBezTo>
                  <a:cubicBezTo>
                    <a:pt x="902" y="1340"/>
                    <a:pt x="1073" y="1268"/>
                    <a:pt x="1198" y="1143"/>
                  </a:cubicBezTo>
                  <a:lnTo>
                    <a:pt x="1198" y="1143"/>
                  </a:lnTo>
                  <a:cubicBezTo>
                    <a:pt x="1075" y="1262"/>
                    <a:pt x="905" y="1328"/>
                    <a:pt x="728" y="1328"/>
                  </a:cubicBezTo>
                  <a:cubicBezTo>
                    <a:pt x="552" y="1328"/>
                    <a:pt x="369" y="1262"/>
                    <a:pt x="224" y="1116"/>
                  </a:cubicBezTo>
                  <a:cubicBezTo>
                    <a:pt x="90" y="978"/>
                    <a:pt x="21" y="808"/>
                    <a:pt x="15" y="644"/>
                  </a:cubicBezTo>
                  <a:close/>
                </a:path>
              </a:pathLst>
            </a:custGeom>
            <a:solidFill>
              <a:srgbClr val="757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5"/>
            <p:cNvSpPr/>
            <p:nvPr/>
          </p:nvSpPr>
          <p:spPr>
            <a:xfrm>
              <a:off x="2594550" y="3545675"/>
              <a:ext cx="4900" cy="1075"/>
            </a:xfrm>
            <a:custGeom>
              <a:avLst/>
              <a:gdLst/>
              <a:ahLst/>
              <a:cxnLst/>
              <a:rect l="l" t="t" r="r" b="b"/>
              <a:pathLst>
                <a:path w="196" h="43" extrusionOk="0">
                  <a:moveTo>
                    <a:pt x="0" y="1"/>
                  </a:moveTo>
                  <a:cubicBezTo>
                    <a:pt x="84" y="1"/>
                    <a:pt x="140" y="15"/>
                    <a:pt x="195" y="42"/>
                  </a:cubicBezTo>
                  <a:lnTo>
                    <a:pt x="167" y="15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5"/>
            <p:cNvSpPr/>
            <p:nvPr/>
          </p:nvSpPr>
          <p:spPr>
            <a:xfrm>
              <a:off x="2577700" y="3545675"/>
              <a:ext cx="34300" cy="33225"/>
            </a:xfrm>
            <a:custGeom>
              <a:avLst/>
              <a:gdLst/>
              <a:ahLst/>
              <a:cxnLst/>
              <a:rect l="l" t="t" r="r" b="b"/>
              <a:pathLst>
                <a:path w="1372" h="1329" extrusionOk="0">
                  <a:moveTo>
                    <a:pt x="563" y="1"/>
                  </a:moveTo>
                  <a:lnTo>
                    <a:pt x="507" y="15"/>
                  </a:lnTo>
                  <a:cubicBezTo>
                    <a:pt x="493" y="15"/>
                    <a:pt x="465" y="28"/>
                    <a:pt x="451" y="28"/>
                  </a:cubicBezTo>
                  <a:lnTo>
                    <a:pt x="445" y="32"/>
                  </a:lnTo>
                  <a:lnTo>
                    <a:pt x="445" y="32"/>
                  </a:lnTo>
                  <a:cubicBezTo>
                    <a:pt x="514" y="12"/>
                    <a:pt x="590" y="1"/>
                    <a:pt x="674" y="1"/>
                  </a:cubicBezTo>
                  <a:close/>
                  <a:moveTo>
                    <a:pt x="445" y="32"/>
                  </a:moveTo>
                  <a:cubicBezTo>
                    <a:pt x="404" y="43"/>
                    <a:pt x="367" y="58"/>
                    <a:pt x="332" y="76"/>
                  </a:cubicBezTo>
                  <a:lnTo>
                    <a:pt x="332" y="76"/>
                  </a:lnTo>
                  <a:lnTo>
                    <a:pt x="353" y="70"/>
                  </a:lnTo>
                  <a:cubicBezTo>
                    <a:pt x="367" y="70"/>
                    <a:pt x="381" y="56"/>
                    <a:pt x="395" y="56"/>
                  </a:cubicBezTo>
                  <a:lnTo>
                    <a:pt x="445" y="32"/>
                  </a:lnTo>
                  <a:close/>
                  <a:moveTo>
                    <a:pt x="332" y="76"/>
                  </a:moveTo>
                  <a:lnTo>
                    <a:pt x="298" y="84"/>
                  </a:lnTo>
                  <a:cubicBezTo>
                    <a:pt x="298" y="87"/>
                    <a:pt x="297" y="91"/>
                    <a:pt x="295" y="96"/>
                  </a:cubicBezTo>
                  <a:lnTo>
                    <a:pt x="295" y="96"/>
                  </a:lnTo>
                  <a:cubicBezTo>
                    <a:pt x="307" y="89"/>
                    <a:pt x="319" y="82"/>
                    <a:pt x="332" y="76"/>
                  </a:cubicBezTo>
                  <a:close/>
                  <a:moveTo>
                    <a:pt x="295" y="96"/>
                  </a:moveTo>
                  <a:cubicBezTo>
                    <a:pt x="214" y="143"/>
                    <a:pt x="149" y="207"/>
                    <a:pt x="101" y="280"/>
                  </a:cubicBezTo>
                  <a:lnTo>
                    <a:pt x="101" y="280"/>
                  </a:lnTo>
                  <a:lnTo>
                    <a:pt x="116" y="266"/>
                  </a:lnTo>
                  <a:cubicBezTo>
                    <a:pt x="144" y="238"/>
                    <a:pt x="144" y="224"/>
                    <a:pt x="158" y="224"/>
                  </a:cubicBezTo>
                  <a:lnTo>
                    <a:pt x="186" y="196"/>
                  </a:lnTo>
                  <a:cubicBezTo>
                    <a:pt x="214" y="168"/>
                    <a:pt x="228" y="168"/>
                    <a:pt x="228" y="154"/>
                  </a:cubicBezTo>
                  <a:lnTo>
                    <a:pt x="256" y="126"/>
                  </a:lnTo>
                  <a:cubicBezTo>
                    <a:pt x="277" y="126"/>
                    <a:pt x="290" y="110"/>
                    <a:pt x="295" y="96"/>
                  </a:cubicBezTo>
                  <a:close/>
                  <a:moveTo>
                    <a:pt x="101" y="280"/>
                  </a:moveTo>
                  <a:lnTo>
                    <a:pt x="88" y="294"/>
                  </a:lnTo>
                  <a:cubicBezTo>
                    <a:pt x="88" y="297"/>
                    <a:pt x="88" y="300"/>
                    <a:pt x="87" y="305"/>
                  </a:cubicBezTo>
                  <a:lnTo>
                    <a:pt x="87" y="305"/>
                  </a:lnTo>
                  <a:cubicBezTo>
                    <a:pt x="91" y="296"/>
                    <a:pt x="96" y="288"/>
                    <a:pt x="101" y="280"/>
                  </a:cubicBezTo>
                  <a:close/>
                  <a:moveTo>
                    <a:pt x="87" y="305"/>
                  </a:moveTo>
                  <a:cubicBezTo>
                    <a:pt x="28" y="405"/>
                    <a:pt x="0" y="522"/>
                    <a:pt x="5" y="641"/>
                  </a:cubicBezTo>
                  <a:lnTo>
                    <a:pt x="5" y="641"/>
                  </a:lnTo>
                  <a:cubicBezTo>
                    <a:pt x="5" y="558"/>
                    <a:pt x="19" y="475"/>
                    <a:pt x="46" y="405"/>
                  </a:cubicBezTo>
                  <a:cubicBezTo>
                    <a:pt x="46" y="377"/>
                    <a:pt x="74" y="363"/>
                    <a:pt x="74" y="349"/>
                  </a:cubicBezTo>
                  <a:cubicBezTo>
                    <a:pt x="74" y="338"/>
                    <a:pt x="83" y="319"/>
                    <a:pt x="87" y="305"/>
                  </a:cubicBezTo>
                  <a:close/>
                  <a:moveTo>
                    <a:pt x="1372" y="712"/>
                  </a:moveTo>
                  <a:cubicBezTo>
                    <a:pt x="1370" y="785"/>
                    <a:pt x="1357" y="853"/>
                    <a:pt x="1335" y="915"/>
                  </a:cubicBezTo>
                  <a:lnTo>
                    <a:pt x="1335" y="915"/>
                  </a:lnTo>
                  <a:cubicBezTo>
                    <a:pt x="1347" y="897"/>
                    <a:pt x="1358" y="862"/>
                    <a:pt x="1358" y="838"/>
                  </a:cubicBezTo>
                  <a:lnTo>
                    <a:pt x="1372" y="782"/>
                  </a:lnTo>
                  <a:lnTo>
                    <a:pt x="1372" y="726"/>
                  </a:lnTo>
                  <a:lnTo>
                    <a:pt x="1372" y="712"/>
                  </a:lnTo>
                  <a:close/>
                  <a:moveTo>
                    <a:pt x="5" y="641"/>
                  </a:moveTo>
                  <a:cubicBezTo>
                    <a:pt x="5" y="642"/>
                    <a:pt x="5" y="642"/>
                    <a:pt x="5" y="642"/>
                  </a:cubicBezTo>
                  <a:cubicBezTo>
                    <a:pt x="5" y="887"/>
                    <a:pt x="144" y="1106"/>
                    <a:pt x="355" y="1227"/>
                  </a:cubicBezTo>
                  <a:lnTo>
                    <a:pt x="355" y="1227"/>
                  </a:lnTo>
                  <a:cubicBezTo>
                    <a:pt x="305" y="1197"/>
                    <a:pt x="258" y="1160"/>
                    <a:pt x="214" y="1116"/>
                  </a:cubicBezTo>
                  <a:cubicBezTo>
                    <a:pt x="79" y="977"/>
                    <a:pt x="11" y="807"/>
                    <a:pt x="5" y="641"/>
                  </a:cubicBezTo>
                  <a:close/>
                  <a:moveTo>
                    <a:pt x="1335" y="915"/>
                  </a:moveTo>
                  <a:cubicBezTo>
                    <a:pt x="1333" y="917"/>
                    <a:pt x="1331" y="919"/>
                    <a:pt x="1330" y="921"/>
                  </a:cubicBezTo>
                  <a:cubicBezTo>
                    <a:pt x="1218" y="1172"/>
                    <a:pt x="981" y="1326"/>
                    <a:pt x="702" y="1326"/>
                  </a:cubicBezTo>
                  <a:cubicBezTo>
                    <a:pt x="575" y="1321"/>
                    <a:pt x="456" y="1286"/>
                    <a:pt x="355" y="1227"/>
                  </a:cubicBezTo>
                  <a:lnTo>
                    <a:pt x="355" y="1227"/>
                  </a:lnTo>
                  <a:cubicBezTo>
                    <a:pt x="469" y="1296"/>
                    <a:pt x="595" y="1328"/>
                    <a:pt x="718" y="1328"/>
                  </a:cubicBezTo>
                  <a:cubicBezTo>
                    <a:pt x="987" y="1328"/>
                    <a:pt x="1242" y="1175"/>
                    <a:pt x="1335" y="915"/>
                  </a:cubicBez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5"/>
            <p:cNvSpPr/>
            <p:nvPr/>
          </p:nvSpPr>
          <p:spPr>
            <a:xfrm>
              <a:off x="2594200" y="3564500"/>
              <a:ext cx="16750" cy="12375"/>
            </a:xfrm>
            <a:custGeom>
              <a:avLst/>
              <a:gdLst/>
              <a:ahLst/>
              <a:cxnLst/>
              <a:rect l="l" t="t" r="r" b="b"/>
              <a:pathLst>
                <a:path w="670" h="495" extrusionOk="0">
                  <a:moveTo>
                    <a:pt x="614" y="1"/>
                  </a:moveTo>
                  <a:cubicBezTo>
                    <a:pt x="586" y="1"/>
                    <a:pt x="586" y="1"/>
                    <a:pt x="558" y="85"/>
                  </a:cubicBezTo>
                  <a:cubicBezTo>
                    <a:pt x="502" y="168"/>
                    <a:pt x="447" y="266"/>
                    <a:pt x="363" y="308"/>
                  </a:cubicBezTo>
                  <a:cubicBezTo>
                    <a:pt x="265" y="405"/>
                    <a:pt x="140" y="419"/>
                    <a:pt x="42" y="433"/>
                  </a:cubicBezTo>
                  <a:cubicBezTo>
                    <a:pt x="42" y="433"/>
                    <a:pt x="0" y="433"/>
                    <a:pt x="0" y="447"/>
                  </a:cubicBezTo>
                  <a:cubicBezTo>
                    <a:pt x="0" y="479"/>
                    <a:pt x="63" y="494"/>
                    <a:pt x="130" y="494"/>
                  </a:cubicBezTo>
                  <a:cubicBezTo>
                    <a:pt x="152" y="494"/>
                    <a:pt x="175" y="493"/>
                    <a:pt x="195" y="489"/>
                  </a:cubicBezTo>
                  <a:cubicBezTo>
                    <a:pt x="614" y="447"/>
                    <a:pt x="670" y="29"/>
                    <a:pt x="628" y="1"/>
                  </a:cubicBezTo>
                  <a:close/>
                </a:path>
              </a:pathLst>
            </a:custGeom>
            <a:solidFill>
              <a:srgbClr val="DED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5"/>
            <p:cNvSpPr/>
            <p:nvPr/>
          </p:nvSpPr>
          <p:spPr>
            <a:xfrm>
              <a:off x="2594550" y="3545675"/>
              <a:ext cx="1750" cy="25"/>
            </a:xfrm>
            <a:custGeom>
              <a:avLst/>
              <a:gdLst/>
              <a:ahLst/>
              <a:cxnLst/>
              <a:rect l="l" t="t" r="r" b="b"/>
              <a:pathLst>
                <a:path w="70" h="1" extrusionOk="0">
                  <a:moveTo>
                    <a:pt x="70" y="1"/>
                  </a:moveTo>
                  <a:lnTo>
                    <a:pt x="0" y="1"/>
                  </a:lnTo>
                  <a:lnTo>
                    <a:pt x="70" y="1"/>
                  </a:lnTo>
                  <a:lnTo>
                    <a:pt x="70" y="1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6D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5"/>
            <p:cNvSpPr/>
            <p:nvPr/>
          </p:nvSpPr>
          <p:spPr>
            <a:xfrm>
              <a:off x="2577700" y="3545675"/>
              <a:ext cx="34300" cy="33150"/>
            </a:xfrm>
            <a:custGeom>
              <a:avLst/>
              <a:gdLst/>
              <a:ahLst/>
              <a:cxnLst/>
              <a:rect l="l" t="t" r="r" b="b"/>
              <a:pathLst>
                <a:path w="1372" h="1326" extrusionOk="0">
                  <a:moveTo>
                    <a:pt x="563" y="1"/>
                  </a:moveTo>
                  <a:lnTo>
                    <a:pt x="507" y="15"/>
                  </a:lnTo>
                  <a:cubicBezTo>
                    <a:pt x="493" y="15"/>
                    <a:pt x="465" y="28"/>
                    <a:pt x="451" y="28"/>
                  </a:cubicBezTo>
                  <a:lnTo>
                    <a:pt x="445" y="32"/>
                  </a:lnTo>
                  <a:lnTo>
                    <a:pt x="445" y="32"/>
                  </a:lnTo>
                  <a:cubicBezTo>
                    <a:pt x="514" y="12"/>
                    <a:pt x="590" y="1"/>
                    <a:pt x="674" y="1"/>
                  </a:cubicBezTo>
                  <a:close/>
                  <a:moveTo>
                    <a:pt x="445" y="32"/>
                  </a:moveTo>
                  <a:cubicBezTo>
                    <a:pt x="404" y="43"/>
                    <a:pt x="367" y="58"/>
                    <a:pt x="332" y="76"/>
                  </a:cubicBezTo>
                  <a:lnTo>
                    <a:pt x="332" y="76"/>
                  </a:lnTo>
                  <a:lnTo>
                    <a:pt x="353" y="70"/>
                  </a:lnTo>
                  <a:cubicBezTo>
                    <a:pt x="367" y="70"/>
                    <a:pt x="381" y="56"/>
                    <a:pt x="395" y="56"/>
                  </a:cubicBezTo>
                  <a:lnTo>
                    <a:pt x="445" y="32"/>
                  </a:lnTo>
                  <a:close/>
                  <a:moveTo>
                    <a:pt x="332" y="76"/>
                  </a:moveTo>
                  <a:lnTo>
                    <a:pt x="298" y="84"/>
                  </a:lnTo>
                  <a:cubicBezTo>
                    <a:pt x="298" y="87"/>
                    <a:pt x="297" y="91"/>
                    <a:pt x="295" y="96"/>
                  </a:cubicBezTo>
                  <a:lnTo>
                    <a:pt x="295" y="96"/>
                  </a:lnTo>
                  <a:cubicBezTo>
                    <a:pt x="307" y="89"/>
                    <a:pt x="319" y="82"/>
                    <a:pt x="332" y="76"/>
                  </a:cubicBezTo>
                  <a:close/>
                  <a:moveTo>
                    <a:pt x="295" y="96"/>
                  </a:moveTo>
                  <a:cubicBezTo>
                    <a:pt x="214" y="143"/>
                    <a:pt x="149" y="207"/>
                    <a:pt x="101" y="280"/>
                  </a:cubicBezTo>
                  <a:lnTo>
                    <a:pt x="101" y="280"/>
                  </a:lnTo>
                  <a:lnTo>
                    <a:pt x="116" y="266"/>
                  </a:lnTo>
                  <a:cubicBezTo>
                    <a:pt x="144" y="252"/>
                    <a:pt x="144" y="224"/>
                    <a:pt x="158" y="224"/>
                  </a:cubicBezTo>
                  <a:lnTo>
                    <a:pt x="186" y="196"/>
                  </a:lnTo>
                  <a:cubicBezTo>
                    <a:pt x="214" y="168"/>
                    <a:pt x="228" y="168"/>
                    <a:pt x="228" y="154"/>
                  </a:cubicBezTo>
                  <a:lnTo>
                    <a:pt x="256" y="126"/>
                  </a:lnTo>
                  <a:cubicBezTo>
                    <a:pt x="277" y="126"/>
                    <a:pt x="290" y="110"/>
                    <a:pt x="295" y="96"/>
                  </a:cubicBezTo>
                  <a:close/>
                  <a:moveTo>
                    <a:pt x="101" y="280"/>
                  </a:moveTo>
                  <a:lnTo>
                    <a:pt x="88" y="294"/>
                  </a:lnTo>
                  <a:cubicBezTo>
                    <a:pt x="88" y="297"/>
                    <a:pt x="88" y="300"/>
                    <a:pt x="87" y="305"/>
                  </a:cubicBezTo>
                  <a:lnTo>
                    <a:pt x="87" y="305"/>
                  </a:lnTo>
                  <a:cubicBezTo>
                    <a:pt x="91" y="296"/>
                    <a:pt x="96" y="288"/>
                    <a:pt x="101" y="280"/>
                  </a:cubicBezTo>
                  <a:close/>
                  <a:moveTo>
                    <a:pt x="87" y="305"/>
                  </a:moveTo>
                  <a:cubicBezTo>
                    <a:pt x="28" y="405"/>
                    <a:pt x="0" y="522"/>
                    <a:pt x="5" y="641"/>
                  </a:cubicBezTo>
                  <a:lnTo>
                    <a:pt x="5" y="641"/>
                  </a:lnTo>
                  <a:cubicBezTo>
                    <a:pt x="5" y="558"/>
                    <a:pt x="19" y="475"/>
                    <a:pt x="46" y="405"/>
                  </a:cubicBezTo>
                  <a:cubicBezTo>
                    <a:pt x="46" y="377"/>
                    <a:pt x="74" y="363"/>
                    <a:pt x="74" y="349"/>
                  </a:cubicBezTo>
                  <a:cubicBezTo>
                    <a:pt x="74" y="338"/>
                    <a:pt x="83" y="319"/>
                    <a:pt x="87" y="305"/>
                  </a:cubicBezTo>
                  <a:close/>
                  <a:moveTo>
                    <a:pt x="1372" y="712"/>
                  </a:moveTo>
                  <a:cubicBezTo>
                    <a:pt x="1370" y="790"/>
                    <a:pt x="1354" y="862"/>
                    <a:pt x="1327" y="928"/>
                  </a:cubicBezTo>
                  <a:lnTo>
                    <a:pt x="1327" y="928"/>
                  </a:lnTo>
                  <a:cubicBezTo>
                    <a:pt x="1328" y="925"/>
                    <a:pt x="1329" y="923"/>
                    <a:pt x="1330" y="921"/>
                  </a:cubicBezTo>
                  <a:cubicBezTo>
                    <a:pt x="1344" y="907"/>
                    <a:pt x="1358" y="879"/>
                    <a:pt x="1358" y="838"/>
                  </a:cubicBezTo>
                  <a:lnTo>
                    <a:pt x="1372" y="782"/>
                  </a:lnTo>
                  <a:lnTo>
                    <a:pt x="1372" y="768"/>
                  </a:lnTo>
                  <a:lnTo>
                    <a:pt x="1372" y="712"/>
                  </a:lnTo>
                  <a:close/>
                  <a:moveTo>
                    <a:pt x="1327" y="928"/>
                  </a:moveTo>
                  <a:cubicBezTo>
                    <a:pt x="1283" y="1025"/>
                    <a:pt x="1219" y="1107"/>
                    <a:pt x="1142" y="1171"/>
                  </a:cubicBezTo>
                  <a:lnTo>
                    <a:pt x="1142" y="1171"/>
                  </a:lnTo>
                  <a:cubicBezTo>
                    <a:pt x="1222" y="1107"/>
                    <a:pt x="1287" y="1025"/>
                    <a:pt x="1327" y="928"/>
                  </a:cubicBezTo>
                  <a:close/>
                  <a:moveTo>
                    <a:pt x="5" y="641"/>
                  </a:moveTo>
                  <a:cubicBezTo>
                    <a:pt x="5" y="642"/>
                    <a:pt x="5" y="642"/>
                    <a:pt x="5" y="642"/>
                  </a:cubicBezTo>
                  <a:cubicBezTo>
                    <a:pt x="5" y="1005"/>
                    <a:pt x="311" y="1312"/>
                    <a:pt x="702" y="1326"/>
                  </a:cubicBezTo>
                  <a:cubicBezTo>
                    <a:pt x="870" y="1326"/>
                    <a:pt x="1022" y="1270"/>
                    <a:pt x="1142" y="1171"/>
                  </a:cubicBezTo>
                  <a:lnTo>
                    <a:pt x="1142" y="1171"/>
                  </a:lnTo>
                  <a:cubicBezTo>
                    <a:pt x="1021" y="1268"/>
                    <a:pt x="865" y="1322"/>
                    <a:pt x="705" y="1322"/>
                  </a:cubicBezTo>
                  <a:cubicBezTo>
                    <a:pt x="533" y="1322"/>
                    <a:pt x="356" y="1258"/>
                    <a:pt x="214" y="1116"/>
                  </a:cubicBezTo>
                  <a:cubicBezTo>
                    <a:pt x="79" y="977"/>
                    <a:pt x="11" y="807"/>
                    <a:pt x="5" y="641"/>
                  </a:cubicBezTo>
                  <a:close/>
                </a:path>
              </a:pathLst>
            </a:custGeom>
            <a:solidFill>
              <a:srgbClr val="6D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5"/>
            <p:cNvSpPr/>
            <p:nvPr/>
          </p:nvSpPr>
          <p:spPr>
            <a:xfrm>
              <a:off x="2575975" y="3545325"/>
              <a:ext cx="36025" cy="33175"/>
            </a:xfrm>
            <a:custGeom>
              <a:avLst/>
              <a:gdLst/>
              <a:ahLst/>
              <a:cxnLst/>
              <a:rect l="l" t="t" r="r" b="b"/>
              <a:pathLst>
                <a:path w="1441" h="1327" extrusionOk="0">
                  <a:moveTo>
                    <a:pt x="645" y="1"/>
                  </a:moveTo>
                  <a:lnTo>
                    <a:pt x="590" y="15"/>
                  </a:lnTo>
                  <a:cubicBezTo>
                    <a:pt x="576" y="15"/>
                    <a:pt x="548" y="29"/>
                    <a:pt x="534" y="29"/>
                  </a:cubicBezTo>
                  <a:lnTo>
                    <a:pt x="478" y="42"/>
                  </a:lnTo>
                  <a:cubicBezTo>
                    <a:pt x="464" y="42"/>
                    <a:pt x="450" y="70"/>
                    <a:pt x="436" y="70"/>
                  </a:cubicBezTo>
                  <a:lnTo>
                    <a:pt x="380" y="84"/>
                  </a:lnTo>
                  <a:cubicBezTo>
                    <a:pt x="380" y="98"/>
                    <a:pt x="367" y="112"/>
                    <a:pt x="339" y="112"/>
                  </a:cubicBezTo>
                  <a:lnTo>
                    <a:pt x="318" y="144"/>
                  </a:lnTo>
                  <a:lnTo>
                    <a:pt x="318" y="144"/>
                  </a:lnTo>
                  <a:cubicBezTo>
                    <a:pt x="410" y="76"/>
                    <a:pt x="529" y="30"/>
                    <a:pt x="673" y="15"/>
                  </a:cubicBezTo>
                  <a:cubicBezTo>
                    <a:pt x="659" y="15"/>
                    <a:pt x="645" y="15"/>
                    <a:pt x="645" y="1"/>
                  </a:cubicBezTo>
                  <a:close/>
                  <a:moveTo>
                    <a:pt x="318" y="144"/>
                  </a:moveTo>
                  <a:cubicBezTo>
                    <a:pt x="301" y="155"/>
                    <a:pt x="286" y="168"/>
                    <a:pt x="271" y="181"/>
                  </a:cubicBezTo>
                  <a:lnTo>
                    <a:pt x="271" y="181"/>
                  </a:lnTo>
                  <a:cubicBezTo>
                    <a:pt x="298" y="168"/>
                    <a:pt x="311" y="168"/>
                    <a:pt x="311" y="154"/>
                  </a:cubicBezTo>
                  <a:lnTo>
                    <a:pt x="318" y="144"/>
                  </a:lnTo>
                  <a:close/>
                  <a:moveTo>
                    <a:pt x="271" y="181"/>
                  </a:moveTo>
                  <a:lnTo>
                    <a:pt x="271" y="181"/>
                  </a:lnTo>
                  <a:cubicBezTo>
                    <a:pt x="271" y="181"/>
                    <a:pt x="270" y="182"/>
                    <a:pt x="269" y="182"/>
                  </a:cubicBezTo>
                  <a:lnTo>
                    <a:pt x="267" y="184"/>
                  </a:lnTo>
                  <a:lnTo>
                    <a:pt x="267" y="184"/>
                  </a:lnTo>
                  <a:cubicBezTo>
                    <a:pt x="269" y="183"/>
                    <a:pt x="270" y="182"/>
                    <a:pt x="271" y="181"/>
                  </a:cubicBezTo>
                  <a:close/>
                  <a:moveTo>
                    <a:pt x="267" y="184"/>
                  </a:moveTo>
                  <a:lnTo>
                    <a:pt x="267" y="184"/>
                  </a:lnTo>
                  <a:cubicBezTo>
                    <a:pt x="232" y="216"/>
                    <a:pt x="202" y="251"/>
                    <a:pt x="176" y="288"/>
                  </a:cubicBezTo>
                  <a:lnTo>
                    <a:pt x="176" y="288"/>
                  </a:lnTo>
                  <a:lnTo>
                    <a:pt x="199" y="266"/>
                  </a:lnTo>
                  <a:cubicBezTo>
                    <a:pt x="227" y="238"/>
                    <a:pt x="227" y="224"/>
                    <a:pt x="241" y="224"/>
                  </a:cubicBezTo>
                  <a:lnTo>
                    <a:pt x="267" y="184"/>
                  </a:lnTo>
                  <a:close/>
                  <a:moveTo>
                    <a:pt x="176" y="288"/>
                  </a:moveTo>
                  <a:lnTo>
                    <a:pt x="171" y="294"/>
                  </a:lnTo>
                  <a:cubicBezTo>
                    <a:pt x="171" y="294"/>
                    <a:pt x="171" y="295"/>
                    <a:pt x="171" y="296"/>
                  </a:cubicBezTo>
                  <a:lnTo>
                    <a:pt x="171" y="296"/>
                  </a:lnTo>
                  <a:cubicBezTo>
                    <a:pt x="173" y="294"/>
                    <a:pt x="175" y="291"/>
                    <a:pt x="176" y="288"/>
                  </a:cubicBezTo>
                  <a:close/>
                  <a:moveTo>
                    <a:pt x="1441" y="796"/>
                  </a:moveTo>
                  <a:lnTo>
                    <a:pt x="1433" y="824"/>
                  </a:lnTo>
                  <a:lnTo>
                    <a:pt x="1433" y="824"/>
                  </a:lnTo>
                  <a:cubicBezTo>
                    <a:pt x="1436" y="815"/>
                    <a:pt x="1438" y="805"/>
                    <a:pt x="1441" y="796"/>
                  </a:cubicBezTo>
                  <a:close/>
                  <a:moveTo>
                    <a:pt x="1433" y="824"/>
                  </a:moveTo>
                  <a:lnTo>
                    <a:pt x="1433" y="824"/>
                  </a:lnTo>
                  <a:cubicBezTo>
                    <a:pt x="1383" y="1010"/>
                    <a:pt x="1275" y="1144"/>
                    <a:pt x="1139" y="1227"/>
                  </a:cubicBezTo>
                  <a:lnTo>
                    <a:pt x="1139" y="1227"/>
                  </a:lnTo>
                  <a:cubicBezTo>
                    <a:pt x="1258" y="1155"/>
                    <a:pt x="1353" y="1048"/>
                    <a:pt x="1413" y="921"/>
                  </a:cubicBezTo>
                  <a:cubicBezTo>
                    <a:pt x="1413" y="907"/>
                    <a:pt x="1427" y="865"/>
                    <a:pt x="1427" y="852"/>
                  </a:cubicBezTo>
                  <a:lnTo>
                    <a:pt x="1433" y="824"/>
                  </a:lnTo>
                  <a:close/>
                  <a:moveTo>
                    <a:pt x="1139" y="1227"/>
                  </a:moveTo>
                  <a:lnTo>
                    <a:pt x="1139" y="1227"/>
                  </a:lnTo>
                  <a:cubicBezTo>
                    <a:pt x="1132" y="1231"/>
                    <a:pt x="1125" y="1235"/>
                    <a:pt x="1118" y="1239"/>
                  </a:cubicBezTo>
                  <a:lnTo>
                    <a:pt x="1118" y="1239"/>
                  </a:lnTo>
                  <a:cubicBezTo>
                    <a:pt x="1125" y="1235"/>
                    <a:pt x="1132" y="1231"/>
                    <a:pt x="1139" y="1227"/>
                  </a:cubicBezTo>
                  <a:close/>
                  <a:moveTo>
                    <a:pt x="1118" y="1239"/>
                  </a:moveTo>
                  <a:lnTo>
                    <a:pt x="1118" y="1239"/>
                  </a:lnTo>
                  <a:cubicBezTo>
                    <a:pt x="1025" y="1291"/>
                    <a:pt x="919" y="1320"/>
                    <a:pt x="812" y="1325"/>
                  </a:cubicBezTo>
                  <a:lnTo>
                    <a:pt x="812" y="1325"/>
                  </a:lnTo>
                  <a:cubicBezTo>
                    <a:pt x="923" y="1321"/>
                    <a:pt x="1027" y="1290"/>
                    <a:pt x="1118" y="1239"/>
                  </a:cubicBezTo>
                  <a:close/>
                  <a:moveTo>
                    <a:pt x="171" y="296"/>
                  </a:moveTo>
                  <a:lnTo>
                    <a:pt x="171" y="296"/>
                  </a:lnTo>
                  <a:cubicBezTo>
                    <a:pt x="0" y="556"/>
                    <a:pt x="49" y="932"/>
                    <a:pt x="325" y="1172"/>
                  </a:cubicBezTo>
                  <a:cubicBezTo>
                    <a:pt x="456" y="1275"/>
                    <a:pt x="617" y="1326"/>
                    <a:pt x="776" y="1326"/>
                  </a:cubicBezTo>
                  <a:cubicBezTo>
                    <a:pt x="788" y="1326"/>
                    <a:pt x="800" y="1326"/>
                    <a:pt x="812" y="1325"/>
                  </a:cubicBezTo>
                  <a:lnTo>
                    <a:pt x="812" y="1325"/>
                  </a:lnTo>
                  <a:cubicBezTo>
                    <a:pt x="803" y="1326"/>
                    <a:pt x="794" y="1326"/>
                    <a:pt x="785" y="1326"/>
                  </a:cubicBezTo>
                  <a:cubicBezTo>
                    <a:pt x="394" y="1298"/>
                    <a:pt x="88" y="1005"/>
                    <a:pt x="88" y="642"/>
                  </a:cubicBezTo>
                  <a:cubicBezTo>
                    <a:pt x="88" y="559"/>
                    <a:pt x="101" y="461"/>
                    <a:pt x="129" y="391"/>
                  </a:cubicBezTo>
                  <a:cubicBezTo>
                    <a:pt x="129" y="377"/>
                    <a:pt x="157" y="363"/>
                    <a:pt x="157" y="349"/>
                  </a:cubicBezTo>
                  <a:cubicBezTo>
                    <a:pt x="157" y="323"/>
                    <a:pt x="169" y="309"/>
                    <a:pt x="171" y="296"/>
                  </a:cubicBezTo>
                  <a:close/>
                </a:path>
              </a:pathLst>
            </a:custGeom>
            <a:solidFill>
              <a:srgbClr val="696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5"/>
            <p:cNvSpPr/>
            <p:nvPr/>
          </p:nvSpPr>
          <p:spPr>
            <a:xfrm>
              <a:off x="2596125" y="3566250"/>
              <a:ext cx="14125" cy="10600"/>
            </a:xfrm>
            <a:custGeom>
              <a:avLst/>
              <a:gdLst/>
              <a:ahLst/>
              <a:cxnLst/>
              <a:rect l="l" t="t" r="r" b="b"/>
              <a:pathLst>
                <a:path w="565" h="424" extrusionOk="0">
                  <a:moveTo>
                    <a:pt x="537" y="1"/>
                  </a:moveTo>
                  <a:cubicBezTo>
                    <a:pt x="537" y="1"/>
                    <a:pt x="509" y="1"/>
                    <a:pt x="481" y="70"/>
                  </a:cubicBezTo>
                  <a:cubicBezTo>
                    <a:pt x="425" y="140"/>
                    <a:pt x="370" y="210"/>
                    <a:pt x="314" y="266"/>
                  </a:cubicBezTo>
                  <a:cubicBezTo>
                    <a:pt x="272" y="293"/>
                    <a:pt x="202" y="335"/>
                    <a:pt x="77" y="363"/>
                  </a:cubicBezTo>
                  <a:cubicBezTo>
                    <a:pt x="49" y="363"/>
                    <a:pt x="35" y="363"/>
                    <a:pt x="7" y="377"/>
                  </a:cubicBezTo>
                  <a:cubicBezTo>
                    <a:pt x="1" y="402"/>
                    <a:pt x="41" y="424"/>
                    <a:pt x="104" y="424"/>
                  </a:cubicBezTo>
                  <a:cubicBezTo>
                    <a:pt x="184" y="424"/>
                    <a:pt x="302" y="389"/>
                    <a:pt x="411" y="280"/>
                  </a:cubicBezTo>
                  <a:cubicBezTo>
                    <a:pt x="537" y="154"/>
                    <a:pt x="565" y="1"/>
                    <a:pt x="537" y="1"/>
                  </a:cubicBezTo>
                  <a:close/>
                </a:path>
              </a:pathLst>
            </a:custGeom>
            <a:solidFill>
              <a:srgbClr val="DFD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5"/>
            <p:cNvSpPr/>
            <p:nvPr/>
          </p:nvSpPr>
          <p:spPr>
            <a:xfrm>
              <a:off x="2575675" y="3546025"/>
              <a:ext cx="35975" cy="32800"/>
            </a:xfrm>
            <a:custGeom>
              <a:avLst/>
              <a:gdLst/>
              <a:ahLst/>
              <a:cxnLst/>
              <a:rect l="l" t="t" r="r" b="b"/>
              <a:pathLst>
                <a:path w="1439" h="1312" extrusionOk="0">
                  <a:moveTo>
                    <a:pt x="574" y="1"/>
                  </a:moveTo>
                  <a:cubicBezTo>
                    <a:pt x="516" y="18"/>
                    <a:pt x="464" y="39"/>
                    <a:pt x="417" y="64"/>
                  </a:cubicBezTo>
                  <a:lnTo>
                    <a:pt x="417" y="64"/>
                  </a:lnTo>
                  <a:lnTo>
                    <a:pt x="448" y="56"/>
                  </a:lnTo>
                  <a:cubicBezTo>
                    <a:pt x="462" y="56"/>
                    <a:pt x="476" y="42"/>
                    <a:pt x="490" y="42"/>
                  </a:cubicBezTo>
                  <a:lnTo>
                    <a:pt x="546" y="14"/>
                  </a:lnTo>
                  <a:cubicBezTo>
                    <a:pt x="574" y="14"/>
                    <a:pt x="588" y="1"/>
                    <a:pt x="602" y="1"/>
                  </a:cubicBezTo>
                  <a:close/>
                  <a:moveTo>
                    <a:pt x="417" y="64"/>
                  </a:moveTo>
                  <a:lnTo>
                    <a:pt x="392" y="70"/>
                  </a:lnTo>
                  <a:cubicBezTo>
                    <a:pt x="392" y="73"/>
                    <a:pt x="392" y="76"/>
                    <a:pt x="391" y="79"/>
                  </a:cubicBezTo>
                  <a:lnTo>
                    <a:pt x="391" y="79"/>
                  </a:lnTo>
                  <a:cubicBezTo>
                    <a:pt x="400" y="74"/>
                    <a:pt x="408" y="69"/>
                    <a:pt x="417" y="64"/>
                  </a:cubicBezTo>
                  <a:close/>
                  <a:moveTo>
                    <a:pt x="391" y="79"/>
                  </a:moveTo>
                  <a:cubicBezTo>
                    <a:pt x="7" y="304"/>
                    <a:pt x="1" y="782"/>
                    <a:pt x="273" y="1071"/>
                  </a:cubicBezTo>
                  <a:lnTo>
                    <a:pt x="273" y="1071"/>
                  </a:lnTo>
                  <a:cubicBezTo>
                    <a:pt x="165" y="950"/>
                    <a:pt x="100" y="795"/>
                    <a:pt x="100" y="628"/>
                  </a:cubicBezTo>
                  <a:cubicBezTo>
                    <a:pt x="100" y="545"/>
                    <a:pt x="113" y="461"/>
                    <a:pt x="141" y="391"/>
                  </a:cubicBezTo>
                  <a:cubicBezTo>
                    <a:pt x="141" y="363"/>
                    <a:pt x="169" y="349"/>
                    <a:pt x="169" y="335"/>
                  </a:cubicBezTo>
                  <a:cubicBezTo>
                    <a:pt x="169" y="321"/>
                    <a:pt x="183" y="293"/>
                    <a:pt x="183" y="280"/>
                  </a:cubicBezTo>
                  <a:lnTo>
                    <a:pt x="225" y="252"/>
                  </a:lnTo>
                  <a:cubicBezTo>
                    <a:pt x="239" y="238"/>
                    <a:pt x="239" y="210"/>
                    <a:pt x="253" y="210"/>
                  </a:cubicBezTo>
                  <a:lnTo>
                    <a:pt x="281" y="182"/>
                  </a:lnTo>
                  <a:cubicBezTo>
                    <a:pt x="309" y="154"/>
                    <a:pt x="323" y="154"/>
                    <a:pt x="323" y="140"/>
                  </a:cubicBezTo>
                  <a:lnTo>
                    <a:pt x="351" y="112"/>
                  </a:lnTo>
                  <a:cubicBezTo>
                    <a:pt x="374" y="112"/>
                    <a:pt x="387" y="93"/>
                    <a:pt x="391" y="79"/>
                  </a:cubicBezTo>
                  <a:close/>
                  <a:moveTo>
                    <a:pt x="1439" y="865"/>
                  </a:moveTo>
                  <a:lnTo>
                    <a:pt x="1439" y="865"/>
                  </a:lnTo>
                  <a:cubicBezTo>
                    <a:pt x="1339" y="1135"/>
                    <a:pt x="1089" y="1290"/>
                    <a:pt x="807" y="1290"/>
                  </a:cubicBezTo>
                  <a:cubicBezTo>
                    <a:pt x="694" y="1290"/>
                    <a:pt x="577" y="1266"/>
                    <a:pt x="462" y="1214"/>
                  </a:cubicBezTo>
                  <a:cubicBezTo>
                    <a:pt x="389" y="1175"/>
                    <a:pt x="326" y="1127"/>
                    <a:pt x="273" y="1071"/>
                  </a:cubicBezTo>
                  <a:lnTo>
                    <a:pt x="273" y="1071"/>
                  </a:lnTo>
                  <a:cubicBezTo>
                    <a:pt x="400" y="1211"/>
                    <a:pt x="586" y="1304"/>
                    <a:pt x="797" y="1312"/>
                  </a:cubicBezTo>
                  <a:cubicBezTo>
                    <a:pt x="1076" y="1312"/>
                    <a:pt x="1313" y="1158"/>
                    <a:pt x="1425" y="907"/>
                  </a:cubicBezTo>
                  <a:cubicBezTo>
                    <a:pt x="1425" y="893"/>
                    <a:pt x="1439" y="879"/>
                    <a:pt x="1439" y="865"/>
                  </a:cubicBezTo>
                  <a:close/>
                </a:path>
              </a:pathLst>
            </a:custGeom>
            <a:solidFill>
              <a:srgbClr val="666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5"/>
            <p:cNvSpPr/>
            <p:nvPr/>
          </p:nvSpPr>
          <p:spPr>
            <a:xfrm>
              <a:off x="2598025" y="3568700"/>
              <a:ext cx="11875" cy="8050"/>
            </a:xfrm>
            <a:custGeom>
              <a:avLst/>
              <a:gdLst/>
              <a:ahLst/>
              <a:cxnLst/>
              <a:rect l="l" t="t" r="r" b="b"/>
              <a:pathLst>
                <a:path w="475" h="322" extrusionOk="0">
                  <a:moveTo>
                    <a:pt x="419" y="0"/>
                  </a:moveTo>
                  <a:lnTo>
                    <a:pt x="391" y="42"/>
                  </a:lnTo>
                  <a:cubicBezTo>
                    <a:pt x="335" y="112"/>
                    <a:pt x="266" y="154"/>
                    <a:pt x="252" y="182"/>
                  </a:cubicBezTo>
                  <a:cubicBezTo>
                    <a:pt x="182" y="237"/>
                    <a:pt x="84" y="265"/>
                    <a:pt x="56" y="279"/>
                  </a:cubicBezTo>
                  <a:cubicBezTo>
                    <a:pt x="42" y="279"/>
                    <a:pt x="1" y="307"/>
                    <a:pt x="1" y="307"/>
                  </a:cubicBezTo>
                  <a:cubicBezTo>
                    <a:pt x="1" y="307"/>
                    <a:pt x="28" y="321"/>
                    <a:pt x="140" y="321"/>
                  </a:cubicBezTo>
                  <a:cubicBezTo>
                    <a:pt x="349" y="265"/>
                    <a:pt x="475" y="28"/>
                    <a:pt x="447" y="0"/>
                  </a:cubicBezTo>
                  <a:close/>
                </a:path>
              </a:pathLst>
            </a:custGeom>
            <a:solidFill>
              <a:srgbClr val="E0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5"/>
            <p:cNvSpPr/>
            <p:nvPr/>
          </p:nvSpPr>
          <p:spPr>
            <a:xfrm>
              <a:off x="2575075" y="3547425"/>
              <a:ext cx="34475" cy="31675"/>
            </a:xfrm>
            <a:custGeom>
              <a:avLst/>
              <a:gdLst/>
              <a:ahLst/>
              <a:cxnLst/>
              <a:rect l="l" t="t" r="r" b="b"/>
              <a:pathLst>
                <a:path w="1379" h="1267" extrusionOk="0">
                  <a:moveTo>
                    <a:pt x="472" y="0"/>
                  </a:moveTo>
                  <a:lnTo>
                    <a:pt x="416" y="14"/>
                  </a:lnTo>
                  <a:cubicBezTo>
                    <a:pt x="416" y="21"/>
                    <a:pt x="416" y="28"/>
                    <a:pt x="414" y="33"/>
                  </a:cubicBezTo>
                  <a:lnTo>
                    <a:pt x="414" y="33"/>
                  </a:lnTo>
                  <a:cubicBezTo>
                    <a:pt x="433" y="21"/>
                    <a:pt x="452" y="10"/>
                    <a:pt x="472" y="0"/>
                  </a:cubicBezTo>
                  <a:close/>
                  <a:moveTo>
                    <a:pt x="414" y="33"/>
                  </a:moveTo>
                  <a:cubicBezTo>
                    <a:pt x="335" y="82"/>
                    <a:pt x="271" y="144"/>
                    <a:pt x="224" y="213"/>
                  </a:cubicBezTo>
                  <a:lnTo>
                    <a:pt x="224" y="213"/>
                  </a:lnTo>
                  <a:lnTo>
                    <a:pt x="249" y="196"/>
                  </a:lnTo>
                  <a:cubicBezTo>
                    <a:pt x="263" y="182"/>
                    <a:pt x="263" y="154"/>
                    <a:pt x="277" y="154"/>
                  </a:cubicBezTo>
                  <a:lnTo>
                    <a:pt x="319" y="126"/>
                  </a:lnTo>
                  <a:cubicBezTo>
                    <a:pt x="333" y="112"/>
                    <a:pt x="347" y="112"/>
                    <a:pt x="347" y="84"/>
                  </a:cubicBezTo>
                  <a:lnTo>
                    <a:pt x="389" y="56"/>
                  </a:lnTo>
                  <a:cubicBezTo>
                    <a:pt x="399" y="56"/>
                    <a:pt x="409" y="48"/>
                    <a:pt x="414" y="33"/>
                  </a:cubicBezTo>
                  <a:close/>
                  <a:moveTo>
                    <a:pt x="224" y="213"/>
                  </a:moveTo>
                  <a:lnTo>
                    <a:pt x="207" y="224"/>
                  </a:lnTo>
                  <a:cubicBezTo>
                    <a:pt x="207" y="230"/>
                    <a:pt x="206" y="236"/>
                    <a:pt x="205" y="241"/>
                  </a:cubicBezTo>
                  <a:lnTo>
                    <a:pt x="205" y="241"/>
                  </a:lnTo>
                  <a:cubicBezTo>
                    <a:pt x="211" y="231"/>
                    <a:pt x="217" y="222"/>
                    <a:pt x="224" y="213"/>
                  </a:cubicBezTo>
                  <a:close/>
                  <a:moveTo>
                    <a:pt x="205" y="241"/>
                  </a:moveTo>
                  <a:lnTo>
                    <a:pt x="205" y="241"/>
                  </a:lnTo>
                  <a:cubicBezTo>
                    <a:pt x="0" y="576"/>
                    <a:pt x="146" y="1066"/>
                    <a:pt x="612" y="1228"/>
                  </a:cubicBezTo>
                  <a:cubicBezTo>
                    <a:pt x="678" y="1252"/>
                    <a:pt x="754" y="1266"/>
                    <a:pt x="835" y="1266"/>
                  </a:cubicBezTo>
                  <a:cubicBezTo>
                    <a:pt x="1027" y="1266"/>
                    <a:pt x="1241" y="1187"/>
                    <a:pt x="1379" y="991"/>
                  </a:cubicBezTo>
                  <a:lnTo>
                    <a:pt x="1379" y="991"/>
                  </a:lnTo>
                  <a:cubicBezTo>
                    <a:pt x="1253" y="1158"/>
                    <a:pt x="1044" y="1256"/>
                    <a:pt x="821" y="1256"/>
                  </a:cubicBezTo>
                  <a:cubicBezTo>
                    <a:pt x="430" y="1242"/>
                    <a:pt x="124" y="949"/>
                    <a:pt x="124" y="572"/>
                  </a:cubicBezTo>
                  <a:cubicBezTo>
                    <a:pt x="124" y="489"/>
                    <a:pt x="137" y="405"/>
                    <a:pt x="179" y="335"/>
                  </a:cubicBezTo>
                  <a:cubicBezTo>
                    <a:pt x="179" y="321"/>
                    <a:pt x="193" y="293"/>
                    <a:pt x="193" y="279"/>
                  </a:cubicBezTo>
                  <a:cubicBezTo>
                    <a:pt x="193" y="269"/>
                    <a:pt x="202" y="258"/>
                    <a:pt x="205" y="241"/>
                  </a:cubicBez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5"/>
            <p:cNvSpPr/>
            <p:nvPr/>
          </p:nvSpPr>
          <p:spPr>
            <a:xfrm>
              <a:off x="2601025" y="3570425"/>
              <a:ext cx="6800" cy="5275"/>
            </a:xfrm>
            <a:custGeom>
              <a:avLst/>
              <a:gdLst/>
              <a:ahLst/>
              <a:cxnLst/>
              <a:rect l="l" t="t" r="r" b="b"/>
              <a:pathLst>
                <a:path w="272" h="211" extrusionOk="0">
                  <a:moveTo>
                    <a:pt x="271" y="1"/>
                  </a:moveTo>
                  <a:cubicBezTo>
                    <a:pt x="271" y="1"/>
                    <a:pt x="257" y="1"/>
                    <a:pt x="215" y="43"/>
                  </a:cubicBezTo>
                  <a:cubicBezTo>
                    <a:pt x="215" y="43"/>
                    <a:pt x="187" y="71"/>
                    <a:pt x="132" y="113"/>
                  </a:cubicBezTo>
                  <a:cubicBezTo>
                    <a:pt x="90" y="140"/>
                    <a:pt x="48" y="168"/>
                    <a:pt x="6" y="196"/>
                  </a:cubicBezTo>
                  <a:cubicBezTo>
                    <a:pt x="0" y="202"/>
                    <a:pt x="7" y="211"/>
                    <a:pt x="26" y="211"/>
                  </a:cubicBezTo>
                  <a:cubicBezTo>
                    <a:pt x="51" y="211"/>
                    <a:pt x="96" y="196"/>
                    <a:pt x="160" y="140"/>
                  </a:cubicBezTo>
                  <a:cubicBezTo>
                    <a:pt x="215" y="113"/>
                    <a:pt x="271" y="43"/>
                    <a:pt x="271" y="2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rgbClr val="E1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5"/>
            <p:cNvSpPr/>
            <p:nvPr/>
          </p:nvSpPr>
          <p:spPr>
            <a:xfrm>
              <a:off x="2919550" y="3472100"/>
              <a:ext cx="34200" cy="23050"/>
            </a:xfrm>
            <a:custGeom>
              <a:avLst/>
              <a:gdLst/>
              <a:ahLst/>
              <a:cxnLst/>
              <a:rect l="l" t="t" r="r" b="b"/>
              <a:pathLst>
                <a:path w="1368" h="922" extrusionOk="0">
                  <a:moveTo>
                    <a:pt x="1367" y="517"/>
                  </a:moveTo>
                  <a:lnTo>
                    <a:pt x="1367" y="517"/>
                  </a:lnTo>
                  <a:cubicBezTo>
                    <a:pt x="1276" y="718"/>
                    <a:pt x="1127" y="838"/>
                    <a:pt x="961" y="890"/>
                  </a:cubicBezTo>
                  <a:lnTo>
                    <a:pt x="961" y="890"/>
                  </a:lnTo>
                  <a:cubicBezTo>
                    <a:pt x="1161" y="833"/>
                    <a:pt x="1306" y="701"/>
                    <a:pt x="1367" y="517"/>
                  </a:cubicBezTo>
                  <a:close/>
                  <a:moveTo>
                    <a:pt x="961" y="890"/>
                  </a:moveTo>
                  <a:cubicBezTo>
                    <a:pt x="909" y="905"/>
                    <a:pt x="852" y="915"/>
                    <a:pt x="792" y="919"/>
                  </a:cubicBezTo>
                  <a:lnTo>
                    <a:pt x="792" y="919"/>
                  </a:lnTo>
                  <a:cubicBezTo>
                    <a:pt x="850" y="916"/>
                    <a:pt x="906" y="907"/>
                    <a:pt x="961" y="890"/>
                  </a:cubicBezTo>
                  <a:close/>
                  <a:moveTo>
                    <a:pt x="84" y="0"/>
                  </a:moveTo>
                  <a:lnTo>
                    <a:pt x="84" y="0"/>
                  </a:lnTo>
                  <a:cubicBezTo>
                    <a:pt x="42" y="70"/>
                    <a:pt x="28" y="154"/>
                    <a:pt x="28" y="238"/>
                  </a:cubicBezTo>
                  <a:cubicBezTo>
                    <a:pt x="28" y="614"/>
                    <a:pt x="349" y="907"/>
                    <a:pt x="726" y="921"/>
                  </a:cubicBezTo>
                  <a:cubicBezTo>
                    <a:pt x="748" y="921"/>
                    <a:pt x="771" y="920"/>
                    <a:pt x="792" y="919"/>
                  </a:cubicBezTo>
                  <a:lnTo>
                    <a:pt x="792" y="919"/>
                  </a:lnTo>
                  <a:cubicBezTo>
                    <a:pt x="783" y="919"/>
                    <a:pt x="774" y="919"/>
                    <a:pt x="764" y="919"/>
                  </a:cubicBezTo>
                  <a:cubicBezTo>
                    <a:pt x="479" y="919"/>
                    <a:pt x="190" y="743"/>
                    <a:pt x="84" y="447"/>
                  </a:cubicBezTo>
                  <a:cubicBezTo>
                    <a:pt x="0" y="224"/>
                    <a:pt x="70" y="56"/>
                    <a:pt x="84" y="0"/>
                  </a:cubicBez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5"/>
            <p:cNvSpPr/>
            <p:nvPr/>
          </p:nvSpPr>
          <p:spPr>
            <a:xfrm>
              <a:off x="2920600" y="3472100"/>
              <a:ext cx="32450" cy="23050"/>
            </a:xfrm>
            <a:custGeom>
              <a:avLst/>
              <a:gdLst/>
              <a:ahLst/>
              <a:cxnLst/>
              <a:rect l="l" t="t" r="r" b="b"/>
              <a:pathLst>
                <a:path w="1298" h="922" extrusionOk="0">
                  <a:moveTo>
                    <a:pt x="56" y="0"/>
                  </a:moveTo>
                  <a:lnTo>
                    <a:pt x="56" y="0"/>
                  </a:lnTo>
                  <a:cubicBezTo>
                    <a:pt x="43" y="13"/>
                    <a:pt x="30" y="49"/>
                    <a:pt x="28" y="77"/>
                  </a:cubicBezTo>
                  <a:lnTo>
                    <a:pt x="28" y="77"/>
                  </a:lnTo>
                  <a:cubicBezTo>
                    <a:pt x="37" y="50"/>
                    <a:pt x="46" y="24"/>
                    <a:pt x="56" y="0"/>
                  </a:cubicBezTo>
                  <a:close/>
                  <a:moveTo>
                    <a:pt x="28" y="77"/>
                  </a:moveTo>
                  <a:cubicBezTo>
                    <a:pt x="26" y="82"/>
                    <a:pt x="25" y="88"/>
                    <a:pt x="23" y="94"/>
                  </a:cubicBezTo>
                  <a:lnTo>
                    <a:pt x="23" y="94"/>
                  </a:lnTo>
                  <a:lnTo>
                    <a:pt x="28" y="84"/>
                  </a:lnTo>
                  <a:cubicBezTo>
                    <a:pt x="28" y="82"/>
                    <a:pt x="28" y="79"/>
                    <a:pt x="28" y="77"/>
                  </a:cubicBezTo>
                  <a:close/>
                  <a:moveTo>
                    <a:pt x="23" y="94"/>
                  </a:moveTo>
                  <a:lnTo>
                    <a:pt x="0" y="140"/>
                  </a:lnTo>
                  <a:lnTo>
                    <a:pt x="0" y="196"/>
                  </a:lnTo>
                  <a:lnTo>
                    <a:pt x="0" y="238"/>
                  </a:lnTo>
                  <a:cubicBezTo>
                    <a:pt x="0" y="189"/>
                    <a:pt x="10" y="140"/>
                    <a:pt x="23" y="94"/>
                  </a:cubicBezTo>
                  <a:close/>
                  <a:moveTo>
                    <a:pt x="0" y="238"/>
                  </a:moveTo>
                  <a:lnTo>
                    <a:pt x="0" y="293"/>
                  </a:lnTo>
                  <a:lnTo>
                    <a:pt x="0" y="349"/>
                  </a:lnTo>
                  <a:cubicBezTo>
                    <a:pt x="0" y="363"/>
                    <a:pt x="14" y="377"/>
                    <a:pt x="14" y="405"/>
                  </a:cubicBezTo>
                  <a:lnTo>
                    <a:pt x="28" y="426"/>
                  </a:lnTo>
                  <a:lnTo>
                    <a:pt x="28" y="426"/>
                  </a:lnTo>
                  <a:cubicBezTo>
                    <a:pt x="10" y="366"/>
                    <a:pt x="0" y="303"/>
                    <a:pt x="0" y="238"/>
                  </a:cubicBezTo>
                  <a:close/>
                  <a:moveTo>
                    <a:pt x="28" y="426"/>
                  </a:moveTo>
                  <a:lnTo>
                    <a:pt x="28" y="426"/>
                  </a:lnTo>
                  <a:cubicBezTo>
                    <a:pt x="36" y="451"/>
                    <a:pt x="45" y="476"/>
                    <a:pt x="56" y="501"/>
                  </a:cubicBezTo>
                  <a:lnTo>
                    <a:pt x="56" y="501"/>
                  </a:lnTo>
                  <a:cubicBezTo>
                    <a:pt x="55" y="486"/>
                    <a:pt x="42" y="460"/>
                    <a:pt x="42" y="447"/>
                  </a:cubicBezTo>
                  <a:lnTo>
                    <a:pt x="28" y="426"/>
                  </a:lnTo>
                  <a:close/>
                  <a:moveTo>
                    <a:pt x="56" y="501"/>
                  </a:moveTo>
                  <a:cubicBezTo>
                    <a:pt x="56" y="501"/>
                    <a:pt x="56" y="502"/>
                    <a:pt x="56" y="503"/>
                  </a:cubicBezTo>
                  <a:lnTo>
                    <a:pt x="70" y="558"/>
                  </a:lnTo>
                  <a:cubicBezTo>
                    <a:pt x="78" y="566"/>
                    <a:pt x="90" y="574"/>
                    <a:pt x="99" y="582"/>
                  </a:cubicBezTo>
                  <a:lnTo>
                    <a:pt x="99" y="582"/>
                  </a:lnTo>
                  <a:cubicBezTo>
                    <a:pt x="83" y="556"/>
                    <a:pt x="68" y="529"/>
                    <a:pt x="56" y="501"/>
                  </a:cubicBezTo>
                  <a:close/>
                  <a:moveTo>
                    <a:pt x="99" y="582"/>
                  </a:moveTo>
                  <a:cubicBezTo>
                    <a:pt x="108" y="596"/>
                    <a:pt x="118" y="611"/>
                    <a:pt x="128" y="625"/>
                  </a:cubicBezTo>
                  <a:lnTo>
                    <a:pt x="128" y="625"/>
                  </a:lnTo>
                  <a:lnTo>
                    <a:pt x="112" y="600"/>
                  </a:lnTo>
                  <a:cubicBezTo>
                    <a:pt x="112" y="594"/>
                    <a:pt x="106" y="588"/>
                    <a:pt x="99" y="582"/>
                  </a:cubicBezTo>
                  <a:close/>
                  <a:moveTo>
                    <a:pt x="1297" y="600"/>
                  </a:moveTo>
                  <a:cubicBezTo>
                    <a:pt x="1280" y="617"/>
                    <a:pt x="1274" y="629"/>
                    <a:pt x="1268" y="639"/>
                  </a:cubicBezTo>
                  <a:lnTo>
                    <a:pt x="1268" y="639"/>
                  </a:lnTo>
                  <a:cubicBezTo>
                    <a:pt x="1277" y="633"/>
                    <a:pt x="1289" y="628"/>
                    <a:pt x="1297" y="628"/>
                  </a:cubicBezTo>
                  <a:lnTo>
                    <a:pt x="1297" y="600"/>
                  </a:lnTo>
                  <a:close/>
                  <a:moveTo>
                    <a:pt x="128" y="625"/>
                  </a:moveTo>
                  <a:lnTo>
                    <a:pt x="140" y="642"/>
                  </a:lnTo>
                  <a:cubicBezTo>
                    <a:pt x="140" y="642"/>
                    <a:pt x="141" y="642"/>
                    <a:pt x="141" y="642"/>
                  </a:cubicBezTo>
                  <a:lnTo>
                    <a:pt x="141" y="642"/>
                  </a:lnTo>
                  <a:cubicBezTo>
                    <a:pt x="137" y="636"/>
                    <a:pt x="132" y="631"/>
                    <a:pt x="128" y="625"/>
                  </a:cubicBezTo>
                  <a:close/>
                  <a:moveTo>
                    <a:pt x="1268" y="639"/>
                  </a:moveTo>
                  <a:lnTo>
                    <a:pt x="1268" y="639"/>
                  </a:lnTo>
                  <a:cubicBezTo>
                    <a:pt x="1261" y="644"/>
                    <a:pt x="1255" y="650"/>
                    <a:pt x="1255" y="656"/>
                  </a:cubicBezTo>
                  <a:cubicBezTo>
                    <a:pt x="1261" y="651"/>
                    <a:pt x="1264" y="645"/>
                    <a:pt x="1268" y="639"/>
                  </a:cubicBezTo>
                  <a:close/>
                  <a:moveTo>
                    <a:pt x="1255" y="656"/>
                  </a:moveTo>
                  <a:cubicBezTo>
                    <a:pt x="1253" y="658"/>
                    <a:pt x="1251" y="661"/>
                    <a:pt x="1249" y="664"/>
                  </a:cubicBezTo>
                  <a:lnTo>
                    <a:pt x="1249" y="664"/>
                  </a:lnTo>
                  <a:cubicBezTo>
                    <a:pt x="1251" y="662"/>
                    <a:pt x="1253" y="659"/>
                    <a:pt x="1255" y="656"/>
                  </a:cubicBezTo>
                  <a:close/>
                  <a:moveTo>
                    <a:pt x="1249" y="664"/>
                  </a:moveTo>
                  <a:lnTo>
                    <a:pt x="1249" y="664"/>
                  </a:lnTo>
                  <a:cubicBezTo>
                    <a:pt x="1238" y="679"/>
                    <a:pt x="1226" y="694"/>
                    <a:pt x="1213" y="708"/>
                  </a:cubicBezTo>
                  <a:lnTo>
                    <a:pt x="1213" y="708"/>
                  </a:lnTo>
                  <a:lnTo>
                    <a:pt x="1228" y="698"/>
                  </a:lnTo>
                  <a:cubicBezTo>
                    <a:pt x="1239" y="698"/>
                    <a:pt x="1241" y="679"/>
                    <a:pt x="1249" y="664"/>
                  </a:cubicBezTo>
                  <a:close/>
                  <a:moveTo>
                    <a:pt x="141" y="642"/>
                  </a:moveTo>
                  <a:lnTo>
                    <a:pt x="141" y="642"/>
                  </a:lnTo>
                  <a:cubicBezTo>
                    <a:pt x="162" y="669"/>
                    <a:pt x="186" y="695"/>
                    <a:pt x="211" y="718"/>
                  </a:cubicBezTo>
                  <a:lnTo>
                    <a:pt x="211" y="718"/>
                  </a:lnTo>
                  <a:cubicBezTo>
                    <a:pt x="210" y="716"/>
                    <a:pt x="209" y="714"/>
                    <a:pt x="209" y="712"/>
                  </a:cubicBezTo>
                  <a:lnTo>
                    <a:pt x="181" y="670"/>
                  </a:lnTo>
                  <a:cubicBezTo>
                    <a:pt x="155" y="657"/>
                    <a:pt x="154" y="643"/>
                    <a:pt x="141" y="642"/>
                  </a:cubicBezTo>
                  <a:close/>
                  <a:moveTo>
                    <a:pt x="211" y="718"/>
                  </a:moveTo>
                  <a:cubicBezTo>
                    <a:pt x="213" y="723"/>
                    <a:pt x="217" y="726"/>
                    <a:pt x="224" y="731"/>
                  </a:cubicBezTo>
                  <a:lnTo>
                    <a:pt x="224" y="731"/>
                  </a:lnTo>
                  <a:cubicBezTo>
                    <a:pt x="220" y="727"/>
                    <a:pt x="215" y="723"/>
                    <a:pt x="211" y="718"/>
                  </a:cubicBezTo>
                  <a:close/>
                  <a:moveTo>
                    <a:pt x="1213" y="708"/>
                  </a:moveTo>
                  <a:lnTo>
                    <a:pt x="1186" y="726"/>
                  </a:lnTo>
                  <a:cubicBezTo>
                    <a:pt x="1178" y="741"/>
                    <a:pt x="1171" y="748"/>
                    <a:pt x="1165" y="753"/>
                  </a:cubicBezTo>
                  <a:lnTo>
                    <a:pt x="1165" y="753"/>
                  </a:lnTo>
                  <a:cubicBezTo>
                    <a:pt x="1182" y="739"/>
                    <a:pt x="1198" y="724"/>
                    <a:pt x="1213" y="708"/>
                  </a:cubicBezTo>
                  <a:close/>
                  <a:moveTo>
                    <a:pt x="224" y="731"/>
                  </a:moveTo>
                  <a:lnTo>
                    <a:pt x="224" y="731"/>
                  </a:lnTo>
                  <a:cubicBezTo>
                    <a:pt x="233" y="739"/>
                    <a:pt x="243" y="747"/>
                    <a:pt x="252" y="755"/>
                  </a:cubicBezTo>
                  <a:lnTo>
                    <a:pt x="252" y="755"/>
                  </a:lnTo>
                  <a:lnTo>
                    <a:pt x="251" y="754"/>
                  </a:lnTo>
                  <a:cubicBezTo>
                    <a:pt x="240" y="742"/>
                    <a:pt x="231" y="736"/>
                    <a:pt x="224" y="731"/>
                  </a:cubicBezTo>
                  <a:close/>
                  <a:moveTo>
                    <a:pt x="1165" y="753"/>
                  </a:moveTo>
                  <a:lnTo>
                    <a:pt x="1165" y="753"/>
                  </a:lnTo>
                  <a:cubicBezTo>
                    <a:pt x="1113" y="798"/>
                    <a:pt x="1051" y="837"/>
                    <a:pt x="981" y="865"/>
                  </a:cubicBezTo>
                  <a:lnTo>
                    <a:pt x="981" y="865"/>
                  </a:lnTo>
                  <a:cubicBezTo>
                    <a:pt x="1006" y="864"/>
                    <a:pt x="1019" y="851"/>
                    <a:pt x="1032" y="851"/>
                  </a:cubicBezTo>
                  <a:lnTo>
                    <a:pt x="1088" y="837"/>
                  </a:lnTo>
                  <a:cubicBezTo>
                    <a:pt x="1088" y="823"/>
                    <a:pt x="1102" y="796"/>
                    <a:pt x="1116" y="796"/>
                  </a:cubicBezTo>
                  <a:lnTo>
                    <a:pt x="1158" y="768"/>
                  </a:lnTo>
                  <a:cubicBezTo>
                    <a:pt x="1158" y="761"/>
                    <a:pt x="1161" y="758"/>
                    <a:pt x="1165" y="753"/>
                  </a:cubicBezTo>
                  <a:close/>
                  <a:moveTo>
                    <a:pt x="981" y="865"/>
                  </a:moveTo>
                  <a:lnTo>
                    <a:pt x="981" y="865"/>
                  </a:lnTo>
                  <a:cubicBezTo>
                    <a:pt x="980" y="865"/>
                    <a:pt x="978" y="865"/>
                    <a:pt x="976" y="865"/>
                  </a:cubicBezTo>
                  <a:lnTo>
                    <a:pt x="970" y="870"/>
                  </a:lnTo>
                  <a:lnTo>
                    <a:pt x="970" y="870"/>
                  </a:lnTo>
                  <a:cubicBezTo>
                    <a:pt x="974" y="868"/>
                    <a:pt x="977" y="867"/>
                    <a:pt x="981" y="865"/>
                  </a:cubicBezTo>
                  <a:close/>
                  <a:moveTo>
                    <a:pt x="252" y="755"/>
                  </a:moveTo>
                  <a:lnTo>
                    <a:pt x="279" y="782"/>
                  </a:lnTo>
                  <a:cubicBezTo>
                    <a:pt x="293" y="796"/>
                    <a:pt x="321" y="796"/>
                    <a:pt x="335" y="823"/>
                  </a:cubicBezTo>
                  <a:lnTo>
                    <a:pt x="391" y="851"/>
                  </a:lnTo>
                  <a:cubicBezTo>
                    <a:pt x="405" y="851"/>
                    <a:pt x="419" y="865"/>
                    <a:pt x="432" y="865"/>
                  </a:cubicBezTo>
                  <a:lnTo>
                    <a:pt x="488" y="893"/>
                  </a:lnTo>
                  <a:cubicBezTo>
                    <a:pt x="502" y="893"/>
                    <a:pt x="530" y="907"/>
                    <a:pt x="544" y="907"/>
                  </a:cubicBezTo>
                  <a:lnTo>
                    <a:pt x="600" y="921"/>
                  </a:lnTo>
                  <a:lnTo>
                    <a:pt x="697" y="921"/>
                  </a:lnTo>
                  <a:cubicBezTo>
                    <a:pt x="530" y="915"/>
                    <a:pt x="374" y="854"/>
                    <a:pt x="252" y="755"/>
                  </a:cubicBezTo>
                  <a:close/>
                  <a:moveTo>
                    <a:pt x="970" y="870"/>
                  </a:moveTo>
                  <a:cubicBezTo>
                    <a:pt x="887" y="902"/>
                    <a:pt x="794" y="921"/>
                    <a:pt x="697" y="921"/>
                  </a:cubicBezTo>
                  <a:lnTo>
                    <a:pt x="823" y="921"/>
                  </a:lnTo>
                  <a:lnTo>
                    <a:pt x="879" y="907"/>
                  </a:lnTo>
                  <a:cubicBezTo>
                    <a:pt x="893" y="907"/>
                    <a:pt x="907" y="893"/>
                    <a:pt x="935" y="893"/>
                  </a:cubicBezTo>
                  <a:lnTo>
                    <a:pt x="970" y="870"/>
                  </a:ln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5"/>
            <p:cNvSpPr/>
            <p:nvPr/>
          </p:nvSpPr>
          <p:spPr>
            <a:xfrm>
              <a:off x="2926525" y="3462325"/>
              <a:ext cx="25475" cy="25150"/>
            </a:xfrm>
            <a:custGeom>
              <a:avLst/>
              <a:gdLst/>
              <a:ahLst/>
              <a:cxnLst/>
              <a:rect l="l" t="t" r="r" b="b"/>
              <a:pathLst>
                <a:path w="1019" h="1006" extrusionOk="0">
                  <a:moveTo>
                    <a:pt x="478" y="0"/>
                  </a:moveTo>
                  <a:cubicBezTo>
                    <a:pt x="210" y="0"/>
                    <a:pt x="0" y="218"/>
                    <a:pt x="0" y="489"/>
                  </a:cubicBezTo>
                  <a:cubicBezTo>
                    <a:pt x="0" y="754"/>
                    <a:pt x="237" y="1005"/>
                    <a:pt x="516" y="1005"/>
                  </a:cubicBezTo>
                  <a:cubicBezTo>
                    <a:pt x="795" y="1005"/>
                    <a:pt x="1018" y="796"/>
                    <a:pt x="1018" y="517"/>
                  </a:cubicBezTo>
                  <a:cubicBezTo>
                    <a:pt x="1018" y="252"/>
                    <a:pt x="781" y="1"/>
                    <a:pt x="502" y="1"/>
                  </a:cubicBezTo>
                  <a:cubicBezTo>
                    <a:pt x="494" y="0"/>
                    <a:pt x="486" y="0"/>
                    <a:pt x="478" y="0"/>
                  </a:cubicBezTo>
                  <a:close/>
                </a:path>
              </a:pathLst>
            </a:custGeom>
            <a:solidFill>
              <a:srgbClr val="B2B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5"/>
            <p:cNvSpPr/>
            <p:nvPr/>
          </p:nvSpPr>
          <p:spPr>
            <a:xfrm>
              <a:off x="2952675" y="3481525"/>
              <a:ext cx="2800" cy="7000"/>
            </a:xfrm>
            <a:custGeom>
              <a:avLst/>
              <a:gdLst/>
              <a:ahLst/>
              <a:cxnLst/>
              <a:rect l="l" t="t" r="r" b="b"/>
              <a:pathLst>
                <a:path w="112" h="280" extrusionOk="0">
                  <a:moveTo>
                    <a:pt x="112" y="0"/>
                  </a:moveTo>
                  <a:lnTo>
                    <a:pt x="104" y="26"/>
                  </a:lnTo>
                  <a:lnTo>
                    <a:pt x="104" y="26"/>
                  </a:lnTo>
                  <a:cubicBezTo>
                    <a:pt x="107" y="18"/>
                    <a:pt x="110" y="9"/>
                    <a:pt x="112" y="0"/>
                  </a:cubicBezTo>
                  <a:close/>
                  <a:moveTo>
                    <a:pt x="104" y="26"/>
                  </a:moveTo>
                  <a:cubicBezTo>
                    <a:pt x="89" y="69"/>
                    <a:pt x="66" y="104"/>
                    <a:pt x="42" y="140"/>
                  </a:cubicBezTo>
                  <a:lnTo>
                    <a:pt x="0" y="279"/>
                  </a:lnTo>
                  <a:cubicBezTo>
                    <a:pt x="14" y="237"/>
                    <a:pt x="42" y="195"/>
                    <a:pt x="70" y="140"/>
                  </a:cubicBezTo>
                  <a:lnTo>
                    <a:pt x="104" y="26"/>
                  </a:lnTo>
                  <a:close/>
                </a:path>
              </a:pathLst>
            </a:custGeom>
            <a:solidFill>
              <a:srgbClr val="666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5"/>
            <p:cNvSpPr/>
            <p:nvPr/>
          </p:nvSpPr>
          <p:spPr>
            <a:xfrm>
              <a:off x="2920600" y="3468600"/>
              <a:ext cx="32800" cy="26550"/>
            </a:xfrm>
            <a:custGeom>
              <a:avLst/>
              <a:gdLst/>
              <a:ahLst/>
              <a:cxnLst/>
              <a:rect l="l" t="t" r="r" b="b"/>
              <a:pathLst>
                <a:path w="1312" h="1062" extrusionOk="0">
                  <a:moveTo>
                    <a:pt x="112" y="1"/>
                  </a:moveTo>
                  <a:lnTo>
                    <a:pt x="112" y="1"/>
                  </a:lnTo>
                  <a:cubicBezTo>
                    <a:pt x="93" y="33"/>
                    <a:pt x="79" y="68"/>
                    <a:pt x="70" y="104"/>
                  </a:cubicBezTo>
                  <a:lnTo>
                    <a:pt x="70" y="104"/>
                  </a:lnTo>
                  <a:lnTo>
                    <a:pt x="112" y="1"/>
                  </a:lnTo>
                  <a:close/>
                  <a:moveTo>
                    <a:pt x="70" y="104"/>
                  </a:moveTo>
                  <a:lnTo>
                    <a:pt x="56" y="140"/>
                  </a:lnTo>
                  <a:cubicBezTo>
                    <a:pt x="28" y="210"/>
                    <a:pt x="0" y="294"/>
                    <a:pt x="0" y="378"/>
                  </a:cubicBezTo>
                  <a:cubicBezTo>
                    <a:pt x="0" y="754"/>
                    <a:pt x="321" y="1047"/>
                    <a:pt x="697" y="1061"/>
                  </a:cubicBezTo>
                  <a:cubicBezTo>
                    <a:pt x="935" y="1061"/>
                    <a:pt x="1144" y="949"/>
                    <a:pt x="1255" y="796"/>
                  </a:cubicBezTo>
                  <a:lnTo>
                    <a:pt x="1311" y="657"/>
                  </a:lnTo>
                  <a:lnTo>
                    <a:pt x="1311" y="657"/>
                  </a:lnTo>
                  <a:cubicBezTo>
                    <a:pt x="1186" y="824"/>
                    <a:pt x="1004" y="922"/>
                    <a:pt x="753" y="922"/>
                  </a:cubicBezTo>
                  <a:cubicBezTo>
                    <a:pt x="377" y="908"/>
                    <a:pt x="56" y="615"/>
                    <a:pt x="56" y="238"/>
                  </a:cubicBezTo>
                  <a:cubicBezTo>
                    <a:pt x="56" y="193"/>
                    <a:pt x="60" y="147"/>
                    <a:pt x="70" y="104"/>
                  </a:cubicBez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5"/>
            <p:cNvSpPr/>
            <p:nvPr/>
          </p:nvSpPr>
          <p:spPr>
            <a:xfrm>
              <a:off x="2922325" y="3458500"/>
              <a:ext cx="37350" cy="33150"/>
            </a:xfrm>
            <a:custGeom>
              <a:avLst/>
              <a:gdLst/>
              <a:ahLst/>
              <a:cxnLst/>
              <a:rect l="l" t="t" r="r" b="b"/>
              <a:pathLst>
                <a:path w="1494" h="1326" extrusionOk="0">
                  <a:moveTo>
                    <a:pt x="670" y="154"/>
                  </a:moveTo>
                  <a:cubicBezTo>
                    <a:pt x="949" y="154"/>
                    <a:pt x="1186" y="377"/>
                    <a:pt x="1186" y="656"/>
                  </a:cubicBezTo>
                  <a:cubicBezTo>
                    <a:pt x="1214" y="935"/>
                    <a:pt x="963" y="1144"/>
                    <a:pt x="684" y="1144"/>
                  </a:cubicBezTo>
                  <a:cubicBezTo>
                    <a:pt x="405" y="1144"/>
                    <a:pt x="168" y="921"/>
                    <a:pt x="168" y="642"/>
                  </a:cubicBezTo>
                  <a:cubicBezTo>
                    <a:pt x="168" y="363"/>
                    <a:pt x="391" y="154"/>
                    <a:pt x="670" y="154"/>
                  </a:cubicBezTo>
                  <a:close/>
                  <a:moveTo>
                    <a:pt x="670" y="0"/>
                  </a:moveTo>
                  <a:cubicBezTo>
                    <a:pt x="531" y="0"/>
                    <a:pt x="196" y="42"/>
                    <a:pt x="57" y="405"/>
                  </a:cubicBezTo>
                  <a:cubicBezTo>
                    <a:pt x="29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493" y="489"/>
                    <a:pt x="1172" y="42"/>
                    <a:pt x="670" y="0"/>
                  </a:cubicBezTo>
                  <a:close/>
                </a:path>
              </a:pathLst>
            </a:custGeom>
            <a:solidFill>
              <a:srgbClr val="DAD9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5"/>
            <p:cNvSpPr/>
            <p:nvPr/>
          </p:nvSpPr>
          <p:spPr>
            <a:xfrm>
              <a:off x="2921975" y="3458850"/>
              <a:ext cx="37700" cy="33150"/>
            </a:xfrm>
            <a:custGeom>
              <a:avLst/>
              <a:gdLst/>
              <a:ahLst/>
              <a:cxnLst/>
              <a:rect l="l" t="t" r="r" b="b"/>
              <a:pathLst>
                <a:path w="1508" h="1326" extrusionOk="0">
                  <a:moveTo>
                    <a:pt x="714" y="135"/>
                  </a:moveTo>
                  <a:cubicBezTo>
                    <a:pt x="784" y="135"/>
                    <a:pt x="969" y="174"/>
                    <a:pt x="1173" y="377"/>
                  </a:cubicBezTo>
                  <a:cubicBezTo>
                    <a:pt x="1507" y="698"/>
                    <a:pt x="1256" y="1256"/>
                    <a:pt x="768" y="1256"/>
                  </a:cubicBezTo>
                  <a:cubicBezTo>
                    <a:pt x="322" y="1256"/>
                    <a:pt x="196" y="768"/>
                    <a:pt x="182" y="656"/>
                  </a:cubicBezTo>
                  <a:cubicBezTo>
                    <a:pt x="154" y="349"/>
                    <a:pt x="405" y="140"/>
                    <a:pt x="642" y="140"/>
                  </a:cubicBezTo>
                  <a:cubicBezTo>
                    <a:pt x="642" y="140"/>
                    <a:pt x="655" y="152"/>
                    <a:pt x="667" y="152"/>
                  </a:cubicBezTo>
                  <a:cubicBezTo>
                    <a:pt x="673" y="152"/>
                    <a:pt x="680" y="149"/>
                    <a:pt x="684" y="140"/>
                  </a:cubicBezTo>
                  <a:cubicBezTo>
                    <a:pt x="687" y="137"/>
                    <a:pt x="697" y="135"/>
                    <a:pt x="714" y="135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42"/>
                    <a:pt x="461" y="42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112"/>
                    <a:pt x="280" y="126"/>
                    <a:pt x="266" y="126"/>
                  </a:cubicBezTo>
                  <a:lnTo>
                    <a:pt x="224" y="168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38"/>
                  </a:lnTo>
                  <a:cubicBezTo>
                    <a:pt x="140" y="238"/>
                    <a:pt x="140" y="251"/>
                    <a:pt x="126" y="265"/>
                  </a:cubicBezTo>
                  <a:lnTo>
                    <a:pt x="85" y="307"/>
                  </a:lnTo>
                  <a:cubicBezTo>
                    <a:pt x="85" y="321"/>
                    <a:pt x="71" y="335"/>
                    <a:pt x="71" y="349"/>
                  </a:cubicBezTo>
                  <a:cubicBezTo>
                    <a:pt x="71" y="377"/>
                    <a:pt x="57" y="391"/>
                    <a:pt x="57" y="405"/>
                  </a:cubicBezTo>
                  <a:cubicBezTo>
                    <a:pt x="15" y="475"/>
                    <a:pt x="1" y="558"/>
                    <a:pt x="1" y="656"/>
                  </a:cubicBezTo>
                  <a:cubicBezTo>
                    <a:pt x="1" y="1019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35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95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86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47"/>
                    <a:pt x="1326" y="419"/>
                  </a:cubicBezTo>
                  <a:lnTo>
                    <a:pt x="1312" y="377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1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28"/>
                    <a:pt x="838" y="28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DAD9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5"/>
            <p:cNvSpPr/>
            <p:nvPr/>
          </p:nvSpPr>
          <p:spPr>
            <a:xfrm>
              <a:off x="2921975" y="3458500"/>
              <a:ext cx="38400" cy="33150"/>
            </a:xfrm>
            <a:custGeom>
              <a:avLst/>
              <a:gdLst/>
              <a:ahLst/>
              <a:cxnLst/>
              <a:rect l="l" t="t" r="r" b="b"/>
              <a:pathLst>
                <a:path w="1536" h="1326" extrusionOk="0">
                  <a:moveTo>
                    <a:pt x="684" y="140"/>
                  </a:moveTo>
                  <a:cubicBezTo>
                    <a:pt x="698" y="140"/>
                    <a:pt x="963" y="140"/>
                    <a:pt x="1186" y="349"/>
                  </a:cubicBezTo>
                  <a:cubicBezTo>
                    <a:pt x="1535" y="698"/>
                    <a:pt x="1298" y="1256"/>
                    <a:pt x="782" y="1270"/>
                  </a:cubicBezTo>
                  <a:cubicBezTo>
                    <a:pt x="391" y="1270"/>
                    <a:pt x="196" y="893"/>
                    <a:pt x="182" y="698"/>
                  </a:cubicBezTo>
                  <a:cubicBezTo>
                    <a:pt x="182" y="628"/>
                    <a:pt x="154" y="461"/>
                    <a:pt x="294" y="293"/>
                  </a:cubicBezTo>
                  <a:cubicBezTo>
                    <a:pt x="433" y="154"/>
                    <a:pt x="629" y="140"/>
                    <a:pt x="642" y="140"/>
                  </a:cubicBezTo>
                  <a:cubicBezTo>
                    <a:pt x="642" y="140"/>
                    <a:pt x="655" y="146"/>
                    <a:pt x="667" y="146"/>
                  </a:cubicBezTo>
                  <a:cubicBezTo>
                    <a:pt x="673" y="146"/>
                    <a:pt x="680" y="145"/>
                    <a:pt x="684" y="140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21"/>
                    <a:pt x="71" y="335"/>
                    <a:pt x="71" y="349"/>
                  </a:cubicBezTo>
                  <a:cubicBezTo>
                    <a:pt x="71" y="363"/>
                    <a:pt x="57" y="391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19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D9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5"/>
            <p:cNvSpPr/>
            <p:nvPr/>
          </p:nvSpPr>
          <p:spPr>
            <a:xfrm>
              <a:off x="2921975" y="3458500"/>
              <a:ext cx="37350" cy="33150"/>
            </a:xfrm>
            <a:custGeom>
              <a:avLst/>
              <a:gdLst/>
              <a:ahLst/>
              <a:cxnLst/>
              <a:rect l="l" t="t" r="r" b="b"/>
              <a:pathLst>
                <a:path w="1494" h="1326" extrusionOk="0">
                  <a:moveTo>
                    <a:pt x="684" y="126"/>
                  </a:moveTo>
                  <a:cubicBezTo>
                    <a:pt x="684" y="126"/>
                    <a:pt x="949" y="126"/>
                    <a:pt x="1117" y="307"/>
                  </a:cubicBezTo>
                  <a:cubicBezTo>
                    <a:pt x="1493" y="656"/>
                    <a:pt x="1270" y="1256"/>
                    <a:pt x="740" y="1270"/>
                  </a:cubicBezTo>
                  <a:cubicBezTo>
                    <a:pt x="364" y="1270"/>
                    <a:pt x="140" y="949"/>
                    <a:pt x="126" y="698"/>
                  </a:cubicBezTo>
                  <a:cubicBezTo>
                    <a:pt x="126" y="544"/>
                    <a:pt x="154" y="405"/>
                    <a:pt x="266" y="293"/>
                  </a:cubicBezTo>
                  <a:cubicBezTo>
                    <a:pt x="419" y="140"/>
                    <a:pt x="601" y="126"/>
                    <a:pt x="629" y="126"/>
                  </a:cubicBezTo>
                  <a:cubicBezTo>
                    <a:pt x="638" y="126"/>
                    <a:pt x="653" y="132"/>
                    <a:pt x="667" y="132"/>
                  </a:cubicBezTo>
                  <a:cubicBezTo>
                    <a:pt x="673" y="132"/>
                    <a:pt x="680" y="131"/>
                    <a:pt x="684" y="126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D8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5"/>
            <p:cNvSpPr/>
            <p:nvPr/>
          </p:nvSpPr>
          <p:spPr>
            <a:xfrm>
              <a:off x="2921975" y="3458500"/>
              <a:ext cx="38400" cy="33150"/>
            </a:xfrm>
            <a:custGeom>
              <a:avLst/>
              <a:gdLst/>
              <a:ahLst/>
              <a:cxnLst/>
              <a:rect l="l" t="t" r="r" b="b"/>
              <a:pathLst>
                <a:path w="1536" h="1326" extrusionOk="0">
                  <a:moveTo>
                    <a:pt x="684" y="126"/>
                  </a:moveTo>
                  <a:cubicBezTo>
                    <a:pt x="698" y="126"/>
                    <a:pt x="963" y="126"/>
                    <a:pt x="1159" y="307"/>
                  </a:cubicBezTo>
                  <a:cubicBezTo>
                    <a:pt x="1535" y="656"/>
                    <a:pt x="1298" y="1270"/>
                    <a:pt x="768" y="1298"/>
                  </a:cubicBezTo>
                  <a:cubicBezTo>
                    <a:pt x="405" y="1298"/>
                    <a:pt x="154" y="991"/>
                    <a:pt x="140" y="712"/>
                  </a:cubicBezTo>
                  <a:cubicBezTo>
                    <a:pt x="126" y="544"/>
                    <a:pt x="182" y="405"/>
                    <a:pt x="280" y="293"/>
                  </a:cubicBezTo>
                  <a:cubicBezTo>
                    <a:pt x="364" y="196"/>
                    <a:pt x="531" y="126"/>
                    <a:pt x="684" y="126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D7D5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5"/>
            <p:cNvSpPr/>
            <p:nvPr/>
          </p:nvSpPr>
          <p:spPr>
            <a:xfrm>
              <a:off x="2921975" y="3458500"/>
              <a:ext cx="38400" cy="33150"/>
            </a:xfrm>
            <a:custGeom>
              <a:avLst/>
              <a:gdLst/>
              <a:ahLst/>
              <a:cxnLst/>
              <a:rect l="l" t="t" r="r" b="b"/>
              <a:pathLst>
                <a:path w="1536" h="1326" extrusionOk="0">
                  <a:moveTo>
                    <a:pt x="684" y="112"/>
                  </a:moveTo>
                  <a:cubicBezTo>
                    <a:pt x="684" y="112"/>
                    <a:pt x="963" y="112"/>
                    <a:pt x="1159" y="279"/>
                  </a:cubicBezTo>
                  <a:cubicBezTo>
                    <a:pt x="1535" y="656"/>
                    <a:pt x="1312" y="1256"/>
                    <a:pt x="768" y="1270"/>
                  </a:cubicBezTo>
                  <a:cubicBezTo>
                    <a:pt x="753" y="1271"/>
                    <a:pt x="737" y="1272"/>
                    <a:pt x="722" y="1272"/>
                  </a:cubicBezTo>
                  <a:cubicBezTo>
                    <a:pt x="383" y="1272"/>
                    <a:pt x="140" y="978"/>
                    <a:pt x="126" y="698"/>
                  </a:cubicBezTo>
                  <a:cubicBezTo>
                    <a:pt x="85" y="321"/>
                    <a:pt x="405" y="126"/>
                    <a:pt x="629" y="112"/>
                  </a:cubicBezTo>
                  <a:cubicBezTo>
                    <a:pt x="638" y="112"/>
                    <a:pt x="653" y="118"/>
                    <a:pt x="667" y="118"/>
                  </a:cubicBezTo>
                  <a:cubicBezTo>
                    <a:pt x="673" y="118"/>
                    <a:pt x="680" y="117"/>
                    <a:pt x="684" y="112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D5D4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5"/>
            <p:cNvSpPr/>
            <p:nvPr/>
          </p:nvSpPr>
          <p:spPr>
            <a:xfrm>
              <a:off x="2921975" y="3458500"/>
              <a:ext cx="38400" cy="33150"/>
            </a:xfrm>
            <a:custGeom>
              <a:avLst/>
              <a:gdLst/>
              <a:ahLst/>
              <a:cxnLst/>
              <a:rect l="l" t="t" r="r" b="b"/>
              <a:pathLst>
                <a:path w="1536" h="1326" extrusionOk="0">
                  <a:moveTo>
                    <a:pt x="717" y="111"/>
                  </a:moveTo>
                  <a:cubicBezTo>
                    <a:pt x="788" y="111"/>
                    <a:pt x="968" y="128"/>
                    <a:pt x="1131" y="279"/>
                  </a:cubicBezTo>
                  <a:cubicBezTo>
                    <a:pt x="1535" y="628"/>
                    <a:pt x="1298" y="1256"/>
                    <a:pt x="754" y="1270"/>
                  </a:cubicBezTo>
                  <a:cubicBezTo>
                    <a:pt x="738" y="1271"/>
                    <a:pt x="722" y="1272"/>
                    <a:pt x="706" y="1272"/>
                  </a:cubicBezTo>
                  <a:cubicBezTo>
                    <a:pt x="392" y="1272"/>
                    <a:pt x="126" y="1016"/>
                    <a:pt x="112" y="698"/>
                  </a:cubicBezTo>
                  <a:cubicBezTo>
                    <a:pt x="85" y="321"/>
                    <a:pt x="405" y="126"/>
                    <a:pt x="629" y="112"/>
                  </a:cubicBezTo>
                  <a:cubicBezTo>
                    <a:pt x="638" y="112"/>
                    <a:pt x="653" y="118"/>
                    <a:pt x="667" y="118"/>
                  </a:cubicBezTo>
                  <a:cubicBezTo>
                    <a:pt x="673" y="118"/>
                    <a:pt x="680" y="117"/>
                    <a:pt x="684" y="112"/>
                  </a:cubicBezTo>
                  <a:cubicBezTo>
                    <a:pt x="684" y="112"/>
                    <a:pt x="696" y="111"/>
                    <a:pt x="717" y="111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D4D3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5"/>
            <p:cNvSpPr/>
            <p:nvPr/>
          </p:nvSpPr>
          <p:spPr>
            <a:xfrm>
              <a:off x="2921975" y="3458500"/>
              <a:ext cx="38750" cy="33150"/>
            </a:xfrm>
            <a:custGeom>
              <a:avLst/>
              <a:gdLst/>
              <a:ahLst/>
              <a:cxnLst/>
              <a:rect l="l" t="t" r="r" b="b"/>
              <a:pathLst>
                <a:path w="1550" h="1326" extrusionOk="0">
                  <a:moveTo>
                    <a:pt x="696" y="84"/>
                  </a:moveTo>
                  <a:cubicBezTo>
                    <a:pt x="750" y="84"/>
                    <a:pt x="976" y="95"/>
                    <a:pt x="1159" y="265"/>
                  </a:cubicBezTo>
                  <a:cubicBezTo>
                    <a:pt x="1549" y="628"/>
                    <a:pt x="1312" y="1256"/>
                    <a:pt x="768" y="1270"/>
                  </a:cubicBezTo>
                  <a:cubicBezTo>
                    <a:pt x="752" y="1271"/>
                    <a:pt x="736" y="1272"/>
                    <a:pt x="720" y="1272"/>
                  </a:cubicBezTo>
                  <a:cubicBezTo>
                    <a:pt x="404" y="1272"/>
                    <a:pt x="126" y="1016"/>
                    <a:pt x="112" y="698"/>
                  </a:cubicBezTo>
                  <a:cubicBezTo>
                    <a:pt x="71" y="293"/>
                    <a:pt x="405" y="112"/>
                    <a:pt x="629" y="84"/>
                  </a:cubicBezTo>
                  <a:cubicBezTo>
                    <a:pt x="638" y="84"/>
                    <a:pt x="653" y="97"/>
                    <a:pt x="667" y="97"/>
                  </a:cubicBezTo>
                  <a:cubicBezTo>
                    <a:pt x="673" y="97"/>
                    <a:pt x="680" y="93"/>
                    <a:pt x="684" y="84"/>
                  </a:cubicBezTo>
                  <a:cubicBezTo>
                    <a:pt x="684" y="84"/>
                    <a:pt x="688" y="84"/>
                    <a:pt x="696" y="84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D3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5"/>
            <p:cNvSpPr/>
            <p:nvPr/>
          </p:nvSpPr>
          <p:spPr>
            <a:xfrm>
              <a:off x="2921975" y="3458500"/>
              <a:ext cx="38050" cy="33150"/>
            </a:xfrm>
            <a:custGeom>
              <a:avLst/>
              <a:gdLst/>
              <a:ahLst/>
              <a:cxnLst/>
              <a:rect l="l" t="t" r="r" b="b"/>
              <a:pathLst>
                <a:path w="1522" h="1326" extrusionOk="0">
                  <a:moveTo>
                    <a:pt x="696" y="84"/>
                  </a:moveTo>
                  <a:cubicBezTo>
                    <a:pt x="750" y="84"/>
                    <a:pt x="976" y="95"/>
                    <a:pt x="1159" y="265"/>
                  </a:cubicBezTo>
                  <a:cubicBezTo>
                    <a:pt x="1521" y="600"/>
                    <a:pt x="1368" y="1242"/>
                    <a:pt x="768" y="1270"/>
                  </a:cubicBezTo>
                  <a:cubicBezTo>
                    <a:pt x="752" y="1271"/>
                    <a:pt x="736" y="1272"/>
                    <a:pt x="720" y="1272"/>
                  </a:cubicBezTo>
                  <a:cubicBezTo>
                    <a:pt x="404" y="1272"/>
                    <a:pt x="126" y="1016"/>
                    <a:pt x="112" y="698"/>
                  </a:cubicBezTo>
                  <a:cubicBezTo>
                    <a:pt x="71" y="293"/>
                    <a:pt x="405" y="112"/>
                    <a:pt x="629" y="84"/>
                  </a:cubicBezTo>
                  <a:cubicBezTo>
                    <a:pt x="638" y="84"/>
                    <a:pt x="653" y="97"/>
                    <a:pt x="667" y="97"/>
                  </a:cubicBezTo>
                  <a:cubicBezTo>
                    <a:pt x="673" y="97"/>
                    <a:pt x="680" y="93"/>
                    <a:pt x="684" y="84"/>
                  </a:cubicBezTo>
                  <a:cubicBezTo>
                    <a:pt x="684" y="84"/>
                    <a:pt x="688" y="84"/>
                    <a:pt x="696" y="84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D1D0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5"/>
            <p:cNvSpPr/>
            <p:nvPr/>
          </p:nvSpPr>
          <p:spPr>
            <a:xfrm>
              <a:off x="2921975" y="3458500"/>
              <a:ext cx="38400" cy="33150"/>
            </a:xfrm>
            <a:custGeom>
              <a:avLst/>
              <a:gdLst/>
              <a:ahLst/>
              <a:cxnLst/>
              <a:rect l="l" t="t" r="r" b="b"/>
              <a:pathLst>
                <a:path w="1536" h="1326" extrusionOk="0">
                  <a:moveTo>
                    <a:pt x="716" y="83"/>
                  </a:moveTo>
                  <a:cubicBezTo>
                    <a:pt x="792" y="83"/>
                    <a:pt x="988" y="100"/>
                    <a:pt x="1131" y="265"/>
                  </a:cubicBezTo>
                  <a:cubicBezTo>
                    <a:pt x="1535" y="628"/>
                    <a:pt x="1312" y="1270"/>
                    <a:pt x="754" y="1298"/>
                  </a:cubicBezTo>
                  <a:cubicBezTo>
                    <a:pt x="746" y="1298"/>
                    <a:pt x="737" y="1298"/>
                    <a:pt x="729" y="1298"/>
                  </a:cubicBezTo>
                  <a:cubicBezTo>
                    <a:pt x="379" y="1298"/>
                    <a:pt x="112" y="1012"/>
                    <a:pt x="85" y="712"/>
                  </a:cubicBezTo>
                  <a:cubicBezTo>
                    <a:pt x="71" y="307"/>
                    <a:pt x="405" y="112"/>
                    <a:pt x="629" y="84"/>
                  </a:cubicBezTo>
                  <a:cubicBezTo>
                    <a:pt x="638" y="84"/>
                    <a:pt x="653" y="97"/>
                    <a:pt x="667" y="97"/>
                  </a:cubicBezTo>
                  <a:cubicBezTo>
                    <a:pt x="673" y="97"/>
                    <a:pt x="680" y="93"/>
                    <a:pt x="684" y="84"/>
                  </a:cubicBezTo>
                  <a:cubicBezTo>
                    <a:pt x="684" y="84"/>
                    <a:pt x="696" y="83"/>
                    <a:pt x="716" y="83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D0CE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5"/>
            <p:cNvSpPr/>
            <p:nvPr/>
          </p:nvSpPr>
          <p:spPr>
            <a:xfrm>
              <a:off x="2921975" y="3458500"/>
              <a:ext cx="39450" cy="33150"/>
            </a:xfrm>
            <a:custGeom>
              <a:avLst/>
              <a:gdLst/>
              <a:ahLst/>
              <a:cxnLst/>
              <a:rect l="l" t="t" r="r" b="b"/>
              <a:pathLst>
                <a:path w="1578" h="1326" extrusionOk="0">
                  <a:moveTo>
                    <a:pt x="684" y="70"/>
                  </a:moveTo>
                  <a:cubicBezTo>
                    <a:pt x="684" y="70"/>
                    <a:pt x="949" y="70"/>
                    <a:pt x="1131" y="252"/>
                  </a:cubicBezTo>
                  <a:cubicBezTo>
                    <a:pt x="1577" y="614"/>
                    <a:pt x="1340" y="1256"/>
                    <a:pt x="768" y="1298"/>
                  </a:cubicBezTo>
                  <a:cubicBezTo>
                    <a:pt x="760" y="1298"/>
                    <a:pt x="751" y="1298"/>
                    <a:pt x="743" y="1298"/>
                  </a:cubicBezTo>
                  <a:cubicBezTo>
                    <a:pt x="405" y="1298"/>
                    <a:pt x="112" y="1025"/>
                    <a:pt x="85" y="698"/>
                  </a:cubicBezTo>
                  <a:cubicBezTo>
                    <a:pt x="57" y="321"/>
                    <a:pt x="391" y="84"/>
                    <a:pt x="629" y="70"/>
                  </a:cubicBezTo>
                  <a:cubicBezTo>
                    <a:pt x="638" y="70"/>
                    <a:pt x="653" y="76"/>
                    <a:pt x="667" y="76"/>
                  </a:cubicBezTo>
                  <a:cubicBezTo>
                    <a:pt x="673" y="76"/>
                    <a:pt x="680" y="75"/>
                    <a:pt x="684" y="70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21"/>
                    <a:pt x="71" y="335"/>
                    <a:pt x="71" y="349"/>
                  </a:cubicBezTo>
                  <a:cubicBezTo>
                    <a:pt x="71" y="363"/>
                    <a:pt x="57" y="391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19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CECD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5"/>
            <p:cNvSpPr/>
            <p:nvPr/>
          </p:nvSpPr>
          <p:spPr>
            <a:xfrm>
              <a:off x="2921975" y="3458500"/>
              <a:ext cx="39450" cy="33150"/>
            </a:xfrm>
            <a:custGeom>
              <a:avLst/>
              <a:gdLst/>
              <a:ahLst/>
              <a:cxnLst/>
              <a:rect l="l" t="t" r="r" b="b"/>
              <a:pathLst>
                <a:path w="1578" h="1326" extrusionOk="0">
                  <a:moveTo>
                    <a:pt x="700" y="70"/>
                  </a:moveTo>
                  <a:cubicBezTo>
                    <a:pt x="758" y="70"/>
                    <a:pt x="975" y="80"/>
                    <a:pt x="1131" y="224"/>
                  </a:cubicBezTo>
                  <a:cubicBezTo>
                    <a:pt x="1577" y="614"/>
                    <a:pt x="1340" y="1256"/>
                    <a:pt x="768" y="1298"/>
                  </a:cubicBezTo>
                  <a:cubicBezTo>
                    <a:pt x="759" y="1298"/>
                    <a:pt x="751" y="1298"/>
                    <a:pt x="742" y="1298"/>
                  </a:cubicBezTo>
                  <a:cubicBezTo>
                    <a:pt x="379" y="1298"/>
                    <a:pt x="112" y="1012"/>
                    <a:pt x="85" y="712"/>
                  </a:cubicBezTo>
                  <a:cubicBezTo>
                    <a:pt x="57" y="293"/>
                    <a:pt x="391" y="84"/>
                    <a:pt x="629" y="70"/>
                  </a:cubicBezTo>
                  <a:cubicBezTo>
                    <a:pt x="638" y="70"/>
                    <a:pt x="653" y="76"/>
                    <a:pt x="667" y="76"/>
                  </a:cubicBezTo>
                  <a:cubicBezTo>
                    <a:pt x="673" y="76"/>
                    <a:pt x="680" y="75"/>
                    <a:pt x="684" y="70"/>
                  </a:cubicBezTo>
                  <a:cubicBezTo>
                    <a:pt x="684" y="70"/>
                    <a:pt x="690" y="70"/>
                    <a:pt x="700" y="70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21"/>
                    <a:pt x="71" y="335"/>
                    <a:pt x="71" y="349"/>
                  </a:cubicBezTo>
                  <a:cubicBezTo>
                    <a:pt x="71" y="363"/>
                    <a:pt x="57" y="391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19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CC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5"/>
            <p:cNvSpPr/>
            <p:nvPr/>
          </p:nvSpPr>
          <p:spPr>
            <a:xfrm>
              <a:off x="2921975" y="3458500"/>
              <a:ext cx="38750" cy="33150"/>
            </a:xfrm>
            <a:custGeom>
              <a:avLst/>
              <a:gdLst/>
              <a:ahLst/>
              <a:cxnLst/>
              <a:rect l="l" t="t" r="r" b="b"/>
              <a:pathLst>
                <a:path w="1550" h="1326" extrusionOk="0">
                  <a:moveTo>
                    <a:pt x="684" y="56"/>
                  </a:moveTo>
                  <a:cubicBezTo>
                    <a:pt x="684" y="56"/>
                    <a:pt x="949" y="56"/>
                    <a:pt x="1117" y="210"/>
                  </a:cubicBezTo>
                  <a:cubicBezTo>
                    <a:pt x="1549" y="600"/>
                    <a:pt x="1312" y="1242"/>
                    <a:pt x="754" y="1270"/>
                  </a:cubicBezTo>
                  <a:cubicBezTo>
                    <a:pt x="739" y="1271"/>
                    <a:pt x="723" y="1272"/>
                    <a:pt x="708" y="1272"/>
                  </a:cubicBezTo>
                  <a:cubicBezTo>
                    <a:pt x="366" y="1272"/>
                    <a:pt x="84" y="978"/>
                    <a:pt x="71" y="698"/>
                  </a:cubicBezTo>
                  <a:cubicBezTo>
                    <a:pt x="57" y="279"/>
                    <a:pt x="391" y="70"/>
                    <a:pt x="629" y="56"/>
                  </a:cubicBezTo>
                  <a:cubicBezTo>
                    <a:pt x="638" y="56"/>
                    <a:pt x="653" y="62"/>
                    <a:pt x="667" y="62"/>
                  </a:cubicBezTo>
                  <a:cubicBezTo>
                    <a:pt x="673" y="62"/>
                    <a:pt x="680" y="61"/>
                    <a:pt x="684" y="56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21"/>
                    <a:pt x="71" y="335"/>
                    <a:pt x="71" y="349"/>
                  </a:cubicBezTo>
                  <a:cubicBezTo>
                    <a:pt x="71" y="363"/>
                    <a:pt x="57" y="391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19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CAC8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5"/>
            <p:cNvSpPr/>
            <p:nvPr/>
          </p:nvSpPr>
          <p:spPr>
            <a:xfrm>
              <a:off x="2921975" y="3458500"/>
              <a:ext cx="39450" cy="33150"/>
            </a:xfrm>
            <a:custGeom>
              <a:avLst/>
              <a:gdLst/>
              <a:ahLst/>
              <a:cxnLst/>
              <a:rect l="l" t="t" r="r" b="b"/>
              <a:pathLst>
                <a:path w="1578" h="1326" extrusionOk="0">
                  <a:moveTo>
                    <a:pt x="698" y="56"/>
                  </a:moveTo>
                  <a:cubicBezTo>
                    <a:pt x="754" y="56"/>
                    <a:pt x="979" y="66"/>
                    <a:pt x="1173" y="224"/>
                  </a:cubicBezTo>
                  <a:cubicBezTo>
                    <a:pt x="1577" y="614"/>
                    <a:pt x="1326" y="1256"/>
                    <a:pt x="768" y="1270"/>
                  </a:cubicBezTo>
                  <a:cubicBezTo>
                    <a:pt x="752" y="1271"/>
                    <a:pt x="736" y="1272"/>
                    <a:pt x="720" y="1272"/>
                  </a:cubicBezTo>
                  <a:cubicBezTo>
                    <a:pt x="366" y="1272"/>
                    <a:pt x="84" y="978"/>
                    <a:pt x="71" y="698"/>
                  </a:cubicBezTo>
                  <a:cubicBezTo>
                    <a:pt x="57" y="628"/>
                    <a:pt x="43" y="419"/>
                    <a:pt x="210" y="252"/>
                  </a:cubicBezTo>
                  <a:cubicBezTo>
                    <a:pt x="391" y="70"/>
                    <a:pt x="601" y="56"/>
                    <a:pt x="642" y="56"/>
                  </a:cubicBezTo>
                  <a:lnTo>
                    <a:pt x="684" y="56"/>
                  </a:lnTo>
                  <a:cubicBezTo>
                    <a:pt x="684" y="56"/>
                    <a:pt x="689" y="56"/>
                    <a:pt x="698" y="56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21"/>
                    <a:pt x="71" y="335"/>
                    <a:pt x="71" y="349"/>
                  </a:cubicBezTo>
                  <a:cubicBezTo>
                    <a:pt x="71" y="363"/>
                    <a:pt x="57" y="391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19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C7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2921975" y="3458500"/>
              <a:ext cx="39450" cy="33150"/>
            </a:xfrm>
            <a:custGeom>
              <a:avLst/>
              <a:gdLst/>
              <a:ahLst/>
              <a:cxnLst/>
              <a:rect l="l" t="t" r="r" b="b"/>
              <a:pathLst>
                <a:path w="1578" h="1326" extrusionOk="0">
                  <a:moveTo>
                    <a:pt x="700" y="56"/>
                  </a:moveTo>
                  <a:cubicBezTo>
                    <a:pt x="759" y="56"/>
                    <a:pt x="979" y="66"/>
                    <a:pt x="1159" y="210"/>
                  </a:cubicBezTo>
                  <a:cubicBezTo>
                    <a:pt x="1577" y="614"/>
                    <a:pt x="1340" y="1256"/>
                    <a:pt x="768" y="1298"/>
                  </a:cubicBezTo>
                  <a:cubicBezTo>
                    <a:pt x="759" y="1298"/>
                    <a:pt x="750" y="1298"/>
                    <a:pt x="741" y="1298"/>
                  </a:cubicBezTo>
                  <a:cubicBezTo>
                    <a:pt x="477" y="1298"/>
                    <a:pt x="111" y="1102"/>
                    <a:pt x="71" y="670"/>
                  </a:cubicBezTo>
                  <a:cubicBezTo>
                    <a:pt x="57" y="363"/>
                    <a:pt x="322" y="70"/>
                    <a:pt x="629" y="56"/>
                  </a:cubicBezTo>
                  <a:cubicBezTo>
                    <a:pt x="638" y="56"/>
                    <a:pt x="653" y="62"/>
                    <a:pt x="667" y="62"/>
                  </a:cubicBezTo>
                  <a:cubicBezTo>
                    <a:pt x="673" y="62"/>
                    <a:pt x="680" y="61"/>
                    <a:pt x="684" y="56"/>
                  </a:cubicBezTo>
                  <a:cubicBezTo>
                    <a:pt x="684" y="56"/>
                    <a:pt x="690" y="56"/>
                    <a:pt x="700" y="56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82"/>
                    <a:pt x="210" y="182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21"/>
                    <a:pt x="71" y="335"/>
                    <a:pt x="71" y="349"/>
                  </a:cubicBezTo>
                  <a:cubicBezTo>
                    <a:pt x="71" y="363"/>
                    <a:pt x="57" y="391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19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C4C2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2921975" y="3458500"/>
              <a:ext cx="39450" cy="33150"/>
            </a:xfrm>
            <a:custGeom>
              <a:avLst/>
              <a:gdLst/>
              <a:ahLst/>
              <a:cxnLst/>
              <a:rect l="l" t="t" r="r" b="b"/>
              <a:pathLst>
                <a:path w="1578" h="1326" extrusionOk="0">
                  <a:moveTo>
                    <a:pt x="684" y="42"/>
                  </a:moveTo>
                  <a:cubicBezTo>
                    <a:pt x="684" y="42"/>
                    <a:pt x="949" y="42"/>
                    <a:pt x="1159" y="210"/>
                  </a:cubicBezTo>
                  <a:cubicBezTo>
                    <a:pt x="1577" y="614"/>
                    <a:pt x="1340" y="1256"/>
                    <a:pt x="768" y="1298"/>
                  </a:cubicBezTo>
                  <a:cubicBezTo>
                    <a:pt x="760" y="1298"/>
                    <a:pt x="753" y="1298"/>
                    <a:pt x="745" y="1298"/>
                  </a:cubicBezTo>
                  <a:cubicBezTo>
                    <a:pt x="392" y="1298"/>
                    <a:pt x="84" y="985"/>
                    <a:pt x="71" y="698"/>
                  </a:cubicBezTo>
                  <a:cubicBezTo>
                    <a:pt x="43" y="224"/>
                    <a:pt x="433" y="56"/>
                    <a:pt x="629" y="42"/>
                  </a:cubicBezTo>
                  <a:cubicBezTo>
                    <a:pt x="638" y="42"/>
                    <a:pt x="653" y="48"/>
                    <a:pt x="667" y="48"/>
                  </a:cubicBezTo>
                  <a:cubicBezTo>
                    <a:pt x="673" y="48"/>
                    <a:pt x="680" y="47"/>
                    <a:pt x="684" y="42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BCB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2921975" y="3458500"/>
              <a:ext cx="35600" cy="33150"/>
            </a:xfrm>
            <a:custGeom>
              <a:avLst/>
              <a:gdLst/>
              <a:ahLst/>
              <a:cxnLst/>
              <a:rect l="l" t="t" r="r" b="b"/>
              <a:pathLst>
                <a:path w="1424" h="1326" extrusionOk="0">
                  <a:moveTo>
                    <a:pt x="1328" y="919"/>
                  </a:moveTo>
                  <a:cubicBezTo>
                    <a:pt x="1327" y="920"/>
                    <a:pt x="1327" y="920"/>
                    <a:pt x="1326" y="921"/>
                  </a:cubicBezTo>
                  <a:cubicBezTo>
                    <a:pt x="1323" y="930"/>
                    <a:pt x="1319" y="938"/>
                    <a:pt x="1315" y="947"/>
                  </a:cubicBezTo>
                  <a:lnTo>
                    <a:pt x="1315" y="947"/>
                  </a:lnTo>
                  <a:cubicBezTo>
                    <a:pt x="1320" y="938"/>
                    <a:pt x="1324" y="928"/>
                    <a:pt x="1328" y="919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968" y="1326"/>
                    <a:pt x="1211" y="1183"/>
                    <a:pt x="1315" y="947"/>
                  </a:cubicBezTo>
                  <a:lnTo>
                    <a:pt x="1315" y="947"/>
                  </a:lnTo>
                  <a:cubicBezTo>
                    <a:pt x="1222" y="1135"/>
                    <a:pt x="1028" y="1279"/>
                    <a:pt x="768" y="1298"/>
                  </a:cubicBezTo>
                  <a:cubicBezTo>
                    <a:pt x="758" y="1298"/>
                    <a:pt x="748" y="1298"/>
                    <a:pt x="738" y="1298"/>
                  </a:cubicBezTo>
                  <a:cubicBezTo>
                    <a:pt x="413" y="1298"/>
                    <a:pt x="84" y="1076"/>
                    <a:pt x="57" y="670"/>
                  </a:cubicBezTo>
                  <a:cubicBezTo>
                    <a:pt x="43" y="349"/>
                    <a:pt x="294" y="56"/>
                    <a:pt x="629" y="42"/>
                  </a:cubicBezTo>
                  <a:cubicBezTo>
                    <a:pt x="638" y="42"/>
                    <a:pt x="653" y="48"/>
                    <a:pt x="667" y="48"/>
                  </a:cubicBezTo>
                  <a:cubicBezTo>
                    <a:pt x="673" y="48"/>
                    <a:pt x="680" y="47"/>
                    <a:pt x="684" y="42"/>
                  </a:cubicBezTo>
                  <a:cubicBezTo>
                    <a:pt x="684" y="42"/>
                    <a:pt x="698" y="41"/>
                    <a:pt x="722" y="41"/>
                  </a:cubicBezTo>
                  <a:cubicBezTo>
                    <a:pt x="804" y="41"/>
                    <a:pt x="1007" y="58"/>
                    <a:pt x="1159" y="210"/>
                  </a:cubicBezTo>
                  <a:cubicBezTo>
                    <a:pt x="1385" y="421"/>
                    <a:pt x="1424" y="697"/>
                    <a:pt x="1328" y="919"/>
                  </a:cubicBezTo>
                  <a:lnTo>
                    <a:pt x="1328" y="919"/>
                  </a:lnTo>
                  <a:cubicBezTo>
                    <a:pt x="1343" y="904"/>
                    <a:pt x="1368" y="877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B8B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5"/>
            <p:cNvSpPr/>
            <p:nvPr/>
          </p:nvSpPr>
          <p:spPr>
            <a:xfrm>
              <a:off x="2921975" y="3458500"/>
              <a:ext cx="39450" cy="33150"/>
            </a:xfrm>
            <a:custGeom>
              <a:avLst/>
              <a:gdLst/>
              <a:ahLst/>
              <a:cxnLst/>
              <a:rect l="l" t="t" r="r" b="b"/>
              <a:pathLst>
                <a:path w="1578" h="1326" extrusionOk="0">
                  <a:moveTo>
                    <a:pt x="722" y="41"/>
                  </a:moveTo>
                  <a:cubicBezTo>
                    <a:pt x="804" y="41"/>
                    <a:pt x="1007" y="58"/>
                    <a:pt x="1159" y="210"/>
                  </a:cubicBezTo>
                  <a:cubicBezTo>
                    <a:pt x="1577" y="614"/>
                    <a:pt x="1340" y="1256"/>
                    <a:pt x="768" y="1298"/>
                  </a:cubicBezTo>
                  <a:cubicBezTo>
                    <a:pt x="759" y="1298"/>
                    <a:pt x="750" y="1298"/>
                    <a:pt x="741" y="1298"/>
                  </a:cubicBezTo>
                  <a:cubicBezTo>
                    <a:pt x="389" y="1298"/>
                    <a:pt x="70" y="1037"/>
                    <a:pt x="57" y="684"/>
                  </a:cubicBezTo>
                  <a:cubicBezTo>
                    <a:pt x="43" y="321"/>
                    <a:pt x="336" y="56"/>
                    <a:pt x="629" y="42"/>
                  </a:cubicBezTo>
                  <a:cubicBezTo>
                    <a:pt x="638" y="42"/>
                    <a:pt x="653" y="48"/>
                    <a:pt x="667" y="48"/>
                  </a:cubicBezTo>
                  <a:cubicBezTo>
                    <a:pt x="673" y="48"/>
                    <a:pt x="680" y="47"/>
                    <a:pt x="684" y="42"/>
                  </a:cubicBezTo>
                  <a:cubicBezTo>
                    <a:pt x="684" y="42"/>
                    <a:pt x="698" y="41"/>
                    <a:pt x="722" y="41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28" y="279"/>
                    <a:pt x="1228" y="265"/>
                    <a:pt x="1200" y="252"/>
                  </a:cubicBezTo>
                  <a:lnTo>
                    <a:pt x="1173" y="210"/>
                  </a:lnTo>
                  <a:cubicBezTo>
                    <a:pt x="1173" y="196"/>
                    <a:pt x="1159" y="196"/>
                    <a:pt x="1131" y="182"/>
                  </a:cubicBez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B4B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5"/>
            <p:cNvSpPr/>
            <p:nvPr/>
          </p:nvSpPr>
          <p:spPr>
            <a:xfrm>
              <a:off x="2921975" y="3458500"/>
              <a:ext cx="36375" cy="33150"/>
            </a:xfrm>
            <a:custGeom>
              <a:avLst/>
              <a:gdLst/>
              <a:ahLst/>
              <a:cxnLst/>
              <a:rect l="l" t="t" r="r" b="b"/>
              <a:pathLst>
                <a:path w="1455" h="1326" extrusionOk="0">
                  <a:moveTo>
                    <a:pt x="1120" y="166"/>
                  </a:moveTo>
                  <a:lnTo>
                    <a:pt x="1131" y="182"/>
                  </a:lnTo>
                  <a:cubicBezTo>
                    <a:pt x="1140" y="187"/>
                    <a:pt x="1148" y="190"/>
                    <a:pt x="1154" y="192"/>
                  </a:cubicBezTo>
                  <a:lnTo>
                    <a:pt x="1154" y="192"/>
                  </a:lnTo>
                  <a:cubicBezTo>
                    <a:pt x="1143" y="183"/>
                    <a:pt x="1131" y="174"/>
                    <a:pt x="1120" y="166"/>
                  </a:cubicBezTo>
                  <a:close/>
                  <a:moveTo>
                    <a:pt x="1154" y="192"/>
                  </a:moveTo>
                  <a:lnTo>
                    <a:pt x="1154" y="192"/>
                  </a:lnTo>
                  <a:cubicBezTo>
                    <a:pt x="1156" y="193"/>
                    <a:pt x="1157" y="195"/>
                    <a:pt x="1159" y="196"/>
                  </a:cubicBezTo>
                  <a:cubicBezTo>
                    <a:pt x="1163" y="200"/>
                    <a:pt x="1168" y="204"/>
                    <a:pt x="1173" y="209"/>
                  </a:cubicBezTo>
                  <a:lnTo>
                    <a:pt x="1173" y="209"/>
                  </a:lnTo>
                  <a:cubicBezTo>
                    <a:pt x="1172" y="200"/>
                    <a:pt x="1166" y="197"/>
                    <a:pt x="1154" y="192"/>
                  </a:cubicBezTo>
                  <a:close/>
                  <a:moveTo>
                    <a:pt x="1173" y="209"/>
                  </a:moveTo>
                  <a:lnTo>
                    <a:pt x="1173" y="209"/>
                  </a:lnTo>
                  <a:cubicBezTo>
                    <a:pt x="1173" y="209"/>
                    <a:pt x="1173" y="209"/>
                    <a:pt x="1173" y="210"/>
                  </a:cubicBezTo>
                  <a:lnTo>
                    <a:pt x="1200" y="252"/>
                  </a:lnTo>
                  <a:cubicBezTo>
                    <a:pt x="1223" y="263"/>
                    <a:pt x="1227" y="275"/>
                    <a:pt x="1236" y="278"/>
                  </a:cubicBezTo>
                  <a:lnTo>
                    <a:pt x="1236" y="278"/>
                  </a:lnTo>
                  <a:cubicBezTo>
                    <a:pt x="1217" y="254"/>
                    <a:pt x="1196" y="231"/>
                    <a:pt x="1173" y="209"/>
                  </a:cubicBezTo>
                  <a:close/>
                  <a:moveTo>
                    <a:pt x="1236" y="278"/>
                  </a:moveTo>
                  <a:lnTo>
                    <a:pt x="1236" y="278"/>
                  </a:lnTo>
                  <a:cubicBezTo>
                    <a:pt x="1283" y="338"/>
                    <a:pt x="1317" y="404"/>
                    <a:pt x="1340" y="473"/>
                  </a:cubicBezTo>
                  <a:lnTo>
                    <a:pt x="1340" y="473"/>
                  </a:lnTo>
                  <a:cubicBezTo>
                    <a:pt x="1339" y="458"/>
                    <a:pt x="1326" y="432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40" y="279"/>
                    <a:pt x="1238" y="279"/>
                    <a:pt x="1236" y="278"/>
                  </a:cubicBezTo>
                  <a:close/>
                  <a:moveTo>
                    <a:pt x="1340" y="473"/>
                  </a:moveTo>
                  <a:cubicBezTo>
                    <a:pt x="1340" y="473"/>
                    <a:pt x="1340" y="474"/>
                    <a:pt x="1340" y="475"/>
                  </a:cubicBezTo>
                  <a:lnTo>
                    <a:pt x="1341" y="478"/>
                  </a:lnTo>
                  <a:lnTo>
                    <a:pt x="1341" y="478"/>
                  </a:lnTo>
                  <a:cubicBezTo>
                    <a:pt x="1341" y="476"/>
                    <a:pt x="1340" y="474"/>
                    <a:pt x="1340" y="473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1" y="478"/>
                  </a:lnTo>
                  <a:lnTo>
                    <a:pt x="1341" y="478"/>
                  </a:lnTo>
                  <a:cubicBezTo>
                    <a:pt x="1455" y="833"/>
                    <a:pt x="1253" y="1265"/>
                    <a:pt x="768" y="1298"/>
                  </a:cubicBezTo>
                  <a:cubicBezTo>
                    <a:pt x="759" y="1298"/>
                    <a:pt x="750" y="1298"/>
                    <a:pt x="741" y="1298"/>
                  </a:cubicBezTo>
                  <a:cubicBezTo>
                    <a:pt x="439" y="1298"/>
                    <a:pt x="84" y="1076"/>
                    <a:pt x="57" y="670"/>
                  </a:cubicBezTo>
                  <a:cubicBezTo>
                    <a:pt x="15" y="293"/>
                    <a:pt x="336" y="42"/>
                    <a:pt x="629" y="14"/>
                  </a:cubicBezTo>
                  <a:cubicBezTo>
                    <a:pt x="638" y="14"/>
                    <a:pt x="653" y="27"/>
                    <a:pt x="667" y="27"/>
                  </a:cubicBezTo>
                  <a:cubicBezTo>
                    <a:pt x="673" y="27"/>
                    <a:pt x="680" y="24"/>
                    <a:pt x="684" y="14"/>
                  </a:cubicBezTo>
                  <a:cubicBezTo>
                    <a:pt x="684" y="14"/>
                    <a:pt x="688" y="14"/>
                    <a:pt x="695" y="14"/>
                  </a:cubicBezTo>
                  <a:cubicBezTo>
                    <a:pt x="741" y="14"/>
                    <a:pt x="926" y="24"/>
                    <a:pt x="1120" y="166"/>
                  </a:cubicBezTo>
                  <a:lnTo>
                    <a:pt x="1120" y="166"/>
                  </a:ln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B1A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2921975" y="3458500"/>
              <a:ext cx="35350" cy="33150"/>
            </a:xfrm>
            <a:custGeom>
              <a:avLst/>
              <a:gdLst/>
              <a:ahLst/>
              <a:cxnLst/>
              <a:rect l="l" t="t" r="r" b="b"/>
              <a:pathLst>
                <a:path w="1414" h="1326" extrusionOk="0">
                  <a:moveTo>
                    <a:pt x="1051" y="116"/>
                  </a:moveTo>
                  <a:cubicBezTo>
                    <a:pt x="1054" y="117"/>
                    <a:pt x="1057" y="119"/>
                    <a:pt x="1060" y="120"/>
                  </a:cubicBezTo>
                  <a:lnTo>
                    <a:pt x="1060" y="120"/>
                  </a:lnTo>
                  <a:cubicBezTo>
                    <a:pt x="1057" y="119"/>
                    <a:pt x="1054" y="117"/>
                    <a:pt x="1051" y="116"/>
                  </a:cubicBezTo>
                  <a:close/>
                  <a:moveTo>
                    <a:pt x="1060" y="120"/>
                  </a:moveTo>
                  <a:cubicBezTo>
                    <a:pt x="1076" y="130"/>
                    <a:pt x="1093" y="140"/>
                    <a:pt x="1110" y="151"/>
                  </a:cubicBezTo>
                  <a:lnTo>
                    <a:pt x="1110" y="151"/>
                  </a:lnTo>
                  <a:lnTo>
                    <a:pt x="1103" y="140"/>
                  </a:lnTo>
                  <a:cubicBezTo>
                    <a:pt x="1092" y="129"/>
                    <a:pt x="1074" y="127"/>
                    <a:pt x="1060" y="120"/>
                  </a:cubicBezTo>
                  <a:close/>
                  <a:moveTo>
                    <a:pt x="1110" y="151"/>
                  </a:moveTo>
                  <a:lnTo>
                    <a:pt x="1131" y="182"/>
                  </a:lnTo>
                  <a:cubicBezTo>
                    <a:pt x="1159" y="196"/>
                    <a:pt x="1173" y="196"/>
                    <a:pt x="1173" y="210"/>
                  </a:cubicBezTo>
                  <a:lnTo>
                    <a:pt x="1200" y="252"/>
                  </a:lnTo>
                  <a:cubicBezTo>
                    <a:pt x="1228" y="265"/>
                    <a:pt x="1228" y="279"/>
                    <a:pt x="1242" y="279"/>
                  </a:cubicBezTo>
                  <a:lnTo>
                    <a:pt x="1270" y="321"/>
                  </a:lnTo>
                  <a:cubicBezTo>
                    <a:pt x="1270" y="334"/>
                    <a:pt x="1294" y="347"/>
                    <a:pt x="1309" y="360"/>
                  </a:cubicBezTo>
                  <a:lnTo>
                    <a:pt x="1309" y="360"/>
                  </a:lnTo>
                  <a:cubicBezTo>
                    <a:pt x="1274" y="300"/>
                    <a:pt x="1229" y="244"/>
                    <a:pt x="1173" y="196"/>
                  </a:cubicBezTo>
                  <a:cubicBezTo>
                    <a:pt x="1152" y="179"/>
                    <a:pt x="1131" y="165"/>
                    <a:pt x="1110" y="151"/>
                  </a:cubicBezTo>
                  <a:close/>
                  <a:moveTo>
                    <a:pt x="1309" y="360"/>
                  </a:moveTo>
                  <a:cubicBezTo>
                    <a:pt x="1310" y="363"/>
                    <a:pt x="1312" y="365"/>
                    <a:pt x="1313" y="368"/>
                  </a:cubicBezTo>
                  <a:lnTo>
                    <a:pt x="1313" y="368"/>
                  </a:lnTo>
                  <a:lnTo>
                    <a:pt x="1312" y="363"/>
                  </a:lnTo>
                  <a:cubicBezTo>
                    <a:pt x="1311" y="362"/>
                    <a:pt x="1310" y="361"/>
                    <a:pt x="1309" y="360"/>
                  </a:cubicBezTo>
                  <a:close/>
                  <a:moveTo>
                    <a:pt x="1313" y="368"/>
                  </a:moveTo>
                  <a:lnTo>
                    <a:pt x="1326" y="419"/>
                  </a:lnTo>
                  <a:cubicBezTo>
                    <a:pt x="1326" y="433"/>
                    <a:pt x="1340" y="461"/>
                    <a:pt x="1340" y="475"/>
                  </a:cubicBezTo>
                  <a:lnTo>
                    <a:pt x="1368" y="530"/>
                  </a:lnTo>
                  <a:cubicBezTo>
                    <a:pt x="1368" y="544"/>
                    <a:pt x="1382" y="558"/>
                    <a:pt x="1382" y="572"/>
                  </a:cubicBezTo>
                  <a:lnTo>
                    <a:pt x="1382" y="628"/>
                  </a:lnTo>
                  <a:lnTo>
                    <a:pt x="1382" y="684"/>
                  </a:lnTo>
                  <a:lnTo>
                    <a:pt x="1382" y="740"/>
                  </a:lnTo>
                  <a:lnTo>
                    <a:pt x="1382" y="782"/>
                  </a:lnTo>
                  <a:lnTo>
                    <a:pt x="1368" y="837"/>
                  </a:lnTo>
                  <a:cubicBezTo>
                    <a:pt x="1368" y="845"/>
                    <a:pt x="1367" y="851"/>
                    <a:pt x="1366" y="858"/>
                  </a:cubicBezTo>
                  <a:lnTo>
                    <a:pt x="1366" y="858"/>
                  </a:lnTo>
                  <a:cubicBezTo>
                    <a:pt x="1414" y="698"/>
                    <a:pt x="1398" y="520"/>
                    <a:pt x="1313" y="368"/>
                  </a:cubicBezTo>
                  <a:close/>
                  <a:moveTo>
                    <a:pt x="1366" y="858"/>
                  </a:moveTo>
                  <a:cubicBezTo>
                    <a:pt x="1364" y="863"/>
                    <a:pt x="1363" y="868"/>
                    <a:pt x="1361" y="873"/>
                  </a:cubicBezTo>
                  <a:lnTo>
                    <a:pt x="1361" y="873"/>
                  </a:lnTo>
                  <a:cubicBezTo>
                    <a:pt x="1363" y="868"/>
                    <a:pt x="1364" y="863"/>
                    <a:pt x="1366" y="858"/>
                  </a:cubicBezTo>
                  <a:close/>
                  <a:moveTo>
                    <a:pt x="1361" y="873"/>
                  </a:moveTo>
                  <a:cubicBezTo>
                    <a:pt x="1352" y="895"/>
                    <a:pt x="1336" y="911"/>
                    <a:pt x="1326" y="921"/>
                  </a:cubicBezTo>
                  <a:cubicBezTo>
                    <a:pt x="1284" y="1028"/>
                    <a:pt x="1215" y="1117"/>
                    <a:pt x="1128" y="1184"/>
                  </a:cubicBezTo>
                  <a:lnTo>
                    <a:pt x="1128" y="1184"/>
                  </a:lnTo>
                  <a:cubicBezTo>
                    <a:pt x="1242" y="1106"/>
                    <a:pt x="1321" y="995"/>
                    <a:pt x="1361" y="873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859" y="1326"/>
                    <a:pt x="1010" y="1275"/>
                    <a:pt x="1128" y="1184"/>
                  </a:cubicBezTo>
                  <a:lnTo>
                    <a:pt x="1128" y="1184"/>
                  </a:lnTo>
                  <a:cubicBezTo>
                    <a:pt x="1036" y="1247"/>
                    <a:pt x="920" y="1288"/>
                    <a:pt x="782" y="1298"/>
                  </a:cubicBezTo>
                  <a:cubicBezTo>
                    <a:pt x="765" y="1299"/>
                    <a:pt x="748" y="1300"/>
                    <a:pt x="730" y="1300"/>
                  </a:cubicBezTo>
                  <a:cubicBezTo>
                    <a:pt x="422" y="1300"/>
                    <a:pt x="83" y="1066"/>
                    <a:pt x="57" y="670"/>
                  </a:cubicBezTo>
                  <a:cubicBezTo>
                    <a:pt x="15" y="293"/>
                    <a:pt x="336" y="42"/>
                    <a:pt x="629" y="14"/>
                  </a:cubicBezTo>
                  <a:cubicBezTo>
                    <a:pt x="638" y="14"/>
                    <a:pt x="653" y="27"/>
                    <a:pt x="667" y="27"/>
                  </a:cubicBezTo>
                  <a:cubicBezTo>
                    <a:pt x="673" y="27"/>
                    <a:pt x="680" y="24"/>
                    <a:pt x="684" y="14"/>
                  </a:cubicBezTo>
                  <a:cubicBezTo>
                    <a:pt x="684" y="14"/>
                    <a:pt x="688" y="14"/>
                    <a:pt x="695" y="14"/>
                  </a:cubicBezTo>
                  <a:cubicBezTo>
                    <a:pt x="735" y="14"/>
                    <a:pt x="880" y="21"/>
                    <a:pt x="1051" y="116"/>
                  </a:cubicBezTo>
                  <a:lnTo>
                    <a:pt x="1051" y="116"/>
                  </a:lnTo>
                  <a:cubicBezTo>
                    <a:pt x="1050" y="115"/>
                    <a:pt x="1048" y="113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</a:path>
              </a:pathLst>
            </a:custGeom>
            <a:solidFill>
              <a:srgbClr val="ADAB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2921975" y="3458500"/>
              <a:ext cx="36275" cy="33150"/>
            </a:xfrm>
            <a:custGeom>
              <a:avLst/>
              <a:gdLst/>
              <a:ahLst/>
              <a:cxnLst/>
              <a:rect l="l" t="t" r="r" b="b"/>
              <a:pathLst>
                <a:path w="1451" h="1326" extrusionOk="0">
                  <a:moveTo>
                    <a:pt x="740" y="0"/>
                  </a:moveTo>
                  <a:cubicBezTo>
                    <a:pt x="712" y="0"/>
                    <a:pt x="698" y="0"/>
                    <a:pt x="684" y="14"/>
                  </a:cubicBezTo>
                  <a:cubicBezTo>
                    <a:pt x="684" y="14"/>
                    <a:pt x="688" y="14"/>
                    <a:pt x="696" y="14"/>
                  </a:cubicBezTo>
                  <a:cubicBezTo>
                    <a:pt x="739" y="14"/>
                    <a:pt x="894" y="21"/>
                    <a:pt x="1047" y="112"/>
                  </a:cubicBezTo>
                  <a:lnTo>
                    <a:pt x="1047" y="112"/>
                  </a:lnTo>
                  <a:cubicBezTo>
                    <a:pt x="1047" y="112"/>
                    <a:pt x="1047" y="112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  <a:moveTo>
                    <a:pt x="1047" y="112"/>
                  </a:moveTo>
                  <a:cubicBezTo>
                    <a:pt x="1051" y="116"/>
                    <a:pt x="1056" y="119"/>
                    <a:pt x="1062" y="121"/>
                  </a:cubicBezTo>
                  <a:lnTo>
                    <a:pt x="1062" y="121"/>
                  </a:lnTo>
                  <a:cubicBezTo>
                    <a:pt x="1057" y="118"/>
                    <a:pt x="1052" y="115"/>
                    <a:pt x="1047" y="112"/>
                  </a:cubicBezTo>
                  <a:close/>
                  <a:moveTo>
                    <a:pt x="1062" y="121"/>
                  </a:moveTo>
                  <a:lnTo>
                    <a:pt x="1062" y="121"/>
                  </a:lnTo>
                  <a:cubicBezTo>
                    <a:pt x="1080" y="133"/>
                    <a:pt x="1098" y="145"/>
                    <a:pt x="1115" y="159"/>
                  </a:cubicBezTo>
                  <a:lnTo>
                    <a:pt x="1115" y="159"/>
                  </a:lnTo>
                  <a:lnTo>
                    <a:pt x="1103" y="140"/>
                  </a:lnTo>
                  <a:cubicBezTo>
                    <a:pt x="1093" y="130"/>
                    <a:pt x="1076" y="127"/>
                    <a:pt x="1062" y="121"/>
                  </a:cubicBezTo>
                  <a:close/>
                  <a:moveTo>
                    <a:pt x="1115" y="159"/>
                  </a:moveTo>
                  <a:lnTo>
                    <a:pt x="1131" y="182"/>
                  </a:lnTo>
                  <a:cubicBezTo>
                    <a:pt x="1141" y="187"/>
                    <a:pt x="1149" y="190"/>
                    <a:pt x="1155" y="193"/>
                  </a:cubicBezTo>
                  <a:lnTo>
                    <a:pt x="1155" y="193"/>
                  </a:lnTo>
                  <a:cubicBezTo>
                    <a:pt x="1142" y="181"/>
                    <a:pt x="1129" y="169"/>
                    <a:pt x="1115" y="159"/>
                  </a:cubicBezTo>
                  <a:close/>
                  <a:moveTo>
                    <a:pt x="1155" y="193"/>
                  </a:moveTo>
                  <a:cubicBezTo>
                    <a:pt x="1156" y="194"/>
                    <a:pt x="1158" y="195"/>
                    <a:pt x="1159" y="196"/>
                  </a:cubicBezTo>
                  <a:cubicBezTo>
                    <a:pt x="1163" y="200"/>
                    <a:pt x="1168" y="204"/>
                    <a:pt x="1172" y="208"/>
                  </a:cubicBezTo>
                  <a:lnTo>
                    <a:pt x="1172" y="208"/>
                  </a:lnTo>
                  <a:cubicBezTo>
                    <a:pt x="1172" y="200"/>
                    <a:pt x="1166" y="197"/>
                    <a:pt x="1155" y="193"/>
                  </a:cubicBezTo>
                  <a:close/>
                  <a:moveTo>
                    <a:pt x="1172" y="208"/>
                  </a:moveTo>
                  <a:cubicBezTo>
                    <a:pt x="1173" y="209"/>
                    <a:pt x="1173" y="209"/>
                    <a:pt x="1173" y="210"/>
                  </a:cubicBezTo>
                  <a:lnTo>
                    <a:pt x="1200" y="252"/>
                  </a:lnTo>
                  <a:cubicBezTo>
                    <a:pt x="1226" y="265"/>
                    <a:pt x="1228" y="278"/>
                    <a:pt x="1240" y="279"/>
                  </a:cubicBezTo>
                  <a:lnTo>
                    <a:pt x="1240" y="279"/>
                  </a:lnTo>
                  <a:cubicBezTo>
                    <a:pt x="1220" y="255"/>
                    <a:pt x="1197" y="231"/>
                    <a:pt x="1172" y="208"/>
                  </a:cubicBezTo>
                  <a:close/>
                  <a:moveTo>
                    <a:pt x="1240" y="279"/>
                  </a:moveTo>
                  <a:lnTo>
                    <a:pt x="1240" y="279"/>
                  </a:lnTo>
                  <a:cubicBezTo>
                    <a:pt x="1246" y="287"/>
                    <a:pt x="1251" y="294"/>
                    <a:pt x="1257" y="301"/>
                  </a:cubicBezTo>
                  <a:lnTo>
                    <a:pt x="1257" y="301"/>
                  </a:lnTo>
                  <a:lnTo>
                    <a:pt x="1242" y="279"/>
                  </a:lnTo>
                  <a:cubicBezTo>
                    <a:pt x="1241" y="279"/>
                    <a:pt x="1240" y="279"/>
                    <a:pt x="1240" y="279"/>
                  </a:cubicBezTo>
                  <a:close/>
                  <a:moveTo>
                    <a:pt x="1257" y="301"/>
                  </a:moveTo>
                  <a:lnTo>
                    <a:pt x="1270" y="321"/>
                  </a:lnTo>
                  <a:cubicBezTo>
                    <a:pt x="1270" y="328"/>
                    <a:pt x="1276" y="334"/>
                    <a:pt x="1284" y="341"/>
                  </a:cubicBezTo>
                  <a:lnTo>
                    <a:pt x="1284" y="341"/>
                  </a:lnTo>
                  <a:cubicBezTo>
                    <a:pt x="1275" y="327"/>
                    <a:pt x="1267" y="314"/>
                    <a:pt x="1257" y="301"/>
                  </a:cubicBezTo>
                  <a:close/>
                  <a:moveTo>
                    <a:pt x="1284" y="341"/>
                  </a:moveTo>
                  <a:cubicBezTo>
                    <a:pt x="1300" y="366"/>
                    <a:pt x="1314" y="393"/>
                    <a:pt x="1326" y="419"/>
                  </a:cubicBezTo>
                  <a:lnTo>
                    <a:pt x="1326" y="419"/>
                  </a:lnTo>
                  <a:cubicBezTo>
                    <a:pt x="1326" y="419"/>
                    <a:pt x="1326" y="419"/>
                    <a:pt x="1326" y="419"/>
                  </a:cubicBezTo>
                  <a:lnTo>
                    <a:pt x="1312" y="363"/>
                  </a:lnTo>
                  <a:cubicBezTo>
                    <a:pt x="1305" y="356"/>
                    <a:pt x="1293" y="348"/>
                    <a:pt x="1284" y="341"/>
                  </a:cubicBezTo>
                  <a:close/>
                  <a:moveTo>
                    <a:pt x="1326" y="419"/>
                  </a:moveTo>
                  <a:cubicBezTo>
                    <a:pt x="1326" y="433"/>
                    <a:pt x="1340" y="461"/>
                    <a:pt x="1340" y="475"/>
                  </a:cubicBezTo>
                  <a:lnTo>
                    <a:pt x="1358" y="510"/>
                  </a:lnTo>
                  <a:lnTo>
                    <a:pt x="1358" y="510"/>
                  </a:lnTo>
                  <a:cubicBezTo>
                    <a:pt x="1350" y="480"/>
                    <a:pt x="1339" y="449"/>
                    <a:pt x="1326" y="419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05" y="56"/>
                  </a:lnTo>
                  <a:cubicBezTo>
                    <a:pt x="391" y="56"/>
                    <a:pt x="364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977" y="1326"/>
                    <a:pt x="1228" y="1172"/>
                    <a:pt x="1326" y="921"/>
                  </a:cubicBezTo>
                  <a:cubicBezTo>
                    <a:pt x="1340" y="907"/>
                    <a:pt x="1368" y="879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58" y="510"/>
                  </a:lnTo>
                  <a:lnTo>
                    <a:pt x="1358" y="510"/>
                  </a:lnTo>
                  <a:cubicBezTo>
                    <a:pt x="1450" y="866"/>
                    <a:pt x="1201" y="1266"/>
                    <a:pt x="768" y="1298"/>
                  </a:cubicBezTo>
                  <a:cubicBezTo>
                    <a:pt x="758" y="1298"/>
                    <a:pt x="748" y="1298"/>
                    <a:pt x="738" y="1298"/>
                  </a:cubicBezTo>
                  <a:cubicBezTo>
                    <a:pt x="412" y="1298"/>
                    <a:pt x="70" y="1076"/>
                    <a:pt x="43" y="670"/>
                  </a:cubicBezTo>
                  <a:cubicBezTo>
                    <a:pt x="15" y="293"/>
                    <a:pt x="336" y="42"/>
                    <a:pt x="629" y="14"/>
                  </a:cubicBezTo>
                  <a:cubicBezTo>
                    <a:pt x="638" y="14"/>
                    <a:pt x="653" y="27"/>
                    <a:pt x="667" y="27"/>
                  </a:cubicBezTo>
                  <a:cubicBezTo>
                    <a:pt x="673" y="27"/>
                    <a:pt x="680" y="24"/>
                    <a:pt x="684" y="14"/>
                  </a:cubicBezTo>
                  <a:lnTo>
                    <a:pt x="615" y="0"/>
                  </a:lnTo>
                  <a:close/>
                </a:path>
              </a:pathLst>
            </a:custGeom>
            <a:solidFill>
              <a:srgbClr val="A9A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2921975" y="3458700"/>
              <a:ext cx="36425" cy="33300"/>
            </a:xfrm>
            <a:custGeom>
              <a:avLst/>
              <a:gdLst/>
              <a:ahLst/>
              <a:cxnLst/>
              <a:rect l="l" t="t" r="r" b="b"/>
              <a:pathLst>
                <a:path w="1457" h="1332" extrusionOk="0">
                  <a:moveTo>
                    <a:pt x="699" y="0"/>
                  </a:moveTo>
                  <a:cubicBezTo>
                    <a:pt x="694" y="0"/>
                    <a:pt x="689" y="2"/>
                    <a:pt x="684" y="6"/>
                  </a:cubicBezTo>
                  <a:cubicBezTo>
                    <a:pt x="684" y="6"/>
                    <a:pt x="688" y="6"/>
                    <a:pt x="694" y="6"/>
                  </a:cubicBezTo>
                  <a:cubicBezTo>
                    <a:pt x="712" y="6"/>
                    <a:pt x="753" y="8"/>
                    <a:pt x="809" y="20"/>
                  </a:cubicBezTo>
                  <a:lnTo>
                    <a:pt x="809" y="20"/>
                  </a:lnTo>
                  <a:lnTo>
                    <a:pt x="782" y="6"/>
                  </a:lnTo>
                  <a:lnTo>
                    <a:pt x="740" y="6"/>
                  </a:lnTo>
                  <a:cubicBezTo>
                    <a:pt x="722" y="6"/>
                    <a:pt x="709" y="0"/>
                    <a:pt x="699" y="0"/>
                  </a:cubicBezTo>
                  <a:close/>
                  <a:moveTo>
                    <a:pt x="559" y="6"/>
                  </a:moveTo>
                  <a:lnTo>
                    <a:pt x="503" y="20"/>
                  </a:lnTo>
                  <a:cubicBezTo>
                    <a:pt x="498" y="20"/>
                    <a:pt x="494" y="23"/>
                    <a:pt x="489" y="28"/>
                  </a:cubicBezTo>
                  <a:lnTo>
                    <a:pt x="489" y="28"/>
                  </a:lnTo>
                  <a:cubicBezTo>
                    <a:pt x="538" y="14"/>
                    <a:pt x="589" y="6"/>
                    <a:pt x="642" y="6"/>
                  </a:cubicBezTo>
                  <a:close/>
                  <a:moveTo>
                    <a:pt x="809" y="20"/>
                  </a:moveTo>
                  <a:lnTo>
                    <a:pt x="838" y="34"/>
                  </a:lnTo>
                  <a:cubicBezTo>
                    <a:pt x="852" y="34"/>
                    <a:pt x="880" y="48"/>
                    <a:pt x="894" y="48"/>
                  </a:cubicBezTo>
                  <a:lnTo>
                    <a:pt x="926" y="56"/>
                  </a:lnTo>
                  <a:lnTo>
                    <a:pt x="926" y="56"/>
                  </a:lnTo>
                  <a:cubicBezTo>
                    <a:pt x="883" y="39"/>
                    <a:pt x="844" y="28"/>
                    <a:pt x="809" y="20"/>
                  </a:cubicBezTo>
                  <a:close/>
                  <a:moveTo>
                    <a:pt x="489" y="28"/>
                  </a:moveTo>
                  <a:cubicBezTo>
                    <a:pt x="456" y="37"/>
                    <a:pt x="424" y="49"/>
                    <a:pt x="393" y="64"/>
                  </a:cubicBezTo>
                  <a:lnTo>
                    <a:pt x="393" y="64"/>
                  </a:lnTo>
                  <a:cubicBezTo>
                    <a:pt x="398" y="63"/>
                    <a:pt x="402" y="62"/>
                    <a:pt x="405" y="62"/>
                  </a:cubicBezTo>
                  <a:lnTo>
                    <a:pt x="461" y="48"/>
                  </a:lnTo>
                  <a:cubicBezTo>
                    <a:pt x="470" y="48"/>
                    <a:pt x="480" y="36"/>
                    <a:pt x="489" y="28"/>
                  </a:cubicBezTo>
                  <a:close/>
                  <a:moveTo>
                    <a:pt x="926" y="56"/>
                  </a:moveTo>
                  <a:cubicBezTo>
                    <a:pt x="964" y="72"/>
                    <a:pt x="1005" y="92"/>
                    <a:pt x="1048" y="119"/>
                  </a:cubicBezTo>
                  <a:lnTo>
                    <a:pt x="1048" y="119"/>
                  </a:lnTo>
                  <a:cubicBezTo>
                    <a:pt x="1047" y="118"/>
                    <a:pt x="1047" y="118"/>
                    <a:pt x="1047" y="118"/>
                  </a:cubicBezTo>
                  <a:lnTo>
                    <a:pt x="991" y="76"/>
                  </a:lnTo>
                  <a:cubicBezTo>
                    <a:pt x="977" y="76"/>
                    <a:pt x="963" y="62"/>
                    <a:pt x="949" y="62"/>
                  </a:cubicBezTo>
                  <a:lnTo>
                    <a:pt x="926" y="56"/>
                  </a:lnTo>
                  <a:close/>
                  <a:moveTo>
                    <a:pt x="1048" y="119"/>
                  </a:moveTo>
                  <a:cubicBezTo>
                    <a:pt x="1051" y="122"/>
                    <a:pt x="1055" y="124"/>
                    <a:pt x="1060" y="126"/>
                  </a:cubicBezTo>
                  <a:lnTo>
                    <a:pt x="1060" y="126"/>
                  </a:lnTo>
                  <a:cubicBezTo>
                    <a:pt x="1056" y="124"/>
                    <a:pt x="1052" y="121"/>
                    <a:pt x="1048" y="119"/>
                  </a:cubicBezTo>
                  <a:close/>
                  <a:moveTo>
                    <a:pt x="1060" y="126"/>
                  </a:moveTo>
                  <a:cubicBezTo>
                    <a:pt x="1079" y="139"/>
                    <a:pt x="1098" y="152"/>
                    <a:pt x="1117" y="167"/>
                  </a:cubicBezTo>
                  <a:lnTo>
                    <a:pt x="1117" y="167"/>
                  </a:lnTo>
                  <a:lnTo>
                    <a:pt x="1103" y="146"/>
                  </a:lnTo>
                  <a:cubicBezTo>
                    <a:pt x="1092" y="135"/>
                    <a:pt x="1074" y="133"/>
                    <a:pt x="1060" y="126"/>
                  </a:cubicBezTo>
                  <a:close/>
                  <a:moveTo>
                    <a:pt x="1117" y="167"/>
                  </a:moveTo>
                  <a:lnTo>
                    <a:pt x="1131" y="188"/>
                  </a:lnTo>
                  <a:cubicBezTo>
                    <a:pt x="1141" y="193"/>
                    <a:pt x="1149" y="196"/>
                    <a:pt x="1155" y="198"/>
                  </a:cubicBezTo>
                  <a:lnTo>
                    <a:pt x="1155" y="198"/>
                  </a:lnTo>
                  <a:cubicBezTo>
                    <a:pt x="1142" y="187"/>
                    <a:pt x="1130" y="177"/>
                    <a:pt x="1117" y="167"/>
                  </a:cubicBezTo>
                  <a:close/>
                  <a:moveTo>
                    <a:pt x="1155" y="198"/>
                  </a:moveTo>
                  <a:cubicBezTo>
                    <a:pt x="1156" y="200"/>
                    <a:pt x="1157" y="201"/>
                    <a:pt x="1159" y="202"/>
                  </a:cubicBezTo>
                  <a:cubicBezTo>
                    <a:pt x="1163" y="206"/>
                    <a:pt x="1168" y="210"/>
                    <a:pt x="1173" y="215"/>
                  </a:cubicBezTo>
                  <a:lnTo>
                    <a:pt x="1173" y="215"/>
                  </a:lnTo>
                  <a:cubicBezTo>
                    <a:pt x="1172" y="206"/>
                    <a:pt x="1166" y="203"/>
                    <a:pt x="1155" y="198"/>
                  </a:cubicBezTo>
                  <a:close/>
                  <a:moveTo>
                    <a:pt x="1173" y="215"/>
                  </a:moveTo>
                  <a:cubicBezTo>
                    <a:pt x="1173" y="215"/>
                    <a:pt x="1173" y="215"/>
                    <a:pt x="1173" y="216"/>
                  </a:cubicBezTo>
                  <a:lnTo>
                    <a:pt x="1200" y="257"/>
                  </a:lnTo>
                  <a:cubicBezTo>
                    <a:pt x="1224" y="269"/>
                    <a:pt x="1228" y="281"/>
                    <a:pt x="1237" y="285"/>
                  </a:cubicBezTo>
                  <a:lnTo>
                    <a:pt x="1237" y="285"/>
                  </a:lnTo>
                  <a:cubicBezTo>
                    <a:pt x="1218" y="260"/>
                    <a:pt x="1196" y="237"/>
                    <a:pt x="1173" y="215"/>
                  </a:cubicBezTo>
                  <a:close/>
                  <a:moveTo>
                    <a:pt x="1237" y="285"/>
                  </a:moveTo>
                  <a:lnTo>
                    <a:pt x="1237" y="285"/>
                  </a:lnTo>
                  <a:cubicBezTo>
                    <a:pt x="1249" y="299"/>
                    <a:pt x="1260" y="314"/>
                    <a:pt x="1270" y="330"/>
                  </a:cubicBezTo>
                  <a:lnTo>
                    <a:pt x="1270" y="330"/>
                  </a:lnTo>
                  <a:cubicBezTo>
                    <a:pt x="1270" y="329"/>
                    <a:pt x="1270" y="328"/>
                    <a:pt x="1270" y="327"/>
                  </a:cubicBezTo>
                  <a:lnTo>
                    <a:pt x="1242" y="285"/>
                  </a:lnTo>
                  <a:cubicBezTo>
                    <a:pt x="1240" y="285"/>
                    <a:pt x="1239" y="285"/>
                    <a:pt x="1237" y="285"/>
                  </a:cubicBezTo>
                  <a:close/>
                  <a:moveTo>
                    <a:pt x="1270" y="330"/>
                  </a:moveTo>
                  <a:cubicBezTo>
                    <a:pt x="1271" y="334"/>
                    <a:pt x="1275" y="338"/>
                    <a:pt x="1279" y="343"/>
                  </a:cubicBezTo>
                  <a:lnTo>
                    <a:pt x="1279" y="343"/>
                  </a:lnTo>
                  <a:cubicBezTo>
                    <a:pt x="1277" y="339"/>
                    <a:pt x="1274" y="334"/>
                    <a:pt x="1270" y="330"/>
                  </a:cubicBezTo>
                  <a:close/>
                  <a:moveTo>
                    <a:pt x="1279" y="343"/>
                  </a:moveTo>
                  <a:cubicBezTo>
                    <a:pt x="1298" y="372"/>
                    <a:pt x="1313" y="401"/>
                    <a:pt x="1326" y="431"/>
                  </a:cubicBezTo>
                  <a:lnTo>
                    <a:pt x="1326" y="431"/>
                  </a:lnTo>
                  <a:cubicBezTo>
                    <a:pt x="1326" y="429"/>
                    <a:pt x="1326" y="427"/>
                    <a:pt x="1326" y="425"/>
                  </a:cubicBezTo>
                  <a:lnTo>
                    <a:pt x="1312" y="383"/>
                  </a:lnTo>
                  <a:cubicBezTo>
                    <a:pt x="1303" y="365"/>
                    <a:pt x="1289" y="353"/>
                    <a:pt x="1279" y="343"/>
                  </a:cubicBezTo>
                  <a:close/>
                  <a:moveTo>
                    <a:pt x="1326" y="431"/>
                  </a:moveTo>
                  <a:lnTo>
                    <a:pt x="1326" y="431"/>
                  </a:lnTo>
                  <a:cubicBezTo>
                    <a:pt x="1328" y="455"/>
                    <a:pt x="1340" y="468"/>
                    <a:pt x="1340" y="481"/>
                  </a:cubicBezTo>
                  <a:lnTo>
                    <a:pt x="1354" y="510"/>
                  </a:lnTo>
                  <a:lnTo>
                    <a:pt x="1354" y="510"/>
                  </a:lnTo>
                  <a:cubicBezTo>
                    <a:pt x="1347" y="483"/>
                    <a:pt x="1338" y="457"/>
                    <a:pt x="1326" y="431"/>
                  </a:cubicBezTo>
                  <a:close/>
                  <a:moveTo>
                    <a:pt x="393" y="64"/>
                  </a:moveTo>
                  <a:cubicBezTo>
                    <a:pt x="378" y="68"/>
                    <a:pt x="360" y="76"/>
                    <a:pt x="350" y="76"/>
                  </a:cubicBezTo>
                  <a:lnTo>
                    <a:pt x="294" y="90"/>
                  </a:lnTo>
                  <a:cubicBezTo>
                    <a:pt x="294" y="118"/>
                    <a:pt x="280" y="132"/>
                    <a:pt x="266" y="132"/>
                  </a:cubicBezTo>
                  <a:lnTo>
                    <a:pt x="224" y="160"/>
                  </a:lnTo>
                  <a:cubicBezTo>
                    <a:pt x="224" y="188"/>
                    <a:pt x="210" y="188"/>
                    <a:pt x="196" y="202"/>
                  </a:cubicBezTo>
                  <a:lnTo>
                    <a:pt x="154" y="244"/>
                  </a:lnTo>
                  <a:cubicBezTo>
                    <a:pt x="140" y="244"/>
                    <a:pt x="140" y="257"/>
                    <a:pt x="126" y="271"/>
                  </a:cubicBezTo>
                  <a:lnTo>
                    <a:pt x="85" y="313"/>
                  </a:lnTo>
                  <a:cubicBezTo>
                    <a:pt x="85" y="327"/>
                    <a:pt x="71" y="341"/>
                    <a:pt x="71" y="355"/>
                  </a:cubicBezTo>
                  <a:cubicBezTo>
                    <a:pt x="71" y="369"/>
                    <a:pt x="57" y="397"/>
                    <a:pt x="57" y="411"/>
                  </a:cubicBezTo>
                  <a:cubicBezTo>
                    <a:pt x="15" y="481"/>
                    <a:pt x="1" y="564"/>
                    <a:pt x="1" y="648"/>
                  </a:cubicBezTo>
                  <a:cubicBezTo>
                    <a:pt x="1" y="1025"/>
                    <a:pt x="322" y="1318"/>
                    <a:pt x="698" y="1332"/>
                  </a:cubicBezTo>
                  <a:cubicBezTo>
                    <a:pt x="977" y="1332"/>
                    <a:pt x="1228" y="1178"/>
                    <a:pt x="1326" y="941"/>
                  </a:cubicBezTo>
                  <a:cubicBezTo>
                    <a:pt x="1340" y="913"/>
                    <a:pt x="1368" y="885"/>
                    <a:pt x="1368" y="843"/>
                  </a:cubicBezTo>
                  <a:lnTo>
                    <a:pt x="1382" y="801"/>
                  </a:lnTo>
                  <a:lnTo>
                    <a:pt x="1382" y="746"/>
                  </a:lnTo>
                  <a:lnTo>
                    <a:pt x="1382" y="690"/>
                  </a:lnTo>
                  <a:lnTo>
                    <a:pt x="1382" y="634"/>
                  </a:lnTo>
                  <a:lnTo>
                    <a:pt x="1382" y="592"/>
                  </a:lnTo>
                  <a:cubicBezTo>
                    <a:pt x="1382" y="564"/>
                    <a:pt x="1368" y="550"/>
                    <a:pt x="1368" y="536"/>
                  </a:cubicBezTo>
                  <a:lnTo>
                    <a:pt x="1354" y="510"/>
                  </a:lnTo>
                  <a:lnTo>
                    <a:pt x="1354" y="510"/>
                  </a:lnTo>
                  <a:cubicBezTo>
                    <a:pt x="1456" y="871"/>
                    <a:pt x="1206" y="1272"/>
                    <a:pt x="768" y="1304"/>
                  </a:cubicBezTo>
                  <a:cubicBezTo>
                    <a:pt x="751" y="1305"/>
                    <a:pt x="735" y="1305"/>
                    <a:pt x="718" y="1305"/>
                  </a:cubicBezTo>
                  <a:cubicBezTo>
                    <a:pt x="362" y="1305"/>
                    <a:pt x="56" y="1023"/>
                    <a:pt x="43" y="676"/>
                  </a:cubicBezTo>
                  <a:cubicBezTo>
                    <a:pt x="22" y="416"/>
                    <a:pt x="171" y="172"/>
                    <a:pt x="393" y="64"/>
                  </a:cubicBezTo>
                  <a:close/>
                </a:path>
              </a:pathLst>
            </a:custGeom>
            <a:solidFill>
              <a:srgbClr val="A5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5"/>
            <p:cNvSpPr/>
            <p:nvPr/>
          </p:nvSpPr>
          <p:spPr>
            <a:xfrm>
              <a:off x="2921975" y="3458725"/>
              <a:ext cx="36375" cy="33275"/>
            </a:xfrm>
            <a:custGeom>
              <a:avLst/>
              <a:gdLst/>
              <a:ahLst/>
              <a:cxnLst/>
              <a:rect l="l" t="t" r="r" b="b"/>
              <a:pathLst>
                <a:path w="1455" h="1331" extrusionOk="0">
                  <a:moveTo>
                    <a:pt x="712" y="0"/>
                  </a:moveTo>
                  <a:cubicBezTo>
                    <a:pt x="694" y="0"/>
                    <a:pt x="684" y="3"/>
                    <a:pt x="684" y="5"/>
                  </a:cubicBezTo>
                  <a:lnTo>
                    <a:pt x="769" y="5"/>
                  </a:lnTo>
                  <a:cubicBezTo>
                    <a:pt x="746" y="2"/>
                    <a:pt x="726" y="0"/>
                    <a:pt x="712" y="0"/>
                  </a:cubicBezTo>
                  <a:close/>
                  <a:moveTo>
                    <a:pt x="769" y="5"/>
                  </a:moveTo>
                  <a:cubicBezTo>
                    <a:pt x="775" y="6"/>
                    <a:pt x="782" y="8"/>
                    <a:pt x="789" y="9"/>
                  </a:cubicBezTo>
                  <a:lnTo>
                    <a:pt x="789" y="9"/>
                  </a:lnTo>
                  <a:lnTo>
                    <a:pt x="782" y="5"/>
                  </a:lnTo>
                  <a:close/>
                  <a:moveTo>
                    <a:pt x="629" y="5"/>
                  </a:moveTo>
                  <a:cubicBezTo>
                    <a:pt x="638" y="5"/>
                    <a:pt x="653" y="18"/>
                    <a:pt x="667" y="18"/>
                  </a:cubicBezTo>
                  <a:cubicBezTo>
                    <a:pt x="673" y="18"/>
                    <a:pt x="680" y="15"/>
                    <a:pt x="684" y="5"/>
                  </a:cubicBezTo>
                  <a:close/>
                  <a:moveTo>
                    <a:pt x="559" y="5"/>
                  </a:moveTo>
                  <a:lnTo>
                    <a:pt x="503" y="19"/>
                  </a:lnTo>
                  <a:cubicBezTo>
                    <a:pt x="494" y="19"/>
                    <a:pt x="485" y="31"/>
                    <a:pt x="476" y="40"/>
                  </a:cubicBezTo>
                  <a:lnTo>
                    <a:pt x="476" y="40"/>
                  </a:lnTo>
                  <a:cubicBezTo>
                    <a:pt x="526" y="22"/>
                    <a:pt x="578" y="10"/>
                    <a:pt x="629" y="5"/>
                  </a:cubicBezTo>
                  <a:close/>
                  <a:moveTo>
                    <a:pt x="476" y="40"/>
                  </a:moveTo>
                  <a:cubicBezTo>
                    <a:pt x="465" y="43"/>
                    <a:pt x="455" y="47"/>
                    <a:pt x="445" y="51"/>
                  </a:cubicBezTo>
                  <a:lnTo>
                    <a:pt x="445" y="51"/>
                  </a:lnTo>
                  <a:lnTo>
                    <a:pt x="461" y="47"/>
                  </a:lnTo>
                  <a:cubicBezTo>
                    <a:pt x="466" y="47"/>
                    <a:pt x="471" y="44"/>
                    <a:pt x="476" y="40"/>
                  </a:cubicBezTo>
                  <a:close/>
                  <a:moveTo>
                    <a:pt x="789" y="9"/>
                  </a:moveTo>
                  <a:lnTo>
                    <a:pt x="838" y="33"/>
                  </a:lnTo>
                  <a:cubicBezTo>
                    <a:pt x="852" y="33"/>
                    <a:pt x="880" y="47"/>
                    <a:pt x="894" y="47"/>
                  </a:cubicBezTo>
                  <a:lnTo>
                    <a:pt x="943" y="60"/>
                  </a:lnTo>
                  <a:lnTo>
                    <a:pt x="943" y="60"/>
                  </a:lnTo>
                  <a:cubicBezTo>
                    <a:pt x="885" y="33"/>
                    <a:pt x="832" y="18"/>
                    <a:pt x="789" y="9"/>
                  </a:cubicBezTo>
                  <a:close/>
                  <a:moveTo>
                    <a:pt x="943" y="60"/>
                  </a:moveTo>
                  <a:cubicBezTo>
                    <a:pt x="974" y="74"/>
                    <a:pt x="1007" y="91"/>
                    <a:pt x="1041" y="113"/>
                  </a:cubicBezTo>
                  <a:lnTo>
                    <a:pt x="1041" y="113"/>
                  </a:lnTo>
                  <a:lnTo>
                    <a:pt x="991" y="75"/>
                  </a:lnTo>
                  <a:cubicBezTo>
                    <a:pt x="977" y="75"/>
                    <a:pt x="963" y="61"/>
                    <a:pt x="949" y="61"/>
                  </a:cubicBezTo>
                  <a:lnTo>
                    <a:pt x="943" y="60"/>
                  </a:lnTo>
                  <a:close/>
                  <a:moveTo>
                    <a:pt x="1041" y="113"/>
                  </a:moveTo>
                  <a:lnTo>
                    <a:pt x="1047" y="117"/>
                  </a:lnTo>
                  <a:cubicBezTo>
                    <a:pt x="1051" y="121"/>
                    <a:pt x="1057" y="124"/>
                    <a:pt x="1063" y="127"/>
                  </a:cubicBezTo>
                  <a:lnTo>
                    <a:pt x="1063" y="127"/>
                  </a:lnTo>
                  <a:cubicBezTo>
                    <a:pt x="1055" y="122"/>
                    <a:pt x="1048" y="117"/>
                    <a:pt x="1041" y="113"/>
                  </a:cubicBezTo>
                  <a:close/>
                  <a:moveTo>
                    <a:pt x="1063" y="127"/>
                  </a:moveTo>
                  <a:lnTo>
                    <a:pt x="1063" y="127"/>
                  </a:lnTo>
                  <a:cubicBezTo>
                    <a:pt x="1081" y="139"/>
                    <a:pt x="1099" y="152"/>
                    <a:pt x="1117" y="166"/>
                  </a:cubicBezTo>
                  <a:lnTo>
                    <a:pt x="1117" y="166"/>
                  </a:lnTo>
                  <a:lnTo>
                    <a:pt x="1103" y="145"/>
                  </a:lnTo>
                  <a:cubicBezTo>
                    <a:pt x="1093" y="135"/>
                    <a:pt x="1076" y="132"/>
                    <a:pt x="1063" y="127"/>
                  </a:cubicBezTo>
                  <a:close/>
                  <a:moveTo>
                    <a:pt x="1117" y="166"/>
                  </a:moveTo>
                  <a:lnTo>
                    <a:pt x="1131" y="187"/>
                  </a:lnTo>
                  <a:cubicBezTo>
                    <a:pt x="1141" y="192"/>
                    <a:pt x="1149" y="195"/>
                    <a:pt x="1155" y="197"/>
                  </a:cubicBezTo>
                  <a:lnTo>
                    <a:pt x="1155" y="197"/>
                  </a:lnTo>
                  <a:cubicBezTo>
                    <a:pt x="1142" y="186"/>
                    <a:pt x="1130" y="176"/>
                    <a:pt x="1117" y="166"/>
                  </a:cubicBezTo>
                  <a:close/>
                  <a:moveTo>
                    <a:pt x="1155" y="197"/>
                  </a:moveTo>
                  <a:cubicBezTo>
                    <a:pt x="1156" y="199"/>
                    <a:pt x="1157" y="200"/>
                    <a:pt x="1159" y="201"/>
                  </a:cubicBezTo>
                  <a:cubicBezTo>
                    <a:pt x="1163" y="205"/>
                    <a:pt x="1168" y="209"/>
                    <a:pt x="1173" y="213"/>
                  </a:cubicBezTo>
                  <a:lnTo>
                    <a:pt x="1173" y="213"/>
                  </a:lnTo>
                  <a:cubicBezTo>
                    <a:pt x="1172" y="205"/>
                    <a:pt x="1166" y="202"/>
                    <a:pt x="1155" y="197"/>
                  </a:cubicBezTo>
                  <a:close/>
                  <a:moveTo>
                    <a:pt x="1173" y="213"/>
                  </a:moveTo>
                  <a:cubicBezTo>
                    <a:pt x="1173" y="214"/>
                    <a:pt x="1173" y="214"/>
                    <a:pt x="1173" y="215"/>
                  </a:cubicBezTo>
                  <a:lnTo>
                    <a:pt x="1200" y="256"/>
                  </a:lnTo>
                  <a:cubicBezTo>
                    <a:pt x="1223" y="268"/>
                    <a:pt x="1227" y="279"/>
                    <a:pt x="1236" y="283"/>
                  </a:cubicBezTo>
                  <a:lnTo>
                    <a:pt x="1236" y="283"/>
                  </a:lnTo>
                  <a:cubicBezTo>
                    <a:pt x="1217" y="259"/>
                    <a:pt x="1196" y="235"/>
                    <a:pt x="1173" y="213"/>
                  </a:cubicBezTo>
                  <a:close/>
                  <a:moveTo>
                    <a:pt x="1236" y="283"/>
                  </a:moveTo>
                  <a:cubicBezTo>
                    <a:pt x="1283" y="343"/>
                    <a:pt x="1317" y="409"/>
                    <a:pt x="1340" y="478"/>
                  </a:cubicBezTo>
                  <a:lnTo>
                    <a:pt x="1340" y="478"/>
                  </a:lnTo>
                  <a:cubicBezTo>
                    <a:pt x="1339" y="464"/>
                    <a:pt x="1326" y="450"/>
                    <a:pt x="1326" y="424"/>
                  </a:cubicBezTo>
                  <a:lnTo>
                    <a:pt x="1312" y="382"/>
                  </a:lnTo>
                  <a:cubicBezTo>
                    <a:pt x="1298" y="354"/>
                    <a:pt x="1270" y="340"/>
                    <a:pt x="1270" y="326"/>
                  </a:cubicBezTo>
                  <a:lnTo>
                    <a:pt x="1242" y="284"/>
                  </a:lnTo>
                  <a:cubicBezTo>
                    <a:pt x="1240" y="284"/>
                    <a:pt x="1238" y="284"/>
                    <a:pt x="1236" y="283"/>
                  </a:cubicBezTo>
                  <a:close/>
                  <a:moveTo>
                    <a:pt x="1340" y="478"/>
                  </a:moveTo>
                  <a:cubicBezTo>
                    <a:pt x="1340" y="478"/>
                    <a:pt x="1340" y="479"/>
                    <a:pt x="1340" y="480"/>
                  </a:cubicBezTo>
                  <a:lnTo>
                    <a:pt x="1341" y="483"/>
                  </a:lnTo>
                  <a:lnTo>
                    <a:pt x="1341" y="483"/>
                  </a:lnTo>
                  <a:cubicBezTo>
                    <a:pt x="1341" y="481"/>
                    <a:pt x="1340" y="479"/>
                    <a:pt x="1340" y="478"/>
                  </a:cubicBezTo>
                  <a:close/>
                  <a:moveTo>
                    <a:pt x="445" y="51"/>
                  </a:moveTo>
                  <a:lnTo>
                    <a:pt x="405" y="61"/>
                  </a:lnTo>
                  <a:cubicBezTo>
                    <a:pt x="391" y="61"/>
                    <a:pt x="364" y="75"/>
                    <a:pt x="350" y="75"/>
                  </a:cubicBezTo>
                  <a:lnTo>
                    <a:pt x="294" y="89"/>
                  </a:lnTo>
                  <a:cubicBezTo>
                    <a:pt x="294" y="117"/>
                    <a:pt x="280" y="131"/>
                    <a:pt x="266" y="131"/>
                  </a:cubicBezTo>
                  <a:lnTo>
                    <a:pt x="224" y="159"/>
                  </a:lnTo>
                  <a:cubicBezTo>
                    <a:pt x="224" y="187"/>
                    <a:pt x="210" y="187"/>
                    <a:pt x="196" y="201"/>
                  </a:cubicBezTo>
                  <a:lnTo>
                    <a:pt x="154" y="243"/>
                  </a:lnTo>
                  <a:cubicBezTo>
                    <a:pt x="140" y="243"/>
                    <a:pt x="140" y="256"/>
                    <a:pt x="126" y="270"/>
                  </a:cubicBezTo>
                  <a:lnTo>
                    <a:pt x="85" y="312"/>
                  </a:lnTo>
                  <a:cubicBezTo>
                    <a:pt x="85" y="326"/>
                    <a:pt x="71" y="340"/>
                    <a:pt x="71" y="354"/>
                  </a:cubicBezTo>
                  <a:cubicBezTo>
                    <a:pt x="71" y="368"/>
                    <a:pt x="57" y="396"/>
                    <a:pt x="57" y="410"/>
                  </a:cubicBezTo>
                  <a:cubicBezTo>
                    <a:pt x="15" y="480"/>
                    <a:pt x="1" y="563"/>
                    <a:pt x="1" y="647"/>
                  </a:cubicBezTo>
                  <a:cubicBezTo>
                    <a:pt x="1" y="1024"/>
                    <a:pt x="322" y="1317"/>
                    <a:pt x="698" y="1331"/>
                  </a:cubicBezTo>
                  <a:cubicBezTo>
                    <a:pt x="977" y="1331"/>
                    <a:pt x="1228" y="1177"/>
                    <a:pt x="1326" y="940"/>
                  </a:cubicBezTo>
                  <a:cubicBezTo>
                    <a:pt x="1340" y="912"/>
                    <a:pt x="1368" y="884"/>
                    <a:pt x="1368" y="842"/>
                  </a:cubicBezTo>
                  <a:lnTo>
                    <a:pt x="1382" y="800"/>
                  </a:lnTo>
                  <a:lnTo>
                    <a:pt x="1382" y="745"/>
                  </a:lnTo>
                  <a:lnTo>
                    <a:pt x="1382" y="689"/>
                  </a:lnTo>
                  <a:lnTo>
                    <a:pt x="1382" y="633"/>
                  </a:lnTo>
                  <a:lnTo>
                    <a:pt x="1382" y="591"/>
                  </a:lnTo>
                  <a:cubicBezTo>
                    <a:pt x="1382" y="563"/>
                    <a:pt x="1368" y="549"/>
                    <a:pt x="1368" y="535"/>
                  </a:cubicBezTo>
                  <a:lnTo>
                    <a:pt x="1341" y="483"/>
                  </a:lnTo>
                  <a:lnTo>
                    <a:pt x="1341" y="483"/>
                  </a:lnTo>
                  <a:cubicBezTo>
                    <a:pt x="1455" y="838"/>
                    <a:pt x="1253" y="1270"/>
                    <a:pt x="768" y="1303"/>
                  </a:cubicBezTo>
                  <a:cubicBezTo>
                    <a:pt x="752" y="1304"/>
                    <a:pt x="736" y="1305"/>
                    <a:pt x="719" y="1305"/>
                  </a:cubicBezTo>
                  <a:cubicBezTo>
                    <a:pt x="399" y="1305"/>
                    <a:pt x="69" y="1047"/>
                    <a:pt x="43" y="675"/>
                  </a:cubicBezTo>
                  <a:cubicBezTo>
                    <a:pt x="21" y="366"/>
                    <a:pt x="217" y="144"/>
                    <a:pt x="445" y="51"/>
                  </a:cubicBezTo>
                  <a:close/>
                </a:path>
              </a:pathLst>
            </a:custGeom>
            <a:solidFill>
              <a:srgbClr val="A2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5"/>
            <p:cNvSpPr/>
            <p:nvPr/>
          </p:nvSpPr>
          <p:spPr>
            <a:xfrm>
              <a:off x="2921975" y="3458500"/>
              <a:ext cx="35225" cy="33150"/>
            </a:xfrm>
            <a:custGeom>
              <a:avLst/>
              <a:gdLst/>
              <a:ahLst/>
              <a:cxnLst/>
              <a:rect l="l" t="t" r="r" b="b"/>
              <a:pathLst>
                <a:path w="1409" h="1326" extrusionOk="0">
                  <a:moveTo>
                    <a:pt x="629" y="0"/>
                  </a:moveTo>
                  <a:cubicBezTo>
                    <a:pt x="638" y="0"/>
                    <a:pt x="653" y="7"/>
                    <a:pt x="667" y="7"/>
                  </a:cubicBezTo>
                  <a:cubicBezTo>
                    <a:pt x="673" y="7"/>
                    <a:pt x="680" y="5"/>
                    <a:pt x="684" y="0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94" y="14"/>
                    <a:pt x="485" y="20"/>
                    <a:pt x="477" y="24"/>
                  </a:cubicBezTo>
                  <a:lnTo>
                    <a:pt x="477" y="24"/>
                  </a:lnTo>
                  <a:cubicBezTo>
                    <a:pt x="527" y="9"/>
                    <a:pt x="578" y="0"/>
                    <a:pt x="629" y="0"/>
                  </a:cubicBezTo>
                  <a:close/>
                  <a:moveTo>
                    <a:pt x="477" y="24"/>
                  </a:moveTo>
                  <a:lnTo>
                    <a:pt x="477" y="24"/>
                  </a:lnTo>
                  <a:cubicBezTo>
                    <a:pt x="472" y="25"/>
                    <a:pt x="468" y="27"/>
                    <a:pt x="463" y="28"/>
                  </a:cubicBezTo>
                  <a:lnTo>
                    <a:pt x="463" y="28"/>
                  </a:lnTo>
                  <a:cubicBezTo>
                    <a:pt x="468" y="28"/>
                    <a:pt x="472" y="26"/>
                    <a:pt x="477" y="24"/>
                  </a:cubicBezTo>
                  <a:close/>
                  <a:moveTo>
                    <a:pt x="463" y="28"/>
                  </a:moveTo>
                  <a:cubicBezTo>
                    <a:pt x="463" y="28"/>
                    <a:pt x="462" y="28"/>
                    <a:pt x="461" y="28"/>
                  </a:cubicBezTo>
                  <a:lnTo>
                    <a:pt x="457" y="30"/>
                  </a:lnTo>
                  <a:lnTo>
                    <a:pt x="457" y="30"/>
                  </a:lnTo>
                  <a:cubicBezTo>
                    <a:pt x="459" y="30"/>
                    <a:pt x="461" y="29"/>
                    <a:pt x="463" y="28"/>
                  </a:cubicBezTo>
                  <a:close/>
                  <a:moveTo>
                    <a:pt x="457" y="30"/>
                  </a:moveTo>
                  <a:cubicBezTo>
                    <a:pt x="432" y="39"/>
                    <a:pt x="408" y="49"/>
                    <a:pt x="384" y="61"/>
                  </a:cubicBezTo>
                  <a:lnTo>
                    <a:pt x="384" y="61"/>
                  </a:lnTo>
                  <a:cubicBezTo>
                    <a:pt x="392" y="58"/>
                    <a:pt x="400" y="56"/>
                    <a:pt x="405" y="56"/>
                  </a:cubicBezTo>
                  <a:lnTo>
                    <a:pt x="457" y="30"/>
                  </a:lnTo>
                  <a:close/>
                  <a:moveTo>
                    <a:pt x="684" y="0"/>
                  </a:moveTo>
                  <a:cubicBezTo>
                    <a:pt x="684" y="0"/>
                    <a:pt x="896" y="0"/>
                    <a:pt x="1120" y="165"/>
                  </a:cubicBezTo>
                  <a:lnTo>
                    <a:pt x="1120" y="165"/>
                  </a:lnTo>
                  <a:lnTo>
                    <a:pt x="1103" y="140"/>
                  </a:lnTo>
                  <a:cubicBezTo>
                    <a:pt x="1089" y="126"/>
                    <a:pt x="1061" y="126"/>
                    <a:pt x="1047" y="112"/>
                  </a:cubicBez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894" y="42"/>
                  </a:lnTo>
                  <a:cubicBezTo>
                    <a:pt x="880" y="42"/>
                    <a:pt x="852" y="14"/>
                    <a:pt x="838" y="14"/>
                  </a:cubicBezTo>
                  <a:lnTo>
                    <a:pt x="782" y="0"/>
                  </a:lnTo>
                  <a:close/>
                  <a:moveTo>
                    <a:pt x="1120" y="165"/>
                  </a:moveTo>
                  <a:lnTo>
                    <a:pt x="1131" y="182"/>
                  </a:lnTo>
                  <a:cubicBezTo>
                    <a:pt x="1140" y="187"/>
                    <a:pt x="1148" y="190"/>
                    <a:pt x="1154" y="192"/>
                  </a:cubicBezTo>
                  <a:lnTo>
                    <a:pt x="1154" y="192"/>
                  </a:lnTo>
                  <a:cubicBezTo>
                    <a:pt x="1143" y="183"/>
                    <a:pt x="1131" y="174"/>
                    <a:pt x="1120" y="165"/>
                  </a:cubicBezTo>
                  <a:close/>
                  <a:moveTo>
                    <a:pt x="1154" y="192"/>
                  </a:moveTo>
                  <a:lnTo>
                    <a:pt x="1154" y="192"/>
                  </a:lnTo>
                  <a:cubicBezTo>
                    <a:pt x="1156" y="193"/>
                    <a:pt x="1157" y="195"/>
                    <a:pt x="1159" y="196"/>
                  </a:cubicBezTo>
                  <a:cubicBezTo>
                    <a:pt x="1163" y="200"/>
                    <a:pt x="1168" y="205"/>
                    <a:pt x="1173" y="209"/>
                  </a:cubicBezTo>
                  <a:lnTo>
                    <a:pt x="1173" y="209"/>
                  </a:lnTo>
                  <a:cubicBezTo>
                    <a:pt x="1172" y="200"/>
                    <a:pt x="1166" y="197"/>
                    <a:pt x="1154" y="192"/>
                  </a:cubicBezTo>
                  <a:close/>
                  <a:moveTo>
                    <a:pt x="1173" y="209"/>
                  </a:moveTo>
                  <a:lnTo>
                    <a:pt x="1173" y="209"/>
                  </a:lnTo>
                  <a:cubicBezTo>
                    <a:pt x="1173" y="209"/>
                    <a:pt x="1173" y="209"/>
                    <a:pt x="1173" y="210"/>
                  </a:cubicBezTo>
                  <a:lnTo>
                    <a:pt x="1200" y="252"/>
                  </a:lnTo>
                  <a:cubicBezTo>
                    <a:pt x="1219" y="261"/>
                    <a:pt x="1225" y="270"/>
                    <a:pt x="1232" y="276"/>
                  </a:cubicBezTo>
                  <a:lnTo>
                    <a:pt x="1232" y="276"/>
                  </a:lnTo>
                  <a:cubicBezTo>
                    <a:pt x="1214" y="252"/>
                    <a:pt x="1194" y="230"/>
                    <a:pt x="1173" y="209"/>
                  </a:cubicBezTo>
                  <a:close/>
                  <a:moveTo>
                    <a:pt x="1232" y="276"/>
                  </a:moveTo>
                  <a:cubicBezTo>
                    <a:pt x="1378" y="463"/>
                    <a:pt x="1408" y="710"/>
                    <a:pt x="1331" y="916"/>
                  </a:cubicBezTo>
                  <a:lnTo>
                    <a:pt x="1331" y="916"/>
                  </a:lnTo>
                  <a:cubicBezTo>
                    <a:pt x="1346" y="901"/>
                    <a:pt x="1368" y="875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38" y="279"/>
                    <a:pt x="1235" y="278"/>
                    <a:pt x="1232" y="276"/>
                  </a:cubicBezTo>
                  <a:close/>
                  <a:moveTo>
                    <a:pt x="1331" y="916"/>
                  </a:moveTo>
                  <a:cubicBezTo>
                    <a:pt x="1329" y="918"/>
                    <a:pt x="1328" y="920"/>
                    <a:pt x="1326" y="921"/>
                  </a:cubicBezTo>
                  <a:cubicBezTo>
                    <a:pt x="1273" y="1058"/>
                    <a:pt x="1174" y="1166"/>
                    <a:pt x="1050" y="1236"/>
                  </a:cubicBezTo>
                  <a:lnTo>
                    <a:pt x="1050" y="1236"/>
                  </a:lnTo>
                  <a:cubicBezTo>
                    <a:pt x="1187" y="1164"/>
                    <a:pt x="1281" y="1048"/>
                    <a:pt x="1331" y="916"/>
                  </a:cubicBezTo>
                  <a:close/>
                  <a:moveTo>
                    <a:pt x="384" y="61"/>
                  </a:moveTo>
                  <a:cubicBezTo>
                    <a:pt x="371" y="65"/>
                    <a:pt x="358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825" y="1326"/>
                    <a:pt x="946" y="1294"/>
                    <a:pt x="1050" y="1236"/>
                  </a:cubicBezTo>
                  <a:lnTo>
                    <a:pt x="1050" y="1236"/>
                  </a:lnTo>
                  <a:cubicBezTo>
                    <a:pt x="970" y="1277"/>
                    <a:pt x="876" y="1304"/>
                    <a:pt x="768" y="1312"/>
                  </a:cubicBezTo>
                  <a:cubicBezTo>
                    <a:pt x="760" y="1312"/>
                    <a:pt x="751" y="1312"/>
                    <a:pt x="743" y="1312"/>
                  </a:cubicBezTo>
                  <a:cubicBezTo>
                    <a:pt x="415" y="1312"/>
                    <a:pt x="70" y="1050"/>
                    <a:pt x="43" y="656"/>
                  </a:cubicBezTo>
                  <a:cubicBezTo>
                    <a:pt x="12" y="384"/>
                    <a:pt x="179" y="163"/>
                    <a:pt x="384" y="61"/>
                  </a:cubicBezTo>
                  <a:close/>
                </a:path>
              </a:pathLst>
            </a:custGeom>
            <a:solidFill>
              <a:srgbClr val="9E9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2921975" y="3458500"/>
              <a:ext cx="37400" cy="33150"/>
            </a:xfrm>
            <a:custGeom>
              <a:avLst/>
              <a:gdLst/>
              <a:ahLst/>
              <a:cxnLst/>
              <a:rect l="l" t="t" r="r" b="b"/>
              <a:pathLst>
                <a:path w="1496" h="1326" extrusionOk="0">
                  <a:moveTo>
                    <a:pt x="694" y="0"/>
                  </a:moveTo>
                  <a:cubicBezTo>
                    <a:pt x="688" y="0"/>
                    <a:pt x="684" y="0"/>
                    <a:pt x="684" y="0"/>
                  </a:cubicBezTo>
                  <a:lnTo>
                    <a:pt x="705" y="0"/>
                  </a:lnTo>
                  <a:cubicBezTo>
                    <a:pt x="701" y="0"/>
                    <a:pt x="697" y="0"/>
                    <a:pt x="694" y="0"/>
                  </a:cubicBezTo>
                  <a:close/>
                  <a:moveTo>
                    <a:pt x="629" y="0"/>
                  </a:moveTo>
                  <a:cubicBezTo>
                    <a:pt x="638" y="0"/>
                    <a:pt x="653" y="7"/>
                    <a:pt x="667" y="7"/>
                  </a:cubicBezTo>
                  <a:cubicBezTo>
                    <a:pt x="673" y="7"/>
                    <a:pt x="680" y="5"/>
                    <a:pt x="684" y="0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94" y="14"/>
                    <a:pt x="485" y="20"/>
                    <a:pt x="477" y="24"/>
                  </a:cubicBezTo>
                  <a:lnTo>
                    <a:pt x="477" y="24"/>
                  </a:lnTo>
                  <a:cubicBezTo>
                    <a:pt x="527" y="9"/>
                    <a:pt x="578" y="0"/>
                    <a:pt x="629" y="0"/>
                  </a:cubicBezTo>
                  <a:close/>
                  <a:moveTo>
                    <a:pt x="705" y="0"/>
                  </a:moveTo>
                  <a:lnTo>
                    <a:pt x="705" y="0"/>
                  </a:lnTo>
                  <a:cubicBezTo>
                    <a:pt x="734" y="1"/>
                    <a:pt x="792" y="6"/>
                    <a:pt x="865" y="28"/>
                  </a:cubicBezTo>
                  <a:lnTo>
                    <a:pt x="865" y="28"/>
                  </a:lnTo>
                  <a:cubicBezTo>
                    <a:pt x="855" y="21"/>
                    <a:pt x="845" y="14"/>
                    <a:pt x="838" y="14"/>
                  </a:cubicBezTo>
                  <a:lnTo>
                    <a:pt x="782" y="0"/>
                  </a:lnTo>
                  <a:close/>
                  <a:moveTo>
                    <a:pt x="477" y="24"/>
                  </a:moveTo>
                  <a:lnTo>
                    <a:pt x="477" y="24"/>
                  </a:lnTo>
                  <a:cubicBezTo>
                    <a:pt x="472" y="25"/>
                    <a:pt x="468" y="27"/>
                    <a:pt x="463" y="28"/>
                  </a:cubicBezTo>
                  <a:lnTo>
                    <a:pt x="463" y="28"/>
                  </a:lnTo>
                  <a:cubicBezTo>
                    <a:pt x="468" y="28"/>
                    <a:pt x="472" y="26"/>
                    <a:pt x="477" y="24"/>
                  </a:cubicBezTo>
                  <a:close/>
                  <a:moveTo>
                    <a:pt x="463" y="28"/>
                  </a:moveTo>
                  <a:cubicBezTo>
                    <a:pt x="463" y="28"/>
                    <a:pt x="462" y="28"/>
                    <a:pt x="461" y="28"/>
                  </a:cubicBezTo>
                  <a:lnTo>
                    <a:pt x="457" y="30"/>
                  </a:lnTo>
                  <a:lnTo>
                    <a:pt x="457" y="30"/>
                  </a:lnTo>
                  <a:cubicBezTo>
                    <a:pt x="459" y="30"/>
                    <a:pt x="461" y="29"/>
                    <a:pt x="463" y="28"/>
                  </a:cubicBezTo>
                  <a:close/>
                  <a:moveTo>
                    <a:pt x="865" y="28"/>
                  </a:moveTo>
                  <a:lnTo>
                    <a:pt x="865" y="28"/>
                  </a:lnTo>
                  <a:cubicBezTo>
                    <a:pt x="876" y="35"/>
                    <a:pt x="887" y="42"/>
                    <a:pt x="894" y="42"/>
                  </a:cubicBezTo>
                  <a:lnTo>
                    <a:pt x="937" y="53"/>
                  </a:lnTo>
                  <a:lnTo>
                    <a:pt x="937" y="53"/>
                  </a:lnTo>
                  <a:cubicBezTo>
                    <a:pt x="912" y="43"/>
                    <a:pt x="888" y="35"/>
                    <a:pt x="865" y="28"/>
                  </a:cubicBezTo>
                  <a:close/>
                  <a:moveTo>
                    <a:pt x="457" y="30"/>
                  </a:moveTo>
                  <a:cubicBezTo>
                    <a:pt x="432" y="39"/>
                    <a:pt x="408" y="49"/>
                    <a:pt x="384" y="61"/>
                  </a:cubicBezTo>
                  <a:lnTo>
                    <a:pt x="384" y="61"/>
                  </a:lnTo>
                  <a:cubicBezTo>
                    <a:pt x="392" y="58"/>
                    <a:pt x="400" y="56"/>
                    <a:pt x="405" y="56"/>
                  </a:cubicBezTo>
                  <a:lnTo>
                    <a:pt x="457" y="30"/>
                  </a:lnTo>
                  <a:close/>
                  <a:moveTo>
                    <a:pt x="937" y="53"/>
                  </a:moveTo>
                  <a:lnTo>
                    <a:pt x="937" y="53"/>
                  </a:lnTo>
                  <a:cubicBezTo>
                    <a:pt x="964" y="64"/>
                    <a:pt x="992" y="77"/>
                    <a:pt x="1022" y="93"/>
                  </a:cubicBezTo>
                  <a:lnTo>
                    <a:pt x="1022" y="93"/>
                  </a:ln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937" y="53"/>
                  </a:lnTo>
                  <a:close/>
                  <a:moveTo>
                    <a:pt x="1022" y="93"/>
                  </a:moveTo>
                  <a:lnTo>
                    <a:pt x="1047" y="112"/>
                  </a:lnTo>
                  <a:cubicBezTo>
                    <a:pt x="1055" y="120"/>
                    <a:pt x="1068" y="124"/>
                    <a:pt x="1080" y="128"/>
                  </a:cubicBezTo>
                  <a:lnTo>
                    <a:pt x="1080" y="128"/>
                  </a:lnTo>
                  <a:cubicBezTo>
                    <a:pt x="1061" y="115"/>
                    <a:pt x="1041" y="104"/>
                    <a:pt x="1022" y="93"/>
                  </a:cubicBezTo>
                  <a:close/>
                  <a:moveTo>
                    <a:pt x="1080" y="128"/>
                  </a:moveTo>
                  <a:cubicBezTo>
                    <a:pt x="1089" y="133"/>
                    <a:pt x="1098" y="139"/>
                    <a:pt x="1106" y="145"/>
                  </a:cubicBezTo>
                  <a:lnTo>
                    <a:pt x="1106" y="145"/>
                  </a:lnTo>
                  <a:lnTo>
                    <a:pt x="1103" y="140"/>
                  </a:lnTo>
                  <a:cubicBezTo>
                    <a:pt x="1097" y="134"/>
                    <a:pt x="1089" y="131"/>
                    <a:pt x="1080" y="128"/>
                  </a:cubicBezTo>
                  <a:close/>
                  <a:moveTo>
                    <a:pt x="1106" y="145"/>
                  </a:moveTo>
                  <a:lnTo>
                    <a:pt x="1131" y="182"/>
                  </a:lnTo>
                  <a:cubicBezTo>
                    <a:pt x="1159" y="196"/>
                    <a:pt x="1173" y="196"/>
                    <a:pt x="1173" y="210"/>
                  </a:cubicBezTo>
                  <a:lnTo>
                    <a:pt x="1200" y="252"/>
                  </a:lnTo>
                  <a:cubicBezTo>
                    <a:pt x="1228" y="265"/>
                    <a:pt x="1228" y="279"/>
                    <a:pt x="1242" y="279"/>
                  </a:cubicBezTo>
                  <a:lnTo>
                    <a:pt x="1270" y="321"/>
                  </a:lnTo>
                  <a:cubicBezTo>
                    <a:pt x="1270" y="333"/>
                    <a:pt x="1289" y="344"/>
                    <a:pt x="1303" y="355"/>
                  </a:cubicBezTo>
                  <a:lnTo>
                    <a:pt x="1303" y="355"/>
                  </a:lnTo>
                  <a:cubicBezTo>
                    <a:pt x="1269" y="298"/>
                    <a:pt x="1226" y="244"/>
                    <a:pt x="1173" y="196"/>
                  </a:cubicBezTo>
                  <a:cubicBezTo>
                    <a:pt x="1150" y="177"/>
                    <a:pt x="1128" y="160"/>
                    <a:pt x="1106" y="145"/>
                  </a:cubicBezTo>
                  <a:close/>
                  <a:moveTo>
                    <a:pt x="1303" y="355"/>
                  </a:moveTo>
                  <a:cubicBezTo>
                    <a:pt x="1308" y="363"/>
                    <a:pt x="1312" y="370"/>
                    <a:pt x="1316" y="378"/>
                  </a:cubicBezTo>
                  <a:lnTo>
                    <a:pt x="1316" y="378"/>
                  </a:lnTo>
                  <a:lnTo>
                    <a:pt x="1312" y="363"/>
                  </a:lnTo>
                  <a:cubicBezTo>
                    <a:pt x="1309" y="361"/>
                    <a:pt x="1306" y="358"/>
                    <a:pt x="1303" y="355"/>
                  </a:cubicBezTo>
                  <a:close/>
                  <a:moveTo>
                    <a:pt x="1316" y="378"/>
                  </a:moveTo>
                  <a:lnTo>
                    <a:pt x="1326" y="419"/>
                  </a:lnTo>
                  <a:cubicBezTo>
                    <a:pt x="1326" y="433"/>
                    <a:pt x="1340" y="461"/>
                    <a:pt x="1340" y="475"/>
                  </a:cubicBezTo>
                  <a:lnTo>
                    <a:pt x="1368" y="530"/>
                  </a:lnTo>
                  <a:cubicBezTo>
                    <a:pt x="1368" y="544"/>
                    <a:pt x="1382" y="558"/>
                    <a:pt x="1382" y="572"/>
                  </a:cubicBezTo>
                  <a:lnTo>
                    <a:pt x="1382" y="628"/>
                  </a:lnTo>
                  <a:lnTo>
                    <a:pt x="1382" y="684"/>
                  </a:lnTo>
                  <a:lnTo>
                    <a:pt x="1382" y="740"/>
                  </a:lnTo>
                  <a:lnTo>
                    <a:pt x="1382" y="782"/>
                  </a:lnTo>
                  <a:lnTo>
                    <a:pt x="1368" y="837"/>
                  </a:lnTo>
                  <a:cubicBezTo>
                    <a:pt x="1368" y="879"/>
                    <a:pt x="1340" y="907"/>
                    <a:pt x="1326" y="921"/>
                  </a:cubicBezTo>
                  <a:cubicBezTo>
                    <a:pt x="1258" y="1095"/>
                    <a:pt x="1117" y="1222"/>
                    <a:pt x="944" y="1284"/>
                  </a:cubicBezTo>
                  <a:lnTo>
                    <a:pt x="944" y="1284"/>
                  </a:lnTo>
                  <a:cubicBezTo>
                    <a:pt x="1355" y="1165"/>
                    <a:pt x="1495" y="715"/>
                    <a:pt x="1316" y="378"/>
                  </a:cubicBezTo>
                  <a:close/>
                  <a:moveTo>
                    <a:pt x="384" y="61"/>
                  </a:moveTo>
                  <a:cubicBezTo>
                    <a:pt x="371" y="65"/>
                    <a:pt x="358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784" y="1326"/>
                    <a:pt x="867" y="1311"/>
                    <a:pt x="944" y="1284"/>
                  </a:cubicBezTo>
                  <a:lnTo>
                    <a:pt x="944" y="1284"/>
                  </a:lnTo>
                  <a:cubicBezTo>
                    <a:pt x="894" y="1298"/>
                    <a:pt x="840" y="1308"/>
                    <a:pt x="782" y="1312"/>
                  </a:cubicBezTo>
                  <a:cubicBezTo>
                    <a:pt x="773" y="1312"/>
                    <a:pt x="764" y="1312"/>
                    <a:pt x="756" y="1312"/>
                  </a:cubicBezTo>
                  <a:cubicBezTo>
                    <a:pt x="415" y="1312"/>
                    <a:pt x="70" y="1050"/>
                    <a:pt x="43" y="656"/>
                  </a:cubicBezTo>
                  <a:cubicBezTo>
                    <a:pt x="12" y="384"/>
                    <a:pt x="179" y="163"/>
                    <a:pt x="384" y="61"/>
                  </a:cubicBezTo>
                  <a:close/>
                </a:path>
              </a:pathLst>
            </a:custGeom>
            <a:solidFill>
              <a:srgbClr val="9A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2921975" y="3458500"/>
              <a:ext cx="37300" cy="33150"/>
            </a:xfrm>
            <a:custGeom>
              <a:avLst/>
              <a:gdLst/>
              <a:ahLst/>
              <a:cxnLst/>
              <a:rect l="l" t="t" r="r" b="b"/>
              <a:pathLst>
                <a:path w="1492" h="1326" extrusionOk="0">
                  <a:moveTo>
                    <a:pt x="629" y="0"/>
                  </a:moveTo>
                  <a:cubicBezTo>
                    <a:pt x="638" y="0"/>
                    <a:pt x="653" y="7"/>
                    <a:pt x="667" y="7"/>
                  </a:cubicBezTo>
                  <a:cubicBezTo>
                    <a:pt x="673" y="7"/>
                    <a:pt x="680" y="5"/>
                    <a:pt x="684" y="0"/>
                  </a:cubicBezTo>
                  <a:close/>
                  <a:moveTo>
                    <a:pt x="684" y="0"/>
                  </a:moveTo>
                  <a:cubicBezTo>
                    <a:pt x="684" y="0"/>
                    <a:pt x="761" y="0"/>
                    <a:pt x="866" y="29"/>
                  </a:cubicBezTo>
                  <a:lnTo>
                    <a:pt x="866" y="29"/>
                  </a:lnTo>
                  <a:cubicBezTo>
                    <a:pt x="856" y="22"/>
                    <a:pt x="845" y="14"/>
                    <a:pt x="838" y="14"/>
                  </a:cubicBezTo>
                  <a:lnTo>
                    <a:pt x="782" y="0"/>
                  </a:ln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89" y="14"/>
                    <a:pt x="475" y="28"/>
                    <a:pt x="461" y="28"/>
                  </a:cubicBezTo>
                  <a:lnTo>
                    <a:pt x="413" y="52"/>
                  </a:lnTo>
                  <a:lnTo>
                    <a:pt x="413" y="52"/>
                  </a:lnTo>
                  <a:cubicBezTo>
                    <a:pt x="490" y="17"/>
                    <a:pt x="567" y="0"/>
                    <a:pt x="629" y="0"/>
                  </a:cubicBezTo>
                  <a:close/>
                  <a:moveTo>
                    <a:pt x="413" y="52"/>
                  </a:moveTo>
                  <a:lnTo>
                    <a:pt x="413" y="52"/>
                  </a:lnTo>
                  <a:cubicBezTo>
                    <a:pt x="410" y="54"/>
                    <a:pt x="407" y="55"/>
                    <a:pt x="405" y="56"/>
                  </a:cubicBezTo>
                  <a:lnTo>
                    <a:pt x="405" y="56"/>
                  </a:lnTo>
                  <a:cubicBezTo>
                    <a:pt x="405" y="56"/>
                    <a:pt x="405" y="56"/>
                    <a:pt x="405" y="56"/>
                  </a:cubicBezTo>
                  <a:lnTo>
                    <a:pt x="413" y="52"/>
                  </a:lnTo>
                  <a:close/>
                  <a:moveTo>
                    <a:pt x="866" y="29"/>
                  </a:moveTo>
                  <a:cubicBezTo>
                    <a:pt x="877" y="36"/>
                    <a:pt x="887" y="42"/>
                    <a:pt x="894" y="42"/>
                  </a:cubicBezTo>
                  <a:lnTo>
                    <a:pt x="949" y="56"/>
                  </a:lnTo>
                  <a:cubicBezTo>
                    <a:pt x="950" y="56"/>
                    <a:pt x="950" y="56"/>
                    <a:pt x="950" y="56"/>
                  </a:cubicBezTo>
                  <a:lnTo>
                    <a:pt x="950" y="56"/>
                  </a:lnTo>
                  <a:cubicBezTo>
                    <a:pt x="921" y="45"/>
                    <a:pt x="893" y="36"/>
                    <a:pt x="866" y="29"/>
                  </a:cubicBezTo>
                  <a:close/>
                  <a:moveTo>
                    <a:pt x="950" y="56"/>
                  </a:moveTo>
                  <a:cubicBezTo>
                    <a:pt x="967" y="63"/>
                    <a:pt x="984" y="70"/>
                    <a:pt x="1001" y="78"/>
                  </a:cubicBezTo>
                  <a:lnTo>
                    <a:pt x="1001" y="78"/>
                  </a:lnTo>
                  <a:lnTo>
                    <a:pt x="991" y="70"/>
                  </a:lnTo>
                  <a:cubicBezTo>
                    <a:pt x="978" y="70"/>
                    <a:pt x="964" y="57"/>
                    <a:pt x="950" y="56"/>
                  </a:cubicBezTo>
                  <a:close/>
                  <a:moveTo>
                    <a:pt x="1001" y="78"/>
                  </a:moveTo>
                  <a:lnTo>
                    <a:pt x="1047" y="112"/>
                  </a:lnTo>
                  <a:cubicBezTo>
                    <a:pt x="1061" y="126"/>
                    <a:pt x="1089" y="126"/>
                    <a:pt x="1103" y="140"/>
                  </a:cubicBezTo>
                  <a:lnTo>
                    <a:pt x="1131" y="182"/>
                  </a:lnTo>
                  <a:cubicBezTo>
                    <a:pt x="1159" y="196"/>
                    <a:pt x="1173" y="196"/>
                    <a:pt x="1173" y="210"/>
                  </a:cubicBezTo>
                  <a:lnTo>
                    <a:pt x="1200" y="252"/>
                  </a:lnTo>
                  <a:cubicBezTo>
                    <a:pt x="1228" y="265"/>
                    <a:pt x="1228" y="279"/>
                    <a:pt x="1242" y="279"/>
                  </a:cubicBezTo>
                  <a:lnTo>
                    <a:pt x="1270" y="321"/>
                  </a:lnTo>
                  <a:cubicBezTo>
                    <a:pt x="1270" y="334"/>
                    <a:pt x="1293" y="347"/>
                    <a:pt x="1308" y="359"/>
                  </a:cubicBezTo>
                  <a:lnTo>
                    <a:pt x="1308" y="359"/>
                  </a:lnTo>
                  <a:cubicBezTo>
                    <a:pt x="1265" y="286"/>
                    <a:pt x="1207" y="217"/>
                    <a:pt x="1131" y="154"/>
                  </a:cubicBezTo>
                  <a:cubicBezTo>
                    <a:pt x="1088" y="123"/>
                    <a:pt x="1044" y="98"/>
                    <a:pt x="1001" y="78"/>
                  </a:cubicBezTo>
                  <a:close/>
                  <a:moveTo>
                    <a:pt x="1308" y="359"/>
                  </a:moveTo>
                  <a:cubicBezTo>
                    <a:pt x="1310" y="363"/>
                    <a:pt x="1312" y="366"/>
                    <a:pt x="1314" y="369"/>
                  </a:cubicBezTo>
                  <a:lnTo>
                    <a:pt x="1314" y="369"/>
                  </a:lnTo>
                  <a:lnTo>
                    <a:pt x="1312" y="363"/>
                  </a:lnTo>
                  <a:cubicBezTo>
                    <a:pt x="1311" y="362"/>
                    <a:pt x="1309" y="360"/>
                    <a:pt x="1308" y="359"/>
                  </a:cubicBezTo>
                  <a:close/>
                  <a:moveTo>
                    <a:pt x="1314" y="369"/>
                  </a:moveTo>
                  <a:lnTo>
                    <a:pt x="1326" y="419"/>
                  </a:lnTo>
                  <a:cubicBezTo>
                    <a:pt x="1326" y="433"/>
                    <a:pt x="1340" y="461"/>
                    <a:pt x="1340" y="475"/>
                  </a:cubicBezTo>
                  <a:lnTo>
                    <a:pt x="1368" y="530"/>
                  </a:lnTo>
                  <a:cubicBezTo>
                    <a:pt x="1368" y="544"/>
                    <a:pt x="1382" y="558"/>
                    <a:pt x="1382" y="572"/>
                  </a:cubicBezTo>
                  <a:lnTo>
                    <a:pt x="1382" y="628"/>
                  </a:lnTo>
                  <a:lnTo>
                    <a:pt x="1382" y="684"/>
                  </a:lnTo>
                  <a:lnTo>
                    <a:pt x="1382" y="740"/>
                  </a:lnTo>
                  <a:lnTo>
                    <a:pt x="1382" y="782"/>
                  </a:lnTo>
                  <a:lnTo>
                    <a:pt x="1368" y="837"/>
                  </a:lnTo>
                  <a:cubicBezTo>
                    <a:pt x="1368" y="879"/>
                    <a:pt x="1340" y="907"/>
                    <a:pt x="1326" y="921"/>
                  </a:cubicBezTo>
                  <a:cubicBezTo>
                    <a:pt x="1276" y="1050"/>
                    <a:pt x="1186" y="1153"/>
                    <a:pt x="1072" y="1223"/>
                  </a:cubicBezTo>
                  <a:lnTo>
                    <a:pt x="1072" y="1223"/>
                  </a:lnTo>
                  <a:cubicBezTo>
                    <a:pt x="1368" y="1061"/>
                    <a:pt x="1492" y="687"/>
                    <a:pt x="1314" y="369"/>
                  </a:cubicBezTo>
                  <a:close/>
                  <a:moveTo>
                    <a:pt x="405" y="56"/>
                  </a:moveTo>
                  <a:cubicBezTo>
                    <a:pt x="391" y="57"/>
                    <a:pt x="363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834" y="1326"/>
                    <a:pt x="964" y="1289"/>
                    <a:pt x="1072" y="1223"/>
                  </a:cubicBezTo>
                  <a:lnTo>
                    <a:pt x="1072" y="1223"/>
                  </a:lnTo>
                  <a:cubicBezTo>
                    <a:pt x="1003" y="1260"/>
                    <a:pt x="924" y="1287"/>
                    <a:pt x="838" y="1298"/>
                  </a:cubicBezTo>
                  <a:cubicBezTo>
                    <a:pt x="812" y="1300"/>
                    <a:pt x="786" y="1301"/>
                    <a:pt x="761" y="1301"/>
                  </a:cubicBezTo>
                  <a:cubicBezTo>
                    <a:pt x="332" y="1301"/>
                    <a:pt x="69" y="975"/>
                    <a:pt x="43" y="712"/>
                  </a:cubicBezTo>
                  <a:cubicBezTo>
                    <a:pt x="3" y="363"/>
                    <a:pt x="205" y="150"/>
                    <a:pt x="405" y="56"/>
                  </a:cubicBezTo>
                  <a:close/>
                </a:path>
              </a:pathLst>
            </a:custGeom>
            <a:solidFill>
              <a:srgbClr val="9695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2921975" y="3458500"/>
              <a:ext cx="37300" cy="33150"/>
            </a:xfrm>
            <a:custGeom>
              <a:avLst/>
              <a:gdLst/>
              <a:ahLst/>
              <a:cxnLst/>
              <a:rect l="l" t="t" r="r" b="b"/>
              <a:pathLst>
                <a:path w="1492" h="1326" extrusionOk="0">
                  <a:moveTo>
                    <a:pt x="629" y="0"/>
                  </a:moveTo>
                  <a:cubicBezTo>
                    <a:pt x="638" y="0"/>
                    <a:pt x="653" y="7"/>
                    <a:pt x="667" y="7"/>
                  </a:cubicBezTo>
                  <a:cubicBezTo>
                    <a:pt x="673" y="7"/>
                    <a:pt x="680" y="5"/>
                    <a:pt x="684" y="0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95" y="14"/>
                    <a:pt x="488" y="19"/>
                    <a:pt x="480" y="22"/>
                  </a:cubicBezTo>
                  <a:lnTo>
                    <a:pt x="480" y="22"/>
                  </a:lnTo>
                  <a:cubicBezTo>
                    <a:pt x="530" y="8"/>
                    <a:pt x="581" y="0"/>
                    <a:pt x="629" y="0"/>
                  </a:cubicBezTo>
                  <a:close/>
                  <a:moveTo>
                    <a:pt x="684" y="0"/>
                  </a:moveTo>
                  <a:cubicBezTo>
                    <a:pt x="684" y="0"/>
                    <a:pt x="761" y="0"/>
                    <a:pt x="866" y="29"/>
                  </a:cubicBezTo>
                  <a:lnTo>
                    <a:pt x="866" y="29"/>
                  </a:lnTo>
                  <a:cubicBezTo>
                    <a:pt x="856" y="22"/>
                    <a:pt x="845" y="14"/>
                    <a:pt x="838" y="14"/>
                  </a:cubicBezTo>
                  <a:lnTo>
                    <a:pt x="782" y="0"/>
                  </a:lnTo>
                  <a:close/>
                  <a:moveTo>
                    <a:pt x="866" y="29"/>
                  </a:moveTo>
                  <a:cubicBezTo>
                    <a:pt x="877" y="36"/>
                    <a:pt x="887" y="42"/>
                    <a:pt x="894" y="42"/>
                  </a:cubicBezTo>
                  <a:lnTo>
                    <a:pt x="949" y="56"/>
                  </a:lnTo>
                  <a:cubicBezTo>
                    <a:pt x="950" y="56"/>
                    <a:pt x="950" y="56"/>
                    <a:pt x="950" y="56"/>
                  </a:cubicBezTo>
                  <a:lnTo>
                    <a:pt x="950" y="56"/>
                  </a:lnTo>
                  <a:cubicBezTo>
                    <a:pt x="921" y="45"/>
                    <a:pt x="893" y="36"/>
                    <a:pt x="866" y="29"/>
                  </a:cubicBezTo>
                  <a:close/>
                  <a:moveTo>
                    <a:pt x="480" y="22"/>
                  </a:moveTo>
                  <a:cubicBezTo>
                    <a:pt x="444" y="33"/>
                    <a:pt x="408" y="47"/>
                    <a:pt x="373" y="65"/>
                  </a:cubicBezTo>
                  <a:lnTo>
                    <a:pt x="373" y="65"/>
                  </a:lnTo>
                  <a:cubicBezTo>
                    <a:pt x="385" y="61"/>
                    <a:pt x="397" y="56"/>
                    <a:pt x="405" y="56"/>
                  </a:cubicBezTo>
                  <a:lnTo>
                    <a:pt x="461" y="28"/>
                  </a:lnTo>
                  <a:cubicBezTo>
                    <a:pt x="467" y="28"/>
                    <a:pt x="474" y="26"/>
                    <a:pt x="480" y="22"/>
                  </a:cubicBezTo>
                  <a:close/>
                  <a:moveTo>
                    <a:pt x="950" y="56"/>
                  </a:moveTo>
                  <a:cubicBezTo>
                    <a:pt x="967" y="63"/>
                    <a:pt x="984" y="70"/>
                    <a:pt x="1001" y="78"/>
                  </a:cubicBezTo>
                  <a:lnTo>
                    <a:pt x="1001" y="78"/>
                  </a:lnTo>
                  <a:lnTo>
                    <a:pt x="991" y="70"/>
                  </a:lnTo>
                  <a:cubicBezTo>
                    <a:pt x="978" y="70"/>
                    <a:pt x="964" y="57"/>
                    <a:pt x="950" y="56"/>
                  </a:cubicBezTo>
                  <a:close/>
                  <a:moveTo>
                    <a:pt x="1001" y="78"/>
                  </a:moveTo>
                  <a:lnTo>
                    <a:pt x="1047" y="112"/>
                  </a:lnTo>
                  <a:cubicBezTo>
                    <a:pt x="1061" y="126"/>
                    <a:pt x="1089" y="126"/>
                    <a:pt x="1103" y="140"/>
                  </a:cubicBezTo>
                  <a:lnTo>
                    <a:pt x="1131" y="182"/>
                  </a:lnTo>
                  <a:cubicBezTo>
                    <a:pt x="1159" y="196"/>
                    <a:pt x="1173" y="196"/>
                    <a:pt x="1173" y="210"/>
                  </a:cubicBezTo>
                  <a:lnTo>
                    <a:pt x="1200" y="252"/>
                  </a:lnTo>
                  <a:cubicBezTo>
                    <a:pt x="1228" y="265"/>
                    <a:pt x="1228" y="279"/>
                    <a:pt x="1242" y="279"/>
                  </a:cubicBezTo>
                  <a:lnTo>
                    <a:pt x="1270" y="321"/>
                  </a:lnTo>
                  <a:cubicBezTo>
                    <a:pt x="1270" y="334"/>
                    <a:pt x="1293" y="347"/>
                    <a:pt x="1308" y="359"/>
                  </a:cubicBezTo>
                  <a:lnTo>
                    <a:pt x="1308" y="359"/>
                  </a:lnTo>
                  <a:cubicBezTo>
                    <a:pt x="1265" y="286"/>
                    <a:pt x="1207" y="217"/>
                    <a:pt x="1131" y="154"/>
                  </a:cubicBezTo>
                  <a:cubicBezTo>
                    <a:pt x="1088" y="123"/>
                    <a:pt x="1044" y="98"/>
                    <a:pt x="1001" y="78"/>
                  </a:cubicBezTo>
                  <a:close/>
                  <a:moveTo>
                    <a:pt x="1308" y="359"/>
                  </a:moveTo>
                  <a:cubicBezTo>
                    <a:pt x="1310" y="363"/>
                    <a:pt x="1312" y="366"/>
                    <a:pt x="1314" y="369"/>
                  </a:cubicBezTo>
                  <a:lnTo>
                    <a:pt x="1314" y="369"/>
                  </a:lnTo>
                  <a:lnTo>
                    <a:pt x="1312" y="363"/>
                  </a:lnTo>
                  <a:cubicBezTo>
                    <a:pt x="1311" y="362"/>
                    <a:pt x="1309" y="360"/>
                    <a:pt x="1308" y="359"/>
                  </a:cubicBezTo>
                  <a:close/>
                  <a:moveTo>
                    <a:pt x="1314" y="369"/>
                  </a:moveTo>
                  <a:lnTo>
                    <a:pt x="1326" y="419"/>
                  </a:lnTo>
                  <a:cubicBezTo>
                    <a:pt x="1326" y="433"/>
                    <a:pt x="1340" y="461"/>
                    <a:pt x="1340" y="475"/>
                  </a:cubicBezTo>
                  <a:lnTo>
                    <a:pt x="1368" y="530"/>
                  </a:lnTo>
                  <a:cubicBezTo>
                    <a:pt x="1368" y="544"/>
                    <a:pt x="1382" y="558"/>
                    <a:pt x="1382" y="572"/>
                  </a:cubicBezTo>
                  <a:lnTo>
                    <a:pt x="1382" y="628"/>
                  </a:lnTo>
                  <a:lnTo>
                    <a:pt x="1382" y="684"/>
                  </a:lnTo>
                  <a:lnTo>
                    <a:pt x="1382" y="740"/>
                  </a:lnTo>
                  <a:lnTo>
                    <a:pt x="1382" y="782"/>
                  </a:lnTo>
                  <a:lnTo>
                    <a:pt x="1368" y="837"/>
                  </a:lnTo>
                  <a:cubicBezTo>
                    <a:pt x="1368" y="879"/>
                    <a:pt x="1340" y="907"/>
                    <a:pt x="1326" y="921"/>
                  </a:cubicBezTo>
                  <a:cubicBezTo>
                    <a:pt x="1276" y="1050"/>
                    <a:pt x="1186" y="1153"/>
                    <a:pt x="1072" y="1223"/>
                  </a:cubicBezTo>
                  <a:lnTo>
                    <a:pt x="1072" y="1223"/>
                  </a:lnTo>
                  <a:cubicBezTo>
                    <a:pt x="1368" y="1061"/>
                    <a:pt x="1492" y="687"/>
                    <a:pt x="1314" y="369"/>
                  </a:cubicBezTo>
                  <a:close/>
                  <a:moveTo>
                    <a:pt x="373" y="65"/>
                  </a:moveTo>
                  <a:cubicBezTo>
                    <a:pt x="364" y="68"/>
                    <a:pt x="356" y="70"/>
                    <a:pt x="350" y="70"/>
                  </a:cubicBezTo>
                  <a:lnTo>
                    <a:pt x="294" y="84"/>
                  </a:lnTo>
                  <a:cubicBezTo>
                    <a:pt x="294" y="98"/>
                    <a:pt x="280" y="126"/>
                    <a:pt x="266" y="126"/>
                  </a:cubicBezTo>
                  <a:lnTo>
                    <a:pt x="224" y="154"/>
                  </a:lnTo>
                  <a:cubicBezTo>
                    <a:pt x="224" y="168"/>
                    <a:pt x="210" y="168"/>
                    <a:pt x="196" y="196"/>
                  </a:cubicBez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3"/>
                    <a:pt x="57" y="377"/>
                    <a:pt x="57" y="405"/>
                  </a:cubicBezTo>
                  <a:cubicBezTo>
                    <a:pt x="15" y="475"/>
                    <a:pt x="1" y="558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834" y="1326"/>
                    <a:pt x="964" y="1289"/>
                    <a:pt x="1072" y="1223"/>
                  </a:cubicBezTo>
                  <a:lnTo>
                    <a:pt x="1072" y="1223"/>
                  </a:lnTo>
                  <a:cubicBezTo>
                    <a:pt x="1003" y="1260"/>
                    <a:pt x="924" y="1287"/>
                    <a:pt x="838" y="1298"/>
                  </a:cubicBezTo>
                  <a:cubicBezTo>
                    <a:pt x="799" y="1303"/>
                    <a:pt x="761" y="1306"/>
                    <a:pt x="724" y="1306"/>
                  </a:cubicBezTo>
                  <a:cubicBezTo>
                    <a:pt x="317" y="1306"/>
                    <a:pt x="68" y="968"/>
                    <a:pt x="43" y="712"/>
                  </a:cubicBezTo>
                  <a:cubicBezTo>
                    <a:pt x="3" y="387"/>
                    <a:pt x="172" y="166"/>
                    <a:pt x="373" y="65"/>
                  </a:cubicBezTo>
                  <a:close/>
                </a:path>
              </a:pathLst>
            </a:custGeom>
            <a:solidFill>
              <a:srgbClr val="9391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5"/>
            <p:cNvSpPr/>
            <p:nvPr/>
          </p:nvSpPr>
          <p:spPr>
            <a:xfrm>
              <a:off x="2921975" y="3458500"/>
              <a:ext cx="35200" cy="33150"/>
            </a:xfrm>
            <a:custGeom>
              <a:avLst/>
              <a:gdLst/>
              <a:ahLst/>
              <a:cxnLst/>
              <a:rect l="l" t="t" r="r" b="b"/>
              <a:pathLst>
                <a:path w="1408" h="1326" extrusionOk="0">
                  <a:moveTo>
                    <a:pt x="642" y="0"/>
                  </a:moveTo>
                  <a:cubicBezTo>
                    <a:pt x="642" y="0"/>
                    <a:pt x="661" y="7"/>
                    <a:pt x="673" y="7"/>
                  </a:cubicBezTo>
                  <a:cubicBezTo>
                    <a:pt x="680" y="7"/>
                    <a:pt x="684" y="5"/>
                    <a:pt x="684" y="0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97" y="14"/>
                    <a:pt x="490" y="17"/>
                    <a:pt x="484" y="21"/>
                  </a:cubicBezTo>
                  <a:lnTo>
                    <a:pt x="484" y="21"/>
                  </a:lnTo>
                  <a:cubicBezTo>
                    <a:pt x="534" y="7"/>
                    <a:pt x="588" y="0"/>
                    <a:pt x="642" y="0"/>
                  </a:cubicBezTo>
                  <a:close/>
                  <a:moveTo>
                    <a:pt x="684" y="0"/>
                  </a:moveTo>
                  <a:cubicBezTo>
                    <a:pt x="684" y="0"/>
                    <a:pt x="764" y="0"/>
                    <a:pt x="868" y="30"/>
                  </a:cubicBezTo>
                  <a:lnTo>
                    <a:pt x="868" y="30"/>
                  </a:lnTo>
                  <a:cubicBezTo>
                    <a:pt x="857" y="23"/>
                    <a:pt x="845" y="14"/>
                    <a:pt x="838" y="14"/>
                  </a:cubicBezTo>
                  <a:lnTo>
                    <a:pt x="782" y="0"/>
                  </a:lnTo>
                  <a:close/>
                  <a:moveTo>
                    <a:pt x="868" y="30"/>
                  </a:moveTo>
                  <a:cubicBezTo>
                    <a:pt x="878" y="36"/>
                    <a:pt x="887" y="42"/>
                    <a:pt x="894" y="42"/>
                  </a:cubicBezTo>
                  <a:lnTo>
                    <a:pt x="938" y="53"/>
                  </a:lnTo>
                  <a:lnTo>
                    <a:pt x="938" y="53"/>
                  </a:lnTo>
                  <a:cubicBezTo>
                    <a:pt x="914" y="44"/>
                    <a:pt x="891" y="36"/>
                    <a:pt x="868" y="30"/>
                  </a:cubicBezTo>
                  <a:close/>
                  <a:moveTo>
                    <a:pt x="484" y="21"/>
                  </a:moveTo>
                  <a:cubicBezTo>
                    <a:pt x="438" y="32"/>
                    <a:pt x="395" y="49"/>
                    <a:pt x="354" y="70"/>
                  </a:cubicBezTo>
                  <a:lnTo>
                    <a:pt x="354" y="70"/>
                  </a:lnTo>
                  <a:cubicBezTo>
                    <a:pt x="368" y="68"/>
                    <a:pt x="393" y="56"/>
                    <a:pt x="405" y="56"/>
                  </a:cubicBezTo>
                  <a:lnTo>
                    <a:pt x="461" y="28"/>
                  </a:lnTo>
                  <a:cubicBezTo>
                    <a:pt x="469" y="28"/>
                    <a:pt x="476" y="24"/>
                    <a:pt x="484" y="21"/>
                  </a:cubicBezTo>
                  <a:close/>
                  <a:moveTo>
                    <a:pt x="938" y="53"/>
                  </a:moveTo>
                  <a:cubicBezTo>
                    <a:pt x="964" y="63"/>
                    <a:pt x="990" y="75"/>
                    <a:pt x="1016" y="89"/>
                  </a:cubicBezTo>
                  <a:lnTo>
                    <a:pt x="1016" y="89"/>
                  </a:lnTo>
                  <a:lnTo>
                    <a:pt x="991" y="70"/>
                  </a:lnTo>
                  <a:cubicBezTo>
                    <a:pt x="977" y="70"/>
                    <a:pt x="963" y="56"/>
                    <a:pt x="949" y="56"/>
                  </a:cubicBezTo>
                  <a:lnTo>
                    <a:pt x="938" y="53"/>
                  </a:lnTo>
                  <a:close/>
                  <a:moveTo>
                    <a:pt x="354" y="70"/>
                  </a:moveTo>
                  <a:cubicBezTo>
                    <a:pt x="352" y="70"/>
                    <a:pt x="351" y="70"/>
                    <a:pt x="350" y="70"/>
                  </a:cubicBezTo>
                  <a:lnTo>
                    <a:pt x="294" y="84"/>
                  </a:lnTo>
                  <a:cubicBezTo>
                    <a:pt x="294" y="91"/>
                    <a:pt x="290" y="102"/>
                    <a:pt x="285" y="111"/>
                  </a:cubicBezTo>
                  <a:lnTo>
                    <a:pt x="285" y="111"/>
                  </a:lnTo>
                  <a:cubicBezTo>
                    <a:pt x="307" y="96"/>
                    <a:pt x="330" y="82"/>
                    <a:pt x="354" y="70"/>
                  </a:cubicBezTo>
                  <a:close/>
                  <a:moveTo>
                    <a:pt x="1016" y="89"/>
                  </a:moveTo>
                  <a:lnTo>
                    <a:pt x="1047" y="112"/>
                  </a:lnTo>
                  <a:cubicBezTo>
                    <a:pt x="1056" y="121"/>
                    <a:pt x="1069" y="124"/>
                    <a:pt x="1082" y="128"/>
                  </a:cubicBezTo>
                  <a:lnTo>
                    <a:pt x="1082" y="128"/>
                  </a:lnTo>
                  <a:cubicBezTo>
                    <a:pt x="1060" y="113"/>
                    <a:pt x="1038" y="100"/>
                    <a:pt x="1016" y="89"/>
                  </a:cubicBezTo>
                  <a:close/>
                  <a:moveTo>
                    <a:pt x="285" y="111"/>
                  </a:moveTo>
                  <a:cubicBezTo>
                    <a:pt x="271" y="120"/>
                    <a:pt x="258" y="129"/>
                    <a:pt x="246" y="139"/>
                  </a:cubicBezTo>
                  <a:lnTo>
                    <a:pt x="246" y="139"/>
                  </a:lnTo>
                  <a:lnTo>
                    <a:pt x="266" y="126"/>
                  </a:lnTo>
                  <a:cubicBezTo>
                    <a:pt x="273" y="126"/>
                    <a:pt x="280" y="119"/>
                    <a:pt x="285" y="111"/>
                  </a:cubicBezTo>
                  <a:close/>
                  <a:moveTo>
                    <a:pt x="1082" y="128"/>
                  </a:moveTo>
                  <a:cubicBezTo>
                    <a:pt x="1090" y="134"/>
                    <a:pt x="1099" y="140"/>
                    <a:pt x="1107" y="147"/>
                  </a:cubicBezTo>
                  <a:lnTo>
                    <a:pt x="1107" y="147"/>
                  </a:lnTo>
                  <a:lnTo>
                    <a:pt x="1103" y="140"/>
                  </a:lnTo>
                  <a:cubicBezTo>
                    <a:pt x="1097" y="135"/>
                    <a:pt x="1090" y="131"/>
                    <a:pt x="1082" y="128"/>
                  </a:cubicBezTo>
                  <a:close/>
                  <a:moveTo>
                    <a:pt x="246" y="139"/>
                  </a:moveTo>
                  <a:lnTo>
                    <a:pt x="224" y="154"/>
                  </a:lnTo>
                  <a:cubicBezTo>
                    <a:pt x="224" y="155"/>
                    <a:pt x="224" y="157"/>
                    <a:pt x="224" y="158"/>
                  </a:cubicBezTo>
                  <a:lnTo>
                    <a:pt x="224" y="158"/>
                  </a:lnTo>
                  <a:cubicBezTo>
                    <a:pt x="231" y="152"/>
                    <a:pt x="238" y="145"/>
                    <a:pt x="246" y="139"/>
                  </a:cubicBezTo>
                  <a:close/>
                  <a:moveTo>
                    <a:pt x="1107" y="147"/>
                  </a:moveTo>
                  <a:lnTo>
                    <a:pt x="1131" y="182"/>
                  </a:lnTo>
                  <a:cubicBezTo>
                    <a:pt x="1145" y="189"/>
                    <a:pt x="1156" y="192"/>
                    <a:pt x="1163" y="196"/>
                  </a:cubicBezTo>
                  <a:lnTo>
                    <a:pt x="1163" y="196"/>
                  </a:lnTo>
                  <a:cubicBezTo>
                    <a:pt x="1148" y="182"/>
                    <a:pt x="1133" y="168"/>
                    <a:pt x="1117" y="154"/>
                  </a:cubicBezTo>
                  <a:cubicBezTo>
                    <a:pt x="1114" y="151"/>
                    <a:pt x="1110" y="149"/>
                    <a:pt x="1107" y="147"/>
                  </a:cubicBezTo>
                  <a:close/>
                  <a:moveTo>
                    <a:pt x="1163" y="196"/>
                  </a:moveTo>
                  <a:cubicBezTo>
                    <a:pt x="1166" y="199"/>
                    <a:pt x="1169" y="202"/>
                    <a:pt x="1172" y="205"/>
                  </a:cubicBezTo>
                  <a:lnTo>
                    <a:pt x="1172" y="205"/>
                  </a:lnTo>
                  <a:cubicBezTo>
                    <a:pt x="1171" y="201"/>
                    <a:pt x="1168" y="199"/>
                    <a:pt x="1163" y="196"/>
                  </a:cubicBezTo>
                  <a:close/>
                  <a:moveTo>
                    <a:pt x="224" y="158"/>
                  </a:moveTo>
                  <a:cubicBezTo>
                    <a:pt x="203" y="176"/>
                    <a:pt x="183" y="196"/>
                    <a:pt x="164" y="217"/>
                  </a:cubicBezTo>
                  <a:lnTo>
                    <a:pt x="164" y="217"/>
                  </a:lnTo>
                  <a:lnTo>
                    <a:pt x="196" y="196"/>
                  </a:lnTo>
                  <a:cubicBezTo>
                    <a:pt x="209" y="171"/>
                    <a:pt x="221" y="168"/>
                    <a:pt x="224" y="158"/>
                  </a:cubicBezTo>
                  <a:close/>
                  <a:moveTo>
                    <a:pt x="164" y="217"/>
                  </a:moveTo>
                  <a:lnTo>
                    <a:pt x="154" y="224"/>
                  </a:lnTo>
                  <a:cubicBezTo>
                    <a:pt x="144" y="224"/>
                    <a:pt x="141" y="240"/>
                    <a:pt x="134" y="254"/>
                  </a:cubicBezTo>
                  <a:lnTo>
                    <a:pt x="134" y="254"/>
                  </a:lnTo>
                  <a:cubicBezTo>
                    <a:pt x="144" y="241"/>
                    <a:pt x="154" y="229"/>
                    <a:pt x="164" y="217"/>
                  </a:cubicBezTo>
                  <a:close/>
                  <a:moveTo>
                    <a:pt x="134" y="254"/>
                  </a:moveTo>
                  <a:cubicBezTo>
                    <a:pt x="131" y="258"/>
                    <a:pt x="128" y="262"/>
                    <a:pt x="125" y="266"/>
                  </a:cubicBezTo>
                  <a:lnTo>
                    <a:pt x="125" y="266"/>
                  </a:lnTo>
                  <a:lnTo>
                    <a:pt x="126" y="265"/>
                  </a:lnTo>
                  <a:cubicBezTo>
                    <a:pt x="130" y="262"/>
                    <a:pt x="132" y="258"/>
                    <a:pt x="134" y="254"/>
                  </a:cubicBezTo>
                  <a:close/>
                  <a:moveTo>
                    <a:pt x="1172" y="205"/>
                  </a:moveTo>
                  <a:cubicBezTo>
                    <a:pt x="1172" y="207"/>
                    <a:pt x="1173" y="208"/>
                    <a:pt x="1173" y="210"/>
                  </a:cubicBezTo>
                  <a:lnTo>
                    <a:pt x="1200" y="252"/>
                  </a:lnTo>
                  <a:cubicBezTo>
                    <a:pt x="1221" y="262"/>
                    <a:pt x="1227" y="272"/>
                    <a:pt x="1234" y="277"/>
                  </a:cubicBezTo>
                  <a:lnTo>
                    <a:pt x="1234" y="277"/>
                  </a:lnTo>
                  <a:cubicBezTo>
                    <a:pt x="1215" y="252"/>
                    <a:pt x="1195" y="228"/>
                    <a:pt x="1172" y="205"/>
                  </a:cubicBezTo>
                  <a:close/>
                  <a:moveTo>
                    <a:pt x="125" y="266"/>
                  </a:move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58"/>
                    <a:pt x="64" y="368"/>
                    <a:pt x="60" y="381"/>
                  </a:cubicBezTo>
                  <a:lnTo>
                    <a:pt x="60" y="381"/>
                  </a:lnTo>
                  <a:cubicBezTo>
                    <a:pt x="78" y="341"/>
                    <a:pt x="99" y="302"/>
                    <a:pt x="125" y="266"/>
                  </a:cubicBezTo>
                  <a:close/>
                  <a:moveTo>
                    <a:pt x="60" y="381"/>
                  </a:moveTo>
                  <a:lnTo>
                    <a:pt x="60" y="381"/>
                  </a:lnTo>
                  <a:cubicBezTo>
                    <a:pt x="52" y="400"/>
                    <a:pt x="45" y="419"/>
                    <a:pt x="39" y="438"/>
                  </a:cubicBezTo>
                  <a:lnTo>
                    <a:pt x="39" y="438"/>
                  </a:lnTo>
                  <a:cubicBezTo>
                    <a:pt x="44" y="427"/>
                    <a:pt x="50" y="416"/>
                    <a:pt x="57" y="405"/>
                  </a:cubicBezTo>
                  <a:cubicBezTo>
                    <a:pt x="57" y="396"/>
                    <a:pt x="58" y="388"/>
                    <a:pt x="60" y="381"/>
                  </a:cubicBezTo>
                  <a:close/>
                  <a:moveTo>
                    <a:pt x="1234" y="277"/>
                  </a:moveTo>
                  <a:cubicBezTo>
                    <a:pt x="1384" y="475"/>
                    <a:pt x="1407" y="717"/>
                    <a:pt x="1329" y="918"/>
                  </a:cubicBezTo>
                  <a:lnTo>
                    <a:pt x="1329" y="918"/>
                  </a:lnTo>
                  <a:cubicBezTo>
                    <a:pt x="1344" y="903"/>
                    <a:pt x="1368" y="876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684"/>
                  </a:lnTo>
                  <a:lnTo>
                    <a:pt x="1382" y="628"/>
                  </a:lnTo>
                  <a:lnTo>
                    <a:pt x="1382" y="572"/>
                  </a:lnTo>
                  <a:cubicBezTo>
                    <a:pt x="1382" y="558"/>
                    <a:pt x="1368" y="544"/>
                    <a:pt x="1368" y="530"/>
                  </a:cubicBezTo>
                  <a:lnTo>
                    <a:pt x="1340" y="475"/>
                  </a:lnTo>
                  <a:cubicBezTo>
                    <a:pt x="1340" y="461"/>
                    <a:pt x="1326" y="433"/>
                    <a:pt x="1326" y="419"/>
                  </a:cubicBezTo>
                  <a:lnTo>
                    <a:pt x="1312" y="363"/>
                  </a:lnTo>
                  <a:cubicBezTo>
                    <a:pt x="1298" y="349"/>
                    <a:pt x="1270" y="335"/>
                    <a:pt x="1270" y="321"/>
                  </a:cubicBezTo>
                  <a:lnTo>
                    <a:pt x="1242" y="279"/>
                  </a:lnTo>
                  <a:cubicBezTo>
                    <a:pt x="1239" y="279"/>
                    <a:pt x="1236" y="279"/>
                    <a:pt x="1234" y="277"/>
                  </a:cubicBezTo>
                  <a:close/>
                  <a:moveTo>
                    <a:pt x="1329" y="918"/>
                  </a:moveTo>
                  <a:cubicBezTo>
                    <a:pt x="1328" y="919"/>
                    <a:pt x="1327" y="920"/>
                    <a:pt x="1326" y="921"/>
                  </a:cubicBezTo>
                  <a:cubicBezTo>
                    <a:pt x="1268" y="1070"/>
                    <a:pt x="1156" y="1184"/>
                    <a:pt x="1017" y="1253"/>
                  </a:cubicBezTo>
                  <a:lnTo>
                    <a:pt x="1017" y="1253"/>
                  </a:lnTo>
                  <a:cubicBezTo>
                    <a:pt x="1166" y="1183"/>
                    <a:pt x="1273" y="1061"/>
                    <a:pt x="1329" y="918"/>
                  </a:cubicBezTo>
                  <a:close/>
                  <a:moveTo>
                    <a:pt x="39" y="438"/>
                  </a:moveTo>
                  <a:cubicBezTo>
                    <a:pt x="11" y="500"/>
                    <a:pt x="1" y="571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812" y="1326"/>
                    <a:pt x="921" y="1300"/>
                    <a:pt x="1017" y="1253"/>
                  </a:cubicBezTo>
                  <a:lnTo>
                    <a:pt x="1017" y="1253"/>
                  </a:lnTo>
                  <a:cubicBezTo>
                    <a:pt x="955" y="1282"/>
                    <a:pt x="886" y="1302"/>
                    <a:pt x="810" y="1312"/>
                  </a:cubicBezTo>
                  <a:cubicBezTo>
                    <a:pt x="791" y="1313"/>
                    <a:pt x="773" y="1314"/>
                    <a:pt x="754" y="1314"/>
                  </a:cubicBezTo>
                  <a:cubicBezTo>
                    <a:pt x="419" y="1314"/>
                    <a:pt x="54" y="1079"/>
                    <a:pt x="15" y="656"/>
                  </a:cubicBezTo>
                  <a:cubicBezTo>
                    <a:pt x="9" y="581"/>
                    <a:pt x="18" y="507"/>
                    <a:pt x="39" y="438"/>
                  </a:cubicBezTo>
                  <a:close/>
                </a:path>
              </a:pathLst>
            </a:custGeom>
            <a:solidFill>
              <a:srgbClr val="8F8D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5"/>
            <p:cNvSpPr/>
            <p:nvPr/>
          </p:nvSpPr>
          <p:spPr>
            <a:xfrm>
              <a:off x="2932100" y="3470350"/>
              <a:ext cx="24775" cy="19600"/>
            </a:xfrm>
            <a:custGeom>
              <a:avLst/>
              <a:gdLst/>
              <a:ahLst/>
              <a:cxnLst/>
              <a:rect l="l" t="t" r="r" b="b"/>
              <a:pathLst>
                <a:path w="991" h="784" extrusionOk="0">
                  <a:moveTo>
                    <a:pt x="795" y="1"/>
                  </a:moveTo>
                  <a:lnTo>
                    <a:pt x="795" y="29"/>
                  </a:lnTo>
                  <a:cubicBezTo>
                    <a:pt x="851" y="266"/>
                    <a:pt x="795" y="433"/>
                    <a:pt x="628" y="573"/>
                  </a:cubicBezTo>
                  <a:cubicBezTo>
                    <a:pt x="614" y="587"/>
                    <a:pt x="503" y="684"/>
                    <a:pt x="349" y="684"/>
                  </a:cubicBezTo>
                  <a:cubicBezTo>
                    <a:pt x="224" y="684"/>
                    <a:pt x="140" y="656"/>
                    <a:pt x="98" y="642"/>
                  </a:cubicBezTo>
                  <a:cubicBezTo>
                    <a:pt x="70" y="628"/>
                    <a:pt x="56" y="614"/>
                    <a:pt x="14" y="614"/>
                  </a:cubicBezTo>
                  <a:cubicBezTo>
                    <a:pt x="0" y="628"/>
                    <a:pt x="14" y="628"/>
                    <a:pt x="14" y="628"/>
                  </a:cubicBezTo>
                  <a:cubicBezTo>
                    <a:pt x="48" y="709"/>
                    <a:pt x="206" y="784"/>
                    <a:pt x="383" y="784"/>
                  </a:cubicBezTo>
                  <a:cubicBezTo>
                    <a:pt x="573" y="784"/>
                    <a:pt x="785" y="699"/>
                    <a:pt x="893" y="447"/>
                  </a:cubicBezTo>
                  <a:cubicBezTo>
                    <a:pt x="991" y="210"/>
                    <a:pt x="823" y="1"/>
                    <a:pt x="795" y="1"/>
                  </a:cubicBezTo>
                  <a:close/>
                </a:path>
              </a:pathLst>
            </a:custGeom>
            <a:solidFill>
              <a:srgbClr val="DBDA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5"/>
            <p:cNvSpPr/>
            <p:nvPr/>
          </p:nvSpPr>
          <p:spPr>
            <a:xfrm>
              <a:off x="2921800" y="3458500"/>
              <a:ext cx="38725" cy="33150"/>
            </a:xfrm>
            <a:custGeom>
              <a:avLst/>
              <a:gdLst/>
              <a:ahLst/>
              <a:cxnLst/>
              <a:rect l="l" t="t" r="r" b="b"/>
              <a:pathLst>
                <a:path w="1549" h="1326" extrusionOk="0">
                  <a:moveTo>
                    <a:pt x="636" y="0"/>
                  </a:moveTo>
                  <a:cubicBezTo>
                    <a:pt x="645" y="0"/>
                    <a:pt x="660" y="7"/>
                    <a:pt x="674" y="7"/>
                  </a:cubicBezTo>
                  <a:cubicBezTo>
                    <a:pt x="680" y="7"/>
                    <a:pt x="687" y="5"/>
                    <a:pt x="691" y="0"/>
                  </a:cubicBezTo>
                  <a:close/>
                  <a:moveTo>
                    <a:pt x="691" y="0"/>
                  </a:moveTo>
                  <a:cubicBezTo>
                    <a:pt x="691" y="0"/>
                    <a:pt x="765" y="0"/>
                    <a:pt x="867" y="25"/>
                  </a:cubicBezTo>
                  <a:lnTo>
                    <a:pt x="867" y="25"/>
                  </a:lnTo>
                  <a:cubicBezTo>
                    <a:pt x="859" y="19"/>
                    <a:pt x="851" y="14"/>
                    <a:pt x="845" y="14"/>
                  </a:cubicBezTo>
                  <a:lnTo>
                    <a:pt x="789" y="0"/>
                  </a:lnTo>
                  <a:close/>
                  <a:moveTo>
                    <a:pt x="566" y="0"/>
                  </a:moveTo>
                  <a:lnTo>
                    <a:pt x="510" y="14"/>
                  </a:lnTo>
                  <a:cubicBezTo>
                    <a:pt x="496" y="14"/>
                    <a:pt x="482" y="28"/>
                    <a:pt x="468" y="28"/>
                  </a:cubicBezTo>
                  <a:lnTo>
                    <a:pt x="454" y="35"/>
                  </a:lnTo>
                  <a:lnTo>
                    <a:pt x="454" y="35"/>
                  </a:lnTo>
                  <a:cubicBezTo>
                    <a:pt x="519" y="12"/>
                    <a:pt x="582" y="0"/>
                    <a:pt x="636" y="0"/>
                  </a:cubicBezTo>
                  <a:close/>
                  <a:moveTo>
                    <a:pt x="454" y="35"/>
                  </a:moveTo>
                  <a:lnTo>
                    <a:pt x="454" y="35"/>
                  </a:lnTo>
                  <a:cubicBezTo>
                    <a:pt x="435" y="42"/>
                    <a:pt x="416" y="50"/>
                    <a:pt x="396" y="59"/>
                  </a:cubicBezTo>
                  <a:lnTo>
                    <a:pt x="396" y="59"/>
                  </a:lnTo>
                  <a:cubicBezTo>
                    <a:pt x="403" y="58"/>
                    <a:pt x="408" y="56"/>
                    <a:pt x="412" y="56"/>
                  </a:cubicBezTo>
                  <a:lnTo>
                    <a:pt x="454" y="35"/>
                  </a:lnTo>
                  <a:close/>
                  <a:moveTo>
                    <a:pt x="867" y="25"/>
                  </a:moveTo>
                  <a:cubicBezTo>
                    <a:pt x="879" y="33"/>
                    <a:pt x="892" y="42"/>
                    <a:pt x="901" y="42"/>
                  </a:cubicBezTo>
                  <a:lnTo>
                    <a:pt x="956" y="56"/>
                  </a:lnTo>
                  <a:cubicBezTo>
                    <a:pt x="970" y="56"/>
                    <a:pt x="984" y="70"/>
                    <a:pt x="998" y="70"/>
                  </a:cubicBezTo>
                  <a:lnTo>
                    <a:pt x="1054" y="112"/>
                  </a:lnTo>
                  <a:cubicBezTo>
                    <a:pt x="1068" y="126"/>
                    <a:pt x="1096" y="126"/>
                    <a:pt x="1110" y="140"/>
                  </a:cubicBezTo>
                  <a:lnTo>
                    <a:pt x="1138" y="182"/>
                  </a:lnTo>
                  <a:cubicBezTo>
                    <a:pt x="1166" y="196"/>
                    <a:pt x="1180" y="196"/>
                    <a:pt x="1180" y="210"/>
                  </a:cubicBezTo>
                  <a:lnTo>
                    <a:pt x="1207" y="252"/>
                  </a:lnTo>
                  <a:cubicBezTo>
                    <a:pt x="1235" y="265"/>
                    <a:pt x="1235" y="279"/>
                    <a:pt x="1249" y="279"/>
                  </a:cubicBezTo>
                  <a:lnTo>
                    <a:pt x="1277" y="321"/>
                  </a:lnTo>
                  <a:cubicBezTo>
                    <a:pt x="1277" y="335"/>
                    <a:pt x="1305" y="349"/>
                    <a:pt x="1319" y="363"/>
                  </a:cubicBezTo>
                  <a:lnTo>
                    <a:pt x="1333" y="419"/>
                  </a:lnTo>
                  <a:cubicBezTo>
                    <a:pt x="1333" y="433"/>
                    <a:pt x="1347" y="461"/>
                    <a:pt x="1347" y="475"/>
                  </a:cubicBezTo>
                  <a:lnTo>
                    <a:pt x="1375" y="530"/>
                  </a:lnTo>
                  <a:cubicBezTo>
                    <a:pt x="1375" y="544"/>
                    <a:pt x="1389" y="558"/>
                    <a:pt x="1389" y="572"/>
                  </a:cubicBezTo>
                  <a:lnTo>
                    <a:pt x="1389" y="628"/>
                  </a:lnTo>
                  <a:lnTo>
                    <a:pt x="1389" y="684"/>
                  </a:lnTo>
                  <a:lnTo>
                    <a:pt x="1389" y="740"/>
                  </a:lnTo>
                  <a:lnTo>
                    <a:pt x="1389" y="782"/>
                  </a:lnTo>
                  <a:lnTo>
                    <a:pt x="1375" y="837"/>
                  </a:lnTo>
                  <a:cubicBezTo>
                    <a:pt x="1375" y="879"/>
                    <a:pt x="1347" y="907"/>
                    <a:pt x="1333" y="921"/>
                  </a:cubicBezTo>
                  <a:cubicBezTo>
                    <a:pt x="1283" y="1049"/>
                    <a:pt x="1193" y="1152"/>
                    <a:pt x="1080" y="1222"/>
                  </a:cubicBezTo>
                  <a:lnTo>
                    <a:pt x="1080" y="1222"/>
                  </a:lnTo>
                  <a:cubicBezTo>
                    <a:pt x="1446" y="1021"/>
                    <a:pt x="1548" y="492"/>
                    <a:pt x="1138" y="140"/>
                  </a:cubicBezTo>
                  <a:cubicBezTo>
                    <a:pt x="1045" y="78"/>
                    <a:pt x="948" y="44"/>
                    <a:pt x="867" y="25"/>
                  </a:cubicBezTo>
                  <a:close/>
                  <a:moveTo>
                    <a:pt x="396" y="59"/>
                  </a:moveTo>
                  <a:cubicBezTo>
                    <a:pt x="383" y="63"/>
                    <a:pt x="366" y="70"/>
                    <a:pt x="357" y="70"/>
                  </a:cubicBezTo>
                  <a:lnTo>
                    <a:pt x="301" y="84"/>
                  </a:lnTo>
                  <a:cubicBezTo>
                    <a:pt x="301" y="98"/>
                    <a:pt x="287" y="126"/>
                    <a:pt x="273" y="126"/>
                  </a:cubicBezTo>
                  <a:lnTo>
                    <a:pt x="231" y="154"/>
                  </a:lnTo>
                  <a:cubicBezTo>
                    <a:pt x="231" y="168"/>
                    <a:pt x="217" y="168"/>
                    <a:pt x="203" y="196"/>
                  </a:cubicBezTo>
                  <a:lnTo>
                    <a:pt x="161" y="224"/>
                  </a:lnTo>
                  <a:cubicBezTo>
                    <a:pt x="147" y="224"/>
                    <a:pt x="147" y="252"/>
                    <a:pt x="133" y="265"/>
                  </a:cubicBezTo>
                  <a:lnTo>
                    <a:pt x="92" y="293"/>
                  </a:lnTo>
                  <a:cubicBezTo>
                    <a:pt x="92" y="307"/>
                    <a:pt x="78" y="335"/>
                    <a:pt x="78" y="349"/>
                  </a:cubicBezTo>
                  <a:cubicBezTo>
                    <a:pt x="78" y="363"/>
                    <a:pt x="64" y="377"/>
                    <a:pt x="64" y="405"/>
                  </a:cubicBezTo>
                  <a:cubicBezTo>
                    <a:pt x="22" y="475"/>
                    <a:pt x="8" y="558"/>
                    <a:pt x="8" y="642"/>
                  </a:cubicBezTo>
                  <a:cubicBezTo>
                    <a:pt x="8" y="1005"/>
                    <a:pt x="329" y="1312"/>
                    <a:pt x="705" y="1326"/>
                  </a:cubicBezTo>
                  <a:cubicBezTo>
                    <a:pt x="842" y="1326"/>
                    <a:pt x="971" y="1289"/>
                    <a:pt x="1080" y="1222"/>
                  </a:cubicBezTo>
                  <a:lnTo>
                    <a:pt x="1080" y="1222"/>
                  </a:lnTo>
                  <a:cubicBezTo>
                    <a:pt x="1010" y="1260"/>
                    <a:pt x="931" y="1287"/>
                    <a:pt x="845" y="1298"/>
                  </a:cubicBezTo>
                  <a:cubicBezTo>
                    <a:pt x="806" y="1303"/>
                    <a:pt x="768" y="1306"/>
                    <a:pt x="731" y="1306"/>
                  </a:cubicBezTo>
                  <a:cubicBezTo>
                    <a:pt x="324" y="1306"/>
                    <a:pt x="75" y="968"/>
                    <a:pt x="50" y="712"/>
                  </a:cubicBezTo>
                  <a:cubicBezTo>
                    <a:pt x="0" y="367"/>
                    <a:pt x="195" y="155"/>
                    <a:pt x="396" y="59"/>
                  </a:cubicBezTo>
                  <a:close/>
                </a:path>
              </a:pathLst>
            </a:custGeom>
            <a:solidFill>
              <a:srgbClr val="8B8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5"/>
            <p:cNvSpPr/>
            <p:nvPr/>
          </p:nvSpPr>
          <p:spPr>
            <a:xfrm>
              <a:off x="2921975" y="3458500"/>
              <a:ext cx="34800" cy="33150"/>
            </a:xfrm>
            <a:custGeom>
              <a:avLst/>
              <a:gdLst/>
              <a:ahLst/>
              <a:cxnLst/>
              <a:rect l="l" t="t" r="r" b="b"/>
              <a:pathLst>
                <a:path w="1392" h="1326" extrusionOk="0">
                  <a:moveTo>
                    <a:pt x="629" y="0"/>
                  </a:moveTo>
                  <a:cubicBezTo>
                    <a:pt x="638" y="0"/>
                    <a:pt x="653" y="7"/>
                    <a:pt x="667" y="7"/>
                  </a:cubicBezTo>
                  <a:cubicBezTo>
                    <a:pt x="673" y="7"/>
                    <a:pt x="680" y="5"/>
                    <a:pt x="684" y="0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96" y="14"/>
                    <a:pt x="490" y="18"/>
                    <a:pt x="483" y="21"/>
                  </a:cubicBezTo>
                  <a:lnTo>
                    <a:pt x="483" y="21"/>
                  </a:lnTo>
                  <a:cubicBezTo>
                    <a:pt x="532" y="7"/>
                    <a:pt x="581" y="0"/>
                    <a:pt x="629" y="0"/>
                  </a:cubicBezTo>
                  <a:close/>
                  <a:moveTo>
                    <a:pt x="684" y="0"/>
                  </a:moveTo>
                  <a:cubicBezTo>
                    <a:pt x="684" y="0"/>
                    <a:pt x="763" y="0"/>
                    <a:pt x="862" y="26"/>
                  </a:cubicBezTo>
                  <a:lnTo>
                    <a:pt x="862" y="26"/>
                  </a:lnTo>
                  <a:cubicBezTo>
                    <a:pt x="853" y="20"/>
                    <a:pt x="844" y="14"/>
                    <a:pt x="838" y="14"/>
                  </a:cubicBezTo>
                  <a:lnTo>
                    <a:pt x="782" y="0"/>
                  </a:lnTo>
                  <a:close/>
                  <a:moveTo>
                    <a:pt x="862" y="26"/>
                  </a:moveTo>
                  <a:cubicBezTo>
                    <a:pt x="874" y="34"/>
                    <a:pt x="886" y="42"/>
                    <a:pt x="894" y="42"/>
                  </a:cubicBezTo>
                  <a:lnTo>
                    <a:pt x="949" y="56"/>
                  </a:lnTo>
                  <a:cubicBezTo>
                    <a:pt x="952" y="56"/>
                    <a:pt x="955" y="57"/>
                    <a:pt x="958" y="58"/>
                  </a:cubicBezTo>
                  <a:lnTo>
                    <a:pt x="958" y="58"/>
                  </a:lnTo>
                  <a:cubicBezTo>
                    <a:pt x="925" y="44"/>
                    <a:pt x="893" y="34"/>
                    <a:pt x="862" y="26"/>
                  </a:cubicBezTo>
                  <a:close/>
                  <a:moveTo>
                    <a:pt x="958" y="58"/>
                  </a:moveTo>
                  <a:cubicBezTo>
                    <a:pt x="961" y="59"/>
                    <a:pt x="964" y="60"/>
                    <a:pt x="967" y="61"/>
                  </a:cubicBezTo>
                  <a:lnTo>
                    <a:pt x="967" y="61"/>
                  </a:lnTo>
                  <a:cubicBezTo>
                    <a:pt x="964" y="60"/>
                    <a:pt x="961" y="59"/>
                    <a:pt x="958" y="58"/>
                  </a:cubicBezTo>
                  <a:close/>
                  <a:moveTo>
                    <a:pt x="483" y="21"/>
                  </a:moveTo>
                  <a:lnTo>
                    <a:pt x="483" y="21"/>
                  </a:lnTo>
                  <a:cubicBezTo>
                    <a:pt x="442" y="32"/>
                    <a:pt x="402" y="48"/>
                    <a:pt x="362" y="68"/>
                  </a:cubicBezTo>
                  <a:lnTo>
                    <a:pt x="362" y="68"/>
                  </a:lnTo>
                  <a:cubicBezTo>
                    <a:pt x="377" y="64"/>
                    <a:pt x="395" y="56"/>
                    <a:pt x="405" y="56"/>
                  </a:cubicBezTo>
                  <a:lnTo>
                    <a:pt x="461" y="28"/>
                  </a:lnTo>
                  <a:cubicBezTo>
                    <a:pt x="468" y="28"/>
                    <a:pt x="476" y="24"/>
                    <a:pt x="483" y="21"/>
                  </a:cubicBezTo>
                  <a:close/>
                  <a:moveTo>
                    <a:pt x="967" y="61"/>
                  </a:moveTo>
                  <a:cubicBezTo>
                    <a:pt x="972" y="64"/>
                    <a:pt x="978" y="67"/>
                    <a:pt x="984" y="69"/>
                  </a:cubicBezTo>
                  <a:lnTo>
                    <a:pt x="984" y="69"/>
                  </a:lnTo>
                  <a:cubicBezTo>
                    <a:pt x="978" y="66"/>
                    <a:pt x="972" y="64"/>
                    <a:pt x="967" y="61"/>
                  </a:cubicBezTo>
                  <a:close/>
                  <a:moveTo>
                    <a:pt x="984" y="69"/>
                  </a:moveTo>
                  <a:cubicBezTo>
                    <a:pt x="989" y="72"/>
                    <a:pt x="995" y="74"/>
                    <a:pt x="1000" y="77"/>
                  </a:cubicBezTo>
                  <a:lnTo>
                    <a:pt x="1000" y="77"/>
                  </a:lnTo>
                  <a:lnTo>
                    <a:pt x="991" y="70"/>
                  </a:lnTo>
                  <a:cubicBezTo>
                    <a:pt x="989" y="70"/>
                    <a:pt x="986" y="70"/>
                    <a:pt x="984" y="69"/>
                  </a:cubicBezTo>
                  <a:close/>
                  <a:moveTo>
                    <a:pt x="362" y="68"/>
                  </a:moveTo>
                  <a:cubicBezTo>
                    <a:pt x="357" y="69"/>
                    <a:pt x="353" y="70"/>
                    <a:pt x="350" y="70"/>
                  </a:cubicBezTo>
                  <a:lnTo>
                    <a:pt x="294" y="84"/>
                  </a:lnTo>
                  <a:cubicBezTo>
                    <a:pt x="294" y="94"/>
                    <a:pt x="287" y="109"/>
                    <a:pt x="279" y="119"/>
                  </a:cubicBezTo>
                  <a:lnTo>
                    <a:pt x="279" y="119"/>
                  </a:lnTo>
                  <a:cubicBezTo>
                    <a:pt x="306" y="100"/>
                    <a:pt x="334" y="83"/>
                    <a:pt x="362" y="68"/>
                  </a:cubicBezTo>
                  <a:close/>
                  <a:moveTo>
                    <a:pt x="279" y="119"/>
                  </a:moveTo>
                  <a:cubicBezTo>
                    <a:pt x="276" y="121"/>
                    <a:pt x="273" y="123"/>
                    <a:pt x="270" y="125"/>
                  </a:cubicBezTo>
                  <a:lnTo>
                    <a:pt x="270" y="125"/>
                  </a:lnTo>
                  <a:cubicBezTo>
                    <a:pt x="273" y="124"/>
                    <a:pt x="276" y="122"/>
                    <a:pt x="279" y="119"/>
                  </a:cubicBezTo>
                  <a:close/>
                  <a:moveTo>
                    <a:pt x="1000" y="77"/>
                  </a:moveTo>
                  <a:lnTo>
                    <a:pt x="1047" y="112"/>
                  </a:lnTo>
                  <a:cubicBezTo>
                    <a:pt x="1057" y="122"/>
                    <a:pt x="1074" y="125"/>
                    <a:pt x="1089" y="131"/>
                  </a:cubicBezTo>
                  <a:lnTo>
                    <a:pt x="1089" y="131"/>
                  </a:lnTo>
                  <a:cubicBezTo>
                    <a:pt x="1080" y="125"/>
                    <a:pt x="1070" y="118"/>
                    <a:pt x="1061" y="112"/>
                  </a:cubicBezTo>
                  <a:cubicBezTo>
                    <a:pt x="1041" y="99"/>
                    <a:pt x="1021" y="87"/>
                    <a:pt x="1000" y="77"/>
                  </a:cubicBezTo>
                  <a:close/>
                  <a:moveTo>
                    <a:pt x="1089" y="131"/>
                  </a:moveTo>
                  <a:lnTo>
                    <a:pt x="1089" y="131"/>
                  </a:lnTo>
                  <a:cubicBezTo>
                    <a:pt x="1094" y="135"/>
                    <a:pt x="1099" y="139"/>
                    <a:pt x="1105" y="143"/>
                  </a:cubicBezTo>
                  <a:lnTo>
                    <a:pt x="1105" y="143"/>
                  </a:lnTo>
                  <a:lnTo>
                    <a:pt x="1103" y="140"/>
                  </a:lnTo>
                  <a:cubicBezTo>
                    <a:pt x="1099" y="136"/>
                    <a:pt x="1094" y="133"/>
                    <a:pt x="1089" y="131"/>
                  </a:cubicBezTo>
                  <a:close/>
                  <a:moveTo>
                    <a:pt x="270" y="125"/>
                  </a:moveTo>
                  <a:cubicBezTo>
                    <a:pt x="269" y="126"/>
                    <a:pt x="267" y="126"/>
                    <a:pt x="266" y="126"/>
                  </a:cubicBezTo>
                  <a:lnTo>
                    <a:pt x="224" y="154"/>
                  </a:lnTo>
                  <a:cubicBezTo>
                    <a:pt x="224" y="163"/>
                    <a:pt x="218" y="166"/>
                    <a:pt x="209" y="176"/>
                  </a:cubicBezTo>
                  <a:lnTo>
                    <a:pt x="209" y="176"/>
                  </a:lnTo>
                  <a:cubicBezTo>
                    <a:pt x="228" y="158"/>
                    <a:pt x="249" y="141"/>
                    <a:pt x="270" y="125"/>
                  </a:cubicBezTo>
                  <a:close/>
                  <a:moveTo>
                    <a:pt x="209" y="176"/>
                  </a:moveTo>
                  <a:lnTo>
                    <a:pt x="209" y="176"/>
                  </a:lnTo>
                  <a:cubicBezTo>
                    <a:pt x="198" y="186"/>
                    <a:pt x="188" y="197"/>
                    <a:pt x="178" y="208"/>
                  </a:cubicBezTo>
                  <a:lnTo>
                    <a:pt x="178" y="208"/>
                  </a:lnTo>
                  <a:lnTo>
                    <a:pt x="196" y="196"/>
                  </a:lnTo>
                  <a:cubicBezTo>
                    <a:pt x="201" y="187"/>
                    <a:pt x="205" y="181"/>
                    <a:pt x="209" y="176"/>
                  </a:cubicBezTo>
                  <a:close/>
                  <a:moveTo>
                    <a:pt x="1105" y="143"/>
                  </a:moveTo>
                  <a:lnTo>
                    <a:pt x="1131" y="182"/>
                  </a:lnTo>
                  <a:cubicBezTo>
                    <a:pt x="1159" y="196"/>
                    <a:pt x="1173" y="196"/>
                    <a:pt x="1173" y="210"/>
                  </a:cubicBezTo>
                  <a:lnTo>
                    <a:pt x="1200" y="252"/>
                  </a:lnTo>
                  <a:cubicBezTo>
                    <a:pt x="1228" y="265"/>
                    <a:pt x="1228" y="279"/>
                    <a:pt x="1242" y="279"/>
                  </a:cubicBezTo>
                  <a:lnTo>
                    <a:pt x="1270" y="321"/>
                  </a:lnTo>
                  <a:cubicBezTo>
                    <a:pt x="1270" y="330"/>
                    <a:pt x="1282" y="339"/>
                    <a:pt x="1294" y="349"/>
                  </a:cubicBezTo>
                  <a:lnTo>
                    <a:pt x="1294" y="349"/>
                  </a:lnTo>
                  <a:cubicBezTo>
                    <a:pt x="1248" y="274"/>
                    <a:pt x="1186" y="203"/>
                    <a:pt x="1105" y="143"/>
                  </a:cubicBezTo>
                  <a:close/>
                  <a:moveTo>
                    <a:pt x="1294" y="349"/>
                  </a:moveTo>
                  <a:cubicBezTo>
                    <a:pt x="1303" y="364"/>
                    <a:pt x="1312" y="379"/>
                    <a:pt x="1320" y="395"/>
                  </a:cubicBezTo>
                  <a:lnTo>
                    <a:pt x="1320" y="395"/>
                  </a:lnTo>
                  <a:lnTo>
                    <a:pt x="1312" y="363"/>
                  </a:lnTo>
                  <a:cubicBezTo>
                    <a:pt x="1307" y="358"/>
                    <a:pt x="1301" y="353"/>
                    <a:pt x="1294" y="349"/>
                  </a:cubicBezTo>
                  <a:close/>
                  <a:moveTo>
                    <a:pt x="178" y="208"/>
                  </a:move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2"/>
                    <a:pt x="58" y="375"/>
                    <a:pt x="57" y="399"/>
                  </a:cubicBezTo>
                  <a:lnTo>
                    <a:pt x="57" y="399"/>
                  </a:lnTo>
                  <a:cubicBezTo>
                    <a:pt x="86" y="326"/>
                    <a:pt x="128" y="262"/>
                    <a:pt x="178" y="208"/>
                  </a:cubicBezTo>
                  <a:close/>
                  <a:moveTo>
                    <a:pt x="57" y="399"/>
                  </a:moveTo>
                  <a:lnTo>
                    <a:pt x="57" y="399"/>
                  </a:lnTo>
                  <a:cubicBezTo>
                    <a:pt x="55" y="405"/>
                    <a:pt x="53" y="410"/>
                    <a:pt x="51" y="415"/>
                  </a:cubicBezTo>
                  <a:lnTo>
                    <a:pt x="51" y="415"/>
                  </a:lnTo>
                  <a:cubicBezTo>
                    <a:pt x="53" y="412"/>
                    <a:pt x="55" y="408"/>
                    <a:pt x="57" y="405"/>
                  </a:cubicBezTo>
                  <a:cubicBezTo>
                    <a:pt x="57" y="403"/>
                    <a:pt x="57" y="401"/>
                    <a:pt x="57" y="399"/>
                  </a:cubicBezTo>
                  <a:close/>
                  <a:moveTo>
                    <a:pt x="1320" y="395"/>
                  </a:moveTo>
                  <a:lnTo>
                    <a:pt x="1326" y="419"/>
                  </a:lnTo>
                  <a:cubicBezTo>
                    <a:pt x="1326" y="433"/>
                    <a:pt x="1340" y="461"/>
                    <a:pt x="1340" y="475"/>
                  </a:cubicBezTo>
                  <a:lnTo>
                    <a:pt x="1368" y="530"/>
                  </a:lnTo>
                  <a:cubicBezTo>
                    <a:pt x="1368" y="538"/>
                    <a:pt x="1372" y="546"/>
                    <a:pt x="1376" y="554"/>
                  </a:cubicBezTo>
                  <a:lnTo>
                    <a:pt x="1376" y="554"/>
                  </a:lnTo>
                  <a:cubicBezTo>
                    <a:pt x="1365" y="500"/>
                    <a:pt x="1346" y="446"/>
                    <a:pt x="1320" y="395"/>
                  </a:cubicBezTo>
                  <a:close/>
                  <a:moveTo>
                    <a:pt x="1376" y="554"/>
                  </a:moveTo>
                  <a:cubicBezTo>
                    <a:pt x="1378" y="564"/>
                    <a:pt x="1380" y="575"/>
                    <a:pt x="1382" y="586"/>
                  </a:cubicBezTo>
                  <a:lnTo>
                    <a:pt x="1382" y="586"/>
                  </a:lnTo>
                  <a:lnTo>
                    <a:pt x="1382" y="572"/>
                  </a:lnTo>
                  <a:cubicBezTo>
                    <a:pt x="1382" y="566"/>
                    <a:pt x="1379" y="560"/>
                    <a:pt x="1376" y="554"/>
                  </a:cubicBezTo>
                  <a:close/>
                  <a:moveTo>
                    <a:pt x="1382" y="586"/>
                  </a:moveTo>
                  <a:lnTo>
                    <a:pt x="1382" y="628"/>
                  </a:lnTo>
                  <a:lnTo>
                    <a:pt x="1382" y="684"/>
                  </a:lnTo>
                  <a:lnTo>
                    <a:pt x="1382" y="740"/>
                  </a:lnTo>
                  <a:lnTo>
                    <a:pt x="1382" y="774"/>
                  </a:lnTo>
                  <a:lnTo>
                    <a:pt x="1382" y="774"/>
                  </a:lnTo>
                  <a:cubicBezTo>
                    <a:pt x="1391" y="712"/>
                    <a:pt x="1391" y="649"/>
                    <a:pt x="1382" y="586"/>
                  </a:cubicBezTo>
                  <a:close/>
                  <a:moveTo>
                    <a:pt x="1382" y="774"/>
                  </a:moveTo>
                  <a:cubicBezTo>
                    <a:pt x="1380" y="783"/>
                    <a:pt x="1379" y="793"/>
                    <a:pt x="1377" y="802"/>
                  </a:cubicBezTo>
                  <a:lnTo>
                    <a:pt x="1377" y="802"/>
                  </a:lnTo>
                  <a:lnTo>
                    <a:pt x="1382" y="782"/>
                  </a:lnTo>
                  <a:lnTo>
                    <a:pt x="1382" y="774"/>
                  </a:lnTo>
                  <a:close/>
                  <a:moveTo>
                    <a:pt x="1377" y="802"/>
                  </a:moveTo>
                  <a:lnTo>
                    <a:pt x="1368" y="837"/>
                  </a:lnTo>
                  <a:cubicBezTo>
                    <a:pt x="1368" y="838"/>
                    <a:pt x="1368" y="839"/>
                    <a:pt x="1368" y="839"/>
                  </a:cubicBezTo>
                  <a:lnTo>
                    <a:pt x="1368" y="839"/>
                  </a:lnTo>
                  <a:cubicBezTo>
                    <a:pt x="1371" y="827"/>
                    <a:pt x="1374" y="815"/>
                    <a:pt x="1377" y="802"/>
                  </a:cubicBezTo>
                  <a:close/>
                  <a:moveTo>
                    <a:pt x="1368" y="839"/>
                  </a:moveTo>
                  <a:cubicBezTo>
                    <a:pt x="1363" y="857"/>
                    <a:pt x="1358" y="874"/>
                    <a:pt x="1351" y="891"/>
                  </a:cubicBezTo>
                  <a:lnTo>
                    <a:pt x="1351" y="891"/>
                  </a:lnTo>
                  <a:cubicBezTo>
                    <a:pt x="1360" y="877"/>
                    <a:pt x="1367" y="860"/>
                    <a:pt x="1368" y="839"/>
                  </a:cubicBezTo>
                  <a:close/>
                  <a:moveTo>
                    <a:pt x="1351" y="891"/>
                  </a:moveTo>
                  <a:cubicBezTo>
                    <a:pt x="1343" y="904"/>
                    <a:pt x="1333" y="914"/>
                    <a:pt x="1326" y="921"/>
                  </a:cubicBezTo>
                  <a:cubicBezTo>
                    <a:pt x="1295" y="1002"/>
                    <a:pt x="1248" y="1072"/>
                    <a:pt x="1189" y="1131"/>
                  </a:cubicBezTo>
                  <a:lnTo>
                    <a:pt x="1189" y="1131"/>
                  </a:lnTo>
                  <a:cubicBezTo>
                    <a:pt x="1264" y="1063"/>
                    <a:pt x="1318" y="981"/>
                    <a:pt x="1351" y="891"/>
                  </a:cubicBezTo>
                  <a:close/>
                  <a:moveTo>
                    <a:pt x="51" y="415"/>
                  </a:moveTo>
                  <a:lnTo>
                    <a:pt x="51" y="415"/>
                  </a:lnTo>
                  <a:cubicBezTo>
                    <a:pt x="14" y="483"/>
                    <a:pt x="1" y="562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888" y="1326"/>
                    <a:pt x="1065" y="1255"/>
                    <a:pt x="1189" y="1131"/>
                  </a:cubicBezTo>
                  <a:lnTo>
                    <a:pt x="1189" y="1131"/>
                  </a:lnTo>
                  <a:cubicBezTo>
                    <a:pt x="1100" y="1212"/>
                    <a:pt x="982" y="1271"/>
                    <a:pt x="838" y="1298"/>
                  </a:cubicBezTo>
                  <a:cubicBezTo>
                    <a:pt x="799" y="1304"/>
                    <a:pt x="760" y="1307"/>
                    <a:pt x="722" y="1307"/>
                  </a:cubicBezTo>
                  <a:cubicBezTo>
                    <a:pt x="354" y="1307"/>
                    <a:pt x="53" y="1015"/>
                    <a:pt x="15" y="712"/>
                  </a:cubicBezTo>
                  <a:cubicBezTo>
                    <a:pt x="4" y="601"/>
                    <a:pt x="19" y="502"/>
                    <a:pt x="51" y="415"/>
                  </a:cubicBezTo>
                  <a:close/>
                </a:path>
              </a:pathLst>
            </a:custGeom>
            <a:solidFill>
              <a:srgbClr val="8786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5"/>
            <p:cNvSpPr/>
            <p:nvPr/>
          </p:nvSpPr>
          <p:spPr>
            <a:xfrm>
              <a:off x="2921800" y="3458500"/>
              <a:ext cx="38825" cy="33150"/>
            </a:xfrm>
            <a:custGeom>
              <a:avLst/>
              <a:gdLst/>
              <a:ahLst/>
              <a:cxnLst/>
              <a:rect l="l" t="t" r="r" b="b"/>
              <a:pathLst>
                <a:path w="1553" h="1326" extrusionOk="0">
                  <a:moveTo>
                    <a:pt x="636" y="0"/>
                  </a:moveTo>
                  <a:cubicBezTo>
                    <a:pt x="645" y="0"/>
                    <a:pt x="660" y="7"/>
                    <a:pt x="674" y="7"/>
                  </a:cubicBezTo>
                  <a:cubicBezTo>
                    <a:pt x="680" y="7"/>
                    <a:pt x="687" y="5"/>
                    <a:pt x="691" y="0"/>
                  </a:cubicBezTo>
                  <a:close/>
                  <a:moveTo>
                    <a:pt x="691" y="0"/>
                  </a:moveTo>
                  <a:cubicBezTo>
                    <a:pt x="691" y="0"/>
                    <a:pt x="765" y="0"/>
                    <a:pt x="871" y="27"/>
                  </a:cubicBezTo>
                  <a:lnTo>
                    <a:pt x="871" y="27"/>
                  </a:lnTo>
                  <a:cubicBezTo>
                    <a:pt x="861" y="21"/>
                    <a:pt x="851" y="14"/>
                    <a:pt x="845" y="14"/>
                  </a:cubicBezTo>
                  <a:lnTo>
                    <a:pt x="789" y="0"/>
                  </a:lnTo>
                  <a:close/>
                  <a:moveTo>
                    <a:pt x="566" y="0"/>
                  </a:moveTo>
                  <a:lnTo>
                    <a:pt x="510" y="14"/>
                  </a:lnTo>
                  <a:cubicBezTo>
                    <a:pt x="496" y="14"/>
                    <a:pt x="482" y="28"/>
                    <a:pt x="468" y="28"/>
                  </a:cubicBezTo>
                  <a:lnTo>
                    <a:pt x="454" y="35"/>
                  </a:lnTo>
                  <a:lnTo>
                    <a:pt x="454" y="35"/>
                  </a:lnTo>
                  <a:cubicBezTo>
                    <a:pt x="519" y="12"/>
                    <a:pt x="582" y="0"/>
                    <a:pt x="636" y="0"/>
                  </a:cubicBezTo>
                  <a:close/>
                  <a:moveTo>
                    <a:pt x="454" y="35"/>
                  </a:moveTo>
                  <a:lnTo>
                    <a:pt x="454" y="35"/>
                  </a:lnTo>
                  <a:cubicBezTo>
                    <a:pt x="435" y="42"/>
                    <a:pt x="416" y="50"/>
                    <a:pt x="396" y="59"/>
                  </a:cubicBezTo>
                  <a:lnTo>
                    <a:pt x="396" y="59"/>
                  </a:lnTo>
                  <a:cubicBezTo>
                    <a:pt x="403" y="58"/>
                    <a:pt x="408" y="56"/>
                    <a:pt x="412" y="56"/>
                  </a:cubicBezTo>
                  <a:lnTo>
                    <a:pt x="454" y="35"/>
                  </a:lnTo>
                  <a:close/>
                  <a:moveTo>
                    <a:pt x="871" y="27"/>
                  </a:moveTo>
                  <a:lnTo>
                    <a:pt x="871" y="27"/>
                  </a:lnTo>
                  <a:cubicBezTo>
                    <a:pt x="882" y="34"/>
                    <a:pt x="893" y="42"/>
                    <a:pt x="901" y="42"/>
                  </a:cubicBezTo>
                  <a:lnTo>
                    <a:pt x="956" y="56"/>
                  </a:lnTo>
                  <a:cubicBezTo>
                    <a:pt x="970" y="56"/>
                    <a:pt x="984" y="70"/>
                    <a:pt x="998" y="70"/>
                  </a:cubicBezTo>
                  <a:lnTo>
                    <a:pt x="1054" y="112"/>
                  </a:lnTo>
                  <a:cubicBezTo>
                    <a:pt x="1068" y="126"/>
                    <a:pt x="1096" y="126"/>
                    <a:pt x="1110" y="140"/>
                  </a:cubicBezTo>
                  <a:lnTo>
                    <a:pt x="1138" y="182"/>
                  </a:lnTo>
                  <a:cubicBezTo>
                    <a:pt x="1166" y="196"/>
                    <a:pt x="1180" y="196"/>
                    <a:pt x="1180" y="210"/>
                  </a:cubicBezTo>
                  <a:lnTo>
                    <a:pt x="1207" y="252"/>
                  </a:lnTo>
                  <a:cubicBezTo>
                    <a:pt x="1235" y="265"/>
                    <a:pt x="1235" y="279"/>
                    <a:pt x="1249" y="279"/>
                  </a:cubicBezTo>
                  <a:lnTo>
                    <a:pt x="1277" y="321"/>
                  </a:lnTo>
                  <a:cubicBezTo>
                    <a:pt x="1277" y="335"/>
                    <a:pt x="1305" y="349"/>
                    <a:pt x="1319" y="363"/>
                  </a:cubicBezTo>
                  <a:lnTo>
                    <a:pt x="1333" y="419"/>
                  </a:lnTo>
                  <a:cubicBezTo>
                    <a:pt x="1333" y="433"/>
                    <a:pt x="1347" y="461"/>
                    <a:pt x="1347" y="475"/>
                  </a:cubicBezTo>
                  <a:lnTo>
                    <a:pt x="1375" y="530"/>
                  </a:lnTo>
                  <a:cubicBezTo>
                    <a:pt x="1375" y="544"/>
                    <a:pt x="1389" y="558"/>
                    <a:pt x="1389" y="572"/>
                  </a:cubicBezTo>
                  <a:lnTo>
                    <a:pt x="1389" y="628"/>
                  </a:lnTo>
                  <a:lnTo>
                    <a:pt x="1389" y="684"/>
                  </a:lnTo>
                  <a:lnTo>
                    <a:pt x="1389" y="740"/>
                  </a:lnTo>
                  <a:lnTo>
                    <a:pt x="1389" y="782"/>
                  </a:lnTo>
                  <a:lnTo>
                    <a:pt x="1375" y="837"/>
                  </a:lnTo>
                  <a:cubicBezTo>
                    <a:pt x="1375" y="879"/>
                    <a:pt x="1347" y="907"/>
                    <a:pt x="1333" y="921"/>
                  </a:cubicBezTo>
                  <a:cubicBezTo>
                    <a:pt x="1280" y="1058"/>
                    <a:pt x="1181" y="1165"/>
                    <a:pt x="1058" y="1235"/>
                  </a:cubicBezTo>
                  <a:lnTo>
                    <a:pt x="1058" y="1235"/>
                  </a:lnTo>
                  <a:cubicBezTo>
                    <a:pt x="1476" y="1031"/>
                    <a:pt x="1553" y="457"/>
                    <a:pt x="1138" y="140"/>
                  </a:cubicBezTo>
                  <a:cubicBezTo>
                    <a:pt x="1043" y="81"/>
                    <a:pt x="948" y="47"/>
                    <a:pt x="871" y="27"/>
                  </a:cubicBezTo>
                  <a:close/>
                  <a:moveTo>
                    <a:pt x="396" y="59"/>
                  </a:moveTo>
                  <a:cubicBezTo>
                    <a:pt x="383" y="63"/>
                    <a:pt x="366" y="70"/>
                    <a:pt x="357" y="70"/>
                  </a:cubicBezTo>
                  <a:lnTo>
                    <a:pt x="301" y="84"/>
                  </a:lnTo>
                  <a:cubicBezTo>
                    <a:pt x="301" y="98"/>
                    <a:pt x="287" y="126"/>
                    <a:pt x="273" y="126"/>
                  </a:cubicBezTo>
                  <a:lnTo>
                    <a:pt x="231" y="154"/>
                  </a:lnTo>
                  <a:cubicBezTo>
                    <a:pt x="231" y="168"/>
                    <a:pt x="217" y="168"/>
                    <a:pt x="203" y="196"/>
                  </a:cubicBezTo>
                  <a:lnTo>
                    <a:pt x="161" y="224"/>
                  </a:lnTo>
                  <a:cubicBezTo>
                    <a:pt x="147" y="224"/>
                    <a:pt x="147" y="252"/>
                    <a:pt x="133" y="265"/>
                  </a:cubicBezTo>
                  <a:lnTo>
                    <a:pt x="92" y="293"/>
                  </a:lnTo>
                  <a:cubicBezTo>
                    <a:pt x="92" y="307"/>
                    <a:pt x="78" y="335"/>
                    <a:pt x="78" y="349"/>
                  </a:cubicBezTo>
                  <a:cubicBezTo>
                    <a:pt x="78" y="363"/>
                    <a:pt x="64" y="377"/>
                    <a:pt x="64" y="405"/>
                  </a:cubicBezTo>
                  <a:cubicBezTo>
                    <a:pt x="22" y="475"/>
                    <a:pt x="8" y="558"/>
                    <a:pt x="8" y="642"/>
                  </a:cubicBezTo>
                  <a:cubicBezTo>
                    <a:pt x="8" y="1005"/>
                    <a:pt x="329" y="1312"/>
                    <a:pt x="705" y="1326"/>
                  </a:cubicBezTo>
                  <a:cubicBezTo>
                    <a:pt x="833" y="1326"/>
                    <a:pt x="954" y="1294"/>
                    <a:pt x="1058" y="1235"/>
                  </a:cubicBezTo>
                  <a:lnTo>
                    <a:pt x="1058" y="1235"/>
                  </a:lnTo>
                  <a:cubicBezTo>
                    <a:pt x="998" y="1264"/>
                    <a:pt x="932" y="1285"/>
                    <a:pt x="859" y="1298"/>
                  </a:cubicBezTo>
                  <a:cubicBezTo>
                    <a:pt x="820" y="1304"/>
                    <a:pt x="781" y="1307"/>
                    <a:pt x="743" y="1307"/>
                  </a:cubicBezTo>
                  <a:cubicBezTo>
                    <a:pt x="375" y="1307"/>
                    <a:pt x="75" y="1015"/>
                    <a:pt x="50" y="712"/>
                  </a:cubicBezTo>
                  <a:cubicBezTo>
                    <a:pt x="0" y="367"/>
                    <a:pt x="195" y="155"/>
                    <a:pt x="396" y="59"/>
                  </a:cubicBezTo>
                  <a:close/>
                </a:path>
              </a:pathLst>
            </a:custGeom>
            <a:solidFill>
              <a:srgbClr val="8482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5"/>
            <p:cNvSpPr/>
            <p:nvPr/>
          </p:nvSpPr>
          <p:spPr>
            <a:xfrm>
              <a:off x="2934550" y="3472800"/>
              <a:ext cx="22675" cy="17050"/>
            </a:xfrm>
            <a:custGeom>
              <a:avLst/>
              <a:gdLst/>
              <a:ahLst/>
              <a:cxnLst/>
              <a:rect l="l" t="t" r="r" b="b"/>
              <a:pathLst>
                <a:path w="907" h="682" extrusionOk="0">
                  <a:moveTo>
                    <a:pt x="767" y="0"/>
                  </a:moveTo>
                  <a:cubicBezTo>
                    <a:pt x="753" y="28"/>
                    <a:pt x="753" y="56"/>
                    <a:pt x="753" y="70"/>
                  </a:cubicBezTo>
                  <a:cubicBezTo>
                    <a:pt x="753" y="251"/>
                    <a:pt x="670" y="377"/>
                    <a:pt x="544" y="475"/>
                  </a:cubicBezTo>
                  <a:cubicBezTo>
                    <a:pt x="484" y="523"/>
                    <a:pt x="361" y="592"/>
                    <a:pt x="185" y="592"/>
                  </a:cubicBezTo>
                  <a:cubicBezTo>
                    <a:pt x="157" y="592"/>
                    <a:pt x="128" y="590"/>
                    <a:pt x="98" y="586"/>
                  </a:cubicBezTo>
                  <a:lnTo>
                    <a:pt x="0" y="586"/>
                  </a:lnTo>
                  <a:cubicBezTo>
                    <a:pt x="0" y="605"/>
                    <a:pt x="121" y="681"/>
                    <a:pt x="299" y="681"/>
                  </a:cubicBezTo>
                  <a:cubicBezTo>
                    <a:pt x="384" y="681"/>
                    <a:pt x="482" y="664"/>
                    <a:pt x="586" y="614"/>
                  </a:cubicBezTo>
                  <a:cubicBezTo>
                    <a:pt x="907" y="419"/>
                    <a:pt x="865" y="28"/>
                    <a:pt x="795" y="0"/>
                  </a:cubicBezTo>
                  <a:close/>
                </a:path>
              </a:pathLst>
            </a:custGeom>
            <a:solidFill>
              <a:srgbClr val="DCDB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5"/>
            <p:cNvSpPr/>
            <p:nvPr/>
          </p:nvSpPr>
          <p:spPr>
            <a:xfrm>
              <a:off x="2921975" y="3458500"/>
              <a:ext cx="34650" cy="33150"/>
            </a:xfrm>
            <a:custGeom>
              <a:avLst/>
              <a:gdLst/>
              <a:ahLst/>
              <a:cxnLst/>
              <a:rect l="l" t="t" r="r" b="b"/>
              <a:pathLst>
                <a:path w="1386" h="1326" extrusionOk="0">
                  <a:moveTo>
                    <a:pt x="629" y="0"/>
                  </a:moveTo>
                  <a:cubicBezTo>
                    <a:pt x="638" y="0"/>
                    <a:pt x="653" y="7"/>
                    <a:pt x="667" y="7"/>
                  </a:cubicBezTo>
                  <a:cubicBezTo>
                    <a:pt x="673" y="7"/>
                    <a:pt x="680" y="5"/>
                    <a:pt x="684" y="0"/>
                  </a:cubicBezTo>
                  <a:close/>
                  <a:moveTo>
                    <a:pt x="559" y="0"/>
                  </a:moveTo>
                  <a:lnTo>
                    <a:pt x="503" y="14"/>
                  </a:lnTo>
                  <a:cubicBezTo>
                    <a:pt x="496" y="14"/>
                    <a:pt x="490" y="18"/>
                    <a:pt x="483" y="21"/>
                  </a:cubicBezTo>
                  <a:lnTo>
                    <a:pt x="483" y="21"/>
                  </a:lnTo>
                  <a:cubicBezTo>
                    <a:pt x="532" y="7"/>
                    <a:pt x="581" y="0"/>
                    <a:pt x="629" y="0"/>
                  </a:cubicBezTo>
                  <a:close/>
                  <a:moveTo>
                    <a:pt x="684" y="0"/>
                  </a:moveTo>
                  <a:cubicBezTo>
                    <a:pt x="684" y="0"/>
                    <a:pt x="763" y="0"/>
                    <a:pt x="862" y="26"/>
                  </a:cubicBezTo>
                  <a:lnTo>
                    <a:pt x="862" y="26"/>
                  </a:lnTo>
                  <a:cubicBezTo>
                    <a:pt x="853" y="20"/>
                    <a:pt x="844" y="14"/>
                    <a:pt x="838" y="14"/>
                  </a:cubicBezTo>
                  <a:lnTo>
                    <a:pt x="782" y="0"/>
                  </a:lnTo>
                  <a:close/>
                  <a:moveTo>
                    <a:pt x="862" y="26"/>
                  </a:moveTo>
                  <a:cubicBezTo>
                    <a:pt x="874" y="34"/>
                    <a:pt x="886" y="42"/>
                    <a:pt x="894" y="42"/>
                  </a:cubicBezTo>
                  <a:lnTo>
                    <a:pt x="949" y="56"/>
                  </a:lnTo>
                  <a:cubicBezTo>
                    <a:pt x="952" y="56"/>
                    <a:pt x="955" y="57"/>
                    <a:pt x="958" y="58"/>
                  </a:cubicBezTo>
                  <a:lnTo>
                    <a:pt x="958" y="58"/>
                  </a:lnTo>
                  <a:cubicBezTo>
                    <a:pt x="925" y="44"/>
                    <a:pt x="893" y="34"/>
                    <a:pt x="862" y="26"/>
                  </a:cubicBezTo>
                  <a:close/>
                  <a:moveTo>
                    <a:pt x="958" y="58"/>
                  </a:moveTo>
                  <a:cubicBezTo>
                    <a:pt x="961" y="59"/>
                    <a:pt x="964" y="60"/>
                    <a:pt x="967" y="61"/>
                  </a:cubicBezTo>
                  <a:lnTo>
                    <a:pt x="967" y="61"/>
                  </a:lnTo>
                  <a:cubicBezTo>
                    <a:pt x="964" y="60"/>
                    <a:pt x="961" y="59"/>
                    <a:pt x="958" y="58"/>
                  </a:cubicBezTo>
                  <a:close/>
                  <a:moveTo>
                    <a:pt x="483" y="21"/>
                  </a:moveTo>
                  <a:lnTo>
                    <a:pt x="483" y="21"/>
                  </a:lnTo>
                  <a:cubicBezTo>
                    <a:pt x="442" y="32"/>
                    <a:pt x="402" y="48"/>
                    <a:pt x="362" y="68"/>
                  </a:cubicBezTo>
                  <a:lnTo>
                    <a:pt x="362" y="68"/>
                  </a:lnTo>
                  <a:cubicBezTo>
                    <a:pt x="377" y="64"/>
                    <a:pt x="395" y="56"/>
                    <a:pt x="405" y="56"/>
                  </a:cubicBezTo>
                  <a:lnTo>
                    <a:pt x="461" y="28"/>
                  </a:lnTo>
                  <a:cubicBezTo>
                    <a:pt x="468" y="28"/>
                    <a:pt x="476" y="24"/>
                    <a:pt x="483" y="21"/>
                  </a:cubicBezTo>
                  <a:close/>
                  <a:moveTo>
                    <a:pt x="967" y="61"/>
                  </a:moveTo>
                  <a:cubicBezTo>
                    <a:pt x="972" y="64"/>
                    <a:pt x="978" y="67"/>
                    <a:pt x="984" y="69"/>
                  </a:cubicBezTo>
                  <a:lnTo>
                    <a:pt x="984" y="69"/>
                  </a:lnTo>
                  <a:cubicBezTo>
                    <a:pt x="978" y="66"/>
                    <a:pt x="972" y="64"/>
                    <a:pt x="967" y="61"/>
                  </a:cubicBezTo>
                  <a:close/>
                  <a:moveTo>
                    <a:pt x="984" y="69"/>
                  </a:moveTo>
                  <a:cubicBezTo>
                    <a:pt x="989" y="72"/>
                    <a:pt x="995" y="74"/>
                    <a:pt x="1000" y="77"/>
                  </a:cubicBezTo>
                  <a:lnTo>
                    <a:pt x="1000" y="77"/>
                  </a:lnTo>
                  <a:lnTo>
                    <a:pt x="991" y="70"/>
                  </a:lnTo>
                  <a:cubicBezTo>
                    <a:pt x="989" y="70"/>
                    <a:pt x="986" y="70"/>
                    <a:pt x="984" y="69"/>
                  </a:cubicBezTo>
                  <a:close/>
                  <a:moveTo>
                    <a:pt x="362" y="68"/>
                  </a:moveTo>
                  <a:cubicBezTo>
                    <a:pt x="357" y="69"/>
                    <a:pt x="353" y="70"/>
                    <a:pt x="350" y="70"/>
                  </a:cubicBezTo>
                  <a:lnTo>
                    <a:pt x="294" y="84"/>
                  </a:lnTo>
                  <a:cubicBezTo>
                    <a:pt x="294" y="94"/>
                    <a:pt x="287" y="109"/>
                    <a:pt x="279" y="119"/>
                  </a:cubicBezTo>
                  <a:lnTo>
                    <a:pt x="279" y="119"/>
                  </a:lnTo>
                  <a:cubicBezTo>
                    <a:pt x="306" y="100"/>
                    <a:pt x="334" y="83"/>
                    <a:pt x="362" y="68"/>
                  </a:cubicBezTo>
                  <a:close/>
                  <a:moveTo>
                    <a:pt x="279" y="119"/>
                  </a:moveTo>
                  <a:cubicBezTo>
                    <a:pt x="276" y="121"/>
                    <a:pt x="273" y="123"/>
                    <a:pt x="270" y="125"/>
                  </a:cubicBezTo>
                  <a:lnTo>
                    <a:pt x="270" y="125"/>
                  </a:lnTo>
                  <a:cubicBezTo>
                    <a:pt x="273" y="124"/>
                    <a:pt x="276" y="122"/>
                    <a:pt x="279" y="119"/>
                  </a:cubicBezTo>
                  <a:close/>
                  <a:moveTo>
                    <a:pt x="1000" y="77"/>
                  </a:moveTo>
                  <a:lnTo>
                    <a:pt x="1047" y="112"/>
                  </a:lnTo>
                  <a:cubicBezTo>
                    <a:pt x="1057" y="122"/>
                    <a:pt x="1074" y="125"/>
                    <a:pt x="1088" y="131"/>
                  </a:cubicBezTo>
                  <a:lnTo>
                    <a:pt x="1088" y="131"/>
                  </a:lnTo>
                  <a:cubicBezTo>
                    <a:pt x="1080" y="124"/>
                    <a:pt x="1070" y="118"/>
                    <a:pt x="1061" y="112"/>
                  </a:cubicBezTo>
                  <a:cubicBezTo>
                    <a:pt x="1041" y="99"/>
                    <a:pt x="1021" y="87"/>
                    <a:pt x="1000" y="77"/>
                  </a:cubicBezTo>
                  <a:close/>
                  <a:moveTo>
                    <a:pt x="1088" y="131"/>
                  </a:moveTo>
                  <a:lnTo>
                    <a:pt x="1088" y="131"/>
                  </a:lnTo>
                  <a:cubicBezTo>
                    <a:pt x="1094" y="135"/>
                    <a:pt x="1099" y="139"/>
                    <a:pt x="1105" y="143"/>
                  </a:cubicBezTo>
                  <a:lnTo>
                    <a:pt x="1105" y="143"/>
                  </a:lnTo>
                  <a:lnTo>
                    <a:pt x="1103" y="140"/>
                  </a:lnTo>
                  <a:cubicBezTo>
                    <a:pt x="1099" y="136"/>
                    <a:pt x="1094" y="133"/>
                    <a:pt x="1088" y="131"/>
                  </a:cubicBezTo>
                  <a:close/>
                  <a:moveTo>
                    <a:pt x="270" y="125"/>
                  </a:moveTo>
                  <a:cubicBezTo>
                    <a:pt x="269" y="126"/>
                    <a:pt x="267" y="126"/>
                    <a:pt x="266" y="126"/>
                  </a:cubicBezTo>
                  <a:lnTo>
                    <a:pt x="224" y="154"/>
                  </a:lnTo>
                  <a:cubicBezTo>
                    <a:pt x="224" y="163"/>
                    <a:pt x="218" y="166"/>
                    <a:pt x="209" y="176"/>
                  </a:cubicBezTo>
                  <a:lnTo>
                    <a:pt x="209" y="176"/>
                  </a:lnTo>
                  <a:cubicBezTo>
                    <a:pt x="228" y="158"/>
                    <a:pt x="249" y="141"/>
                    <a:pt x="270" y="125"/>
                  </a:cubicBezTo>
                  <a:close/>
                  <a:moveTo>
                    <a:pt x="209" y="176"/>
                  </a:moveTo>
                  <a:lnTo>
                    <a:pt x="209" y="176"/>
                  </a:lnTo>
                  <a:cubicBezTo>
                    <a:pt x="198" y="186"/>
                    <a:pt x="188" y="197"/>
                    <a:pt x="178" y="208"/>
                  </a:cubicBezTo>
                  <a:lnTo>
                    <a:pt x="178" y="208"/>
                  </a:lnTo>
                  <a:lnTo>
                    <a:pt x="196" y="196"/>
                  </a:lnTo>
                  <a:cubicBezTo>
                    <a:pt x="201" y="187"/>
                    <a:pt x="205" y="181"/>
                    <a:pt x="209" y="176"/>
                  </a:cubicBezTo>
                  <a:close/>
                  <a:moveTo>
                    <a:pt x="1105" y="143"/>
                  </a:moveTo>
                  <a:lnTo>
                    <a:pt x="1131" y="182"/>
                  </a:lnTo>
                  <a:cubicBezTo>
                    <a:pt x="1159" y="196"/>
                    <a:pt x="1173" y="196"/>
                    <a:pt x="1173" y="210"/>
                  </a:cubicBezTo>
                  <a:lnTo>
                    <a:pt x="1200" y="252"/>
                  </a:lnTo>
                  <a:cubicBezTo>
                    <a:pt x="1228" y="265"/>
                    <a:pt x="1228" y="279"/>
                    <a:pt x="1242" y="279"/>
                  </a:cubicBezTo>
                  <a:lnTo>
                    <a:pt x="1270" y="321"/>
                  </a:lnTo>
                  <a:cubicBezTo>
                    <a:pt x="1270" y="330"/>
                    <a:pt x="1281" y="338"/>
                    <a:pt x="1292" y="347"/>
                  </a:cubicBezTo>
                  <a:lnTo>
                    <a:pt x="1292" y="347"/>
                  </a:lnTo>
                  <a:cubicBezTo>
                    <a:pt x="1247" y="272"/>
                    <a:pt x="1185" y="203"/>
                    <a:pt x="1105" y="143"/>
                  </a:cubicBezTo>
                  <a:close/>
                  <a:moveTo>
                    <a:pt x="178" y="208"/>
                  </a:moveTo>
                  <a:lnTo>
                    <a:pt x="154" y="224"/>
                  </a:lnTo>
                  <a:cubicBezTo>
                    <a:pt x="140" y="224"/>
                    <a:pt x="140" y="252"/>
                    <a:pt x="126" y="265"/>
                  </a:cubicBezTo>
                  <a:lnTo>
                    <a:pt x="85" y="293"/>
                  </a:lnTo>
                  <a:cubicBezTo>
                    <a:pt x="85" y="307"/>
                    <a:pt x="71" y="335"/>
                    <a:pt x="71" y="349"/>
                  </a:cubicBezTo>
                  <a:cubicBezTo>
                    <a:pt x="71" y="362"/>
                    <a:pt x="58" y="375"/>
                    <a:pt x="57" y="399"/>
                  </a:cubicBezTo>
                  <a:lnTo>
                    <a:pt x="57" y="399"/>
                  </a:lnTo>
                  <a:cubicBezTo>
                    <a:pt x="86" y="326"/>
                    <a:pt x="128" y="262"/>
                    <a:pt x="178" y="208"/>
                  </a:cubicBezTo>
                  <a:close/>
                  <a:moveTo>
                    <a:pt x="1292" y="347"/>
                  </a:moveTo>
                  <a:cubicBezTo>
                    <a:pt x="1303" y="365"/>
                    <a:pt x="1313" y="383"/>
                    <a:pt x="1322" y="401"/>
                  </a:cubicBezTo>
                  <a:lnTo>
                    <a:pt x="1322" y="401"/>
                  </a:lnTo>
                  <a:lnTo>
                    <a:pt x="1312" y="363"/>
                  </a:lnTo>
                  <a:cubicBezTo>
                    <a:pt x="1307" y="358"/>
                    <a:pt x="1299" y="352"/>
                    <a:pt x="1292" y="347"/>
                  </a:cubicBezTo>
                  <a:close/>
                  <a:moveTo>
                    <a:pt x="57" y="399"/>
                  </a:moveTo>
                  <a:lnTo>
                    <a:pt x="57" y="399"/>
                  </a:lnTo>
                  <a:cubicBezTo>
                    <a:pt x="55" y="405"/>
                    <a:pt x="53" y="410"/>
                    <a:pt x="51" y="415"/>
                  </a:cubicBezTo>
                  <a:lnTo>
                    <a:pt x="51" y="415"/>
                  </a:lnTo>
                  <a:cubicBezTo>
                    <a:pt x="53" y="412"/>
                    <a:pt x="55" y="408"/>
                    <a:pt x="57" y="405"/>
                  </a:cubicBezTo>
                  <a:cubicBezTo>
                    <a:pt x="57" y="403"/>
                    <a:pt x="57" y="401"/>
                    <a:pt x="57" y="399"/>
                  </a:cubicBezTo>
                  <a:close/>
                  <a:moveTo>
                    <a:pt x="1322" y="401"/>
                  </a:moveTo>
                  <a:lnTo>
                    <a:pt x="1326" y="419"/>
                  </a:lnTo>
                  <a:cubicBezTo>
                    <a:pt x="1326" y="433"/>
                    <a:pt x="1340" y="461"/>
                    <a:pt x="1340" y="475"/>
                  </a:cubicBezTo>
                  <a:lnTo>
                    <a:pt x="1368" y="530"/>
                  </a:lnTo>
                  <a:lnTo>
                    <a:pt x="1368" y="530"/>
                  </a:lnTo>
                  <a:cubicBezTo>
                    <a:pt x="1357" y="486"/>
                    <a:pt x="1342" y="443"/>
                    <a:pt x="1322" y="401"/>
                  </a:cubicBezTo>
                  <a:close/>
                  <a:moveTo>
                    <a:pt x="1368" y="530"/>
                  </a:moveTo>
                  <a:cubicBezTo>
                    <a:pt x="1368" y="530"/>
                    <a:pt x="1368" y="531"/>
                    <a:pt x="1368" y="531"/>
                  </a:cubicBezTo>
                  <a:lnTo>
                    <a:pt x="1368" y="531"/>
                  </a:lnTo>
                  <a:cubicBezTo>
                    <a:pt x="1368" y="531"/>
                    <a:pt x="1368" y="531"/>
                    <a:pt x="1368" y="530"/>
                  </a:cubicBezTo>
                  <a:lnTo>
                    <a:pt x="1368" y="530"/>
                  </a:lnTo>
                  <a:close/>
                  <a:moveTo>
                    <a:pt x="1368" y="531"/>
                  </a:moveTo>
                  <a:cubicBezTo>
                    <a:pt x="1368" y="535"/>
                    <a:pt x="1369" y="538"/>
                    <a:pt x="1370" y="542"/>
                  </a:cubicBezTo>
                  <a:lnTo>
                    <a:pt x="1370" y="542"/>
                  </a:lnTo>
                  <a:cubicBezTo>
                    <a:pt x="1369" y="538"/>
                    <a:pt x="1369" y="535"/>
                    <a:pt x="1368" y="531"/>
                  </a:cubicBezTo>
                  <a:close/>
                  <a:moveTo>
                    <a:pt x="1370" y="542"/>
                  </a:moveTo>
                  <a:lnTo>
                    <a:pt x="1370" y="542"/>
                  </a:lnTo>
                  <a:cubicBezTo>
                    <a:pt x="1376" y="566"/>
                    <a:pt x="1379" y="590"/>
                    <a:pt x="1382" y="615"/>
                  </a:cubicBezTo>
                  <a:lnTo>
                    <a:pt x="1382" y="615"/>
                  </a:lnTo>
                  <a:lnTo>
                    <a:pt x="1382" y="572"/>
                  </a:lnTo>
                  <a:cubicBezTo>
                    <a:pt x="1382" y="562"/>
                    <a:pt x="1374" y="552"/>
                    <a:pt x="1370" y="542"/>
                  </a:cubicBezTo>
                  <a:close/>
                  <a:moveTo>
                    <a:pt x="1382" y="615"/>
                  </a:moveTo>
                  <a:lnTo>
                    <a:pt x="1382" y="628"/>
                  </a:lnTo>
                  <a:lnTo>
                    <a:pt x="1382" y="684"/>
                  </a:lnTo>
                  <a:lnTo>
                    <a:pt x="1382" y="734"/>
                  </a:lnTo>
                  <a:lnTo>
                    <a:pt x="1382" y="734"/>
                  </a:lnTo>
                  <a:cubicBezTo>
                    <a:pt x="1386" y="695"/>
                    <a:pt x="1386" y="655"/>
                    <a:pt x="1382" y="615"/>
                  </a:cubicBezTo>
                  <a:close/>
                  <a:moveTo>
                    <a:pt x="1382" y="734"/>
                  </a:moveTo>
                  <a:lnTo>
                    <a:pt x="1382" y="734"/>
                  </a:lnTo>
                  <a:cubicBezTo>
                    <a:pt x="1376" y="794"/>
                    <a:pt x="1362" y="852"/>
                    <a:pt x="1339" y="907"/>
                  </a:cubicBezTo>
                  <a:lnTo>
                    <a:pt x="1339" y="907"/>
                  </a:lnTo>
                  <a:cubicBezTo>
                    <a:pt x="1353" y="891"/>
                    <a:pt x="1368" y="868"/>
                    <a:pt x="1368" y="837"/>
                  </a:cubicBezTo>
                  <a:lnTo>
                    <a:pt x="1382" y="782"/>
                  </a:lnTo>
                  <a:lnTo>
                    <a:pt x="1382" y="740"/>
                  </a:lnTo>
                  <a:lnTo>
                    <a:pt x="1382" y="734"/>
                  </a:lnTo>
                  <a:close/>
                  <a:moveTo>
                    <a:pt x="1339" y="907"/>
                  </a:moveTo>
                  <a:cubicBezTo>
                    <a:pt x="1334" y="913"/>
                    <a:pt x="1330" y="917"/>
                    <a:pt x="1326" y="921"/>
                  </a:cubicBezTo>
                  <a:cubicBezTo>
                    <a:pt x="1307" y="969"/>
                    <a:pt x="1283" y="1014"/>
                    <a:pt x="1254" y="1054"/>
                  </a:cubicBezTo>
                  <a:lnTo>
                    <a:pt x="1254" y="1054"/>
                  </a:lnTo>
                  <a:cubicBezTo>
                    <a:pt x="1289" y="1009"/>
                    <a:pt x="1318" y="959"/>
                    <a:pt x="1339" y="907"/>
                  </a:cubicBezTo>
                  <a:close/>
                  <a:moveTo>
                    <a:pt x="51" y="415"/>
                  </a:moveTo>
                  <a:lnTo>
                    <a:pt x="51" y="415"/>
                  </a:lnTo>
                  <a:cubicBezTo>
                    <a:pt x="14" y="483"/>
                    <a:pt x="1" y="562"/>
                    <a:pt x="1" y="642"/>
                  </a:cubicBezTo>
                  <a:cubicBezTo>
                    <a:pt x="1" y="1005"/>
                    <a:pt x="322" y="1312"/>
                    <a:pt x="698" y="1326"/>
                  </a:cubicBezTo>
                  <a:cubicBezTo>
                    <a:pt x="924" y="1326"/>
                    <a:pt x="1131" y="1225"/>
                    <a:pt x="1254" y="1054"/>
                  </a:cubicBezTo>
                  <a:lnTo>
                    <a:pt x="1254" y="1054"/>
                  </a:lnTo>
                  <a:cubicBezTo>
                    <a:pt x="1160" y="1174"/>
                    <a:pt x="1020" y="1264"/>
                    <a:pt x="838" y="1298"/>
                  </a:cubicBezTo>
                  <a:cubicBezTo>
                    <a:pt x="799" y="1304"/>
                    <a:pt x="760" y="1307"/>
                    <a:pt x="722" y="1307"/>
                  </a:cubicBezTo>
                  <a:cubicBezTo>
                    <a:pt x="354" y="1307"/>
                    <a:pt x="53" y="1015"/>
                    <a:pt x="15" y="712"/>
                  </a:cubicBezTo>
                  <a:cubicBezTo>
                    <a:pt x="4" y="601"/>
                    <a:pt x="19" y="502"/>
                    <a:pt x="51" y="415"/>
                  </a:cubicBezTo>
                  <a:close/>
                </a:path>
              </a:pathLst>
            </a:custGeom>
            <a:solidFill>
              <a:srgbClr val="807E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5"/>
            <p:cNvSpPr/>
            <p:nvPr/>
          </p:nvSpPr>
          <p:spPr>
            <a:xfrm>
              <a:off x="2921175" y="3458500"/>
              <a:ext cx="35375" cy="33150"/>
            </a:xfrm>
            <a:custGeom>
              <a:avLst/>
              <a:gdLst/>
              <a:ahLst/>
              <a:cxnLst/>
              <a:rect l="l" t="t" r="r" b="b"/>
              <a:pathLst>
                <a:path w="1415" h="1326" extrusionOk="0">
                  <a:moveTo>
                    <a:pt x="716" y="0"/>
                  </a:moveTo>
                  <a:cubicBezTo>
                    <a:pt x="780" y="3"/>
                    <a:pt x="840" y="12"/>
                    <a:pt x="897" y="28"/>
                  </a:cubicBezTo>
                  <a:lnTo>
                    <a:pt x="897" y="28"/>
                  </a:lnTo>
                  <a:cubicBezTo>
                    <a:pt x="887" y="21"/>
                    <a:pt x="877" y="14"/>
                    <a:pt x="870" y="14"/>
                  </a:cubicBezTo>
                  <a:lnTo>
                    <a:pt x="814" y="0"/>
                  </a:lnTo>
                  <a:close/>
                  <a:moveTo>
                    <a:pt x="591" y="0"/>
                  </a:moveTo>
                  <a:lnTo>
                    <a:pt x="535" y="14"/>
                  </a:lnTo>
                  <a:cubicBezTo>
                    <a:pt x="521" y="14"/>
                    <a:pt x="507" y="28"/>
                    <a:pt x="493" y="28"/>
                  </a:cubicBezTo>
                  <a:lnTo>
                    <a:pt x="462" y="44"/>
                  </a:lnTo>
                  <a:lnTo>
                    <a:pt x="462" y="44"/>
                  </a:lnTo>
                  <a:cubicBezTo>
                    <a:pt x="537" y="18"/>
                    <a:pt x="622" y="2"/>
                    <a:pt x="716" y="0"/>
                  </a:cubicBezTo>
                  <a:close/>
                  <a:moveTo>
                    <a:pt x="897" y="28"/>
                  </a:moveTo>
                  <a:lnTo>
                    <a:pt x="897" y="28"/>
                  </a:lnTo>
                  <a:cubicBezTo>
                    <a:pt x="908" y="35"/>
                    <a:pt x="918" y="42"/>
                    <a:pt x="926" y="42"/>
                  </a:cubicBezTo>
                  <a:lnTo>
                    <a:pt x="978" y="55"/>
                  </a:lnTo>
                  <a:lnTo>
                    <a:pt x="978" y="55"/>
                  </a:lnTo>
                  <a:cubicBezTo>
                    <a:pt x="952" y="45"/>
                    <a:pt x="925" y="36"/>
                    <a:pt x="897" y="28"/>
                  </a:cubicBezTo>
                  <a:close/>
                  <a:moveTo>
                    <a:pt x="462" y="44"/>
                  </a:moveTo>
                  <a:cubicBezTo>
                    <a:pt x="448" y="49"/>
                    <a:pt x="435" y="54"/>
                    <a:pt x="422" y="59"/>
                  </a:cubicBezTo>
                  <a:lnTo>
                    <a:pt x="422" y="59"/>
                  </a:lnTo>
                  <a:cubicBezTo>
                    <a:pt x="428" y="57"/>
                    <a:pt x="433" y="56"/>
                    <a:pt x="437" y="56"/>
                  </a:cubicBezTo>
                  <a:lnTo>
                    <a:pt x="462" y="44"/>
                  </a:lnTo>
                  <a:close/>
                  <a:moveTo>
                    <a:pt x="978" y="55"/>
                  </a:moveTo>
                  <a:lnTo>
                    <a:pt x="978" y="55"/>
                  </a:lnTo>
                  <a:cubicBezTo>
                    <a:pt x="1001" y="65"/>
                    <a:pt x="1024" y="76"/>
                    <a:pt x="1046" y="87"/>
                  </a:cubicBezTo>
                  <a:lnTo>
                    <a:pt x="1046" y="87"/>
                  </a:lnTo>
                  <a:lnTo>
                    <a:pt x="1023" y="70"/>
                  </a:lnTo>
                  <a:cubicBezTo>
                    <a:pt x="1009" y="70"/>
                    <a:pt x="995" y="56"/>
                    <a:pt x="981" y="56"/>
                  </a:cubicBezTo>
                  <a:lnTo>
                    <a:pt x="978" y="55"/>
                  </a:lnTo>
                  <a:close/>
                  <a:moveTo>
                    <a:pt x="422" y="59"/>
                  </a:moveTo>
                  <a:cubicBezTo>
                    <a:pt x="408" y="63"/>
                    <a:pt x="391" y="70"/>
                    <a:pt x="382" y="70"/>
                  </a:cubicBezTo>
                  <a:lnTo>
                    <a:pt x="326" y="84"/>
                  </a:lnTo>
                  <a:cubicBezTo>
                    <a:pt x="326" y="93"/>
                    <a:pt x="320" y="109"/>
                    <a:pt x="312" y="118"/>
                  </a:cubicBezTo>
                  <a:lnTo>
                    <a:pt x="312" y="118"/>
                  </a:lnTo>
                  <a:cubicBezTo>
                    <a:pt x="345" y="96"/>
                    <a:pt x="382" y="76"/>
                    <a:pt x="422" y="59"/>
                  </a:cubicBezTo>
                  <a:close/>
                  <a:moveTo>
                    <a:pt x="312" y="118"/>
                  </a:moveTo>
                  <a:cubicBezTo>
                    <a:pt x="308" y="121"/>
                    <a:pt x="304" y="123"/>
                    <a:pt x="300" y="126"/>
                  </a:cubicBezTo>
                  <a:lnTo>
                    <a:pt x="300" y="126"/>
                  </a:lnTo>
                  <a:cubicBezTo>
                    <a:pt x="304" y="125"/>
                    <a:pt x="308" y="122"/>
                    <a:pt x="312" y="118"/>
                  </a:cubicBezTo>
                  <a:close/>
                  <a:moveTo>
                    <a:pt x="1046" y="87"/>
                  </a:moveTo>
                  <a:lnTo>
                    <a:pt x="1079" y="112"/>
                  </a:lnTo>
                  <a:cubicBezTo>
                    <a:pt x="1088" y="121"/>
                    <a:pt x="1102" y="124"/>
                    <a:pt x="1114" y="128"/>
                  </a:cubicBezTo>
                  <a:lnTo>
                    <a:pt x="1114" y="128"/>
                  </a:lnTo>
                  <a:cubicBezTo>
                    <a:pt x="1092" y="114"/>
                    <a:pt x="1070" y="100"/>
                    <a:pt x="1046" y="87"/>
                  </a:cubicBezTo>
                  <a:close/>
                  <a:moveTo>
                    <a:pt x="1114" y="128"/>
                  </a:moveTo>
                  <a:lnTo>
                    <a:pt x="1114" y="128"/>
                  </a:lnTo>
                  <a:cubicBezTo>
                    <a:pt x="1123" y="134"/>
                    <a:pt x="1131" y="140"/>
                    <a:pt x="1139" y="146"/>
                  </a:cubicBezTo>
                  <a:lnTo>
                    <a:pt x="1139" y="146"/>
                  </a:lnTo>
                  <a:lnTo>
                    <a:pt x="1135" y="140"/>
                  </a:lnTo>
                  <a:cubicBezTo>
                    <a:pt x="1129" y="135"/>
                    <a:pt x="1122" y="131"/>
                    <a:pt x="1114" y="128"/>
                  </a:cubicBezTo>
                  <a:close/>
                  <a:moveTo>
                    <a:pt x="300" y="126"/>
                  </a:moveTo>
                  <a:lnTo>
                    <a:pt x="300" y="126"/>
                  </a:lnTo>
                  <a:cubicBezTo>
                    <a:pt x="299" y="126"/>
                    <a:pt x="299" y="126"/>
                    <a:pt x="298" y="126"/>
                  </a:cubicBezTo>
                  <a:lnTo>
                    <a:pt x="256" y="154"/>
                  </a:lnTo>
                  <a:cubicBezTo>
                    <a:pt x="256" y="156"/>
                    <a:pt x="256" y="159"/>
                    <a:pt x="255" y="160"/>
                  </a:cubicBezTo>
                  <a:lnTo>
                    <a:pt x="255" y="160"/>
                  </a:lnTo>
                  <a:cubicBezTo>
                    <a:pt x="269" y="148"/>
                    <a:pt x="284" y="137"/>
                    <a:pt x="300" y="126"/>
                  </a:cubicBezTo>
                  <a:close/>
                  <a:moveTo>
                    <a:pt x="255" y="160"/>
                  </a:moveTo>
                  <a:cubicBezTo>
                    <a:pt x="233" y="178"/>
                    <a:pt x="214" y="197"/>
                    <a:pt x="195" y="218"/>
                  </a:cubicBezTo>
                  <a:lnTo>
                    <a:pt x="195" y="218"/>
                  </a:lnTo>
                  <a:lnTo>
                    <a:pt x="228" y="196"/>
                  </a:lnTo>
                  <a:cubicBezTo>
                    <a:pt x="240" y="173"/>
                    <a:pt x="251" y="169"/>
                    <a:pt x="255" y="160"/>
                  </a:cubicBezTo>
                  <a:close/>
                  <a:moveTo>
                    <a:pt x="195" y="218"/>
                  </a:moveTo>
                  <a:lnTo>
                    <a:pt x="186" y="224"/>
                  </a:lnTo>
                  <a:cubicBezTo>
                    <a:pt x="177" y="224"/>
                    <a:pt x="174" y="237"/>
                    <a:pt x="168" y="250"/>
                  </a:cubicBezTo>
                  <a:lnTo>
                    <a:pt x="168" y="250"/>
                  </a:lnTo>
                  <a:cubicBezTo>
                    <a:pt x="177" y="239"/>
                    <a:pt x="186" y="228"/>
                    <a:pt x="195" y="218"/>
                  </a:cubicBezTo>
                  <a:close/>
                  <a:moveTo>
                    <a:pt x="168" y="250"/>
                  </a:moveTo>
                  <a:lnTo>
                    <a:pt x="168" y="250"/>
                  </a:lnTo>
                  <a:cubicBezTo>
                    <a:pt x="163" y="256"/>
                    <a:pt x="159" y="262"/>
                    <a:pt x="154" y="268"/>
                  </a:cubicBezTo>
                  <a:lnTo>
                    <a:pt x="154" y="268"/>
                  </a:lnTo>
                  <a:lnTo>
                    <a:pt x="158" y="265"/>
                  </a:lnTo>
                  <a:cubicBezTo>
                    <a:pt x="163" y="261"/>
                    <a:pt x="166" y="255"/>
                    <a:pt x="168" y="250"/>
                  </a:cubicBezTo>
                  <a:close/>
                  <a:moveTo>
                    <a:pt x="1139" y="146"/>
                  </a:moveTo>
                  <a:lnTo>
                    <a:pt x="1163" y="182"/>
                  </a:lnTo>
                  <a:cubicBezTo>
                    <a:pt x="1191" y="196"/>
                    <a:pt x="1205" y="196"/>
                    <a:pt x="1205" y="210"/>
                  </a:cubicBezTo>
                  <a:lnTo>
                    <a:pt x="1232" y="252"/>
                  </a:lnTo>
                  <a:cubicBezTo>
                    <a:pt x="1260" y="265"/>
                    <a:pt x="1260" y="279"/>
                    <a:pt x="1274" y="279"/>
                  </a:cubicBezTo>
                  <a:lnTo>
                    <a:pt x="1302" y="321"/>
                  </a:lnTo>
                  <a:cubicBezTo>
                    <a:pt x="1302" y="329"/>
                    <a:pt x="1311" y="337"/>
                    <a:pt x="1321" y="345"/>
                  </a:cubicBezTo>
                  <a:lnTo>
                    <a:pt x="1321" y="345"/>
                  </a:lnTo>
                  <a:cubicBezTo>
                    <a:pt x="1275" y="270"/>
                    <a:pt x="1214" y="202"/>
                    <a:pt x="1139" y="146"/>
                  </a:cubicBezTo>
                  <a:close/>
                  <a:moveTo>
                    <a:pt x="154" y="268"/>
                  </a:moveTo>
                  <a:lnTo>
                    <a:pt x="117" y="293"/>
                  </a:lnTo>
                  <a:cubicBezTo>
                    <a:pt x="117" y="307"/>
                    <a:pt x="103" y="335"/>
                    <a:pt x="103" y="349"/>
                  </a:cubicBezTo>
                  <a:cubicBezTo>
                    <a:pt x="103" y="351"/>
                    <a:pt x="102" y="352"/>
                    <a:pt x="102" y="354"/>
                  </a:cubicBezTo>
                  <a:lnTo>
                    <a:pt x="102" y="354"/>
                  </a:lnTo>
                  <a:cubicBezTo>
                    <a:pt x="117" y="324"/>
                    <a:pt x="134" y="296"/>
                    <a:pt x="154" y="268"/>
                  </a:cubicBezTo>
                  <a:close/>
                  <a:moveTo>
                    <a:pt x="1321" y="345"/>
                  </a:moveTo>
                  <a:cubicBezTo>
                    <a:pt x="1334" y="365"/>
                    <a:pt x="1345" y="386"/>
                    <a:pt x="1355" y="407"/>
                  </a:cubicBezTo>
                  <a:lnTo>
                    <a:pt x="1355" y="407"/>
                  </a:lnTo>
                  <a:lnTo>
                    <a:pt x="1344" y="363"/>
                  </a:lnTo>
                  <a:cubicBezTo>
                    <a:pt x="1338" y="357"/>
                    <a:pt x="1329" y="351"/>
                    <a:pt x="1321" y="345"/>
                  </a:cubicBezTo>
                  <a:close/>
                  <a:moveTo>
                    <a:pt x="102" y="354"/>
                  </a:moveTo>
                  <a:cubicBezTo>
                    <a:pt x="83" y="393"/>
                    <a:pt x="68" y="433"/>
                    <a:pt x="57" y="475"/>
                  </a:cubicBezTo>
                  <a:lnTo>
                    <a:pt x="57" y="475"/>
                  </a:lnTo>
                  <a:cubicBezTo>
                    <a:pt x="65" y="451"/>
                    <a:pt x="75" y="427"/>
                    <a:pt x="89" y="405"/>
                  </a:cubicBezTo>
                  <a:cubicBezTo>
                    <a:pt x="89" y="380"/>
                    <a:pt x="100" y="366"/>
                    <a:pt x="102" y="354"/>
                  </a:cubicBezTo>
                  <a:close/>
                  <a:moveTo>
                    <a:pt x="1355" y="407"/>
                  </a:moveTo>
                  <a:lnTo>
                    <a:pt x="1358" y="419"/>
                  </a:lnTo>
                  <a:cubicBezTo>
                    <a:pt x="1358" y="433"/>
                    <a:pt x="1372" y="461"/>
                    <a:pt x="1372" y="475"/>
                  </a:cubicBezTo>
                  <a:lnTo>
                    <a:pt x="1398" y="526"/>
                  </a:lnTo>
                  <a:lnTo>
                    <a:pt x="1398" y="526"/>
                  </a:lnTo>
                  <a:cubicBezTo>
                    <a:pt x="1388" y="486"/>
                    <a:pt x="1374" y="446"/>
                    <a:pt x="1355" y="407"/>
                  </a:cubicBezTo>
                  <a:close/>
                  <a:moveTo>
                    <a:pt x="1398" y="526"/>
                  </a:moveTo>
                  <a:cubicBezTo>
                    <a:pt x="1408" y="569"/>
                    <a:pt x="1414" y="613"/>
                    <a:pt x="1414" y="656"/>
                  </a:cubicBezTo>
                  <a:lnTo>
                    <a:pt x="1414" y="628"/>
                  </a:lnTo>
                  <a:lnTo>
                    <a:pt x="1414" y="572"/>
                  </a:lnTo>
                  <a:cubicBezTo>
                    <a:pt x="1414" y="558"/>
                    <a:pt x="1400" y="544"/>
                    <a:pt x="1400" y="530"/>
                  </a:cubicBezTo>
                  <a:lnTo>
                    <a:pt x="1398" y="526"/>
                  </a:lnTo>
                  <a:close/>
                  <a:moveTo>
                    <a:pt x="1414" y="656"/>
                  </a:moveTo>
                  <a:lnTo>
                    <a:pt x="1414" y="684"/>
                  </a:lnTo>
                  <a:lnTo>
                    <a:pt x="1414" y="690"/>
                  </a:lnTo>
                  <a:lnTo>
                    <a:pt x="1414" y="690"/>
                  </a:lnTo>
                  <a:cubicBezTo>
                    <a:pt x="1414" y="679"/>
                    <a:pt x="1414" y="667"/>
                    <a:pt x="1414" y="656"/>
                  </a:cubicBezTo>
                  <a:close/>
                  <a:moveTo>
                    <a:pt x="1414" y="690"/>
                  </a:moveTo>
                  <a:cubicBezTo>
                    <a:pt x="1412" y="768"/>
                    <a:pt x="1397" y="841"/>
                    <a:pt x="1371" y="907"/>
                  </a:cubicBezTo>
                  <a:lnTo>
                    <a:pt x="1371" y="907"/>
                  </a:lnTo>
                  <a:cubicBezTo>
                    <a:pt x="1385" y="892"/>
                    <a:pt x="1400" y="868"/>
                    <a:pt x="1400" y="837"/>
                  </a:cubicBezTo>
                  <a:lnTo>
                    <a:pt x="1414" y="782"/>
                  </a:lnTo>
                  <a:lnTo>
                    <a:pt x="1414" y="740"/>
                  </a:lnTo>
                  <a:lnTo>
                    <a:pt x="1414" y="690"/>
                  </a:lnTo>
                  <a:close/>
                  <a:moveTo>
                    <a:pt x="1371" y="907"/>
                  </a:moveTo>
                  <a:lnTo>
                    <a:pt x="1371" y="907"/>
                  </a:lnTo>
                  <a:cubicBezTo>
                    <a:pt x="1366" y="913"/>
                    <a:pt x="1362" y="917"/>
                    <a:pt x="1358" y="921"/>
                  </a:cubicBezTo>
                  <a:cubicBezTo>
                    <a:pt x="1329" y="995"/>
                    <a:pt x="1287" y="1061"/>
                    <a:pt x="1234" y="1117"/>
                  </a:cubicBezTo>
                  <a:lnTo>
                    <a:pt x="1234" y="1117"/>
                  </a:lnTo>
                  <a:cubicBezTo>
                    <a:pt x="1293" y="1058"/>
                    <a:pt x="1340" y="988"/>
                    <a:pt x="1371" y="907"/>
                  </a:cubicBezTo>
                  <a:close/>
                  <a:moveTo>
                    <a:pt x="57" y="475"/>
                  </a:moveTo>
                  <a:cubicBezTo>
                    <a:pt x="39" y="528"/>
                    <a:pt x="33" y="585"/>
                    <a:pt x="33" y="642"/>
                  </a:cubicBezTo>
                  <a:cubicBezTo>
                    <a:pt x="33" y="1005"/>
                    <a:pt x="354" y="1312"/>
                    <a:pt x="730" y="1326"/>
                  </a:cubicBezTo>
                  <a:cubicBezTo>
                    <a:pt x="927" y="1326"/>
                    <a:pt x="1109" y="1250"/>
                    <a:pt x="1234" y="1117"/>
                  </a:cubicBezTo>
                  <a:lnTo>
                    <a:pt x="1234" y="1117"/>
                  </a:lnTo>
                  <a:cubicBezTo>
                    <a:pt x="1110" y="1242"/>
                    <a:pt x="935" y="1313"/>
                    <a:pt x="751" y="1313"/>
                  </a:cubicBezTo>
                  <a:cubicBezTo>
                    <a:pt x="582" y="1313"/>
                    <a:pt x="406" y="1252"/>
                    <a:pt x="256" y="1116"/>
                  </a:cubicBezTo>
                  <a:cubicBezTo>
                    <a:pt x="63" y="942"/>
                    <a:pt x="0" y="694"/>
                    <a:pt x="57" y="475"/>
                  </a:cubicBezTo>
                  <a:close/>
                </a:path>
              </a:pathLst>
            </a:custGeom>
            <a:solidFill>
              <a:srgbClr val="7C7B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5"/>
            <p:cNvSpPr/>
            <p:nvPr/>
          </p:nvSpPr>
          <p:spPr>
            <a:xfrm>
              <a:off x="2921575" y="3458500"/>
              <a:ext cx="35300" cy="33150"/>
            </a:xfrm>
            <a:custGeom>
              <a:avLst/>
              <a:gdLst/>
              <a:ahLst/>
              <a:cxnLst/>
              <a:rect l="l" t="t" r="r" b="b"/>
              <a:pathLst>
                <a:path w="1412" h="1326" extrusionOk="0">
                  <a:moveTo>
                    <a:pt x="700" y="0"/>
                  </a:moveTo>
                  <a:cubicBezTo>
                    <a:pt x="763" y="3"/>
                    <a:pt x="824" y="12"/>
                    <a:pt x="882" y="28"/>
                  </a:cubicBezTo>
                  <a:lnTo>
                    <a:pt x="882" y="28"/>
                  </a:lnTo>
                  <a:cubicBezTo>
                    <a:pt x="871" y="21"/>
                    <a:pt x="861" y="14"/>
                    <a:pt x="854" y="14"/>
                  </a:cubicBezTo>
                  <a:lnTo>
                    <a:pt x="798" y="0"/>
                  </a:lnTo>
                  <a:close/>
                  <a:moveTo>
                    <a:pt x="575" y="0"/>
                  </a:moveTo>
                  <a:lnTo>
                    <a:pt x="519" y="14"/>
                  </a:lnTo>
                  <a:cubicBezTo>
                    <a:pt x="505" y="14"/>
                    <a:pt x="491" y="28"/>
                    <a:pt x="477" y="28"/>
                  </a:cubicBezTo>
                  <a:lnTo>
                    <a:pt x="457" y="38"/>
                  </a:lnTo>
                  <a:lnTo>
                    <a:pt x="457" y="38"/>
                  </a:lnTo>
                  <a:cubicBezTo>
                    <a:pt x="530" y="16"/>
                    <a:pt x="611" y="2"/>
                    <a:pt x="700" y="0"/>
                  </a:cubicBezTo>
                  <a:close/>
                  <a:moveTo>
                    <a:pt x="882" y="28"/>
                  </a:moveTo>
                  <a:cubicBezTo>
                    <a:pt x="892" y="35"/>
                    <a:pt x="903" y="42"/>
                    <a:pt x="910" y="42"/>
                  </a:cubicBezTo>
                  <a:lnTo>
                    <a:pt x="958" y="54"/>
                  </a:lnTo>
                  <a:lnTo>
                    <a:pt x="958" y="54"/>
                  </a:lnTo>
                  <a:cubicBezTo>
                    <a:pt x="934" y="45"/>
                    <a:pt x="908" y="36"/>
                    <a:pt x="882" y="28"/>
                  </a:cubicBezTo>
                  <a:close/>
                  <a:moveTo>
                    <a:pt x="457" y="38"/>
                  </a:moveTo>
                  <a:lnTo>
                    <a:pt x="457" y="38"/>
                  </a:lnTo>
                  <a:cubicBezTo>
                    <a:pt x="430" y="47"/>
                    <a:pt x="404" y="57"/>
                    <a:pt x="379" y="68"/>
                  </a:cubicBezTo>
                  <a:lnTo>
                    <a:pt x="379" y="68"/>
                  </a:lnTo>
                  <a:cubicBezTo>
                    <a:pt x="393" y="64"/>
                    <a:pt x="411" y="56"/>
                    <a:pt x="421" y="56"/>
                  </a:cubicBezTo>
                  <a:lnTo>
                    <a:pt x="457" y="38"/>
                  </a:lnTo>
                  <a:close/>
                  <a:moveTo>
                    <a:pt x="958" y="54"/>
                  </a:moveTo>
                  <a:cubicBezTo>
                    <a:pt x="984" y="65"/>
                    <a:pt x="1009" y="76"/>
                    <a:pt x="1032" y="89"/>
                  </a:cubicBezTo>
                  <a:lnTo>
                    <a:pt x="1032" y="89"/>
                  </a:lnTo>
                  <a:lnTo>
                    <a:pt x="1007" y="70"/>
                  </a:lnTo>
                  <a:cubicBezTo>
                    <a:pt x="993" y="70"/>
                    <a:pt x="979" y="56"/>
                    <a:pt x="965" y="56"/>
                  </a:cubicBezTo>
                  <a:lnTo>
                    <a:pt x="958" y="54"/>
                  </a:lnTo>
                  <a:close/>
                  <a:moveTo>
                    <a:pt x="379" y="68"/>
                  </a:moveTo>
                  <a:cubicBezTo>
                    <a:pt x="374" y="69"/>
                    <a:pt x="369" y="70"/>
                    <a:pt x="366" y="70"/>
                  </a:cubicBezTo>
                  <a:lnTo>
                    <a:pt x="310" y="84"/>
                  </a:lnTo>
                  <a:cubicBezTo>
                    <a:pt x="310" y="91"/>
                    <a:pt x="307" y="100"/>
                    <a:pt x="302" y="108"/>
                  </a:cubicBezTo>
                  <a:lnTo>
                    <a:pt x="302" y="108"/>
                  </a:lnTo>
                  <a:cubicBezTo>
                    <a:pt x="326" y="93"/>
                    <a:pt x="352" y="80"/>
                    <a:pt x="379" y="68"/>
                  </a:cubicBezTo>
                  <a:close/>
                  <a:moveTo>
                    <a:pt x="1032" y="89"/>
                  </a:moveTo>
                  <a:lnTo>
                    <a:pt x="1063" y="112"/>
                  </a:lnTo>
                  <a:cubicBezTo>
                    <a:pt x="1071" y="120"/>
                    <a:pt x="1084" y="124"/>
                    <a:pt x="1097" y="128"/>
                  </a:cubicBezTo>
                  <a:lnTo>
                    <a:pt x="1097" y="128"/>
                  </a:lnTo>
                  <a:cubicBezTo>
                    <a:pt x="1076" y="114"/>
                    <a:pt x="1055" y="101"/>
                    <a:pt x="1032" y="89"/>
                  </a:cubicBezTo>
                  <a:close/>
                  <a:moveTo>
                    <a:pt x="1097" y="128"/>
                  </a:moveTo>
                  <a:cubicBezTo>
                    <a:pt x="1106" y="134"/>
                    <a:pt x="1115" y="140"/>
                    <a:pt x="1123" y="147"/>
                  </a:cubicBezTo>
                  <a:lnTo>
                    <a:pt x="1123" y="147"/>
                  </a:lnTo>
                  <a:lnTo>
                    <a:pt x="1119" y="140"/>
                  </a:lnTo>
                  <a:cubicBezTo>
                    <a:pt x="1113" y="134"/>
                    <a:pt x="1105" y="131"/>
                    <a:pt x="1097" y="128"/>
                  </a:cubicBezTo>
                  <a:close/>
                  <a:moveTo>
                    <a:pt x="302" y="108"/>
                  </a:moveTo>
                  <a:cubicBezTo>
                    <a:pt x="228" y="154"/>
                    <a:pt x="168" y="212"/>
                    <a:pt x="123" y="279"/>
                  </a:cubicBezTo>
                  <a:lnTo>
                    <a:pt x="123" y="279"/>
                  </a:lnTo>
                  <a:lnTo>
                    <a:pt x="142" y="265"/>
                  </a:lnTo>
                  <a:cubicBezTo>
                    <a:pt x="156" y="252"/>
                    <a:pt x="156" y="224"/>
                    <a:pt x="170" y="224"/>
                  </a:cubicBezTo>
                  <a:lnTo>
                    <a:pt x="212" y="196"/>
                  </a:lnTo>
                  <a:cubicBezTo>
                    <a:pt x="226" y="168"/>
                    <a:pt x="240" y="168"/>
                    <a:pt x="240" y="154"/>
                  </a:cubicBezTo>
                  <a:lnTo>
                    <a:pt x="282" y="126"/>
                  </a:lnTo>
                  <a:cubicBezTo>
                    <a:pt x="289" y="126"/>
                    <a:pt x="297" y="118"/>
                    <a:pt x="302" y="108"/>
                  </a:cubicBezTo>
                  <a:close/>
                  <a:moveTo>
                    <a:pt x="123" y="279"/>
                  </a:moveTo>
                  <a:lnTo>
                    <a:pt x="101" y="293"/>
                  </a:lnTo>
                  <a:cubicBezTo>
                    <a:pt x="101" y="303"/>
                    <a:pt x="94" y="319"/>
                    <a:pt x="90" y="333"/>
                  </a:cubicBezTo>
                  <a:lnTo>
                    <a:pt x="90" y="333"/>
                  </a:lnTo>
                  <a:cubicBezTo>
                    <a:pt x="100" y="314"/>
                    <a:pt x="111" y="296"/>
                    <a:pt x="123" y="279"/>
                  </a:cubicBezTo>
                  <a:close/>
                  <a:moveTo>
                    <a:pt x="1123" y="147"/>
                  </a:moveTo>
                  <a:lnTo>
                    <a:pt x="1147" y="182"/>
                  </a:lnTo>
                  <a:cubicBezTo>
                    <a:pt x="1175" y="196"/>
                    <a:pt x="1189" y="196"/>
                    <a:pt x="1189" y="210"/>
                  </a:cubicBezTo>
                  <a:lnTo>
                    <a:pt x="1216" y="252"/>
                  </a:lnTo>
                  <a:cubicBezTo>
                    <a:pt x="1244" y="265"/>
                    <a:pt x="1244" y="279"/>
                    <a:pt x="1258" y="279"/>
                  </a:cubicBezTo>
                  <a:lnTo>
                    <a:pt x="1286" y="321"/>
                  </a:lnTo>
                  <a:cubicBezTo>
                    <a:pt x="1286" y="330"/>
                    <a:pt x="1296" y="338"/>
                    <a:pt x="1307" y="346"/>
                  </a:cubicBezTo>
                  <a:lnTo>
                    <a:pt x="1307" y="346"/>
                  </a:lnTo>
                  <a:cubicBezTo>
                    <a:pt x="1259" y="269"/>
                    <a:pt x="1197" y="202"/>
                    <a:pt x="1123" y="147"/>
                  </a:cubicBezTo>
                  <a:close/>
                  <a:moveTo>
                    <a:pt x="1307" y="346"/>
                  </a:moveTo>
                  <a:lnTo>
                    <a:pt x="1307" y="346"/>
                  </a:lnTo>
                  <a:cubicBezTo>
                    <a:pt x="1318" y="364"/>
                    <a:pt x="1328" y="382"/>
                    <a:pt x="1337" y="400"/>
                  </a:cubicBezTo>
                  <a:lnTo>
                    <a:pt x="1337" y="400"/>
                  </a:lnTo>
                  <a:lnTo>
                    <a:pt x="1328" y="363"/>
                  </a:lnTo>
                  <a:cubicBezTo>
                    <a:pt x="1322" y="357"/>
                    <a:pt x="1314" y="352"/>
                    <a:pt x="1307" y="346"/>
                  </a:cubicBezTo>
                  <a:close/>
                  <a:moveTo>
                    <a:pt x="90" y="333"/>
                  </a:moveTo>
                  <a:lnTo>
                    <a:pt x="90" y="333"/>
                  </a:lnTo>
                  <a:cubicBezTo>
                    <a:pt x="57" y="395"/>
                    <a:pt x="35" y="463"/>
                    <a:pt x="26" y="533"/>
                  </a:cubicBezTo>
                  <a:lnTo>
                    <a:pt x="26" y="533"/>
                  </a:lnTo>
                  <a:cubicBezTo>
                    <a:pt x="34" y="488"/>
                    <a:pt x="49" y="444"/>
                    <a:pt x="73" y="405"/>
                  </a:cubicBezTo>
                  <a:cubicBezTo>
                    <a:pt x="73" y="377"/>
                    <a:pt x="87" y="363"/>
                    <a:pt x="87" y="349"/>
                  </a:cubicBezTo>
                  <a:cubicBezTo>
                    <a:pt x="87" y="345"/>
                    <a:pt x="88" y="339"/>
                    <a:pt x="90" y="333"/>
                  </a:cubicBezTo>
                  <a:close/>
                  <a:moveTo>
                    <a:pt x="1337" y="400"/>
                  </a:moveTo>
                  <a:lnTo>
                    <a:pt x="1342" y="419"/>
                  </a:lnTo>
                  <a:cubicBezTo>
                    <a:pt x="1342" y="433"/>
                    <a:pt x="1356" y="461"/>
                    <a:pt x="1356" y="475"/>
                  </a:cubicBezTo>
                  <a:lnTo>
                    <a:pt x="1384" y="530"/>
                  </a:lnTo>
                  <a:cubicBezTo>
                    <a:pt x="1384" y="540"/>
                    <a:pt x="1391" y="550"/>
                    <a:pt x="1395" y="560"/>
                  </a:cubicBezTo>
                  <a:lnTo>
                    <a:pt x="1395" y="560"/>
                  </a:lnTo>
                  <a:cubicBezTo>
                    <a:pt x="1382" y="504"/>
                    <a:pt x="1363" y="450"/>
                    <a:pt x="1337" y="400"/>
                  </a:cubicBezTo>
                  <a:close/>
                  <a:moveTo>
                    <a:pt x="1395" y="560"/>
                  </a:moveTo>
                  <a:lnTo>
                    <a:pt x="1395" y="560"/>
                  </a:lnTo>
                  <a:cubicBezTo>
                    <a:pt x="1396" y="564"/>
                    <a:pt x="1397" y="569"/>
                    <a:pt x="1398" y="574"/>
                  </a:cubicBezTo>
                  <a:lnTo>
                    <a:pt x="1398" y="574"/>
                  </a:lnTo>
                  <a:lnTo>
                    <a:pt x="1398" y="572"/>
                  </a:lnTo>
                  <a:cubicBezTo>
                    <a:pt x="1398" y="568"/>
                    <a:pt x="1397" y="564"/>
                    <a:pt x="1395" y="560"/>
                  </a:cubicBezTo>
                  <a:close/>
                  <a:moveTo>
                    <a:pt x="1398" y="574"/>
                  </a:moveTo>
                  <a:lnTo>
                    <a:pt x="1398" y="628"/>
                  </a:lnTo>
                  <a:lnTo>
                    <a:pt x="1398" y="684"/>
                  </a:lnTo>
                  <a:lnTo>
                    <a:pt x="1398" y="740"/>
                  </a:lnTo>
                  <a:lnTo>
                    <a:pt x="1398" y="782"/>
                  </a:lnTo>
                  <a:lnTo>
                    <a:pt x="1384" y="837"/>
                  </a:lnTo>
                  <a:cubicBezTo>
                    <a:pt x="1384" y="879"/>
                    <a:pt x="1356" y="907"/>
                    <a:pt x="1342" y="921"/>
                  </a:cubicBezTo>
                  <a:cubicBezTo>
                    <a:pt x="1264" y="1121"/>
                    <a:pt x="1089" y="1259"/>
                    <a:pt x="879" y="1307"/>
                  </a:cubicBezTo>
                  <a:lnTo>
                    <a:pt x="879" y="1307"/>
                  </a:lnTo>
                  <a:cubicBezTo>
                    <a:pt x="1163" y="1250"/>
                    <a:pt x="1404" y="1028"/>
                    <a:pt x="1412" y="712"/>
                  </a:cubicBezTo>
                  <a:cubicBezTo>
                    <a:pt x="1412" y="665"/>
                    <a:pt x="1407" y="619"/>
                    <a:pt x="1398" y="574"/>
                  </a:cubicBezTo>
                  <a:close/>
                  <a:moveTo>
                    <a:pt x="26" y="533"/>
                  </a:moveTo>
                  <a:cubicBezTo>
                    <a:pt x="20" y="569"/>
                    <a:pt x="17" y="605"/>
                    <a:pt x="17" y="642"/>
                  </a:cubicBezTo>
                  <a:cubicBezTo>
                    <a:pt x="17" y="1005"/>
                    <a:pt x="338" y="1312"/>
                    <a:pt x="714" y="1326"/>
                  </a:cubicBezTo>
                  <a:cubicBezTo>
                    <a:pt x="771" y="1326"/>
                    <a:pt x="826" y="1319"/>
                    <a:pt x="879" y="1307"/>
                  </a:cubicBezTo>
                  <a:lnTo>
                    <a:pt x="879" y="1307"/>
                  </a:lnTo>
                  <a:cubicBezTo>
                    <a:pt x="832" y="1317"/>
                    <a:pt x="784" y="1321"/>
                    <a:pt x="735" y="1321"/>
                  </a:cubicBezTo>
                  <a:cubicBezTo>
                    <a:pt x="561" y="1321"/>
                    <a:pt x="382" y="1258"/>
                    <a:pt x="240" y="1116"/>
                  </a:cubicBezTo>
                  <a:cubicBezTo>
                    <a:pt x="69" y="945"/>
                    <a:pt x="0" y="729"/>
                    <a:pt x="26" y="533"/>
                  </a:cubicBezTo>
                  <a:close/>
                </a:path>
              </a:pathLst>
            </a:custGeom>
            <a:solidFill>
              <a:srgbClr val="7877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5"/>
            <p:cNvSpPr/>
            <p:nvPr/>
          </p:nvSpPr>
          <p:spPr>
            <a:xfrm>
              <a:off x="2936975" y="3474900"/>
              <a:ext cx="19550" cy="15000"/>
            </a:xfrm>
            <a:custGeom>
              <a:avLst/>
              <a:gdLst/>
              <a:ahLst/>
              <a:cxnLst/>
              <a:rect l="l" t="t" r="r" b="b"/>
              <a:pathLst>
                <a:path w="782" h="600" extrusionOk="0">
                  <a:moveTo>
                    <a:pt x="698" y="0"/>
                  </a:moveTo>
                  <a:cubicBezTo>
                    <a:pt x="698" y="0"/>
                    <a:pt x="670" y="28"/>
                    <a:pt x="670" y="42"/>
                  </a:cubicBezTo>
                  <a:cubicBezTo>
                    <a:pt x="642" y="223"/>
                    <a:pt x="559" y="321"/>
                    <a:pt x="447" y="405"/>
                  </a:cubicBezTo>
                  <a:cubicBezTo>
                    <a:pt x="308" y="530"/>
                    <a:pt x="140" y="530"/>
                    <a:pt x="70" y="530"/>
                  </a:cubicBezTo>
                  <a:lnTo>
                    <a:pt x="1" y="530"/>
                  </a:lnTo>
                  <a:cubicBezTo>
                    <a:pt x="1" y="555"/>
                    <a:pt x="74" y="599"/>
                    <a:pt x="193" y="599"/>
                  </a:cubicBezTo>
                  <a:cubicBezTo>
                    <a:pt x="274" y="599"/>
                    <a:pt x="375" y="579"/>
                    <a:pt x="489" y="516"/>
                  </a:cubicBezTo>
                  <a:cubicBezTo>
                    <a:pt x="782" y="349"/>
                    <a:pt x="740" y="28"/>
                    <a:pt x="712" y="0"/>
                  </a:cubicBezTo>
                  <a:close/>
                </a:path>
              </a:pathLst>
            </a:custGeom>
            <a:solidFill>
              <a:srgbClr val="DDDC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5"/>
            <p:cNvSpPr/>
            <p:nvPr/>
          </p:nvSpPr>
          <p:spPr>
            <a:xfrm>
              <a:off x="2939075" y="3458500"/>
              <a:ext cx="8400" cy="2825"/>
            </a:xfrm>
            <a:custGeom>
              <a:avLst/>
              <a:gdLst/>
              <a:ahLst/>
              <a:cxnLst/>
              <a:rect l="l" t="t" r="r" b="b"/>
              <a:pathLst>
                <a:path w="336" h="113" extrusionOk="0">
                  <a:moveTo>
                    <a:pt x="0" y="0"/>
                  </a:moveTo>
                  <a:cubicBezTo>
                    <a:pt x="79" y="0"/>
                    <a:pt x="140" y="15"/>
                    <a:pt x="189" y="33"/>
                  </a:cubicBezTo>
                  <a:lnTo>
                    <a:pt x="189" y="33"/>
                  </a:lnTo>
                  <a:cubicBezTo>
                    <a:pt x="176" y="25"/>
                    <a:pt x="162" y="14"/>
                    <a:pt x="154" y="14"/>
                  </a:cubicBezTo>
                  <a:lnTo>
                    <a:pt x="98" y="0"/>
                  </a:lnTo>
                  <a:close/>
                  <a:moveTo>
                    <a:pt x="189" y="33"/>
                  </a:moveTo>
                  <a:cubicBezTo>
                    <a:pt x="197" y="38"/>
                    <a:pt x="204" y="42"/>
                    <a:pt x="210" y="42"/>
                  </a:cubicBezTo>
                  <a:lnTo>
                    <a:pt x="217" y="44"/>
                  </a:lnTo>
                  <a:lnTo>
                    <a:pt x="217" y="44"/>
                  </a:lnTo>
                  <a:cubicBezTo>
                    <a:pt x="208" y="40"/>
                    <a:pt x="199" y="37"/>
                    <a:pt x="189" y="33"/>
                  </a:cubicBezTo>
                  <a:close/>
                  <a:moveTo>
                    <a:pt x="217" y="44"/>
                  </a:moveTo>
                  <a:cubicBezTo>
                    <a:pt x="251" y="58"/>
                    <a:pt x="280" y="73"/>
                    <a:pt x="307" y="84"/>
                  </a:cubicBezTo>
                  <a:cubicBezTo>
                    <a:pt x="293" y="70"/>
                    <a:pt x="279" y="70"/>
                    <a:pt x="265" y="56"/>
                  </a:cubicBezTo>
                  <a:lnTo>
                    <a:pt x="217" y="44"/>
                  </a:lnTo>
                  <a:close/>
                  <a:moveTo>
                    <a:pt x="307" y="84"/>
                  </a:moveTo>
                  <a:cubicBezTo>
                    <a:pt x="307" y="84"/>
                    <a:pt x="335" y="84"/>
                    <a:pt x="335" y="112"/>
                  </a:cubicBezTo>
                  <a:cubicBezTo>
                    <a:pt x="335" y="84"/>
                    <a:pt x="335" y="84"/>
                    <a:pt x="307" y="84"/>
                  </a:cubicBezTo>
                  <a:close/>
                </a:path>
              </a:pathLst>
            </a:custGeom>
            <a:solidFill>
              <a:srgbClr val="757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5"/>
            <p:cNvSpPr/>
            <p:nvPr/>
          </p:nvSpPr>
          <p:spPr>
            <a:xfrm>
              <a:off x="2920000" y="3458500"/>
              <a:ext cx="36875" cy="33500"/>
            </a:xfrm>
            <a:custGeom>
              <a:avLst/>
              <a:gdLst/>
              <a:ahLst/>
              <a:cxnLst/>
              <a:rect l="l" t="t" r="r" b="b"/>
              <a:pathLst>
                <a:path w="1475" h="1340" extrusionOk="0">
                  <a:moveTo>
                    <a:pt x="1447" y="489"/>
                  </a:moveTo>
                  <a:lnTo>
                    <a:pt x="1447" y="489"/>
                  </a:lnTo>
                  <a:cubicBezTo>
                    <a:pt x="1461" y="558"/>
                    <a:pt x="1475" y="614"/>
                    <a:pt x="1475" y="712"/>
                  </a:cubicBezTo>
                  <a:lnTo>
                    <a:pt x="1475" y="698"/>
                  </a:lnTo>
                  <a:lnTo>
                    <a:pt x="1475" y="642"/>
                  </a:lnTo>
                  <a:lnTo>
                    <a:pt x="1475" y="600"/>
                  </a:lnTo>
                  <a:lnTo>
                    <a:pt x="1461" y="544"/>
                  </a:lnTo>
                  <a:lnTo>
                    <a:pt x="1447" y="489"/>
                  </a:lnTo>
                  <a:close/>
                  <a:moveTo>
                    <a:pt x="763" y="0"/>
                  </a:moveTo>
                  <a:cubicBezTo>
                    <a:pt x="238" y="0"/>
                    <a:pt x="1" y="421"/>
                    <a:pt x="110" y="800"/>
                  </a:cubicBezTo>
                  <a:lnTo>
                    <a:pt x="110" y="800"/>
                  </a:lnTo>
                  <a:cubicBezTo>
                    <a:pt x="99" y="754"/>
                    <a:pt x="94" y="705"/>
                    <a:pt x="94" y="656"/>
                  </a:cubicBezTo>
                  <a:cubicBezTo>
                    <a:pt x="94" y="572"/>
                    <a:pt x="122" y="489"/>
                    <a:pt x="150" y="419"/>
                  </a:cubicBezTo>
                  <a:cubicBezTo>
                    <a:pt x="150" y="405"/>
                    <a:pt x="164" y="377"/>
                    <a:pt x="164" y="363"/>
                  </a:cubicBezTo>
                  <a:cubicBezTo>
                    <a:pt x="164" y="349"/>
                    <a:pt x="191" y="335"/>
                    <a:pt x="191" y="307"/>
                  </a:cubicBezTo>
                  <a:lnTo>
                    <a:pt x="219" y="279"/>
                  </a:lnTo>
                  <a:cubicBezTo>
                    <a:pt x="233" y="265"/>
                    <a:pt x="233" y="238"/>
                    <a:pt x="261" y="238"/>
                  </a:cubicBezTo>
                  <a:lnTo>
                    <a:pt x="289" y="210"/>
                  </a:lnTo>
                  <a:cubicBezTo>
                    <a:pt x="303" y="196"/>
                    <a:pt x="331" y="196"/>
                    <a:pt x="331" y="168"/>
                  </a:cubicBezTo>
                  <a:lnTo>
                    <a:pt x="359" y="140"/>
                  </a:lnTo>
                  <a:cubicBezTo>
                    <a:pt x="373" y="140"/>
                    <a:pt x="401" y="126"/>
                    <a:pt x="401" y="98"/>
                  </a:cubicBezTo>
                  <a:lnTo>
                    <a:pt x="443" y="84"/>
                  </a:lnTo>
                  <a:cubicBezTo>
                    <a:pt x="470" y="84"/>
                    <a:pt x="484" y="70"/>
                    <a:pt x="498" y="70"/>
                  </a:cubicBezTo>
                  <a:lnTo>
                    <a:pt x="554" y="56"/>
                  </a:lnTo>
                  <a:cubicBezTo>
                    <a:pt x="568" y="56"/>
                    <a:pt x="582" y="28"/>
                    <a:pt x="610" y="28"/>
                  </a:cubicBezTo>
                  <a:lnTo>
                    <a:pt x="652" y="14"/>
                  </a:lnTo>
                  <a:lnTo>
                    <a:pt x="708" y="14"/>
                  </a:lnTo>
                  <a:lnTo>
                    <a:pt x="763" y="0"/>
                  </a:lnTo>
                  <a:close/>
                  <a:moveTo>
                    <a:pt x="1475" y="712"/>
                  </a:moveTo>
                  <a:cubicBezTo>
                    <a:pt x="1473" y="791"/>
                    <a:pt x="1456" y="863"/>
                    <a:pt x="1428" y="929"/>
                  </a:cubicBezTo>
                  <a:lnTo>
                    <a:pt x="1428" y="929"/>
                  </a:lnTo>
                  <a:cubicBezTo>
                    <a:pt x="1450" y="914"/>
                    <a:pt x="1461" y="888"/>
                    <a:pt x="1461" y="851"/>
                  </a:cubicBezTo>
                  <a:lnTo>
                    <a:pt x="1475" y="796"/>
                  </a:lnTo>
                  <a:lnTo>
                    <a:pt x="1475" y="754"/>
                  </a:lnTo>
                  <a:lnTo>
                    <a:pt x="1475" y="712"/>
                  </a:lnTo>
                  <a:close/>
                  <a:moveTo>
                    <a:pt x="1428" y="929"/>
                  </a:moveTo>
                  <a:cubicBezTo>
                    <a:pt x="1426" y="931"/>
                    <a:pt x="1422" y="933"/>
                    <a:pt x="1419" y="935"/>
                  </a:cubicBezTo>
                  <a:cubicBezTo>
                    <a:pt x="1403" y="977"/>
                    <a:pt x="1382" y="1016"/>
                    <a:pt x="1358" y="1052"/>
                  </a:cubicBezTo>
                  <a:lnTo>
                    <a:pt x="1358" y="1052"/>
                  </a:lnTo>
                  <a:cubicBezTo>
                    <a:pt x="1386" y="1014"/>
                    <a:pt x="1410" y="973"/>
                    <a:pt x="1428" y="929"/>
                  </a:cubicBezTo>
                  <a:close/>
                  <a:moveTo>
                    <a:pt x="110" y="800"/>
                  </a:moveTo>
                  <a:cubicBezTo>
                    <a:pt x="179" y="1105"/>
                    <a:pt x="464" y="1327"/>
                    <a:pt x="791" y="1340"/>
                  </a:cubicBezTo>
                  <a:cubicBezTo>
                    <a:pt x="1024" y="1340"/>
                    <a:pt x="1237" y="1233"/>
                    <a:pt x="1358" y="1052"/>
                  </a:cubicBezTo>
                  <a:lnTo>
                    <a:pt x="1358" y="1052"/>
                  </a:lnTo>
                  <a:cubicBezTo>
                    <a:pt x="1232" y="1222"/>
                    <a:pt x="1018" y="1321"/>
                    <a:pt x="798" y="1321"/>
                  </a:cubicBezTo>
                  <a:cubicBezTo>
                    <a:pt x="624" y="1321"/>
                    <a:pt x="445" y="1258"/>
                    <a:pt x="303" y="1116"/>
                  </a:cubicBezTo>
                  <a:cubicBezTo>
                    <a:pt x="206" y="1023"/>
                    <a:pt x="143" y="913"/>
                    <a:pt x="110" y="800"/>
                  </a:cubicBezTo>
                  <a:close/>
                </a:path>
              </a:pathLst>
            </a:custGeom>
            <a:solidFill>
              <a:srgbClr val="7573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5"/>
            <p:cNvSpPr/>
            <p:nvPr/>
          </p:nvSpPr>
          <p:spPr>
            <a:xfrm>
              <a:off x="2939075" y="3458500"/>
              <a:ext cx="4900" cy="1075"/>
            </a:xfrm>
            <a:custGeom>
              <a:avLst/>
              <a:gdLst/>
              <a:ahLst/>
              <a:cxnLst/>
              <a:rect l="l" t="t" r="r" b="b"/>
              <a:pathLst>
                <a:path w="196" h="43" extrusionOk="0">
                  <a:moveTo>
                    <a:pt x="0" y="0"/>
                  </a:moveTo>
                  <a:cubicBezTo>
                    <a:pt x="84" y="0"/>
                    <a:pt x="140" y="14"/>
                    <a:pt x="196" y="42"/>
                  </a:cubicBezTo>
                  <a:lnTo>
                    <a:pt x="154" y="14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5"/>
            <p:cNvSpPr/>
            <p:nvPr/>
          </p:nvSpPr>
          <p:spPr>
            <a:xfrm>
              <a:off x="2921950" y="3458500"/>
              <a:ext cx="34575" cy="33150"/>
            </a:xfrm>
            <a:custGeom>
              <a:avLst/>
              <a:gdLst/>
              <a:ahLst/>
              <a:cxnLst/>
              <a:rect l="l" t="t" r="r" b="b"/>
              <a:pathLst>
                <a:path w="1383" h="1326" extrusionOk="0">
                  <a:moveTo>
                    <a:pt x="560" y="0"/>
                  </a:moveTo>
                  <a:lnTo>
                    <a:pt x="504" y="14"/>
                  </a:lnTo>
                  <a:cubicBezTo>
                    <a:pt x="495" y="14"/>
                    <a:pt x="485" y="21"/>
                    <a:pt x="475" y="25"/>
                  </a:cubicBezTo>
                  <a:lnTo>
                    <a:pt x="475" y="25"/>
                  </a:lnTo>
                  <a:cubicBezTo>
                    <a:pt x="539" y="9"/>
                    <a:pt x="609" y="0"/>
                    <a:pt x="685" y="0"/>
                  </a:cubicBezTo>
                  <a:close/>
                  <a:moveTo>
                    <a:pt x="475" y="25"/>
                  </a:moveTo>
                  <a:lnTo>
                    <a:pt x="475" y="25"/>
                  </a:lnTo>
                  <a:cubicBezTo>
                    <a:pt x="471" y="26"/>
                    <a:pt x="467" y="27"/>
                    <a:pt x="463" y="28"/>
                  </a:cubicBezTo>
                  <a:lnTo>
                    <a:pt x="463" y="28"/>
                  </a:lnTo>
                  <a:cubicBezTo>
                    <a:pt x="467" y="28"/>
                    <a:pt x="471" y="27"/>
                    <a:pt x="475" y="25"/>
                  </a:cubicBezTo>
                  <a:close/>
                  <a:moveTo>
                    <a:pt x="463" y="28"/>
                  </a:moveTo>
                  <a:lnTo>
                    <a:pt x="463" y="28"/>
                  </a:lnTo>
                  <a:cubicBezTo>
                    <a:pt x="462" y="28"/>
                    <a:pt x="462" y="28"/>
                    <a:pt x="462" y="28"/>
                  </a:cubicBezTo>
                  <a:lnTo>
                    <a:pt x="462" y="29"/>
                  </a:lnTo>
                  <a:lnTo>
                    <a:pt x="462" y="29"/>
                  </a:lnTo>
                  <a:cubicBezTo>
                    <a:pt x="462" y="29"/>
                    <a:pt x="462" y="28"/>
                    <a:pt x="463" y="28"/>
                  </a:cubicBezTo>
                  <a:close/>
                  <a:moveTo>
                    <a:pt x="462" y="29"/>
                  </a:moveTo>
                  <a:cubicBezTo>
                    <a:pt x="420" y="40"/>
                    <a:pt x="380" y="54"/>
                    <a:pt x="344" y="72"/>
                  </a:cubicBezTo>
                  <a:lnTo>
                    <a:pt x="344" y="72"/>
                  </a:lnTo>
                  <a:lnTo>
                    <a:pt x="351" y="70"/>
                  </a:lnTo>
                  <a:cubicBezTo>
                    <a:pt x="365" y="70"/>
                    <a:pt x="392" y="56"/>
                    <a:pt x="406" y="56"/>
                  </a:cubicBezTo>
                  <a:lnTo>
                    <a:pt x="462" y="29"/>
                  </a:lnTo>
                  <a:close/>
                  <a:moveTo>
                    <a:pt x="344" y="72"/>
                  </a:moveTo>
                  <a:lnTo>
                    <a:pt x="295" y="84"/>
                  </a:lnTo>
                  <a:cubicBezTo>
                    <a:pt x="295" y="89"/>
                    <a:pt x="293" y="94"/>
                    <a:pt x="291" y="100"/>
                  </a:cubicBezTo>
                  <a:lnTo>
                    <a:pt x="291" y="100"/>
                  </a:lnTo>
                  <a:cubicBezTo>
                    <a:pt x="308" y="90"/>
                    <a:pt x="326" y="81"/>
                    <a:pt x="344" y="72"/>
                  </a:cubicBezTo>
                  <a:close/>
                  <a:moveTo>
                    <a:pt x="291" y="100"/>
                  </a:moveTo>
                  <a:lnTo>
                    <a:pt x="291" y="100"/>
                  </a:lnTo>
                  <a:cubicBezTo>
                    <a:pt x="210" y="148"/>
                    <a:pt x="146" y="212"/>
                    <a:pt x="99" y="285"/>
                  </a:cubicBezTo>
                  <a:lnTo>
                    <a:pt x="99" y="285"/>
                  </a:lnTo>
                  <a:lnTo>
                    <a:pt x="127" y="265"/>
                  </a:lnTo>
                  <a:cubicBezTo>
                    <a:pt x="141" y="238"/>
                    <a:pt x="141" y="224"/>
                    <a:pt x="155" y="224"/>
                  </a:cubicBezTo>
                  <a:lnTo>
                    <a:pt x="197" y="196"/>
                  </a:lnTo>
                  <a:cubicBezTo>
                    <a:pt x="211" y="168"/>
                    <a:pt x="225" y="168"/>
                    <a:pt x="225" y="154"/>
                  </a:cubicBezTo>
                  <a:lnTo>
                    <a:pt x="267" y="126"/>
                  </a:lnTo>
                  <a:cubicBezTo>
                    <a:pt x="276" y="126"/>
                    <a:pt x="286" y="113"/>
                    <a:pt x="291" y="100"/>
                  </a:cubicBezTo>
                  <a:close/>
                  <a:moveTo>
                    <a:pt x="99" y="285"/>
                  </a:moveTo>
                  <a:lnTo>
                    <a:pt x="86" y="293"/>
                  </a:lnTo>
                  <a:cubicBezTo>
                    <a:pt x="86" y="299"/>
                    <a:pt x="84" y="306"/>
                    <a:pt x="81" y="314"/>
                  </a:cubicBezTo>
                  <a:lnTo>
                    <a:pt x="81" y="314"/>
                  </a:lnTo>
                  <a:cubicBezTo>
                    <a:pt x="87" y="304"/>
                    <a:pt x="93" y="294"/>
                    <a:pt x="99" y="285"/>
                  </a:cubicBezTo>
                  <a:close/>
                  <a:moveTo>
                    <a:pt x="81" y="314"/>
                  </a:moveTo>
                  <a:lnTo>
                    <a:pt x="81" y="314"/>
                  </a:lnTo>
                  <a:cubicBezTo>
                    <a:pt x="28" y="408"/>
                    <a:pt x="1" y="515"/>
                    <a:pt x="2" y="626"/>
                  </a:cubicBezTo>
                  <a:lnTo>
                    <a:pt x="2" y="626"/>
                  </a:lnTo>
                  <a:cubicBezTo>
                    <a:pt x="4" y="548"/>
                    <a:pt x="18" y="470"/>
                    <a:pt x="58" y="405"/>
                  </a:cubicBezTo>
                  <a:cubicBezTo>
                    <a:pt x="58" y="377"/>
                    <a:pt x="72" y="363"/>
                    <a:pt x="72" y="349"/>
                  </a:cubicBezTo>
                  <a:cubicBezTo>
                    <a:pt x="72" y="340"/>
                    <a:pt x="77" y="326"/>
                    <a:pt x="81" y="314"/>
                  </a:cubicBezTo>
                  <a:close/>
                  <a:moveTo>
                    <a:pt x="1383" y="712"/>
                  </a:moveTo>
                  <a:cubicBezTo>
                    <a:pt x="1381" y="773"/>
                    <a:pt x="1371" y="830"/>
                    <a:pt x="1354" y="883"/>
                  </a:cubicBezTo>
                  <a:lnTo>
                    <a:pt x="1354" y="883"/>
                  </a:lnTo>
                  <a:cubicBezTo>
                    <a:pt x="1362" y="868"/>
                    <a:pt x="1369" y="851"/>
                    <a:pt x="1369" y="837"/>
                  </a:cubicBezTo>
                  <a:lnTo>
                    <a:pt x="1383" y="782"/>
                  </a:lnTo>
                  <a:lnTo>
                    <a:pt x="1383" y="726"/>
                  </a:lnTo>
                  <a:lnTo>
                    <a:pt x="1383" y="712"/>
                  </a:lnTo>
                  <a:close/>
                  <a:moveTo>
                    <a:pt x="2" y="626"/>
                  </a:moveTo>
                  <a:lnTo>
                    <a:pt x="2" y="626"/>
                  </a:lnTo>
                  <a:cubicBezTo>
                    <a:pt x="2" y="631"/>
                    <a:pt x="2" y="637"/>
                    <a:pt x="2" y="642"/>
                  </a:cubicBezTo>
                  <a:cubicBezTo>
                    <a:pt x="2" y="824"/>
                    <a:pt x="82" y="992"/>
                    <a:pt x="210" y="1116"/>
                  </a:cubicBezTo>
                  <a:lnTo>
                    <a:pt x="210" y="1116"/>
                  </a:lnTo>
                  <a:cubicBezTo>
                    <a:pt x="72" y="972"/>
                    <a:pt x="4" y="796"/>
                    <a:pt x="2" y="626"/>
                  </a:cubicBezTo>
                  <a:close/>
                  <a:moveTo>
                    <a:pt x="1354" y="883"/>
                  </a:moveTo>
                  <a:cubicBezTo>
                    <a:pt x="1345" y="900"/>
                    <a:pt x="1334" y="914"/>
                    <a:pt x="1327" y="921"/>
                  </a:cubicBezTo>
                  <a:cubicBezTo>
                    <a:pt x="1275" y="1053"/>
                    <a:pt x="1181" y="1159"/>
                    <a:pt x="1063" y="1229"/>
                  </a:cubicBezTo>
                  <a:lnTo>
                    <a:pt x="1063" y="1229"/>
                  </a:lnTo>
                  <a:cubicBezTo>
                    <a:pt x="1197" y="1153"/>
                    <a:pt x="1304" y="1034"/>
                    <a:pt x="1354" y="883"/>
                  </a:cubicBezTo>
                  <a:close/>
                  <a:moveTo>
                    <a:pt x="210" y="1116"/>
                  </a:moveTo>
                  <a:lnTo>
                    <a:pt x="210" y="1116"/>
                  </a:lnTo>
                  <a:cubicBezTo>
                    <a:pt x="211" y="1116"/>
                    <a:pt x="211" y="1116"/>
                    <a:pt x="211" y="1116"/>
                  </a:cubicBezTo>
                  <a:cubicBezTo>
                    <a:pt x="308" y="1214"/>
                    <a:pt x="423" y="1274"/>
                    <a:pt x="542" y="1302"/>
                  </a:cubicBezTo>
                  <a:lnTo>
                    <a:pt x="542" y="1302"/>
                  </a:lnTo>
                  <a:cubicBezTo>
                    <a:pt x="415" y="1269"/>
                    <a:pt x="301" y="1203"/>
                    <a:pt x="210" y="1116"/>
                  </a:cubicBezTo>
                  <a:close/>
                  <a:moveTo>
                    <a:pt x="1063" y="1229"/>
                  </a:moveTo>
                  <a:cubicBezTo>
                    <a:pt x="956" y="1289"/>
                    <a:pt x="832" y="1321"/>
                    <a:pt x="706" y="1321"/>
                  </a:cubicBezTo>
                  <a:cubicBezTo>
                    <a:pt x="651" y="1321"/>
                    <a:pt x="596" y="1315"/>
                    <a:pt x="542" y="1302"/>
                  </a:cubicBezTo>
                  <a:lnTo>
                    <a:pt x="542" y="1302"/>
                  </a:lnTo>
                  <a:cubicBezTo>
                    <a:pt x="593" y="1316"/>
                    <a:pt x="645" y="1324"/>
                    <a:pt x="699" y="1326"/>
                  </a:cubicBezTo>
                  <a:cubicBezTo>
                    <a:pt x="831" y="1326"/>
                    <a:pt x="957" y="1291"/>
                    <a:pt x="1063" y="1229"/>
                  </a:cubicBezTo>
                  <a:close/>
                </a:path>
              </a:pathLst>
            </a:custGeom>
            <a:solidFill>
              <a:srgbClr val="717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5"/>
            <p:cNvSpPr/>
            <p:nvPr/>
          </p:nvSpPr>
          <p:spPr>
            <a:xfrm>
              <a:off x="2938725" y="3477325"/>
              <a:ext cx="16750" cy="12375"/>
            </a:xfrm>
            <a:custGeom>
              <a:avLst/>
              <a:gdLst/>
              <a:ahLst/>
              <a:cxnLst/>
              <a:rect l="l" t="t" r="r" b="b"/>
              <a:pathLst>
                <a:path w="670" h="495" extrusionOk="0">
                  <a:moveTo>
                    <a:pt x="628" y="1"/>
                  </a:moveTo>
                  <a:cubicBezTo>
                    <a:pt x="600" y="1"/>
                    <a:pt x="600" y="1"/>
                    <a:pt x="572" y="84"/>
                  </a:cubicBezTo>
                  <a:cubicBezTo>
                    <a:pt x="516" y="168"/>
                    <a:pt x="461" y="266"/>
                    <a:pt x="377" y="308"/>
                  </a:cubicBezTo>
                  <a:cubicBezTo>
                    <a:pt x="251" y="405"/>
                    <a:pt x="140" y="419"/>
                    <a:pt x="28" y="433"/>
                  </a:cubicBezTo>
                  <a:cubicBezTo>
                    <a:pt x="28" y="433"/>
                    <a:pt x="0" y="433"/>
                    <a:pt x="0" y="447"/>
                  </a:cubicBezTo>
                  <a:cubicBezTo>
                    <a:pt x="0" y="478"/>
                    <a:pt x="55" y="494"/>
                    <a:pt x="130" y="494"/>
                  </a:cubicBezTo>
                  <a:cubicBezTo>
                    <a:pt x="155" y="494"/>
                    <a:pt x="182" y="492"/>
                    <a:pt x="210" y="489"/>
                  </a:cubicBezTo>
                  <a:cubicBezTo>
                    <a:pt x="628" y="447"/>
                    <a:pt x="670" y="29"/>
                    <a:pt x="642" y="1"/>
                  </a:cubicBezTo>
                  <a:close/>
                </a:path>
              </a:pathLst>
            </a:custGeom>
            <a:solidFill>
              <a:srgbClr val="DEDD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5"/>
            <p:cNvSpPr/>
            <p:nvPr/>
          </p:nvSpPr>
          <p:spPr>
            <a:xfrm>
              <a:off x="2939075" y="3458500"/>
              <a:ext cx="1775" cy="25"/>
            </a:xfrm>
            <a:custGeom>
              <a:avLst/>
              <a:gdLst/>
              <a:ahLst/>
              <a:cxnLst/>
              <a:rect l="l" t="t" r="r" b="b"/>
              <a:pathLst>
                <a:path w="71" h="1" extrusionOk="0">
                  <a:moveTo>
                    <a:pt x="70" y="0"/>
                  </a:moveTo>
                  <a:lnTo>
                    <a:pt x="0" y="0"/>
                  </a:lnTo>
                  <a:lnTo>
                    <a:pt x="70" y="0"/>
                  </a:lnTo>
                  <a:lnTo>
                    <a:pt x="70" y="0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6D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5"/>
            <p:cNvSpPr/>
            <p:nvPr/>
          </p:nvSpPr>
          <p:spPr>
            <a:xfrm>
              <a:off x="2919450" y="3458500"/>
              <a:ext cx="37425" cy="33150"/>
            </a:xfrm>
            <a:custGeom>
              <a:avLst/>
              <a:gdLst/>
              <a:ahLst/>
              <a:cxnLst/>
              <a:rect l="l" t="t" r="r" b="b"/>
              <a:pathLst>
                <a:path w="1497" h="1326" extrusionOk="0">
                  <a:moveTo>
                    <a:pt x="674" y="0"/>
                  </a:moveTo>
                  <a:lnTo>
                    <a:pt x="635" y="13"/>
                  </a:lnTo>
                  <a:lnTo>
                    <a:pt x="635" y="13"/>
                  </a:lnTo>
                  <a:cubicBezTo>
                    <a:pt x="682" y="5"/>
                    <a:pt x="732" y="0"/>
                    <a:pt x="785" y="0"/>
                  </a:cubicBezTo>
                  <a:close/>
                  <a:moveTo>
                    <a:pt x="635" y="13"/>
                  </a:moveTo>
                  <a:cubicBezTo>
                    <a:pt x="633" y="14"/>
                    <a:pt x="631" y="14"/>
                    <a:pt x="629" y="14"/>
                  </a:cubicBezTo>
                  <a:lnTo>
                    <a:pt x="629" y="14"/>
                  </a:lnTo>
                  <a:cubicBezTo>
                    <a:pt x="630" y="14"/>
                    <a:pt x="631" y="14"/>
                    <a:pt x="632" y="14"/>
                  </a:cubicBezTo>
                  <a:lnTo>
                    <a:pt x="635" y="13"/>
                  </a:lnTo>
                  <a:close/>
                  <a:moveTo>
                    <a:pt x="629" y="14"/>
                  </a:moveTo>
                  <a:cubicBezTo>
                    <a:pt x="619" y="15"/>
                    <a:pt x="610" y="17"/>
                    <a:pt x="603" y="20"/>
                  </a:cubicBezTo>
                  <a:lnTo>
                    <a:pt x="603" y="20"/>
                  </a:lnTo>
                  <a:cubicBezTo>
                    <a:pt x="612" y="18"/>
                    <a:pt x="620" y="16"/>
                    <a:pt x="629" y="14"/>
                  </a:cubicBezTo>
                  <a:close/>
                  <a:moveTo>
                    <a:pt x="603" y="20"/>
                  </a:moveTo>
                  <a:lnTo>
                    <a:pt x="603" y="20"/>
                  </a:lnTo>
                  <a:cubicBezTo>
                    <a:pt x="546" y="32"/>
                    <a:pt x="493" y="51"/>
                    <a:pt x="446" y="75"/>
                  </a:cubicBezTo>
                  <a:lnTo>
                    <a:pt x="446" y="75"/>
                  </a:lnTo>
                  <a:lnTo>
                    <a:pt x="465" y="70"/>
                  </a:lnTo>
                  <a:cubicBezTo>
                    <a:pt x="492" y="70"/>
                    <a:pt x="506" y="56"/>
                    <a:pt x="520" y="56"/>
                  </a:cubicBezTo>
                  <a:lnTo>
                    <a:pt x="576" y="28"/>
                  </a:lnTo>
                  <a:cubicBezTo>
                    <a:pt x="584" y="28"/>
                    <a:pt x="592" y="24"/>
                    <a:pt x="603" y="20"/>
                  </a:cubicBezTo>
                  <a:close/>
                  <a:moveTo>
                    <a:pt x="446" y="75"/>
                  </a:moveTo>
                  <a:lnTo>
                    <a:pt x="409" y="84"/>
                  </a:lnTo>
                  <a:cubicBezTo>
                    <a:pt x="409" y="88"/>
                    <a:pt x="408" y="92"/>
                    <a:pt x="406" y="96"/>
                  </a:cubicBezTo>
                  <a:lnTo>
                    <a:pt x="406" y="96"/>
                  </a:lnTo>
                  <a:cubicBezTo>
                    <a:pt x="419" y="89"/>
                    <a:pt x="432" y="82"/>
                    <a:pt x="446" y="75"/>
                  </a:cubicBezTo>
                  <a:close/>
                  <a:moveTo>
                    <a:pt x="1497" y="712"/>
                  </a:moveTo>
                  <a:cubicBezTo>
                    <a:pt x="1495" y="777"/>
                    <a:pt x="1484" y="838"/>
                    <a:pt x="1464" y="895"/>
                  </a:cubicBezTo>
                  <a:lnTo>
                    <a:pt x="1464" y="895"/>
                  </a:lnTo>
                  <a:cubicBezTo>
                    <a:pt x="1474" y="880"/>
                    <a:pt x="1483" y="861"/>
                    <a:pt x="1483" y="837"/>
                  </a:cubicBezTo>
                  <a:lnTo>
                    <a:pt x="1497" y="782"/>
                  </a:lnTo>
                  <a:lnTo>
                    <a:pt x="1497" y="768"/>
                  </a:lnTo>
                  <a:lnTo>
                    <a:pt x="1497" y="712"/>
                  </a:lnTo>
                  <a:close/>
                  <a:moveTo>
                    <a:pt x="1464" y="895"/>
                  </a:moveTo>
                  <a:cubicBezTo>
                    <a:pt x="1456" y="906"/>
                    <a:pt x="1447" y="915"/>
                    <a:pt x="1441" y="921"/>
                  </a:cubicBezTo>
                  <a:cubicBezTo>
                    <a:pt x="1389" y="1053"/>
                    <a:pt x="1295" y="1159"/>
                    <a:pt x="1177" y="1229"/>
                  </a:cubicBezTo>
                  <a:lnTo>
                    <a:pt x="1177" y="1229"/>
                  </a:lnTo>
                  <a:cubicBezTo>
                    <a:pt x="1308" y="1155"/>
                    <a:pt x="1413" y="1040"/>
                    <a:pt x="1464" y="895"/>
                  </a:cubicBezTo>
                  <a:close/>
                  <a:moveTo>
                    <a:pt x="406" y="96"/>
                  </a:moveTo>
                  <a:cubicBezTo>
                    <a:pt x="54" y="304"/>
                    <a:pt x="0" y="802"/>
                    <a:pt x="325" y="1116"/>
                  </a:cubicBezTo>
                  <a:cubicBezTo>
                    <a:pt x="422" y="1214"/>
                    <a:pt x="537" y="1274"/>
                    <a:pt x="656" y="1302"/>
                  </a:cubicBezTo>
                  <a:lnTo>
                    <a:pt x="656" y="1302"/>
                  </a:lnTo>
                  <a:cubicBezTo>
                    <a:pt x="351" y="1223"/>
                    <a:pt x="116" y="953"/>
                    <a:pt x="116" y="642"/>
                  </a:cubicBezTo>
                  <a:cubicBezTo>
                    <a:pt x="116" y="558"/>
                    <a:pt x="144" y="475"/>
                    <a:pt x="172" y="405"/>
                  </a:cubicBezTo>
                  <a:cubicBezTo>
                    <a:pt x="172" y="377"/>
                    <a:pt x="186" y="363"/>
                    <a:pt x="186" y="349"/>
                  </a:cubicBezTo>
                  <a:cubicBezTo>
                    <a:pt x="186" y="335"/>
                    <a:pt x="213" y="307"/>
                    <a:pt x="213" y="293"/>
                  </a:cubicBezTo>
                  <a:lnTo>
                    <a:pt x="241" y="265"/>
                  </a:lnTo>
                  <a:cubicBezTo>
                    <a:pt x="255" y="252"/>
                    <a:pt x="255" y="224"/>
                    <a:pt x="283" y="224"/>
                  </a:cubicBezTo>
                  <a:lnTo>
                    <a:pt x="311" y="196"/>
                  </a:lnTo>
                  <a:cubicBezTo>
                    <a:pt x="325" y="168"/>
                    <a:pt x="353" y="168"/>
                    <a:pt x="353" y="154"/>
                  </a:cubicBezTo>
                  <a:lnTo>
                    <a:pt x="381" y="126"/>
                  </a:lnTo>
                  <a:cubicBezTo>
                    <a:pt x="391" y="126"/>
                    <a:pt x="402" y="110"/>
                    <a:pt x="406" y="96"/>
                  </a:cubicBezTo>
                  <a:close/>
                  <a:moveTo>
                    <a:pt x="1177" y="1229"/>
                  </a:moveTo>
                  <a:cubicBezTo>
                    <a:pt x="1070" y="1289"/>
                    <a:pt x="946" y="1321"/>
                    <a:pt x="820" y="1321"/>
                  </a:cubicBezTo>
                  <a:cubicBezTo>
                    <a:pt x="765" y="1321"/>
                    <a:pt x="710" y="1315"/>
                    <a:pt x="656" y="1302"/>
                  </a:cubicBezTo>
                  <a:lnTo>
                    <a:pt x="656" y="1302"/>
                  </a:lnTo>
                  <a:cubicBezTo>
                    <a:pt x="706" y="1316"/>
                    <a:pt x="759" y="1324"/>
                    <a:pt x="813" y="1326"/>
                  </a:cubicBezTo>
                  <a:cubicBezTo>
                    <a:pt x="945" y="1326"/>
                    <a:pt x="1071" y="1291"/>
                    <a:pt x="1177" y="1229"/>
                  </a:cubicBezTo>
                  <a:close/>
                </a:path>
              </a:pathLst>
            </a:custGeom>
            <a:solidFill>
              <a:srgbClr val="6D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5"/>
            <p:cNvSpPr/>
            <p:nvPr/>
          </p:nvSpPr>
          <p:spPr>
            <a:xfrm>
              <a:off x="2920450" y="3458150"/>
              <a:ext cx="36075" cy="33150"/>
            </a:xfrm>
            <a:custGeom>
              <a:avLst/>
              <a:gdLst/>
              <a:ahLst/>
              <a:cxnLst/>
              <a:rect l="l" t="t" r="r" b="b"/>
              <a:pathLst>
                <a:path w="1443" h="1326" extrusionOk="0">
                  <a:moveTo>
                    <a:pt x="634" y="0"/>
                  </a:moveTo>
                  <a:lnTo>
                    <a:pt x="578" y="14"/>
                  </a:lnTo>
                  <a:cubicBezTo>
                    <a:pt x="564" y="14"/>
                    <a:pt x="550" y="28"/>
                    <a:pt x="536" y="28"/>
                  </a:cubicBezTo>
                  <a:lnTo>
                    <a:pt x="480" y="42"/>
                  </a:lnTo>
                  <a:cubicBezTo>
                    <a:pt x="466" y="42"/>
                    <a:pt x="438" y="70"/>
                    <a:pt x="425" y="70"/>
                  </a:cubicBezTo>
                  <a:lnTo>
                    <a:pt x="369" y="84"/>
                  </a:lnTo>
                  <a:cubicBezTo>
                    <a:pt x="369" y="98"/>
                    <a:pt x="355" y="112"/>
                    <a:pt x="341" y="112"/>
                  </a:cubicBezTo>
                  <a:lnTo>
                    <a:pt x="299" y="154"/>
                  </a:lnTo>
                  <a:cubicBezTo>
                    <a:pt x="299" y="154"/>
                    <a:pt x="299" y="155"/>
                    <a:pt x="299" y="155"/>
                  </a:cubicBezTo>
                  <a:lnTo>
                    <a:pt x="299" y="155"/>
                  </a:lnTo>
                  <a:cubicBezTo>
                    <a:pt x="394" y="82"/>
                    <a:pt x="520" y="31"/>
                    <a:pt x="676" y="14"/>
                  </a:cubicBezTo>
                  <a:cubicBezTo>
                    <a:pt x="662" y="14"/>
                    <a:pt x="634" y="14"/>
                    <a:pt x="634" y="0"/>
                  </a:cubicBezTo>
                  <a:close/>
                  <a:moveTo>
                    <a:pt x="299" y="155"/>
                  </a:moveTo>
                  <a:lnTo>
                    <a:pt x="299" y="155"/>
                  </a:lnTo>
                  <a:cubicBezTo>
                    <a:pt x="271" y="177"/>
                    <a:pt x="245" y="200"/>
                    <a:pt x="222" y="226"/>
                  </a:cubicBezTo>
                  <a:lnTo>
                    <a:pt x="222" y="226"/>
                  </a:lnTo>
                  <a:cubicBezTo>
                    <a:pt x="224" y="224"/>
                    <a:pt x="226" y="224"/>
                    <a:pt x="229" y="224"/>
                  </a:cubicBezTo>
                  <a:lnTo>
                    <a:pt x="271" y="182"/>
                  </a:lnTo>
                  <a:cubicBezTo>
                    <a:pt x="285" y="168"/>
                    <a:pt x="298" y="168"/>
                    <a:pt x="299" y="155"/>
                  </a:cubicBezTo>
                  <a:close/>
                  <a:moveTo>
                    <a:pt x="222" y="226"/>
                  </a:moveTo>
                  <a:cubicBezTo>
                    <a:pt x="220" y="227"/>
                    <a:pt x="218" y="229"/>
                    <a:pt x="217" y="231"/>
                  </a:cubicBezTo>
                  <a:lnTo>
                    <a:pt x="217" y="231"/>
                  </a:lnTo>
                  <a:cubicBezTo>
                    <a:pt x="219" y="229"/>
                    <a:pt x="220" y="227"/>
                    <a:pt x="222" y="226"/>
                  </a:cubicBezTo>
                  <a:close/>
                  <a:moveTo>
                    <a:pt x="217" y="231"/>
                  </a:moveTo>
                  <a:cubicBezTo>
                    <a:pt x="203" y="247"/>
                    <a:pt x="189" y="264"/>
                    <a:pt x="177" y="282"/>
                  </a:cubicBezTo>
                  <a:lnTo>
                    <a:pt x="177" y="282"/>
                  </a:lnTo>
                  <a:lnTo>
                    <a:pt x="201" y="266"/>
                  </a:lnTo>
                  <a:cubicBezTo>
                    <a:pt x="209" y="249"/>
                    <a:pt x="213" y="238"/>
                    <a:pt x="217" y="231"/>
                  </a:cubicBezTo>
                  <a:close/>
                  <a:moveTo>
                    <a:pt x="177" y="282"/>
                  </a:moveTo>
                  <a:lnTo>
                    <a:pt x="160" y="293"/>
                  </a:lnTo>
                  <a:cubicBezTo>
                    <a:pt x="160" y="303"/>
                    <a:pt x="153" y="312"/>
                    <a:pt x="149" y="325"/>
                  </a:cubicBezTo>
                  <a:lnTo>
                    <a:pt x="149" y="325"/>
                  </a:lnTo>
                  <a:cubicBezTo>
                    <a:pt x="158" y="310"/>
                    <a:pt x="167" y="296"/>
                    <a:pt x="177" y="282"/>
                  </a:cubicBezTo>
                  <a:close/>
                  <a:moveTo>
                    <a:pt x="149" y="325"/>
                  </a:moveTo>
                  <a:cubicBezTo>
                    <a:pt x="1" y="583"/>
                    <a:pt x="61" y="941"/>
                    <a:pt x="327" y="1172"/>
                  </a:cubicBezTo>
                  <a:cubicBezTo>
                    <a:pt x="454" y="1275"/>
                    <a:pt x="613" y="1326"/>
                    <a:pt x="772" y="1326"/>
                  </a:cubicBezTo>
                  <a:cubicBezTo>
                    <a:pt x="1067" y="1326"/>
                    <a:pt x="1361" y="1149"/>
                    <a:pt x="1443" y="796"/>
                  </a:cubicBezTo>
                  <a:lnTo>
                    <a:pt x="1443" y="796"/>
                  </a:lnTo>
                  <a:lnTo>
                    <a:pt x="1415" y="851"/>
                  </a:lnTo>
                  <a:cubicBezTo>
                    <a:pt x="1415" y="865"/>
                    <a:pt x="1401" y="907"/>
                    <a:pt x="1401" y="921"/>
                  </a:cubicBezTo>
                  <a:cubicBezTo>
                    <a:pt x="1303" y="1158"/>
                    <a:pt x="1052" y="1326"/>
                    <a:pt x="773" y="1326"/>
                  </a:cubicBezTo>
                  <a:cubicBezTo>
                    <a:pt x="397" y="1298"/>
                    <a:pt x="76" y="1005"/>
                    <a:pt x="76" y="642"/>
                  </a:cubicBezTo>
                  <a:cubicBezTo>
                    <a:pt x="76" y="558"/>
                    <a:pt x="90" y="461"/>
                    <a:pt x="132" y="391"/>
                  </a:cubicBezTo>
                  <a:cubicBezTo>
                    <a:pt x="132" y="377"/>
                    <a:pt x="146" y="363"/>
                    <a:pt x="146" y="349"/>
                  </a:cubicBezTo>
                  <a:cubicBezTo>
                    <a:pt x="146" y="340"/>
                    <a:pt x="147" y="332"/>
                    <a:pt x="149" y="325"/>
                  </a:cubicBezTo>
                  <a:close/>
                </a:path>
              </a:pathLst>
            </a:custGeom>
            <a:solidFill>
              <a:srgbClr val="6968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5"/>
            <p:cNvSpPr/>
            <p:nvPr/>
          </p:nvSpPr>
          <p:spPr>
            <a:xfrm>
              <a:off x="2940650" y="3479075"/>
              <a:ext cx="14150" cy="10600"/>
            </a:xfrm>
            <a:custGeom>
              <a:avLst/>
              <a:gdLst/>
              <a:ahLst/>
              <a:cxnLst/>
              <a:rect l="l" t="t" r="r" b="b"/>
              <a:pathLst>
                <a:path w="566" h="424" extrusionOk="0">
                  <a:moveTo>
                    <a:pt x="523" y="0"/>
                  </a:moveTo>
                  <a:cubicBezTo>
                    <a:pt x="523" y="0"/>
                    <a:pt x="509" y="0"/>
                    <a:pt x="481" y="70"/>
                  </a:cubicBezTo>
                  <a:cubicBezTo>
                    <a:pt x="426" y="140"/>
                    <a:pt x="370" y="210"/>
                    <a:pt x="300" y="265"/>
                  </a:cubicBezTo>
                  <a:cubicBezTo>
                    <a:pt x="272" y="293"/>
                    <a:pt x="202" y="335"/>
                    <a:pt x="77" y="363"/>
                  </a:cubicBezTo>
                  <a:cubicBezTo>
                    <a:pt x="35" y="363"/>
                    <a:pt x="21" y="363"/>
                    <a:pt x="7" y="377"/>
                  </a:cubicBezTo>
                  <a:cubicBezTo>
                    <a:pt x="1" y="402"/>
                    <a:pt x="41" y="424"/>
                    <a:pt x="104" y="424"/>
                  </a:cubicBezTo>
                  <a:cubicBezTo>
                    <a:pt x="185" y="424"/>
                    <a:pt x="303" y="388"/>
                    <a:pt x="412" y="279"/>
                  </a:cubicBezTo>
                  <a:cubicBezTo>
                    <a:pt x="523" y="154"/>
                    <a:pt x="565" y="0"/>
                    <a:pt x="523" y="0"/>
                  </a:cubicBezTo>
                  <a:close/>
                </a:path>
              </a:pathLst>
            </a:custGeom>
            <a:solidFill>
              <a:srgbClr val="DFDE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5"/>
            <p:cNvSpPr/>
            <p:nvPr/>
          </p:nvSpPr>
          <p:spPr>
            <a:xfrm>
              <a:off x="2920350" y="3458850"/>
              <a:ext cx="35825" cy="33150"/>
            </a:xfrm>
            <a:custGeom>
              <a:avLst/>
              <a:gdLst/>
              <a:ahLst/>
              <a:cxnLst/>
              <a:rect l="l" t="t" r="r" b="b"/>
              <a:pathLst>
                <a:path w="1433" h="1326" extrusionOk="0">
                  <a:moveTo>
                    <a:pt x="554" y="0"/>
                  </a:moveTo>
                  <a:cubicBezTo>
                    <a:pt x="133" y="129"/>
                    <a:pt x="0" y="504"/>
                    <a:pt x="105" y="821"/>
                  </a:cubicBezTo>
                  <a:lnTo>
                    <a:pt x="105" y="821"/>
                  </a:lnTo>
                  <a:cubicBezTo>
                    <a:pt x="89" y="764"/>
                    <a:pt x="80" y="704"/>
                    <a:pt x="80" y="642"/>
                  </a:cubicBezTo>
                  <a:cubicBezTo>
                    <a:pt x="80" y="558"/>
                    <a:pt x="108" y="475"/>
                    <a:pt x="136" y="405"/>
                  </a:cubicBezTo>
                  <a:cubicBezTo>
                    <a:pt x="136" y="391"/>
                    <a:pt x="150" y="363"/>
                    <a:pt x="150" y="349"/>
                  </a:cubicBezTo>
                  <a:cubicBezTo>
                    <a:pt x="150" y="335"/>
                    <a:pt x="177" y="321"/>
                    <a:pt x="177" y="307"/>
                  </a:cubicBezTo>
                  <a:lnTo>
                    <a:pt x="205" y="265"/>
                  </a:lnTo>
                  <a:cubicBezTo>
                    <a:pt x="219" y="251"/>
                    <a:pt x="219" y="238"/>
                    <a:pt x="247" y="238"/>
                  </a:cubicBezTo>
                  <a:lnTo>
                    <a:pt x="275" y="196"/>
                  </a:lnTo>
                  <a:cubicBezTo>
                    <a:pt x="289" y="182"/>
                    <a:pt x="317" y="182"/>
                    <a:pt x="317" y="154"/>
                  </a:cubicBezTo>
                  <a:lnTo>
                    <a:pt x="345" y="126"/>
                  </a:lnTo>
                  <a:cubicBezTo>
                    <a:pt x="359" y="126"/>
                    <a:pt x="373" y="112"/>
                    <a:pt x="373" y="84"/>
                  </a:cubicBezTo>
                  <a:lnTo>
                    <a:pt x="429" y="70"/>
                  </a:lnTo>
                  <a:cubicBezTo>
                    <a:pt x="456" y="70"/>
                    <a:pt x="470" y="56"/>
                    <a:pt x="484" y="56"/>
                  </a:cubicBezTo>
                  <a:lnTo>
                    <a:pt x="540" y="42"/>
                  </a:lnTo>
                  <a:cubicBezTo>
                    <a:pt x="554" y="42"/>
                    <a:pt x="568" y="14"/>
                    <a:pt x="596" y="14"/>
                  </a:cubicBezTo>
                  <a:lnTo>
                    <a:pt x="610" y="14"/>
                  </a:lnTo>
                  <a:cubicBezTo>
                    <a:pt x="568" y="0"/>
                    <a:pt x="554" y="0"/>
                    <a:pt x="554" y="0"/>
                  </a:cubicBezTo>
                  <a:close/>
                  <a:moveTo>
                    <a:pt x="1433" y="879"/>
                  </a:moveTo>
                  <a:lnTo>
                    <a:pt x="1433" y="879"/>
                  </a:lnTo>
                  <a:cubicBezTo>
                    <a:pt x="1432" y="882"/>
                    <a:pt x="1430" y="886"/>
                    <a:pt x="1429" y="889"/>
                  </a:cubicBezTo>
                  <a:lnTo>
                    <a:pt x="1429" y="889"/>
                  </a:lnTo>
                  <a:cubicBezTo>
                    <a:pt x="1431" y="885"/>
                    <a:pt x="1433" y="882"/>
                    <a:pt x="1433" y="879"/>
                  </a:cubicBezTo>
                  <a:close/>
                  <a:moveTo>
                    <a:pt x="1429" y="889"/>
                  </a:moveTo>
                  <a:cubicBezTo>
                    <a:pt x="1422" y="900"/>
                    <a:pt x="1405" y="913"/>
                    <a:pt x="1405" y="935"/>
                  </a:cubicBezTo>
                  <a:cubicBezTo>
                    <a:pt x="1396" y="956"/>
                    <a:pt x="1386" y="977"/>
                    <a:pt x="1375" y="997"/>
                  </a:cubicBezTo>
                  <a:lnTo>
                    <a:pt x="1375" y="997"/>
                  </a:lnTo>
                  <a:cubicBezTo>
                    <a:pt x="1396" y="963"/>
                    <a:pt x="1414" y="927"/>
                    <a:pt x="1429" y="889"/>
                  </a:cubicBezTo>
                  <a:close/>
                  <a:moveTo>
                    <a:pt x="105" y="821"/>
                  </a:moveTo>
                  <a:cubicBezTo>
                    <a:pt x="187" y="1108"/>
                    <a:pt x="463" y="1314"/>
                    <a:pt x="777" y="1326"/>
                  </a:cubicBezTo>
                  <a:cubicBezTo>
                    <a:pt x="1031" y="1326"/>
                    <a:pt x="1262" y="1198"/>
                    <a:pt x="1375" y="997"/>
                  </a:cubicBezTo>
                  <a:lnTo>
                    <a:pt x="1375" y="997"/>
                  </a:lnTo>
                  <a:cubicBezTo>
                    <a:pt x="1251" y="1194"/>
                    <a:pt x="1027" y="1310"/>
                    <a:pt x="791" y="1310"/>
                  </a:cubicBezTo>
                  <a:cubicBezTo>
                    <a:pt x="679" y="1310"/>
                    <a:pt x="564" y="1284"/>
                    <a:pt x="456" y="1228"/>
                  </a:cubicBezTo>
                  <a:cubicBezTo>
                    <a:pt x="279" y="1137"/>
                    <a:pt x="160" y="987"/>
                    <a:pt x="105" y="821"/>
                  </a:cubicBezTo>
                  <a:close/>
                </a:path>
              </a:pathLst>
            </a:custGeom>
            <a:solidFill>
              <a:srgbClr val="6664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5"/>
            <p:cNvSpPr/>
            <p:nvPr/>
          </p:nvSpPr>
          <p:spPr>
            <a:xfrm>
              <a:off x="2942550" y="3481525"/>
              <a:ext cx="11900" cy="8025"/>
            </a:xfrm>
            <a:custGeom>
              <a:avLst/>
              <a:gdLst/>
              <a:ahLst/>
              <a:cxnLst/>
              <a:rect l="l" t="t" r="r" b="b"/>
              <a:pathLst>
                <a:path w="476" h="321" extrusionOk="0">
                  <a:moveTo>
                    <a:pt x="419" y="0"/>
                  </a:moveTo>
                  <a:lnTo>
                    <a:pt x="377" y="42"/>
                  </a:lnTo>
                  <a:cubicBezTo>
                    <a:pt x="336" y="112"/>
                    <a:pt x="266" y="153"/>
                    <a:pt x="238" y="181"/>
                  </a:cubicBezTo>
                  <a:cubicBezTo>
                    <a:pt x="168" y="237"/>
                    <a:pt x="85" y="265"/>
                    <a:pt x="57" y="279"/>
                  </a:cubicBezTo>
                  <a:lnTo>
                    <a:pt x="1" y="307"/>
                  </a:lnTo>
                  <a:cubicBezTo>
                    <a:pt x="1" y="307"/>
                    <a:pt x="15" y="321"/>
                    <a:pt x="140" y="321"/>
                  </a:cubicBezTo>
                  <a:cubicBezTo>
                    <a:pt x="350" y="265"/>
                    <a:pt x="475" y="28"/>
                    <a:pt x="433" y="0"/>
                  </a:cubicBezTo>
                  <a:close/>
                </a:path>
              </a:pathLst>
            </a:custGeom>
            <a:solidFill>
              <a:srgbClr val="E0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5"/>
            <p:cNvSpPr/>
            <p:nvPr/>
          </p:nvSpPr>
          <p:spPr>
            <a:xfrm>
              <a:off x="2922175" y="3460250"/>
              <a:ext cx="31575" cy="31675"/>
            </a:xfrm>
            <a:custGeom>
              <a:avLst/>
              <a:gdLst/>
              <a:ahLst/>
              <a:cxnLst/>
              <a:rect l="l" t="t" r="r" b="b"/>
              <a:pathLst>
                <a:path w="1263" h="1267" extrusionOk="0">
                  <a:moveTo>
                    <a:pt x="356" y="0"/>
                  </a:moveTo>
                  <a:lnTo>
                    <a:pt x="314" y="14"/>
                  </a:lnTo>
                  <a:cubicBezTo>
                    <a:pt x="314" y="18"/>
                    <a:pt x="313" y="21"/>
                    <a:pt x="312" y="24"/>
                  </a:cubicBezTo>
                  <a:lnTo>
                    <a:pt x="312" y="24"/>
                  </a:lnTo>
                  <a:cubicBezTo>
                    <a:pt x="326" y="16"/>
                    <a:pt x="341" y="8"/>
                    <a:pt x="356" y="0"/>
                  </a:cubicBezTo>
                  <a:close/>
                  <a:moveTo>
                    <a:pt x="312" y="24"/>
                  </a:moveTo>
                  <a:lnTo>
                    <a:pt x="312" y="24"/>
                  </a:lnTo>
                  <a:cubicBezTo>
                    <a:pt x="227" y="76"/>
                    <a:pt x="159" y="143"/>
                    <a:pt x="110" y="218"/>
                  </a:cubicBezTo>
                  <a:lnTo>
                    <a:pt x="110" y="218"/>
                  </a:lnTo>
                  <a:lnTo>
                    <a:pt x="132" y="195"/>
                  </a:lnTo>
                  <a:cubicBezTo>
                    <a:pt x="146" y="182"/>
                    <a:pt x="146" y="154"/>
                    <a:pt x="174" y="154"/>
                  </a:cubicBezTo>
                  <a:lnTo>
                    <a:pt x="202" y="126"/>
                  </a:lnTo>
                  <a:cubicBezTo>
                    <a:pt x="216" y="112"/>
                    <a:pt x="244" y="112"/>
                    <a:pt x="244" y="84"/>
                  </a:cubicBezTo>
                  <a:lnTo>
                    <a:pt x="272" y="56"/>
                  </a:lnTo>
                  <a:cubicBezTo>
                    <a:pt x="284" y="56"/>
                    <a:pt x="307" y="45"/>
                    <a:pt x="312" y="24"/>
                  </a:cubicBezTo>
                  <a:close/>
                  <a:moveTo>
                    <a:pt x="110" y="218"/>
                  </a:moveTo>
                  <a:lnTo>
                    <a:pt x="104" y="223"/>
                  </a:lnTo>
                  <a:cubicBezTo>
                    <a:pt x="104" y="225"/>
                    <a:pt x="104" y="226"/>
                    <a:pt x="104" y="227"/>
                  </a:cubicBezTo>
                  <a:lnTo>
                    <a:pt x="104" y="227"/>
                  </a:lnTo>
                  <a:cubicBezTo>
                    <a:pt x="106" y="224"/>
                    <a:pt x="108" y="221"/>
                    <a:pt x="110" y="218"/>
                  </a:cubicBezTo>
                  <a:close/>
                  <a:moveTo>
                    <a:pt x="104" y="227"/>
                  </a:moveTo>
                  <a:lnTo>
                    <a:pt x="104" y="227"/>
                  </a:lnTo>
                  <a:cubicBezTo>
                    <a:pt x="47" y="318"/>
                    <a:pt x="15" y="421"/>
                    <a:pt x="9" y="526"/>
                  </a:cubicBezTo>
                  <a:lnTo>
                    <a:pt x="9" y="526"/>
                  </a:lnTo>
                  <a:cubicBezTo>
                    <a:pt x="17" y="458"/>
                    <a:pt x="40" y="392"/>
                    <a:pt x="63" y="335"/>
                  </a:cubicBezTo>
                  <a:cubicBezTo>
                    <a:pt x="63" y="321"/>
                    <a:pt x="77" y="293"/>
                    <a:pt x="77" y="279"/>
                  </a:cubicBezTo>
                  <a:cubicBezTo>
                    <a:pt x="77" y="266"/>
                    <a:pt x="102" y="252"/>
                    <a:pt x="104" y="227"/>
                  </a:cubicBezTo>
                  <a:close/>
                  <a:moveTo>
                    <a:pt x="9" y="526"/>
                  </a:moveTo>
                  <a:lnTo>
                    <a:pt x="9" y="526"/>
                  </a:lnTo>
                  <a:cubicBezTo>
                    <a:pt x="8" y="542"/>
                    <a:pt x="7" y="557"/>
                    <a:pt x="7" y="572"/>
                  </a:cubicBezTo>
                  <a:cubicBezTo>
                    <a:pt x="7" y="714"/>
                    <a:pt x="52" y="844"/>
                    <a:pt x="129" y="952"/>
                  </a:cubicBezTo>
                  <a:lnTo>
                    <a:pt x="129" y="952"/>
                  </a:lnTo>
                  <a:cubicBezTo>
                    <a:pt x="42" y="824"/>
                    <a:pt x="1" y="673"/>
                    <a:pt x="9" y="526"/>
                  </a:cubicBezTo>
                  <a:close/>
                  <a:moveTo>
                    <a:pt x="129" y="952"/>
                  </a:moveTo>
                  <a:cubicBezTo>
                    <a:pt x="211" y="1071"/>
                    <a:pt x="333" y="1170"/>
                    <a:pt x="495" y="1228"/>
                  </a:cubicBezTo>
                  <a:cubicBezTo>
                    <a:pt x="565" y="1252"/>
                    <a:pt x="644" y="1266"/>
                    <a:pt x="727" y="1266"/>
                  </a:cubicBezTo>
                  <a:cubicBezTo>
                    <a:pt x="923" y="1266"/>
                    <a:pt x="1134" y="1187"/>
                    <a:pt x="1262" y="991"/>
                  </a:cubicBezTo>
                  <a:lnTo>
                    <a:pt x="1262" y="991"/>
                  </a:lnTo>
                  <a:cubicBezTo>
                    <a:pt x="1151" y="1158"/>
                    <a:pt x="941" y="1256"/>
                    <a:pt x="704" y="1256"/>
                  </a:cubicBezTo>
                  <a:cubicBezTo>
                    <a:pt x="469" y="1247"/>
                    <a:pt x="256" y="1130"/>
                    <a:pt x="129" y="952"/>
                  </a:cubicBezTo>
                  <a:close/>
                </a:path>
              </a:pathLst>
            </a:custGeom>
            <a:solidFill>
              <a:srgbClr val="62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5"/>
            <p:cNvSpPr/>
            <p:nvPr/>
          </p:nvSpPr>
          <p:spPr>
            <a:xfrm>
              <a:off x="2945400" y="3483250"/>
              <a:ext cx="6600" cy="5275"/>
            </a:xfrm>
            <a:custGeom>
              <a:avLst/>
              <a:gdLst/>
              <a:ahLst/>
              <a:cxnLst/>
              <a:rect l="l" t="t" r="r" b="b"/>
              <a:pathLst>
                <a:path w="264" h="211" extrusionOk="0">
                  <a:moveTo>
                    <a:pt x="263" y="1"/>
                  </a:moveTo>
                  <a:cubicBezTo>
                    <a:pt x="263" y="1"/>
                    <a:pt x="249" y="29"/>
                    <a:pt x="222" y="43"/>
                  </a:cubicBezTo>
                  <a:cubicBezTo>
                    <a:pt x="222" y="43"/>
                    <a:pt x="180" y="71"/>
                    <a:pt x="124" y="112"/>
                  </a:cubicBezTo>
                  <a:cubicBezTo>
                    <a:pt x="96" y="140"/>
                    <a:pt x="40" y="168"/>
                    <a:pt x="12" y="196"/>
                  </a:cubicBezTo>
                  <a:cubicBezTo>
                    <a:pt x="0" y="202"/>
                    <a:pt x="4" y="211"/>
                    <a:pt x="22" y="211"/>
                  </a:cubicBezTo>
                  <a:cubicBezTo>
                    <a:pt x="46" y="211"/>
                    <a:pt x="94" y="196"/>
                    <a:pt x="166" y="140"/>
                  </a:cubicBezTo>
                  <a:cubicBezTo>
                    <a:pt x="222" y="112"/>
                    <a:pt x="263" y="43"/>
                    <a:pt x="263" y="29"/>
                  </a:cubicBezTo>
                  <a:lnTo>
                    <a:pt x="263" y="1"/>
                  </a:lnTo>
                  <a:close/>
                </a:path>
              </a:pathLst>
            </a:custGeom>
            <a:solidFill>
              <a:srgbClr val="E1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5"/>
            <p:cNvSpPr/>
            <p:nvPr/>
          </p:nvSpPr>
          <p:spPr>
            <a:xfrm>
              <a:off x="4133075" y="3346200"/>
              <a:ext cx="553425" cy="283200"/>
            </a:xfrm>
            <a:custGeom>
              <a:avLst/>
              <a:gdLst/>
              <a:ahLst/>
              <a:cxnLst/>
              <a:rect l="l" t="t" r="r" b="b"/>
              <a:pathLst>
                <a:path w="22137" h="11328" extrusionOk="0">
                  <a:moveTo>
                    <a:pt x="4352" y="1"/>
                  </a:moveTo>
                  <a:lnTo>
                    <a:pt x="0" y="10979"/>
                  </a:lnTo>
                  <a:lnTo>
                    <a:pt x="18301" y="11327"/>
                  </a:lnTo>
                  <a:lnTo>
                    <a:pt x="22137" y="350"/>
                  </a:lnTo>
                  <a:lnTo>
                    <a:pt x="4352" y="1"/>
                  </a:lnTo>
                  <a:close/>
                </a:path>
              </a:pathLst>
            </a:custGeom>
            <a:solidFill>
              <a:srgbClr val="C9C9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5"/>
            <p:cNvSpPr/>
            <p:nvPr/>
          </p:nvSpPr>
          <p:spPr>
            <a:xfrm>
              <a:off x="4133075" y="3354925"/>
              <a:ext cx="557975" cy="296450"/>
            </a:xfrm>
            <a:custGeom>
              <a:avLst/>
              <a:gdLst/>
              <a:ahLst/>
              <a:cxnLst/>
              <a:rect l="l" t="t" r="r" b="b"/>
              <a:pathLst>
                <a:path w="22319" h="11858" extrusionOk="0">
                  <a:moveTo>
                    <a:pt x="22137" y="1"/>
                  </a:moveTo>
                  <a:lnTo>
                    <a:pt x="18301" y="10978"/>
                  </a:lnTo>
                  <a:lnTo>
                    <a:pt x="0" y="10630"/>
                  </a:lnTo>
                  <a:lnTo>
                    <a:pt x="0" y="11201"/>
                  </a:lnTo>
                  <a:lnTo>
                    <a:pt x="18650" y="11857"/>
                  </a:lnTo>
                  <a:lnTo>
                    <a:pt x="22318" y="2442"/>
                  </a:lnTo>
                  <a:lnTo>
                    <a:pt x="22137" y="1"/>
                  </a:lnTo>
                  <a:close/>
                </a:path>
              </a:pathLst>
            </a:custGeom>
            <a:solidFill>
              <a:srgbClr val="B2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5"/>
            <p:cNvSpPr/>
            <p:nvPr/>
          </p:nvSpPr>
          <p:spPr>
            <a:xfrm>
              <a:off x="4273600" y="3566600"/>
              <a:ext cx="61050" cy="28975"/>
            </a:xfrm>
            <a:custGeom>
              <a:avLst/>
              <a:gdLst/>
              <a:ahLst/>
              <a:cxnLst/>
              <a:rect l="l" t="t" r="r" b="b"/>
              <a:pathLst>
                <a:path w="2442" h="1159" extrusionOk="0">
                  <a:moveTo>
                    <a:pt x="2428" y="1"/>
                  </a:moveTo>
                  <a:cubicBezTo>
                    <a:pt x="2428" y="24"/>
                    <a:pt x="2428" y="48"/>
                    <a:pt x="2430" y="74"/>
                  </a:cubicBezTo>
                  <a:lnTo>
                    <a:pt x="2430" y="74"/>
                  </a:lnTo>
                  <a:cubicBezTo>
                    <a:pt x="2430" y="50"/>
                    <a:pt x="2429" y="25"/>
                    <a:pt x="2428" y="1"/>
                  </a:cubicBezTo>
                  <a:close/>
                  <a:moveTo>
                    <a:pt x="2430" y="74"/>
                  </a:moveTo>
                  <a:cubicBezTo>
                    <a:pt x="2431" y="744"/>
                    <a:pt x="1805" y="1143"/>
                    <a:pt x="1176" y="1143"/>
                  </a:cubicBezTo>
                  <a:cubicBezTo>
                    <a:pt x="873" y="1143"/>
                    <a:pt x="570" y="1051"/>
                    <a:pt x="335" y="851"/>
                  </a:cubicBezTo>
                  <a:cubicBezTo>
                    <a:pt x="56" y="614"/>
                    <a:pt x="29" y="335"/>
                    <a:pt x="1" y="252"/>
                  </a:cubicBezTo>
                  <a:lnTo>
                    <a:pt x="1" y="252"/>
                  </a:lnTo>
                  <a:cubicBezTo>
                    <a:pt x="56" y="754"/>
                    <a:pt x="559" y="1158"/>
                    <a:pt x="1186" y="1158"/>
                  </a:cubicBezTo>
                  <a:cubicBezTo>
                    <a:pt x="1870" y="1158"/>
                    <a:pt x="2428" y="698"/>
                    <a:pt x="2442" y="140"/>
                  </a:cubicBezTo>
                  <a:cubicBezTo>
                    <a:pt x="2436" y="116"/>
                    <a:pt x="2432" y="94"/>
                    <a:pt x="2430" y="74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5"/>
            <p:cNvSpPr/>
            <p:nvPr/>
          </p:nvSpPr>
          <p:spPr>
            <a:xfrm>
              <a:off x="4273250" y="3569400"/>
              <a:ext cx="61050" cy="26525"/>
            </a:xfrm>
            <a:custGeom>
              <a:avLst/>
              <a:gdLst/>
              <a:ahLst/>
              <a:cxnLst/>
              <a:rect l="l" t="t" r="r" b="b"/>
              <a:pathLst>
                <a:path w="2442" h="1061" extrusionOk="0">
                  <a:moveTo>
                    <a:pt x="1" y="140"/>
                  </a:moveTo>
                  <a:cubicBezTo>
                    <a:pt x="1" y="167"/>
                    <a:pt x="15" y="223"/>
                    <a:pt x="15" y="251"/>
                  </a:cubicBezTo>
                  <a:lnTo>
                    <a:pt x="43" y="321"/>
                  </a:lnTo>
                  <a:cubicBezTo>
                    <a:pt x="57" y="349"/>
                    <a:pt x="57" y="377"/>
                    <a:pt x="70" y="391"/>
                  </a:cubicBezTo>
                  <a:lnTo>
                    <a:pt x="104" y="446"/>
                  </a:lnTo>
                  <a:lnTo>
                    <a:pt x="104" y="446"/>
                  </a:lnTo>
                  <a:cubicBezTo>
                    <a:pt x="51" y="351"/>
                    <a:pt x="16" y="248"/>
                    <a:pt x="1" y="140"/>
                  </a:cubicBezTo>
                  <a:close/>
                  <a:moveTo>
                    <a:pt x="104" y="446"/>
                  </a:moveTo>
                  <a:lnTo>
                    <a:pt x="104" y="446"/>
                  </a:lnTo>
                  <a:cubicBezTo>
                    <a:pt x="108" y="453"/>
                    <a:pt x="111" y="460"/>
                    <a:pt x="115" y="467"/>
                  </a:cubicBezTo>
                  <a:lnTo>
                    <a:pt x="115" y="467"/>
                  </a:lnTo>
                  <a:cubicBezTo>
                    <a:pt x="114" y="465"/>
                    <a:pt x="113" y="462"/>
                    <a:pt x="112" y="460"/>
                  </a:cubicBezTo>
                  <a:lnTo>
                    <a:pt x="104" y="446"/>
                  </a:lnTo>
                  <a:close/>
                  <a:moveTo>
                    <a:pt x="115" y="467"/>
                  </a:moveTo>
                  <a:cubicBezTo>
                    <a:pt x="128" y="492"/>
                    <a:pt x="141" y="517"/>
                    <a:pt x="154" y="530"/>
                  </a:cubicBezTo>
                  <a:lnTo>
                    <a:pt x="175" y="556"/>
                  </a:lnTo>
                  <a:lnTo>
                    <a:pt x="175" y="556"/>
                  </a:lnTo>
                  <a:cubicBezTo>
                    <a:pt x="153" y="527"/>
                    <a:pt x="133" y="497"/>
                    <a:pt x="115" y="467"/>
                  </a:cubicBezTo>
                  <a:close/>
                  <a:moveTo>
                    <a:pt x="175" y="556"/>
                  </a:moveTo>
                  <a:lnTo>
                    <a:pt x="175" y="556"/>
                  </a:lnTo>
                  <a:cubicBezTo>
                    <a:pt x="186" y="571"/>
                    <a:pt x="198" y="586"/>
                    <a:pt x="210" y="601"/>
                  </a:cubicBezTo>
                  <a:lnTo>
                    <a:pt x="210" y="601"/>
                  </a:lnTo>
                  <a:cubicBezTo>
                    <a:pt x="210" y="600"/>
                    <a:pt x="210" y="600"/>
                    <a:pt x="210" y="600"/>
                  </a:cubicBezTo>
                  <a:lnTo>
                    <a:pt x="175" y="556"/>
                  </a:lnTo>
                  <a:close/>
                  <a:moveTo>
                    <a:pt x="210" y="601"/>
                  </a:moveTo>
                  <a:cubicBezTo>
                    <a:pt x="224" y="642"/>
                    <a:pt x="252" y="656"/>
                    <a:pt x="266" y="670"/>
                  </a:cubicBezTo>
                  <a:lnTo>
                    <a:pt x="315" y="709"/>
                  </a:lnTo>
                  <a:lnTo>
                    <a:pt x="315" y="709"/>
                  </a:lnTo>
                  <a:cubicBezTo>
                    <a:pt x="277" y="675"/>
                    <a:pt x="242" y="639"/>
                    <a:pt x="210" y="601"/>
                  </a:cubicBezTo>
                  <a:close/>
                  <a:moveTo>
                    <a:pt x="315" y="709"/>
                  </a:moveTo>
                  <a:lnTo>
                    <a:pt x="315" y="709"/>
                  </a:lnTo>
                  <a:cubicBezTo>
                    <a:pt x="366" y="755"/>
                    <a:pt x="423" y="798"/>
                    <a:pt x="484" y="836"/>
                  </a:cubicBezTo>
                  <a:lnTo>
                    <a:pt x="484" y="836"/>
                  </a:lnTo>
                  <a:cubicBezTo>
                    <a:pt x="480" y="832"/>
                    <a:pt x="477" y="828"/>
                    <a:pt x="475" y="823"/>
                  </a:cubicBezTo>
                  <a:lnTo>
                    <a:pt x="405" y="781"/>
                  </a:lnTo>
                  <a:cubicBezTo>
                    <a:pt x="391" y="753"/>
                    <a:pt x="349" y="739"/>
                    <a:pt x="336" y="725"/>
                  </a:cubicBezTo>
                  <a:lnTo>
                    <a:pt x="315" y="709"/>
                  </a:lnTo>
                  <a:close/>
                  <a:moveTo>
                    <a:pt x="484" y="836"/>
                  </a:moveTo>
                  <a:cubicBezTo>
                    <a:pt x="502" y="856"/>
                    <a:pt x="533" y="867"/>
                    <a:pt x="545" y="879"/>
                  </a:cubicBezTo>
                  <a:lnTo>
                    <a:pt x="628" y="921"/>
                  </a:lnTo>
                  <a:cubicBezTo>
                    <a:pt x="645" y="926"/>
                    <a:pt x="659" y="930"/>
                    <a:pt x="671" y="932"/>
                  </a:cubicBezTo>
                  <a:lnTo>
                    <a:pt x="671" y="932"/>
                  </a:lnTo>
                  <a:cubicBezTo>
                    <a:pt x="605" y="905"/>
                    <a:pt x="542" y="872"/>
                    <a:pt x="484" y="836"/>
                  </a:cubicBezTo>
                  <a:close/>
                  <a:moveTo>
                    <a:pt x="671" y="932"/>
                  </a:moveTo>
                  <a:cubicBezTo>
                    <a:pt x="686" y="939"/>
                    <a:pt x="701" y="945"/>
                    <a:pt x="716" y="950"/>
                  </a:cubicBezTo>
                  <a:lnTo>
                    <a:pt x="716" y="950"/>
                  </a:lnTo>
                  <a:lnTo>
                    <a:pt x="712" y="949"/>
                  </a:lnTo>
                  <a:cubicBezTo>
                    <a:pt x="704" y="940"/>
                    <a:pt x="690" y="937"/>
                    <a:pt x="671" y="932"/>
                  </a:cubicBezTo>
                  <a:close/>
                  <a:moveTo>
                    <a:pt x="716" y="950"/>
                  </a:moveTo>
                  <a:lnTo>
                    <a:pt x="810" y="990"/>
                  </a:lnTo>
                  <a:cubicBezTo>
                    <a:pt x="823" y="990"/>
                    <a:pt x="850" y="1004"/>
                    <a:pt x="891" y="1004"/>
                  </a:cubicBezTo>
                  <a:lnTo>
                    <a:pt x="891" y="1004"/>
                  </a:lnTo>
                  <a:cubicBezTo>
                    <a:pt x="831" y="990"/>
                    <a:pt x="772" y="972"/>
                    <a:pt x="716" y="950"/>
                  </a:cubicBezTo>
                  <a:close/>
                  <a:moveTo>
                    <a:pt x="891" y="1004"/>
                  </a:moveTo>
                  <a:cubicBezTo>
                    <a:pt x="922" y="1012"/>
                    <a:pt x="954" y="1019"/>
                    <a:pt x="987" y="1024"/>
                  </a:cubicBezTo>
                  <a:lnTo>
                    <a:pt x="987" y="1024"/>
                  </a:lnTo>
                  <a:cubicBezTo>
                    <a:pt x="984" y="1023"/>
                    <a:pt x="980" y="1021"/>
                    <a:pt x="977" y="1018"/>
                  </a:cubicBezTo>
                  <a:lnTo>
                    <a:pt x="893" y="1004"/>
                  </a:lnTo>
                  <a:cubicBezTo>
                    <a:pt x="893" y="1004"/>
                    <a:pt x="892" y="1004"/>
                    <a:pt x="891" y="1004"/>
                  </a:cubicBezTo>
                  <a:close/>
                  <a:moveTo>
                    <a:pt x="987" y="1024"/>
                  </a:moveTo>
                  <a:cubicBezTo>
                    <a:pt x="1023" y="1046"/>
                    <a:pt x="1050" y="1046"/>
                    <a:pt x="1089" y="1046"/>
                  </a:cubicBezTo>
                  <a:lnTo>
                    <a:pt x="1186" y="1046"/>
                  </a:lnTo>
                  <a:cubicBezTo>
                    <a:pt x="1118" y="1043"/>
                    <a:pt x="1052" y="1036"/>
                    <a:pt x="987" y="1024"/>
                  </a:cubicBezTo>
                  <a:close/>
                  <a:moveTo>
                    <a:pt x="2442" y="0"/>
                  </a:moveTo>
                  <a:cubicBezTo>
                    <a:pt x="2428" y="98"/>
                    <a:pt x="2428" y="251"/>
                    <a:pt x="2302" y="460"/>
                  </a:cubicBezTo>
                  <a:cubicBezTo>
                    <a:pt x="2288" y="488"/>
                    <a:pt x="2274" y="516"/>
                    <a:pt x="2246" y="530"/>
                  </a:cubicBezTo>
                  <a:cubicBezTo>
                    <a:pt x="2037" y="837"/>
                    <a:pt x="1647" y="1046"/>
                    <a:pt x="1186" y="1046"/>
                  </a:cubicBezTo>
                  <a:cubicBezTo>
                    <a:pt x="1228" y="1046"/>
                    <a:pt x="1256" y="1046"/>
                    <a:pt x="1312" y="1060"/>
                  </a:cubicBezTo>
                  <a:lnTo>
                    <a:pt x="1410" y="1046"/>
                  </a:lnTo>
                  <a:cubicBezTo>
                    <a:pt x="1437" y="1046"/>
                    <a:pt x="1465" y="1018"/>
                    <a:pt x="1507" y="1018"/>
                  </a:cubicBezTo>
                  <a:lnTo>
                    <a:pt x="1591" y="1004"/>
                  </a:lnTo>
                  <a:cubicBezTo>
                    <a:pt x="1605" y="990"/>
                    <a:pt x="1633" y="977"/>
                    <a:pt x="1675" y="977"/>
                  </a:cubicBezTo>
                  <a:lnTo>
                    <a:pt x="1758" y="935"/>
                  </a:lnTo>
                  <a:cubicBezTo>
                    <a:pt x="1800" y="935"/>
                    <a:pt x="1828" y="921"/>
                    <a:pt x="1856" y="893"/>
                  </a:cubicBezTo>
                  <a:lnTo>
                    <a:pt x="1940" y="865"/>
                  </a:lnTo>
                  <a:cubicBezTo>
                    <a:pt x="1954" y="851"/>
                    <a:pt x="1981" y="823"/>
                    <a:pt x="2009" y="809"/>
                  </a:cubicBezTo>
                  <a:lnTo>
                    <a:pt x="2079" y="753"/>
                  </a:lnTo>
                  <a:cubicBezTo>
                    <a:pt x="2093" y="739"/>
                    <a:pt x="2121" y="725"/>
                    <a:pt x="2149" y="711"/>
                  </a:cubicBezTo>
                  <a:lnTo>
                    <a:pt x="2191" y="642"/>
                  </a:lnTo>
                  <a:cubicBezTo>
                    <a:pt x="2219" y="628"/>
                    <a:pt x="2233" y="586"/>
                    <a:pt x="2246" y="572"/>
                  </a:cubicBezTo>
                  <a:lnTo>
                    <a:pt x="2302" y="502"/>
                  </a:lnTo>
                  <a:cubicBezTo>
                    <a:pt x="2302" y="488"/>
                    <a:pt x="2316" y="446"/>
                    <a:pt x="2330" y="433"/>
                  </a:cubicBezTo>
                  <a:lnTo>
                    <a:pt x="2372" y="363"/>
                  </a:lnTo>
                  <a:cubicBezTo>
                    <a:pt x="2386" y="321"/>
                    <a:pt x="2386" y="293"/>
                    <a:pt x="2400" y="279"/>
                  </a:cubicBezTo>
                  <a:lnTo>
                    <a:pt x="2428" y="181"/>
                  </a:lnTo>
                  <a:cubicBezTo>
                    <a:pt x="2428" y="154"/>
                    <a:pt x="2442" y="112"/>
                    <a:pt x="2442" y="98"/>
                  </a:cubicBezTo>
                  <a:lnTo>
                    <a:pt x="2442" y="0"/>
                  </a:ln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5"/>
            <p:cNvSpPr/>
            <p:nvPr/>
          </p:nvSpPr>
          <p:spPr>
            <a:xfrm>
              <a:off x="4273250" y="3572875"/>
              <a:ext cx="61050" cy="23050"/>
            </a:xfrm>
            <a:custGeom>
              <a:avLst/>
              <a:gdLst/>
              <a:ahLst/>
              <a:cxnLst/>
              <a:rect l="l" t="t" r="r" b="b"/>
              <a:pathLst>
                <a:path w="2442" h="922" extrusionOk="0">
                  <a:moveTo>
                    <a:pt x="2442" y="15"/>
                  </a:moveTo>
                  <a:cubicBezTo>
                    <a:pt x="2432" y="62"/>
                    <a:pt x="2419" y="105"/>
                    <a:pt x="2405" y="146"/>
                  </a:cubicBezTo>
                  <a:lnTo>
                    <a:pt x="2405" y="146"/>
                  </a:lnTo>
                  <a:cubicBezTo>
                    <a:pt x="2407" y="144"/>
                    <a:pt x="2410" y="142"/>
                    <a:pt x="2414" y="140"/>
                  </a:cubicBezTo>
                  <a:cubicBezTo>
                    <a:pt x="2428" y="98"/>
                    <a:pt x="2442" y="42"/>
                    <a:pt x="2442" y="15"/>
                  </a:cubicBezTo>
                  <a:close/>
                  <a:moveTo>
                    <a:pt x="1" y="1"/>
                  </a:moveTo>
                  <a:cubicBezTo>
                    <a:pt x="1" y="28"/>
                    <a:pt x="15" y="84"/>
                    <a:pt x="15" y="112"/>
                  </a:cubicBezTo>
                  <a:lnTo>
                    <a:pt x="43" y="182"/>
                  </a:lnTo>
                  <a:cubicBezTo>
                    <a:pt x="57" y="210"/>
                    <a:pt x="57" y="238"/>
                    <a:pt x="70" y="252"/>
                  </a:cubicBezTo>
                  <a:lnTo>
                    <a:pt x="104" y="307"/>
                  </a:lnTo>
                  <a:lnTo>
                    <a:pt x="104" y="307"/>
                  </a:lnTo>
                  <a:cubicBezTo>
                    <a:pt x="51" y="212"/>
                    <a:pt x="16" y="109"/>
                    <a:pt x="1" y="1"/>
                  </a:cubicBezTo>
                  <a:close/>
                  <a:moveTo>
                    <a:pt x="104" y="307"/>
                  </a:moveTo>
                  <a:cubicBezTo>
                    <a:pt x="108" y="314"/>
                    <a:pt x="111" y="321"/>
                    <a:pt x="115" y="328"/>
                  </a:cubicBezTo>
                  <a:lnTo>
                    <a:pt x="115" y="328"/>
                  </a:lnTo>
                  <a:cubicBezTo>
                    <a:pt x="114" y="326"/>
                    <a:pt x="113" y="323"/>
                    <a:pt x="112" y="321"/>
                  </a:cubicBezTo>
                  <a:lnTo>
                    <a:pt x="104" y="307"/>
                  </a:lnTo>
                  <a:close/>
                  <a:moveTo>
                    <a:pt x="2405" y="146"/>
                  </a:moveTo>
                  <a:cubicBezTo>
                    <a:pt x="2386" y="161"/>
                    <a:pt x="2384" y="187"/>
                    <a:pt x="2372" y="224"/>
                  </a:cubicBezTo>
                  <a:lnTo>
                    <a:pt x="2330" y="294"/>
                  </a:lnTo>
                  <a:cubicBezTo>
                    <a:pt x="2320" y="303"/>
                    <a:pt x="2311" y="326"/>
                    <a:pt x="2306" y="344"/>
                  </a:cubicBezTo>
                  <a:lnTo>
                    <a:pt x="2306" y="344"/>
                  </a:lnTo>
                  <a:cubicBezTo>
                    <a:pt x="2343" y="287"/>
                    <a:pt x="2377" y="222"/>
                    <a:pt x="2405" y="146"/>
                  </a:cubicBezTo>
                  <a:close/>
                  <a:moveTo>
                    <a:pt x="115" y="328"/>
                  </a:moveTo>
                  <a:cubicBezTo>
                    <a:pt x="128" y="353"/>
                    <a:pt x="141" y="378"/>
                    <a:pt x="154" y="391"/>
                  </a:cubicBezTo>
                  <a:lnTo>
                    <a:pt x="175" y="417"/>
                  </a:lnTo>
                  <a:lnTo>
                    <a:pt x="175" y="417"/>
                  </a:lnTo>
                  <a:cubicBezTo>
                    <a:pt x="153" y="388"/>
                    <a:pt x="133" y="358"/>
                    <a:pt x="115" y="328"/>
                  </a:cubicBezTo>
                  <a:close/>
                  <a:moveTo>
                    <a:pt x="175" y="417"/>
                  </a:moveTo>
                  <a:lnTo>
                    <a:pt x="175" y="417"/>
                  </a:lnTo>
                  <a:cubicBezTo>
                    <a:pt x="186" y="432"/>
                    <a:pt x="198" y="447"/>
                    <a:pt x="210" y="462"/>
                  </a:cubicBezTo>
                  <a:lnTo>
                    <a:pt x="210" y="462"/>
                  </a:lnTo>
                  <a:cubicBezTo>
                    <a:pt x="210" y="461"/>
                    <a:pt x="210" y="461"/>
                    <a:pt x="210" y="461"/>
                  </a:cubicBezTo>
                  <a:lnTo>
                    <a:pt x="175" y="417"/>
                  </a:lnTo>
                  <a:close/>
                  <a:moveTo>
                    <a:pt x="210" y="462"/>
                  </a:moveTo>
                  <a:cubicBezTo>
                    <a:pt x="224" y="503"/>
                    <a:pt x="252" y="517"/>
                    <a:pt x="266" y="531"/>
                  </a:cubicBezTo>
                  <a:lnTo>
                    <a:pt x="315" y="570"/>
                  </a:lnTo>
                  <a:lnTo>
                    <a:pt x="315" y="570"/>
                  </a:lnTo>
                  <a:cubicBezTo>
                    <a:pt x="277" y="536"/>
                    <a:pt x="242" y="500"/>
                    <a:pt x="210" y="462"/>
                  </a:cubicBezTo>
                  <a:close/>
                  <a:moveTo>
                    <a:pt x="315" y="570"/>
                  </a:moveTo>
                  <a:lnTo>
                    <a:pt x="315" y="570"/>
                  </a:lnTo>
                  <a:cubicBezTo>
                    <a:pt x="366" y="616"/>
                    <a:pt x="423" y="659"/>
                    <a:pt x="484" y="697"/>
                  </a:cubicBezTo>
                  <a:lnTo>
                    <a:pt x="484" y="697"/>
                  </a:lnTo>
                  <a:cubicBezTo>
                    <a:pt x="480" y="693"/>
                    <a:pt x="477" y="689"/>
                    <a:pt x="475" y="684"/>
                  </a:cubicBezTo>
                  <a:lnTo>
                    <a:pt x="405" y="642"/>
                  </a:lnTo>
                  <a:cubicBezTo>
                    <a:pt x="391" y="614"/>
                    <a:pt x="349" y="600"/>
                    <a:pt x="336" y="586"/>
                  </a:cubicBezTo>
                  <a:lnTo>
                    <a:pt x="315" y="570"/>
                  </a:lnTo>
                  <a:close/>
                  <a:moveTo>
                    <a:pt x="484" y="697"/>
                  </a:moveTo>
                  <a:cubicBezTo>
                    <a:pt x="502" y="717"/>
                    <a:pt x="533" y="728"/>
                    <a:pt x="545" y="740"/>
                  </a:cubicBezTo>
                  <a:lnTo>
                    <a:pt x="628" y="782"/>
                  </a:lnTo>
                  <a:cubicBezTo>
                    <a:pt x="645" y="787"/>
                    <a:pt x="659" y="791"/>
                    <a:pt x="671" y="793"/>
                  </a:cubicBezTo>
                  <a:lnTo>
                    <a:pt x="671" y="793"/>
                  </a:lnTo>
                  <a:cubicBezTo>
                    <a:pt x="605" y="766"/>
                    <a:pt x="542" y="733"/>
                    <a:pt x="484" y="697"/>
                  </a:cubicBezTo>
                  <a:close/>
                  <a:moveTo>
                    <a:pt x="671" y="793"/>
                  </a:moveTo>
                  <a:cubicBezTo>
                    <a:pt x="686" y="800"/>
                    <a:pt x="701" y="806"/>
                    <a:pt x="716" y="811"/>
                  </a:cubicBezTo>
                  <a:lnTo>
                    <a:pt x="716" y="811"/>
                  </a:lnTo>
                  <a:lnTo>
                    <a:pt x="712" y="810"/>
                  </a:lnTo>
                  <a:cubicBezTo>
                    <a:pt x="704" y="801"/>
                    <a:pt x="690" y="798"/>
                    <a:pt x="671" y="793"/>
                  </a:cubicBezTo>
                  <a:close/>
                  <a:moveTo>
                    <a:pt x="716" y="811"/>
                  </a:moveTo>
                  <a:lnTo>
                    <a:pt x="810" y="851"/>
                  </a:lnTo>
                  <a:cubicBezTo>
                    <a:pt x="823" y="851"/>
                    <a:pt x="850" y="865"/>
                    <a:pt x="891" y="865"/>
                  </a:cubicBezTo>
                  <a:lnTo>
                    <a:pt x="891" y="865"/>
                  </a:lnTo>
                  <a:cubicBezTo>
                    <a:pt x="831" y="851"/>
                    <a:pt x="772" y="833"/>
                    <a:pt x="716" y="811"/>
                  </a:cubicBezTo>
                  <a:close/>
                  <a:moveTo>
                    <a:pt x="891" y="865"/>
                  </a:moveTo>
                  <a:cubicBezTo>
                    <a:pt x="922" y="873"/>
                    <a:pt x="954" y="880"/>
                    <a:pt x="987" y="885"/>
                  </a:cubicBezTo>
                  <a:lnTo>
                    <a:pt x="987" y="885"/>
                  </a:lnTo>
                  <a:cubicBezTo>
                    <a:pt x="984" y="884"/>
                    <a:pt x="980" y="882"/>
                    <a:pt x="977" y="879"/>
                  </a:cubicBezTo>
                  <a:lnTo>
                    <a:pt x="893" y="865"/>
                  </a:lnTo>
                  <a:cubicBezTo>
                    <a:pt x="893" y="865"/>
                    <a:pt x="892" y="865"/>
                    <a:pt x="891" y="865"/>
                  </a:cubicBezTo>
                  <a:close/>
                  <a:moveTo>
                    <a:pt x="987" y="885"/>
                  </a:moveTo>
                  <a:cubicBezTo>
                    <a:pt x="1023" y="907"/>
                    <a:pt x="1050" y="907"/>
                    <a:pt x="1089" y="907"/>
                  </a:cubicBezTo>
                  <a:lnTo>
                    <a:pt x="1186" y="907"/>
                  </a:lnTo>
                  <a:cubicBezTo>
                    <a:pt x="1118" y="904"/>
                    <a:pt x="1052" y="897"/>
                    <a:pt x="987" y="885"/>
                  </a:cubicBezTo>
                  <a:close/>
                  <a:moveTo>
                    <a:pt x="2306" y="344"/>
                  </a:moveTo>
                  <a:cubicBezTo>
                    <a:pt x="2251" y="429"/>
                    <a:pt x="2190" y="497"/>
                    <a:pt x="2135" y="559"/>
                  </a:cubicBezTo>
                  <a:cubicBezTo>
                    <a:pt x="2107" y="572"/>
                    <a:pt x="2107" y="586"/>
                    <a:pt x="2093" y="586"/>
                  </a:cubicBezTo>
                  <a:cubicBezTo>
                    <a:pt x="1870" y="782"/>
                    <a:pt x="1535" y="907"/>
                    <a:pt x="1186" y="907"/>
                  </a:cubicBezTo>
                  <a:cubicBezTo>
                    <a:pt x="1228" y="907"/>
                    <a:pt x="1256" y="907"/>
                    <a:pt x="1312" y="921"/>
                  </a:cubicBezTo>
                  <a:lnTo>
                    <a:pt x="1410" y="907"/>
                  </a:lnTo>
                  <a:cubicBezTo>
                    <a:pt x="1437" y="907"/>
                    <a:pt x="1465" y="879"/>
                    <a:pt x="1507" y="879"/>
                  </a:cubicBezTo>
                  <a:lnTo>
                    <a:pt x="1591" y="865"/>
                  </a:lnTo>
                  <a:cubicBezTo>
                    <a:pt x="1605" y="851"/>
                    <a:pt x="1647" y="838"/>
                    <a:pt x="1675" y="838"/>
                  </a:cubicBezTo>
                  <a:lnTo>
                    <a:pt x="1758" y="796"/>
                  </a:lnTo>
                  <a:cubicBezTo>
                    <a:pt x="1800" y="796"/>
                    <a:pt x="1828" y="782"/>
                    <a:pt x="1856" y="754"/>
                  </a:cubicBezTo>
                  <a:lnTo>
                    <a:pt x="1940" y="726"/>
                  </a:lnTo>
                  <a:cubicBezTo>
                    <a:pt x="1954" y="712"/>
                    <a:pt x="1995" y="684"/>
                    <a:pt x="2009" y="670"/>
                  </a:cubicBezTo>
                  <a:lnTo>
                    <a:pt x="2079" y="614"/>
                  </a:lnTo>
                  <a:cubicBezTo>
                    <a:pt x="2093" y="600"/>
                    <a:pt x="2135" y="586"/>
                    <a:pt x="2149" y="572"/>
                  </a:cubicBezTo>
                  <a:lnTo>
                    <a:pt x="2205" y="503"/>
                  </a:lnTo>
                  <a:cubicBezTo>
                    <a:pt x="2219" y="489"/>
                    <a:pt x="2233" y="447"/>
                    <a:pt x="2246" y="433"/>
                  </a:cubicBezTo>
                  <a:lnTo>
                    <a:pt x="2302" y="363"/>
                  </a:lnTo>
                  <a:cubicBezTo>
                    <a:pt x="2302" y="359"/>
                    <a:pt x="2304" y="352"/>
                    <a:pt x="2306" y="344"/>
                  </a:cubicBez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5"/>
            <p:cNvSpPr/>
            <p:nvPr/>
          </p:nvSpPr>
          <p:spPr>
            <a:xfrm>
              <a:off x="4273250" y="3572875"/>
              <a:ext cx="59300" cy="23050"/>
            </a:xfrm>
            <a:custGeom>
              <a:avLst/>
              <a:gdLst/>
              <a:ahLst/>
              <a:cxnLst/>
              <a:rect l="l" t="t" r="r" b="b"/>
              <a:pathLst>
                <a:path w="2372" h="922" extrusionOk="0">
                  <a:moveTo>
                    <a:pt x="2372" y="154"/>
                  </a:moveTo>
                  <a:lnTo>
                    <a:pt x="2372" y="154"/>
                  </a:lnTo>
                  <a:cubicBezTo>
                    <a:pt x="2359" y="180"/>
                    <a:pt x="2334" y="230"/>
                    <a:pt x="2319" y="282"/>
                  </a:cubicBezTo>
                  <a:lnTo>
                    <a:pt x="2319" y="282"/>
                  </a:lnTo>
                  <a:cubicBezTo>
                    <a:pt x="2340" y="242"/>
                    <a:pt x="2357" y="200"/>
                    <a:pt x="2372" y="154"/>
                  </a:cubicBezTo>
                  <a:close/>
                  <a:moveTo>
                    <a:pt x="2319" y="282"/>
                  </a:moveTo>
                  <a:lnTo>
                    <a:pt x="2319" y="282"/>
                  </a:lnTo>
                  <a:cubicBezTo>
                    <a:pt x="2316" y="289"/>
                    <a:pt x="2312" y="297"/>
                    <a:pt x="2308" y="304"/>
                  </a:cubicBezTo>
                  <a:lnTo>
                    <a:pt x="2308" y="304"/>
                  </a:lnTo>
                  <a:cubicBezTo>
                    <a:pt x="2310" y="300"/>
                    <a:pt x="2313" y="296"/>
                    <a:pt x="2316" y="294"/>
                  </a:cubicBezTo>
                  <a:cubicBezTo>
                    <a:pt x="2317" y="290"/>
                    <a:pt x="2318" y="286"/>
                    <a:pt x="2319" y="282"/>
                  </a:cubicBezTo>
                  <a:close/>
                  <a:moveTo>
                    <a:pt x="1" y="1"/>
                  </a:moveTo>
                  <a:cubicBezTo>
                    <a:pt x="1" y="28"/>
                    <a:pt x="15" y="84"/>
                    <a:pt x="15" y="112"/>
                  </a:cubicBezTo>
                  <a:lnTo>
                    <a:pt x="43" y="182"/>
                  </a:lnTo>
                  <a:cubicBezTo>
                    <a:pt x="57" y="210"/>
                    <a:pt x="57" y="238"/>
                    <a:pt x="70" y="252"/>
                  </a:cubicBezTo>
                  <a:lnTo>
                    <a:pt x="104" y="307"/>
                  </a:lnTo>
                  <a:lnTo>
                    <a:pt x="104" y="307"/>
                  </a:lnTo>
                  <a:cubicBezTo>
                    <a:pt x="51" y="212"/>
                    <a:pt x="16" y="109"/>
                    <a:pt x="1" y="1"/>
                  </a:cubicBezTo>
                  <a:close/>
                  <a:moveTo>
                    <a:pt x="2308" y="304"/>
                  </a:moveTo>
                  <a:lnTo>
                    <a:pt x="2308" y="304"/>
                  </a:lnTo>
                  <a:cubicBezTo>
                    <a:pt x="2304" y="309"/>
                    <a:pt x="2301" y="315"/>
                    <a:pt x="2298" y="321"/>
                  </a:cubicBezTo>
                  <a:lnTo>
                    <a:pt x="2298" y="321"/>
                  </a:lnTo>
                  <a:cubicBezTo>
                    <a:pt x="2301" y="316"/>
                    <a:pt x="2304" y="310"/>
                    <a:pt x="2308" y="304"/>
                  </a:cubicBezTo>
                  <a:close/>
                  <a:moveTo>
                    <a:pt x="104" y="307"/>
                  </a:moveTo>
                  <a:lnTo>
                    <a:pt x="104" y="307"/>
                  </a:lnTo>
                  <a:cubicBezTo>
                    <a:pt x="108" y="314"/>
                    <a:pt x="111" y="321"/>
                    <a:pt x="115" y="328"/>
                  </a:cubicBezTo>
                  <a:lnTo>
                    <a:pt x="115" y="328"/>
                  </a:lnTo>
                  <a:cubicBezTo>
                    <a:pt x="114" y="326"/>
                    <a:pt x="113" y="323"/>
                    <a:pt x="112" y="321"/>
                  </a:cubicBezTo>
                  <a:lnTo>
                    <a:pt x="104" y="307"/>
                  </a:lnTo>
                  <a:close/>
                  <a:moveTo>
                    <a:pt x="115" y="328"/>
                  </a:moveTo>
                  <a:cubicBezTo>
                    <a:pt x="128" y="353"/>
                    <a:pt x="141" y="378"/>
                    <a:pt x="154" y="391"/>
                  </a:cubicBezTo>
                  <a:lnTo>
                    <a:pt x="175" y="417"/>
                  </a:lnTo>
                  <a:lnTo>
                    <a:pt x="175" y="417"/>
                  </a:lnTo>
                  <a:cubicBezTo>
                    <a:pt x="153" y="388"/>
                    <a:pt x="133" y="358"/>
                    <a:pt x="115" y="328"/>
                  </a:cubicBezTo>
                  <a:close/>
                  <a:moveTo>
                    <a:pt x="175" y="417"/>
                  </a:moveTo>
                  <a:lnTo>
                    <a:pt x="175" y="417"/>
                  </a:lnTo>
                  <a:cubicBezTo>
                    <a:pt x="186" y="432"/>
                    <a:pt x="198" y="447"/>
                    <a:pt x="210" y="462"/>
                  </a:cubicBezTo>
                  <a:lnTo>
                    <a:pt x="210" y="462"/>
                  </a:lnTo>
                  <a:cubicBezTo>
                    <a:pt x="210" y="461"/>
                    <a:pt x="210" y="461"/>
                    <a:pt x="210" y="461"/>
                  </a:cubicBezTo>
                  <a:lnTo>
                    <a:pt x="175" y="417"/>
                  </a:lnTo>
                  <a:close/>
                  <a:moveTo>
                    <a:pt x="210" y="462"/>
                  </a:moveTo>
                  <a:cubicBezTo>
                    <a:pt x="224" y="503"/>
                    <a:pt x="252" y="517"/>
                    <a:pt x="266" y="531"/>
                  </a:cubicBezTo>
                  <a:lnTo>
                    <a:pt x="315" y="570"/>
                  </a:lnTo>
                  <a:lnTo>
                    <a:pt x="315" y="570"/>
                  </a:lnTo>
                  <a:cubicBezTo>
                    <a:pt x="277" y="536"/>
                    <a:pt x="242" y="500"/>
                    <a:pt x="210" y="462"/>
                  </a:cubicBezTo>
                  <a:close/>
                  <a:moveTo>
                    <a:pt x="315" y="570"/>
                  </a:moveTo>
                  <a:lnTo>
                    <a:pt x="315" y="570"/>
                  </a:lnTo>
                  <a:cubicBezTo>
                    <a:pt x="366" y="616"/>
                    <a:pt x="423" y="659"/>
                    <a:pt x="484" y="697"/>
                  </a:cubicBezTo>
                  <a:lnTo>
                    <a:pt x="484" y="697"/>
                  </a:lnTo>
                  <a:cubicBezTo>
                    <a:pt x="480" y="693"/>
                    <a:pt x="477" y="689"/>
                    <a:pt x="475" y="684"/>
                  </a:cubicBezTo>
                  <a:lnTo>
                    <a:pt x="405" y="642"/>
                  </a:lnTo>
                  <a:cubicBezTo>
                    <a:pt x="391" y="614"/>
                    <a:pt x="349" y="600"/>
                    <a:pt x="336" y="586"/>
                  </a:cubicBezTo>
                  <a:lnTo>
                    <a:pt x="315" y="570"/>
                  </a:lnTo>
                  <a:close/>
                  <a:moveTo>
                    <a:pt x="2298" y="321"/>
                  </a:moveTo>
                  <a:cubicBezTo>
                    <a:pt x="2181" y="524"/>
                    <a:pt x="2007" y="642"/>
                    <a:pt x="1940" y="698"/>
                  </a:cubicBezTo>
                  <a:cubicBezTo>
                    <a:pt x="1926" y="712"/>
                    <a:pt x="1898" y="712"/>
                    <a:pt x="1884" y="726"/>
                  </a:cubicBezTo>
                  <a:cubicBezTo>
                    <a:pt x="1869" y="735"/>
                    <a:pt x="1853" y="743"/>
                    <a:pt x="1838" y="751"/>
                  </a:cubicBezTo>
                  <a:lnTo>
                    <a:pt x="1838" y="751"/>
                  </a:lnTo>
                  <a:lnTo>
                    <a:pt x="1926" y="726"/>
                  </a:lnTo>
                  <a:cubicBezTo>
                    <a:pt x="1940" y="712"/>
                    <a:pt x="1967" y="684"/>
                    <a:pt x="1995" y="670"/>
                  </a:cubicBezTo>
                  <a:lnTo>
                    <a:pt x="2065" y="614"/>
                  </a:lnTo>
                  <a:cubicBezTo>
                    <a:pt x="2079" y="600"/>
                    <a:pt x="2107" y="586"/>
                    <a:pt x="2135" y="572"/>
                  </a:cubicBezTo>
                  <a:lnTo>
                    <a:pt x="2177" y="503"/>
                  </a:lnTo>
                  <a:cubicBezTo>
                    <a:pt x="2205" y="475"/>
                    <a:pt x="2219" y="447"/>
                    <a:pt x="2233" y="433"/>
                  </a:cubicBezTo>
                  <a:lnTo>
                    <a:pt x="2288" y="363"/>
                  </a:lnTo>
                  <a:cubicBezTo>
                    <a:pt x="2288" y="349"/>
                    <a:pt x="2292" y="334"/>
                    <a:pt x="2298" y="321"/>
                  </a:cubicBezTo>
                  <a:close/>
                  <a:moveTo>
                    <a:pt x="1838" y="751"/>
                  </a:moveTo>
                  <a:lnTo>
                    <a:pt x="1828" y="754"/>
                  </a:lnTo>
                  <a:cubicBezTo>
                    <a:pt x="1827" y="755"/>
                    <a:pt x="1827" y="756"/>
                    <a:pt x="1826" y="757"/>
                  </a:cubicBezTo>
                  <a:lnTo>
                    <a:pt x="1826" y="757"/>
                  </a:lnTo>
                  <a:cubicBezTo>
                    <a:pt x="1830" y="755"/>
                    <a:pt x="1834" y="753"/>
                    <a:pt x="1838" y="751"/>
                  </a:cubicBezTo>
                  <a:close/>
                  <a:moveTo>
                    <a:pt x="484" y="697"/>
                  </a:moveTo>
                  <a:cubicBezTo>
                    <a:pt x="502" y="717"/>
                    <a:pt x="533" y="728"/>
                    <a:pt x="545" y="740"/>
                  </a:cubicBezTo>
                  <a:lnTo>
                    <a:pt x="628" y="782"/>
                  </a:lnTo>
                  <a:cubicBezTo>
                    <a:pt x="645" y="787"/>
                    <a:pt x="659" y="791"/>
                    <a:pt x="671" y="793"/>
                  </a:cubicBezTo>
                  <a:lnTo>
                    <a:pt x="671" y="793"/>
                  </a:lnTo>
                  <a:cubicBezTo>
                    <a:pt x="605" y="766"/>
                    <a:pt x="542" y="733"/>
                    <a:pt x="484" y="697"/>
                  </a:cubicBezTo>
                  <a:close/>
                  <a:moveTo>
                    <a:pt x="1826" y="757"/>
                  </a:moveTo>
                  <a:cubicBezTo>
                    <a:pt x="1798" y="771"/>
                    <a:pt x="1769" y="785"/>
                    <a:pt x="1739" y="797"/>
                  </a:cubicBezTo>
                  <a:lnTo>
                    <a:pt x="1739" y="797"/>
                  </a:lnTo>
                  <a:lnTo>
                    <a:pt x="1744" y="796"/>
                  </a:lnTo>
                  <a:cubicBezTo>
                    <a:pt x="1785" y="796"/>
                    <a:pt x="1812" y="783"/>
                    <a:pt x="1826" y="757"/>
                  </a:cubicBezTo>
                  <a:close/>
                  <a:moveTo>
                    <a:pt x="671" y="793"/>
                  </a:moveTo>
                  <a:cubicBezTo>
                    <a:pt x="686" y="800"/>
                    <a:pt x="701" y="806"/>
                    <a:pt x="716" y="811"/>
                  </a:cubicBezTo>
                  <a:lnTo>
                    <a:pt x="716" y="811"/>
                  </a:lnTo>
                  <a:lnTo>
                    <a:pt x="712" y="810"/>
                  </a:lnTo>
                  <a:cubicBezTo>
                    <a:pt x="704" y="801"/>
                    <a:pt x="690" y="798"/>
                    <a:pt x="671" y="793"/>
                  </a:cubicBezTo>
                  <a:close/>
                  <a:moveTo>
                    <a:pt x="1739" y="797"/>
                  </a:moveTo>
                  <a:lnTo>
                    <a:pt x="1661" y="824"/>
                  </a:lnTo>
                  <a:cubicBezTo>
                    <a:pt x="1632" y="824"/>
                    <a:pt x="1610" y="836"/>
                    <a:pt x="1595" y="849"/>
                  </a:cubicBezTo>
                  <a:lnTo>
                    <a:pt x="1595" y="849"/>
                  </a:lnTo>
                  <a:cubicBezTo>
                    <a:pt x="1645" y="834"/>
                    <a:pt x="1693" y="817"/>
                    <a:pt x="1739" y="797"/>
                  </a:cubicBezTo>
                  <a:close/>
                  <a:moveTo>
                    <a:pt x="716" y="811"/>
                  </a:moveTo>
                  <a:lnTo>
                    <a:pt x="810" y="851"/>
                  </a:lnTo>
                  <a:cubicBezTo>
                    <a:pt x="823" y="851"/>
                    <a:pt x="850" y="865"/>
                    <a:pt x="891" y="865"/>
                  </a:cubicBezTo>
                  <a:lnTo>
                    <a:pt x="891" y="865"/>
                  </a:lnTo>
                  <a:cubicBezTo>
                    <a:pt x="831" y="851"/>
                    <a:pt x="772" y="833"/>
                    <a:pt x="716" y="811"/>
                  </a:cubicBezTo>
                  <a:close/>
                  <a:moveTo>
                    <a:pt x="891" y="865"/>
                  </a:moveTo>
                  <a:cubicBezTo>
                    <a:pt x="922" y="873"/>
                    <a:pt x="954" y="880"/>
                    <a:pt x="987" y="885"/>
                  </a:cubicBezTo>
                  <a:lnTo>
                    <a:pt x="987" y="885"/>
                  </a:lnTo>
                  <a:cubicBezTo>
                    <a:pt x="984" y="884"/>
                    <a:pt x="980" y="882"/>
                    <a:pt x="977" y="879"/>
                  </a:cubicBezTo>
                  <a:lnTo>
                    <a:pt x="893" y="865"/>
                  </a:lnTo>
                  <a:cubicBezTo>
                    <a:pt x="893" y="865"/>
                    <a:pt x="892" y="865"/>
                    <a:pt x="891" y="865"/>
                  </a:cubicBezTo>
                  <a:close/>
                  <a:moveTo>
                    <a:pt x="987" y="885"/>
                  </a:moveTo>
                  <a:cubicBezTo>
                    <a:pt x="1023" y="907"/>
                    <a:pt x="1050" y="907"/>
                    <a:pt x="1089" y="907"/>
                  </a:cubicBezTo>
                  <a:lnTo>
                    <a:pt x="1186" y="907"/>
                  </a:lnTo>
                  <a:cubicBezTo>
                    <a:pt x="1118" y="904"/>
                    <a:pt x="1052" y="897"/>
                    <a:pt x="987" y="885"/>
                  </a:cubicBezTo>
                  <a:close/>
                  <a:moveTo>
                    <a:pt x="1595" y="849"/>
                  </a:moveTo>
                  <a:cubicBezTo>
                    <a:pt x="1469" y="886"/>
                    <a:pt x="1332" y="907"/>
                    <a:pt x="1186" y="907"/>
                  </a:cubicBezTo>
                  <a:cubicBezTo>
                    <a:pt x="1228" y="907"/>
                    <a:pt x="1256" y="907"/>
                    <a:pt x="1298" y="921"/>
                  </a:cubicBezTo>
                  <a:lnTo>
                    <a:pt x="1396" y="907"/>
                  </a:lnTo>
                  <a:cubicBezTo>
                    <a:pt x="1410" y="907"/>
                    <a:pt x="1451" y="879"/>
                    <a:pt x="1479" y="879"/>
                  </a:cubicBezTo>
                  <a:lnTo>
                    <a:pt x="1577" y="865"/>
                  </a:lnTo>
                  <a:cubicBezTo>
                    <a:pt x="1581" y="861"/>
                    <a:pt x="1587" y="855"/>
                    <a:pt x="1595" y="849"/>
                  </a:cubicBez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5"/>
            <p:cNvSpPr/>
            <p:nvPr/>
          </p:nvSpPr>
          <p:spPr>
            <a:xfrm>
              <a:off x="4273250" y="3572875"/>
              <a:ext cx="57575" cy="23050"/>
            </a:xfrm>
            <a:custGeom>
              <a:avLst/>
              <a:gdLst/>
              <a:ahLst/>
              <a:cxnLst/>
              <a:rect l="l" t="t" r="r" b="b"/>
              <a:pathLst>
                <a:path w="2303" h="922" extrusionOk="0">
                  <a:moveTo>
                    <a:pt x="1" y="1"/>
                  </a:moveTo>
                  <a:cubicBezTo>
                    <a:pt x="1" y="28"/>
                    <a:pt x="15" y="84"/>
                    <a:pt x="15" y="112"/>
                  </a:cubicBezTo>
                  <a:lnTo>
                    <a:pt x="43" y="182"/>
                  </a:lnTo>
                  <a:cubicBezTo>
                    <a:pt x="57" y="210"/>
                    <a:pt x="57" y="238"/>
                    <a:pt x="70" y="252"/>
                  </a:cubicBezTo>
                  <a:lnTo>
                    <a:pt x="104" y="307"/>
                  </a:lnTo>
                  <a:lnTo>
                    <a:pt x="104" y="307"/>
                  </a:lnTo>
                  <a:cubicBezTo>
                    <a:pt x="51" y="212"/>
                    <a:pt x="16" y="109"/>
                    <a:pt x="1" y="1"/>
                  </a:cubicBezTo>
                  <a:close/>
                  <a:moveTo>
                    <a:pt x="104" y="307"/>
                  </a:moveTo>
                  <a:lnTo>
                    <a:pt x="104" y="307"/>
                  </a:lnTo>
                  <a:cubicBezTo>
                    <a:pt x="108" y="314"/>
                    <a:pt x="111" y="321"/>
                    <a:pt x="115" y="328"/>
                  </a:cubicBezTo>
                  <a:lnTo>
                    <a:pt x="115" y="328"/>
                  </a:lnTo>
                  <a:cubicBezTo>
                    <a:pt x="114" y="326"/>
                    <a:pt x="113" y="323"/>
                    <a:pt x="112" y="321"/>
                  </a:cubicBezTo>
                  <a:lnTo>
                    <a:pt x="104" y="307"/>
                  </a:lnTo>
                  <a:close/>
                  <a:moveTo>
                    <a:pt x="2302" y="349"/>
                  </a:moveTo>
                  <a:lnTo>
                    <a:pt x="2302" y="349"/>
                  </a:lnTo>
                  <a:cubicBezTo>
                    <a:pt x="2299" y="355"/>
                    <a:pt x="2295" y="361"/>
                    <a:pt x="2291" y="367"/>
                  </a:cubicBezTo>
                  <a:lnTo>
                    <a:pt x="2291" y="367"/>
                  </a:lnTo>
                  <a:cubicBezTo>
                    <a:pt x="2296" y="361"/>
                    <a:pt x="2299" y="355"/>
                    <a:pt x="2302" y="349"/>
                  </a:cubicBezTo>
                  <a:close/>
                  <a:moveTo>
                    <a:pt x="115" y="328"/>
                  </a:moveTo>
                  <a:cubicBezTo>
                    <a:pt x="128" y="353"/>
                    <a:pt x="141" y="378"/>
                    <a:pt x="154" y="391"/>
                  </a:cubicBezTo>
                  <a:lnTo>
                    <a:pt x="175" y="417"/>
                  </a:lnTo>
                  <a:lnTo>
                    <a:pt x="175" y="417"/>
                  </a:lnTo>
                  <a:cubicBezTo>
                    <a:pt x="153" y="388"/>
                    <a:pt x="133" y="358"/>
                    <a:pt x="115" y="328"/>
                  </a:cubicBezTo>
                  <a:close/>
                  <a:moveTo>
                    <a:pt x="175" y="417"/>
                  </a:moveTo>
                  <a:lnTo>
                    <a:pt x="175" y="417"/>
                  </a:lnTo>
                  <a:cubicBezTo>
                    <a:pt x="186" y="432"/>
                    <a:pt x="198" y="447"/>
                    <a:pt x="210" y="462"/>
                  </a:cubicBezTo>
                  <a:lnTo>
                    <a:pt x="210" y="462"/>
                  </a:lnTo>
                  <a:cubicBezTo>
                    <a:pt x="210" y="461"/>
                    <a:pt x="210" y="461"/>
                    <a:pt x="210" y="461"/>
                  </a:cubicBezTo>
                  <a:lnTo>
                    <a:pt x="175" y="417"/>
                  </a:lnTo>
                  <a:close/>
                  <a:moveTo>
                    <a:pt x="2291" y="367"/>
                  </a:moveTo>
                  <a:cubicBezTo>
                    <a:pt x="2273" y="393"/>
                    <a:pt x="2244" y="422"/>
                    <a:pt x="2233" y="433"/>
                  </a:cubicBezTo>
                  <a:cubicBezTo>
                    <a:pt x="2219" y="447"/>
                    <a:pt x="2205" y="489"/>
                    <a:pt x="2177" y="503"/>
                  </a:cubicBezTo>
                  <a:lnTo>
                    <a:pt x="2160" y="531"/>
                  </a:lnTo>
                  <a:lnTo>
                    <a:pt x="2160" y="531"/>
                  </a:lnTo>
                  <a:cubicBezTo>
                    <a:pt x="2206" y="484"/>
                    <a:pt x="2251" y="430"/>
                    <a:pt x="2291" y="367"/>
                  </a:cubicBezTo>
                  <a:close/>
                  <a:moveTo>
                    <a:pt x="210" y="462"/>
                  </a:moveTo>
                  <a:cubicBezTo>
                    <a:pt x="224" y="503"/>
                    <a:pt x="252" y="517"/>
                    <a:pt x="266" y="531"/>
                  </a:cubicBezTo>
                  <a:lnTo>
                    <a:pt x="315" y="570"/>
                  </a:lnTo>
                  <a:lnTo>
                    <a:pt x="315" y="570"/>
                  </a:lnTo>
                  <a:cubicBezTo>
                    <a:pt x="277" y="536"/>
                    <a:pt x="242" y="500"/>
                    <a:pt x="210" y="462"/>
                  </a:cubicBezTo>
                  <a:close/>
                  <a:moveTo>
                    <a:pt x="315" y="570"/>
                  </a:moveTo>
                  <a:cubicBezTo>
                    <a:pt x="366" y="616"/>
                    <a:pt x="423" y="659"/>
                    <a:pt x="484" y="697"/>
                  </a:cubicBezTo>
                  <a:lnTo>
                    <a:pt x="484" y="697"/>
                  </a:lnTo>
                  <a:cubicBezTo>
                    <a:pt x="480" y="693"/>
                    <a:pt x="477" y="689"/>
                    <a:pt x="475" y="684"/>
                  </a:cubicBezTo>
                  <a:lnTo>
                    <a:pt x="405" y="642"/>
                  </a:lnTo>
                  <a:cubicBezTo>
                    <a:pt x="391" y="614"/>
                    <a:pt x="349" y="600"/>
                    <a:pt x="336" y="586"/>
                  </a:cubicBezTo>
                  <a:lnTo>
                    <a:pt x="315" y="570"/>
                  </a:lnTo>
                  <a:close/>
                  <a:moveTo>
                    <a:pt x="484" y="697"/>
                  </a:moveTo>
                  <a:cubicBezTo>
                    <a:pt x="502" y="717"/>
                    <a:pt x="533" y="728"/>
                    <a:pt x="545" y="740"/>
                  </a:cubicBezTo>
                  <a:lnTo>
                    <a:pt x="628" y="782"/>
                  </a:lnTo>
                  <a:cubicBezTo>
                    <a:pt x="645" y="787"/>
                    <a:pt x="659" y="791"/>
                    <a:pt x="671" y="793"/>
                  </a:cubicBezTo>
                  <a:lnTo>
                    <a:pt x="671" y="793"/>
                  </a:lnTo>
                  <a:cubicBezTo>
                    <a:pt x="605" y="766"/>
                    <a:pt x="542" y="733"/>
                    <a:pt x="484" y="697"/>
                  </a:cubicBezTo>
                  <a:close/>
                  <a:moveTo>
                    <a:pt x="2160" y="531"/>
                  </a:moveTo>
                  <a:lnTo>
                    <a:pt x="2160" y="531"/>
                  </a:lnTo>
                  <a:cubicBezTo>
                    <a:pt x="2024" y="668"/>
                    <a:pt x="1870" y="746"/>
                    <a:pt x="1759" y="795"/>
                  </a:cubicBezTo>
                  <a:lnTo>
                    <a:pt x="1759" y="795"/>
                  </a:lnTo>
                  <a:cubicBezTo>
                    <a:pt x="1793" y="792"/>
                    <a:pt x="1816" y="780"/>
                    <a:pt x="1828" y="768"/>
                  </a:cubicBezTo>
                  <a:lnTo>
                    <a:pt x="1926" y="726"/>
                  </a:lnTo>
                  <a:cubicBezTo>
                    <a:pt x="1940" y="712"/>
                    <a:pt x="1967" y="698"/>
                    <a:pt x="1995" y="670"/>
                  </a:cubicBezTo>
                  <a:lnTo>
                    <a:pt x="2065" y="628"/>
                  </a:lnTo>
                  <a:cubicBezTo>
                    <a:pt x="2079" y="600"/>
                    <a:pt x="2107" y="586"/>
                    <a:pt x="2135" y="572"/>
                  </a:cubicBezTo>
                  <a:lnTo>
                    <a:pt x="2160" y="531"/>
                  </a:lnTo>
                  <a:close/>
                  <a:moveTo>
                    <a:pt x="671" y="793"/>
                  </a:moveTo>
                  <a:lnTo>
                    <a:pt x="671" y="793"/>
                  </a:lnTo>
                  <a:cubicBezTo>
                    <a:pt x="686" y="800"/>
                    <a:pt x="701" y="806"/>
                    <a:pt x="716" y="811"/>
                  </a:cubicBezTo>
                  <a:lnTo>
                    <a:pt x="716" y="811"/>
                  </a:lnTo>
                  <a:lnTo>
                    <a:pt x="712" y="810"/>
                  </a:lnTo>
                  <a:cubicBezTo>
                    <a:pt x="704" y="801"/>
                    <a:pt x="690" y="798"/>
                    <a:pt x="671" y="793"/>
                  </a:cubicBezTo>
                  <a:close/>
                  <a:moveTo>
                    <a:pt x="1759" y="795"/>
                  </a:moveTo>
                  <a:cubicBezTo>
                    <a:pt x="1754" y="795"/>
                    <a:pt x="1749" y="796"/>
                    <a:pt x="1744" y="796"/>
                  </a:cubicBezTo>
                  <a:lnTo>
                    <a:pt x="1661" y="838"/>
                  </a:lnTo>
                  <a:cubicBezTo>
                    <a:pt x="1686" y="826"/>
                    <a:pt x="1720" y="812"/>
                    <a:pt x="1759" y="795"/>
                  </a:cubicBezTo>
                  <a:close/>
                  <a:moveTo>
                    <a:pt x="1647" y="838"/>
                  </a:moveTo>
                  <a:cubicBezTo>
                    <a:pt x="1646" y="838"/>
                    <a:pt x="1645" y="838"/>
                    <a:pt x="1644" y="838"/>
                  </a:cubicBezTo>
                  <a:lnTo>
                    <a:pt x="1644" y="838"/>
                  </a:lnTo>
                  <a:cubicBezTo>
                    <a:pt x="1649" y="838"/>
                    <a:pt x="1655" y="838"/>
                    <a:pt x="1661" y="838"/>
                  </a:cubicBezTo>
                  <a:close/>
                  <a:moveTo>
                    <a:pt x="1644" y="838"/>
                  </a:moveTo>
                  <a:cubicBezTo>
                    <a:pt x="1624" y="840"/>
                    <a:pt x="1608" y="845"/>
                    <a:pt x="1596" y="852"/>
                  </a:cubicBezTo>
                  <a:lnTo>
                    <a:pt x="1596" y="852"/>
                  </a:lnTo>
                  <a:cubicBezTo>
                    <a:pt x="1612" y="847"/>
                    <a:pt x="1628" y="843"/>
                    <a:pt x="1644" y="838"/>
                  </a:cubicBezTo>
                  <a:close/>
                  <a:moveTo>
                    <a:pt x="716" y="811"/>
                  </a:moveTo>
                  <a:lnTo>
                    <a:pt x="810" y="851"/>
                  </a:lnTo>
                  <a:cubicBezTo>
                    <a:pt x="823" y="851"/>
                    <a:pt x="850" y="865"/>
                    <a:pt x="891" y="865"/>
                  </a:cubicBezTo>
                  <a:lnTo>
                    <a:pt x="891" y="865"/>
                  </a:lnTo>
                  <a:cubicBezTo>
                    <a:pt x="831" y="851"/>
                    <a:pt x="772" y="833"/>
                    <a:pt x="716" y="811"/>
                  </a:cubicBezTo>
                  <a:close/>
                  <a:moveTo>
                    <a:pt x="891" y="865"/>
                  </a:moveTo>
                  <a:lnTo>
                    <a:pt x="891" y="865"/>
                  </a:lnTo>
                  <a:cubicBezTo>
                    <a:pt x="922" y="873"/>
                    <a:pt x="954" y="880"/>
                    <a:pt x="987" y="885"/>
                  </a:cubicBezTo>
                  <a:lnTo>
                    <a:pt x="987" y="885"/>
                  </a:lnTo>
                  <a:cubicBezTo>
                    <a:pt x="984" y="884"/>
                    <a:pt x="980" y="882"/>
                    <a:pt x="977" y="879"/>
                  </a:cubicBezTo>
                  <a:lnTo>
                    <a:pt x="893" y="865"/>
                  </a:lnTo>
                  <a:cubicBezTo>
                    <a:pt x="893" y="865"/>
                    <a:pt x="892" y="865"/>
                    <a:pt x="891" y="865"/>
                  </a:cubicBezTo>
                  <a:close/>
                  <a:moveTo>
                    <a:pt x="987" y="885"/>
                  </a:moveTo>
                  <a:cubicBezTo>
                    <a:pt x="1023" y="907"/>
                    <a:pt x="1050" y="907"/>
                    <a:pt x="1089" y="907"/>
                  </a:cubicBezTo>
                  <a:lnTo>
                    <a:pt x="1186" y="907"/>
                  </a:lnTo>
                  <a:cubicBezTo>
                    <a:pt x="1118" y="904"/>
                    <a:pt x="1052" y="897"/>
                    <a:pt x="987" y="885"/>
                  </a:cubicBezTo>
                  <a:close/>
                  <a:moveTo>
                    <a:pt x="1596" y="852"/>
                  </a:moveTo>
                  <a:lnTo>
                    <a:pt x="1596" y="852"/>
                  </a:lnTo>
                  <a:cubicBezTo>
                    <a:pt x="1468" y="886"/>
                    <a:pt x="1322" y="907"/>
                    <a:pt x="1186" y="907"/>
                  </a:cubicBezTo>
                  <a:cubicBezTo>
                    <a:pt x="1228" y="907"/>
                    <a:pt x="1256" y="907"/>
                    <a:pt x="1298" y="921"/>
                  </a:cubicBezTo>
                  <a:lnTo>
                    <a:pt x="1396" y="907"/>
                  </a:lnTo>
                  <a:cubicBezTo>
                    <a:pt x="1410" y="907"/>
                    <a:pt x="1451" y="879"/>
                    <a:pt x="1479" y="879"/>
                  </a:cubicBezTo>
                  <a:lnTo>
                    <a:pt x="1577" y="865"/>
                  </a:lnTo>
                  <a:cubicBezTo>
                    <a:pt x="1582" y="861"/>
                    <a:pt x="1588" y="856"/>
                    <a:pt x="1596" y="852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5"/>
            <p:cNvSpPr/>
            <p:nvPr/>
          </p:nvSpPr>
          <p:spPr>
            <a:xfrm>
              <a:off x="4280225" y="3534875"/>
              <a:ext cx="43625" cy="35250"/>
            </a:xfrm>
            <a:custGeom>
              <a:avLst/>
              <a:gdLst/>
              <a:ahLst/>
              <a:cxnLst/>
              <a:rect l="l" t="t" r="r" b="b"/>
              <a:pathLst>
                <a:path w="1745" h="1410" extrusionOk="0">
                  <a:moveTo>
                    <a:pt x="893" y="0"/>
                  </a:moveTo>
                  <a:cubicBezTo>
                    <a:pt x="405" y="0"/>
                    <a:pt x="1" y="307"/>
                    <a:pt x="1" y="698"/>
                  </a:cubicBezTo>
                  <a:cubicBezTo>
                    <a:pt x="1" y="1074"/>
                    <a:pt x="363" y="1409"/>
                    <a:pt x="852" y="1409"/>
                  </a:cubicBezTo>
                  <a:cubicBezTo>
                    <a:pt x="862" y="1409"/>
                    <a:pt x="872" y="1409"/>
                    <a:pt x="882" y="1409"/>
                  </a:cubicBezTo>
                  <a:cubicBezTo>
                    <a:pt x="1356" y="1409"/>
                    <a:pt x="1731" y="1094"/>
                    <a:pt x="1744" y="712"/>
                  </a:cubicBezTo>
                  <a:cubicBezTo>
                    <a:pt x="1744" y="335"/>
                    <a:pt x="1382" y="0"/>
                    <a:pt x="893" y="0"/>
                  </a:cubicBezTo>
                  <a:close/>
                </a:path>
              </a:pathLst>
            </a:custGeom>
            <a:solidFill>
              <a:srgbClr val="A2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5"/>
            <p:cNvSpPr/>
            <p:nvPr/>
          </p:nvSpPr>
          <p:spPr>
            <a:xfrm>
              <a:off x="4328350" y="3550900"/>
              <a:ext cx="5950" cy="31075"/>
            </a:xfrm>
            <a:custGeom>
              <a:avLst/>
              <a:gdLst/>
              <a:ahLst/>
              <a:cxnLst/>
              <a:rect l="l" t="t" r="r" b="b"/>
              <a:pathLst>
                <a:path w="238" h="1243" extrusionOk="0">
                  <a:moveTo>
                    <a:pt x="168" y="1"/>
                  </a:moveTo>
                  <a:lnTo>
                    <a:pt x="168" y="126"/>
                  </a:lnTo>
                  <a:cubicBezTo>
                    <a:pt x="168" y="294"/>
                    <a:pt x="98" y="475"/>
                    <a:pt x="1" y="629"/>
                  </a:cubicBezTo>
                  <a:lnTo>
                    <a:pt x="70" y="1242"/>
                  </a:lnTo>
                  <a:cubicBezTo>
                    <a:pt x="168" y="1103"/>
                    <a:pt x="238" y="921"/>
                    <a:pt x="238" y="740"/>
                  </a:cubicBezTo>
                  <a:lnTo>
                    <a:pt x="238" y="615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5"/>
            <p:cNvSpPr/>
            <p:nvPr/>
          </p:nvSpPr>
          <p:spPr>
            <a:xfrm>
              <a:off x="4323475" y="3566950"/>
              <a:ext cx="5950" cy="20250"/>
            </a:xfrm>
            <a:custGeom>
              <a:avLst/>
              <a:gdLst/>
              <a:ahLst/>
              <a:cxnLst/>
              <a:rect l="l" t="t" r="r" b="b"/>
              <a:pathLst>
                <a:path w="238" h="810" extrusionOk="0">
                  <a:moveTo>
                    <a:pt x="168" y="0"/>
                  </a:moveTo>
                  <a:cubicBezTo>
                    <a:pt x="140" y="70"/>
                    <a:pt x="70" y="126"/>
                    <a:pt x="0" y="196"/>
                  </a:cubicBezTo>
                  <a:lnTo>
                    <a:pt x="70" y="809"/>
                  </a:lnTo>
                  <a:cubicBezTo>
                    <a:pt x="140" y="740"/>
                    <a:pt x="196" y="684"/>
                    <a:pt x="237" y="614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5"/>
            <p:cNvSpPr/>
            <p:nvPr/>
          </p:nvSpPr>
          <p:spPr>
            <a:xfrm>
              <a:off x="4318950" y="3571825"/>
              <a:ext cx="6650" cy="18850"/>
            </a:xfrm>
            <a:custGeom>
              <a:avLst/>
              <a:gdLst/>
              <a:ahLst/>
              <a:cxnLst/>
              <a:rect l="l" t="t" r="r" b="b"/>
              <a:pathLst>
                <a:path w="266" h="754" extrusionOk="0">
                  <a:moveTo>
                    <a:pt x="195" y="1"/>
                  </a:moveTo>
                  <a:cubicBezTo>
                    <a:pt x="126" y="57"/>
                    <a:pt x="56" y="84"/>
                    <a:pt x="0" y="140"/>
                  </a:cubicBezTo>
                  <a:lnTo>
                    <a:pt x="70" y="754"/>
                  </a:lnTo>
                  <a:cubicBezTo>
                    <a:pt x="139" y="712"/>
                    <a:pt x="209" y="656"/>
                    <a:pt x="265" y="614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5"/>
            <p:cNvSpPr/>
            <p:nvPr/>
          </p:nvSpPr>
          <p:spPr>
            <a:xfrm>
              <a:off x="4311975" y="3575325"/>
              <a:ext cx="8375" cy="17800"/>
            </a:xfrm>
            <a:custGeom>
              <a:avLst/>
              <a:gdLst/>
              <a:ahLst/>
              <a:cxnLst/>
              <a:rect l="l" t="t" r="r" b="b"/>
              <a:pathLst>
                <a:path w="335" h="712" extrusionOk="0">
                  <a:moveTo>
                    <a:pt x="265" y="0"/>
                  </a:moveTo>
                  <a:cubicBezTo>
                    <a:pt x="195" y="42"/>
                    <a:pt x="112" y="70"/>
                    <a:pt x="0" y="112"/>
                  </a:cubicBezTo>
                  <a:lnTo>
                    <a:pt x="70" y="712"/>
                  </a:lnTo>
                  <a:cubicBezTo>
                    <a:pt x="181" y="698"/>
                    <a:pt x="251" y="670"/>
                    <a:pt x="335" y="614"/>
                  </a:cubicBezTo>
                  <a:lnTo>
                    <a:pt x="265" y="0"/>
                  </a:ln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5"/>
            <p:cNvSpPr/>
            <p:nvPr/>
          </p:nvSpPr>
          <p:spPr>
            <a:xfrm>
              <a:off x="4271500" y="3557175"/>
              <a:ext cx="42925" cy="37700"/>
            </a:xfrm>
            <a:custGeom>
              <a:avLst/>
              <a:gdLst/>
              <a:ahLst/>
              <a:cxnLst/>
              <a:rect l="l" t="t" r="r" b="b"/>
              <a:pathLst>
                <a:path w="1717" h="1508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4"/>
                    <a:pt x="2" y="7"/>
                    <a:pt x="2" y="9"/>
                  </a:cubicBezTo>
                  <a:lnTo>
                    <a:pt x="2" y="9"/>
                  </a:lnTo>
                  <a:lnTo>
                    <a:pt x="1" y="1"/>
                  </a:lnTo>
                  <a:close/>
                  <a:moveTo>
                    <a:pt x="2" y="9"/>
                  </a:moveTo>
                  <a:lnTo>
                    <a:pt x="71" y="601"/>
                  </a:lnTo>
                  <a:cubicBezTo>
                    <a:pt x="140" y="1117"/>
                    <a:pt x="629" y="1507"/>
                    <a:pt x="1256" y="1507"/>
                  </a:cubicBezTo>
                  <a:cubicBezTo>
                    <a:pt x="1410" y="1507"/>
                    <a:pt x="1577" y="1493"/>
                    <a:pt x="1717" y="1438"/>
                  </a:cubicBezTo>
                  <a:lnTo>
                    <a:pt x="1647" y="838"/>
                  </a:lnTo>
                  <a:cubicBezTo>
                    <a:pt x="1507" y="880"/>
                    <a:pt x="1340" y="908"/>
                    <a:pt x="1187" y="908"/>
                  </a:cubicBezTo>
                  <a:cubicBezTo>
                    <a:pt x="563" y="908"/>
                    <a:pt x="62" y="508"/>
                    <a:pt x="2" y="9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5"/>
            <p:cNvSpPr/>
            <p:nvPr/>
          </p:nvSpPr>
          <p:spPr>
            <a:xfrm>
              <a:off x="4270825" y="3528250"/>
              <a:ext cx="61725" cy="50950"/>
            </a:xfrm>
            <a:custGeom>
              <a:avLst/>
              <a:gdLst/>
              <a:ahLst/>
              <a:cxnLst/>
              <a:rect l="l" t="t" r="r" b="b"/>
              <a:pathLst>
                <a:path w="2469" h="2038" extrusionOk="0">
                  <a:moveTo>
                    <a:pt x="1269" y="265"/>
                  </a:moveTo>
                  <a:cubicBezTo>
                    <a:pt x="1758" y="265"/>
                    <a:pt x="2134" y="600"/>
                    <a:pt x="2120" y="977"/>
                  </a:cubicBezTo>
                  <a:cubicBezTo>
                    <a:pt x="2120" y="1339"/>
                    <a:pt x="1716" y="1674"/>
                    <a:pt x="1228" y="1674"/>
                  </a:cubicBezTo>
                  <a:cubicBezTo>
                    <a:pt x="739" y="1674"/>
                    <a:pt x="363" y="1339"/>
                    <a:pt x="377" y="963"/>
                  </a:cubicBezTo>
                  <a:cubicBezTo>
                    <a:pt x="377" y="572"/>
                    <a:pt x="781" y="265"/>
                    <a:pt x="1269" y="265"/>
                  </a:cubicBezTo>
                  <a:close/>
                  <a:moveTo>
                    <a:pt x="1283" y="0"/>
                  </a:moveTo>
                  <a:cubicBezTo>
                    <a:pt x="1283" y="0"/>
                    <a:pt x="1283" y="0"/>
                    <a:pt x="1283" y="0"/>
                  </a:cubicBezTo>
                  <a:lnTo>
                    <a:pt x="1283" y="0"/>
                  </a:lnTo>
                  <a:cubicBezTo>
                    <a:pt x="1283" y="0"/>
                    <a:pt x="1283" y="0"/>
                    <a:pt x="1283" y="0"/>
                  </a:cubicBezTo>
                  <a:lnTo>
                    <a:pt x="1283" y="0"/>
                  </a:lnTo>
                  <a:cubicBezTo>
                    <a:pt x="516" y="14"/>
                    <a:pt x="0" y="502"/>
                    <a:pt x="28" y="1130"/>
                  </a:cubicBezTo>
                  <a:cubicBezTo>
                    <a:pt x="98" y="1646"/>
                    <a:pt x="586" y="2037"/>
                    <a:pt x="1214" y="2037"/>
                  </a:cubicBezTo>
                  <a:cubicBezTo>
                    <a:pt x="1233" y="2037"/>
                    <a:pt x="1252" y="2038"/>
                    <a:pt x="1271" y="2038"/>
                  </a:cubicBezTo>
                  <a:cubicBezTo>
                    <a:pt x="1928" y="2038"/>
                    <a:pt x="2455" y="1575"/>
                    <a:pt x="2469" y="1032"/>
                  </a:cubicBezTo>
                  <a:lnTo>
                    <a:pt x="2469" y="907"/>
                  </a:lnTo>
                  <a:cubicBezTo>
                    <a:pt x="2413" y="502"/>
                    <a:pt x="2064" y="42"/>
                    <a:pt x="1283" y="0"/>
                  </a:cubicBezTo>
                  <a:close/>
                </a:path>
              </a:pathLst>
            </a:custGeom>
            <a:solidFill>
              <a:srgbClr val="AB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5"/>
            <p:cNvSpPr/>
            <p:nvPr/>
          </p:nvSpPr>
          <p:spPr>
            <a:xfrm>
              <a:off x="4271500" y="3526850"/>
              <a:ext cx="67950" cy="52350"/>
            </a:xfrm>
            <a:custGeom>
              <a:avLst/>
              <a:gdLst/>
              <a:ahLst/>
              <a:cxnLst/>
              <a:rect l="l" t="t" r="r" b="b"/>
              <a:pathLst>
                <a:path w="2718" h="2094" extrusionOk="0">
                  <a:moveTo>
                    <a:pt x="1131" y="0"/>
                  </a:moveTo>
                  <a:lnTo>
                    <a:pt x="1033" y="28"/>
                  </a:lnTo>
                  <a:cubicBezTo>
                    <a:pt x="1005" y="28"/>
                    <a:pt x="977" y="42"/>
                    <a:pt x="950" y="42"/>
                  </a:cubicBezTo>
                  <a:lnTo>
                    <a:pt x="852" y="56"/>
                  </a:lnTo>
                  <a:cubicBezTo>
                    <a:pt x="838" y="70"/>
                    <a:pt x="810" y="98"/>
                    <a:pt x="768" y="98"/>
                  </a:cubicBezTo>
                  <a:lnTo>
                    <a:pt x="684" y="126"/>
                  </a:lnTo>
                  <a:cubicBezTo>
                    <a:pt x="643" y="126"/>
                    <a:pt x="615" y="140"/>
                    <a:pt x="601" y="168"/>
                  </a:cubicBezTo>
                  <a:lnTo>
                    <a:pt x="503" y="196"/>
                  </a:lnTo>
                  <a:cubicBezTo>
                    <a:pt x="489" y="210"/>
                    <a:pt x="461" y="237"/>
                    <a:pt x="433" y="251"/>
                  </a:cubicBezTo>
                  <a:lnTo>
                    <a:pt x="364" y="307"/>
                  </a:lnTo>
                  <a:cubicBezTo>
                    <a:pt x="350" y="321"/>
                    <a:pt x="322" y="335"/>
                    <a:pt x="294" y="349"/>
                  </a:cubicBezTo>
                  <a:lnTo>
                    <a:pt x="252" y="419"/>
                  </a:lnTo>
                  <a:cubicBezTo>
                    <a:pt x="224" y="447"/>
                    <a:pt x="210" y="475"/>
                    <a:pt x="196" y="489"/>
                  </a:cubicBezTo>
                  <a:lnTo>
                    <a:pt x="140" y="558"/>
                  </a:lnTo>
                  <a:cubicBezTo>
                    <a:pt x="140" y="586"/>
                    <a:pt x="127" y="614"/>
                    <a:pt x="113" y="628"/>
                  </a:cubicBezTo>
                  <a:lnTo>
                    <a:pt x="71" y="698"/>
                  </a:lnTo>
                  <a:cubicBezTo>
                    <a:pt x="57" y="740"/>
                    <a:pt x="57" y="768"/>
                    <a:pt x="43" y="795"/>
                  </a:cubicBezTo>
                  <a:lnTo>
                    <a:pt x="15" y="879"/>
                  </a:lnTo>
                  <a:cubicBezTo>
                    <a:pt x="15" y="907"/>
                    <a:pt x="1" y="949"/>
                    <a:pt x="1" y="963"/>
                  </a:cubicBezTo>
                  <a:lnTo>
                    <a:pt x="1" y="1047"/>
                  </a:lnTo>
                  <a:lnTo>
                    <a:pt x="1" y="1102"/>
                  </a:lnTo>
                  <a:lnTo>
                    <a:pt x="1" y="1186"/>
                  </a:lnTo>
                  <a:cubicBezTo>
                    <a:pt x="71" y="1702"/>
                    <a:pt x="559" y="2093"/>
                    <a:pt x="1187" y="2093"/>
                  </a:cubicBezTo>
                  <a:cubicBezTo>
                    <a:pt x="1206" y="2093"/>
                    <a:pt x="1225" y="2094"/>
                    <a:pt x="1244" y="2094"/>
                  </a:cubicBezTo>
                  <a:cubicBezTo>
                    <a:pt x="1901" y="2094"/>
                    <a:pt x="2428" y="1631"/>
                    <a:pt x="2442" y="1088"/>
                  </a:cubicBezTo>
                  <a:lnTo>
                    <a:pt x="2442" y="963"/>
                  </a:lnTo>
                  <a:cubicBezTo>
                    <a:pt x="2442" y="935"/>
                    <a:pt x="2428" y="879"/>
                    <a:pt x="2428" y="837"/>
                  </a:cubicBezTo>
                  <a:lnTo>
                    <a:pt x="2400" y="768"/>
                  </a:lnTo>
                  <a:cubicBezTo>
                    <a:pt x="2386" y="754"/>
                    <a:pt x="2386" y="726"/>
                    <a:pt x="2372" y="698"/>
                  </a:cubicBezTo>
                  <a:lnTo>
                    <a:pt x="2330" y="628"/>
                  </a:lnTo>
                  <a:cubicBezTo>
                    <a:pt x="2316" y="614"/>
                    <a:pt x="2303" y="586"/>
                    <a:pt x="2289" y="558"/>
                  </a:cubicBezTo>
                  <a:lnTo>
                    <a:pt x="2233" y="489"/>
                  </a:lnTo>
                  <a:cubicBezTo>
                    <a:pt x="2219" y="461"/>
                    <a:pt x="2205" y="447"/>
                    <a:pt x="2177" y="419"/>
                  </a:cubicBezTo>
                  <a:lnTo>
                    <a:pt x="2107" y="377"/>
                  </a:lnTo>
                  <a:cubicBezTo>
                    <a:pt x="2093" y="349"/>
                    <a:pt x="2065" y="335"/>
                    <a:pt x="2037" y="321"/>
                  </a:cubicBezTo>
                  <a:lnTo>
                    <a:pt x="1968" y="265"/>
                  </a:lnTo>
                  <a:cubicBezTo>
                    <a:pt x="1954" y="251"/>
                    <a:pt x="1926" y="237"/>
                    <a:pt x="1898" y="210"/>
                  </a:cubicBezTo>
                  <a:lnTo>
                    <a:pt x="1814" y="182"/>
                  </a:lnTo>
                  <a:cubicBezTo>
                    <a:pt x="1786" y="168"/>
                    <a:pt x="1745" y="168"/>
                    <a:pt x="1731" y="140"/>
                  </a:cubicBezTo>
                  <a:lnTo>
                    <a:pt x="1647" y="112"/>
                  </a:lnTo>
                  <a:cubicBezTo>
                    <a:pt x="1619" y="112"/>
                    <a:pt x="1591" y="98"/>
                    <a:pt x="1549" y="98"/>
                  </a:cubicBezTo>
                  <a:lnTo>
                    <a:pt x="1466" y="70"/>
                  </a:lnTo>
                  <a:cubicBezTo>
                    <a:pt x="1438" y="56"/>
                    <a:pt x="1396" y="56"/>
                    <a:pt x="1368" y="56"/>
                  </a:cubicBezTo>
                  <a:lnTo>
                    <a:pt x="1256" y="56"/>
                  </a:lnTo>
                  <a:cubicBezTo>
                    <a:pt x="1256" y="56"/>
                    <a:pt x="1242" y="168"/>
                    <a:pt x="1242" y="307"/>
                  </a:cubicBezTo>
                  <a:cubicBezTo>
                    <a:pt x="1242" y="307"/>
                    <a:pt x="1259" y="307"/>
                    <a:pt x="1288" y="307"/>
                  </a:cubicBezTo>
                  <a:cubicBezTo>
                    <a:pt x="1447" y="307"/>
                    <a:pt x="1985" y="327"/>
                    <a:pt x="2233" y="586"/>
                  </a:cubicBezTo>
                  <a:cubicBezTo>
                    <a:pt x="2717" y="1071"/>
                    <a:pt x="2281" y="2009"/>
                    <a:pt x="1401" y="2009"/>
                  </a:cubicBezTo>
                  <a:cubicBezTo>
                    <a:pt x="1395" y="2009"/>
                    <a:pt x="1388" y="2009"/>
                    <a:pt x="1382" y="2009"/>
                  </a:cubicBezTo>
                  <a:cubicBezTo>
                    <a:pt x="754" y="1995"/>
                    <a:pt x="364" y="1325"/>
                    <a:pt x="350" y="1116"/>
                  </a:cubicBezTo>
                  <a:cubicBezTo>
                    <a:pt x="294" y="600"/>
                    <a:pt x="824" y="321"/>
                    <a:pt x="1173" y="307"/>
                  </a:cubicBezTo>
                  <a:cubicBezTo>
                    <a:pt x="1182" y="307"/>
                    <a:pt x="1204" y="313"/>
                    <a:pt x="1221" y="313"/>
                  </a:cubicBezTo>
                  <a:cubicBezTo>
                    <a:pt x="1230" y="313"/>
                    <a:pt x="1238" y="312"/>
                    <a:pt x="1242" y="307"/>
                  </a:cubicBezTo>
                  <a:lnTo>
                    <a:pt x="1242" y="0"/>
                  </a:lnTo>
                  <a:close/>
                </a:path>
              </a:pathLst>
            </a:custGeom>
            <a:solidFill>
              <a:srgbClr val="AB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5"/>
            <p:cNvSpPr/>
            <p:nvPr/>
          </p:nvSpPr>
          <p:spPr>
            <a:xfrm>
              <a:off x="4271500" y="3526850"/>
              <a:ext cx="69075" cy="52325"/>
            </a:xfrm>
            <a:custGeom>
              <a:avLst/>
              <a:gdLst/>
              <a:ahLst/>
              <a:cxnLst/>
              <a:rect l="l" t="t" r="r" b="b"/>
              <a:pathLst>
                <a:path w="2763" h="2093" extrusionOk="0">
                  <a:moveTo>
                    <a:pt x="1131" y="0"/>
                  </a:moveTo>
                  <a:lnTo>
                    <a:pt x="1033" y="14"/>
                  </a:lnTo>
                  <a:cubicBezTo>
                    <a:pt x="1005" y="14"/>
                    <a:pt x="977" y="42"/>
                    <a:pt x="950" y="42"/>
                  </a:cubicBezTo>
                  <a:lnTo>
                    <a:pt x="852" y="56"/>
                  </a:lnTo>
                  <a:cubicBezTo>
                    <a:pt x="838" y="70"/>
                    <a:pt x="810" y="98"/>
                    <a:pt x="768" y="98"/>
                  </a:cubicBezTo>
                  <a:lnTo>
                    <a:pt x="684" y="126"/>
                  </a:lnTo>
                  <a:cubicBezTo>
                    <a:pt x="643" y="126"/>
                    <a:pt x="615" y="140"/>
                    <a:pt x="601" y="168"/>
                  </a:cubicBezTo>
                  <a:lnTo>
                    <a:pt x="503" y="196"/>
                  </a:lnTo>
                  <a:cubicBezTo>
                    <a:pt x="489" y="210"/>
                    <a:pt x="461" y="237"/>
                    <a:pt x="433" y="251"/>
                  </a:cubicBezTo>
                  <a:lnTo>
                    <a:pt x="364" y="307"/>
                  </a:lnTo>
                  <a:cubicBezTo>
                    <a:pt x="350" y="321"/>
                    <a:pt x="322" y="335"/>
                    <a:pt x="294" y="349"/>
                  </a:cubicBezTo>
                  <a:lnTo>
                    <a:pt x="252" y="419"/>
                  </a:lnTo>
                  <a:cubicBezTo>
                    <a:pt x="224" y="447"/>
                    <a:pt x="210" y="475"/>
                    <a:pt x="196" y="489"/>
                  </a:cubicBezTo>
                  <a:lnTo>
                    <a:pt x="140" y="558"/>
                  </a:lnTo>
                  <a:cubicBezTo>
                    <a:pt x="140" y="586"/>
                    <a:pt x="127" y="614"/>
                    <a:pt x="113" y="628"/>
                  </a:cubicBezTo>
                  <a:lnTo>
                    <a:pt x="71" y="698"/>
                  </a:lnTo>
                  <a:cubicBezTo>
                    <a:pt x="57" y="740"/>
                    <a:pt x="57" y="768"/>
                    <a:pt x="43" y="781"/>
                  </a:cubicBezTo>
                  <a:lnTo>
                    <a:pt x="15" y="879"/>
                  </a:lnTo>
                  <a:cubicBezTo>
                    <a:pt x="15" y="907"/>
                    <a:pt x="1" y="949"/>
                    <a:pt x="1" y="963"/>
                  </a:cubicBezTo>
                  <a:lnTo>
                    <a:pt x="1" y="1047"/>
                  </a:lnTo>
                  <a:lnTo>
                    <a:pt x="1" y="1102"/>
                  </a:lnTo>
                  <a:lnTo>
                    <a:pt x="1" y="1186"/>
                  </a:lnTo>
                  <a:cubicBezTo>
                    <a:pt x="71" y="1702"/>
                    <a:pt x="559" y="2093"/>
                    <a:pt x="1187" y="2093"/>
                  </a:cubicBezTo>
                  <a:cubicBezTo>
                    <a:pt x="1197" y="2093"/>
                    <a:pt x="1207" y="2093"/>
                    <a:pt x="1217" y="2093"/>
                  </a:cubicBezTo>
                  <a:cubicBezTo>
                    <a:pt x="1886" y="2093"/>
                    <a:pt x="2428" y="1638"/>
                    <a:pt x="2442" y="1088"/>
                  </a:cubicBezTo>
                  <a:lnTo>
                    <a:pt x="2442" y="963"/>
                  </a:lnTo>
                  <a:cubicBezTo>
                    <a:pt x="2442" y="921"/>
                    <a:pt x="2428" y="879"/>
                    <a:pt x="2428" y="837"/>
                  </a:cubicBezTo>
                  <a:lnTo>
                    <a:pt x="2400" y="768"/>
                  </a:lnTo>
                  <a:cubicBezTo>
                    <a:pt x="2386" y="754"/>
                    <a:pt x="2386" y="712"/>
                    <a:pt x="2372" y="698"/>
                  </a:cubicBezTo>
                  <a:lnTo>
                    <a:pt x="2330" y="628"/>
                  </a:lnTo>
                  <a:cubicBezTo>
                    <a:pt x="2316" y="614"/>
                    <a:pt x="2303" y="586"/>
                    <a:pt x="2289" y="558"/>
                  </a:cubicBezTo>
                  <a:lnTo>
                    <a:pt x="2233" y="489"/>
                  </a:lnTo>
                  <a:cubicBezTo>
                    <a:pt x="2219" y="461"/>
                    <a:pt x="2205" y="447"/>
                    <a:pt x="2177" y="419"/>
                  </a:cubicBezTo>
                  <a:lnTo>
                    <a:pt x="2107" y="377"/>
                  </a:lnTo>
                  <a:cubicBezTo>
                    <a:pt x="2093" y="349"/>
                    <a:pt x="2065" y="335"/>
                    <a:pt x="2037" y="321"/>
                  </a:cubicBezTo>
                  <a:lnTo>
                    <a:pt x="1968" y="265"/>
                  </a:lnTo>
                  <a:cubicBezTo>
                    <a:pt x="1954" y="251"/>
                    <a:pt x="1926" y="237"/>
                    <a:pt x="1898" y="210"/>
                  </a:cubicBezTo>
                  <a:lnTo>
                    <a:pt x="1814" y="182"/>
                  </a:lnTo>
                  <a:cubicBezTo>
                    <a:pt x="1786" y="168"/>
                    <a:pt x="1745" y="168"/>
                    <a:pt x="1731" y="140"/>
                  </a:cubicBezTo>
                  <a:lnTo>
                    <a:pt x="1647" y="112"/>
                  </a:lnTo>
                  <a:cubicBezTo>
                    <a:pt x="1619" y="112"/>
                    <a:pt x="1591" y="98"/>
                    <a:pt x="1549" y="98"/>
                  </a:cubicBezTo>
                  <a:lnTo>
                    <a:pt x="1466" y="70"/>
                  </a:lnTo>
                  <a:cubicBezTo>
                    <a:pt x="1438" y="56"/>
                    <a:pt x="1396" y="56"/>
                    <a:pt x="1368" y="56"/>
                  </a:cubicBezTo>
                  <a:lnTo>
                    <a:pt x="1256" y="56"/>
                  </a:lnTo>
                  <a:cubicBezTo>
                    <a:pt x="1256" y="56"/>
                    <a:pt x="1242" y="140"/>
                    <a:pt x="1242" y="265"/>
                  </a:cubicBezTo>
                  <a:cubicBezTo>
                    <a:pt x="1242" y="265"/>
                    <a:pt x="1298" y="260"/>
                    <a:pt x="1383" y="260"/>
                  </a:cubicBezTo>
                  <a:cubicBezTo>
                    <a:pt x="1586" y="260"/>
                    <a:pt x="1961" y="288"/>
                    <a:pt x="2177" y="475"/>
                  </a:cubicBezTo>
                  <a:cubicBezTo>
                    <a:pt x="2763" y="1019"/>
                    <a:pt x="2247" y="1981"/>
                    <a:pt x="1396" y="1995"/>
                  </a:cubicBezTo>
                  <a:cubicBezTo>
                    <a:pt x="1388" y="1995"/>
                    <a:pt x="1381" y="1995"/>
                    <a:pt x="1374" y="1995"/>
                  </a:cubicBezTo>
                  <a:cubicBezTo>
                    <a:pt x="691" y="1995"/>
                    <a:pt x="336" y="1364"/>
                    <a:pt x="322" y="1102"/>
                  </a:cubicBezTo>
                  <a:cubicBezTo>
                    <a:pt x="280" y="628"/>
                    <a:pt x="740" y="307"/>
                    <a:pt x="1173" y="265"/>
                  </a:cubicBezTo>
                  <a:cubicBezTo>
                    <a:pt x="1182" y="265"/>
                    <a:pt x="1204" y="272"/>
                    <a:pt x="1221" y="272"/>
                  </a:cubicBezTo>
                  <a:cubicBezTo>
                    <a:pt x="1230" y="272"/>
                    <a:pt x="1238" y="270"/>
                    <a:pt x="1242" y="265"/>
                  </a:cubicBezTo>
                  <a:lnTo>
                    <a:pt x="1242" y="0"/>
                  </a:lnTo>
                  <a:close/>
                </a:path>
              </a:pathLst>
            </a:custGeom>
            <a:solidFill>
              <a:srgbClr val="A7A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5"/>
            <p:cNvSpPr/>
            <p:nvPr/>
          </p:nvSpPr>
          <p:spPr>
            <a:xfrm>
              <a:off x="4271500" y="3526850"/>
              <a:ext cx="68375" cy="52325"/>
            </a:xfrm>
            <a:custGeom>
              <a:avLst/>
              <a:gdLst/>
              <a:ahLst/>
              <a:cxnLst/>
              <a:rect l="l" t="t" r="r" b="b"/>
              <a:pathLst>
                <a:path w="2735" h="2093" extrusionOk="0">
                  <a:moveTo>
                    <a:pt x="1131" y="0"/>
                  </a:moveTo>
                  <a:lnTo>
                    <a:pt x="1033" y="14"/>
                  </a:lnTo>
                  <a:cubicBezTo>
                    <a:pt x="1005" y="14"/>
                    <a:pt x="977" y="42"/>
                    <a:pt x="950" y="42"/>
                  </a:cubicBezTo>
                  <a:lnTo>
                    <a:pt x="852" y="56"/>
                  </a:lnTo>
                  <a:cubicBezTo>
                    <a:pt x="838" y="70"/>
                    <a:pt x="810" y="98"/>
                    <a:pt x="768" y="98"/>
                  </a:cubicBezTo>
                  <a:lnTo>
                    <a:pt x="684" y="126"/>
                  </a:lnTo>
                  <a:cubicBezTo>
                    <a:pt x="643" y="126"/>
                    <a:pt x="615" y="140"/>
                    <a:pt x="601" y="168"/>
                  </a:cubicBezTo>
                  <a:lnTo>
                    <a:pt x="503" y="196"/>
                  </a:lnTo>
                  <a:cubicBezTo>
                    <a:pt x="489" y="210"/>
                    <a:pt x="461" y="237"/>
                    <a:pt x="433" y="251"/>
                  </a:cubicBezTo>
                  <a:lnTo>
                    <a:pt x="364" y="307"/>
                  </a:lnTo>
                  <a:cubicBezTo>
                    <a:pt x="350" y="321"/>
                    <a:pt x="322" y="335"/>
                    <a:pt x="294" y="349"/>
                  </a:cubicBezTo>
                  <a:lnTo>
                    <a:pt x="252" y="419"/>
                  </a:lnTo>
                  <a:cubicBezTo>
                    <a:pt x="224" y="447"/>
                    <a:pt x="210" y="475"/>
                    <a:pt x="196" y="489"/>
                  </a:cubicBezTo>
                  <a:lnTo>
                    <a:pt x="140" y="558"/>
                  </a:lnTo>
                  <a:cubicBezTo>
                    <a:pt x="140" y="586"/>
                    <a:pt x="127" y="614"/>
                    <a:pt x="113" y="628"/>
                  </a:cubicBezTo>
                  <a:lnTo>
                    <a:pt x="71" y="698"/>
                  </a:lnTo>
                  <a:cubicBezTo>
                    <a:pt x="57" y="740"/>
                    <a:pt x="57" y="768"/>
                    <a:pt x="43" y="781"/>
                  </a:cubicBezTo>
                  <a:lnTo>
                    <a:pt x="15" y="879"/>
                  </a:lnTo>
                  <a:cubicBezTo>
                    <a:pt x="15" y="907"/>
                    <a:pt x="1" y="949"/>
                    <a:pt x="1" y="963"/>
                  </a:cubicBezTo>
                  <a:lnTo>
                    <a:pt x="1" y="1047"/>
                  </a:lnTo>
                  <a:lnTo>
                    <a:pt x="1" y="1102"/>
                  </a:lnTo>
                  <a:lnTo>
                    <a:pt x="1" y="1186"/>
                  </a:lnTo>
                  <a:cubicBezTo>
                    <a:pt x="71" y="1702"/>
                    <a:pt x="559" y="2093"/>
                    <a:pt x="1187" y="2093"/>
                  </a:cubicBezTo>
                  <a:cubicBezTo>
                    <a:pt x="1197" y="2093"/>
                    <a:pt x="1207" y="2093"/>
                    <a:pt x="1217" y="2093"/>
                  </a:cubicBezTo>
                  <a:cubicBezTo>
                    <a:pt x="1886" y="2093"/>
                    <a:pt x="2428" y="1638"/>
                    <a:pt x="2442" y="1088"/>
                  </a:cubicBezTo>
                  <a:lnTo>
                    <a:pt x="2442" y="963"/>
                  </a:lnTo>
                  <a:cubicBezTo>
                    <a:pt x="2442" y="921"/>
                    <a:pt x="2428" y="879"/>
                    <a:pt x="2428" y="837"/>
                  </a:cubicBezTo>
                  <a:lnTo>
                    <a:pt x="2400" y="768"/>
                  </a:lnTo>
                  <a:cubicBezTo>
                    <a:pt x="2386" y="754"/>
                    <a:pt x="2386" y="712"/>
                    <a:pt x="2372" y="698"/>
                  </a:cubicBezTo>
                  <a:lnTo>
                    <a:pt x="2330" y="628"/>
                  </a:lnTo>
                  <a:cubicBezTo>
                    <a:pt x="2316" y="614"/>
                    <a:pt x="2303" y="586"/>
                    <a:pt x="2289" y="558"/>
                  </a:cubicBezTo>
                  <a:lnTo>
                    <a:pt x="2233" y="489"/>
                  </a:lnTo>
                  <a:cubicBezTo>
                    <a:pt x="2219" y="461"/>
                    <a:pt x="2205" y="447"/>
                    <a:pt x="2177" y="419"/>
                  </a:cubicBezTo>
                  <a:lnTo>
                    <a:pt x="2107" y="377"/>
                  </a:lnTo>
                  <a:cubicBezTo>
                    <a:pt x="2093" y="349"/>
                    <a:pt x="2065" y="335"/>
                    <a:pt x="2037" y="321"/>
                  </a:cubicBezTo>
                  <a:lnTo>
                    <a:pt x="1968" y="265"/>
                  </a:lnTo>
                  <a:cubicBezTo>
                    <a:pt x="1954" y="251"/>
                    <a:pt x="1926" y="237"/>
                    <a:pt x="1898" y="210"/>
                  </a:cubicBezTo>
                  <a:lnTo>
                    <a:pt x="1814" y="182"/>
                  </a:lnTo>
                  <a:cubicBezTo>
                    <a:pt x="1786" y="168"/>
                    <a:pt x="1745" y="168"/>
                    <a:pt x="1731" y="140"/>
                  </a:cubicBezTo>
                  <a:lnTo>
                    <a:pt x="1647" y="112"/>
                  </a:lnTo>
                  <a:cubicBezTo>
                    <a:pt x="1619" y="112"/>
                    <a:pt x="1591" y="98"/>
                    <a:pt x="1549" y="98"/>
                  </a:cubicBezTo>
                  <a:lnTo>
                    <a:pt x="1466" y="70"/>
                  </a:lnTo>
                  <a:cubicBezTo>
                    <a:pt x="1438" y="56"/>
                    <a:pt x="1396" y="56"/>
                    <a:pt x="1368" y="56"/>
                  </a:cubicBezTo>
                  <a:lnTo>
                    <a:pt x="1256" y="56"/>
                  </a:lnTo>
                  <a:cubicBezTo>
                    <a:pt x="1256" y="56"/>
                    <a:pt x="1242" y="126"/>
                    <a:pt x="1242" y="237"/>
                  </a:cubicBezTo>
                  <a:cubicBezTo>
                    <a:pt x="1242" y="237"/>
                    <a:pt x="1322" y="224"/>
                    <a:pt x="1440" y="224"/>
                  </a:cubicBezTo>
                  <a:cubicBezTo>
                    <a:pt x="1642" y="224"/>
                    <a:pt x="1957" y="263"/>
                    <a:pt x="2177" y="475"/>
                  </a:cubicBezTo>
                  <a:cubicBezTo>
                    <a:pt x="2735" y="1019"/>
                    <a:pt x="2233" y="1981"/>
                    <a:pt x="1382" y="1995"/>
                  </a:cubicBezTo>
                  <a:cubicBezTo>
                    <a:pt x="1374" y="1995"/>
                    <a:pt x="1366" y="1995"/>
                    <a:pt x="1358" y="1995"/>
                  </a:cubicBezTo>
                  <a:cubicBezTo>
                    <a:pt x="703" y="1995"/>
                    <a:pt x="335" y="1433"/>
                    <a:pt x="294" y="1102"/>
                  </a:cubicBezTo>
                  <a:cubicBezTo>
                    <a:pt x="266" y="614"/>
                    <a:pt x="712" y="279"/>
                    <a:pt x="1173" y="237"/>
                  </a:cubicBezTo>
                  <a:cubicBezTo>
                    <a:pt x="1182" y="237"/>
                    <a:pt x="1204" y="244"/>
                    <a:pt x="1221" y="244"/>
                  </a:cubicBezTo>
                  <a:cubicBezTo>
                    <a:pt x="1230" y="244"/>
                    <a:pt x="1238" y="242"/>
                    <a:pt x="1242" y="237"/>
                  </a:cubicBezTo>
                  <a:lnTo>
                    <a:pt x="1242" y="0"/>
                  </a:lnTo>
                  <a:close/>
                </a:path>
              </a:pathLst>
            </a:custGeom>
            <a:solidFill>
              <a:srgbClr val="A4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5"/>
            <p:cNvSpPr/>
            <p:nvPr/>
          </p:nvSpPr>
          <p:spPr>
            <a:xfrm>
              <a:off x="4271500" y="3526850"/>
              <a:ext cx="69075" cy="52350"/>
            </a:xfrm>
            <a:custGeom>
              <a:avLst/>
              <a:gdLst/>
              <a:ahLst/>
              <a:cxnLst/>
              <a:rect l="l" t="t" r="r" b="b"/>
              <a:pathLst>
                <a:path w="2763" h="2094" extrusionOk="0">
                  <a:moveTo>
                    <a:pt x="1131" y="0"/>
                  </a:moveTo>
                  <a:lnTo>
                    <a:pt x="1033" y="28"/>
                  </a:lnTo>
                  <a:cubicBezTo>
                    <a:pt x="1005" y="28"/>
                    <a:pt x="977" y="42"/>
                    <a:pt x="950" y="42"/>
                  </a:cubicBezTo>
                  <a:lnTo>
                    <a:pt x="852" y="56"/>
                  </a:lnTo>
                  <a:cubicBezTo>
                    <a:pt x="838" y="70"/>
                    <a:pt x="810" y="98"/>
                    <a:pt x="768" y="98"/>
                  </a:cubicBezTo>
                  <a:lnTo>
                    <a:pt x="684" y="126"/>
                  </a:lnTo>
                  <a:cubicBezTo>
                    <a:pt x="643" y="126"/>
                    <a:pt x="615" y="140"/>
                    <a:pt x="601" y="168"/>
                  </a:cubicBezTo>
                  <a:lnTo>
                    <a:pt x="503" y="196"/>
                  </a:lnTo>
                  <a:cubicBezTo>
                    <a:pt x="489" y="210"/>
                    <a:pt x="461" y="237"/>
                    <a:pt x="433" y="251"/>
                  </a:cubicBezTo>
                  <a:lnTo>
                    <a:pt x="364" y="307"/>
                  </a:lnTo>
                  <a:cubicBezTo>
                    <a:pt x="350" y="321"/>
                    <a:pt x="322" y="335"/>
                    <a:pt x="294" y="349"/>
                  </a:cubicBezTo>
                  <a:lnTo>
                    <a:pt x="252" y="419"/>
                  </a:lnTo>
                  <a:cubicBezTo>
                    <a:pt x="224" y="447"/>
                    <a:pt x="210" y="475"/>
                    <a:pt x="196" y="489"/>
                  </a:cubicBezTo>
                  <a:lnTo>
                    <a:pt x="140" y="558"/>
                  </a:lnTo>
                  <a:cubicBezTo>
                    <a:pt x="140" y="586"/>
                    <a:pt x="127" y="614"/>
                    <a:pt x="113" y="628"/>
                  </a:cubicBezTo>
                  <a:lnTo>
                    <a:pt x="71" y="698"/>
                  </a:lnTo>
                  <a:cubicBezTo>
                    <a:pt x="57" y="740"/>
                    <a:pt x="57" y="768"/>
                    <a:pt x="43" y="795"/>
                  </a:cubicBezTo>
                  <a:lnTo>
                    <a:pt x="15" y="879"/>
                  </a:lnTo>
                  <a:cubicBezTo>
                    <a:pt x="15" y="907"/>
                    <a:pt x="1" y="949"/>
                    <a:pt x="1" y="963"/>
                  </a:cubicBezTo>
                  <a:lnTo>
                    <a:pt x="1" y="1047"/>
                  </a:lnTo>
                  <a:lnTo>
                    <a:pt x="1" y="1102"/>
                  </a:lnTo>
                  <a:lnTo>
                    <a:pt x="1" y="1186"/>
                  </a:lnTo>
                  <a:cubicBezTo>
                    <a:pt x="71" y="1702"/>
                    <a:pt x="559" y="2093"/>
                    <a:pt x="1187" y="2093"/>
                  </a:cubicBezTo>
                  <a:cubicBezTo>
                    <a:pt x="1206" y="2093"/>
                    <a:pt x="1225" y="2094"/>
                    <a:pt x="1244" y="2094"/>
                  </a:cubicBezTo>
                  <a:cubicBezTo>
                    <a:pt x="1901" y="2094"/>
                    <a:pt x="2428" y="1631"/>
                    <a:pt x="2442" y="1088"/>
                  </a:cubicBezTo>
                  <a:lnTo>
                    <a:pt x="2442" y="963"/>
                  </a:lnTo>
                  <a:cubicBezTo>
                    <a:pt x="2442" y="935"/>
                    <a:pt x="2428" y="879"/>
                    <a:pt x="2428" y="837"/>
                  </a:cubicBezTo>
                  <a:lnTo>
                    <a:pt x="2400" y="768"/>
                  </a:lnTo>
                  <a:cubicBezTo>
                    <a:pt x="2386" y="754"/>
                    <a:pt x="2386" y="726"/>
                    <a:pt x="2372" y="698"/>
                  </a:cubicBezTo>
                  <a:lnTo>
                    <a:pt x="2330" y="628"/>
                  </a:lnTo>
                  <a:cubicBezTo>
                    <a:pt x="2316" y="614"/>
                    <a:pt x="2303" y="586"/>
                    <a:pt x="2289" y="558"/>
                  </a:cubicBezTo>
                  <a:lnTo>
                    <a:pt x="2233" y="489"/>
                  </a:lnTo>
                  <a:cubicBezTo>
                    <a:pt x="2219" y="461"/>
                    <a:pt x="2205" y="447"/>
                    <a:pt x="2177" y="419"/>
                  </a:cubicBezTo>
                  <a:lnTo>
                    <a:pt x="2107" y="377"/>
                  </a:lnTo>
                  <a:cubicBezTo>
                    <a:pt x="2093" y="349"/>
                    <a:pt x="2065" y="335"/>
                    <a:pt x="2037" y="321"/>
                  </a:cubicBezTo>
                  <a:lnTo>
                    <a:pt x="1968" y="265"/>
                  </a:lnTo>
                  <a:cubicBezTo>
                    <a:pt x="1954" y="251"/>
                    <a:pt x="1926" y="237"/>
                    <a:pt x="1898" y="210"/>
                  </a:cubicBezTo>
                  <a:lnTo>
                    <a:pt x="1814" y="182"/>
                  </a:lnTo>
                  <a:cubicBezTo>
                    <a:pt x="1786" y="168"/>
                    <a:pt x="1745" y="168"/>
                    <a:pt x="1731" y="140"/>
                  </a:cubicBezTo>
                  <a:lnTo>
                    <a:pt x="1647" y="112"/>
                  </a:lnTo>
                  <a:cubicBezTo>
                    <a:pt x="1619" y="112"/>
                    <a:pt x="1591" y="98"/>
                    <a:pt x="1549" y="98"/>
                  </a:cubicBezTo>
                  <a:lnTo>
                    <a:pt x="1466" y="70"/>
                  </a:lnTo>
                  <a:cubicBezTo>
                    <a:pt x="1438" y="56"/>
                    <a:pt x="1396" y="56"/>
                    <a:pt x="1368" y="56"/>
                  </a:cubicBezTo>
                  <a:lnTo>
                    <a:pt x="1256" y="56"/>
                  </a:lnTo>
                  <a:cubicBezTo>
                    <a:pt x="1242" y="56"/>
                    <a:pt x="1242" y="126"/>
                    <a:pt x="1242" y="210"/>
                  </a:cubicBezTo>
                  <a:cubicBezTo>
                    <a:pt x="1242" y="204"/>
                    <a:pt x="1316" y="189"/>
                    <a:pt x="1428" y="189"/>
                  </a:cubicBezTo>
                  <a:cubicBezTo>
                    <a:pt x="1610" y="189"/>
                    <a:pt x="1894" y="229"/>
                    <a:pt x="2135" y="419"/>
                  </a:cubicBezTo>
                  <a:cubicBezTo>
                    <a:pt x="2763" y="963"/>
                    <a:pt x="2316" y="1953"/>
                    <a:pt x="1410" y="2023"/>
                  </a:cubicBezTo>
                  <a:cubicBezTo>
                    <a:pt x="1378" y="2026"/>
                    <a:pt x="1346" y="2027"/>
                    <a:pt x="1315" y="2027"/>
                  </a:cubicBezTo>
                  <a:cubicBezTo>
                    <a:pt x="724" y="2027"/>
                    <a:pt x="320" y="1542"/>
                    <a:pt x="280" y="1158"/>
                  </a:cubicBezTo>
                  <a:cubicBezTo>
                    <a:pt x="224" y="656"/>
                    <a:pt x="698" y="307"/>
                    <a:pt x="1173" y="237"/>
                  </a:cubicBezTo>
                  <a:cubicBezTo>
                    <a:pt x="1180" y="224"/>
                    <a:pt x="1194" y="224"/>
                    <a:pt x="1208" y="224"/>
                  </a:cubicBezTo>
                  <a:cubicBezTo>
                    <a:pt x="1221" y="224"/>
                    <a:pt x="1235" y="224"/>
                    <a:pt x="1242" y="210"/>
                  </a:cubicBezTo>
                  <a:lnTo>
                    <a:pt x="1242" y="0"/>
                  </a:lnTo>
                  <a:close/>
                </a:path>
              </a:pathLst>
            </a:custGeom>
            <a:solidFill>
              <a:srgbClr val="A0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5"/>
            <p:cNvSpPr/>
            <p:nvPr/>
          </p:nvSpPr>
          <p:spPr>
            <a:xfrm>
              <a:off x="4271500" y="3526850"/>
              <a:ext cx="69075" cy="52325"/>
            </a:xfrm>
            <a:custGeom>
              <a:avLst/>
              <a:gdLst/>
              <a:ahLst/>
              <a:cxnLst/>
              <a:rect l="l" t="t" r="r" b="b"/>
              <a:pathLst>
                <a:path w="2763" h="2093" extrusionOk="0">
                  <a:moveTo>
                    <a:pt x="1419" y="166"/>
                  </a:moveTo>
                  <a:cubicBezTo>
                    <a:pt x="1601" y="166"/>
                    <a:pt x="1890" y="210"/>
                    <a:pt x="2135" y="447"/>
                  </a:cubicBezTo>
                  <a:cubicBezTo>
                    <a:pt x="2763" y="1005"/>
                    <a:pt x="2303" y="2009"/>
                    <a:pt x="1382" y="2051"/>
                  </a:cubicBezTo>
                  <a:cubicBezTo>
                    <a:pt x="1373" y="2051"/>
                    <a:pt x="1365" y="2051"/>
                    <a:pt x="1356" y="2051"/>
                  </a:cubicBezTo>
                  <a:cubicBezTo>
                    <a:pt x="620" y="2051"/>
                    <a:pt x="266" y="1461"/>
                    <a:pt x="252" y="1158"/>
                  </a:cubicBezTo>
                  <a:cubicBezTo>
                    <a:pt x="210" y="614"/>
                    <a:pt x="698" y="265"/>
                    <a:pt x="1173" y="196"/>
                  </a:cubicBezTo>
                  <a:cubicBezTo>
                    <a:pt x="1180" y="189"/>
                    <a:pt x="1194" y="189"/>
                    <a:pt x="1208" y="189"/>
                  </a:cubicBezTo>
                  <a:cubicBezTo>
                    <a:pt x="1221" y="189"/>
                    <a:pt x="1235" y="189"/>
                    <a:pt x="1242" y="182"/>
                  </a:cubicBezTo>
                  <a:cubicBezTo>
                    <a:pt x="1242" y="182"/>
                    <a:pt x="1312" y="166"/>
                    <a:pt x="1419" y="166"/>
                  </a:cubicBezTo>
                  <a:close/>
                  <a:moveTo>
                    <a:pt x="1131" y="0"/>
                  </a:moveTo>
                  <a:lnTo>
                    <a:pt x="1033" y="14"/>
                  </a:lnTo>
                  <a:cubicBezTo>
                    <a:pt x="1005" y="14"/>
                    <a:pt x="977" y="42"/>
                    <a:pt x="950" y="42"/>
                  </a:cubicBezTo>
                  <a:lnTo>
                    <a:pt x="852" y="56"/>
                  </a:lnTo>
                  <a:cubicBezTo>
                    <a:pt x="838" y="70"/>
                    <a:pt x="810" y="98"/>
                    <a:pt x="768" y="98"/>
                  </a:cubicBezTo>
                  <a:lnTo>
                    <a:pt x="684" y="126"/>
                  </a:lnTo>
                  <a:cubicBezTo>
                    <a:pt x="643" y="126"/>
                    <a:pt x="615" y="140"/>
                    <a:pt x="601" y="168"/>
                  </a:cubicBezTo>
                  <a:lnTo>
                    <a:pt x="503" y="196"/>
                  </a:lnTo>
                  <a:cubicBezTo>
                    <a:pt x="489" y="210"/>
                    <a:pt x="461" y="237"/>
                    <a:pt x="433" y="251"/>
                  </a:cubicBezTo>
                  <a:lnTo>
                    <a:pt x="364" y="307"/>
                  </a:lnTo>
                  <a:cubicBezTo>
                    <a:pt x="350" y="321"/>
                    <a:pt x="322" y="335"/>
                    <a:pt x="294" y="349"/>
                  </a:cubicBezTo>
                  <a:lnTo>
                    <a:pt x="252" y="419"/>
                  </a:lnTo>
                  <a:cubicBezTo>
                    <a:pt x="224" y="447"/>
                    <a:pt x="210" y="475"/>
                    <a:pt x="196" y="489"/>
                  </a:cubicBezTo>
                  <a:lnTo>
                    <a:pt x="140" y="558"/>
                  </a:lnTo>
                  <a:cubicBezTo>
                    <a:pt x="140" y="586"/>
                    <a:pt x="127" y="614"/>
                    <a:pt x="113" y="628"/>
                  </a:cubicBezTo>
                  <a:lnTo>
                    <a:pt x="71" y="698"/>
                  </a:lnTo>
                  <a:cubicBezTo>
                    <a:pt x="57" y="740"/>
                    <a:pt x="57" y="768"/>
                    <a:pt x="43" y="781"/>
                  </a:cubicBezTo>
                  <a:lnTo>
                    <a:pt x="15" y="879"/>
                  </a:lnTo>
                  <a:cubicBezTo>
                    <a:pt x="15" y="907"/>
                    <a:pt x="1" y="949"/>
                    <a:pt x="1" y="963"/>
                  </a:cubicBezTo>
                  <a:lnTo>
                    <a:pt x="1" y="1047"/>
                  </a:lnTo>
                  <a:lnTo>
                    <a:pt x="1" y="1102"/>
                  </a:lnTo>
                  <a:lnTo>
                    <a:pt x="1" y="1186"/>
                  </a:lnTo>
                  <a:cubicBezTo>
                    <a:pt x="71" y="1702"/>
                    <a:pt x="559" y="2093"/>
                    <a:pt x="1187" y="2093"/>
                  </a:cubicBezTo>
                  <a:cubicBezTo>
                    <a:pt x="1197" y="2093"/>
                    <a:pt x="1207" y="2093"/>
                    <a:pt x="1217" y="2093"/>
                  </a:cubicBezTo>
                  <a:cubicBezTo>
                    <a:pt x="1886" y="2093"/>
                    <a:pt x="2428" y="1638"/>
                    <a:pt x="2442" y="1088"/>
                  </a:cubicBezTo>
                  <a:lnTo>
                    <a:pt x="2442" y="963"/>
                  </a:lnTo>
                  <a:cubicBezTo>
                    <a:pt x="2442" y="921"/>
                    <a:pt x="2428" y="879"/>
                    <a:pt x="2428" y="837"/>
                  </a:cubicBezTo>
                  <a:lnTo>
                    <a:pt x="2400" y="768"/>
                  </a:lnTo>
                  <a:cubicBezTo>
                    <a:pt x="2386" y="754"/>
                    <a:pt x="2386" y="712"/>
                    <a:pt x="2372" y="698"/>
                  </a:cubicBezTo>
                  <a:lnTo>
                    <a:pt x="2330" y="628"/>
                  </a:lnTo>
                  <a:cubicBezTo>
                    <a:pt x="2316" y="614"/>
                    <a:pt x="2303" y="586"/>
                    <a:pt x="2289" y="558"/>
                  </a:cubicBezTo>
                  <a:lnTo>
                    <a:pt x="2233" y="489"/>
                  </a:lnTo>
                  <a:cubicBezTo>
                    <a:pt x="2219" y="461"/>
                    <a:pt x="2205" y="447"/>
                    <a:pt x="2177" y="419"/>
                  </a:cubicBezTo>
                  <a:lnTo>
                    <a:pt x="2107" y="377"/>
                  </a:lnTo>
                  <a:cubicBezTo>
                    <a:pt x="2093" y="349"/>
                    <a:pt x="2065" y="335"/>
                    <a:pt x="2037" y="321"/>
                  </a:cubicBezTo>
                  <a:lnTo>
                    <a:pt x="1968" y="265"/>
                  </a:lnTo>
                  <a:cubicBezTo>
                    <a:pt x="1954" y="251"/>
                    <a:pt x="1926" y="237"/>
                    <a:pt x="1898" y="210"/>
                  </a:cubicBezTo>
                  <a:lnTo>
                    <a:pt x="1814" y="182"/>
                  </a:lnTo>
                  <a:cubicBezTo>
                    <a:pt x="1786" y="168"/>
                    <a:pt x="1745" y="168"/>
                    <a:pt x="1731" y="140"/>
                  </a:cubicBezTo>
                  <a:lnTo>
                    <a:pt x="1647" y="112"/>
                  </a:lnTo>
                  <a:cubicBezTo>
                    <a:pt x="1619" y="112"/>
                    <a:pt x="1591" y="98"/>
                    <a:pt x="1549" y="98"/>
                  </a:cubicBezTo>
                  <a:lnTo>
                    <a:pt x="1466" y="70"/>
                  </a:lnTo>
                  <a:cubicBezTo>
                    <a:pt x="1438" y="56"/>
                    <a:pt x="1396" y="56"/>
                    <a:pt x="1368" y="56"/>
                  </a:cubicBezTo>
                  <a:lnTo>
                    <a:pt x="1256" y="56"/>
                  </a:lnTo>
                  <a:cubicBezTo>
                    <a:pt x="1253" y="56"/>
                    <a:pt x="1250" y="59"/>
                    <a:pt x="1249" y="65"/>
                  </a:cubicBezTo>
                  <a:lnTo>
                    <a:pt x="1249" y="65"/>
                  </a:lnTo>
                  <a:cubicBezTo>
                    <a:pt x="1249" y="43"/>
                    <a:pt x="1248" y="22"/>
                    <a:pt x="1242" y="0"/>
                  </a:cubicBezTo>
                  <a:close/>
                </a:path>
              </a:pathLst>
            </a:custGeom>
            <a:solidFill>
              <a:srgbClr val="9D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5"/>
            <p:cNvSpPr/>
            <p:nvPr/>
          </p:nvSpPr>
          <p:spPr>
            <a:xfrm>
              <a:off x="4271175" y="3526850"/>
              <a:ext cx="69050" cy="52325"/>
            </a:xfrm>
            <a:custGeom>
              <a:avLst/>
              <a:gdLst/>
              <a:ahLst/>
              <a:cxnLst/>
              <a:rect l="l" t="t" r="r" b="b"/>
              <a:pathLst>
                <a:path w="2762" h="2093" extrusionOk="0">
                  <a:moveTo>
                    <a:pt x="1392" y="131"/>
                  </a:moveTo>
                  <a:cubicBezTo>
                    <a:pt x="1568" y="131"/>
                    <a:pt x="1880" y="169"/>
                    <a:pt x="2134" y="405"/>
                  </a:cubicBezTo>
                  <a:cubicBezTo>
                    <a:pt x="2762" y="1005"/>
                    <a:pt x="2302" y="1995"/>
                    <a:pt x="1367" y="2023"/>
                  </a:cubicBezTo>
                  <a:cubicBezTo>
                    <a:pt x="1349" y="2024"/>
                    <a:pt x="1331" y="2024"/>
                    <a:pt x="1313" y="2024"/>
                  </a:cubicBezTo>
                  <a:cubicBezTo>
                    <a:pt x="763" y="2024"/>
                    <a:pt x="278" y="1616"/>
                    <a:pt x="237" y="1102"/>
                  </a:cubicBezTo>
                  <a:cubicBezTo>
                    <a:pt x="223" y="656"/>
                    <a:pt x="656" y="210"/>
                    <a:pt x="1214" y="140"/>
                  </a:cubicBezTo>
                  <a:cubicBezTo>
                    <a:pt x="1214" y="140"/>
                    <a:pt x="1232" y="152"/>
                    <a:pt x="1245" y="152"/>
                  </a:cubicBezTo>
                  <a:cubicBezTo>
                    <a:pt x="1251" y="152"/>
                    <a:pt x="1255" y="149"/>
                    <a:pt x="1255" y="140"/>
                  </a:cubicBezTo>
                  <a:cubicBezTo>
                    <a:pt x="1255" y="140"/>
                    <a:pt x="1308" y="131"/>
                    <a:pt x="1392" y="131"/>
                  </a:cubicBezTo>
                  <a:close/>
                  <a:moveTo>
                    <a:pt x="1130" y="0"/>
                  </a:moveTo>
                  <a:lnTo>
                    <a:pt x="1018" y="14"/>
                  </a:lnTo>
                  <a:cubicBezTo>
                    <a:pt x="1004" y="14"/>
                    <a:pt x="976" y="42"/>
                    <a:pt x="935" y="42"/>
                  </a:cubicBezTo>
                  <a:lnTo>
                    <a:pt x="851" y="56"/>
                  </a:lnTo>
                  <a:cubicBezTo>
                    <a:pt x="837" y="70"/>
                    <a:pt x="795" y="98"/>
                    <a:pt x="767" y="98"/>
                  </a:cubicBezTo>
                  <a:lnTo>
                    <a:pt x="670" y="126"/>
                  </a:lnTo>
                  <a:cubicBezTo>
                    <a:pt x="642" y="126"/>
                    <a:pt x="614" y="140"/>
                    <a:pt x="586" y="168"/>
                  </a:cubicBezTo>
                  <a:lnTo>
                    <a:pt x="502" y="196"/>
                  </a:lnTo>
                  <a:cubicBezTo>
                    <a:pt x="488" y="210"/>
                    <a:pt x="446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07" y="335"/>
                    <a:pt x="293" y="349"/>
                  </a:cubicBezTo>
                  <a:lnTo>
                    <a:pt x="237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40" y="558"/>
                  </a:lnTo>
                  <a:cubicBezTo>
                    <a:pt x="140" y="586"/>
                    <a:pt x="126" y="614"/>
                    <a:pt x="98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28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885" y="2093"/>
                    <a:pt x="2414" y="1638"/>
                    <a:pt x="2441" y="1088"/>
                  </a:cubicBezTo>
                  <a:lnTo>
                    <a:pt x="2441" y="963"/>
                  </a:lnTo>
                  <a:cubicBezTo>
                    <a:pt x="2441" y="921"/>
                    <a:pt x="2413" y="879"/>
                    <a:pt x="2413" y="837"/>
                  </a:cubicBezTo>
                  <a:lnTo>
                    <a:pt x="2399" y="768"/>
                  </a:lnTo>
                  <a:cubicBezTo>
                    <a:pt x="2385" y="754"/>
                    <a:pt x="2385" y="712"/>
                    <a:pt x="2371" y="698"/>
                  </a:cubicBezTo>
                  <a:lnTo>
                    <a:pt x="2329" y="628"/>
                  </a:lnTo>
                  <a:cubicBezTo>
                    <a:pt x="2316" y="614"/>
                    <a:pt x="2302" y="586"/>
                    <a:pt x="2274" y="558"/>
                  </a:cubicBezTo>
                  <a:lnTo>
                    <a:pt x="2232" y="489"/>
                  </a:lnTo>
                  <a:cubicBezTo>
                    <a:pt x="2218" y="461"/>
                    <a:pt x="2190" y="447"/>
                    <a:pt x="2176" y="419"/>
                  </a:cubicBezTo>
                  <a:lnTo>
                    <a:pt x="2106" y="377"/>
                  </a:lnTo>
                  <a:cubicBezTo>
                    <a:pt x="2092" y="349"/>
                    <a:pt x="2050" y="335"/>
                    <a:pt x="2037" y="321"/>
                  </a:cubicBezTo>
                  <a:lnTo>
                    <a:pt x="1967" y="265"/>
                  </a:lnTo>
                  <a:cubicBezTo>
                    <a:pt x="1953" y="251"/>
                    <a:pt x="1911" y="237"/>
                    <a:pt x="1897" y="210"/>
                  </a:cubicBezTo>
                  <a:lnTo>
                    <a:pt x="1813" y="182"/>
                  </a:lnTo>
                  <a:cubicBezTo>
                    <a:pt x="1772" y="168"/>
                    <a:pt x="1744" y="168"/>
                    <a:pt x="1730" y="140"/>
                  </a:cubicBezTo>
                  <a:lnTo>
                    <a:pt x="1632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23" y="56"/>
                    <a:pt x="1395" y="56"/>
                    <a:pt x="1353" y="56"/>
                  </a:cubicBezTo>
                  <a:lnTo>
                    <a:pt x="1258" y="56"/>
                  </a:lnTo>
                  <a:cubicBezTo>
                    <a:pt x="1256" y="39"/>
                    <a:pt x="1252" y="21"/>
                    <a:pt x="1241" y="0"/>
                  </a:cubicBezTo>
                  <a:close/>
                </a:path>
              </a:pathLst>
            </a:custGeom>
            <a:solidFill>
              <a:srgbClr val="99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5"/>
            <p:cNvSpPr/>
            <p:nvPr/>
          </p:nvSpPr>
          <p:spPr>
            <a:xfrm>
              <a:off x="4271175" y="3526850"/>
              <a:ext cx="61275" cy="52350"/>
            </a:xfrm>
            <a:custGeom>
              <a:avLst/>
              <a:gdLst/>
              <a:ahLst/>
              <a:cxnLst/>
              <a:rect l="l" t="t" r="r" b="b"/>
              <a:pathLst>
                <a:path w="2451" h="2094" extrusionOk="0">
                  <a:moveTo>
                    <a:pt x="2439" y="1124"/>
                  </a:moveTo>
                  <a:lnTo>
                    <a:pt x="2439" y="1124"/>
                  </a:lnTo>
                  <a:cubicBezTo>
                    <a:pt x="2414" y="1400"/>
                    <a:pt x="2263" y="1653"/>
                    <a:pt x="2033" y="1831"/>
                  </a:cubicBezTo>
                  <a:lnTo>
                    <a:pt x="2033" y="1831"/>
                  </a:lnTo>
                  <a:cubicBezTo>
                    <a:pt x="2277" y="1656"/>
                    <a:pt x="2424" y="1396"/>
                    <a:pt x="2439" y="1124"/>
                  </a:cubicBezTo>
                  <a:close/>
                  <a:moveTo>
                    <a:pt x="1130" y="0"/>
                  </a:moveTo>
                  <a:lnTo>
                    <a:pt x="1018" y="28"/>
                  </a:lnTo>
                  <a:cubicBezTo>
                    <a:pt x="1004" y="28"/>
                    <a:pt x="976" y="42"/>
                    <a:pt x="935" y="42"/>
                  </a:cubicBezTo>
                  <a:lnTo>
                    <a:pt x="851" y="56"/>
                  </a:lnTo>
                  <a:cubicBezTo>
                    <a:pt x="837" y="70"/>
                    <a:pt x="795" y="98"/>
                    <a:pt x="767" y="98"/>
                  </a:cubicBezTo>
                  <a:lnTo>
                    <a:pt x="670" y="126"/>
                  </a:lnTo>
                  <a:cubicBezTo>
                    <a:pt x="642" y="126"/>
                    <a:pt x="614" y="140"/>
                    <a:pt x="586" y="168"/>
                  </a:cubicBezTo>
                  <a:lnTo>
                    <a:pt x="502" y="196"/>
                  </a:lnTo>
                  <a:cubicBezTo>
                    <a:pt x="488" y="210"/>
                    <a:pt x="446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07" y="335"/>
                    <a:pt x="293" y="349"/>
                  </a:cubicBezTo>
                  <a:lnTo>
                    <a:pt x="237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40" y="558"/>
                  </a:lnTo>
                  <a:cubicBezTo>
                    <a:pt x="140" y="586"/>
                    <a:pt x="126" y="614"/>
                    <a:pt x="98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28" y="795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205" y="2093"/>
                    <a:pt x="1224" y="2094"/>
                    <a:pt x="1243" y="2094"/>
                  </a:cubicBezTo>
                  <a:cubicBezTo>
                    <a:pt x="1549" y="2094"/>
                    <a:pt x="1824" y="1993"/>
                    <a:pt x="2033" y="1831"/>
                  </a:cubicBezTo>
                  <a:lnTo>
                    <a:pt x="2033" y="1831"/>
                  </a:lnTo>
                  <a:cubicBezTo>
                    <a:pt x="1844" y="1966"/>
                    <a:pt x="1598" y="2051"/>
                    <a:pt x="1311" y="2051"/>
                  </a:cubicBezTo>
                  <a:cubicBezTo>
                    <a:pt x="684" y="2051"/>
                    <a:pt x="223" y="1563"/>
                    <a:pt x="209" y="1116"/>
                  </a:cubicBezTo>
                  <a:cubicBezTo>
                    <a:pt x="195" y="530"/>
                    <a:pt x="767" y="196"/>
                    <a:pt x="1172" y="140"/>
                  </a:cubicBezTo>
                  <a:cubicBezTo>
                    <a:pt x="1186" y="133"/>
                    <a:pt x="1203" y="133"/>
                    <a:pt x="1219" y="133"/>
                  </a:cubicBezTo>
                  <a:cubicBezTo>
                    <a:pt x="1234" y="133"/>
                    <a:pt x="1248" y="133"/>
                    <a:pt x="1255" y="126"/>
                  </a:cubicBezTo>
                  <a:cubicBezTo>
                    <a:pt x="1255" y="126"/>
                    <a:pt x="1293" y="121"/>
                    <a:pt x="1355" y="121"/>
                  </a:cubicBezTo>
                  <a:cubicBezTo>
                    <a:pt x="1529" y="121"/>
                    <a:pt x="1895" y="159"/>
                    <a:pt x="2162" y="447"/>
                  </a:cubicBezTo>
                  <a:cubicBezTo>
                    <a:pt x="2366" y="651"/>
                    <a:pt x="2451" y="892"/>
                    <a:pt x="2439" y="1124"/>
                  </a:cubicBezTo>
                  <a:lnTo>
                    <a:pt x="2439" y="1124"/>
                  </a:lnTo>
                  <a:cubicBezTo>
                    <a:pt x="2440" y="1112"/>
                    <a:pt x="2440" y="1100"/>
                    <a:pt x="2441" y="1088"/>
                  </a:cubicBezTo>
                  <a:lnTo>
                    <a:pt x="2441" y="963"/>
                  </a:lnTo>
                  <a:cubicBezTo>
                    <a:pt x="2441" y="935"/>
                    <a:pt x="2413" y="879"/>
                    <a:pt x="2413" y="837"/>
                  </a:cubicBezTo>
                  <a:lnTo>
                    <a:pt x="2399" y="768"/>
                  </a:lnTo>
                  <a:cubicBezTo>
                    <a:pt x="2385" y="754"/>
                    <a:pt x="2385" y="726"/>
                    <a:pt x="2371" y="698"/>
                  </a:cubicBezTo>
                  <a:lnTo>
                    <a:pt x="2329" y="628"/>
                  </a:lnTo>
                  <a:cubicBezTo>
                    <a:pt x="2316" y="614"/>
                    <a:pt x="2302" y="586"/>
                    <a:pt x="2274" y="558"/>
                  </a:cubicBezTo>
                  <a:lnTo>
                    <a:pt x="2232" y="489"/>
                  </a:lnTo>
                  <a:cubicBezTo>
                    <a:pt x="2218" y="461"/>
                    <a:pt x="2190" y="447"/>
                    <a:pt x="2176" y="419"/>
                  </a:cubicBezTo>
                  <a:lnTo>
                    <a:pt x="2106" y="377"/>
                  </a:lnTo>
                  <a:cubicBezTo>
                    <a:pt x="2092" y="349"/>
                    <a:pt x="2050" y="335"/>
                    <a:pt x="2037" y="321"/>
                  </a:cubicBezTo>
                  <a:lnTo>
                    <a:pt x="1967" y="265"/>
                  </a:lnTo>
                  <a:cubicBezTo>
                    <a:pt x="1953" y="251"/>
                    <a:pt x="1911" y="237"/>
                    <a:pt x="1897" y="210"/>
                  </a:cubicBezTo>
                  <a:lnTo>
                    <a:pt x="1813" y="182"/>
                  </a:lnTo>
                  <a:cubicBezTo>
                    <a:pt x="1772" y="168"/>
                    <a:pt x="1744" y="168"/>
                    <a:pt x="1730" y="140"/>
                  </a:cubicBezTo>
                  <a:lnTo>
                    <a:pt x="1632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23" y="56"/>
                    <a:pt x="1395" y="56"/>
                    <a:pt x="1353" y="56"/>
                  </a:cubicBezTo>
                  <a:lnTo>
                    <a:pt x="1259" y="56"/>
                  </a:lnTo>
                  <a:cubicBezTo>
                    <a:pt x="1258" y="41"/>
                    <a:pt x="1254" y="25"/>
                    <a:pt x="1241" y="0"/>
                  </a:cubicBezTo>
                  <a:close/>
                </a:path>
              </a:pathLst>
            </a:custGeom>
            <a:solidFill>
              <a:srgbClr val="96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5"/>
            <p:cNvSpPr/>
            <p:nvPr/>
          </p:nvSpPr>
          <p:spPr>
            <a:xfrm>
              <a:off x="4271175" y="3526850"/>
              <a:ext cx="64325" cy="52350"/>
            </a:xfrm>
            <a:custGeom>
              <a:avLst/>
              <a:gdLst/>
              <a:ahLst/>
              <a:cxnLst/>
              <a:rect l="l" t="t" r="r" b="b"/>
              <a:pathLst>
                <a:path w="2573" h="2094" extrusionOk="0">
                  <a:moveTo>
                    <a:pt x="2007" y="297"/>
                  </a:moveTo>
                  <a:lnTo>
                    <a:pt x="2037" y="321"/>
                  </a:lnTo>
                  <a:cubicBezTo>
                    <a:pt x="2046" y="331"/>
                    <a:pt x="2068" y="340"/>
                    <a:pt x="2085" y="353"/>
                  </a:cubicBezTo>
                  <a:lnTo>
                    <a:pt x="2085" y="353"/>
                  </a:lnTo>
                  <a:cubicBezTo>
                    <a:pt x="2059" y="333"/>
                    <a:pt x="2033" y="315"/>
                    <a:pt x="2007" y="297"/>
                  </a:cubicBezTo>
                  <a:close/>
                  <a:moveTo>
                    <a:pt x="2085" y="353"/>
                  </a:moveTo>
                  <a:cubicBezTo>
                    <a:pt x="2086" y="354"/>
                    <a:pt x="2086" y="354"/>
                    <a:pt x="2087" y="355"/>
                  </a:cubicBezTo>
                  <a:lnTo>
                    <a:pt x="2087" y="355"/>
                  </a:lnTo>
                  <a:cubicBezTo>
                    <a:pt x="2086" y="354"/>
                    <a:pt x="2086" y="354"/>
                    <a:pt x="2085" y="353"/>
                  </a:cubicBezTo>
                  <a:close/>
                  <a:moveTo>
                    <a:pt x="2087" y="355"/>
                  </a:moveTo>
                  <a:cubicBezTo>
                    <a:pt x="2095" y="361"/>
                    <a:pt x="2102" y="368"/>
                    <a:pt x="2106" y="377"/>
                  </a:cubicBezTo>
                  <a:lnTo>
                    <a:pt x="2134" y="394"/>
                  </a:lnTo>
                  <a:lnTo>
                    <a:pt x="2134" y="394"/>
                  </a:lnTo>
                  <a:cubicBezTo>
                    <a:pt x="2119" y="380"/>
                    <a:pt x="2103" y="367"/>
                    <a:pt x="2087" y="355"/>
                  </a:cubicBezTo>
                  <a:close/>
                  <a:moveTo>
                    <a:pt x="2134" y="394"/>
                  </a:moveTo>
                  <a:lnTo>
                    <a:pt x="2134" y="394"/>
                  </a:lnTo>
                  <a:cubicBezTo>
                    <a:pt x="2144" y="402"/>
                    <a:pt x="2153" y="410"/>
                    <a:pt x="2162" y="419"/>
                  </a:cubicBezTo>
                  <a:cubicBezTo>
                    <a:pt x="2188" y="443"/>
                    <a:pt x="2213" y="469"/>
                    <a:pt x="2236" y="495"/>
                  </a:cubicBezTo>
                  <a:lnTo>
                    <a:pt x="2236" y="495"/>
                  </a:lnTo>
                  <a:lnTo>
                    <a:pt x="2232" y="489"/>
                  </a:lnTo>
                  <a:cubicBezTo>
                    <a:pt x="2218" y="461"/>
                    <a:pt x="2190" y="447"/>
                    <a:pt x="2176" y="419"/>
                  </a:cubicBezTo>
                  <a:lnTo>
                    <a:pt x="2134" y="394"/>
                  </a:lnTo>
                  <a:close/>
                  <a:moveTo>
                    <a:pt x="2236" y="495"/>
                  </a:moveTo>
                  <a:lnTo>
                    <a:pt x="2274" y="558"/>
                  </a:lnTo>
                  <a:cubicBezTo>
                    <a:pt x="2302" y="586"/>
                    <a:pt x="2316" y="614"/>
                    <a:pt x="2329" y="628"/>
                  </a:cubicBezTo>
                  <a:lnTo>
                    <a:pt x="2370" y="696"/>
                  </a:lnTo>
                  <a:lnTo>
                    <a:pt x="2370" y="696"/>
                  </a:lnTo>
                  <a:cubicBezTo>
                    <a:pt x="2336" y="627"/>
                    <a:pt x="2292" y="559"/>
                    <a:pt x="2236" y="495"/>
                  </a:cubicBezTo>
                  <a:close/>
                  <a:moveTo>
                    <a:pt x="2370" y="696"/>
                  </a:moveTo>
                  <a:lnTo>
                    <a:pt x="2370" y="696"/>
                  </a:lnTo>
                  <a:cubicBezTo>
                    <a:pt x="2372" y="699"/>
                    <a:pt x="2373" y="702"/>
                    <a:pt x="2375" y="706"/>
                  </a:cubicBezTo>
                  <a:lnTo>
                    <a:pt x="2375" y="706"/>
                  </a:lnTo>
                  <a:cubicBezTo>
                    <a:pt x="2374" y="703"/>
                    <a:pt x="2373" y="700"/>
                    <a:pt x="2371" y="698"/>
                  </a:cubicBezTo>
                  <a:lnTo>
                    <a:pt x="2370" y="696"/>
                  </a:lnTo>
                  <a:close/>
                  <a:moveTo>
                    <a:pt x="2375" y="706"/>
                  </a:moveTo>
                  <a:lnTo>
                    <a:pt x="2375" y="706"/>
                  </a:lnTo>
                  <a:cubicBezTo>
                    <a:pt x="2385" y="731"/>
                    <a:pt x="2387" y="755"/>
                    <a:pt x="2399" y="768"/>
                  </a:cubicBezTo>
                  <a:lnTo>
                    <a:pt x="2413" y="837"/>
                  </a:lnTo>
                  <a:cubicBezTo>
                    <a:pt x="2413" y="879"/>
                    <a:pt x="2441" y="935"/>
                    <a:pt x="2441" y="963"/>
                  </a:cubicBezTo>
                  <a:lnTo>
                    <a:pt x="2441" y="1088"/>
                  </a:lnTo>
                  <a:cubicBezTo>
                    <a:pt x="2426" y="1399"/>
                    <a:pt x="2250" y="1683"/>
                    <a:pt x="1980" y="1870"/>
                  </a:cubicBezTo>
                  <a:lnTo>
                    <a:pt x="1980" y="1870"/>
                  </a:lnTo>
                  <a:cubicBezTo>
                    <a:pt x="2391" y="1612"/>
                    <a:pt x="2573" y="1123"/>
                    <a:pt x="2375" y="706"/>
                  </a:cubicBezTo>
                  <a:close/>
                  <a:moveTo>
                    <a:pt x="1130" y="0"/>
                  </a:moveTo>
                  <a:lnTo>
                    <a:pt x="1018" y="28"/>
                  </a:lnTo>
                  <a:cubicBezTo>
                    <a:pt x="1004" y="28"/>
                    <a:pt x="976" y="42"/>
                    <a:pt x="935" y="42"/>
                  </a:cubicBezTo>
                  <a:lnTo>
                    <a:pt x="851" y="56"/>
                  </a:lnTo>
                  <a:cubicBezTo>
                    <a:pt x="837" y="70"/>
                    <a:pt x="795" y="98"/>
                    <a:pt x="767" y="98"/>
                  </a:cubicBezTo>
                  <a:lnTo>
                    <a:pt x="670" y="126"/>
                  </a:lnTo>
                  <a:cubicBezTo>
                    <a:pt x="642" y="126"/>
                    <a:pt x="614" y="140"/>
                    <a:pt x="586" y="168"/>
                  </a:cubicBezTo>
                  <a:lnTo>
                    <a:pt x="502" y="196"/>
                  </a:lnTo>
                  <a:cubicBezTo>
                    <a:pt x="488" y="210"/>
                    <a:pt x="446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07" y="335"/>
                    <a:pt x="293" y="349"/>
                  </a:cubicBezTo>
                  <a:lnTo>
                    <a:pt x="237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40" y="558"/>
                  </a:lnTo>
                  <a:cubicBezTo>
                    <a:pt x="140" y="586"/>
                    <a:pt x="126" y="614"/>
                    <a:pt x="98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28" y="795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205" y="2093"/>
                    <a:pt x="1224" y="2094"/>
                    <a:pt x="1243" y="2094"/>
                  </a:cubicBezTo>
                  <a:cubicBezTo>
                    <a:pt x="1524" y="2094"/>
                    <a:pt x="1778" y="2009"/>
                    <a:pt x="1980" y="1870"/>
                  </a:cubicBezTo>
                  <a:lnTo>
                    <a:pt x="1980" y="1870"/>
                  </a:lnTo>
                  <a:cubicBezTo>
                    <a:pt x="1801" y="1982"/>
                    <a:pt x="1579" y="2051"/>
                    <a:pt x="1325" y="2051"/>
                  </a:cubicBezTo>
                  <a:cubicBezTo>
                    <a:pt x="684" y="2051"/>
                    <a:pt x="223" y="1563"/>
                    <a:pt x="209" y="1102"/>
                  </a:cubicBezTo>
                  <a:cubicBezTo>
                    <a:pt x="195" y="489"/>
                    <a:pt x="781" y="140"/>
                    <a:pt x="1200" y="112"/>
                  </a:cubicBezTo>
                  <a:cubicBezTo>
                    <a:pt x="1209" y="112"/>
                    <a:pt x="1224" y="118"/>
                    <a:pt x="1238" y="118"/>
                  </a:cubicBezTo>
                  <a:cubicBezTo>
                    <a:pt x="1245" y="118"/>
                    <a:pt x="1251" y="117"/>
                    <a:pt x="1255" y="112"/>
                  </a:cubicBezTo>
                  <a:cubicBezTo>
                    <a:pt x="1255" y="112"/>
                    <a:pt x="1292" y="107"/>
                    <a:pt x="1354" y="107"/>
                  </a:cubicBezTo>
                  <a:cubicBezTo>
                    <a:pt x="1491" y="107"/>
                    <a:pt x="1753" y="132"/>
                    <a:pt x="2007" y="297"/>
                  </a:cubicBezTo>
                  <a:lnTo>
                    <a:pt x="2007" y="297"/>
                  </a:lnTo>
                  <a:lnTo>
                    <a:pt x="1967" y="265"/>
                  </a:lnTo>
                  <a:cubicBezTo>
                    <a:pt x="1953" y="251"/>
                    <a:pt x="1911" y="237"/>
                    <a:pt x="1897" y="210"/>
                  </a:cubicBezTo>
                  <a:lnTo>
                    <a:pt x="1813" y="182"/>
                  </a:lnTo>
                  <a:cubicBezTo>
                    <a:pt x="1772" y="168"/>
                    <a:pt x="1744" y="168"/>
                    <a:pt x="1730" y="140"/>
                  </a:cubicBezTo>
                  <a:lnTo>
                    <a:pt x="1632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23" y="56"/>
                    <a:pt x="1395" y="56"/>
                    <a:pt x="1353" y="56"/>
                  </a:cubicBezTo>
                  <a:lnTo>
                    <a:pt x="1259" y="56"/>
                  </a:lnTo>
                  <a:cubicBezTo>
                    <a:pt x="1258" y="42"/>
                    <a:pt x="1254" y="25"/>
                    <a:pt x="1241" y="0"/>
                  </a:cubicBez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5"/>
            <p:cNvSpPr/>
            <p:nvPr/>
          </p:nvSpPr>
          <p:spPr>
            <a:xfrm>
              <a:off x="4271175" y="3526850"/>
              <a:ext cx="70100" cy="52325"/>
            </a:xfrm>
            <a:custGeom>
              <a:avLst/>
              <a:gdLst/>
              <a:ahLst/>
              <a:cxnLst/>
              <a:rect l="l" t="t" r="r" b="b"/>
              <a:pathLst>
                <a:path w="2804" h="2093" extrusionOk="0">
                  <a:moveTo>
                    <a:pt x="2006" y="296"/>
                  </a:moveTo>
                  <a:lnTo>
                    <a:pt x="2037" y="321"/>
                  </a:lnTo>
                  <a:cubicBezTo>
                    <a:pt x="2041" y="326"/>
                    <a:pt x="2048" y="330"/>
                    <a:pt x="2056" y="335"/>
                  </a:cubicBezTo>
                  <a:lnTo>
                    <a:pt x="2056" y="335"/>
                  </a:lnTo>
                  <a:cubicBezTo>
                    <a:pt x="2040" y="321"/>
                    <a:pt x="2023" y="308"/>
                    <a:pt x="2006" y="296"/>
                  </a:cubicBezTo>
                  <a:close/>
                  <a:moveTo>
                    <a:pt x="1130" y="0"/>
                  </a:moveTo>
                  <a:lnTo>
                    <a:pt x="1018" y="14"/>
                  </a:lnTo>
                  <a:cubicBezTo>
                    <a:pt x="1004" y="14"/>
                    <a:pt x="976" y="42"/>
                    <a:pt x="935" y="42"/>
                  </a:cubicBezTo>
                  <a:lnTo>
                    <a:pt x="851" y="56"/>
                  </a:lnTo>
                  <a:cubicBezTo>
                    <a:pt x="837" y="70"/>
                    <a:pt x="795" y="98"/>
                    <a:pt x="767" y="98"/>
                  </a:cubicBezTo>
                  <a:lnTo>
                    <a:pt x="670" y="126"/>
                  </a:lnTo>
                  <a:cubicBezTo>
                    <a:pt x="642" y="126"/>
                    <a:pt x="614" y="140"/>
                    <a:pt x="586" y="168"/>
                  </a:cubicBezTo>
                  <a:lnTo>
                    <a:pt x="502" y="196"/>
                  </a:lnTo>
                  <a:cubicBezTo>
                    <a:pt x="488" y="210"/>
                    <a:pt x="446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07" y="335"/>
                    <a:pt x="293" y="349"/>
                  </a:cubicBezTo>
                  <a:lnTo>
                    <a:pt x="237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40" y="558"/>
                  </a:lnTo>
                  <a:cubicBezTo>
                    <a:pt x="140" y="586"/>
                    <a:pt x="126" y="614"/>
                    <a:pt x="98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28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885" y="2093"/>
                    <a:pt x="2414" y="1638"/>
                    <a:pt x="2441" y="1088"/>
                  </a:cubicBezTo>
                  <a:lnTo>
                    <a:pt x="2441" y="963"/>
                  </a:lnTo>
                  <a:cubicBezTo>
                    <a:pt x="2441" y="921"/>
                    <a:pt x="2413" y="879"/>
                    <a:pt x="2413" y="837"/>
                  </a:cubicBezTo>
                  <a:lnTo>
                    <a:pt x="2399" y="768"/>
                  </a:lnTo>
                  <a:cubicBezTo>
                    <a:pt x="2385" y="754"/>
                    <a:pt x="2385" y="712"/>
                    <a:pt x="2371" y="698"/>
                  </a:cubicBezTo>
                  <a:lnTo>
                    <a:pt x="2329" y="628"/>
                  </a:lnTo>
                  <a:cubicBezTo>
                    <a:pt x="2316" y="614"/>
                    <a:pt x="2302" y="586"/>
                    <a:pt x="2274" y="558"/>
                  </a:cubicBezTo>
                  <a:lnTo>
                    <a:pt x="2232" y="489"/>
                  </a:lnTo>
                  <a:cubicBezTo>
                    <a:pt x="2218" y="461"/>
                    <a:pt x="2190" y="447"/>
                    <a:pt x="2176" y="419"/>
                  </a:cubicBezTo>
                  <a:lnTo>
                    <a:pt x="2106" y="377"/>
                  </a:lnTo>
                  <a:cubicBezTo>
                    <a:pt x="2097" y="358"/>
                    <a:pt x="2074" y="345"/>
                    <a:pt x="2056" y="335"/>
                  </a:cubicBezTo>
                  <a:lnTo>
                    <a:pt x="2056" y="335"/>
                  </a:lnTo>
                  <a:cubicBezTo>
                    <a:pt x="2083" y="356"/>
                    <a:pt x="2109" y="380"/>
                    <a:pt x="2134" y="405"/>
                  </a:cubicBezTo>
                  <a:cubicBezTo>
                    <a:pt x="2804" y="1033"/>
                    <a:pt x="2288" y="2023"/>
                    <a:pt x="1311" y="2051"/>
                  </a:cubicBezTo>
                  <a:cubicBezTo>
                    <a:pt x="697" y="2051"/>
                    <a:pt x="195" y="1632"/>
                    <a:pt x="167" y="1088"/>
                  </a:cubicBezTo>
                  <a:cubicBezTo>
                    <a:pt x="153" y="544"/>
                    <a:pt x="684" y="140"/>
                    <a:pt x="1172" y="98"/>
                  </a:cubicBezTo>
                  <a:cubicBezTo>
                    <a:pt x="1190" y="98"/>
                    <a:pt x="1215" y="104"/>
                    <a:pt x="1234" y="104"/>
                  </a:cubicBezTo>
                  <a:cubicBezTo>
                    <a:pt x="1243" y="104"/>
                    <a:pt x="1251" y="103"/>
                    <a:pt x="1255" y="98"/>
                  </a:cubicBezTo>
                  <a:cubicBezTo>
                    <a:pt x="1259" y="98"/>
                    <a:pt x="1289" y="95"/>
                    <a:pt x="1338" y="95"/>
                  </a:cubicBezTo>
                  <a:cubicBezTo>
                    <a:pt x="1474" y="95"/>
                    <a:pt x="1754" y="119"/>
                    <a:pt x="2006" y="296"/>
                  </a:cubicBezTo>
                  <a:lnTo>
                    <a:pt x="2006" y="296"/>
                  </a:lnTo>
                  <a:lnTo>
                    <a:pt x="1967" y="265"/>
                  </a:lnTo>
                  <a:cubicBezTo>
                    <a:pt x="1953" y="251"/>
                    <a:pt x="1911" y="237"/>
                    <a:pt x="1897" y="210"/>
                  </a:cubicBezTo>
                  <a:lnTo>
                    <a:pt x="1813" y="182"/>
                  </a:lnTo>
                  <a:cubicBezTo>
                    <a:pt x="1772" y="168"/>
                    <a:pt x="1744" y="168"/>
                    <a:pt x="1730" y="140"/>
                  </a:cubicBezTo>
                  <a:lnTo>
                    <a:pt x="1632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23" y="56"/>
                    <a:pt x="1395" y="56"/>
                    <a:pt x="1353" y="56"/>
                  </a:cubicBezTo>
                  <a:lnTo>
                    <a:pt x="1259" y="56"/>
                  </a:lnTo>
                  <a:cubicBezTo>
                    <a:pt x="1258" y="43"/>
                    <a:pt x="1254" y="26"/>
                    <a:pt x="1241" y="0"/>
                  </a:cubicBezTo>
                  <a:close/>
                </a:path>
              </a:pathLst>
            </a:custGeom>
            <a:solidFill>
              <a:srgbClr val="8E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5"/>
            <p:cNvSpPr/>
            <p:nvPr/>
          </p:nvSpPr>
          <p:spPr>
            <a:xfrm>
              <a:off x="4271175" y="3526850"/>
              <a:ext cx="67450" cy="52325"/>
            </a:xfrm>
            <a:custGeom>
              <a:avLst/>
              <a:gdLst/>
              <a:ahLst/>
              <a:cxnLst/>
              <a:rect l="l" t="t" r="r" b="b"/>
              <a:pathLst>
                <a:path w="2698" h="2093" extrusionOk="0">
                  <a:moveTo>
                    <a:pt x="1966" y="264"/>
                  </a:moveTo>
                  <a:cubicBezTo>
                    <a:pt x="1966" y="265"/>
                    <a:pt x="1966" y="265"/>
                    <a:pt x="1967" y="265"/>
                  </a:cubicBezTo>
                  <a:lnTo>
                    <a:pt x="2037" y="321"/>
                  </a:lnTo>
                  <a:cubicBezTo>
                    <a:pt x="2050" y="335"/>
                    <a:pt x="2092" y="349"/>
                    <a:pt x="2106" y="377"/>
                  </a:cubicBezTo>
                  <a:lnTo>
                    <a:pt x="2140" y="397"/>
                  </a:lnTo>
                  <a:lnTo>
                    <a:pt x="2140" y="397"/>
                  </a:lnTo>
                  <a:cubicBezTo>
                    <a:pt x="2084" y="344"/>
                    <a:pt x="2025" y="300"/>
                    <a:pt x="1966" y="264"/>
                  </a:cubicBezTo>
                  <a:close/>
                  <a:moveTo>
                    <a:pt x="2140" y="397"/>
                  </a:moveTo>
                  <a:cubicBezTo>
                    <a:pt x="2143" y="400"/>
                    <a:pt x="2146" y="402"/>
                    <a:pt x="2148" y="405"/>
                  </a:cubicBezTo>
                  <a:cubicBezTo>
                    <a:pt x="2187" y="443"/>
                    <a:pt x="2222" y="482"/>
                    <a:pt x="2252" y="522"/>
                  </a:cubicBezTo>
                  <a:lnTo>
                    <a:pt x="2252" y="522"/>
                  </a:lnTo>
                  <a:lnTo>
                    <a:pt x="2232" y="489"/>
                  </a:lnTo>
                  <a:cubicBezTo>
                    <a:pt x="2218" y="461"/>
                    <a:pt x="2190" y="447"/>
                    <a:pt x="2176" y="419"/>
                  </a:cubicBezTo>
                  <a:lnTo>
                    <a:pt x="2140" y="397"/>
                  </a:lnTo>
                  <a:close/>
                  <a:moveTo>
                    <a:pt x="2252" y="522"/>
                  </a:moveTo>
                  <a:lnTo>
                    <a:pt x="2274" y="558"/>
                  </a:lnTo>
                  <a:cubicBezTo>
                    <a:pt x="2280" y="565"/>
                    <a:pt x="2286" y="571"/>
                    <a:pt x="2291" y="578"/>
                  </a:cubicBezTo>
                  <a:lnTo>
                    <a:pt x="2291" y="578"/>
                  </a:lnTo>
                  <a:cubicBezTo>
                    <a:pt x="2279" y="559"/>
                    <a:pt x="2266" y="541"/>
                    <a:pt x="2252" y="522"/>
                  </a:cubicBezTo>
                  <a:close/>
                  <a:moveTo>
                    <a:pt x="1130" y="0"/>
                  </a:moveTo>
                  <a:lnTo>
                    <a:pt x="1018" y="14"/>
                  </a:lnTo>
                  <a:cubicBezTo>
                    <a:pt x="1004" y="14"/>
                    <a:pt x="976" y="42"/>
                    <a:pt x="935" y="42"/>
                  </a:cubicBezTo>
                  <a:lnTo>
                    <a:pt x="851" y="56"/>
                  </a:lnTo>
                  <a:cubicBezTo>
                    <a:pt x="837" y="70"/>
                    <a:pt x="795" y="98"/>
                    <a:pt x="767" y="98"/>
                  </a:cubicBezTo>
                  <a:lnTo>
                    <a:pt x="670" y="126"/>
                  </a:lnTo>
                  <a:cubicBezTo>
                    <a:pt x="642" y="126"/>
                    <a:pt x="614" y="140"/>
                    <a:pt x="586" y="168"/>
                  </a:cubicBezTo>
                  <a:lnTo>
                    <a:pt x="502" y="196"/>
                  </a:lnTo>
                  <a:cubicBezTo>
                    <a:pt x="488" y="210"/>
                    <a:pt x="446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07" y="335"/>
                    <a:pt x="293" y="349"/>
                  </a:cubicBezTo>
                  <a:lnTo>
                    <a:pt x="237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40" y="558"/>
                  </a:lnTo>
                  <a:cubicBezTo>
                    <a:pt x="140" y="586"/>
                    <a:pt x="126" y="614"/>
                    <a:pt x="98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28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885" y="2093"/>
                    <a:pt x="2414" y="1638"/>
                    <a:pt x="2441" y="1088"/>
                  </a:cubicBezTo>
                  <a:lnTo>
                    <a:pt x="2441" y="963"/>
                  </a:lnTo>
                  <a:cubicBezTo>
                    <a:pt x="2441" y="921"/>
                    <a:pt x="2413" y="879"/>
                    <a:pt x="2413" y="837"/>
                  </a:cubicBezTo>
                  <a:lnTo>
                    <a:pt x="2399" y="768"/>
                  </a:lnTo>
                  <a:cubicBezTo>
                    <a:pt x="2385" y="754"/>
                    <a:pt x="2385" y="712"/>
                    <a:pt x="2371" y="698"/>
                  </a:cubicBezTo>
                  <a:lnTo>
                    <a:pt x="2329" y="628"/>
                  </a:lnTo>
                  <a:cubicBezTo>
                    <a:pt x="2319" y="617"/>
                    <a:pt x="2308" y="599"/>
                    <a:pt x="2291" y="578"/>
                  </a:cubicBezTo>
                  <a:lnTo>
                    <a:pt x="2291" y="578"/>
                  </a:lnTo>
                  <a:cubicBezTo>
                    <a:pt x="2698" y="1199"/>
                    <a:pt x="2202" y="2025"/>
                    <a:pt x="1311" y="2051"/>
                  </a:cubicBezTo>
                  <a:cubicBezTo>
                    <a:pt x="1302" y="2051"/>
                    <a:pt x="1292" y="2051"/>
                    <a:pt x="1283" y="2051"/>
                  </a:cubicBezTo>
                  <a:cubicBezTo>
                    <a:pt x="747" y="2051"/>
                    <a:pt x="167" y="1664"/>
                    <a:pt x="153" y="1074"/>
                  </a:cubicBezTo>
                  <a:cubicBezTo>
                    <a:pt x="140" y="544"/>
                    <a:pt x="684" y="126"/>
                    <a:pt x="1172" y="98"/>
                  </a:cubicBezTo>
                  <a:cubicBezTo>
                    <a:pt x="1190" y="98"/>
                    <a:pt x="1215" y="104"/>
                    <a:pt x="1234" y="104"/>
                  </a:cubicBezTo>
                  <a:cubicBezTo>
                    <a:pt x="1243" y="104"/>
                    <a:pt x="1251" y="103"/>
                    <a:pt x="1255" y="98"/>
                  </a:cubicBezTo>
                  <a:cubicBezTo>
                    <a:pt x="1259" y="98"/>
                    <a:pt x="1289" y="95"/>
                    <a:pt x="1338" y="95"/>
                  </a:cubicBezTo>
                  <a:cubicBezTo>
                    <a:pt x="1466" y="95"/>
                    <a:pt x="1721" y="116"/>
                    <a:pt x="1966" y="264"/>
                  </a:cubicBezTo>
                  <a:lnTo>
                    <a:pt x="1966" y="264"/>
                  </a:lnTo>
                  <a:cubicBezTo>
                    <a:pt x="1951" y="251"/>
                    <a:pt x="1911" y="237"/>
                    <a:pt x="1897" y="210"/>
                  </a:cubicBezTo>
                  <a:lnTo>
                    <a:pt x="1813" y="182"/>
                  </a:lnTo>
                  <a:cubicBezTo>
                    <a:pt x="1772" y="168"/>
                    <a:pt x="1744" y="168"/>
                    <a:pt x="1730" y="140"/>
                  </a:cubicBezTo>
                  <a:lnTo>
                    <a:pt x="1632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23" y="56"/>
                    <a:pt x="1395" y="56"/>
                    <a:pt x="1353" y="56"/>
                  </a:cubicBezTo>
                  <a:lnTo>
                    <a:pt x="1264" y="56"/>
                  </a:lnTo>
                  <a:cubicBezTo>
                    <a:pt x="1261" y="43"/>
                    <a:pt x="1254" y="26"/>
                    <a:pt x="1241" y="0"/>
                  </a:cubicBezTo>
                  <a:close/>
                </a:path>
              </a:pathLst>
            </a:custGeom>
            <a:solidFill>
              <a:srgbClr val="8B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5"/>
            <p:cNvSpPr/>
            <p:nvPr/>
          </p:nvSpPr>
          <p:spPr>
            <a:xfrm>
              <a:off x="4271175" y="3526850"/>
              <a:ext cx="62375" cy="52325"/>
            </a:xfrm>
            <a:custGeom>
              <a:avLst/>
              <a:gdLst/>
              <a:ahLst/>
              <a:cxnLst/>
              <a:rect l="l" t="t" r="r" b="b"/>
              <a:pathLst>
                <a:path w="2495" h="2093" extrusionOk="0">
                  <a:moveTo>
                    <a:pt x="1733" y="145"/>
                  </a:moveTo>
                  <a:lnTo>
                    <a:pt x="1733" y="145"/>
                  </a:lnTo>
                  <a:cubicBezTo>
                    <a:pt x="1747" y="168"/>
                    <a:pt x="1774" y="169"/>
                    <a:pt x="1813" y="182"/>
                  </a:cubicBezTo>
                  <a:lnTo>
                    <a:pt x="1893" y="208"/>
                  </a:lnTo>
                  <a:lnTo>
                    <a:pt x="1893" y="208"/>
                  </a:lnTo>
                  <a:cubicBezTo>
                    <a:pt x="1839" y="183"/>
                    <a:pt x="1785" y="162"/>
                    <a:pt x="1733" y="145"/>
                  </a:cubicBezTo>
                  <a:close/>
                  <a:moveTo>
                    <a:pt x="1893" y="208"/>
                  </a:moveTo>
                  <a:lnTo>
                    <a:pt x="1893" y="208"/>
                  </a:lnTo>
                  <a:cubicBezTo>
                    <a:pt x="1894" y="209"/>
                    <a:pt x="1896" y="210"/>
                    <a:pt x="1897" y="210"/>
                  </a:cubicBezTo>
                  <a:lnTo>
                    <a:pt x="1897" y="210"/>
                  </a:lnTo>
                  <a:cubicBezTo>
                    <a:pt x="1897" y="210"/>
                    <a:pt x="1897" y="210"/>
                    <a:pt x="1897" y="210"/>
                  </a:cubicBezTo>
                  <a:lnTo>
                    <a:pt x="1893" y="208"/>
                  </a:lnTo>
                  <a:close/>
                  <a:moveTo>
                    <a:pt x="1897" y="210"/>
                  </a:moveTo>
                  <a:lnTo>
                    <a:pt x="1897" y="210"/>
                  </a:lnTo>
                  <a:cubicBezTo>
                    <a:pt x="1912" y="238"/>
                    <a:pt x="1953" y="252"/>
                    <a:pt x="1967" y="265"/>
                  </a:cubicBezTo>
                  <a:lnTo>
                    <a:pt x="2037" y="321"/>
                  </a:lnTo>
                  <a:cubicBezTo>
                    <a:pt x="2050" y="335"/>
                    <a:pt x="2092" y="349"/>
                    <a:pt x="2106" y="377"/>
                  </a:cubicBezTo>
                  <a:lnTo>
                    <a:pt x="2176" y="419"/>
                  </a:lnTo>
                  <a:cubicBezTo>
                    <a:pt x="2190" y="447"/>
                    <a:pt x="2218" y="461"/>
                    <a:pt x="2232" y="489"/>
                  </a:cubicBezTo>
                  <a:lnTo>
                    <a:pt x="2274" y="558"/>
                  </a:lnTo>
                  <a:cubicBezTo>
                    <a:pt x="2302" y="586"/>
                    <a:pt x="2316" y="614"/>
                    <a:pt x="2329" y="628"/>
                  </a:cubicBezTo>
                  <a:lnTo>
                    <a:pt x="2371" y="698"/>
                  </a:lnTo>
                  <a:cubicBezTo>
                    <a:pt x="2385" y="712"/>
                    <a:pt x="2385" y="754"/>
                    <a:pt x="2399" y="768"/>
                  </a:cubicBezTo>
                  <a:lnTo>
                    <a:pt x="2413" y="837"/>
                  </a:lnTo>
                  <a:cubicBezTo>
                    <a:pt x="2413" y="879"/>
                    <a:pt x="2441" y="921"/>
                    <a:pt x="2441" y="963"/>
                  </a:cubicBezTo>
                  <a:lnTo>
                    <a:pt x="2441" y="1088"/>
                  </a:lnTo>
                  <a:cubicBezTo>
                    <a:pt x="2438" y="1147"/>
                    <a:pt x="2429" y="1205"/>
                    <a:pt x="2415" y="1261"/>
                  </a:cubicBezTo>
                  <a:lnTo>
                    <a:pt x="2415" y="1261"/>
                  </a:lnTo>
                  <a:cubicBezTo>
                    <a:pt x="2494" y="985"/>
                    <a:pt x="2436" y="676"/>
                    <a:pt x="2176" y="405"/>
                  </a:cubicBezTo>
                  <a:cubicBezTo>
                    <a:pt x="2092" y="321"/>
                    <a:pt x="1995" y="258"/>
                    <a:pt x="1897" y="210"/>
                  </a:cubicBezTo>
                  <a:close/>
                  <a:moveTo>
                    <a:pt x="1130" y="0"/>
                  </a:moveTo>
                  <a:lnTo>
                    <a:pt x="1018" y="14"/>
                  </a:lnTo>
                  <a:cubicBezTo>
                    <a:pt x="1004" y="14"/>
                    <a:pt x="976" y="42"/>
                    <a:pt x="935" y="42"/>
                  </a:cubicBezTo>
                  <a:lnTo>
                    <a:pt x="851" y="56"/>
                  </a:lnTo>
                  <a:cubicBezTo>
                    <a:pt x="837" y="70"/>
                    <a:pt x="795" y="98"/>
                    <a:pt x="767" y="98"/>
                  </a:cubicBezTo>
                  <a:lnTo>
                    <a:pt x="670" y="126"/>
                  </a:lnTo>
                  <a:cubicBezTo>
                    <a:pt x="642" y="126"/>
                    <a:pt x="614" y="140"/>
                    <a:pt x="586" y="168"/>
                  </a:cubicBezTo>
                  <a:lnTo>
                    <a:pt x="502" y="196"/>
                  </a:lnTo>
                  <a:cubicBezTo>
                    <a:pt x="488" y="210"/>
                    <a:pt x="446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07" y="335"/>
                    <a:pt x="293" y="349"/>
                  </a:cubicBezTo>
                  <a:lnTo>
                    <a:pt x="237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40" y="558"/>
                  </a:lnTo>
                  <a:cubicBezTo>
                    <a:pt x="140" y="586"/>
                    <a:pt x="126" y="614"/>
                    <a:pt x="98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28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814" y="2093"/>
                    <a:pt x="2299" y="1730"/>
                    <a:pt x="2415" y="1261"/>
                  </a:cubicBezTo>
                  <a:lnTo>
                    <a:pt x="2415" y="1261"/>
                  </a:lnTo>
                  <a:cubicBezTo>
                    <a:pt x="2292" y="1696"/>
                    <a:pt x="1829" y="2051"/>
                    <a:pt x="1283" y="2051"/>
                  </a:cubicBezTo>
                  <a:cubicBezTo>
                    <a:pt x="572" y="2051"/>
                    <a:pt x="140" y="1535"/>
                    <a:pt x="140" y="1074"/>
                  </a:cubicBezTo>
                  <a:cubicBezTo>
                    <a:pt x="126" y="516"/>
                    <a:pt x="656" y="112"/>
                    <a:pt x="1172" y="70"/>
                  </a:cubicBezTo>
                  <a:cubicBezTo>
                    <a:pt x="1190" y="70"/>
                    <a:pt x="1215" y="83"/>
                    <a:pt x="1234" y="83"/>
                  </a:cubicBezTo>
                  <a:cubicBezTo>
                    <a:pt x="1243" y="83"/>
                    <a:pt x="1251" y="79"/>
                    <a:pt x="1255" y="70"/>
                  </a:cubicBezTo>
                  <a:cubicBezTo>
                    <a:pt x="1256" y="70"/>
                    <a:pt x="1260" y="70"/>
                    <a:pt x="1267" y="70"/>
                  </a:cubicBezTo>
                  <a:cubicBezTo>
                    <a:pt x="1317" y="70"/>
                    <a:pt x="1513" y="74"/>
                    <a:pt x="1733" y="145"/>
                  </a:cubicBezTo>
                  <a:lnTo>
                    <a:pt x="1733" y="145"/>
                  </a:lnTo>
                  <a:cubicBezTo>
                    <a:pt x="1732" y="143"/>
                    <a:pt x="1731" y="142"/>
                    <a:pt x="1730" y="140"/>
                  </a:cubicBezTo>
                  <a:lnTo>
                    <a:pt x="1632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23" y="56"/>
                    <a:pt x="1395" y="56"/>
                    <a:pt x="1353" y="56"/>
                  </a:cubicBezTo>
                  <a:lnTo>
                    <a:pt x="1264" y="56"/>
                  </a:lnTo>
                  <a:cubicBezTo>
                    <a:pt x="1262" y="46"/>
                    <a:pt x="1255" y="28"/>
                    <a:pt x="1241" y="0"/>
                  </a:cubicBezTo>
                  <a:close/>
                </a:path>
              </a:pathLst>
            </a:custGeom>
            <a:solidFill>
              <a:srgbClr val="878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5"/>
            <p:cNvSpPr/>
            <p:nvPr/>
          </p:nvSpPr>
          <p:spPr>
            <a:xfrm>
              <a:off x="4271175" y="3526850"/>
              <a:ext cx="61050" cy="52325"/>
            </a:xfrm>
            <a:custGeom>
              <a:avLst/>
              <a:gdLst/>
              <a:ahLst/>
              <a:cxnLst/>
              <a:rect l="l" t="t" r="r" b="b"/>
              <a:pathLst>
                <a:path w="2442" h="2093" extrusionOk="0">
                  <a:moveTo>
                    <a:pt x="1258" y="69"/>
                  </a:moveTo>
                  <a:cubicBezTo>
                    <a:pt x="1257" y="69"/>
                    <a:pt x="1256" y="70"/>
                    <a:pt x="1255" y="70"/>
                  </a:cubicBezTo>
                  <a:cubicBezTo>
                    <a:pt x="1256" y="70"/>
                    <a:pt x="1257" y="69"/>
                    <a:pt x="1258" y="69"/>
                  </a:cubicBezTo>
                  <a:close/>
                  <a:moveTo>
                    <a:pt x="1353" y="56"/>
                  </a:moveTo>
                  <a:cubicBezTo>
                    <a:pt x="1326" y="56"/>
                    <a:pt x="1285" y="56"/>
                    <a:pt x="1258" y="69"/>
                  </a:cubicBezTo>
                  <a:lnTo>
                    <a:pt x="1258" y="69"/>
                  </a:lnTo>
                  <a:cubicBezTo>
                    <a:pt x="1263" y="67"/>
                    <a:pt x="1279" y="66"/>
                    <a:pt x="1303" y="66"/>
                  </a:cubicBezTo>
                  <a:cubicBezTo>
                    <a:pt x="1349" y="66"/>
                    <a:pt x="1426" y="71"/>
                    <a:pt x="1519" y="88"/>
                  </a:cubicBezTo>
                  <a:lnTo>
                    <a:pt x="1519" y="88"/>
                  </a:lnTo>
                  <a:lnTo>
                    <a:pt x="1465" y="70"/>
                  </a:lnTo>
                  <a:cubicBezTo>
                    <a:pt x="1423" y="56"/>
                    <a:pt x="1395" y="56"/>
                    <a:pt x="1353" y="56"/>
                  </a:cubicBezTo>
                  <a:close/>
                  <a:moveTo>
                    <a:pt x="1519" y="88"/>
                  </a:moveTo>
                  <a:lnTo>
                    <a:pt x="1548" y="98"/>
                  </a:lnTo>
                  <a:cubicBezTo>
                    <a:pt x="1559" y="98"/>
                    <a:pt x="1568" y="99"/>
                    <a:pt x="1577" y="100"/>
                  </a:cubicBezTo>
                  <a:lnTo>
                    <a:pt x="1577" y="100"/>
                  </a:lnTo>
                  <a:cubicBezTo>
                    <a:pt x="1557" y="96"/>
                    <a:pt x="1538" y="92"/>
                    <a:pt x="1519" y="88"/>
                  </a:cubicBezTo>
                  <a:close/>
                  <a:moveTo>
                    <a:pt x="1577" y="100"/>
                  </a:moveTo>
                  <a:cubicBezTo>
                    <a:pt x="1626" y="111"/>
                    <a:pt x="1678" y="126"/>
                    <a:pt x="1732" y="144"/>
                  </a:cubicBezTo>
                  <a:lnTo>
                    <a:pt x="1732" y="144"/>
                  </a:lnTo>
                  <a:cubicBezTo>
                    <a:pt x="1731" y="143"/>
                    <a:pt x="1730" y="141"/>
                    <a:pt x="1730" y="140"/>
                  </a:cubicBezTo>
                  <a:lnTo>
                    <a:pt x="1632" y="112"/>
                  </a:lnTo>
                  <a:cubicBezTo>
                    <a:pt x="1622" y="112"/>
                    <a:pt x="1603" y="104"/>
                    <a:pt x="1577" y="100"/>
                  </a:cubicBezTo>
                  <a:close/>
                  <a:moveTo>
                    <a:pt x="1732" y="144"/>
                  </a:moveTo>
                  <a:lnTo>
                    <a:pt x="1732" y="144"/>
                  </a:lnTo>
                  <a:cubicBezTo>
                    <a:pt x="1747" y="168"/>
                    <a:pt x="1774" y="169"/>
                    <a:pt x="1813" y="182"/>
                  </a:cubicBezTo>
                  <a:lnTo>
                    <a:pt x="1867" y="200"/>
                  </a:lnTo>
                  <a:lnTo>
                    <a:pt x="1867" y="200"/>
                  </a:lnTo>
                  <a:cubicBezTo>
                    <a:pt x="1822" y="178"/>
                    <a:pt x="1777" y="160"/>
                    <a:pt x="1732" y="144"/>
                  </a:cubicBezTo>
                  <a:close/>
                  <a:moveTo>
                    <a:pt x="1867" y="200"/>
                  </a:moveTo>
                  <a:cubicBezTo>
                    <a:pt x="1878" y="205"/>
                    <a:pt x="1890" y="211"/>
                    <a:pt x="1901" y="217"/>
                  </a:cubicBezTo>
                  <a:lnTo>
                    <a:pt x="1901" y="217"/>
                  </a:lnTo>
                  <a:cubicBezTo>
                    <a:pt x="1900" y="214"/>
                    <a:pt x="1898" y="212"/>
                    <a:pt x="1897" y="210"/>
                  </a:cubicBezTo>
                  <a:lnTo>
                    <a:pt x="1867" y="200"/>
                  </a:lnTo>
                  <a:close/>
                  <a:moveTo>
                    <a:pt x="1901" y="217"/>
                  </a:moveTo>
                  <a:lnTo>
                    <a:pt x="1901" y="217"/>
                  </a:lnTo>
                  <a:cubicBezTo>
                    <a:pt x="1918" y="240"/>
                    <a:pt x="1954" y="253"/>
                    <a:pt x="1967" y="265"/>
                  </a:cubicBezTo>
                  <a:lnTo>
                    <a:pt x="2037" y="321"/>
                  </a:lnTo>
                  <a:cubicBezTo>
                    <a:pt x="2050" y="335"/>
                    <a:pt x="2092" y="349"/>
                    <a:pt x="2106" y="377"/>
                  </a:cubicBezTo>
                  <a:lnTo>
                    <a:pt x="2176" y="419"/>
                  </a:lnTo>
                  <a:cubicBezTo>
                    <a:pt x="2093" y="332"/>
                    <a:pt x="1998" y="267"/>
                    <a:pt x="1901" y="217"/>
                  </a:cubicBezTo>
                  <a:close/>
                  <a:moveTo>
                    <a:pt x="2176" y="419"/>
                  </a:moveTo>
                  <a:lnTo>
                    <a:pt x="2176" y="419"/>
                  </a:lnTo>
                  <a:cubicBezTo>
                    <a:pt x="2190" y="447"/>
                    <a:pt x="2218" y="461"/>
                    <a:pt x="2232" y="489"/>
                  </a:cubicBezTo>
                  <a:lnTo>
                    <a:pt x="2274" y="558"/>
                  </a:lnTo>
                  <a:cubicBezTo>
                    <a:pt x="2302" y="586"/>
                    <a:pt x="2316" y="614"/>
                    <a:pt x="2329" y="628"/>
                  </a:cubicBezTo>
                  <a:lnTo>
                    <a:pt x="2331" y="630"/>
                  </a:lnTo>
                  <a:lnTo>
                    <a:pt x="2331" y="630"/>
                  </a:lnTo>
                  <a:cubicBezTo>
                    <a:pt x="2291" y="557"/>
                    <a:pt x="2239" y="486"/>
                    <a:pt x="2176" y="419"/>
                  </a:cubicBezTo>
                  <a:close/>
                  <a:moveTo>
                    <a:pt x="2331" y="630"/>
                  </a:moveTo>
                  <a:cubicBezTo>
                    <a:pt x="2367" y="696"/>
                    <a:pt x="2394" y="763"/>
                    <a:pt x="2412" y="831"/>
                  </a:cubicBezTo>
                  <a:lnTo>
                    <a:pt x="2412" y="831"/>
                  </a:lnTo>
                  <a:lnTo>
                    <a:pt x="2399" y="768"/>
                  </a:lnTo>
                  <a:cubicBezTo>
                    <a:pt x="2385" y="754"/>
                    <a:pt x="2385" y="712"/>
                    <a:pt x="2371" y="698"/>
                  </a:cubicBezTo>
                  <a:lnTo>
                    <a:pt x="2331" y="630"/>
                  </a:lnTo>
                  <a:close/>
                  <a:moveTo>
                    <a:pt x="2412" y="831"/>
                  </a:moveTo>
                  <a:lnTo>
                    <a:pt x="2413" y="837"/>
                  </a:lnTo>
                  <a:cubicBezTo>
                    <a:pt x="2413" y="859"/>
                    <a:pt x="2421" y="881"/>
                    <a:pt x="2428" y="902"/>
                  </a:cubicBezTo>
                  <a:lnTo>
                    <a:pt x="2428" y="902"/>
                  </a:lnTo>
                  <a:cubicBezTo>
                    <a:pt x="2424" y="879"/>
                    <a:pt x="2418" y="855"/>
                    <a:pt x="2412" y="831"/>
                  </a:cubicBezTo>
                  <a:close/>
                  <a:moveTo>
                    <a:pt x="2428" y="902"/>
                  </a:moveTo>
                  <a:lnTo>
                    <a:pt x="2428" y="902"/>
                  </a:lnTo>
                  <a:cubicBezTo>
                    <a:pt x="2436" y="945"/>
                    <a:pt x="2440" y="988"/>
                    <a:pt x="2441" y="1031"/>
                  </a:cubicBezTo>
                  <a:lnTo>
                    <a:pt x="2441" y="1031"/>
                  </a:lnTo>
                  <a:lnTo>
                    <a:pt x="2441" y="963"/>
                  </a:lnTo>
                  <a:cubicBezTo>
                    <a:pt x="2441" y="943"/>
                    <a:pt x="2435" y="922"/>
                    <a:pt x="2428" y="902"/>
                  </a:cubicBezTo>
                  <a:close/>
                  <a:moveTo>
                    <a:pt x="2441" y="1031"/>
                  </a:moveTo>
                  <a:lnTo>
                    <a:pt x="2441" y="1077"/>
                  </a:lnTo>
                  <a:lnTo>
                    <a:pt x="2441" y="1077"/>
                  </a:lnTo>
                  <a:cubicBezTo>
                    <a:pt x="2441" y="1062"/>
                    <a:pt x="2441" y="1046"/>
                    <a:pt x="2441" y="1031"/>
                  </a:cubicBezTo>
                  <a:close/>
                  <a:moveTo>
                    <a:pt x="2441" y="1077"/>
                  </a:moveTo>
                  <a:cubicBezTo>
                    <a:pt x="2441" y="1095"/>
                    <a:pt x="2440" y="1113"/>
                    <a:pt x="2438" y="1131"/>
                  </a:cubicBezTo>
                  <a:lnTo>
                    <a:pt x="2438" y="1131"/>
                  </a:lnTo>
                  <a:cubicBezTo>
                    <a:pt x="2439" y="1117"/>
                    <a:pt x="2440" y="1103"/>
                    <a:pt x="2441" y="1088"/>
                  </a:cubicBezTo>
                  <a:lnTo>
                    <a:pt x="2441" y="1077"/>
                  </a:lnTo>
                  <a:close/>
                  <a:moveTo>
                    <a:pt x="2438" y="1131"/>
                  </a:moveTo>
                  <a:cubicBezTo>
                    <a:pt x="2413" y="1389"/>
                    <a:pt x="2277" y="1623"/>
                    <a:pt x="2070" y="1796"/>
                  </a:cubicBezTo>
                  <a:lnTo>
                    <a:pt x="2070" y="1796"/>
                  </a:lnTo>
                  <a:cubicBezTo>
                    <a:pt x="2282" y="1623"/>
                    <a:pt x="2415" y="1384"/>
                    <a:pt x="2438" y="1131"/>
                  </a:cubicBezTo>
                  <a:close/>
                  <a:moveTo>
                    <a:pt x="1130" y="0"/>
                  </a:moveTo>
                  <a:lnTo>
                    <a:pt x="1018" y="14"/>
                  </a:lnTo>
                  <a:cubicBezTo>
                    <a:pt x="1004" y="14"/>
                    <a:pt x="976" y="42"/>
                    <a:pt x="935" y="42"/>
                  </a:cubicBezTo>
                  <a:lnTo>
                    <a:pt x="851" y="56"/>
                  </a:lnTo>
                  <a:cubicBezTo>
                    <a:pt x="837" y="70"/>
                    <a:pt x="795" y="98"/>
                    <a:pt x="767" y="98"/>
                  </a:cubicBezTo>
                  <a:lnTo>
                    <a:pt x="670" y="126"/>
                  </a:lnTo>
                  <a:cubicBezTo>
                    <a:pt x="642" y="126"/>
                    <a:pt x="614" y="140"/>
                    <a:pt x="586" y="168"/>
                  </a:cubicBezTo>
                  <a:lnTo>
                    <a:pt x="502" y="196"/>
                  </a:lnTo>
                  <a:cubicBezTo>
                    <a:pt x="488" y="210"/>
                    <a:pt x="446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07" y="335"/>
                    <a:pt x="293" y="349"/>
                  </a:cubicBezTo>
                  <a:lnTo>
                    <a:pt x="237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40" y="558"/>
                  </a:lnTo>
                  <a:cubicBezTo>
                    <a:pt x="140" y="586"/>
                    <a:pt x="126" y="614"/>
                    <a:pt x="98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28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551" y="2093"/>
                    <a:pt x="1851" y="1979"/>
                    <a:pt x="2070" y="1796"/>
                  </a:cubicBezTo>
                  <a:lnTo>
                    <a:pt x="2070" y="1796"/>
                  </a:lnTo>
                  <a:cubicBezTo>
                    <a:pt x="1868" y="1960"/>
                    <a:pt x="1595" y="2065"/>
                    <a:pt x="1276" y="2065"/>
                  </a:cubicBezTo>
                  <a:cubicBezTo>
                    <a:pt x="1269" y="2065"/>
                    <a:pt x="1262" y="2065"/>
                    <a:pt x="1255" y="2065"/>
                  </a:cubicBezTo>
                  <a:cubicBezTo>
                    <a:pt x="628" y="2065"/>
                    <a:pt x="126" y="1604"/>
                    <a:pt x="126" y="1074"/>
                  </a:cubicBezTo>
                  <a:cubicBezTo>
                    <a:pt x="126" y="489"/>
                    <a:pt x="697" y="98"/>
                    <a:pt x="1214" y="70"/>
                  </a:cubicBezTo>
                  <a:lnTo>
                    <a:pt x="1255" y="70"/>
                  </a:lnTo>
                  <a:cubicBezTo>
                    <a:pt x="1241" y="56"/>
                    <a:pt x="1200" y="56"/>
                    <a:pt x="1130" y="0"/>
                  </a:cubicBezTo>
                  <a:close/>
                </a:path>
              </a:pathLst>
            </a:custGeom>
            <a:solidFill>
              <a:srgbClr val="8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5"/>
            <p:cNvSpPr/>
            <p:nvPr/>
          </p:nvSpPr>
          <p:spPr>
            <a:xfrm>
              <a:off x="4271500" y="3527200"/>
              <a:ext cx="61125" cy="52350"/>
            </a:xfrm>
            <a:custGeom>
              <a:avLst/>
              <a:gdLst/>
              <a:ahLst/>
              <a:cxnLst/>
              <a:rect l="l" t="t" r="r" b="b"/>
              <a:pathLst>
                <a:path w="2445" h="2094" extrusionOk="0">
                  <a:moveTo>
                    <a:pt x="1312" y="46"/>
                  </a:moveTo>
                  <a:cubicBezTo>
                    <a:pt x="1295" y="46"/>
                    <a:pt x="1277" y="49"/>
                    <a:pt x="1256" y="56"/>
                  </a:cubicBezTo>
                  <a:cubicBezTo>
                    <a:pt x="1256" y="56"/>
                    <a:pt x="1265" y="56"/>
                    <a:pt x="1280" y="56"/>
                  </a:cubicBezTo>
                  <a:cubicBezTo>
                    <a:pt x="1310" y="56"/>
                    <a:pt x="1366" y="57"/>
                    <a:pt x="1440" y="67"/>
                  </a:cubicBezTo>
                  <a:lnTo>
                    <a:pt x="1440" y="67"/>
                  </a:lnTo>
                  <a:cubicBezTo>
                    <a:pt x="1416" y="56"/>
                    <a:pt x="1388" y="56"/>
                    <a:pt x="1368" y="56"/>
                  </a:cubicBezTo>
                  <a:cubicBezTo>
                    <a:pt x="1347" y="49"/>
                    <a:pt x="1330" y="46"/>
                    <a:pt x="1312" y="46"/>
                  </a:cubicBezTo>
                  <a:close/>
                  <a:moveTo>
                    <a:pt x="1440" y="67"/>
                  </a:moveTo>
                  <a:cubicBezTo>
                    <a:pt x="1449" y="71"/>
                    <a:pt x="1458" y="76"/>
                    <a:pt x="1466" y="84"/>
                  </a:cubicBezTo>
                  <a:lnTo>
                    <a:pt x="1549" y="98"/>
                  </a:lnTo>
                  <a:cubicBezTo>
                    <a:pt x="1591" y="98"/>
                    <a:pt x="1619" y="112"/>
                    <a:pt x="1647" y="112"/>
                  </a:cubicBezTo>
                  <a:lnTo>
                    <a:pt x="1731" y="154"/>
                  </a:lnTo>
                  <a:cubicBezTo>
                    <a:pt x="1745" y="168"/>
                    <a:pt x="1786" y="168"/>
                    <a:pt x="1814" y="182"/>
                  </a:cubicBezTo>
                  <a:lnTo>
                    <a:pt x="1898" y="223"/>
                  </a:lnTo>
                  <a:cubicBezTo>
                    <a:pt x="1926" y="237"/>
                    <a:pt x="1954" y="251"/>
                    <a:pt x="1968" y="265"/>
                  </a:cubicBezTo>
                  <a:lnTo>
                    <a:pt x="2037" y="321"/>
                  </a:lnTo>
                  <a:cubicBezTo>
                    <a:pt x="2065" y="335"/>
                    <a:pt x="2093" y="363"/>
                    <a:pt x="2107" y="377"/>
                  </a:cubicBezTo>
                  <a:lnTo>
                    <a:pt x="2177" y="433"/>
                  </a:lnTo>
                  <a:cubicBezTo>
                    <a:pt x="2205" y="447"/>
                    <a:pt x="2219" y="461"/>
                    <a:pt x="2233" y="502"/>
                  </a:cubicBezTo>
                  <a:lnTo>
                    <a:pt x="2289" y="572"/>
                  </a:lnTo>
                  <a:cubicBezTo>
                    <a:pt x="2303" y="586"/>
                    <a:pt x="2316" y="614"/>
                    <a:pt x="2330" y="642"/>
                  </a:cubicBezTo>
                  <a:lnTo>
                    <a:pt x="2372" y="698"/>
                  </a:lnTo>
                  <a:cubicBezTo>
                    <a:pt x="2386" y="726"/>
                    <a:pt x="2386" y="754"/>
                    <a:pt x="2400" y="767"/>
                  </a:cubicBezTo>
                  <a:lnTo>
                    <a:pt x="2407" y="786"/>
                  </a:lnTo>
                  <a:lnTo>
                    <a:pt x="2407" y="786"/>
                  </a:lnTo>
                  <a:cubicBezTo>
                    <a:pt x="2370" y="663"/>
                    <a:pt x="2304" y="543"/>
                    <a:pt x="2205" y="433"/>
                  </a:cubicBezTo>
                  <a:cubicBezTo>
                    <a:pt x="1955" y="174"/>
                    <a:pt x="1637" y="92"/>
                    <a:pt x="1440" y="67"/>
                  </a:cubicBezTo>
                  <a:close/>
                  <a:moveTo>
                    <a:pt x="2407" y="786"/>
                  </a:moveTo>
                  <a:cubicBezTo>
                    <a:pt x="2427" y="849"/>
                    <a:pt x="2438" y="912"/>
                    <a:pt x="2442" y="976"/>
                  </a:cubicBezTo>
                  <a:lnTo>
                    <a:pt x="2442" y="976"/>
                  </a:lnTo>
                  <a:lnTo>
                    <a:pt x="2442" y="963"/>
                  </a:lnTo>
                  <a:cubicBezTo>
                    <a:pt x="2442" y="935"/>
                    <a:pt x="2428" y="879"/>
                    <a:pt x="2428" y="837"/>
                  </a:cubicBezTo>
                  <a:lnTo>
                    <a:pt x="2407" y="786"/>
                  </a:lnTo>
                  <a:close/>
                  <a:moveTo>
                    <a:pt x="2442" y="976"/>
                  </a:moveTo>
                  <a:lnTo>
                    <a:pt x="2442" y="1086"/>
                  </a:lnTo>
                  <a:lnTo>
                    <a:pt x="2442" y="1086"/>
                  </a:lnTo>
                  <a:cubicBezTo>
                    <a:pt x="2444" y="1050"/>
                    <a:pt x="2444" y="1013"/>
                    <a:pt x="2442" y="976"/>
                  </a:cubicBezTo>
                  <a:close/>
                  <a:moveTo>
                    <a:pt x="1131" y="0"/>
                  </a:moveTo>
                  <a:lnTo>
                    <a:pt x="1033" y="28"/>
                  </a:lnTo>
                  <a:cubicBezTo>
                    <a:pt x="1005" y="28"/>
                    <a:pt x="977" y="42"/>
                    <a:pt x="950" y="42"/>
                  </a:cubicBezTo>
                  <a:lnTo>
                    <a:pt x="852" y="56"/>
                  </a:lnTo>
                  <a:cubicBezTo>
                    <a:pt x="838" y="84"/>
                    <a:pt x="810" y="98"/>
                    <a:pt x="768" y="98"/>
                  </a:cubicBezTo>
                  <a:lnTo>
                    <a:pt x="684" y="126"/>
                  </a:lnTo>
                  <a:cubicBezTo>
                    <a:pt x="643" y="126"/>
                    <a:pt x="615" y="154"/>
                    <a:pt x="601" y="168"/>
                  </a:cubicBezTo>
                  <a:lnTo>
                    <a:pt x="503" y="196"/>
                  </a:lnTo>
                  <a:cubicBezTo>
                    <a:pt x="489" y="223"/>
                    <a:pt x="461" y="237"/>
                    <a:pt x="433" y="251"/>
                  </a:cubicBezTo>
                  <a:lnTo>
                    <a:pt x="364" y="307"/>
                  </a:lnTo>
                  <a:cubicBezTo>
                    <a:pt x="350" y="321"/>
                    <a:pt x="322" y="335"/>
                    <a:pt x="294" y="363"/>
                  </a:cubicBezTo>
                  <a:lnTo>
                    <a:pt x="252" y="433"/>
                  </a:lnTo>
                  <a:cubicBezTo>
                    <a:pt x="224" y="447"/>
                    <a:pt x="210" y="475"/>
                    <a:pt x="196" y="502"/>
                  </a:cubicBezTo>
                  <a:lnTo>
                    <a:pt x="140" y="572"/>
                  </a:lnTo>
                  <a:cubicBezTo>
                    <a:pt x="140" y="586"/>
                    <a:pt x="127" y="614"/>
                    <a:pt x="113" y="642"/>
                  </a:cubicBezTo>
                  <a:lnTo>
                    <a:pt x="71" y="698"/>
                  </a:lnTo>
                  <a:cubicBezTo>
                    <a:pt x="57" y="740"/>
                    <a:pt x="57" y="767"/>
                    <a:pt x="43" y="795"/>
                  </a:cubicBezTo>
                  <a:lnTo>
                    <a:pt x="15" y="879"/>
                  </a:lnTo>
                  <a:cubicBezTo>
                    <a:pt x="15" y="921"/>
                    <a:pt x="1" y="949"/>
                    <a:pt x="1" y="963"/>
                  </a:cubicBezTo>
                  <a:lnTo>
                    <a:pt x="1" y="1046"/>
                  </a:lnTo>
                  <a:lnTo>
                    <a:pt x="1" y="1102"/>
                  </a:lnTo>
                  <a:lnTo>
                    <a:pt x="1" y="1186"/>
                  </a:lnTo>
                  <a:cubicBezTo>
                    <a:pt x="71" y="1702"/>
                    <a:pt x="559" y="2093"/>
                    <a:pt x="1187" y="2093"/>
                  </a:cubicBezTo>
                  <a:cubicBezTo>
                    <a:pt x="1206" y="2093"/>
                    <a:pt x="1225" y="2094"/>
                    <a:pt x="1244" y="2094"/>
                  </a:cubicBezTo>
                  <a:cubicBezTo>
                    <a:pt x="1901" y="2094"/>
                    <a:pt x="2428" y="1631"/>
                    <a:pt x="2442" y="1088"/>
                  </a:cubicBezTo>
                  <a:lnTo>
                    <a:pt x="2442" y="1086"/>
                  </a:lnTo>
                  <a:lnTo>
                    <a:pt x="2442" y="1086"/>
                  </a:lnTo>
                  <a:cubicBezTo>
                    <a:pt x="2410" y="1588"/>
                    <a:pt x="1938" y="2053"/>
                    <a:pt x="1268" y="2053"/>
                  </a:cubicBezTo>
                  <a:cubicBezTo>
                    <a:pt x="1241" y="2053"/>
                    <a:pt x="1214" y="2052"/>
                    <a:pt x="1187" y="2051"/>
                  </a:cubicBezTo>
                  <a:cubicBezTo>
                    <a:pt x="601" y="2037"/>
                    <a:pt x="85" y="1563"/>
                    <a:pt x="113" y="1060"/>
                  </a:cubicBezTo>
                  <a:cubicBezTo>
                    <a:pt x="140" y="405"/>
                    <a:pt x="754" y="84"/>
                    <a:pt x="1173" y="56"/>
                  </a:cubicBezTo>
                  <a:cubicBezTo>
                    <a:pt x="1182" y="56"/>
                    <a:pt x="1210" y="69"/>
                    <a:pt x="1232" y="69"/>
                  </a:cubicBezTo>
                  <a:cubicBezTo>
                    <a:pt x="1242" y="69"/>
                    <a:pt x="1252" y="65"/>
                    <a:pt x="1256" y="56"/>
                  </a:cubicBezTo>
                  <a:cubicBezTo>
                    <a:pt x="1228" y="42"/>
                    <a:pt x="1187" y="42"/>
                    <a:pt x="1131" y="0"/>
                  </a:cubicBezTo>
                  <a:close/>
                </a:path>
              </a:pathLst>
            </a:custGeom>
            <a:solidFill>
              <a:srgbClr val="80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5"/>
            <p:cNvSpPr/>
            <p:nvPr/>
          </p:nvSpPr>
          <p:spPr>
            <a:xfrm>
              <a:off x="4292075" y="3537675"/>
              <a:ext cx="46800" cy="38975"/>
            </a:xfrm>
            <a:custGeom>
              <a:avLst/>
              <a:gdLst/>
              <a:ahLst/>
              <a:cxnLst/>
              <a:rect l="l" t="t" r="r" b="b"/>
              <a:pathLst>
                <a:path w="1872" h="1559" extrusionOk="0">
                  <a:moveTo>
                    <a:pt x="1104" y="0"/>
                  </a:moveTo>
                  <a:cubicBezTo>
                    <a:pt x="1064" y="0"/>
                    <a:pt x="1037" y="11"/>
                    <a:pt x="1033" y="28"/>
                  </a:cubicBezTo>
                  <a:cubicBezTo>
                    <a:pt x="1033" y="42"/>
                    <a:pt x="1061" y="83"/>
                    <a:pt x="1103" y="111"/>
                  </a:cubicBezTo>
                  <a:cubicBezTo>
                    <a:pt x="1354" y="404"/>
                    <a:pt x="1312" y="739"/>
                    <a:pt x="1145" y="934"/>
                  </a:cubicBezTo>
                  <a:cubicBezTo>
                    <a:pt x="1047" y="1074"/>
                    <a:pt x="866" y="1199"/>
                    <a:pt x="698" y="1241"/>
                  </a:cubicBezTo>
                  <a:cubicBezTo>
                    <a:pt x="559" y="1297"/>
                    <a:pt x="447" y="1297"/>
                    <a:pt x="364" y="1297"/>
                  </a:cubicBezTo>
                  <a:cubicBezTo>
                    <a:pt x="347" y="1300"/>
                    <a:pt x="329" y="1301"/>
                    <a:pt x="311" y="1301"/>
                  </a:cubicBezTo>
                  <a:cubicBezTo>
                    <a:pt x="236" y="1301"/>
                    <a:pt x="152" y="1283"/>
                    <a:pt x="85" y="1283"/>
                  </a:cubicBezTo>
                  <a:lnTo>
                    <a:pt x="29" y="1283"/>
                  </a:lnTo>
                  <a:cubicBezTo>
                    <a:pt x="1" y="1311"/>
                    <a:pt x="154" y="1506"/>
                    <a:pt x="419" y="1548"/>
                  </a:cubicBezTo>
                  <a:cubicBezTo>
                    <a:pt x="470" y="1555"/>
                    <a:pt x="519" y="1558"/>
                    <a:pt x="568" y="1558"/>
                  </a:cubicBezTo>
                  <a:cubicBezTo>
                    <a:pt x="1319" y="1558"/>
                    <a:pt x="1872" y="786"/>
                    <a:pt x="1466" y="223"/>
                  </a:cubicBezTo>
                  <a:cubicBezTo>
                    <a:pt x="1358" y="57"/>
                    <a:pt x="1196" y="0"/>
                    <a:pt x="1104" y="0"/>
                  </a:cubicBezTo>
                  <a:close/>
                </a:path>
              </a:pathLst>
            </a:cu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5"/>
            <p:cNvSpPr/>
            <p:nvPr/>
          </p:nvSpPr>
          <p:spPr>
            <a:xfrm>
              <a:off x="4271500" y="3527200"/>
              <a:ext cx="63075" cy="52350"/>
            </a:xfrm>
            <a:custGeom>
              <a:avLst/>
              <a:gdLst/>
              <a:ahLst/>
              <a:cxnLst/>
              <a:rect l="l" t="t" r="r" b="b"/>
              <a:pathLst>
                <a:path w="2523" h="2094" extrusionOk="0">
                  <a:moveTo>
                    <a:pt x="1298" y="52"/>
                  </a:moveTo>
                  <a:cubicBezTo>
                    <a:pt x="1271" y="52"/>
                    <a:pt x="1256" y="54"/>
                    <a:pt x="1256" y="56"/>
                  </a:cubicBezTo>
                  <a:lnTo>
                    <a:pt x="1368" y="56"/>
                  </a:lnTo>
                  <a:cubicBezTo>
                    <a:pt x="1372" y="56"/>
                    <a:pt x="1376" y="56"/>
                    <a:pt x="1381" y="56"/>
                  </a:cubicBezTo>
                  <a:lnTo>
                    <a:pt x="1381" y="56"/>
                  </a:lnTo>
                  <a:cubicBezTo>
                    <a:pt x="1347" y="53"/>
                    <a:pt x="1319" y="52"/>
                    <a:pt x="1298" y="52"/>
                  </a:cubicBezTo>
                  <a:close/>
                  <a:moveTo>
                    <a:pt x="1381" y="56"/>
                  </a:moveTo>
                  <a:cubicBezTo>
                    <a:pt x="1394" y="57"/>
                    <a:pt x="1407" y="59"/>
                    <a:pt x="1421" y="61"/>
                  </a:cubicBezTo>
                  <a:lnTo>
                    <a:pt x="1421" y="61"/>
                  </a:lnTo>
                  <a:cubicBezTo>
                    <a:pt x="1407" y="57"/>
                    <a:pt x="1393" y="56"/>
                    <a:pt x="1381" y="56"/>
                  </a:cubicBezTo>
                  <a:close/>
                  <a:moveTo>
                    <a:pt x="1421" y="61"/>
                  </a:moveTo>
                  <a:lnTo>
                    <a:pt x="1421" y="61"/>
                  </a:lnTo>
                  <a:cubicBezTo>
                    <a:pt x="1437" y="64"/>
                    <a:pt x="1453" y="71"/>
                    <a:pt x="1466" y="84"/>
                  </a:cubicBezTo>
                  <a:lnTo>
                    <a:pt x="1549" y="98"/>
                  </a:lnTo>
                  <a:cubicBezTo>
                    <a:pt x="1591" y="98"/>
                    <a:pt x="1619" y="112"/>
                    <a:pt x="1647" y="112"/>
                  </a:cubicBezTo>
                  <a:lnTo>
                    <a:pt x="1731" y="154"/>
                  </a:lnTo>
                  <a:cubicBezTo>
                    <a:pt x="1745" y="168"/>
                    <a:pt x="1786" y="168"/>
                    <a:pt x="1814" y="182"/>
                  </a:cubicBezTo>
                  <a:lnTo>
                    <a:pt x="1898" y="223"/>
                  </a:lnTo>
                  <a:cubicBezTo>
                    <a:pt x="1926" y="237"/>
                    <a:pt x="1954" y="251"/>
                    <a:pt x="1968" y="265"/>
                  </a:cubicBezTo>
                  <a:lnTo>
                    <a:pt x="2037" y="321"/>
                  </a:lnTo>
                  <a:cubicBezTo>
                    <a:pt x="2065" y="335"/>
                    <a:pt x="2093" y="363"/>
                    <a:pt x="2107" y="377"/>
                  </a:cubicBezTo>
                  <a:lnTo>
                    <a:pt x="2177" y="433"/>
                  </a:lnTo>
                  <a:cubicBezTo>
                    <a:pt x="2205" y="447"/>
                    <a:pt x="2219" y="461"/>
                    <a:pt x="2233" y="502"/>
                  </a:cubicBezTo>
                  <a:lnTo>
                    <a:pt x="2289" y="572"/>
                  </a:lnTo>
                  <a:cubicBezTo>
                    <a:pt x="2303" y="586"/>
                    <a:pt x="2316" y="614"/>
                    <a:pt x="2330" y="642"/>
                  </a:cubicBezTo>
                  <a:lnTo>
                    <a:pt x="2372" y="698"/>
                  </a:lnTo>
                  <a:cubicBezTo>
                    <a:pt x="2386" y="726"/>
                    <a:pt x="2386" y="754"/>
                    <a:pt x="2400" y="767"/>
                  </a:cubicBezTo>
                  <a:lnTo>
                    <a:pt x="2428" y="837"/>
                  </a:lnTo>
                  <a:cubicBezTo>
                    <a:pt x="2428" y="879"/>
                    <a:pt x="2442" y="935"/>
                    <a:pt x="2442" y="963"/>
                  </a:cubicBezTo>
                  <a:lnTo>
                    <a:pt x="2442" y="1088"/>
                  </a:lnTo>
                  <a:cubicBezTo>
                    <a:pt x="2439" y="1206"/>
                    <a:pt x="2412" y="1319"/>
                    <a:pt x="2365" y="1425"/>
                  </a:cubicBezTo>
                  <a:lnTo>
                    <a:pt x="2365" y="1425"/>
                  </a:lnTo>
                  <a:cubicBezTo>
                    <a:pt x="2522" y="1108"/>
                    <a:pt x="2489" y="723"/>
                    <a:pt x="2177" y="405"/>
                  </a:cubicBezTo>
                  <a:cubicBezTo>
                    <a:pt x="1938" y="166"/>
                    <a:pt x="1614" y="84"/>
                    <a:pt x="1421" y="61"/>
                  </a:cubicBezTo>
                  <a:close/>
                  <a:moveTo>
                    <a:pt x="1131" y="0"/>
                  </a:moveTo>
                  <a:lnTo>
                    <a:pt x="1033" y="28"/>
                  </a:lnTo>
                  <a:cubicBezTo>
                    <a:pt x="1005" y="28"/>
                    <a:pt x="977" y="42"/>
                    <a:pt x="950" y="42"/>
                  </a:cubicBezTo>
                  <a:lnTo>
                    <a:pt x="852" y="56"/>
                  </a:lnTo>
                  <a:cubicBezTo>
                    <a:pt x="838" y="84"/>
                    <a:pt x="810" y="98"/>
                    <a:pt x="768" y="98"/>
                  </a:cubicBezTo>
                  <a:lnTo>
                    <a:pt x="684" y="126"/>
                  </a:lnTo>
                  <a:cubicBezTo>
                    <a:pt x="643" y="126"/>
                    <a:pt x="615" y="154"/>
                    <a:pt x="601" y="168"/>
                  </a:cubicBezTo>
                  <a:lnTo>
                    <a:pt x="503" y="196"/>
                  </a:lnTo>
                  <a:cubicBezTo>
                    <a:pt x="489" y="223"/>
                    <a:pt x="461" y="237"/>
                    <a:pt x="433" y="251"/>
                  </a:cubicBezTo>
                  <a:lnTo>
                    <a:pt x="364" y="307"/>
                  </a:lnTo>
                  <a:cubicBezTo>
                    <a:pt x="350" y="321"/>
                    <a:pt x="322" y="335"/>
                    <a:pt x="294" y="363"/>
                  </a:cubicBezTo>
                  <a:lnTo>
                    <a:pt x="252" y="433"/>
                  </a:lnTo>
                  <a:cubicBezTo>
                    <a:pt x="224" y="447"/>
                    <a:pt x="210" y="475"/>
                    <a:pt x="196" y="502"/>
                  </a:cubicBezTo>
                  <a:lnTo>
                    <a:pt x="140" y="572"/>
                  </a:lnTo>
                  <a:cubicBezTo>
                    <a:pt x="140" y="586"/>
                    <a:pt x="127" y="614"/>
                    <a:pt x="113" y="642"/>
                  </a:cubicBezTo>
                  <a:lnTo>
                    <a:pt x="71" y="698"/>
                  </a:lnTo>
                  <a:cubicBezTo>
                    <a:pt x="57" y="740"/>
                    <a:pt x="57" y="767"/>
                    <a:pt x="43" y="795"/>
                  </a:cubicBezTo>
                  <a:lnTo>
                    <a:pt x="15" y="879"/>
                  </a:lnTo>
                  <a:cubicBezTo>
                    <a:pt x="15" y="921"/>
                    <a:pt x="1" y="949"/>
                    <a:pt x="1" y="963"/>
                  </a:cubicBezTo>
                  <a:lnTo>
                    <a:pt x="1" y="1046"/>
                  </a:lnTo>
                  <a:lnTo>
                    <a:pt x="1" y="1102"/>
                  </a:lnTo>
                  <a:lnTo>
                    <a:pt x="1" y="1186"/>
                  </a:lnTo>
                  <a:cubicBezTo>
                    <a:pt x="71" y="1702"/>
                    <a:pt x="559" y="2093"/>
                    <a:pt x="1187" y="2093"/>
                  </a:cubicBezTo>
                  <a:cubicBezTo>
                    <a:pt x="1206" y="2093"/>
                    <a:pt x="1225" y="2094"/>
                    <a:pt x="1244" y="2094"/>
                  </a:cubicBezTo>
                  <a:cubicBezTo>
                    <a:pt x="1759" y="2094"/>
                    <a:pt x="2194" y="1809"/>
                    <a:pt x="2365" y="1425"/>
                  </a:cubicBezTo>
                  <a:lnTo>
                    <a:pt x="2365" y="1425"/>
                  </a:lnTo>
                  <a:cubicBezTo>
                    <a:pt x="2189" y="1780"/>
                    <a:pt x="1775" y="2051"/>
                    <a:pt x="1243" y="2051"/>
                  </a:cubicBezTo>
                  <a:cubicBezTo>
                    <a:pt x="1229" y="2051"/>
                    <a:pt x="1215" y="2051"/>
                    <a:pt x="1201" y="2051"/>
                  </a:cubicBezTo>
                  <a:cubicBezTo>
                    <a:pt x="601" y="2037"/>
                    <a:pt x="85" y="1577"/>
                    <a:pt x="113" y="1060"/>
                  </a:cubicBezTo>
                  <a:cubicBezTo>
                    <a:pt x="127" y="405"/>
                    <a:pt x="740" y="84"/>
                    <a:pt x="1173" y="56"/>
                  </a:cubicBezTo>
                  <a:cubicBezTo>
                    <a:pt x="1182" y="56"/>
                    <a:pt x="1210" y="69"/>
                    <a:pt x="1232" y="69"/>
                  </a:cubicBezTo>
                  <a:cubicBezTo>
                    <a:pt x="1242" y="69"/>
                    <a:pt x="1252" y="65"/>
                    <a:pt x="1256" y="56"/>
                  </a:cubicBezTo>
                  <a:cubicBezTo>
                    <a:pt x="1228" y="42"/>
                    <a:pt x="1187" y="42"/>
                    <a:pt x="1131" y="0"/>
                  </a:cubicBezTo>
                  <a:close/>
                </a:path>
              </a:pathLst>
            </a:custGeom>
            <a:solidFill>
              <a:srgbClr val="7D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5"/>
            <p:cNvSpPr/>
            <p:nvPr/>
          </p:nvSpPr>
          <p:spPr>
            <a:xfrm>
              <a:off x="4271500" y="3526850"/>
              <a:ext cx="61250" cy="52325"/>
            </a:xfrm>
            <a:custGeom>
              <a:avLst/>
              <a:gdLst/>
              <a:ahLst/>
              <a:cxnLst/>
              <a:rect l="l" t="t" r="r" b="b"/>
              <a:pathLst>
                <a:path w="2450" h="2093" extrusionOk="0">
                  <a:moveTo>
                    <a:pt x="1256" y="56"/>
                  </a:moveTo>
                  <a:cubicBezTo>
                    <a:pt x="1256" y="56"/>
                    <a:pt x="1362" y="56"/>
                    <a:pt x="1510" y="85"/>
                  </a:cubicBezTo>
                  <a:lnTo>
                    <a:pt x="1510" y="85"/>
                  </a:lnTo>
                  <a:lnTo>
                    <a:pt x="1466" y="70"/>
                  </a:lnTo>
                  <a:cubicBezTo>
                    <a:pt x="1438" y="56"/>
                    <a:pt x="1396" y="56"/>
                    <a:pt x="1368" y="56"/>
                  </a:cubicBezTo>
                  <a:close/>
                  <a:moveTo>
                    <a:pt x="1510" y="85"/>
                  </a:moveTo>
                  <a:lnTo>
                    <a:pt x="1549" y="98"/>
                  </a:lnTo>
                  <a:cubicBezTo>
                    <a:pt x="1562" y="98"/>
                    <a:pt x="1574" y="99"/>
                    <a:pt x="1585" y="101"/>
                  </a:cubicBezTo>
                  <a:lnTo>
                    <a:pt x="1585" y="101"/>
                  </a:lnTo>
                  <a:cubicBezTo>
                    <a:pt x="1559" y="95"/>
                    <a:pt x="1534" y="90"/>
                    <a:pt x="1510" y="85"/>
                  </a:cubicBezTo>
                  <a:close/>
                  <a:moveTo>
                    <a:pt x="1585" y="101"/>
                  </a:moveTo>
                  <a:lnTo>
                    <a:pt x="1585" y="101"/>
                  </a:lnTo>
                  <a:cubicBezTo>
                    <a:pt x="1632" y="113"/>
                    <a:pt x="1682" y="127"/>
                    <a:pt x="1734" y="145"/>
                  </a:cubicBezTo>
                  <a:lnTo>
                    <a:pt x="1734" y="145"/>
                  </a:lnTo>
                  <a:cubicBezTo>
                    <a:pt x="1733" y="144"/>
                    <a:pt x="1732" y="142"/>
                    <a:pt x="1731" y="140"/>
                  </a:cubicBezTo>
                  <a:lnTo>
                    <a:pt x="1647" y="112"/>
                  </a:lnTo>
                  <a:cubicBezTo>
                    <a:pt x="1628" y="112"/>
                    <a:pt x="1609" y="105"/>
                    <a:pt x="1585" y="101"/>
                  </a:cubicBezTo>
                  <a:close/>
                  <a:moveTo>
                    <a:pt x="1734" y="145"/>
                  </a:moveTo>
                  <a:cubicBezTo>
                    <a:pt x="1750" y="168"/>
                    <a:pt x="1788" y="169"/>
                    <a:pt x="1814" y="182"/>
                  </a:cubicBezTo>
                  <a:lnTo>
                    <a:pt x="1862" y="198"/>
                  </a:lnTo>
                  <a:lnTo>
                    <a:pt x="1862" y="198"/>
                  </a:lnTo>
                  <a:cubicBezTo>
                    <a:pt x="1819" y="177"/>
                    <a:pt x="1776" y="160"/>
                    <a:pt x="1734" y="145"/>
                  </a:cubicBezTo>
                  <a:close/>
                  <a:moveTo>
                    <a:pt x="1862" y="198"/>
                  </a:moveTo>
                  <a:cubicBezTo>
                    <a:pt x="1879" y="205"/>
                    <a:pt x="1895" y="214"/>
                    <a:pt x="1912" y="222"/>
                  </a:cubicBezTo>
                  <a:lnTo>
                    <a:pt x="1912" y="222"/>
                  </a:lnTo>
                  <a:cubicBezTo>
                    <a:pt x="1907" y="218"/>
                    <a:pt x="1903" y="214"/>
                    <a:pt x="1898" y="210"/>
                  </a:cubicBezTo>
                  <a:lnTo>
                    <a:pt x="1862" y="198"/>
                  </a:lnTo>
                  <a:close/>
                  <a:moveTo>
                    <a:pt x="1912" y="222"/>
                  </a:moveTo>
                  <a:cubicBezTo>
                    <a:pt x="1935" y="242"/>
                    <a:pt x="1956" y="254"/>
                    <a:pt x="1968" y="265"/>
                  </a:cubicBezTo>
                  <a:lnTo>
                    <a:pt x="2037" y="321"/>
                  </a:lnTo>
                  <a:cubicBezTo>
                    <a:pt x="2065" y="335"/>
                    <a:pt x="2093" y="349"/>
                    <a:pt x="2107" y="377"/>
                  </a:cubicBezTo>
                  <a:lnTo>
                    <a:pt x="2177" y="419"/>
                  </a:lnTo>
                  <a:cubicBezTo>
                    <a:pt x="2097" y="336"/>
                    <a:pt x="2005" y="272"/>
                    <a:pt x="1912" y="222"/>
                  </a:cubicBezTo>
                  <a:close/>
                  <a:moveTo>
                    <a:pt x="2177" y="419"/>
                  </a:moveTo>
                  <a:lnTo>
                    <a:pt x="2177" y="419"/>
                  </a:lnTo>
                  <a:cubicBezTo>
                    <a:pt x="2193" y="436"/>
                    <a:pt x="2208" y="453"/>
                    <a:pt x="2222" y="470"/>
                  </a:cubicBezTo>
                  <a:lnTo>
                    <a:pt x="2222" y="470"/>
                  </a:lnTo>
                  <a:cubicBezTo>
                    <a:pt x="2211" y="453"/>
                    <a:pt x="2198" y="440"/>
                    <a:pt x="2177" y="419"/>
                  </a:cubicBezTo>
                  <a:close/>
                  <a:moveTo>
                    <a:pt x="2222" y="470"/>
                  </a:moveTo>
                  <a:lnTo>
                    <a:pt x="2222" y="470"/>
                  </a:lnTo>
                  <a:cubicBezTo>
                    <a:pt x="2226" y="475"/>
                    <a:pt x="2229" y="482"/>
                    <a:pt x="2233" y="489"/>
                  </a:cubicBezTo>
                  <a:lnTo>
                    <a:pt x="2288" y="557"/>
                  </a:lnTo>
                  <a:lnTo>
                    <a:pt x="2288" y="557"/>
                  </a:lnTo>
                  <a:cubicBezTo>
                    <a:pt x="2268" y="528"/>
                    <a:pt x="2246" y="498"/>
                    <a:pt x="2222" y="470"/>
                  </a:cubicBezTo>
                  <a:close/>
                  <a:moveTo>
                    <a:pt x="2288" y="557"/>
                  </a:moveTo>
                  <a:cubicBezTo>
                    <a:pt x="2288" y="558"/>
                    <a:pt x="2289" y="558"/>
                    <a:pt x="2289" y="559"/>
                  </a:cubicBezTo>
                  <a:lnTo>
                    <a:pt x="2289" y="559"/>
                  </a:lnTo>
                  <a:cubicBezTo>
                    <a:pt x="2289" y="559"/>
                    <a:pt x="2289" y="559"/>
                    <a:pt x="2289" y="558"/>
                  </a:cubicBezTo>
                  <a:lnTo>
                    <a:pt x="2288" y="557"/>
                  </a:lnTo>
                  <a:close/>
                  <a:moveTo>
                    <a:pt x="2289" y="559"/>
                  </a:moveTo>
                  <a:cubicBezTo>
                    <a:pt x="2303" y="587"/>
                    <a:pt x="2317" y="614"/>
                    <a:pt x="2330" y="628"/>
                  </a:cubicBezTo>
                  <a:lnTo>
                    <a:pt x="2339" y="642"/>
                  </a:lnTo>
                  <a:lnTo>
                    <a:pt x="2339" y="642"/>
                  </a:lnTo>
                  <a:cubicBezTo>
                    <a:pt x="2324" y="614"/>
                    <a:pt x="2307" y="586"/>
                    <a:pt x="2289" y="559"/>
                  </a:cubicBezTo>
                  <a:close/>
                  <a:moveTo>
                    <a:pt x="2339" y="642"/>
                  </a:moveTo>
                  <a:lnTo>
                    <a:pt x="2339" y="642"/>
                  </a:lnTo>
                  <a:cubicBezTo>
                    <a:pt x="2399" y="755"/>
                    <a:pt x="2433" y="873"/>
                    <a:pt x="2442" y="990"/>
                  </a:cubicBezTo>
                  <a:lnTo>
                    <a:pt x="2442" y="990"/>
                  </a:lnTo>
                  <a:lnTo>
                    <a:pt x="2442" y="963"/>
                  </a:lnTo>
                  <a:cubicBezTo>
                    <a:pt x="2442" y="921"/>
                    <a:pt x="2428" y="879"/>
                    <a:pt x="2428" y="837"/>
                  </a:cubicBezTo>
                  <a:lnTo>
                    <a:pt x="2400" y="768"/>
                  </a:lnTo>
                  <a:cubicBezTo>
                    <a:pt x="2386" y="754"/>
                    <a:pt x="2386" y="712"/>
                    <a:pt x="2372" y="698"/>
                  </a:cubicBezTo>
                  <a:lnTo>
                    <a:pt x="2339" y="642"/>
                  </a:lnTo>
                  <a:close/>
                  <a:moveTo>
                    <a:pt x="2442" y="990"/>
                  </a:moveTo>
                  <a:lnTo>
                    <a:pt x="2442" y="1088"/>
                  </a:lnTo>
                  <a:cubicBezTo>
                    <a:pt x="2441" y="1148"/>
                    <a:pt x="2433" y="1206"/>
                    <a:pt x="2420" y="1262"/>
                  </a:cubicBezTo>
                  <a:lnTo>
                    <a:pt x="2420" y="1262"/>
                  </a:lnTo>
                  <a:cubicBezTo>
                    <a:pt x="2441" y="1173"/>
                    <a:pt x="2449" y="1082"/>
                    <a:pt x="2442" y="990"/>
                  </a:cubicBezTo>
                  <a:close/>
                  <a:moveTo>
                    <a:pt x="1131" y="0"/>
                  </a:moveTo>
                  <a:lnTo>
                    <a:pt x="1033" y="14"/>
                  </a:lnTo>
                  <a:cubicBezTo>
                    <a:pt x="1005" y="14"/>
                    <a:pt x="977" y="42"/>
                    <a:pt x="950" y="42"/>
                  </a:cubicBezTo>
                  <a:lnTo>
                    <a:pt x="852" y="56"/>
                  </a:lnTo>
                  <a:cubicBezTo>
                    <a:pt x="838" y="70"/>
                    <a:pt x="810" y="98"/>
                    <a:pt x="768" y="98"/>
                  </a:cubicBezTo>
                  <a:lnTo>
                    <a:pt x="684" y="126"/>
                  </a:lnTo>
                  <a:cubicBezTo>
                    <a:pt x="643" y="126"/>
                    <a:pt x="615" y="140"/>
                    <a:pt x="601" y="168"/>
                  </a:cubicBezTo>
                  <a:lnTo>
                    <a:pt x="503" y="196"/>
                  </a:lnTo>
                  <a:cubicBezTo>
                    <a:pt x="489" y="210"/>
                    <a:pt x="461" y="237"/>
                    <a:pt x="433" y="251"/>
                  </a:cubicBezTo>
                  <a:lnTo>
                    <a:pt x="364" y="307"/>
                  </a:lnTo>
                  <a:cubicBezTo>
                    <a:pt x="350" y="321"/>
                    <a:pt x="322" y="335"/>
                    <a:pt x="294" y="349"/>
                  </a:cubicBezTo>
                  <a:lnTo>
                    <a:pt x="252" y="419"/>
                  </a:lnTo>
                  <a:cubicBezTo>
                    <a:pt x="224" y="447"/>
                    <a:pt x="210" y="475"/>
                    <a:pt x="196" y="489"/>
                  </a:cubicBezTo>
                  <a:lnTo>
                    <a:pt x="140" y="558"/>
                  </a:lnTo>
                  <a:cubicBezTo>
                    <a:pt x="140" y="586"/>
                    <a:pt x="127" y="614"/>
                    <a:pt x="113" y="628"/>
                  </a:cubicBezTo>
                  <a:lnTo>
                    <a:pt x="71" y="698"/>
                  </a:lnTo>
                  <a:cubicBezTo>
                    <a:pt x="57" y="740"/>
                    <a:pt x="57" y="768"/>
                    <a:pt x="43" y="781"/>
                  </a:cubicBezTo>
                  <a:lnTo>
                    <a:pt x="15" y="879"/>
                  </a:lnTo>
                  <a:cubicBezTo>
                    <a:pt x="15" y="907"/>
                    <a:pt x="1" y="949"/>
                    <a:pt x="1" y="963"/>
                  </a:cubicBezTo>
                  <a:lnTo>
                    <a:pt x="1" y="1047"/>
                  </a:lnTo>
                  <a:lnTo>
                    <a:pt x="1" y="1102"/>
                  </a:lnTo>
                  <a:lnTo>
                    <a:pt x="1" y="1186"/>
                  </a:lnTo>
                  <a:cubicBezTo>
                    <a:pt x="71" y="1702"/>
                    <a:pt x="559" y="2093"/>
                    <a:pt x="1187" y="2093"/>
                  </a:cubicBezTo>
                  <a:cubicBezTo>
                    <a:pt x="1197" y="2093"/>
                    <a:pt x="1207" y="2093"/>
                    <a:pt x="1217" y="2093"/>
                  </a:cubicBezTo>
                  <a:cubicBezTo>
                    <a:pt x="1814" y="2093"/>
                    <a:pt x="2310" y="1731"/>
                    <a:pt x="2420" y="1262"/>
                  </a:cubicBezTo>
                  <a:lnTo>
                    <a:pt x="2420" y="1262"/>
                  </a:lnTo>
                  <a:cubicBezTo>
                    <a:pt x="2312" y="1706"/>
                    <a:pt x="1861" y="2079"/>
                    <a:pt x="1243" y="2079"/>
                  </a:cubicBezTo>
                  <a:cubicBezTo>
                    <a:pt x="1229" y="2079"/>
                    <a:pt x="1215" y="2079"/>
                    <a:pt x="1201" y="2079"/>
                  </a:cubicBezTo>
                  <a:cubicBezTo>
                    <a:pt x="573" y="2051"/>
                    <a:pt x="71" y="1591"/>
                    <a:pt x="85" y="1060"/>
                  </a:cubicBezTo>
                  <a:cubicBezTo>
                    <a:pt x="113" y="335"/>
                    <a:pt x="824" y="70"/>
                    <a:pt x="1159" y="56"/>
                  </a:cubicBezTo>
                  <a:cubicBezTo>
                    <a:pt x="1177" y="56"/>
                    <a:pt x="1208" y="62"/>
                    <a:pt x="1231" y="62"/>
                  </a:cubicBezTo>
                  <a:cubicBezTo>
                    <a:pt x="1242" y="62"/>
                    <a:pt x="1252" y="61"/>
                    <a:pt x="1256" y="56"/>
                  </a:cubicBezTo>
                  <a:cubicBezTo>
                    <a:pt x="1228" y="56"/>
                    <a:pt x="1187" y="56"/>
                    <a:pt x="1131" y="0"/>
                  </a:cubicBezTo>
                  <a:close/>
                </a:path>
              </a:pathLst>
            </a:custGeom>
            <a:solidFill>
              <a:srgbClr val="797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5"/>
            <p:cNvSpPr/>
            <p:nvPr/>
          </p:nvSpPr>
          <p:spPr>
            <a:xfrm>
              <a:off x="4295925" y="3539900"/>
              <a:ext cx="40525" cy="36750"/>
            </a:xfrm>
            <a:custGeom>
              <a:avLst/>
              <a:gdLst/>
              <a:ahLst/>
              <a:cxnLst/>
              <a:rect l="l" t="t" r="r" b="b"/>
              <a:pathLst>
                <a:path w="1621" h="1470" extrusionOk="0">
                  <a:moveTo>
                    <a:pt x="1061" y="1"/>
                  </a:moveTo>
                  <a:cubicBezTo>
                    <a:pt x="1038" y="1"/>
                    <a:pt x="1022" y="8"/>
                    <a:pt x="1019" y="22"/>
                  </a:cubicBezTo>
                  <a:cubicBezTo>
                    <a:pt x="1019" y="36"/>
                    <a:pt x="1033" y="50"/>
                    <a:pt x="1033" y="78"/>
                  </a:cubicBezTo>
                  <a:cubicBezTo>
                    <a:pt x="1102" y="232"/>
                    <a:pt x="1242" y="566"/>
                    <a:pt x="991" y="873"/>
                  </a:cubicBezTo>
                  <a:cubicBezTo>
                    <a:pt x="740" y="1194"/>
                    <a:pt x="419" y="1222"/>
                    <a:pt x="112" y="1264"/>
                  </a:cubicBezTo>
                  <a:cubicBezTo>
                    <a:pt x="14" y="1264"/>
                    <a:pt x="14" y="1264"/>
                    <a:pt x="0" y="1278"/>
                  </a:cubicBezTo>
                  <a:lnTo>
                    <a:pt x="0" y="1292"/>
                  </a:lnTo>
                  <a:cubicBezTo>
                    <a:pt x="0" y="1334"/>
                    <a:pt x="56" y="1375"/>
                    <a:pt x="154" y="1417"/>
                  </a:cubicBezTo>
                  <a:cubicBezTo>
                    <a:pt x="247" y="1453"/>
                    <a:pt x="342" y="1470"/>
                    <a:pt x="437" y="1470"/>
                  </a:cubicBezTo>
                  <a:cubicBezTo>
                    <a:pt x="1040" y="1470"/>
                    <a:pt x="1621" y="802"/>
                    <a:pt x="1367" y="259"/>
                  </a:cubicBezTo>
                  <a:cubicBezTo>
                    <a:pt x="1273" y="71"/>
                    <a:pt x="1132" y="1"/>
                    <a:pt x="1061" y="1"/>
                  </a:cubicBezTo>
                  <a:close/>
                </a:path>
              </a:pathLst>
            </a:custGeom>
            <a:solidFill>
              <a:srgbClr val="B2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5"/>
            <p:cNvSpPr/>
            <p:nvPr/>
          </p:nvSpPr>
          <p:spPr>
            <a:xfrm>
              <a:off x="4271500" y="3526850"/>
              <a:ext cx="69700" cy="52325"/>
            </a:xfrm>
            <a:custGeom>
              <a:avLst/>
              <a:gdLst/>
              <a:ahLst/>
              <a:cxnLst/>
              <a:rect l="l" t="t" r="r" b="b"/>
              <a:pathLst>
                <a:path w="2788" h="2093" extrusionOk="0">
                  <a:moveTo>
                    <a:pt x="1277" y="56"/>
                  </a:moveTo>
                  <a:cubicBezTo>
                    <a:pt x="1264" y="56"/>
                    <a:pt x="1256" y="56"/>
                    <a:pt x="1256" y="56"/>
                  </a:cubicBezTo>
                  <a:lnTo>
                    <a:pt x="1302" y="56"/>
                  </a:lnTo>
                  <a:cubicBezTo>
                    <a:pt x="1292" y="56"/>
                    <a:pt x="1284" y="56"/>
                    <a:pt x="1277" y="56"/>
                  </a:cubicBezTo>
                  <a:close/>
                  <a:moveTo>
                    <a:pt x="1302" y="56"/>
                  </a:moveTo>
                  <a:cubicBezTo>
                    <a:pt x="1340" y="57"/>
                    <a:pt x="1401" y="61"/>
                    <a:pt x="1476" y="74"/>
                  </a:cubicBezTo>
                  <a:lnTo>
                    <a:pt x="1476" y="74"/>
                  </a:lnTo>
                  <a:lnTo>
                    <a:pt x="1466" y="70"/>
                  </a:lnTo>
                  <a:cubicBezTo>
                    <a:pt x="1438" y="56"/>
                    <a:pt x="1396" y="56"/>
                    <a:pt x="1368" y="56"/>
                  </a:cubicBezTo>
                  <a:close/>
                  <a:moveTo>
                    <a:pt x="1476" y="74"/>
                  </a:moveTo>
                  <a:lnTo>
                    <a:pt x="1549" y="98"/>
                  </a:lnTo>
                  <a:cubicBezTo>
                    <a:pt x="1590" y="98"/>
                    <a:pt x="1617" y="111"/>
                    <a:pt x="1644" y="112"/>
                  </a:cubicBezTo>
                  <a:lnTo>
                    <a:pt x="1644" y="112"/>
                  </a:lnTo>
                  <a:cubicBezTo>
                    <a:pt x="1583" y="94"/>
                    <a:pt x="1526" y="82"/>
                    <a:pt x="1476" y="74"/>
                  </a:cubicBezTo>
                  <a:close/>
                  <a:moveTo>
                    <a:pt x="1644" y="112"/>
                  </a:moveTo>
                  <a:cubicBezTo>
                    <a:pt x="1672" y="120"/>
                    <a:pt x="1701" y="130"/>
                    <a:pt x="1731" y="141"/>
                  </a:cubicBezTo>
                  <a:lnTo>
                    <a:pt x="1731" y="141"/>
                  </a:lnTo>
                  <a:cubicBezTo>
                    <a:pt x="1731" y="140"/>
                    <a:pt x="1731" y="140"/>
                    <a:pt x="1731" y="140"/>
                  </a:cubicBezTo>
                  <a:lnTo>
                    <a:pt x="1647" y="112"/>
                  </a:lnTo>
                  <a:cubicBezTo>
                    <a:pt x="1646" y="112"/>
                    <a:pt x="1645" y="112"/>
                    <a:pt x="1644" y="112"/>
                  </a:cubicBezTo>
                  <a:close/>
                  <a:moveTo>
                    <a:pt x="1731" y="141"/>
                  </a:moveTo>
                  <a:cubicBezTo>
                    <a:pt x="1745" y="168"/>
                    <a:pt x="1787" y="168"/>
                    <a:pt x="1814" y="182"/>
                  </a:cubicBezTo>
                  <a:lnTo>
                    <a:pt x="1868" y="199"/>
                  </a:lnTo>
                  <a:lnTo>
                    <a:pt x="1868" y="199"/>
                  </a:lnTo>
                  <a:cubicBezTo>
                    <a:pt x="1821" y="176"/>
                    <a:pt x="1776" y="157"/>
                    <a:pt x="1731" y="141"/>
                  </a:cubicBezTo>
                  <a:close/>
                  <a:moveTo>
                    <a:pt x="1868" y="199"/>
                  </a:moveTo>
                  <a:lnTo>
                    <a:pt x="1868" y="199"/>
                  </a:lnTo>
                  <a:cubicBezTo>
                    <a:pt x="1883" y="207"/>
                    <a:pt x="1898" y="215"/>
                    <a:pt x="1913" y="223"/>
                  </a:cubicBezTo>
                  <a:lnTo>
                    <a:pt x="1913" y="223"/>
                  </a:lnTo>
                  <a:cubicBezTo>
                    <a:pt x="1908" y="219"/>
                    <a:pt x="1903" y="214"/>
                    <a:pt x="1898" y="210"/>
                  </a:cubicBezTo>
                  <a:lnTo>
                    <a:pt x="1868" y="199"/>
                  </a:lnTo>
                  <a:close/>
                  <a:moveTo>
                    <a:pt x="1913" y="223"/>
                  </a:moveTo>
                  <a:lnTo>
                    <a:pt x="1913" y="223"/>
                  </a:lnTo>
                  <a:cubicBezTo>
                    <a:pt x="1935" y="242"/>
                    <a:pt x="1956" y="254"/>
                    <a:pt x="1968" y="265"/>
                  </a:cubicBezTo>
                  <a:lnTo>
                    <a:pt x="2037" y="321"/>
                  </a:lnTo>
                  <a:cubicBezTo>
                    <a:pt x="2065" y="335"/>
                    <a:pt x="2093" y="349"/>
                    <a:pt x="2107" y="377"/>
                  </a:cubicBezTo>
                  <a:lnTo>
                    <a:pt x="2177" y="419"/>
                  </a:lnTo>
                  <a:cubicBezTo>
                    <a:pt x="2205" y="447"/>
                    <a:pt x="2219" y="461"/>
                    <a:pt x="2233" y="489"/>
                  </a:cubicBezTo>
                  <a:lnTo>
                    <a:pt x="2289" y="558"/>
                  </a:lnTo>
                  <a:cubicBezTo>
                    <a:pt x="2303" y="586"/>
                    <a:pt x="2316" y="614"/>
                    <a:pt x="2330" y="628"/>
                  </a:cubicBezTo>
                  <a:lnTo>
                    <a:pt x="2372" y="698"/>
                  </a:lnTo>
                  <a:cubicBezTo>
                    <a:pt x="2386" y="712"/>
                    <a:pt x="2386" y="754"/>
                    <a:pt x="2400" y="768"/>
                  </a:cubicBezTo>
                  <a:lnTo>
                    <a:pt x="2428" y="837"/>
                  </a:lnTo>
                  <a:cubicBezTo>
                    <a:pt x="2428" y="879"/>
                    <a:pt x="2442" y="921"/>
                    <a:pt x="2442" y="963"/>
                  </a:cubicBezTo>
                  <a:lnTo>
                    <a:pt x="2442" y="1088"/>
                  </a:lnTo>
                  <a:cubicBezTo>
                    <a:pt x="2430" y="1567"/>
                    <a:pt x="2017" y="1975"/>
                    <a:pt x="1468" y="2071"/>
                  </a:cubicBezTo>
                  <a:lnTo>
                    <a:pt x="1468" y="2071"/>
                  </a:lnTo>
                  <a:cubicBezTo>
                    <a:pt x="2326" y="1964"/>
                    <a:pt x="2787" y="1092"/>
                    <a:pt x="2219" y="461"/>
                  </a:cubicBezTo>
                  <a:cubicBezTo>
                    <a:pt x="2122" y="357"/>
                    <a:pt x="2017" y="280"/>
                    <a:pt x="1913" y="223"/>
                  </a:cubicBezTo>
                  <a:close/>
                  <a:moveTo>
                    <a:pt x="1131" y="0"/>
                  </a:moveTo>
                  <a:lnTo>
                    <a:pt x="1033" y="14"/>
                  </a:lnTo>
                  <a:cubicBezTo>
                    <a:pt x="1005" y="14"/>
                    <a:pt x="977" y="42"/>
                    <a:pt x="950" y="42"/>
                  </a:cubicBezTo>
                  <a:lnTo>
                    <a:pt x="852" y="56"/>
                  </a:lnTo>
                  <a:cubicBezTo>
                    <a:pt x="838" y="70"/>
                    <a:pt x="810" y="98"/>
                    <a:pt x="768" y="98"/>
                  </a:cubicBezTo>
                  <a:lnTo>
                    <a:pt x="684" y="126"/>
                  </a:lnTo>
                  <a:cubicBezTo>
                    <a:pt x="643" y="126"/>
                    <a:pt x="615" y="140"/>
                    <a:pt x="601" y="168"/>
                  </a:cubicBezTo>
                  <a:lnTo>
                    <a:pt x="503" y="196"/>
                  </a:lnTo>
                  <a:cubicBezTo>
                    <a:pt x="489" y="210"/>
                    <a:pt x="461" y="237"/>
                    <a:pt x="433" y="251"/>
                  </a:cubicBezTo>
                  <a:lnTo>
                    <a:pt x="364" y="307"/>
                  </a:lnTo>
                  <a:cubicBezTo>
                    <a:pt x="350" y="321"/>
                    <a:pt x="322" y="335"/>
                    <a:pt x="294" y="349"/>
                  </a:cubicBezTo>
                  <a:lnTo>
                    <a:pt x="252" y="419"/>
                  </a:lnTo>
                  <a:cubicBezTo>
                    <a:pt x="224" y="447"/>
                    <a:pt x="210" y="475"/>
                    <a:pt x="196" y="489"/>
                  </a:cubicBezTo>
                  <a:lnTo>
                    <a:pt x="140" y="558"/>
                  </a:lnTo>
                  <a:cubicBezTo>
                    <a:pt x="140" y="586"/>
                    <a:pt x="127" y="614"/>
                    <a:pt x="113" y="628"/>
                  </a:cubicBezTo>
                  <a:lnTo>
                    <a:pt x="71" y="698"/>
                  </a:lnTo>
                  <a:cubicBezTo>
                    <a:pt x="57" y="740"/>
                    <a:pt x="57" y="768"/>
                    <a:pt x="43" y="781"/>
                  </a:cubicBezTo>
                  <a:lnTo>
                    <a:pt x="15" y="879"/>
                  </a:lnTo>
                  <a:cubicBezTo>
                    <a:pt x="15" y="907"/>
                    <a:pt x="1" y="949"/>
                    <a:pt x="1" y="963"/>
                  </a:cubicBezTo>
                  <a:lnTo>
                    <a:pt x="1" y="1047"/>
                  </a:lnTo>
                  <a:lnTo>
                    <a:pt x="1" y="1102"/>
                  </a:lnTo>
                  <a:lnTo>
                    <a:pt x="1" y="1186"/>
                  </a:lnTo>
                  <a:cubicBezTo>
                    <a:pt x="71" y="1702"/>
                    <a:pt x="559" y="2093"/>
                    <a:pt x="1187" y="2093"/>
                  </a:cubicBezTo>
                  <a:cubicBezTo>
                    <a:pt x="1197" y="2093"/>
                    <a:pt x="1207" y="2093"/>
                    <a:pt x="1217" y="2093"/>
                  </a:cubicBezTo>
                  <a:cubicBezTo>
                    <a:pt x="1303" y="2093"/>
                    <a:pt x="1387" y="2085"/>
                    <a:pt x="1468" y="2071"/>
                  </a:cubicBezTo>
                  <a:lnTo>
                    <a:pt x="1468" y="2071"/>
                  </a:lnTo>
                  <a:cubicBezTo>
                    <a:pt x="1410" y="2078"/>
                    <a:pt x="1350" y="2082"/>
                    <a:pt x="1289" y="2082"/>
                  </a:cubicBezTo>
                  <a:cubicBezTo>
                    <a:pt x="1256" y="2082"/>
                    <a:pt x="1221" y="2081"/>
                    <a:pt x="1187" y="2079"/>
                  </a:cubicBezTo>
                  <a:cubicBezTo>
                    <a:pt x="406" y="2023"/>
                    <a:pt x="71" y="1437"/>
                    <a:pt x="85" y="1060"/>
                  </a:cubicBezTo>
                  <a:cubicBezTo>
                    <a:pt x="113" y="335"/>
                    <a:pt x="824" y="70"/>
                    <a:pt x="1173" y="56"/>
                  </a:cubicBezTo>
                  <a:cubicBezTo>
                    <a:pt x="1182" y="56"/>
                    <a:pt x="1210" y="62"/>
                    <a:pt x="1232" y="62"/>
                  </a:cubicBezTo>
                  <a:cubicBezTo>
                    <a:pt x="1242" y="62"/>
                    <a:pt x="1252" y="61"/>
                    <a:pt x="1256" y="56"/>
                  </a:cubicBezTo>
                  <a:cubicBezTo>
                    <a:pt x="1228" y="56"/>
                    <a:pt x="1187" y="56"/>
                    <a:pt x="1131" y="0"/>
                  </a:cubicBezTo>
                  <a:close/>
                </a:path>
              </a:pathLst>
            </a:custGeom>
            <a:solidFill>
              <a:srgbClr val="75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5"/>
            <p:cNvSpPr/>
            <p:nvPr/>
          </p:nvSpPr>
          <p:spPr>
            <a:xfrm>
              <a:off x="4271500" y="3526850"/>
              <a:ext cx="63250" cy="52325"/>
            </a:xfrm>
            <a:custGeom>
              <a:avLst/>
              <a:gdLst/>
              <a:ahLst/>
              <a:cxnLst/>
              <a:rect l="l" t="t" r="r" b="b"/>
              <a:pathLst>
                <a:path w="2530" h="2093" extrusionOk="0">
                  <a:moveTo>
                    <a:pt x="1290" y="53"/>
                  </a:moveTo>
                  <a:cubicBezTo>
                    <a:pt x="1270" y="53"/>
                    <a:pt x="1258" y="54"/>
                    <a:pt x="1256" y="56"/>
                  </a:cubicBezTo>
                  <a:lnTo>
                    <a:pt x="1354" y="56"/>
                  </a:lnTo>
                  <a:cubicBezTo>
                    <a:pt x="1328" y="54"/>
                    <a:pt x="1306" y="53"/>
                    <a:pt x="1290" y="53"/>
                  </a:cubicBezTo>
                  <a:close/>
                  <a:moveTo>
                    <a:pt x="1354" y="56"/>
                  </a:moveTo>
                  <a:cubicBezTo>
                    <a:pt x="1387" y="59"/>
                    <a:pt x="1426" y="64"/>
                    <a:pt x="1471" y="72"/>
                  </a:cubicBezTo>
                  <a:lnTo>
                    <a:pt x="1471" y="72"/>
                  </a:lnTo>
                  <a:lnTo>
                    <a:pt x="1466" y="70"/>
                  </a:lnTo>
                  <a:cubicBezTo>
                    <a:pt x="1438" y="56"/>
                    <a:pt x="1396" y="56"/>
                    <a:pt x="1368" y="56"/>
                  </a:cubicBezTo>
                  <a:close/>
                  <a:moveTo>
                    <a:pt x="1471" y="72"/>
                  </a:moveTo>
                  <a:lnTo>
                    <a:pt x="1549" y="98"/>
                  </a:lnTo>
                  <a:cubicBezTo>
                    <a:pt x="1585" y="98"/>
                    <a:pt x="1611" y="108"/>
                    <a:pt x="1635" y="111"/>
                  </a:cubicBezTo>
                  <a:lnTo>
                    <a:pt x="1635" y="111"/>
                  </a:lnTo>
                  <a:cubicBezTo>
                    <a:pt x="1576" y="94"/>
                    <a:pt x="1521" y="81"/>
                    <a:pt x="1471" y="72"/>
                  </a:cubicBezTo>
                  <a:close/>
                  <a:moveTo>
                    <a:pt x="1635" y="111"/>
                  </a:moveTo>
                  <a:cubicBezTo>
                    <a:pt x="1667" y="121"/>
                    <a:pt x="1700" y="132"/>
                    <a:pt x="1733" y="145"/>
                  </a:cubicBezTo>
                  <a:lnTo>
                    <a:pt x="1733" y="145"/>
                  </a:lnTo>
                  <a:cubicBezTo>
                    <a:pt x="1732" y="143"/>
                    <a:pt x="1731" y="142"/>
                    <a:pt x="1731" y="140"/>
                  </a:cubicBezTo>
                  <a:lnTo>
                    <a:pt x="1647" y="112"/>
                  </a:lnTo>
                  <a:cubicBezTo>
                    <a:pt x="1643" y="112"/>
                    <a:pt x="1639" y="112"/>
                    <a:pt x="1635" y="111"/>
                  </a:cubicBezTo>
                  <a:close/>
                  <a:moveTo>
                    <a:pt x="1733" y="145"/>
                  </a:moveTo>
                  <a:lnTo>
                    <a:pt x="1733" y="145"/>
                  </a:lnTo>
                  <a:cubicBezTo>
                    <a:pt x="1749" y="168"/>
                    <a:pt x="1788" y="169"/>
                    <a:pt x="1814" y="182"/>
                  </a:cubicBezTo>
                  <a:lnTo>
                    <a:pt x="1839" y="190"/>
                  </a:lnTo>
                  <a:lnTo>
                    <a:pt x="1839" y="190"/>
                  </a:lnTo>
                  <a:cubicBezTo>
                    <a:pt x="1804" y="173"/>
                    <a:pt x="1768" y="158"/>
                    <a:pt x="1733" y="145"/>
                  </a:cubicBezTo>
                  <a:close/>
                  <a:moveTo>
                    <a:pt x="1839" y="190"/>
                  </a:moveTo>
                  <a:cubicBezTo>
                    <a:pt x="1873" y="206"/>
                    <a:pt x="1908" y="225"/>
                    <a:pt x="1942" y="245"/>
                  </a:cubicBezTo>
                  <a:lnTo>
                    <a:pt x="1942" y="245"/>
                  </a:lnTo>
                  <a:cubicBezTo>
                    <a:pt x="1929" y="236"/>
                    <a:pt x="1913" y="225"/>
                    <a:pt x="1898" y="210"/>
                  </a:cubicBezTo>
                  <a:lnTo>
                    <a:pt x="1839" y="190"/>
                  </a:lnTo>
                  <a:close/>
                  <a:moveTo>
                    <a:pt x="1942" y="245"/>
                  </a:moveTo>
                  <a:lnTo>
                    <a:pt x="1942" y="245"/>
                  </a:lnTo>
                  <a:cubicBezTo>
                    <a:pt x="1952" y="253"/>
                    <a:pt x="1961" y="259"/>
                    <a:pt x="1968" y="265"/>
                  </a:cubicBezTo>
                  <a:lnTo>
                    <a:pt x="2037" y="321"/>
                  </a:lnTo>
                  <a:cubicBezTo>
                    <a:pt x="2065" y="335"/>
                    <a:pt x="2093" y="349"/>
                    <a:pt x="2107" y="377"/>
                  </a:cubicBezTo>
                  <a:lnTo>
                    <a:pt x="2140" y="397"/>
                  </a:lnTo>
                  <a:lnTo>
                    <a:pt x="2140" y="397"/>
                  </a:lnTo>
                  <a:cubicBezTo>
                    <a:pt x="2078" y="337"/>
                    <a:pt x="2011" y="287"/>
                    <a:pt x="1942" y="245"/>
                  </a:cubicBezTo>
                  <a:close/>
                  <a:moveTo>
                    <a:pt x="2140" y="397"/>
                  </a:moveTo>
                  <a:lnTo>
                    <a:pt x="2140" y="397"/>
                  </a:lnTo>
                  <a:cubicBezTo>
                    <a:pt x="2178" y="433"/>
                    <a:pt x="2214" y="473"/>
                    <a:pt x="2247" y="516"/>
                  </a:cubicBezTo>
                  <a:cubicBezTo>
                    <a:pt x="2356" y="657"/>
                    <a:pt x="2419" y="806"/>
                    <a:pt x="2442" y="953"/>
                  </a:cubicBezTo>
                  <a:lnTo>
                    <a:pt x="2442" y="953"/>
                  </a:lnTo>
                  <a:cubicBezTo>
                    <a:pt x="2440" y="914"/>
                    <a:pt x="2428" y="876"/>
                    <a:pt x="2428" y="837"/>
                  </a:cubicBezTo>
                  <a:lnTo>
                    <a:pt x="2400" y="768"/>
                  </a:lnTo>
                  <a:cubicBezTo>
                    <a:pt x="2386" y="754"/>
                    <a:pt x="2386" y="712"/>
                    <a:pt x="2372" y="698"/>
                  </a:cubicBezTo>
                  <a:lnTo>
                    <a:pt x="2330" y="628"/>
                  </a:lnTo>
                  <a:cubicBezTo>
                    <a:pt x="2316" y="614"/>
                    <a:pt x="2303" y="586"/>
                    <a:pt x="2289" y="558"/>
                  </a:cubicBezTo>
                  <a:lnTo>
                    <a:pt x="2233" y="489"/>
                  </a:lnTo>
                  <a:cubicBezTo>
                    <a:pt x="2219" y="461"/>
                    <a:pt x="2205" y="447"/>
                    <a:pt x="2177" y="419"/>
                  </a:cubicBezTo>
                  <a:lnTo>
                    <a:pt x="2140" y="397"/>
                  </a:lnTo>
                  <a:close/>
                  <a:moveTo>
                    <a:pt x="2442" y="953"/>
                  </a:moveTo>
                  <a:cubicBezTo>
                    <a:pt x="2442" y="956"/>
                    <a:pt x="2442" y="960"/>
                    <a:pt x="2442" y="963"/>
                  </a:cubicBezTo>
                  <a:lnTo>
                    <a:pt x="2442" y="1088"/>
                  </a:lnTo>
                  <a:cubicBezTo>
                    <a:pt x="2429" y="1605"/>
                    <a:pt x="1950" y="2038"/>
                    <a:pt x="1336" y="2088"/>
                  </a:cubicBezTo>
                  <a:lnTo>
                    <a:pt x="1336" y="2088"/>
                  </a:lnTo>
                  <a:cubicBezTo>
                    <a:pt x="2045" y="2052"/>
                    <a:pt x="2530" y="1512"/>
                    <a:pt x="2442" y="953"/>
                  </a:cubicBezTo>
                  <a:close/>
                  <a:moveTo>
                    <a:pt x="1131" y="0"/>
                  </a:moveTo>
                  <a:lnTo>
                    <a:pt x="1033" y="14"/>
                  </a:lnTo>
                  <a:cubicBezTo>
                    <a:pt x="1005" y="14"/>
                    <a:pt x="977" y="42"/>
                    <a:pt x="950" y="42"/>
                  </a:cubicBezTo>
                  <a:lnTo>
                    <a:pt x="852" y="56"/>
                  </a:lnTo>
                  <a:cubicBezTo>
                    <a:pt x="838" y="70"/>
                    <a:pt x="810" y="98"/>
                    <a:pt x="768" y="98"/>
                  </a:cubicBezTo>
                  <a:lnTo>
                    <a:pt x="684" y="126"/>
                  </a:lnTo>
                  <a:cubicBezTo>
                    <a:pt x="643" y="126"/>
                    <a:pt x="615" y="140"/>
                    <a:pt x="601" y="168"/>
                  </a:cubicBezTo>
                  <a:lnTo>
                    <a:pt x="503" y="196"/>
                  </a:lnTo>
                  <a:cubicBezTo>
                    <a:pt x="489" y="210"/>
                    <a:pt x="461" y="237"/>
                    <a:pt x="433" y="251"/>
                  </a:cubicBezTo>
                  <a:lnTo>
                    <a:pt x="364" y="307"/>
                  </a:lnTo>
                  <a:cubicBezTo>
                    <a:pt x="350" y="321"/>
                    <a:pt x="322" y="335"/>
                    <a:pt x="294" y="349"/>
                  </a:cubicBezTo>
                  <a:lnTo>
                    <a:pt x="252" y="419"/>
                  </a:lnTo>
                  <a:cubicBezTo>
                    <a:pt x="224" y="447"/>
                    <a:pt x="210" y="475"/>
                    <a:pt x="196" y="489"/>
                  </a:cubicBezTo>
                  <a:lnTo>
                    <a:pt x="140" y="558"/>
                  </a:lnTo>
                  <a:cubicBezTo>
                    <a:pt x="140" y="586"/>
                    <a:pt x="127" y="614"/>
                    <a:pt x="113" y="628"/>
                  </a:cubicBezTo>
                  <a:lnTo>
                    <a:pt x="71" y="698"/>
                  </a:lnTo>
                  <a:cubicBezTo>
                    <a:pt x="57" y="740"/>
                    <a:pt x="57" y="768"/>
                    <a:pt x="43" y="781"/>
                  </a:cubicBezTo>
                  <a:lnTo>
                    <a:pt x="15" y="879"/>
                  </a:lnTo>
                  <a:cubicBezTo>
                    <a:pt x="15" y="907"/>
                    <a:pt x="1" y="949"/>
                    <a:pt x="1" y="963"/>
                  </a:cubicBezTo>
                  <a:lnTo>
                    <a:pt x="1" y="1047"/>
                  </a:lnTo>
                  <a:lnTo>
                    <a:pt x="1" y="1102"/>
                  </a:lnTo>
                  <a:lnTo>
                    <a:pt x="1" y="1186"/>
                  </a:lnTo>
                  <a:cubicBezTo>
                    <a:pt x="71" y="1702"/>
                    <a:pt x="559" y="2093"/>
                    <a:pt x="1187" y="2093"/>
                  </a:cubicBezTo>
                  <a:cubicBezTo>
                    <a:pt x="1197" y="2093"/>
                    <a:pt x="1207" y="2093"/>
                    <a:pt x="1217" y="2093"/>
                  </a:cubicBezTo>
                  <a:cubicBezTo>
                    <a:pt x="1257" y="2093"/>
                    <a:pt x="1297" y="2091"/>
                    <a:pt x="1336" y="2088"/>
                  </a:cubicBezTo>
                  <a:lnTo>
                    <a:pt x="1336" y="2088"/>
                  </a:lnTo>
                  <a:cubicBezTo>
                    <a:pt x="1312" y="2089"/>
                    <a:pt x="1287" y="2090"/>
                    <a:pt x="1261" y="2090"/>
                  </a:cubicBezTo>
                  <a:cubicBezTo>
                    <a:pt x="1201" y="2090"/>
                    <a:pt x="1138" y="2086"/>
                    <a:pt x="1075" y="2079"/>
                  </a:cubicBezTo>
                  <a:cubicBezTo>
                    <a:pt x="545" y="2009"/>
                    <a:pt x="15" y="1591"/>
                    <a:pt x="71" y="1005"/>
                  </a:cubicBezTo>
                  <a:cubicBezTo>
                    <a:pt x="127" y="475"/>
                    <a:pt x="629" y="56"/>
                    <a:pt x="1242" y="56"/>
                  </a:cubicBezTo>
                  <a:lnTo>
                    <a:pt x="1256" y="56"/>
                  </a:lnTo>
                  <a:cubicBezTo>
                    <a:pt x="1228" y="56"/>
                    <a:pt x="1187" y="56"/>
                    <a:pt x="1131" y="0"/>
                  </a:cubicBezTo>
                  <a:close/>
                </a:path>
              </a:pathLst>
            </a:custGeom>
            <a:solidFill>
              <a:srgbClr val="72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5"/>
            <p:cNvSpPr/>
            <p:nvPr/>
          </p:nvSpPr>
          <p:spPr>
            <a:xfrm>
              <a:off x="4298025" y="3541700"/>
              <a:ext cx="33950" cy="34475"/>
            </a:xfrm>
            <a:custGeom>
              <a:avLst/>
              <a:gdLst/>
              <a:ahLst/>
              <a:cxnLst/>
              <a:rect l="l" t="t" r="r" b="b"/>
              <a:pathLst>
                <a:path w="1358" h="1379" extrusionOk="0">
                  <a:moveTo>
                    <a:pt x="1058" y="1"/>
                  </a:moveTo>
                  <a:cubicBezTo>
                    <a:pt x="1048" y="1"/>
                    <a:pt x="1040" y="2"/>
                    <a:pt x="1032" y="6"/>
                  </a:cubicBezTo>
                  <a:cubicBezTo>
                    <a:pt x="1018" y="20"/>
                    <a:pt x="1032" y="76"/>
                    <a:pt x="1046" y="174"/>
                  </a:cubicBezTo>
                  <a:cubicBezTo>
                    <a:pt x="1088" y="369"/>
                    <a:pt x="1074" y="494"/>
                    <a:pt x="1046" y="550"/>
                  </a:cubicBezTo>
                  <a:cubicBezTo>
                    <a:pt x="976" y="787"/>
                    <a:pt x="739" y="1108"/>
                    <a:pt x="209" y="1192"/>
                  </a:cubicBezTo>
                  <a:cubicBezTo>
                    <a:pt x="42" y="1220"/>
                    <a:pt x="42" y="1220"/>
                    <a:pt x="28" y="1248"/>
                  </a:cubicBezTo>
                  <a:lnTo>
                    <a:pt x="0" y="1262"/>
                  </a:lnTo>
                  <a:cubicBezTo>
                    <a:pt x="0" y="1275"/>
                    <a:pt x="42" y="1289"/>
                    <a:pt x="42" y="1289"/>
                  </a:cubicBezTo>
                  <a:cubicBezTo>
                    <a:pt x="108" y="1349"/>
                    <a:pt x="216" y="1378"/>
                    <a:pt x="343" y="1378"/>
                  </a:cubicBezTo>
                  <a:cubicBezTo>
                    <a:pt x="754" y="1378"/>
                    <a:pt x="1357" y="1067"/>
                    <a:pt x="1325" y="439"/>
                  </a:cubicBezTo>
                  <a:cubicBezTo>
                    <a:pt x="1313" y="185"/>
                    <a:pt x="1150" y="1"/>
                    <a:pt x="1058" y="1"/>
                  </a:cubicBezTo>
                  <a:close/>
                </a:path>
              </a:pathLst>
            </a:custGeom>
            <a:solidFill>
              <a:srgbClr val="BDB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5"/>
            <p:cNvSpPr/>
            <p:nvPr/>
          </p:nvSpPr>
          <p:spPr>
            <a:xfrm>
              <a:off x="4302550" y="3528250"/>
              <a:ext cx="17450" cy="4900"/>
            </a:xfrm>
            <a:custGeom>
              <a:avLst/>
              <a:gdLst/>
              <a:ahLst/>
              <a:cxnLst/>
              <a:rect l="l" t="t" r="r" b="b"/>
              <a:pathLst>
                <a:path w="698" h="196" extrusionOk="0">
                  <a:moveTo>
                    <a:pt x="0" y="0"/>
                  </a:moveTo>
                  <a:cubicBezTo>
                    <a:pt x="94" y="4"/>
                    <a:pt x="176" y="14"/>
                    <a:pt x="249" y="27"/>
                  </a:cubicBezTo>
                  <a:lnTo>
                    <a:pt x="249" y="27"/>
                  </a:lnTo>
                  <a:lnTo>
                    <a:pt x="210" y="14"/>
                  </a:lnTo>
                  <a:cubicBezTo>
                    <a:pt x="168" y="0"/>
                    <a:pt x="140" y="0"/>
                    <a:pt x="98" y="0"/>
                  </a:cubicBezTo>
                  <a:close/>
                  <a:moveTo>
                    <a:pt x="249" y="27"/>
                  </a:moveTo>
                  <a:lnTo>
                    <a:pt x="293" y="42"/>
                  </a:lnTo>
                  <a:cubicBezTo>
                    <a:pt x="324" y="42"/>
                    <a:pt x="347" y="49"/>
                    <a:pt x="363" y="53"/>
                  </a:cubicBezTo>
                  <a:lnTo>
                    <a:pt x="363" y="53"/>
                  </a:lnTo>
                  <a:cubicBezTo>
                    <a:pt x="328" y="44"/>
                    <a:pt x="290" y="35"/>
                    <a:pt x="249" y="27"/>
                  </a:cubicBezTo>
                  <a:close/>
                  <a:moveTo>
                    <a:pt x="363" y="53"/>
                  </a:moveTo>
                  <a:lnTo>
                    <a:pt x="363" y="53"/>
                  </a:lnTo>
                  <a:cubicBezTo>
                    <a:pt x="406" y="65"/>
                    <a:pt x="445" y="79"/>
                    <a:pt x="480" y="93"/>
                  </a:cubicBezTo>
                  <a:lnTo>
                    <a:pt x="480" y="93"/>
                  </a:lnTo>
                  <a:cubicBezTo>
                    <a:pt x="478" y="90"/>
                    <a:pt x="476" y="87"/>
                    <a:pt x="475" y="84"/>
                  </a:cubicBezTo>
                  <a:lnTo>
                    <a:pt x="377" y="56"/>
                  </a:lnTo>
                  <a:cubicBezTo>
                    <a:pt x="373" y="56"/>
                    <a:pt x="368" y="55"/>
                    <a:pt x="363" y="53"/>
                  </a:cubicBezTo>
                  <a:close/>
                  <a:moveTo>
                    <a:pt x="480" y="93"/>
                  </a:moveTo>
                  <a:cubicBezTo>
                    <a:pt x="494" y="110"/>
                    <a:pt x="517" y="113"/>
                    <a:pt x="550" y="123"/>
                  </a:cubicBezTo>
                  <a:lnTo>
                    <a:pt x="550" y="123"/>
                  </a:lnTo>
                  <a:cubicBezTo>
                    <a:pt x="529" y="113"/>
                    <a:pt x="505" y="103"/>
                    <a:pt x="480" y="93"/>
                  </a:cubicBezTo>
                  <a:close/>
                  <a:moveTo>
                    <a:pt x="550" y="123"/>
                  </a:moveTo>
                  <a:cubicBezTo>
                    <a:pt x="592" y="143"/>
                    <a:pt x="627" y="163"/>
                    <a:pt x="656" y="181"/>
                  </a:cubicBezTo>
                  <a:lnTo>
                    <a:pt x="698" y="195"/>
                  </a:lnTo>
                  <a:lnTo>
                    <a:pt x="642" y="154"/>
                  </a:lnTo>
                  <a:lnTo>
                    <a:pt x="558" y="126"/>
                  </a:lnTo>
                  <a:cubicBezTo>
                    <a:pt x="556" y="125"/>
                    <a:pt x="553" y="124"/>
                    <a:pt x="550" y="123"/>
                  </a:cubicBezTo>
                  <a:close/>
                </a:path>
              </a:pathLst>
            </a:custGeom>
            <a:solidFill>
              <a:srgbClr val="6E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5"/>
            <p:cNvSpPr/>
            <p:nvPr/>
          </p:nvSpPr>
          <p:spPr>
            <a:xfrm>
              <a:off x="4271500" y="3526850"/>
              <a:ext cx="62600" cy="52350"/>
            </a:xfrm>
            <a:custGeom>
              <a:avLst/>
              <a:gdLst/>
              <a:ahLst/>
              <a:cxnLst/>
              <a:rect l="l" t="t" r="r" b="b"/>
              <a:pathLst>
                <a:path w="2504" h="2094" extrusionOk="0">
                  <a:moveTo>
                    <a:pt x="2386" y="754"/>
                  </a:moveTo>
                  <a:cubicBezTo>
                    <a:pt x="2396" y="784"/>
                    <a:pt x="2399" y="806"/>
                    <a:pt x="2410" y="822"/>
                  </a:cubicBezTo>
                  <a:lnTo>
                    <a:pt x="2410" y="822"/>
                  </a:lnTo>
                  <a:cubicBezTo>
                    <a:pt x="2403" y="799"/>
                    <a:pt x="2395" y="776"/>
                    <a:pt x="2386" y="754"/>
                  </a:cubicBezTo>
                  <a:close/>
                  <a:moveTo>
                    <a:pt x="2410" y="822"/>
                  </a:moveTo>
                  <a:cubicBezTo>
                    <a:pt x="2425" y="872"/>
                    <a:pt x="2436" y="922"/>
                    <a:pt x="2442" y="971"/>
                  </a:cubicBezTo>
                  <a:lnTo>
                    <a:pt x="2442" y="971"/>
                  </a:lnTo>
                  <a:lnTo>
                    <a:pt x="2442" y="963"/>
                  </a:lnTo>
                  <a:cubicBezTo>
                    <a:pt x="2442" y="935"/>
                    <a:pt x="2428" y="879"/>
                    <a:pt x="2428" y="837"/>
                  </a:cubicBezTo>
                  <a:cubicBezTo>
                    <a:pt x="2420" y="833"/>
                    <a:pt x="2414" y="828"/>
                    <a:pt x="2410" y="822"/>
                  </a:cubicBezTo>
                  <a:close/>
                  <a:moveTo>
                    <a:pt x="2442" y="971"/>
                  </a:moveTo>
                  <a:lnTo>
                    <a:pt x="2442" y="1088"/>
                  </a:lnTo>
                  <a:cubicBezTo>
                    <a:pt x="2431" y="1539"/>
                    <a:pt x="2065" y="1935"/>
                    <a:pt x="1564" y="2056"/>
                  </a:cubicBezTo>
                  <a:lnTo>
                    <a:pt x="1564" y="2056"/>
                  </a:lnTo>
                  <a:cubicBezTo>
                    <a:pt x="2120" y="1929"/>
                    <a:pt x="2504" y="1469"/>
                    <a:pt x="2442" y="971"/>
                  </a:cubicBezTo>
                  <a:close/>
                  <a:moveTo>
                    <a:pt x="1131" y="0"/>
                  </a:moveTo>
                  <a:lnTo>
                    <a:pt x="1033" y="28"/>
                  </a:lnTo>
                  <a:cubicBezTo>
                    <a:pt x="1005" y="28"/>
                    <a:pt x="977" y="42"/>
                    <a:pt x="950" y="42"/>
                  </a:cubicBezTo>
                  <a:lnTo>
                    <a:pt x="852" y="56"/>
                  </a:lnTo>
                  <a:cubicBezTo>
                    <a:pt x="838" y="70"/>
                    <a:pt x="810" y="98"/>
                    <a:pt x="768" y="98"/>
                  </a:cubicBezTo>
                  <a:lnTo>
                    <a:pt x="684" y="126"/>
                  </a:lnTo>
                  <a:cubicBezTo>
                    <a:pt x="643" y="126"/>
                    <a:pt x="615" y="140"/>
                    <a:pt x="601" y="168"/>
                  </a:cubicBezTo>
                  <a:lnTo>
                    <a:pt x="503" y="196"/>
                  </a:lnTo>
                  <a:cubicBezTo>
                    <a:pt x="489" y="210"/>
                    <a:pt x="461" y="237"/>
                    <a:pt x="433" y="251"/>
                  </a:cubicBezTo>
                  <a:lnTo>
                    <a:pt x="364" y="307"/>
                  </a:lnTo>
                  <a:cubicBezTo>
                    <a:pt x="350" y="321"/>
                    <a:pt x="322" y="335"/>
                    <a:pt x="294" y="349"/>
                  </a:cubicBezTo>
                  <a:lnTo>
                    <a:pt x="252" y="419"/>
                  </a:lnTo>
                  <a:cubicBezTo>
                    <a:pt x="224" y="447"/>
                    <a:pt x="210" y="475"/>
                    <a:pt x="196" y="489"/>
                  </a:cubicBezTo>
                  <a:lnTo>
                    <a:pt x="140" y="558"/>
                  </a:lnTo>
                  <a:cubicBezTo>
                    <a:pt x="140" y="586"/>
                    <a:pt x="127" y="614"/>
                    <a:pt x="113" y="628"/>
                  </a:cubicBezTo>
                  <a:lnTo>
                    <a:pt x="71" y="698"/>
                  </a:lnTo>
                  <a:cubicBezTo>
                    <a:pt x="57" y="740"/>
                    <a:pt x="57" y="768"/>
                    <a:pt x="43" y="795"/>
                  </a:cubicBezTo>
                  <a:lnTo>
                    <a:pt x="15" y="879"/>
                  </a:lnTo>
                  <a:cubicBezTo>
                    <a:pt x="15" y="907"/>
                    <a:pt x="1" y="949"/>
                    <a:pt x="1" y="963"/>
                  </a:cubicBezTo>
                  <a:lnTo>
                    <a:pt x="1" y="1047"/>
                  </a:lnTo>
                  <a:lnTo>
                    <a:pt x="1" y="1102"/>
                  </a:lnTo>
                  <a:lnTo>
                    <a:pt x="1" y="1186"/>
                  </a:lnTo>
                  <a:cubicBezTo>
                    <a:pt x="71" y="1702"/>
                    <a:pt x="559" y="2093"/>
                    <a:pt x="1187" y="2093"/>
                  </a:cubicBezTo>
                  <a:cubicBezTo>
                    <a:pt x="1206" y="2093"/>
                    <a:pt x="1225" y="2094"/>
                    <a:pt x="1244" y="2094"/>
                  </a:cubicBezTo>
                  <a:cubicBezTo>
                    <a:pt x="1355" y="2094"/>
                    <a:pt x="1462" y="2081"/>
                    <a:pt x="1564" y="2056"/>
                  </a:cubicBezTo>
                  <a:lnTo>
                    <a:pt x="1564" y="2056"/>
                  </a:lnTo>
                  <a:cubicBezTo>
                    <a:pt x="1467" y="2078"/>
                    <a:pt x="1364" y="2090"/>
                    <a:pt x="1257" y="2090"/>
                  </a:cubicBezTo>
                  <a:cubicBezTo>
                    <a:pt x="1197" y="2090"/>
                    <a:pt x="1137" y="2086"/>
                    <a:pt x="1075" y="2079"/>
                  </a:cubicBezTo>
                  <a:cubicBezTo>
                    <a:pt x="545" y="2023"/>
                    <a:pt x="15" y="1591"/>
                    <a:pt x="71" y="1005"/>
                  </a:cubicBezTo>
                  <a:cubicBezTo>
                    <a:pt x="85" y="740"/>
                    <a:pt x="224" y="516"/>
                    <a:pt x="433" y="335"/>
                  </a:cubicBezTo>
                  <a:cubicBezTo>
                    <a:pt x="754" y="98"/>
                    <a:pt x="1089" y="56"/>
                    <a:pt x="1173" y="56"/>
                  </a:cubicBezTo>
                  <a:cubicBezTo>
                    <a:pt x="1182" y="56"/>
                    <a:pt x="1210" y="62"/>
                    <a:pt x="1232" y="62"/>
                  </a:cubicBezTo>
                  <a:cubicBezTo>
                    <a:pt x="1242" y="62"/>
                    <a:pt x="1252" y="61"/>
                    <a:pt x="1256" y="56"/>
                  </a:cubicBezTo>
                  <a:cubicBezTo>
                    <a:pt x="1228" y="56"/>
                    <a:pt x="1187" y="56"/>
                    <a:pt x="1131" y="0"/>
                  </a:cubicBezTo>
                  <a:close/>
                </a:path>
              </a:pathLst>
            </a:custGeom>
            <a:solidFill>
              <a:srgbClr val="6E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5"/>
            <p:cNvSpPr/>
            <p:nvPr/>
          </p:nvSpPr>
          <p:spPr>
            <a:xfrm>
              <a:off x="4300450" y="3544100"/>
              <a:ext cx="32100" cy="32650"/>
            </a:xfrm>
            <a:custGeom>
              <a:avLst/>
              <a:gdLst/>
              <a:ahLst/>
              <a:cxnLst/>
              <a:rect l="l" t="t" r="r" b="b"/>
              <a:pathLst>
                <a:path w="1284" h="1306" extrusionOk="0">
                  <a:moveTo>
                    <a:pt x="1014" y="0"/>
                  </a:moveTo>
                  <a:cubicBezTo>
                    <a:pt x="1006" y="0"/>
                    <a:pt x="998" y="3"/>
                    <a:pt x="991" y="8"/>
                  </a:cubicBezTo>
                  <a:lnTo>
                    <a:pt x="991" y="105"/>
                  </a:lnTo>
                  <a:cubicBezTo>
                    <a:pt x="1019" y="343"/>
                    <a:pt x="977" y="482"/>
                    <a:pt x="949" y="538"/>
                  </a:cubicBezTo>
                  <a:cubicBezTo>
                    <a:pt x="796" y="970"/>
                    <a:pt x="294" y="1096"/>
                    <a:pt x="140" y="1124"/>
                  </a:cubicBezTo>
                  <a:cubicBezTo>
                    <a:pt x="15" y="1166"/>
                    <a:pt x="1" y="1179"/>
                    <a:pt x="1" y="1179"/>
                  </a:cubicBezTo>
                  <a:lnTo>
                    <a:pt x="15" y="1221"/>
                  </a:lnTo>
                  <a:cubicBezTo>
                    <a:pt x="15" y="1235"/>
                    <a:pt x="29" y="1249"/>
                    <a:pt x="43" y="1249"/>
                  </a:cubicBezTo>
                  <a:cubicBezTo>
                    <a:pt x="104" y="1287"/>
                    <a:pt x="191" y="1306"/>
                    <a:pt x="288" y="1306"/>
                  </a:cubicBezTo>
                  <a:cubicBezTo>
                    <a:pt x="480" y="1306"/>
                    <a:pt x="713" y="1234"/>
                    <a:pt x="879" y="1096"/>
                  </a:cubicBezTo>
                  <a:cubicBezTo>
                    <a:pt x="1284" y="775"/>
                    <a:pt x="1256" y="412"/>
                    <a:pt x="1228" y="315"/>
                  </a:cubicBezTo>
                  <a:cubicBezTo>
                    <a:pt x="1191" y="131"/>
                    <a:pt x="1079" y="0"/>
                    <a:pt x="1014" y="0"/>
                  </a:cubicBezTo>
                  <a:close/>
                </a:path>
              </a:pathLst>
            </a:custGeom>
            <a:solidFill>
              <a:srgbClr val="C1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5"/>
            <p:cNvSpPr/>
            <p:nvPr/>
          </p:nvSpPr>
          <p:spPr>
            <a:xfrm>
              <a:off x="4302900" y="3528600"/>
              <a:ext cx="11525" cy="1750"/>
            </a:xfrm>
            <a:custGeom>
              <a:avLst/>
              <a:gdLst/>
              <a:ahLst/>
              <a:cxnLst/>
              <a:rect l="l" t="t" r="r" b="b"/>
              <a:pathLst>
                <a:path w="461" h="70" extrusionOk="0">
                  <a:moveTo>
                    <a:pt x="0" y="0"/>
                  </a:moveTo>
                  <a:cubicBezTo>
                    <a:pt x="71" y="0"/>
                    <a:pt x="133" y="5"/>
                    <a:pt x="187" y="12"/>
                  </a:cubicBezTo>
                  <a:lnTo>
                    <a:pt x="187" y="12"/>
                  </a:lnTo>
                  <a:cubicBezTo>
                    <a:pt x="162" y="0"/>
                    <a:pt x="133" y="0"/>
                    <a:pt x="112" y="0"/>
                  </a:cubicBezTo>
                  <a:close/>
                  <a:moveTo>
                    <a:pt x="187" y="12"/>
                  </a:moveTo>
                  <a:cubicBezTo>
                    <a:pt x="195" y="16"/>
                    <a:pt x="203" y="21"/>
                    <a:pt x="210" y="28"/>
                  </a:cubicBezTo>
                  <a:lnTo>
                    <a:pt x="293" y="42"/>
                  </a:lnTo>
                  <a:cubicBezTo>
                    <a:pt x="335" y="42"/>
                    <a:pt x="363" y="56"/>
                    <a:pt x="391" y="56"/>
                  </a:cubicBezTo>
                  <a:cubicBezTo>
                    <a:pt x="394" y="56"/>
                    <a:pt x="398" y="56"/>
                    <a:pt x="402" y="56"/>
                  </a:cubicBezTo>
                  <a:lnTo>
                    <a:pt x="402" y="56"/>
                  </a:lnTo>
                  <a:cubicBezTo>
                    <a:pt x="337" y="40"/>
                    <a:pt x="269" y="23"/>
                    <a:pt x="187" y="12"/>
                  </a:cubicBezTo>
                  <a:close/>
                  <a:moveTo>
                    <a:pt x="402" y="56"/>
                  </a:moveTo>
                  <a:lnTo>
                    <a:pt x="402" y="56"/>
                  </a:lnTo>
                  <a:cubicBezTo>
                    <a:pt x="422" y="61"/>
                    <a:pt x="441" y="66"/>
                    <a:pt x="461" y="70"/>
                  </a:cubicBezTo>
                  <a:cubicBezTo>
                    <a:pt x="439" y="59"/>
                    <a:pt x="417" y="57"/>
                    <a:pt x="402" y="56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5"/>
            <p:cNvSpPr/>
            <p:nvPr/>
          </p:nvSpPr>
          <p:spPr>
            <a:xfrm>
              <a:off x="4271175" y="3526850"/>
              <a:ext cx="63850" cy="52350"/>
            </a:xfrm>
            <a:custGeom>
              <a:avLst/>
              <a:gdLst/>
              <a:ahLst/>
              <a:cxnLst/>
              <a:rect l="l" t="t" r="r" b="b"/>
              <a:pathLst>
                <a:path w="2554" h="2094" extrusionOk="0">
                  <a:moveTo>
                    <a:pt x="1144" y="0"/>
                  </a:moveTo>
                  <a:lnTo>
                    <a:pt x="1046" y="14"/>
                  </a:lnTo>
                  <a:cubicBezTo>
                    <a:pt x="1018" y="14"/>
                    <a:pt x="990" y="42"/>
                    <a:pt x="963" y="42"/>
                  </a:cubicBezTo>
                  <a:lnTo>
                    <a:pt x="865" y="56"/>
                  </a:lnTo>
                  <a:cubicBezTo>
                    <a:pt x="851" y="70"/>
                    <a:pt x="823" y="98"/>
                    <a:pt x="781" y="98"/>
                  </a:cubicBezTo>
                  <a:lnTo>
                    <a:pt x="697" y="126"/>
                  </a:lnTo>
                  <a:cubicBezTo>
                    <a:pt x="656" y="126"/>
                    <a:pt x="628" y="140"/>
                    <a:pt x="614" y="168"/>
                  </a:cubicBezTo>
                  <a:lnTo>
                    <a:pt x="516" y="196"/>
                  </a:lnTo>
                  <a:cubicBezTo>
                    <a:pt x="502" y="210"/>
                    <a:pt x="474" y="237"/>
                    <a:pt x="446" y="251"/>
                  </a:cubicBezTo>
                  <a:lnTo>
                    <a:pt x="377" y="307"/>
                  </a:lnTo>
                  <a:cubicBezTo>
                    <a:pt x="363" y="321"/>
                    <a:pt x="335" y="335"/>
                    <a:pt x="307" y="349"/>
                  </a:cubicBezTo>
                  <a:lnTo>
                    <a:pt x="265" y="419"/>
                  </a:lnTo>
                  <a:cubicBezTo>
                    <a:pt x="237" y="447"/>
                    <a:pt x="223" y="475"/>
                    <a:pt x="209" y="489"/>
                  </a:cubicBezTo>
                  <a:lnTo>
                    <a:pt x="153" y="558"/>
                  </a:lnTo>
                  <a:cubicBezTo>
                    <a:pt x="153" y="586"/>
                    <a:pt x="140" y="614"/>
                    <a:pt x="126" y="628"/>
                  </a:cubicBezTo>
                  <a:lnTo>
                    <a:pt x="84" y="698"/>
                  </a:lnTo>
                  <a:cubicBezTo>
                    <a:pt x="70" y="740"/>
                    <a:pt x="70" y="768"/>
                    <a:pt x="56" y="781"/>
                  </a:cubicBezTo>
                  <a:lnTo>
                    <a:pt x="28" y="879"/>
                  </a:lnTo>
                  <a:cubicBezTo>
                    <a:pt x="28" y="907"/>
                    <a:pt x="14" y="949"/>
                    <a:pt x="14" y="963"/>
                  </a:cubicBezTo>
                  <a:lnTo>
                    <a:pt x="14" y="1047"/>
                  </a:lnTo>
                  <a:lnTo>
                    <a:pt x="14" y="1102"/>
                  </a:lnTo>
                  <a:lnTo>
                    <a:pt x="14" y="1186"/>
                  </a:lnTo>
                  <a:cubicBezTo>
                    <a:pt x="84" y="1702"/>
                    <a:pt x="572" y="2093"/>
                    <a:pt x="1200" y="2093"/>
                  </a:cubicBezTo>
                  <a:cubicBezTo>
                    <a:pt x="1208" y="2093"/>
                    <a:pt x="1215" y="2093"/>
                    <a:pt x="1223" y="2093"/>
                  </a:cubicBezTo>
                  <a:lnTo>
                    <a:pt x="1223" y="2093"/>
                  </a:lnTo>
                  <a:cubicBezTo>
                    <a:pt x="1142" y="2091"/>
                    <a:pt x="1060" y="2081"/>
                    <a:pt x="976" y="2065"/>
                  </a:cubicBezTo>
                  <a:cubicBezTo>
                    <a:pt x="321" y="1939"/>
                    <a:pt x="0" y="1395"/>
                    <a:pt x="70" y="977"/>
                  </a:cubicBezTo>
                  <a:cubicBezTo>
                    <a:pt x="84" y="879"/>
                    <a:pt x="126" y="586"/>
                    <a:pt x="446" y="321"/>
                  </a:cubicBezTo>
                  <a:cubicBezTo>
                    <a:pt x="767" y="98"/>
                    <a:pt x="1102" y="56"/>
                    <a:pt x="1269" y="56"/>
                  </a:cubicBezTo>
                  <a:cubicBezTo>
                    <a:pt x="1241" y="56"/>
                    <a:pt x="1200" y="56"/>
                    <a:pt x="1144" y="0"/>
                  </a:cubicBezTo>
                  <a:close/>
                  <a:moveTo>
                    <a:pt x="2455" y="907"/>
                  </a:moveTo>
                  <a:lnTo>
                    <a:pt x="2455" y="963"/>
                  </a:lnTo>
                  <a:lnTo>
                    <a:pt x="2455" y="1088"/>
                  </a:lnTo>
                  <a:cubicBezTo>
                    <a:pt x="2441" y="1638"/>
                    <a:pt x="1899" y="2093"/>
                    <a:pt x="1230" y="2093"/>
                  </a:cubicBezTo>
                  <a:cubicBezTo>
                    <a:pt x="1228" y="2093"/>
                    <a:pt x="1225" y="2093"/>
                    <a:pt x="1223" y="2093"/>
                  </a:cubicBezTo>
                  <a:lnTo>
                    <a:pt x="1223" y="2093"/>
                  </a:lnTo>
                  <a:cubicBezTo>
                    <a:pt x="1237" y="2093"/>
                    <a:pt x="1251" y="2094"/>
                    <a:pt x="1264" y="2094"/>
                  </a:cubicBezTo>
                  <a:cubicBezTo>
                    <a:pt x="1977" y="2094"/>
                    <a:pt x="2554" y="1560"/>
                    <a:pt x="2455" y="907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5"/>
            <p:cNvSpPr/>
            <p:nvPr/>
          </p:nvSpPr>
          <p:spPr>
            <a:xfrm>
              <a:off x="4302200" y="3544975"/>
              <a:ext cx="29675" cy="30425"/>
            </a:xfrm>
            <a:custGeom>
              <a:avLst/>
              <a:gdLst/>
              <a:ahLst/>
              <a:cxnLst/>
              <a:rect l="l" t="t" r="r" b="b"/>
              <a:pathLst>
                <a:path w="1187" h="1217" extrusionOk="0">
                  <a:moveTo>
                    <a:pt x="977" y="1"/>
                  </a:moveTo>
                  <a:cubicBezTo>
                    <a:pt x="935" y="1"/>
                    <a:pt x="935" y="70"/>
                    <a:pt x="935" y="182"/>
                  </a:cubicBezTo>
                  <a:cubicBezTo>
                    <a:pt x="935" y="210"/>
                    <a:pt x="935" y="322"/>
                    <a:pt x="907" y="433"/>
                  </a:cubicBezTo>
                  <a:cubicBezTo>
                    <a:pt x="851" y="600"/>
                    <a:pt x="768" y="740"/>
                    <a:pt x="600" y="866"/>
                  </a:cubicBezTo>
                  <a:cubicBezTo>
                    <a:pt x="461" y="991"/>
                    <a:pt x="293" y="1047"/>
                    <a:pt x="140" y="1089"/>
                  </a:cubicBezTo>
                  <a:cubicBezTo>
                    <a:pt x="42" y="1131"/>
                    <a:pt x="28" y="1131"/>
                    <a:pt x="14" y="1144"/>
                  </a:cubicBezTo>
                  <a:lnTo>
                    <a:pt x="0" y="1144"/>
                  </a:lnTo>
                  <a:lnTo>
                    <a:pt x="0" y="1158"/>
                  </a:lnTo>
                  <a:cubicBezTo>
                    <a:pt x="18" y="1194"/>
                    <a:pt x="94" y="1216"/>
                    <a:pt x="199" y="1216"/>
                  </a:cubicBezTo>
                  <a:cubicBezTo>
                    <a:pt x="503" y="1216"/>
                    <a:pt x="1051" y="1031"/>
                    <a:pt x="1144" y="461"/>
                  </a:cubicBezTo>
                  <a:cubicBezTo>
                    <a:pt x="1186" y="238"/>
                    <a:pt x="1075" y="15"/>
                    <a:pt x="977" y="1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5"/>
            <p:cNvSpPr/>
            <p:nvPr/>
          </p:nvSpPr>
          <p:spPr>
            <a:xfrm>
              <a:off x="4302900" y="3546850"/>
              <a:ext cx="28275" cy="29550"/>
            </a:xfrm>
            <a:custGeom>
              <a:avLst/>
              <a:gdLst/>
              <a:ahLst/>
              <a:cxnLst/>
              <a:rect l="l" t="t" r="r" b="b"/>
              <a:pathLst>
                <a:path w="1131" h="1182" extrusionOk="0">
                  <a:moveTo>
                    <a:pt x="947" y="0"/>
                  </a:moveTo>
                  <a:cubicBezTo>
                    <a:pt x="938" y="0"/>
                    <a:pt x="929" y="3"/>
                    <a:pt x="921" y="9"/>
                  </a:cubicBezTo>
                  <a:cubicBezTo>
                    <a:pt x="921" y="23"/>
                    <a:pt x="907" y="65"/>
                    <a:pt x="907" y="135"/>
                  </a:cubicBezTo>
                  <a:cubicBezTo>
                    <a:pt x="907" y="344"/>
                    <a:pt x="851" y="498"/>
                    <a:pt x="698" y="693"/>
                  </a:cubicBezTo>
                  <a:cubicBezTo>
                    <a:pt x="558" y="846"/>
                    <a:pt x="475" y="874"/>
                    <a:pt x="112" y="1042"/>
                  </a:cubicBezTo>
                  <a:cubicBezTo>
                    <a:pt x="42" y="1069"/>
                    <a:pt x="42" y="1069"/>
                    <a:pt x="14" y="1083"/>
                  </a:cubicBezTo>
                  <a:lnTo>
                    <a:pt x="0" y="1125"/>
                  </a:lnTo>
                  <a:lnTo>
                    <a:pt x="14" y="1139"/>
                  </a:lnTo>
                  <a:cubicBezTo>
                    <a:pt x="39" y="1164"/>
                    <a:pt x="101" y="1181"/>
                    <a:pt x="186" y="1181"/>
                  </a:cubicBezTo>
                  <a:cubicBezTo>
                    <a:pt x="344" y="1181"/>
                    <a:pt x="583" y="1120"/>
                    <a:pt x="809" y="930"/>
                  </a:cubicBezTo>
                  <a:cubicBezTo>
                    <a:pt x="1019" y="735"/>
                    <a:pt x="1130" y="456"/>
                    <a:pt x="1088" y="219"/>
                  </a:cubicBezTo>
                  <a:cubicBezTo>
                    <a:pt x="1065" y="99"/>
                    <a:pt x="1000" y="0"/>
                    <a:pt x="947" y="0"/>
                  </a:cubicBezTo>
                  <a:close/>
                </a:path>
              </a:pathLst>
            </a:custGeom>
            <a:solidFill>
              <a:srgbClr val="C8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5"/>
            <p:cNvSpPr/>
            <p:nvPr/>
          </p:nvSpPr>
          <p:spPr>
            <a:xfrm>
              <a:off x="4270125" y="3526850"/>
              <a:ext cx="57900" cy="52325"/>
            </a:xfrm>
            <a:custGeom>
              <a:avLst/>
              <a:gdLst/>
              <a:ahLst/>
              <a:cxnLst/>
              <a:rect l="l" t="t" r="r" b="b"/>
              <a:pathLst>
                <a:path w="2316" h="2093" extrusionOk="0">
                  <a:moveTo>
                    <a:pt x="2316" y="1591"/>
                  </a:moveTo>
                  <a:cubicBezTo>
                    <a:pt x="2185" y="1762"/>
                    <a:pt x="1993" y="1904"/>
                    <a:pt x="1769" y="1993"/>
                  </a:cubicBezTo>
                  <a:lnTo>
                    <a:pt x="1769" y="1993"/>
                  </a:lnTo>
                  <a:cubicBezTo>
                    <a:pt x="1978" y="1916"/>
                    <a:pt x="2173" y="1785"/>
                    <a:pt x="2316" y="1591"/>
                  </a:cubicBezTo>
                  <a:close/>
                  <a:moveTo>
                    <a:pt x="1200" y="0"/>
                  </a:moveTo>
                  <a:lnTo>
                    <a:pt x="1102" y="28"/>
                  </a:lnTo>
                  <a:cubicBezTo>
                    <a:pt x="1088" y="28"/>
                    <a:pt x="1046" y="42"/>
                    <a:pt x="1018" y="42"/>
                  </a:cubicBezTo>
                  <a:lnTo>
                    <a:pt x="921" y="56"/>
                  </a:lnTo>
                  <a:cubicBezTo>
                    <a:pt x="907" y="70"/>
                    <a:pt x="879" y="98"/>
                    <a:pt x="837" y="98"/>
                  </a:cubicBezTo>
                  <a:lnTo>
                    <a:pt x="753" y="126"/>
                  </a:lnTo>
                  <a:cubicBezTo>
                    <a:pt x="712" y="126"/>
                    <a:pt x="684" y="140"/>
                    <a:pt x="670" y="168"/>
                  </a:cubicBezTo>
                  <a:lnTo>
                    <a:pt x="572" y="196"/>
                  </a:lnTo>
                  <a:cubicBezTo>
                    <a:pt x="558" y="210"/>
                    <a:pt x="530" y="237"/>
                    <a:pt x="502" y="251"/>
                  </a:cubicBezTo>
                  <a:lnTo>
                    <a:pt x="433" y="307"/>
                  </a:lnTo>
                  <a:cubicBezTo>
                    <a:pt x="419" y="321"/>
                    <a:pt x="391" y="335"/>
                    <a:pt x="363" y="349"/>
                  </a:cubicBezTo>
                  <a:lnTo>
                    <a:pt x="321" y="419"/>
                  </a:lnTo>
                  <a:cubicBezTo>
                    <a:pt x="307" y="447"/>
                    <a:pt x="279" y="475"/>
                    <a:pt x="265" y="489"/>
                  </a:cubicBezTo>
                  <a:lnTo>
                    <a:pt x="209" y="558"/>
                  </a:lnTo>
                  <a:cubicBezTo>
                    <a:pt x="209" y="586"/>
                    <a:pt x="195" y="614"/>
                    <a:pt x="182" y="628"/>
                  </a:cubicBezTo>
                  <a:lnTo>
                    <a:pt x="140" y="698"/>
                  </a:lnTo>
                  <a:cubicBezTo>
                    <a:pt x="126" y="740"/>
                    <a:pt x="126" y="768"/>
                    <a:pt x="112" y="795"/>
                  </a:cubicBezTo>
                  <a:lnTo>
                    <a:pt x="84" y="879"/>
                  </a:lnTo>
                  <a:cubicBezTo>
                    <a:pt x="84" y="907"/>
                    <a:pt x="70" y="949"/>
                    <a:pt x="70" y="963"/>
                  </a:cubicBezTo>
                  <a:lnTo>
                    <a:pt x="70" y="1047"/>
                  </a:lnTo>
                  <a:lnTo>
                    <a:pt x="70" y="1102"/>
                  </a:lnTo>
                  <a:lnTo>
                    <a:pt x="70" y="1186"/>
                  </a:lnTo>
                  <a:cubicBezTo>
                    <a:pt x="140" y="1702"/>
                    <a:pt x="628" y="2093"/>
                    <a:pt x="1256" y="2093"/>
                  </a:cubicBezTo>
                  <a:cubicBezTo>
                    <a:pt x="1435" y="2093"/>
                    <a:pt x="1610" y="2057"/>
                    <a:pt x="1769" y="1993"/>
                  </a:cubicBezTo>
                  <a:lnTo>
                    <a:pt x="1769" y="1993"/>
                  </a:lnTo>
                  <a:cubicBezTo>
                    <a:pt x="1606" y="2054"/>
                    <a:pt x="1435" y="2081"/>
                    <a:pt x="1271" y="2081"/>
                  </a:cubicBezTo>
                  <a:cubicBezTo>
                    <a:pt x="1131" y="2081"/>
                    <a:pt x="997" y="2061"/>
                    <a:pt x="879" y="2023"/>
                  </a:cubicBezTo>
                  <a:cubicBezTo>
                    <a:pt x="321" y="1842"/>
                    <a:pt x="0" y="1367"/>
                    <a:pt x="112" y="879"/>
                  </a:cubicBezTo>
                  <a:cubicBezTo>
                    <a:pt x="168" y="656"/>
                    <a:pt x="321" y="447"/>
                    <a:pt x="558" y="265"/>
                  </a:cubicBezTo>
                  <a:cubicBezTo>
                    <a:pt x="753" y="140"/>
                    <a:pt x="1032" y="56"/>
                    <a:pt x="1214" y="56"/>
                  </a:cubicBezTo>
                  <a:cubicBezTo>
                    <a:pt x="1232" y="56"/>
                    <a:pt x="1263" y="62"/>
                    <a:pt x="1286" y="62"/>
                  </a:cubicBezTo>
                  <a:cubicBezTo>
                    <a:pt x="1297" y="62"/>
                    <a:pt x="1307" y="61"/>
                    <a:pt x="1311" y="56"/>
                  </a:cubicBezTo>
                  <a:cubicBezTo>
                    <a:pt x="1283" y="56"/>
                    <a:pt x="1242" y="56"/>
                    <a:pt x="1200" y="0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5"/>
            <p:cNvSpPr/>
            <p:nvPr/>
          </p:nvSpPr>
          <p:spPr>
            <a:xfrm>
              <a:off x="4304650" y="3547400"/>
              <a:ext cx="26150" cy="27625"/>
            </a:xfrm>
            <a:custGeom>
              <a:avLst/>
              <a:gdLst/>
              <a:ahLst/>
              <a:cxnLst/>
              <a:rect l="l" t="t" r="r" b="b"/>
              <a:pathLst>
                <a:path w="1046" h="1105" extrusionOk="0">
                  <a:moveTo>
                    <a:pt x="914" y="0"/>
                  </a:moveTo>
                  <a:cubicBezTo>
                    <a:pt x="911" y="0"/>
                    <a:pt x="909" y="1"/>
                    <a:pt x="907" y="1"/>
                  </a:cubicBezTo>
                  <a:cubicBezTo>
                    <a:pt x="879" y="15"/>
                    <a:pt x="879" y="71"/>
                    <a:pt x="851" y="155"/>
                  </a:cubicBezTo>
                  <a:cubicBezTo>
                    <a:pt x="837" y="322"/>
                    <a:pt x="781" y="420"/>
                    <a:pt x="767" y="462"/>
                  </a:cubicBezTo>
                  <a:cubicBezTo>
                    <a:pt x="628" y="755"/>
                    <a:pt x="335" y="894"/>
                    <a:pt x="223" y="950"/>
                  </a:cubicBezTo>
                  <a:cubicBezTo>
                    <a:pt x="154" y="978"/>
                    <a:pt x="70" y="992"/>
                    <a:pt x="14" y="1047"/>
                  </a:cubicBezTo>
                  <a:cubicBezTo>
                    <a:pt x="14" y="1054"/>
                    <a:pt x="11" y="1058"/>
                    <a:pt x="7" y="1058"/>
                  </a:cubicBezTo>
                  <a:cubicBezTo>
                    <a:pt x="4" y="1058"/>
                    <a:pt x="0" y="1054"/>
                    <a:pt x="0" y="1047"/>
                  </a:cubicBezTo>
                  <a:lnTo>
                    <a:pt x="0" y="1061"/>
                  </a:lnTo>
                  <a:cubicBezTo>
                    <a:pt x="17" y="1084"/>
                    <a:pt x="81" y="1105"/>
                    <a:pt x="172" y="1105"/>
                  </a:cubicBezTo>
                  <a:cubicBezTo>
                    <a:pt x="302" y="1105"/>
                    <a:pt x="488" y="1062"/>
                    <a:pt x="670" y="922"/>
                  </a:cubicBezTo>
                  <a:cubicBezTo>
                    <a:pt x="893" y="769"/>
                    <a:pt x="1018" y="545"/>
                    <a:pt x="1032" y="322"/>
                  </a:cubicBezTo>
                  <a:cubicBezTo>
                    <a:pt x="1046" y="123"/>
                    <a:pt x="958" y="0"/>
                    <a:pt x="914" y="0"/>
                  </a:cubicBezTo>
                  <a:close/>
                </a:path>
              </a:pathLst>
            </a:custGeom>
            <a:solidFill>
              <a:srgbClr val="CA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5"/>
            <p:cNvSpPr/>
            <p:nvPr/>
          </p:nvSpPr>
          <p:spPr>
            <a:xfrm>
              <a:off x="4270825" y="3526850"/>
              <a:ext cx="53025" cy="52325"/>
            </a:xfrm>
            <a:custGeom>
              <a:avLst/>
              <a:gdLst/>
              <a:ahLst/>
              <a:cxnLst/>
              <a:rect l="l" t="t" r="r" b="b"/>
              <a:pathLst>
                <a:path w="2121" h="2093" extrusionOk="0">
                  <a:moveTo>
                    <a:pt x="1158" y="0"/>
                  </a:moveTo>
                  <a:lnTo>
                    <a:pt x="1060" y="14"/>
                  </a:lnTo>
                  <a:cubicBezTo>
                    <a:pt x="1032" y="14"/>
                    <a:pt x="1004" y="42"/>
                    <a:pt x="977" y="42"/>
                  </a:cubicBezTo>
                  <a:lnTo>
                    <a:pt x="879" y="56"/>
                  </a:lnTo>
                  <a:cubicBezTo>
                    <a:pt x="865" y="70"/>
                    <a:pt x="837" y="98"/>
                    <a:pt x="795" y="98"/>
                  </a:cubicBezTo>
                  <a:lnTo>
                    <a:pt x="711" y="126"/>
                  </a:lnTo>
                  <a:cubicBezTo>
                    <a:pt x="670" y="126"/>
                    <a:pt x="642" y="140"/>
                    <a:pt x="628" y="168"/>
                  </a:cubicBezTo>
                  <a:lnTo>
                    <a:pt x="530" y="196"/>
                  </a:lnTo>
                  <a:cubicBezTo>
                    <a:pt x="516" y="210"/>
                    <a:pt x="488" y="237"/>
                    <a:pt x="460" y="251"/>
                  </a:cubicBezTo>
                  <a:lnTo>
                    <a:pt x="391" y="307"/>
                  </a:lnTo>
                  <a:cubicBezTo>
                    <a:pt x="377" y="321"/>
                    <a:pt x="349" y="335"/>
                    <a:pt x="321" y="349"/>
                  </a:cubicBezTo>
                  <a:lnTo>
                    <a:pt x="279" y="419"/>
                  </a:lnTo>
                  <a:cubicBezTo>
                    <a:pt x="251" y="447"/>
                    <a:pt x="237" y="475"/>
                    <a:pt x="223" y="489"/>
                  </a:cubicBezTo>
                  <a:lnTo>
                    <a:pt x="167" y="558"/>
                  </a:lnTo>
                  <a:cubicBezTo>
                    <a:pt x="167" y="586"/>
                    <a:pt x="154" y="614"/>
                    <a:pt x="140" y="628"/>
                  </a:cubicBezTo>
                  <a:lnTo>
                    <a:pt x="98" y="698"/>
                  </a:lnTo>
                  <a:cubicBezTo>
                    <a:pt x="84" y="740"/>
                    <a:pt x="84" y="768"/>
                    <a:pt x="70" y="781"/>
                  </a:cubicBezTo>
                  <a:lnTo>
                    <a:pt x="42" y="879"/>
                  </a:lnTo>
                  <a:cubicBezTo>
                    <a:pt x="42" y="907"/>
                    <a:pt x="28" y="949"/>
                    <a:pt x="28" y="963"/>
                  </a:cubicBezTo>
                  <a:lnTo>
                    <a:pt x="28" y="1047"/>
                  </a:lnTo>
                  <a:lnTo>
                    <a:pt x="28" y="1102"/>
                  </a:lnTo>
                  <a:lnTo>
                    <a:pt x="28" y="1186"/>
                  </a:lnTo>
                  <a:cubicBezTo>
                    <a:pt x="98" y="1702"/>
                    <a:pt x="586" y="2093"/>
                    <a:pt x="1214" y="2093"/>
                  </a:cubicBezTo>
                  <a:cubicBezTo>
                    <a:pt x="1576" y="2093"/>
                    <a:pt x="1897" y="1981"/>
                    <a:pt x="2120" y="1786"/>
                  </a:cubicBezTo>
                  <a:lnTo>
                    <a:pt x="2120" y="1786"/>
                  </a:lnTo>
                  <a:cubicBezTo>
                    <a:pt x="1844" y="2006"/>
                    <a:pt x="1545" y="2087"/>
                    <a:pt x="1271" y="2087"/>
                  </a:cubicBezTo>
                  <a:cubicBezTo>
                    <a:pt x="935" y="2087"/>
                    <a:pt x="637" y="1966"/>
                    <a:pt x="460" y="1828"/>
                  </a:cubicBezTo>
                  <a:cubicBezTo>
                    <a:pt x="0" y="1479"/>
                    <a:pt x="0" y="1019"/>
                    <a:pt x="140" y="712"/>
                  </a:cubicBezTo>
                  <a:cubicBezTo>
                    <a:pt x="391" y="182"/>
                    <a:pt x="907" y="112"/>
                    <a:pt x="1283" y="56"/>
                  </a:cubicBezTo>
                  <a:cubicBezTo>
                    <a:pt x="1255" y="56"/>
                    <a:pt x="1214" y="56"/>
                    <a:pt x="1158" y="0"/>
                  </a:cubicBez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5"/>
            <p:cNvSpPr/>
            <p:nvPr/>
          </p:nvSpPr>
          <p:spPr>
            <a:xfrm>
              <a:off x="4306025" y="3548550"/>
              <a:ext cx="25150" cy="26775"/>
            </a:xfrm>
            <a:custGeom>
              <a:avLst/>
              <a:gdLst/>
              <a:ahLst/>
              <a:cxnLst/>
              <a:rect l="l" t="t" r="r" b="b"/>
              <a:pathLst>
                <a:path w="1006" h="1071" extrusionOk="0">
                  <a:moveTo>
                    <a:pt x="867" y="0"/>
                  </a:moveTo>
                  <a:cubicBezTo>
                    <a:pt x="861" y="0"/>
                    <a:pt x="855" y="4"/>
                    <a:pt x="852" y="11"/>
                  </a:cubicBezTo>
                  <a:cubicBezTo>
                    <a:pt x="838" y="39"/>
                    <a:pt x="838" y="39"/>
                    <a:pt x="796" y="192"/>
                  </a:cubicBezTo>
                  <a:cubicBezTo>
                    <a:pt x="754" y="430"/>
                    <a:pt x="643" y="569"/>
                    <a:pt x="587" y="611"/>
                  </a:cubicBezTo>
                  <a:cubicBezTo>
                    <a:pt x="433" y="792"/>
                    <a:pt x="238" y="876"/>
                    <a:pt x="168" y="918"/>
                  </a:cubicBezTo>
                  <a:cubicBezTo>
                    <a:pt x="71" y="974"/>
                    <a:pt x="15" y="1001"/>
                    <a:pt x="1" y="1015"/>
                  </a:cubicBezTo>
                  <a:lnTo>
                    <a:pt x="1" y="1029"/>
                  </a:lnTo>
                  <a:lnTo>
                    <a:pt x="15" y="1057"/>
                  </a:lnTo>
                  <a:cubicBezTo>
                    <a:pt x="32" y="1064"/>
                    <a:pt x="66" y="1070"/>
                    <a:pt x="112" y="1070"/>
                  </a:cubicBezTo>
                  <a:cubicBezTo>
                    <a:pt x="255" y="1070"/>
                    <a:pt x="516" y="1013"/>
                    <a:pt x="768" y="750"/>
                  </a:cubicBezTo>
                  <a:cubicBezTo>
                    <a:pt x="977" y="541"/>
                    <a:pt x="1005" y="248"/>
                    <a:pt x="935" y="81"/>
                  </a:cubicBezTo>
                  <a:cubicBezTo>
                    <a:pt x="915" y="29"/>
                    <a:pt x="886" y="0"/>
                    <a:pt x="867" y="0"/>
                  </a:cubicBezTo>
                  <a:close/>
                </a:path>
              </a:pathLst>
            </a:custGeom>
            <a:solidFill>
              <a:srgbClr val="CC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5"/>
            <p:cNvSpPr/>
            <p:nvPr/>
          </p:nvSpPr>
          <p:spPr>
            <a:xfrm>
              <a:off x="4306725" y="3550300"/>
              <a:ext cx="25850" cy="25525"/>
            </a:xfrm>
            <a:custGeom>
              <a:avLst/>
              <a:gdLst/>
              <a:ahLst/>
              <a:cxnLst/>
              <a:rect l="l" t="t" r="r" b="b"/>
              <a:pathLst>
                <a:path w="1034" h="1021" extrusionOk="0">
                  <a:moveTo>
                    <a:pt x="859" y="1"/>
                  </a:moveTo>
                  <a:cubicBezTo>
                    <a:pt x="852" y="1"/>
                    <a:pt x="844" y="4"/>
                    <a:pt x="838" y="11"/>
                  </a:cubicBezTo>
                  <a:lnTo>
                    <a:pt x="768" y="220"/>
                  </a:lnTo>
                  <a:cubicBezTo>
                    <a:pt x="740" y="318"/>
                    <a:pt x="684" y="387"/>
                    <a:pt x="670" y="429"/>
                  </a:cubicBezTo>
                  <a:cubicBezTo>
                    <a:pt x="531" y="666"/>
                    <a:pt x="266" y="806"/>
                    <a:pt x="168" y="862"/>
                  </a:cubicBezTo>
                  <a:cubicBezTo>
                    <a:pt x="71" y="918"/>
                    <a:pt x="43" y="931"/>
                    <a:pt x="29" y="945"/>
                  </a:cubicBezTo>
                  <a:lnTo>
                    <a:pt x="1" y="987"/>
                  </a:lnTo>
                  <a:lnTo>
                    <a:pt x="15" y="1001"/>
                  </a:lnTo>
                  <a:cubicBezTo>
                    <a:pt x="36" y="1014"/>
                    <a:pt x="67" y="1021"/>
                    <a:pt x="104" y="1021"/>
                  </a:cubicBezTo>
                  <a:cubicBezTo>
                    <a:pt x="383" y="1021"/>
                    <a:pt x="1034" y="664"/>
                    <a:pt x="935" y="122"/>
                  </a:cubicBezTo>
                  <a:cubicBezTo>
                    <a:pt x="914" y="37"/>
                    <a:pt x="885" y="1"/>
                    <a:pt x="859" y="1"/>
                  </a:cubicBezTo>
                  <a:close/>
                </a:path>
              </a:pathLst>
            </a:custGeom>
            <a:solidFill>
              <a:srgbClr val="CF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5"/>
            <p:cNvSpPr/>
            <p:nvPr/>
          </p:nvSpPr>
          <p:spPr>
            <a:xfrm>
              <a:off x="4264875" y="3527900"/>
              <a:ext cx="53750" cy="51625"/>
            </a:xfrm>
            <a:custGeom>
              <a:avLst/>
              <a:gdLst/>
              <a:ahLst/>
              <a:cxnLst/>
              <a:rect l="l" t="t" r="r" b="b"/>
              <a:pathLst>
                <a:path w="2150" h="2065" extrusionOk="0">
                  <a:moveTo>
                    <a:pt x="1298" y="0"/>
                  </a:moveTo>
                  <a:lnTo>
                    <a:pt x="1215" y="14"/>
                  </a:lnTo>
                  <a:lnTo>
                    <a:pt x="1117" y="28"/>
                  </a:lnTo>
                  <a:cubicBezTo>
                    <a:pt x="1103" y="56"/>
                    <a:pt x="1075" y="70"/>
                    <a:pt x="1033" y="70"/>
                  </a:cubicBezTo>
                  <a:lnTo>
                    <a:pt x="949" y="98"/>
                  </a:lnTo>
                  <a:cubicBezTo>
                    <a:pt x="908" y="98"/>
                    <a:pt x="880" y="126"/>
                    <a:pt x="866" y="140"/>
                  </a:cubicBezTo>
                  <a:lnTo>
                    <a:pt x="768" y="168"/>
                  </a:lnTo>
                  <a:cubicBezTo>
                    <a:pt x="754" y="195"/>
                    <a:pt x="726" y="209"/>
                    <a:pt x="698" y="223"/>
                  </a:cubicBezTo>
                  <a:lnTo>
                    <a:pt x="629" y="279"/>
                  </a:lnTo>
                  <a:cubicBezTo>
                    <a:pt x="615" y="293"/>
                    <a:pt x="587" y="307"/>
                    <a:pt x="559" y="335"/>
                  </a:cubicBezTo>
                  <a:lnTo>
                    <a:pt x="517" y="405"/>
                  </a:lnTo>
                  <a:cubicBezTo>
                    <a:pt x="489" y="419"/>
                    <a:pt x="475" y="447"/>
                    <a:pt x="461" y="474"/>
                  </a:cubicBezTo>
                  <a:lnTo>
                    <a:pt x="405" y="544"/>
                  </a:lnTo>
                  <a:cubicBezTo>
                    <a:pt x="405" y="558"/>
                    <a:pt x="392" y="586"/>
                    <a:pt x="378" y="614"/>
                  </a:cubicBezTo>
                  <a:lnTo>
                    <a:pt x="336" y="670"/>
                  </a:lnTo>
                  <a:cubicBezTo>
                    <a:pt x="322" y="712"/>
                    <a:pt x="322" y="739"/>
                    <a:pt x="308" y="767"/>
                  </a:cubicBezTo>
                  <a:lnTo>
                    <a:pt x="280" y="851"/>
                  </a:lnTo>
                  <a:cubicBezTo>
                    <a:pt x="280" y="893"/>
                    <a:pt x="266" y="921"/>
                    <a:pt x="266" y="935"/>
                  </a:cubicBezTo>
                  <a:lnTo>
                    <a:pt x="266" y="1018"/>
                  </a:lnTo>
                  <a:lnTo>
                    <a:pt x="266" y="1074"/>
                  </a:lnTo>
                  <a:lnTo>
                    <a:pt x="266" y="1158"/>
                  </a:lnTo>
                  <a:cubicBezTo>
                    <a:pt x="336" y="1674"/>
                    <a:pt x="824" y="2065"/>
                    <a:pt x="1452" y="2065"/>
                  </a:cubicBezTo>
                  <a:cubicBezTo>
                    <a:pt x="1717" y="2065"/>
                    <a:pt x="1940" y="2023"/>
                    <a:pt x="2149" y="1897"/>
                  </a:cubicBezTo>
                  <a:lnTo>
                    <a:pt x="2149" y="1897"/>
                  </a:lnTo>
                  <a:cubicBezTo>
                    <a:pt x="1931" y="2006"/>
                    <a:pt x="1695" y="2062"/>
                    <a:pt x="1463" y="2062"/>
                  </a:cubicBezTo>
                  <a:cubicBezTo>
                    <a:pt x="1191" y="2062"/>
                    <a:pt x="924" y="1986"/>
                    <a:pt x="698" y="1827"/>
                  </a:cubicBezTo>
                  <a:cubicBezTo>
                    <a:pt x="1" y="1325"/>
                    <a:pt x="196" y="237"/>
                    <a:pt x="1284" y="28"/>
                  </a:cubicBezTo>
                  <a:lnTo>
                    <a:pt x="1298" y="0"/>
                  </a:ln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5"/>
            <p:cNvSpPr/>
            <p:nvPr/>
          </p:nvSpPr>
          <p:spPr>
            <a:xfrm>
              <a:off x="4308125" y="3551250"/>
              <a:ext cx="24300" cy="24200"/>
            </a:xfrm>
            <a:custGeom>
              <a:avLst/>
              <a:gdLst/>
              <a:ahLst/>
              <a:cxnLst/>
              <a:rect l="l" t="t" r="r" b="b"/>
              <a:pathLst>
                <a:path w="972" h="968" extrusionOk="0">
                  <a:moveTo>
                    <a:pt x="827" y="0"/>
                  </a:moveTo>
                  <a:cubicBezTo>
                    <a:pt x="826" y="0"/>
                    <a:pt x="825" y="0"/>
                    <a:pt x="824" y="1"/>
                  </a:cubicBezTo>
                  <a:cubicBezTo>
                    <a:pt x="782" y="1"/>
                    <a:pt x="782" y="29"/>
                    <a:pt x="726" y="182"/>
                  </a:cubicBezTo>
                  <a:cubicBezTo>
                    <a:pt x="684" y="336"/>
                    <a:pt x="614" y="447"/>
                    <a:pt x="572" y="475"/>
                  </a:cubicBezTo>
                  <a:cubicBezTo>
                    <a:pt x="433" y="628"/>
                    <a:pt x="294" y="740"/>
                    <a:pt x="154" y="810"/>
                  </a:cubicBezTo>
                  <a:cubicBezTo>
                    <a:pt x="70" y="866"/>
                    <a:pt x="42" y="880"/>
                    <a:pt x="15" y="893"/>
                  </a:cubicBezTo>
                  <a:cubicBezTo>
                    <a:pt x="15" y="893"/>
                    <a:pt x="1" y="907"/>
                    <a:pt x="15" y="935"/>
                  </a:cubicBezTo>
                  <a:cubicBezTo>
                    <a:pt x="15" y="956"/>
                    <a:pt x="46" y="967"/>
                    <a:pt x="96" y="967"/>
                  </a:cubicBezTo>
                  <a:cubicBezTo>
                    <a:pt x="251" y="967"/>
                    <a:pt x="589" y="860"/>
                    <a:pt x="768" y="587"/>
                  </a:cubicBezTo>
                  <a:cubicBezTo>
                    <a:pt x="972" y="260"/>
                    <a:pt x="871" y="0"/>
                    <a:pt x="827" y="0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5"/>
            <p:cNvSpPr/>
            <p:nvPr/>
          </p:nvSpPr>
          <p:spPr>
            <a:xfrm>
              <a:off x="4309175" y="3552625"/>
              <a:ext cx="21250" cy="22700"/>
            </a:xfrm>
            <a:custGeom>
              <a:avLst/>
              <a:gdLst/>
              <a:ahLst/>
              <a:cxnLst/>
              <a:rect l="l" t="t" r="r" b="b"/>
              <a:pathLst>
                <a:path w="850" h="908" extrusionOk="0">
                  <a:moveTo>
                    <a:pt x="772" y="1"/>
                  </a:moveTo>
                  <a:cubicBezTo>
                    <a:pt x="770" y="1"/>
                    <a:pt x="769" y="1"/>
                    <a:pt x="768" y="2"/>
                  </a:cubicBezTo>
                  <a:cubicBezTo>
                    <a:pt x="768" y="2"/>
                    <a:pt x="740" y="29"/>
                    <a:pt x="698" y="155"/>
                  </a:cubicBezTo>
                  <a:cubicBezTo>
                    <a:pt x="670" y="197"/>
                    <a:pt x="628" y="322"/>
                    <a:pt x="530" y="434"/>
                  </a:cubicBezTo>
                  <a:cubicBezTo>
                    <a:pt x="433" y="560"/>
                    <a:pt x="307" y="671"/>
                    <a:pt x="140" y="769"/>
                  </a:cubicBezTo>
                  <a:cubicBezTo>
                    <a:pt x="98" y="783"/>
                    <a:pt x="42" y="825"/>
                    <a:pt x="28" y="838"/>
                  </a:cubicBezTo>
                  <a:cubicBezTo>
                    <a:pt x="28" y="838"/>
                    <a:pt x="14" y="838"/>
                    <a:pt x="14" y="852"/>
                  </a:cubicBezTo>
                  <a:cubicBezTo>
                    <a:pt x="14" y="852"/>
                    <a:pt x="14" y="880"/>
                    <a:pt x="0" y="894"/>
                  </a:cubicBezTo>
                  <a:cubicBezTo>
                    <a:pt x="7" y="903"/>
                    <a:pt x="25" y="907"/>
                    <a:pt x="52" y="907"/>
                  </a:cubicBezTo>
                  <a:cubicBezTo>
                    <a:pt x="201" y="907"/>
                    <a:pt x="616" y="766"/>
                    <a:pt x="782" y="364"/>
                  </a:cubicBezTo>
                  <a:cubicBezTo>
                    <a:pt x="849" y="202"/>
                    <a:pt x="812" y="1"/>
                    <a:pt x="772" y="1"/>
                  </a:cubicBezTo>
                  <a:close/>
                </a:path>
              </a:pathLst>
            </a:custGeom>
            <a:solidFill>
              <a:srgbClr val="D2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5"/>
            <p:cNvSpPr/>
            <p:nvPr/>
          </p:nvSpPr>
          <p:spPr>
            <a:xfrm>
              <a:off x="4265925" y="3530325"/>
              <a:ext cx="46075" cy="49550"/>
            </a:xfrm>
            <a:custGeom>
              <a:avLst/>
              <a:gdLst/>
              <a:ahLst/>
              <a:cxnLst/>
              <a:rect l="l" t="t" r="r" b="b"/>
              <a:pathLst>
                <a:path w="1843" h="1982" extrusionOk="0">
                  <a:moveTo>
                    <a:pt x="991" y="1"/>
                  </a:moveTo>
                  <a:cubicBezTo>
                    <a:pt x="963" y="1"/>
                    <a:pt x="921" y="29"/>
                    <a:pt x="921" y="29"/>
                  </a:cubicBezTo>
                  <a:cubicBezTo>
                    <a:pt x="963" y="29"/>
                    <a:pt x="977" y="1"/>
                    <a:pt x="991" y="1"/>
                  </a:cubicBezTo>
                  <a:close/>
                  <a:moveTo>
                    <a:pt x="921" y="29"/>
                  </a:moveTo>
                  <a:lnTo>
                    <a:pt x="921" y="29"/>
                  </a:lnTo>
                  <a:cubicBezTo>
                    <a:pt x="913" y="32"/>
                    <a:pt x="904" y="36"/>
                    <a:pt x="896" y="39"/>
                  </a:cubicBezTo>
                  <a:lnTo>
                    <a:pt x="896" y="39"/>
                  </a:lnTo>
                  <a:cubicBezTo>
                    <a:pt x="906" y="36"/>
                    <a:pt x="914" y="32"/>
                    <a:pt x="921" y="29"/>
                  </a:cubicBezTo>
                  <a:close/>
                  <a:moveTo>
                    <a:pt x="1842" y="1912"/>
                  </a:moveTo>
                  <a:cubicBezTo>
                    <a:pt x="1804" y="1923"/>
                    <a:pt x="1764" y="1934"/>
                    <a:pt x="1724" y="1943"/>
                  </a:cubicBezTo>
                  <a:lnTo>
                    <a:pt x="1724" y="1943"/>
                  </a:lnTo>
                  <a:cubicBezTo>
                    <a:pt x="1763" y="1935"/>
                    <a:pt x="1802" y="1924"/>
                    <a:pt x="1842" y="1912"/>
                  </a:cubicBezTo>
                  <a:close/>
                  <a:moveTo>
                    <a:pt x="896" y="39"/>
                  </a:moveTo>
                  <a:lnTo>
                    <a:pt x="896" y="39"/>
                  </a:lnTo>
                  <a:cubicBezTo>
                    <a:pt x="881" y="45"/>
                    <a:pt x="862" y="48"/>
                    <a:pt x="841" y="48"/>
                  </a:cubicBezTo>
                  <a:cubicBezTo>
                    <a:pt x="827" y="48"/>
                    <a:pt x="812" y="47"/>
                    <a:pt x="796" y="43"/>
                  </a:cubicBezTo>
                  <a:lnTo>
                    <a:pt x="712" y="71"/>
                  </a:lnTo>
                  <a:cubicBezTo>
                    <a:pt x="698" y="98"/>
                    <a:pt x="656" y="112"/>
                    <a:pt x="642" y="126"/>
                  </a:cubicBezTo>
                  <a:lnTo>
                    <a:pt x="573" y="182"/>
                  </a:lnTo>
                  <a:cubicBezTo>
                    <a:pt x="559" y="196"/>
                    <a:pt x="517" y="210"/>
                    <a:pt x="503" y="238"/>
                  </a:cubicBezTo>
                  <a:lnTo>
                    <a:pt x="447" y="308"/>
                  </a:lnTo>
                  <a:cubicBezTo>
                    <a:pt x="433" y="322"/>
                    <a:pt x="419" y="350"/>
                    <a:pt x="405" y="377"/>
                  </a:cubicBezTo>
                  <a:lnTo>
                    <a:pt x="350" y="447"/>
                  </a:lnTo>
                  <a:cubicBezTo>
                    <a:pt x="350" y="461"/>
                    <a:pt x="336" y="489"/>
                    <a:pt x="308" y="517"/>
                  </a:cubicBezTo>
                  <a:lnTo>
                    <a:pt x="280" y="587"/>
                  </a:lnTo>
                  <a:cubicBezTo>
                    <a:pt x="266" y="615"/>
                    <a:pt x="266" y="656"/>
                    <a:pt x="238" y="670"/>
                  </a:cubicBezTo>
                  <a:lnTo>
                    <a:pt x="224" y="754"/>
                  </a:lnTo>
                  <a:cubicBezTo>
                    <a:pt x="224" y="796"/>
                    <a:pt x="210" y="824"/>
                    <a:pt x="210" y="838"/>
                  </a:cubicBezTo>
                  <a:lnTo>
                    <a:pt x="210" y="935"/>
                  </a:lnTo>
                  <a:lnTo>
                    <a:pt x="210" y="977"/>
                  </a:lnTo>
                  <a:lnTo>
                    <a:pt x="210" y="1075"/>
                  </a:lnTo>
                  <a:cubicBezTo>
                    <a:pt x="280" y="1577"/>
                    <a:pt x="768" y="1982"/>
                    <a:pt x="1396" y="1982"/>
                  </a:cubicBezTo>
                  <a:cubicBezTo>
                    <a:pt x="1507" y="1982"/>
                    <a:pt x="1618" y="1967"/>
                    <a:pt x="1724" y="1943"/>
                  </a:cubicBezTo>
                  <a:lnTo>
                    <a:pt x="1724" y="1943"/>
                  </a:lnTo>
                  <a:cubicBezTo>
                    <a:pt x="1626" y="1964"/>
                    <a:pt x="1532" y="1972"/>
                    <a:pt x="1446" y="1972"/>
                  </a:cubicBezTo>
                  <a:cubicBezTo>
                    <a:pt x="1190" y="1972"/>
                    <a:pt x="997" y="1898"/>
                    <a:pt x="921" y="1870"/>
                  </a:cubicBezTo>
                  <a:cubicBezTo>
                    <a:pt x="9" y="1511"/>
                    <a:pt x="1" y="426"/>
                    <a:pt x="896" y="39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5"/>
            <p:cNvSpPr/>
            <p:nvPr/>
          </p:nvSpPr>
          <p:spPr>
            <a:xfrm>
              <a:off x="4310225" y="3553000"/>
              <a:ext cx="20600" cy="21125"/>
            </a:xfrm>
            <a:custGeom>
              <a:avLst/>
              <a:gdLst/>
              <a:ahLst/>
              <a:cxnLst/>
              <a:rect l="l" t="t" r="r" b="b"/>
              <a:pathLst>
                <a:path w="824" h="845" extrusionOk="0">
                  <a:moveTo>
                    <a:pt x="738" y="0"/>
                  </a:moveTo>
                  <a:cubicBezTo>
                    <a:pt x="733" y="0"/>
                    <a:pt x="715" y="9"/>
                    <a:pt x="670" y="112"/>
                  </a:cubicBezTo>
                  <a:cubicBezTo>
                    <a:pt x="656" y="140"/>
                    <a:pt x="586" y="279"/>
                    <a:pt x="488" y="405"/>
                  </a:cubicBezTo>
                  <a:cubicBezTo>
                    <a:pt x="391" y="545"/>
                    <a:pt x="265" y="628"/>
                    <a:pt x="112" y="740"/>
                  </a:cubicBezTo>
                  <a:cubicBezTo>
                    <a:pt x="28" y="810"/>
                    <a:pt x="0" y="823"/>
                    <a:pt x="0" y="823"/>
                  </a:cubicBezTo>
                  <a:cubicBezTo>
                    <a:pt x="10" y="838"/>
                    <a:pt x="33" y="844"/>
                    <a:pt x="64" y="844"/>
                  </a:cubicBezTo>
                  <a:cubicBezTo>
                    <a:pt x="122" y="844"/>
                    <a:pt x="207" y="823"/>
                    <a:pt x="279" y="796"/>
                  </a:cubicBezTo>
                  <a:cubicBezTo>
                    <a:pt x="823" y="545"/>
                    <a:pt x="809" y="42"/>
                    <a:pt x="740" y="1"/>
                  </a:cubicBezTo>
                  <a:cubicBezTo>
                    <a:pt x="740" y="1"/>
                    <a:pt x="739" y="0"/>
                    <a:pt x="738" y="0"/>
                  </a:cubicBezTo>
                  <a:close/>
                </a:path>
              </a:pathLst>
            </a:custGeom>
            <a:solidFill>
              <a:srgbClr val="D4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5"/>
            <p:cNvSpPr/>
            <p:nvPr/>
          </p:nvSpPr>
          <p:spPr>
            <a:xfrm>
              <a:off x="4311625" y="3554400"/>
              <a:ext cx="19200" cy="19800"/>
            </a:xfrm>
            <a:custGeom>
              <a:avLst/>
              <a:gdLst/>
              <a:ahLst/>
              <a:cxnLst/>
              <a:rect l="l" t="t" r="r" b="b"/>
              <a:pathLst>
                <a:path w="768" h="792" extrusionOk="0">
                  <a:moveTo>
                    <a:pt x="684" y="0"/>
                  </a:moveTo>
                  <a:cubicBezTo>
                    <a:pt x="670" y="14"/>
                    <a:pt x="642" y="42"/>
                    <a:pt x="600" y="140"/>
                  </a:cubicBezTo>
                  <a:cubicBezTo>
                    <a:pt x="544" y="223"/>
                    <a:pt x="474" y="335"/>
                    <a:pt x="405" y="419"/>
                  </a:cubicBezTo>
                  <a:cubicBezTo>
                    <a:pt x="293" y="544"/>
                    <a:pt x="209" y="614"/>
                    <a:pt x="126" y="670"/>
                  </a:cubicBezTo>
                  <a:cubicBezTo>
                    <a:pt x="42" y="712"/>
                    <a:pt x="0" y="740"/>
                    <a:pt x="0" y="767"/>
                  </a:cubicBezTo>
                  <a:cubicBezTo>
                    <a:pt x="0" y="782"/>
                    <a:pt x="25" y="792"/>
                    <a:pt x="65" y="792"/>
                  </a:cubicBezTo>
                  <a:cubicBezTo>
                    <a:pt x="140" y="792"/>
                    <a:pt x="269" y="760"/>
                    <a:pt x="405" y="670"/>
                  </a:cubicBezTo>
                  <a:cubicBezTo>
                    <a:pt x="753" y="419"/>
                    <a:pt x="767" y="14"/>
                    <a:pt x="698" y="0"/>
                  </a:cubicBezTo>
                  <a:close/>
                </a:path>
              </a:pathLst>
            </a:custGeom>
            <a:solidFill>
              <a:srgbClr val="D6D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5"/>
            <p:cNvSpPr/>
            <p:nvPr/>
          </p:nvSpPr>
          <p:spPr>
            <a:xfrm>
              <a:off x="4311975" y="3554700"/>
              <a:ext cx="18150" cy="18775"/>
            </a:xfrm>
            <a:custGeom>
              <a:avLst/>
              <a:gdLst/>
              <a:ahLst/>
              <a:cxnLst/>
              <a:rect l="l" t="t" r="r" b="b"/>
              <a:pathLst>
                <a:path w="726" h="751" extrusionOk="0">
                  <a:moveTo>
                    <a:pt x="665" y="0"/>
                  </a:moveTo>
                  <a:cubicBezTo>
                    <a:pt x="648" y="0"/>
                    <a:pt x="611" y="64"/>
                    <a:pt x="586" y="128"/>
                  </a:cubicBezTo>
                  <a:cubicBezTo>
                    <a:pt x="516" y="253"/>
                    <a:pt x="460" y="323"/>
                    <a:pt x="446" y="337"/>
                  </a:cubicBezTo>
                  <a:cubicBezTo>
                    <a:pt x="335" y="477"/>
                    <a:pt x="237" y="560"/>
                    <a:pt x="126" y="630"/>
                  </a:cubicBezTo>
                  <a:cubicBezTo>
                    <a:pt x="56" y="686"/>
                    <a:pt x="42" y="700"/>
                    <a:pt x="28" y="728"/>
                  </a:cubicBezTo>
                  <a:cubicBezTo>
                    <a:pt x="28" y="742"/>
                    <a:pt x="28" y="742"/>
                    <a:pt x="0" y="742"/>
                  </a:cubicBezTo>
                  <a:cubicBezTo>
                    <a:pt x="6" y="747"/>
                    <a:pt x="20" y="751"/>
                    <a:pt x="40" y="751"/>
                  </a:cubicBezTo>
                  <a:cubicBezTo>
                    <a:pt x="116" y="751"/>
                    <a:pt x="281" y="703"/>
                    <a:pt x="446" y="560"/>
                  </a:cubicBezTo>
                  <a:cubicBezTo>
                    <a:pt x="725" y="337"/>
                    <a:pt x="725" y="2"/>
                    <a:pt x="670" y="2"/>
                  </a:cubicBezTo>
                  <a:cubicBezTo>
                    <a:pt x="668" y="1"/>
                    <a:pt x="667" y="0"/>
                    <a:pt x="665" y="0"/>
                  </a:cubicBezTo>
                  <a:close/>
                </a:path>
              </a:pathLst>
            </a:custGeom>
            <a:solidFill>
              <a:srgbClr val="D7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4313000" y="3556150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629" y="0"/>
                  </a:moveTo>
                  <a:lnTo>
                    <a:pt x="615" y="14"/>
                  </a:lnTo>
                  <a:cubicBezTo>
                    <a:pt x="587" y="28"/>
                    <a:pt x="587" y="28"/>
                    <a:pt x="517" y="153"/>
                  </a:cubicBezTo>
                  <a:cubicBezTo>
                    <a:pt x="447" y="265"/>
                    <a:pt x="405" y="335"/>
                    <a:pt x="364" y="363"/>
                  </a:cubicBezTo>
                  <a:cubicBezTo>
                    <a:pt x="294" y="432"/>
                    <a:pt x="210" y="530"/>
                    <a:pt x="168" y="544"/>
                  </a:cubicBezTo>
                  <a:cubicBezTo>
                    <a:pt x="140" y="572"/>
                    <a:pt x="71" y="614"/>
                    <a:pt x="29" y="670"/>
                  </a:cubicBezTo>
                  <a:cubicBezTo>
                    <a:pt x="15" y="670"/>
                    <a:pt x="15" y="670"/>
                    <a:pt x="1" y="684"/>
                  </a:cubicBezTo>
                  <a:lnTo>
                    <a:pt x="15" y="697"/>
                  </a:lnTo>
                  <a:cubicBezTo>
                    <a:pt x="17" y="699"/>
                    <a:pt x="21" y="699"/>
                    <a:pt x="26" y="699"/>
                  </a:cubicBezTo>
                  <a:cubicBezTo>
                    <a:pt x="80" y="699"/>
                    <a:pt x="279" y="630"/>
                    <a:pt x="419" y="502"/>
                  </a:cubicBezTo>
                  <a:cubicBezTo>
                    <a:pt x="698" y="237"/>
                    <a:pt x="684" y="0"/>
                    <a:pt x="629" y="0"/>
                  </a:cubicBezTo>
                  <a:close/>
                </a:path>
              </a:pathLst>
            </a:custGeom>
            <a:solidFill>
              <a:srgbClr val="D9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4314400" y="3557175"/>
              <a:ext cx="15725" cy="15775"/>
            </a:xfrm>
            <a:custGeom>
              <a:avLst/>
              <a:gdLst/>
              <a:ahLst/>
              <a:cxnLst/>
              <a:rect l="l" t="t" r="r" b="b"/>
              <a:pathLst>
                <a:path w="629" h="631" extrusionOk="0">
                  <a:moveTo>
                    <a:pt x="573" y="1"/>
                  </a:moveTo>
                  <a:cubicBezTo>
                    <a:pt x="559" y="1"/>
                    <a:pt x="559" y="1"/>
                    <a:pt x="461" y="140"/>
                  </a:cubicBezTo>
                  <a:cubicBezTo>
                    <a:pt x="461" y="140"/>
                    <a:pt x="419" y="224"/>
                    <a:pt x="363" y="280"/>
                  </a:cubicBezTo>
                  <a:cubicBezTo>
                    <a:pt x="280" y="378"/>
                    <a:pt x="182" y="447"/>
                    <a:pt x="84" y="531"/>
                  </a:cubicBezTo>
                  <a:cubicBezTo>
                    <a:pt x="70" y="545"/>
                    <a:pt x="29" y="573"/>
                    <a:pt x="15" y="587"/>
                  </a:cubicBezTo>
                  <a:cubicBezTo>
                    <a:pt x="15" y="601"/>
                    <a:pt x="1" y="601"/>
                    <a:pt x="15" y="601"/>
                  </a:cubicBezTo>
                  <a:lnTo>
                    <a:pt x="15" y="629"/>
                  </a:lnTo>
                  <a:cubicBezTo>
                    <a:pt x="17" y="630"/>
                    <a:pt x="22" y="631"/>
                    <a:pt x="27" y="631"/>
                  </a:cubicBezTo>
                  <a:cubicBezTo>
                    <a:pt x="82" y="631"/>
                    <a:pt x="269" y="568"/>
                    <a:pt x="433" y="391"/>
                  </a:cubicBezTo>
                  <a:cubicBezTo>
                    <a:pt x="587" y="238"/>
                    <a:pt x="628" y="29"/>
                    <a:pt x="587" y="1"/>
                  </a:cubicBezTo>
                  <a:close/>
                </a:path>
              </a:pathLst>
            </a:custGeom>
            <a:solidFill>
              <a:srgbClr val="DA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5"/>
            <p:cNvSpPr/>
            <p:nvPr/>
          </p:nvSpPr>
          <p:spPr>
            <a:xfrm>
              <a:off x="4315100" y="3558225"/>
              <a:ext cx="14325" cy="15025"/>
            </a:xfrm>
            <a:custGeom>
              <a:avLst/>
              <a:gdLst/>
              <a:ahLst/>
              <a:cxnLst/>
              <a:rect l="l" t="t" r="r" b="b"/>
              <a:pathLst>
                <a:path w="573" h="601" extrusionOk="0">
                  <a:moveTo>
                    <a:pt x="545" y="1"/>
                  </a:moveTo>
                  <a:cubicBezTo>
                    <a:pt x="531" y="1"/>
                    <a:pt x="503" y="29"/>
                    <a:pt x="503" y="29"/>
                  </a:cubicBezTo>
                  <a:cubicBezTo>
                    <a:pt x="503" y="29"/>
                    <a:pt x="475" y="57"/>
                    <a:pt x="461" y="98"/>
                  </a:cubicBezTo>
                  <a:cubicBezTo>
                    <a:pt x="391" y="210"/>
                    <a:pt x="321" y="280"/>
                    <a:pt x="293" y="308"/>
                  </a:cubicBezTo>
                  <a:cubicBezTo>
                    <a:pt x="266" y="336"/>
                    <a:pt x="210" y="391"/>
                    <a:pt x="112" y="475"/>
                  </a:cubicBezTo>
                  <a:cubicBezTo>
                    <a:pt x="42" y="517"/>
                    <a:pt x="1" y="545"/>
                    <a:pt x="1" y="559"/>
                  </a:cubicBezTo>
                  <a:cubicBezTo>
                    <a:pt x="1" y="559"/>
                    <a:pt x="1" y="587"/>
                    <a:pt x="42" y="601"/>
                  </a:cubicBezTo>
                  <a:lnTo>
                    <a:pt x="70" y="601"/>
                  </a:lnTo>
                  <a:cubicBezTo>
                    <a:pt x="112" y="601"/>
                    <a:pt x="280" y="531"/>
                    <a:pt x="419" y="377"/>
                  </a:cubicBezTo>
                  <a:cubicBezTo>
                    <a:pt x="572" y="182"/>
                    <a:pt x="572" y="29"/>
                    <a:pt x="559" y="1"/>
                  </a:cubicBezTo>
                  <a:close/>
                </a:path>
              </a:pathLst>
            </a:custGeom>
            <a:solidFill>
              <a:srgbClr val="DC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5"/>
            <p:cNvSpPr/>
            <p:nvPr/>
          </p:nvSpPr>
          <p:spPr>
            <a:xfrm>
              <a:off x="4316150" y="3558150"/>
              <a:ext cx="12925" cy="13975"/>
            </a:xfrm>
            <a:custGeom>
              <a:avLst/>
              <a:gdLst/>
              <a:ahLst/>
              <a:cxnLst/>
              <a:rect l="l" t="t" r="r" b="b"/>
              <a:pathLst>
                <a:path w="517" h="559" extrusionOk="0">
                  <a:moveTo>
                    <a:pt x="496" y="1"/>
                  </a:moveTo>
                  <a:cubicBezTo>
                    <a:pt x="481" y="1"/>
                    <a:pt x="459" y="34"/>
                    <a:pt x="447" y="46"/>
                  </a:cubicBezTo>
                  <a:cubicBezTo>
                    <a:pt x="377" y="129"/>
                    <a:pt x="321" y="213"/>
                    <a:pt x="251" y="283"/>
                  </a:cubicBezTo>
                  <a:lnTo>
                    <a:pt x="140" y="408"/>
                  </a:lnTo>
                  <a:cubicBezTo>
                    <a:pt x="0" y="534"/>
                    <a:pt x="0" y="534"/>
                    <a:pt x="0" y="548"/>
                  </a:cubicBezTo>
                  <a:cubicBezTo>
                    <a:pt x="7" y="555"/>
                    <a:pt x="14" y="558"/>
                    <a:pt x="25" y="558"/>
                  </a:cubicBezTo>
                  <a:cubicBezTo>
                    <a:pt x="35" y="558"/>
                    <a:pt x="49" y="555"/>
                    <a:pt x="70" y="548"/>
                  </a:cubicBezTo>
                  <a:cubicBezTo>
                    <a:pt x="112" y="548"/>
                    <a:pt x="265" y="478"/>
                    <a:pt x="377" y="339"/>
                  </a:cubicBezTo>
                  <a:cubicBezTo>
                    <a:pt x="517" y="157"/>
                    <a:pt x="517" y="32"/>
                    <a:pt x="503" y="4"/>
                  </a:cubicBezTo>
                  <a:cubicBezTo>
                    <a:pt x="501" y="2"/>
                    <a:pt x="498" y="1"/>
                    <a:pt x="496" y="1"/>
                  </a:cubicBezTo>
                  <a:close/>
                </a:path>
              </a:pathLst>
            </a:cu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5"/>
            <p:cNvSpPr/>
            <p:nvPr/>
          </p:nvSpPr>
          <p:spPr>
            <a:xfrm>
              <a:off x="4316850" y="3559850"/>
              <a:ext cx="11525" cy="12000"/>
            </a:xfrm>
            <a:custGeom>
              <a:avLst/>
              <a:gdLst/>
              <a:ahLst/>
              <a:cxnLst/>
              <a:rect l="l" t="t" r="r" b="b"/>
              <a:pathLst>
                <a:path w="461" h="480" extrusionOk="0">
                  <a:moveTo>
                    <a:pt x="430" y="0"/>
                  </a:moveTo>
                  <a:cubicBezTo>
                    <a:pt x="425" y="0"/>
                    <a:pt x="415" y="13"/>
                    <a:pt x="405" y="33"/>
                  </a:cubicBezTo>
                  <a:cubicBezTo>
                    <a:pt x="335" y="75"/>
                    <a:pt x="293" y="173"/>
                    <a:pt x="223" y="243"/>
                  </a:cubicBezTo>
                  <a:cubicBezTo>
                    <a:pt x="182" y="284"/>
                    <a:pt x="112" y="340"/>
                    <a:pt x="56" y="410"/>
                  </a:cubicBezTo>
                  <a:cubicBezTo>
                    <a:pt x="42" y="424"/>
                    <a:pt x="14" y="424"/>
                    <a:pt x="14" y="452"/>
                  </a:cubicBezTo>
                  <a:cubicBezTo>
                    <a:pt x="14" y="466"/>
                    <a:pt x="0" y="466"/>
                    <a:pt x="0" y="480"/>
                  </a:cubicBezTo>
                  <a:lnTo>
                    <a:pt x="42" y="480"/>
                  </a:lnTo>
                  <a:cubicBezTo>
                    <a:pt x="70" y="480"/>
                    <a:pt x="210" y="424"/>
                    <a:pt x="321" y="284"/>
                  </a:cubicBezTo>
                  <a:cubicBezTo>
                    <a:pt x="433" y="145"/>
                    <a:pt x="461" y="33"/>
                    <a:pt x="433" y="5"/>
                  </a:cubicBezTo>
                  <a:cubicBezTo>
                    <a:pt x="433" y="2"/>
                    <a:pt x="432" y="0"/>
                    <a:pt x="430" y="0"/>
                  </a:cubicBez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5"/>
            <p:cNvSpPr/>
            <p:nvPr/>
          </p:nvSpPr>
          <p:spPr>
            <a:xfrm>
              <a:off x="4318250" y="3560675"/>
              <a:ext cx="9425" cy="10700"/>
            </a:xfrm>
            <a:custGeom>
              <a:avLst/>
              <a:gdLst/>
              <a:ahLst/>
              <a:cxnLst/>
              <a:rect l="l" t="t" r="r" b="b"/>
              <a:pathLst>
                <a:path w="377" h="428" extrusionOk="0">
                  <a:moveTo>
                    <a:pt x="363" y="0"/>
                  </a:moveTo>
                  <a:lnTo>
                    <a:pt x="349" y="14"/>
                  </a:lnTo>
                  <a:cubicBezTo>
                    <a:pt x="293" y="84"/>
                    <a:pt x="237" y="140"/>
                    <a:pt x="181" y="210"/>
                  </a:cubicBezTo>
                  <a:lnTo>
                    <a:pt x="56" y="349"/>
                  </a:lnTo>
                  <a:cubicBezTo>
                    <a:pt x="28" y="349"/>
                    <a:pt x="14" y="363"/>
                    <a:pt x="0" y="391"/>
                  </a:cubicBezTo>
                  <a:cubicBezTo>
                    <a:pt x="0" y="417"/>
                    <a:pt x="6" y="427"/>
                    <a:pt x="10" y="427"/>
                  </a:cubicBezTo>
                  <a:cubicBezTo>
                    <a:pt x="12" y="427"/>
                    <a:pt x="14" y="424"/>
                    <a:pt x="14" y="419"/>
                  </a:cubicBezTo>
                  <a:cubicBezTo>
                    <a:pt x="42" y="419"/>
                    <a:pt x="167" y="349"/>
                    <a:pt x="251" y="238"/>
                  </a:cubicBezTo>
                  <a:cubicBezTo>
                    <a:pt x="377" y="84"/>
                    <a:pt x="377" y="0"/>
                    <a:pt x="363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5"/>
            <p:cNvSpPr/>
            <p:nvPr/>
          </p:nvSpPr>
          <p:spPr>
            <a:xfrm>
              <a:off x="4302550" y="3528250"/>
              <a:ext cx="5950" cy="375"/>
            </a:xfrm>
            <a:custGeom>
              <a:avLst/>
              <a:gdLst/>
              <a:ahLst/>
              <a:cxnLst/>
              <a:rect l="l" t="t" r="r" b="b"/>
              <a:pathLst>
                <a:path w="238" h="15" extrusionOk="0">
                  <a:moveTo>
                    <a:pt x="0" y="0"/>
                  </a:moveTo>
                  <a:cubicBezTo>
                    <a:pt x="79" y="0"/>
                    <a:pt x="122" y="0"/>
                    <a:pt x="187" y="8"/>
                  </a:cubicBezTo>
                  <a:lnTo>
                    <a:pt x="187" y="8"/>
                  </a:lnTo>
                  <a:cubicBezTo>
                    <a:pt x="157" y="0"/>
                    <a:pt x="132" y="0"/>
                    <a:pt x="98" y="0"/>
                  </a:cubicBezTo>
                  <a:close/>
                  <a:moveTo>
                    <a:pt x="187" y="8"/>
                  </a:moveTo>
                  <a:lnTo>
                    <a:pt x="187" y="8"/>
                  </a:lnTo>
                  <a:cubicBezTo>
                    <a:pt x="194" y="9"/>
                    <a:pt x="202" y="11"/>
                    <a:pt x="210" y="14"/>
                  </a:cubicBezTo>
                  <a:lnTo>
                    <a:pt x="238" y="14"/>
                  </a:lnTo>
                  <a:cubicBezTo>
                    <a:pt x="219" y="11"/>
                    <a:pt x="202" y="9"/>
                    <a:pt x="187" y="8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5"/>
            <p:cNvSpPr/>
            <p:nvPr/>
          </p:nvSpPr>
          <p:spPr>
            <a:xfrm>
              <a:off x="4319625" y="3561725"/>
              <a:ext cx="7700" cy="8725"/>
            </a:xfrm>
            <a:custGeom>
              <a:avLst/>
              <a:gdLst/>
              <a:ahLst/>
              <a:cxnLst/>
              <a:rect l="l" t="t" r="r" b="b"/>
              <a:pathLst>
                <a:path w="308" h="349" extrusionOk="0">
                  <a:moveTo>
                    <a:pt x="308" y="0"/>
                  </a:moveTo>
                  <a:cubicBezTo>
                    <a:pt x="308" y="14"/>
                    <a:pt x="294" y="14"/>
                    <a:pt x="280" y="42"/>
                  </a:cubicBezTo>
                  <a:lnTo>
                    <a:pt x="85" y="251"/>
                  </a:lnTo>
                  <a:lnTo>
                    <a:pt x="15" y="321"/>
                  </a:lnTo>
                  <a:cubicBezTo>
                    <a:pt x="1" y="321"/>
                    <a:pt x="1" y="335"/>
                    <a:pt x="1" y="349"/>
                  </a:cubicBezTo>
                  <a:cubicBezTo>
                    <a:pt x="29" y="349"/>
                    <a:pt x="29" y="349"/>
                    <a:pt x="112" y="307"/>
                  </a:cubicBezTo>
                  <a:lnTo>
                    <a:pt x="210" y="209"/>
                  </a:lnTo>
                  <a:cubicBezTo>
                    <a:pt x="210" y="209"/>
                    <a:pt x="252" y="140"/>
                    <a:pt x="280" y="112"/>
                  </a:cubicBezTo>
                  <a:cubicBezTo>
                    <a:pt x="308" y="42"/>
                    <a:pt x="308" y="42"/>
                    <a:pt x="308" y="0"/>
                  </a:cubicBezTo>
                  <a:close/>
                </a:path>
              </a:pathLst>
            </a:custGeom>
            <a:solidFill>
              <a:srgbClr val="E1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5"/>
            <p:cNvSpPr/>
            <p:nvPr/>
          </p:nvSpPr>
          <p:spPr>
            <a:xfrm>
              <a:off x="4302900" y="3528250"/>
              <a:ext cx="1075" cy="25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0" y="0"/>
                  </a:move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5"/>
            <p:cNvSpPr/>
            <p:nvPr/>
          </p:nvSpPr>
          <p:spPr>
            <a:xfrm>
              <a:off x="4320325" y="3563125"/>
              <a:ext cx="5950" cy="6650"/>
            </a:xfrm>
            <a:custGeom>
              <a:avLst/>
              <a:gdLst/>
              <a:ahLst/>
              <a:cxnLst/>
              <a:rect l="l" t="t" r="r" b="b"/>
              <a:pathLst>
                <a:path w="238" h="266" extrusionOk="0">
                  <a:moveTo>
                    <a:pt x="238" y="0"/>
                  </a:moveTo>
                  <a:cubicBezTo>
                    <a:pt x="224" y="0"/>
                    <a:pt x="210" y="14"/>
                    <a:pt x="196" y="42"/>
                  </a:cubicBezTo>
                  <a:cubicBezTo>
                    <a:pt x="140" y="84"/>
                    <a:pt x="98" y="140"/>
                    <a:pt x="57" y="195"/>
                  </a:cubicBezTo>
                  <a:cubicBezTo>
                    <a:pt x="43" y="223"/>
                    <a:pt x="1" y="265"/>
                    <a:pt x="1" y="265"/>
                  </a:cubicBezTo>
                  <a:cubicBezTo>
                    <a:pt x="57" y="265"/>
                    <a:pt x="140" y="195"/>
                    <a:pt x="168" y="153"/>
                  </a:cubicBezTo>
                  <a:cubicBezTo>
                    <a:pt x="196" y="140"/>
                    <a:pt x="210" y="112"/>
                    <a:pt x="224" y="84"/>
                  </a:cubicBezTo>
                  <a:cubicBezTo>
                    <a:pt x="224" y="56"/>
                    <a:pt x="238" y="14"/>
                    <a:pt x="238" y="0"/>
                  </a:cubicBez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5"/>
            <p:cNvSpPr/>
            <p:nvPr/>
          </p:nvSpPr>
          <p:spPr>
            <a:xfrm>
              <a:off x="4322075" y="3564500"/>
              <a:ext cx="3175" cy="3700"/>
            </a:xfrm>
            <a:custGeom>
              <a:avLst/>
              <a:gdLst/>
              <a:ahLst/>
              <a:cxnLst/>
              <a:rect l="l" t="t" r="r" b="b"/>
              <a:pathLst>
                <a:path w="127" h="148" extrusionOk="0">
                  <a:moveTo>
                    <a:pt x="126" y="1"/>
                  </a:moveTo>
                  <a:cubicBezTo>
                    <a:pt x="112" y="15"/>
                    <a:pt x="42" y="85"/>
                    <a:pt x="1" y="140"/>
                  </a:cubicBezTo>
                  <a:cubicBezTo>
                    <a:pt x="5" y="145"/>
                    <a:pt x="10" y="148"/>
                    <a:pt x="17" y="148"/>
                  </a:cubicBezTo>
                  <a:cubicBezTo>
                    <a:pt x="32" y="148"/>
                    <a:pt x="51" y="133"/>
                    <a:pt x="70" y="85"/>
                  </a:cubicBezTo>
                  <a:cubicBezTo>
                    <a:pt x="126" y="57"/>
                    <a:pt x="126" y="15"/>
                    <a:pt x="126" y="1"/>
                  </a:cubicBezTo>
                  <a:close/>
                </a:path>
              </a:pathLst>
            </a:custGeom>
            <a:solidFill>
              <a:srgbClr val="E3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5"/>
            <p:cNvSpPr/>
            <p:nvPr/>
          </p:nvSpPr>
          <p:spPr>
            <a:xfrm>
              <a:off x="4304300" y="3488150"/>
              <a:ext cx="61050" cy="28950"/>
            </a:xfrm>
            <a:custGeom>
              <a:avLst/>
              <a:gdLst/>
              <a:ahLst/>
              <a:cxnLst/>
              <a:rect l="l" t="t" r="r" b="b"/>
              <a:pathLst>
                <a:path w="2442" h="1158" extrusionOk="0">
                  <a:moveTo>
                    <a:pt x="2427" y="0"/>
                  </a:moveTo>
                  <a:cubicBezTo>
                    <a:pt x="2427" y="24"/>
                    <a:pt x="2427" y="47"/>
                    <a:pt x="2430" y="73"/>
                  </a:cubicBezTo>
                  <a:lnTo>
                    <a:pt x="2430" y="73"/>
                  </a:lnTo>
                  <a:cubicBezTo>
                    <a:pt x="2430" y="49"/>
                    <a:pt x="2429" y="25"/>
                    <a:pt x="2427" y="0"/>
                  </a:cubicBezTo>
                  <a:close/>
                  <a:moveTo>
                    <a:pt x="2430" y="73"/>
                  </a:moveTo>
                  <a:cubicBezTo>
                    <a:pt x="2430" y="743"/>
                    <a:pt x="1798" y="1143"/>
                    <a:pt x="1169" y="1143"/>
                  </a:cubicBezTo>
                  <a:cubicBezTo>
                    <a:pt x="867" y="1143"/>
                    <a:pt x="565" y="1050"/>
                    <a:pt x="335" y="851"/>
                  </a:cubicBezTo>
                  <a:cubicBezTo>
                    <a:pt x="56" y="614"/>
                    <a:pt x="14" y="335"/>
                    <a:pt x="0" y="251"/>
                  </a:cubicBezTo>
                  <a:lnTo>
                    <a:pt x="0" y="251"/>
                  </a:lnTo>
                  <a:cubicBezTo>
                    <a:pt x="56" y="753"/>
                    <a:pt x="558" y="1158"/>
                    <a:pt x="1186" y="1158"/>
                  </a:cubicBezTo>
                  <a:cubicBezTo>
                    <a:pt x="1869" y="1158"/>
                    <a:pt x="2427" y="698"/>
                    <a:pt x="2441" y="140"/>
                  </a:cubicBezTo>
                  <a:cubicBezTo>
                    <a:pt x="2435" y="115"/>
                    <a:pt x="2432" y="93"/>
                    <a:pt x="2430" y="73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5"/>
            <p:cNvSpPr/>
            <p:nvPr/>
          </p:nvSpPr>
          <p:spPr>
            <a:xfrm>
              <a:off x="4303950" y="3490925"/>
              <a:ext cx="61050" cy="26525"/>
            </a:xfrm>
            <a:custGeom>
              <a:avLst/>
              <a:gdLst/>
              <a:ahLst/>
              <a:cxnLst/>
              <a:rect l="l" t="t" r="r" b="b"/>
              <a:pathLst>
                <a:path w="2442" h="1061" extrusionOk="0">
                  <a:moveTo>
                    <a:pt x="0" y="140"/>
                  </a:moveTo>
                  <a:cubicBezTo>
                    <a:pt x="0" y="168"/>
                    <a:pt x="14" y="224"/>
                    <a:pt x="14" y="252"/>
                  </a:cubicBezTo>
                  <a:lnTo>
                    <a:pt x="28" y="321"/>
                  </a:lnTo>
                  <a:cubicBezTo>
                    <a:pt x="42" y="349"/>
                    <a:pt x="42" y="377"/>
                    <a:pt x="70" y="391"/>
                  </a:cubicBezTo>
                  <a:lnTo>
                    <a:pt x="98" y="461"/>
                  </a:lnTo>
                  <a:cubicBezTo>
                    <a:pt x="112" y="489"/>
                    <a:pt x="140" y="517"/>
                    <a:pt x="154" y="531"/>
                  </a:cubicBezTo>
                  <a:lnTo>
                    <a:pt x="174" y="557"/>
                  </a:lnTo>
                  <a:lnTo>
                    <a:pt x="174" y="557"/>
                  </a:lnTo>
                  <a:cubicBezTo>
                    <a:pt x="82" y="434"/>
                    <a:pt x="21" y="293"/>
                    <a:pt x="0" y="140"/>
                  </a:cubicBezTo>
                  <a:close/>
                  <a:moveTo>
                    <a:pt x="174" y="557"/>
                  </a:moveTo>
                  <a:lnTo>
                    <a:pt x="174" y="557"/>
                  </a:lnTo>
                  <a:cubicBezTo>
                    <a:pt x="186" y="572"/>
                    <a:pt x="197" y="587"/>
                    <a:pt x="210" y="601"/>
                  </a:cubicBezTo>
                  <a:lnTo>
                    <a:pt x="210" y="601"/>
                  </a:lnTo>
                  <a:cubicBezTo>
                    <a:pt x="210" y="601"/>
                    <a:pt x="210" y="601"/>
                    <a:pt x="209" y="600"/>
                  </a:cubicBezTo>
                  <a:lnTo>
                    <a:pt x="174" y="557"/>
                  </a:lnTo>
                  <a:close/>
                  <a:moveTo>
                    <a:pt x="210" y="601"/>
                  </a:moveTo>
                  <a:lnTo>
                    <a:pt x="210" y="601"/>
                  </a:lnTo>
                  <a:cubicBezTo>
                    <a:pt x="224" y="642"/>
                    <a:pt x="237" y="656"/>
                    <a:pt x="251" y="670"/>
                  </a:cubicBezTo>
                  <a:lnTo>
                    <a:pt x="321" y="726"/>
                  </a:lnTo>
                  <a:cubicBezTo>
                    <a:pt x="333" y="732"/>
                    <a:pt x="345" y="738"/>
                    <a:pt x="355" y="745"/>
                  </a:cubicBezTo>
                  <a:lnTo>
                    <a:pt x="355" y="745"/>
                  </a:lnTo>
                  <a:cubicBezTo>
                    <a:pt x="302" y="701"/>
                    <a:pt x="253" y="653"/>
                    <a:pt x="210" y="601"/>
                  </a:cubicBezTo>
                  <a:close/>
                  <a:moveTo>
                    <a:pt x="355" y="745"/>
                  </a:moveTo>
                  <a:cubicBezTo>
                    <a:pt x="362" y="750"/>
                    <a:pt x="369" y="756"/>
                    <a:pt x="376" y="761"/>
                  </a:cubicBezTo>
                  <a:lnTo>
                    <a:pt x="376" y="761"/>
                  </a:lnTo>
                  <a:cubicBezTo>
                    <a:pt x="370" y="755"/>
                    <a:pt x="363" y="750"/>
                    <a:pt x="355" y="745"/>
                  </a:cubicBezTo>
                  <a:close/>
                  <a:moveTo>
                    <a:pt x="376" y="761"/>
                  </a:moveTo>
                  <a:cubicBezTo>
                    <a:pt x="382" y="767"/>
                    <a:pt x="387" y="774"/>
                    <a:pt x="391" y="782"/>
                  </a:cubicBezTo>
                  <a:lnTo>
                    <a:pt x="461" y="824"/>
                  </a:lnTo>
                  <a:cubicBezTo>
                    <a:pt x="488" y="852"/>
                    <a:pt x="516" y="865"/>
                    <a:pt x="530" y="879"/>
                  </a:cubicBezTo>
                  <a:lnTo>
                    <a:pt x="628" y="921"/>
                  </a:lnTo>
                  <a:cubicBezTo>
                    <a:pt x="643" y="929"/>
                    <a:pt x="661" y="932"/>
                    <a:pt x="678" y="936"/>
                  </a:cubicBezTo>
                  <a:lnTo>
                    <a:pt x="678" y="936"/>
                  </a:lnTo>
                  <a:cubicBezTo>
                    <a:pt x="567" y="890"/>
                    <a:pt x="465" y="831"/>
                    <a:pt x="376" y="761"/>
                  </a:cubicBezTo>
                  <a:close/>
                  <a:moveTo>
                    <a:pt x="678" y="936"/>
                  </a:moveTo>
                  <a:lnTo>
                    <a:pt x="678" y="936"/>
                  </a:lnTo>
                  <a:cubicBezTo>
                    <a:pt x="689" y="941"/>
                    <a:pt x="701" y="945"/>
                    <a:pt x="713" y="950"/>
                  </a:cubicBezTo>
                  <a:lnTo>
                    <a:pt x="713" y="950"/>
                  </a:lnTo>
                  <a:lnTo>
                    <a:pt x="712" y="949"/>
                  </a:lnTo>
                  <a:cubicBezTo>
                    <a:pt x="705" y="943"/>
                    <a:pt x="692" y="939"/>
                    <a:pt x="678" y="936"/>
                  </a:cubicBezTo>
                  <a:close/>
                  <a:moveTo>
                    <a:pt x="713" y="950"/>
                  </a:moveTo>
                  <a:lnTo>
                    <a:pt x="795" y="991"/>
                  </a:lnTo>
                  <a:cubicBezTo>
                    <a:pt x="809" y="991"/>
                    <a:pt x="851" y="1005"/>
                    <a:pt x="879" y="1005"/>
                  </a:cubicBezTo>
                  <a:lnTo>
                    <a:pt x="908" y="1009"/>
                  </a:lnTo>
                  <a:lnTo>
                    <a:pt x="908" y="1009"/>
                  </a:lnTo>
                  <a:cubicBezTo>
                    <a:pt x="840" y="994"/>
                    <a:pt x="775" y="974"/>
                    <a:pt x="713" y="950"/>
                  </a:cubicBezTo>
                  <a:close/>
                  <a:moveTo>
                    <a:pt x="908" y="1009"/>
                  </a:moveTo>
                  <a:cubicBezTo>
                    <a:pt x="932" y="1015"/>
                    <a:pt x="957" y="1020"/>
                    <a:pt x="983" y="1024"/>
                  </a:cubicBezTo>
                  <a:lnTo>
                    <a:pt x="983" y="1024"/>
                  </a:lnTo>
                  <a:cubicBezTo>
                    <a:pt x="981" y="1023"/>
                    <a:pt x="979" y="1021"/>
                    <a:pt x="977" y="1019"/>
                  </a:cubicBezTo>
                  <a:lnTo>
                    <a:pt x="908" y="1009"/>
                  </a:lnTo>
                  <a:close/>
                  <a:moveTo>
                    <a:pt x="983" y="1024"/>
                  </a:moveTo>
                  <a:cubicBezTo>
                    <a:pt x="1010" y="1047"/>
                    <a:pt x="1048" y="1047"/>
                    <a:pt x="1074" y="1047"/>
                  </a:cubicBezTo>
                  <a:lnTo>
                    <a:pt x="1186" y="1047"/>
                  </a:lnTo>
                  <a:cubicBezTo>
                    <a:pt x="1117" y="1044"/>
                    <a:pt x="1049" y="1036"/>
                    <a:pt x="983" y="1024"/>
                  </a:cubicBezTo>
                  <a:close/>
                  <a:moveTo>
                    <a:pt x="2441" y="1"/>
                  </a:moveTo>
                  <a:cubicBezTo>
                    <a:pt x="2413" y="98"/>
                    <a:pt x="2413" y="252"/>
                    <a:pt x="2302" y="461"/>
                  </a:cubicBezTo>
                  <a:cubicBezTo>
                    <a:pt x="2274" y="489"/>
                    <a:pt x="2260" y="517"/>
                    <a:pt x="2246" y="531"/>
                  </a:cubicBezTo>
                  <a:cubicBezTo>
                    <a:pt x="2037" y="838"/>
                    <a:pt x="1632" y="1047"/>
                    <a:pt x="1186" y="1047"/>
                  </a:cubicBezTo>
                  <a:cubicBezTo>
                    <a:pt x="1214" y="1047"/>
                    <a:pt x="1256" y="1047"/>
                    <a:pt x="1297" y="1061"/>
                  </a:cubicBezTo>
                  <a:lnTo>
                    <a:pt x="1409" y="1047"/>
                  </a:lnTo>
                  <a:cubicBezTo>
                    <a:pt x="1423" y="1047"/>
                    <a:pt x="1451" y="1019"/>
                    <a:pt x="1493" y="1019"/>
                  </a:cubicBezTo>
                  <a:lnTo>
                    <a:pt x="1576" y="1005"/>
                  </a:lnTo>
                  <a:cubicBezTo>
                    <a:pt x="1604" y="991"/>
                    <a:pt x="1632" y="977"/>
                    <a:pt x="1674" y="977"/>
                  </a:cubicBezTo>
                  <a:lnTo>
                    <a:pt x="1758" y="935"/>
                  </a:lnTo>
                  <a:cubicBezTo>
                    <a:pt x="1786" y="935"/>
                    <a:pt x="1827" y="921"/>
                    <a:pt x="1841" y="893"/>
                  </a:cubicBezTo>
                  <a:lnTo>
                    <a:pt x="1925" y="865"/>
                  </a:lnTo>
                  <a:cubicBezTo>
                    <a:pt x="1953" y="852"/>
                    <a:pt x="1981" y="824"/>
                    <a:pt x="1995" y="810"/>
                  </a:cubicBezTo>
                  <a:lnTo>
                    <a:pt x="2065" y="754"/>
                  </a:lnTo>
                  <a:cubicBezTo>
                    <a:pt x="2093" y="740"/>
                    <a:pt x="2120" y="726"/>
                    <a:pt x="2134" y="712"/>
                  </a:cubicBezTo>
                  <a:lnTo>
                    <a:pt x="2190" y="642"/>
                  </a:lnTo>
                  <a:cubicBezTo>
                    <a:pt x="2204" y="628"/>
                    <a:pt x="2218" y="587"/>
                    <a:pt x="2246" y="573"/>
                  </a:cubicBezTo>
                  <a:lnTo>
                    <a:pt x="2288" y="503"/>
                  </a:lnTo>
                  <a:cubicBezTo>
                    <a:pt x="2288" y="489"/>
                    <a:pt x="2316" y="447"/>
                    <a:pt x="2330" y="433"/>
                  </a:cubicBezTo>
                  <a:lnTo>
                    <a:pt x="2358" y="363"/>
                  </a:lnTo>
                  <a:cubicBezTo>
                    <a:pt x="2385" y="321"/>
                    <a:pt x="2385" y="294"/>
                    <a:pt x="2399" y="280"/>
                  </a:cubicBezTo>
                  <a:lnTo>
                    <a:pt x="2413" y="182"/>
                  </a:lnTo>
                  <a:cubicBezTo>
                    <a:pt x="2413" y="154"/>
                    <a:pt x="2441" y="112"/>
                    <a:pt x="2441" y="98"/>
                  </a:cubicBezTo>
                  <a:lnTo>
                    <a:pt x="2441" y="1"/>
                  </a:ln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5"/>
            <p:cNvSpPr/>
            <p:nvPr/>
          </p:nvSpPr>
          <p:spPr>
            <a:xfrm>
              <a:off x="4303950" y="3494425"/>
              <a:ext cx="61050" cy="22675"/>
            </a:xfrm>
            <a:custGeom>
              <a:avLst/>
              <a:gdLst/>
              <a:ahLst/>
              <a:cxnLst/>
              <a:rect l="l" t="t" r="r" b="b"/>
              <a:pathLst>
                <a:path w="2442" h="907" extrusionOk="0">
                  <a:moveTo>
                    <a:pt x="2441" y="0"/>
                  </a:moveTo>
                  <a:lnTo>
                    <a:pt x="2441" y="0"/>
                  </a:lnTo>
                  <a:cubicBezTo>
                    <a:pt x="2439" y="12"/>
                    <a:pt x="2436" y="23"/>
                    <a:pt x="2434" y="34"/>
                  </a:cubicBezTo>
                  <a:lnTo>
                    <a:pt x="2434" y="34"/>
                  </a:lnTo>
                  <a:cubicBezTo>
                    <a:pt x="2438" y="21"/>
                    <a:pt x="2441" y="9"/>
                    <a:pt x="2441" y="0"/>
                  </a:cubicBezTo>
                  <a:close/>
                  <a:moveTo>
                    <a:pt x="0" y="0"/>
                  </a:moveTo>
                  <a:cubicBezTo>
                    <a:pt x="0" y="28"/>
                    <a:pt x="14" y="84"/>
                    <a:pt x="14" y="112"/>
                  </a:cubicBezTo>
                  <a:lnTo>
                    <a:pt x="28" y="181"/>
                  </a:lnTo>
                  <a:cubicBezTo>
                    <a:pt x="42" y="209"/>
                    <a:pt x="42" y="237"/>
                    <a:pt x="70" y="251"/>
                  </a:cubicBezTo>
                  <a:lnTo>
                    <a:pt x="98" y="321"/>
                  </a:lnTo>
                  <a:cubicBezTo>
                    <a:pt x="112" y="349"/>
                    <a:pt x="140" y="377"/>
                    <a:pt x="154" y="391"/>
                  </a:cubicBezTo>
                  <a:lnTo>
                    <a:pt x="174" y="417"/>
                  </a:lnTo>
                  <a:lnTo>
                    <a:pt x="174" y="417"/>
                  </a:lnTo>
                  <a:cubicBezTo>
                    <a:pt x="82" y="294"/>
                    <a:pt x="21" y="153"/>
                    <a:pt x="0" y="0"/>
                  </a:cubicBezTo>
                  <a:close/>
                  <a:moveTo>
                    <a:pt x="174" y="417"/>
                  </a:moveTo>
                  <a:cubicBezTo>
                    <a:pt x="186" y="432"/>
                    <a:pt x="197" y="447"/>
                    <a:pt x="210" y="461"/>
                  </a:cubicBezTo>
                  <a:lnTo>
                    <a:pt x="210" y="461"/>
                  </a:lnTo>
                  <a:cubicBezTo>
                    <a:pt x="210" y="461"/>
                    <a:pt x="210" y="461"/>
                    <a:pt x="209" y="460"/>
                  </a:cubicBezTo>
                  <a:lnTo>
                    <a:pt x="174" y="417"/>
                  </a:lnTo>
                  <a:close/>
                  <a:moveTo>
                    <a:pt x="2434" y="34"/>
                  </a:moveTo>
                  <a:cubicBezTo>
                    <a:pt x="2425" y="61"/>
                    <a:pt x="2409" y="93"/>
                    <a:pt x="2399" y="112"/>
                  </a:cubicBezTo>
                  <a:cubicBezTo>
                    <a:pt x="2385" y="140"/>
                    <a:pt x="2385" y="168"/>
                    <a:pt x="2371" y="209"/>
                  </a:cubicBezTo>
                  <a:lnTo>
                    <a:pt x="2330" y="279"/>
                  </a:lnTo>
                  <a:cubicBezTo>
                    <a:pt x="2316" y="293"/>
                    <a:pt x="2288" y="321"/>
                    <a:pt x="2288" y="349"/>
                  </a:cubicBezTo>
                  <a:lnTo>
                    <a:pt x="2246" y="419"/>
                  </a:lnTo>
                  <a:cubicBezTo>
                    <a:pt x="2220" y="432"/>
                    <a:pt x="2206" y="457"/>
                    <a:pt x="2193" y="483"/>
                  </a:cubicBezTo>
                  <a:lnTo>
                    <a:pt x="2193" y="483"/>
                  </a:lnTo>
                  <a:cubicBezTo>
                    <a:pt x="2291" y="375"/>
                    <a:pt x="2386" y="241"/>
                    <a:pt x="2434" y="34"/>
                  </a:cubicBezTo>
                  <a:close/>
                  <a:moveTo>
                    <a:pt x="2193" y="483"/>
                  </a:moveTo>
                  <a:cubicBezTo>
                    <a:pt x="2169" y="509"/>
                    <a:pt x="2144" y="534"/>
                    <a:pt x="2120" y="558"/>
                  </a:cubicBezTo>
                  <a:cubicBezTo>
                    <a:pt x="2113" y="566"/>
                    <a:pt x="2109" y="573"/>
                    <a:pt x="2106" y="578"/>
                  </a:cubicBezTo>
                  <a:lnTo>
                    <a:pt x="2106" y="578"/>
                  </a:lnTo>
                  <a:cubicBezTo>
                    <a:pt x="2117" y="572"/>
                    <a:pt x="2128" y="565"/>
                    <a:pt x="2134" y="558"/>
                  </a:cubicBezTo>
                  <a:lnTo>
                    <a:pt x="2190" y="488"/>
                  </a:lnTo>
                  <a:cubicBezTo>
                    <a:pt x="2191" y="486"/>
                    <a:pt x="2192" y="485"/>
                    <a:pt x="2193" y="483"/>
                  </a:cubicBezTo>
                  <a:close/>
                  <a:moveTo>
                    <a:pt x="210" y="461"/>
                  </a:moveTo>
                  <a:lnTo>
                    <a:pt x="210" y="461"/>
                  </a:lnTo>
                  <a:cubicBezTo>
                    <a:pt x="224" y="502"/>
                    <a:pt x="237" y="516"/>
                    <a:pt x="251" y="530"/>
                  </a:cubicBezTo>
                  <a:lnTo>
                    <a:pt x="321" y="586"/>
                  </a:lnTo>
                  <a:cubicBezTo>
                    <a:pt x="333" y="592"/>
                    <a:pt x="345" y="598"/>
                    <a:pt x="355" y="605"/>
                  </a:cubicBezTo>
                  <a:lnTo>
                    <a:pt x="355" y="605"/>
                  </a:lnTo>
                  <a:cubicBezTo>
                    <a:pt x="302" y="561"/>
                    <a:pt x="253" y="513"/>
                    <a:pt x="210" y="461"/>
                  </a:cubicBezTo>
                  <a:close/>
                  <a:moveTo>
                    <a:pt x="355" y="605"/>
                  </a:moveTo>
                  <a:cubicBezTo>
                    <a:pt x="362" y="610"/>
                    <a:pt x="369" y="616"/>
                    <a:pt x="376" y="621"/>
                  </a:cubicBezTo>
                  <a:lnTo>
                    <a:pt x="376" y="621"/>
                  </a:lnTo>
                  <a:cubicBezTo>
                    <a:pt x="370" y="615"/>
                    <a:pt x="363" y="610"/>
                    <a:pt x="355" y="605"/>
                  </a:cubicBezTo>
                  <a:close/>
                  <a:moveTo>
                    <a:pt x="2106" y="578"/>
                  </a:moveTo>
                  <a:lnTo>
                    <a:pt x="2106" y="578"/>
                  </a:lnTo>
                  <a:cubicBezTo>
                    <a:pt x="2093" y="586"/>
                    <a:pt x="2079" y="593"/>
                    <a:pt x="2065" y="600"/>
                  </a:cubicBezTo>
                  <a:lnTo>
                    <a:pt x="1995" y="656"/>
                  </a:lnTo>
                  <a:cubicBezTo>
                    <a:pt x="1987" y="664"/>
                    <a:pt x="1974" y="672"/>
                    <a:pt x="1960" y="682"/>
                  </a:cubicBezTo>
                  <a:lnTo>
                    <a:pt x="1960" y="682"/>
                  </a:lnTo>
                  <a:cubicBezTo>
                    <a:pt x="2006" y="653"/>
                    <a:pt x="2051" y="620"/>
                    <a:pt x="2093" y="586"/>
                  </a:cubicBezTo>
                  <a:cubicBezTo>
                    <a:pt x="2099" y="586"/>
                    <a:pt x="2102" y="583"/>
                    <a:pt x="2106" y="578"/>
                  </a:cubicBezTo>
                  <a:close/>
                  <a:moveTo>
                    <a:pt x="1960" y="682"/>
                  </a:moveTo>
                  <a:cubicBezTo>
                    <a:pt x="1938" y="696"/>
                    <a:pt x="1916" y="709"/>
                    <a:pt x="1894" y="722"/>
                  </a:cubicBezTo>
                  <a:lnTo>
                    <a:pt x="1894" y="722"/>
                  </a:lnTo>
                  <a:lnTo>
                    <a:pt x="1925" y="712"/>
                  </a:lnTo>
                  <a:cubicBezTo>
                    <a:pt x="1937" y="700"/>
                    <a:pt x="1949" y="690"/>
                    <a:pt x="1960" y="682"/>
                  </a:cubicBezTo>
                  <a:close/>
                  <a:moveTo>
                    <a:pt x="376" y="621"/>
                  </a:moveTo>
                  <a:cubicBezTo>
                    <a:pt x="382" y="627"/>
                    <a:pt x="387" y="634"/>
                    <a:pt x="391" y="642"/>
                  </a:cubicBezTo>
                  <a:lnTo>
                    <a:pt x="461" y="684"/>
                  </a:lnTo>
                  <a:cubicBezTo>
                    <a:pt x="488" y="712"/>
                    <a:pt x="516" y="725"/>
                    <a:pt x="530" y="739"/>
                  </a:cubicBezTo>
                  <a:lnTo>
                    <a:pt x="628" y="781"/>
                  </a:lnTo>
                  <a:cubicBezTo>
                    <a:pt x="643" y="789"/>
                    <a:pt x="661" y="792"/>
                    <a:pt x="678" y="796"/>
                  </a:cubicBezTo>
                  <a:lnTo>
                    <a:pt x="678" y="796"/>
                  </a:lnTo>
                  <a:cubicBezTo>
                    <a:pt x="567" y="750"/>
                    <a:pt x="465" y="691"/>
                    <a:pt x="376" y="621"/>
                  </a:cubicBezTo>
                  <a:close/>
                  <a:moveTo>
                    <a:pt x="678" y="796"/>
                  </a:moveTo>
                  <a:lnTo>
                    <a:pt x="678" y="796"/>
                  </a:lnTo>
                  <a:cubicBezTo>
                    <a:pt x="689" y="801"/>
                    <a:pt x="701" y="805"/>
                    <a:pt x="713" y="810"/>
                  </a:cubicBezTo>
                  <a:lnTo>
                    <a:pt x="713" y="810"/>
                  </a:lnTo>
                  <a:lnTo>
                    <a:pt x="712" y="809"/>
                  </a:lnTo>
                  <a:cubicBezTo>
                    <a:pt x="705" y="803"/>
                    <a:pt x="692" y="799"/>
                    <a:pt x="678" y="796"/>
                  </a:cubicBezTo>
                  <a:close/>
                  <a:moveTo>
                    <a:pt x="713" y="810"/>
                  </a:moveTo>
                  <a:lnTo>
                    <a:pt x="795" y="851"/>
                  </a:lnTo>
                  <a:cubicBezTo>
                    <a:pt x="809" y="851"/>
                    <a:pt x="851" y="865"/>
                    <a:pt x="879" y="865"/>
                  </a:cubicBezTo>
                  <a:lnTo>
                    <a:pt x="908" y="869"/>
                  </a:lnTo>
                  <a:lnTo>
                    <a:pt x="908" y="869"/>
                  </a:lnTo>
                  <a:cubicBezTo>
                    <a:pt x="840" y="854"/>
                    <a:pt x="775" y="834"/>
                    <a:pt x="713" y="810"/>
                  </a:cubicBezTo>
                  <a:close/>
                  <a:moveTo>
                    <a:pt x="908" y="869"/>
                  </a:moveTo>
                  <a:cubicBezTo>
                    <a:pt x="932" y="875"/>
                    <a:pt x="957" y="880"/>
                    <a:pt x="983" y="884"/>
                  </a:cubicBezTo>
                  <a:lnTo>
                    <a:pt x="983" y="884"/>
                  </a:lnTo>
                  <a:cubicBezTo>
                    <a:pt x="981" y="883"/>
                    <a:pt x="979" y="881"/>
                    <a:pt x="977" y="879"/>
                  </a:cubicBezTo>
                  <a:lnTo>
                    <a:pt x="908" y="869"/>
                  </a:lnTo>
                  <a:close/>
                  <a:moveTo>
                    <a:pt x="1894" y="722"/>
                  </a:moveTo>
                  <a:lnTo>
                    <a:pt x="1841" y="739"/>
                  </a:lnTo>
                  <a:cubicBezTo>
                    <a:pt x="1827" y="753"/>
                    <a:pt x="1786" y="781"/>
                    <a:pt x="1758" y="781"/>
                  </a:cubicBezTo>
                  <a:lnTo>
                    <a:pt x="1674" y="809"/>
                  </a:lnTo>
                  <a:cubicBezTo>
                    <a:pt x="1632" y="809"/>
                    <a:pt x="1604" y="837"/>
                    <a:pt x="1576" y="851"/>
                  </a:cubicBezTo>
                  <a:lnTo>
                    <a:pt x="1493" y="865"/>
                  </a:lnTo>
                  <a:cubicBezTo>
                    <a:pt x="1465" y="865"/>
                    <a:pt x="1423" y="879"/>
                    <a:pt x="1409" y="879"/>
                  </a:cubicBezTo>
                  <a:lnTo>
                    <a:pt x="1324" y="900"/>
                  </a:lnTo>
                  <a:lnTo>
                    <a:pt x="1324" y="900"/>
                  </a:lnTo>
                  <a:cubicBezTo>
                    <a:pt x="1531" y="880"/>
                    <a:pt x="1725" y="817"/>
                    <a:pt x="1894" y="722"/>
                  </a:cubicBezTo>
                  <a:close/>
                  <a:moveTo>
                    <a:pt x="983" y="884"/>
                  </a:moveTo>
                  <a:cubicBezTo>
                    <a:pt x="1010" y="907"/>
                    <a:pt x="1048" y="907"/>
                    <a:pt x="1074" y="907"/>
                  </a:cubicBezTo>
                  <a:lnTo>
                    <a:pt x="1186" y="907"/>
                  </a:lnTo>
                  <a:cubicBezTo>
                    <a:pt x="1117" y="904"/>
                    <a:pt x="1049" y="896"/>
                    <a:pt x="983" y="884"/>
                  </a:cubicBezTo>
                  <a:close/>
                  <a:moveTo>
                    <a:pt x="1324" y="900"/>
                  </a:moveTo>
                  <a:cubicBezTo>
                    <a:pt x="1278" y="905"/>
                    <a:pt x="1232" y="907"/>
                    <a:pt x="1186" y="907"/>
                  </a:cubicBezTo>
                  <a:lnTo>
                    <a:pt x="1297" y="907"/>
                  </a:lnTo>
                  <a:lnTo>
                    <a:pt x="1324" y="900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5"/>
            <p:cNvSpPr/>
            <p:nvPr/>
          </p:nvSpPr>
          <p:spPr>
            <a:xfrm>
              <a:off x="4303950" y="3494425"/>
              <a:ext cx="59300" cy="23025"/>
            </a:xfrm>
            <a:custGeom>
              <a:avLst/>
              <a:gdLst/>
              <a:ahLst/>
              <a:cxnLst/>
              <a:rect l="l" t="t" r="r" b="b"/>
              <a:pathLst>
                <a:path w="2372" h="921" extrusionOk="0">
                  <a:moveTo>
                    <a:pt x="2371" y="154"/>
                  </a:moveTo>
                  <a:cubicBezTo>
                    <a:pt x="2348" y="177"/>
                    <a:pt x="2335" y="219"/>
                    <a:pt x="2323" y="265"/>
                  </a:cubicBezTo>
                  <a:lnTo>
                    <a:pt x="2323" y="265"/>
                  </a:lnTo>
                  <a:cubicBezTo>
                    <a:pt x="2341" y="230"/>
                    <a:pt x="2357" y="193"/>
                    <a:pt x="2371" y="154"/>
                  </a:cubicBezTo>
                  <a:close/>
                  <a:moveTo>
                    <a:pt x="2323" y="265"/>
                  </a:moveTo>
                  <a:cubicBezTo>
                    <a:pt x="2314" y="282"/>
                    <a:pt x="2305" y="299"/>
                    <a:pt x="2295" y="315"/>
                  </a:cubicBezTo>
                  <a:lnTo>
                    <a:pt x="2295" y="315"/>
                  </a:lnTo>
                  <a:cubicBezTo>
                    <a:pt x="2302" y="306"/>
                    <a:pt x="2310" y="299"/>
                    <a:pt x="2316" y="293"/>
                  </a:cubicBezTo>
                  <a:cubicBezTo>
                    <a:pt x="2318" y="284"/>
                    <a:pt x="2320" y="274"/>
                    <a:pt x="2323" y="265"/>
                  </a:cubicBezTo>
                  <a:close/>
                  <a:moveTo>
                    <a:pt x="2295" y="315"/>
                  </a:moveTo>
                  <a:cubicBezTo>
                    <a:pt x="2288" y="324"/>
                    <a:pt x="2282" y="334"/>
                    <a:pt x="2278" y="344"/>
                  </a:cubicBezTo>
                  <a:lnTo>
                    <a:pt x="2278" y="344"/>
                  </a:lnTo>
                  <a:cubicBezTo>
                    <a:pt x="2284" y="335"/>
                    <a:pt x="2289" y="325"/>
                    <a:pt x="2295" y="315"/>
                  </a:cubicBezTo>
                  <a:close/>
                  <a:moveTo>
                    <a:pt x="0" y="0"/>
                  </a:moveTo>
                  <a:cubicBezTo>
                    <a:pt x="0" y="28"/>
                    <a:pt x="14" y="84"/>
                    <a:pt x="14" y="112"/>
                  </a:cubicBezTo>
                  <a:lnTo>
                    <a:pt x="28" y="181"/>
                  </a:lnTo>
                  <a:cubicBezTo>
                    <a:pt x="42" y="209"/>
                    <a:pt x="42" y="237"/>
                    <a:pt x="70" y="251"/>
                  </a:cubicBezTo>
                  <a:lnTo>
                    <a:pt x="98" y="321"/>
                  </a:lnTo>
                  <a:cubicBezTo>
                    <a:pt x="112" y="349"/>
                    <a:pt x="140" y="377"/>
                    <a:pt x="154" y="391"/>
                  </a:cubicBezTo>
                  <a:lnTo>
                    <a:pt x="174" y="417"/>
                  </a:lnTo>
                  <a:lnTo>
                    <a:pt x="174" y="417"/>
                  </a:lnTo>
                  <a:cubicBezTo>
                    <a:pt x="82" y="294"/>
                    <a:pt x="21" y="153"/>
                    <a:pt x="0" y="0"/>
                  </a:cubicBezTo>
                  <a:close/>
                  <a:moveTo>
                    <a:pt x="174" y="417"/>
                  </a:moveTo>
                  <a:lnTo>
                    <a:pt x="174" y="417"/>
                  </a:lnTo>
                  <a:cubicBezTo>
                    <a:pt x="186" y="432"/>
                    <a:pt x="197" y="447"/>
                    <a:pt x="210" y="461"/>
                  </a:cubicBezTo>
                  <a:lnTo>
                    <a:pt x="210" y="461"/>
                  </a:lnTo>
                  <a:cubicBezTo>
                    <a:pt x="210" y="461"/>
                    <a:pt x="210" y="461"/>
                    <a:pt x="209" y="460"/>
                  </a:cubicBezTo>
                  <a:lnTo>
                    <a:pt x="174" y="417"/>
                  </a:lnTo>
                  <a:close/>
                  <a:moveTo>
                    <a:pt x="210" y="461"/>
                  </a:moveTo>
                  <a:lnTo>
                    <a:pt x="210" y="461"/>
                  </a:lnTo>
                  <a:cubicBezTo>
                    <a:pt x="224" y="502"/>
                    <a:pt x="237" y="516"/>
                    <a:pt x="251" y="530"/>
                  </a:cubicBezTo>
                  <a:lnTo>
                    <a:pt x="321" y="586"/>
                  </a:lnTo>
                  <a:cubicBezTo>
                    <a:pt x="333" y="592"/>
                    <a:pt x="345" y="598"/>
                    <a:pt x="355" y="605"/>
                  </a:cubicBezTo>
                  <a:lnTo>
                    <a:pt x="355" y="605"/>
                  </a:lnTo>
                  <a:cubicBezTo>
                    <a:pt x="302" y="561"/>
                    <a:pt x="253" y="513"/>
                    <a:pt x="210" y="461"/>
                  </a:cubicBezTo>
                  <a:close/>
                  <a:moveTo>
                    <a:pt x="355" y="605"/>
                  </a:moveTo>
                  <a:cubicBezTo>
                    <a:pt x="362" y="610"/>
                    <a:pt x="369" y="616"/>
                    <a:pt x="376" y="621"/>
                  </a:cubicBezTo>
                  <a:lnTo>
                    <a:pt x="376" y="621"/>
                  </a:lnTo>
                  <a:cubicBezTo>
                    <a:pt x="370" y="615"/>
                    <a:pt x="363" y="610"/>
                    <a:pt x="355" y="605"/>
                  </a:cubicBezTo>
                  <a:close/>
                  <a:moveTo>
                    <a:pt x="2278" y="344"/>
                  </a:moveTo>
                  <a:lnTo>
                    <a:pt x="2278" y="344"/>
                  </a:lnTo>
                  <a:cubicBezTo>
                    <a:pt x="2158" y="532"/>
                    <a:pt x="2000" y="644"/>
                    <a:pt x="1925" y="698"/>
                  </a:cubicBezTo>
                  <a:cubicBezTo>
                    <a:pt x="1911" y="712"/>
                    <a:pt x="1897" y="712"/>
                    <a:pt x="1883" y="725"/>
                  </a:cubicBezTo>
                  <a:cubicBezTo>
                    <a:pt x="1869" y="734"/>
                    <a:pt x="1854" y="742"/>
                    <a:pt x="1839" y="749"/>
                  </a:cubicBezTo>
                  <a:lnTo>
                    <a:pt x="1839" y="749"/>
                  </a:lnTo>
                  <a:lnTo>
                    <a:pt x="1911" y="725"/>
                  </a:lnTo>
                  <a:cubicBezTo>
                    <a:pt x="1925" y="712"/>
                    <a:pt x="1967" y="684"/>
                    <a:pt x="1981" y="670"/>
                  </a:cubicBezTo>
                  <a:lnTo>
                    <a:pt x="2051" y="614"/>
                  </a:lnTo>
                  <a:cubicBezTo>
                    <a:pt x="2065" y="600"/>
                    <a:pt x="2106" y="586"/>
                    <a:pt x="2120" y="572"/>
                  </a:cubicBezTo>
                  <a:lnTo>
                    <a:pt x="2176" y="502"/>
                  </a:lnTo>
                  <a:cubicBezTo>
                    <a:pt x="2190" y="474"/>
                    <a:pt x="2204" y="447"/>
                    <a:pt x="2232" y="433"/>
                  </a:cubicBezTo>
                  <a:lnTo>
                    <a:pt x="2274" y="363"/>
                  </a:lnTo>
                  <a:cubicBezTo>
                    <a:pt x="2274" y="356"/>
                    <a:pt x="2275" y="350"/>
                    <a:pt x="2278" y="344"/>
                  </a:cubicBezTo>
                  <a:close/>
                  <a:moveTo>
                    <a:pt x="1839" y="749"/>
                  </a:moveTo>
                  <a:lnTo>
                    <a:pt x="1827" y="753"/>
                  </a:lnTo>
                  <a:cubicBezTo>
                    <a:pt x="1827" y="754"/>
                    <a:pt x="1826" y="755"/>
                    <a:pt x="1826" y="756"/>
                  </a:cubicBezTo>
                  <a:lnTo>
                    <a:pt x="1826" y="756"/>
                  </a:lnTo>
                  <a:cubicBezTo>
                    <a:pt x="1830" y="754"/>
                    <a:pt x="1835" y="752"/>
                    <a:pt x="1839" y="749"/>
                  </a:cubicBezTo>
                  <a:close/>
                  <a:moveTo>
                    <a:pt x="376" y="621"/>
                  </a:moveTo>
                  <a:cubicBezTo>
                    <a:pt x="382" y="627"/>
                    <a:pt x="387" y="634"/>
                    <a:pt x="391" y="642"/>
                  </a:cubicBezTo>
                  <a:lnTo>
                    <a:pt x="461" y="684"/>
                  </a:lnTo>
                  <a:cubicBezTo>
                    <a:pt x="488" y="712"/>
                    <a:pt x="516" y="725"/>
                    <a:pt x="530" y="739"/>
                  </a:cubicBezTo>
                  <a:lnTo>
                    <a:pt x="628" y="781"/>
                  </a:lnTo>
                  <a:cubicBezTo>
                    <a:pt x="643" y="789"/>
                    <a:pt x="661" y="792"/>
                    <a:pt x="678" y="796"/>
                  </a:cubicBezTo>
                  <a:lnTo>
                    <a:pt x="678" y="796"/>
                  </a:lnTo>
                  <a:cubicBezTo>
                    <a:pt x="567" y="750"/>
                    <a:pt x="465" y="691"/>
                    <a:pt x="376" y="621"/>
                  </a:cubicBezTo>
                  <a:close/>
                  <a:moveTo>
                    <a:pt x="1826" y="756"/>
                  </a:moveTo>
                  <a:lnTo>
                    <a:pt x="1826" y="756"/>
                  </a:lnTo>
                  <a:cubicBezTo>
                    <a:pt x="1797" y="771"/>
                    <a:pt x="1766" y="785"/>
                    <a:pt x="1735" y="798"/>
                  </a:cubicBezTo>
                  <a:lnTo>
                    <a:pt x="1735" y="798"/>
                  </a:lnTo>
                  <a:lnTo>
                    <a:pt x="1744" y="795"/>
                  </a:lnTo>
                  <a:cubicBezTo>
                    <a:pt x="1771" y="795"/>
                    <a:pt x="1811" y="782"/>
                    <a:pt x="1826" y="756"/>
                  </a:cubicBezTo>
                  <a:close/>
                  <a:moveTo>
                    <a:pt x="678" y="796"/>
                  </a:moveTo>
                  <a:lnTo>
                    <a:pt x="678" y="796"/>
                  </a:lnTo>
                  <a:cubicBezTo>
                    <a:pt x="689" y="801"/>
                    <a:pt x="701" y="805"/>
                    <a:pt x="713" y="810"/>
                  </a:cubicBezTo>
                  <a:lnTo>
                    <a:pt x="713" y="810"/>
                  </a:lnTo>
                  <a:lnTo>
                    <a:pt x="712" y="809"/>
                  </a:lnTo>
                  <a:cubicBezTo>
                    <a:pt x="705" y="803"/>
                    <a:pt x="692" y="799"/>
                    <a:pt x="678" y="796"/>
                  </a:cubicBezTo>
                  <a:close/>
                  <a:moveTo>
                    <a:pt x="1735" y="798"/>
                  </a:moveTo>
                  <a:lnTo>
                    <a:pt x="1646" y="823"/>
                  </a:lnTo>
                  <a:cubicBezTo>
                    <a:pt x="1626" y="823"/>
                    <a:pt x="1598" y="838"/>
                    <a:pt x="1579" y="852"/>
                  </a:cubicBezTo>
                  <a:lnTo>
                    <a:pt x="1579" y="852"/>
                  </a:lnTo>
                  <a:cubicBezTo>
                    <a:pt x="1633" y="836"/>
                    <a:pt x="1685" y="818"/>
                    <a:pt x="1735" y="798"/>
                  </a:cubicBezTo>
                  <a:close/>
                  <a:moveTo>
                    <a:pt x="713" y="810"/>
                  </a:moveTo>
                  <a:lnTo>
                    <a:pt x="795" y="851"/>
                  </a:lnTo>
                  <a:cubicBezTo>
                    <a:pt x="809" y="851"/>
                    <a:pt x="851" y="865"/>
                    <a:pt x="879" y="865"/>
                  </a:cubicBezTo>
                  <a:lnTo>
                    <a:pt x="908" y="869"/>
                  </a:lnTo>
                  <a:lnTo>
                    <a:pt x="908" y="869"/>
                  </a:lnTo>
                  <a:cubicBezTo>
                    <a:pt x="840" y="854"/>
                    <a:pt x="775" y="834"/>
                    <a:pt x="713" y="810"/>
                  </a:cubicBezTo>
                  <a:close/>
                  <a:moveTo>
                    <a:pt x="908" y="869"/>
                  </a:moveTo>
                  <a:cubicBezTo>
                    <a:pt x="932" y="875"/>
                    <a:pt x="957" y="880"/>
                    <a:pt x="983" y="884"/>
                  </a:cubicBezTo>
                  <a:lnTo>
                    <a:pt x="983" y="884"/>
                  </a:lnTo>
                  <a:cubicBezTo>
                    <a:pt x="981" y="883"/>
                    <a:pt x="979" y="881"/>
                    <a:pt x="977" y="879"/>
                  </a:cubicBezTo>
                  <a:lnTo>
                    <a:pt x="908" y="869"/>
                  </a:lnTo>
                  <a:close/>
                  <a:moveTo>
                    <a:pt x="983" y="884"/>
                  </a:moveTo>
                  <a:cubicBezTo>
                    <a:pt x="1010" y="907"/>
                    <a:pt x="1048" y="907"/>
                    <a:pt x="1074" y="907"/>
                  </a:cubicBezTo>
                  <a:lnTo>
                    <a:pt x="1186" y="907"/>
                  </a:lnTo>
                  <a:cubicBezTo>
                    <a:pt x="1117" y="904"/>
                    <a:pt x="1049" y="896"/>
                    <a:pt x="983" y="884"/>
                  </a:cubicBezTo>
                  <a:close/>
                  <a:moveTo>
                    <a:pt x="1579" y="852"/>
                  </a:moveTo>
                  <a:cubicBezTo>
                    <a:pt x="1453" y="887"/>
                    <a:pt x="1320" y="907"/>
                    <a:pt x="1186" y="907"/>
                  </a:cubicBezTo>
                  <a:cubicBezTo>
                    <a:pt x="1214" y="907"/>
                    <a:pt x="1256" y="907"/>
                    <a:pt x="1283" y="921"/>
                  </a:cubicBezTo>
                  <a:lnTo>
                    <a:pt x="1395" y="907"/>
                  </a:lnTo>
                  <a:cubicBezTo>
                    <a:pt x="1409" y="907"/>
                    <a:pt x="1437" y="879"/>
                    <a:pt x="1479" y="879"/>
                  </a:cubicBezTo>
                  <a:lnTo>
                    <a:pt x="1562" y="865"/>
                  </a:lnTo>
                  <a:cubicBezTo>
                    <a:pt x="1566" y="861"/>
                    <a:pt x="1572" y="857"/>
                    <a:pt x="1579" y="852"/>
                  </a:cubicBez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5"/>
            <p:cNvSpPr/>
            <p:nvPr/>
          </p:nvSpPr>
          <p:spPr>
            <a:xfrm>
              <a:off x="4303950" y="3494425"/>
              <a:ext cx="57550" cy="23025"/>
            </a:xfrm>
            <a:custGeom>
              <a:avLst/>
              <a:gdLst/>
              <a:ahLst/>
              <a:cxnLst/>
              <a:rect l="l" t="t" r="r" b="b"/>
              <a:pathLst>
                <a:path w="2302" h="921" extrusionOk="0">
                  <a:moveTo>
                    <a:pt x="0" y="0"/>
                  </a:moveTo>
                  <a:cubicBezTo>
                    <a:pt x="0" y="28"/>
                    <a:pt x="14" y="84"/>
                    <a:pt x="14" y="112"/>
                  </a:cubicBezTo>
                  <a:lnTo>
                    <a:pt x="28" y="181"/>
                  </a:lnTo>
                  <a:cubicBezTo>
                    <a:pt x="42" y="209"/>
                    <a:pt x="42" y="237"/>
                    <a:pt x="70" y="251"/>
                  </a:cubicBezTo>
                  <a:lnTo>
                    <a:pt x="98" y="321"/>
                  </a:lnTo>
                  <a:cubicBezTo>
                    <a:pt x="112" y="349"/>
                    <a:pt x="140" y="377"/>
                    <a:pt x="154" y="391"/>
                  </a:cubicBezTo>
                  <a:lnTo>
                    <a:pt x="174" y="417"/>
                  </a:lnTo>
                  <a:lnTo>
                    <a:pt x="174" y="417"/>
                  </a:lnTo>
                  <a:cubicBezTo>
                    <a:pt x="82" y="294"/>
                    <a:pt x="21" y="153"/>
                    <a:pt x="0" y="0"/>
                  </a:cubicBezTo>
                  <a:close/>
                  <a:moveTo>
                    <a:pt x="174" y="417"/>
                  </a:moveTo>
                  <a:lnTo>
                    <a:pt x="174" y="417"/>
                  </a:lnTo>
                  <a:cubicBezTo>
                    <a:pt x="186" y="432"/>
                    <a:pt x="197" y="447"/>
                    <a:pt x="210" y="461"/>
                  </a:cubicBezTo>
                  <a:lnTo>
                    <a:pt x="210" y="461"/>
                  </a:lnTo>
                  <a:cubicBezTo>
                    <a:pt x="210" y="461"/>
                    <a:pt x="210" y="461"/>
                    <a:pt x="209" y="460"/>
                  </a:cubicBezTo>
                  <a:lnTo>
                    <a:pt x="174" y="417"/>
                  </a:lnTo>
                  <a:close/>
                  <a:moveTo>
                    <a:pt x="2302" y="349"/>
                  </a:moveTo>
                  <a:lnTo>
                    <a:pt x="2302" y="349"/>
                  </a:lnTo>
                  <a:cubicBezTo>
                    <a:pt x="2274" y="377"/>
                    <a:pt x="2246" y="419"/>
                    <a:pt x="2232" y="433"/>
                  </a:cubicBezTo>
                  <a:cubicBezTo>
                    <a:pt x="2204" y="447"/>
                    <a:pt x="2190" y="488"/>
                    <a:pt x="2176" y="502"/>
                  </a:cubicBezTo>
                  <a:lnTo>
                    <a:pt x="2140" y="548"/>
                  </a:lnTo>
                  <a:lnTo>
                    <a:pt x="2140" y="548"/>
                  </a:lnTo>
                  <a:cubicBezTo>
                    <a:pt x="2199" y="492"/>
                    <a:pt x="2254" y="427"/>
                    <a:pt x="2302" y="349"/>
                  </a:cubicBezTo>
                  <a:close/>
                  <a:moveTo>
                    <a:pt x="2140" y="548"/>
                  </a:moveTo>
                  <a:cubicBezTo>
                    <a:pt x="2123" y="563"/>
                    <a:pt x="2106" y="578"/>
                    <a:pt x="2089" y="593"/>
                  </a:cubicBezTo>
                  <a:lnTo>
                    <a:pt x="2089" y="593"/>
                  </a:lnTo>
                  <a:cubicBezTo>
                    <a:pt x="2102" y="585"/>
                    <a:pt x="2114" y="578"/>
                    <a:pt x="2120" y="572"/>
                  </a:cubicBezTo>
                  <a:lnTo>
                    <a:pt x="2140" y="548"/>
                  </a:lnTo>
                  <a:close/>
                  <a:moveTo>
                    <a:pt x="210" y="461"/>
                  </a:moveTo>
                  <a:lnTo>
                    <a:pt x="210" y="461"/>
                  </a:lnTo>
                  <a:cubicBezTo>
                    <a:pt x="224" y="502"/>
                    <a:pt x="237" y="516"/>
                    <a:pt x="251" y="530"/>
                  </a:cubicBezTo>
                  <a:lnTo>
                    <a:pt x="321" y="586"/>
                  </a:lnTo>
                  <a:cubicBezTo>
                    <a:pt x="333" y="592"/>
                    <a:pt x="345" y="598"/>
                    <a:pt x="355" y="605"/>
                  </a:cubicBezTo>
                  <a:lnTo>
                    <a:pt x="355" y="605"/>
                  </a:lnTo>
                  <a:cubicBezTo>
                    <a:pt x="302" y="561"/>
                    <a:pt x="253" y="513"/>
                    <a:pt x="210" y="461"/>
                  </a:cubicBezTo>
                  <a:close/>
                  <a:moveTo>
                    <a:pt x="2089" y="593"/>
                  </a:moveTo>
                  <a:cubicBezTo>
                    <a:pt x="2077" y="600"/>
                    <a:pt x="2066" y="608"/>
                    <a:pt x="2057" y="618"/>
                  </a:cubicBezTo>
                  <a:lnTo>
                    <a:pt x="2057" y="618"/>
                  </a:lnTo>
                  <a:cubicBezTo>
                    <a:pt x="2068" y="610"/>
                    <a:pt x="2078" y="601"/>
                    <a:pt x="2089" y="593"/>
                  </a:cubicBezTo>
                  <a:close/>
                  <a:moveTo>
                    <a:pt x="355" y="605"/>
                  </a:moveTo>
                  <a:lnTo>
                    <a:pt x="355" y="605"/>
                  </a:lnTo>
                  <a:cubicBezTo>
                    <a:pt x="362" y="610"/>
                    <a:pt x="369" y="616"/>
                    <a:pt x="376" y="621"/>
                  </a:cubicBezTo>
                  <a:lnTo>
                    <a:pt x="376" y="621"/>
                  </a:lnTo>
                  <a:cubicBezTo>
                    <a:pt x="370" y="615"/>
                    <a:pt x="363" y="610"/>
                    <a:pt x="355" y="605"/>
                  </a:cubicBezTo>
                  <a:close/>
                  <a:moveTo>
                    <a:pt x="2057" y="618"/>
                  </a:moveTo>
                  <a:cubicBezTo>
                    <a:pt x="2041" y="630"/>
                    <a:pt x="2025" y="642"/>
                    <a:pt x="2009" y="653"/>
                  </a:cubicBezTo>
                  <a:lnTo>
                    <a:pt x="2009" y="653"/>
                  </a:lnTo>
                  <a:lnTo>
                    <a:pt x="2051" y="628"/>
                  </a:lnTo>
                  <a:cubicBezTo>
                    <a:pt x="2052" y="624"/>
                    <a:pt x="2055" y="621"/>
                    <a:pt x="2057" y="618"/>
                  </a:cubicBezTo>
                  <a:close/>
                  <a:moveTo>
                    <a:pt x="2009" y="653"/>
                  </a:moveTo>
                  <a:lnTo>
                    <a:pt x="1981" y="670"/>
                  </a:lnTo>
                  <a:cubicBezTo>
                    <a:pt x="1980" y="671"/>
                    <a:pt x="1980" y="672"/>
                    <a:pt x="1979" y="673"/>
                  </a:cubicBezTo>
                  <a:lnTo>
                    <a:pt x="1979" y="673"/>
                  </a:lnTo>
                  <a:cubicBezTo>
                    <a:pt x="1989" y="666"/>
                    <a:pt x="1999" y="660"/>
                    <a:pt x="2009" y="653"/>
                  </a:cubicBezTo>
                  <a:close/>
                  <a:moveTo>
                    <a:pt x="1979" y="673"/>
                  </a:moveTo>
                  <a:cubicBezTo>
                    <a:pt x="1894" y="728"/>
                    <a:pt x="1811" y="766"/>
                    <a:pt x="1745" y="795"/>
                  </a:cubicBezTo>
                  <a:lnTo>
                    <a:pt x="1745" y="795"/>
                  </a:lnTo>
                  <a:cubicBezTo>
                    <a:pt x="1773" y="795"/>
                    <a:pt x="1814" y="781"/>
                    <a:pt x="1827" y="767"/>
                  </a:cubicBezTo>
                  <a:lnTo>
                    <a:pt x="1911" y="725"/>
                  </a:lnTo>
                  <a:cubicBezTo>
                    <a:pt x="1925" y="712"/>
                    <a:pt x="1964" y="699"/>
                    <a:pt x="1979" y="673"/>
                  </a:cubicBezTo>
                  <a:close/>
                  <a:moveTo>
                    <a:pt x="376" y="621"/>
                  </a:moveTo>
                  <a:cubicBezTo>
                    <a:pt x="382" y="627"/>
                    <a:pt x="387" y="634"/>
                    <a:pt x="391" y="642"/>
                  </a:cubicBezTo>
                  <a:lnTo>
                    <a:pt x="461" y="684"/>
                  </a:lnTo>
                  <a:cubicBezTo>
                    <a:pt x="488" y="712"/>
                    <a:pt x="516" y="725"/>
                    <a:pt x="530" y="739"/>
                  </a:cubicBezTo>
                  <a:lnTo>
                    <a:pt x="628" y="781"/>
                  </a:lnTo>
                  <a:cubicBezTo>
                    <a:pt x="643" y="789"/>
                    <a:pt x="661" y="792"/>
                    <a:pt x="678" y="796"/>
                  </a:cubicBezTo>
                  <a:lnTo>
                    <a:pt x="678" y="796"/>
                  </a:lnTo>
                  <a:cubicBezTo>
                    <a:pt x="567" y="750"/>
                    <a:pt x="465" y="691"/>
                    <a:pt x="376" y="621"/>
                  </a:cubicBezTo>
                  <a:close/>
                  <a:moveTo>
                    <a:pt x="678" y="796"/>
                  </a:moveTo>
                  <a:cubicBezTo>
                    <a:pt x="689" y="801"/>
                    <a:pt x="701" y="805"/>
                    <a:pt x="713" y="810"/>
                  </a:cubicBezTo>
                  <a:lnTo>
                    <a:pt x="713" y="810"/>
                  </a:lnTo>
                  <a:lnTo>
                    <a:pt x="712" y="809"/>
                  </a:lnTo>
                  <a:cubicBezTo>
                    <a:pt x="705" y="803"/>
                    <a:pt x="692" y="799"/>
                    <a:pt x="678" y="796"/>
                  </a:cubicBezTo>
                  <a:close/>
                  <a:moveTo>
                    <a:pt x="1745" y="795"/>
                  </a:moveTo>
                  <a:lnTo>
                    <a:pt x="1745" y="795"/>
                  </a:lnTo>
                  <a:cubicBezTo>
                    <a:pt x="1744" y="795"/>
                    <a:pt x="1744" y="795"/>
                    <a:pt x="1744" y="795"/>
                  </a:cubicBezTo>
                  <a:lnTo>
                    <a:pt x="1678" y="823"/>
                  </a:lnTo>
                  <a:lnTo>
                    <a:pt x="1678" y="823"/>
                  </a:lnTo>
                  <a:cubicBezTo>
                    <a:pt x="1698" y="815"/>
                    <a:pt x="1720" y="806"/>
                    <a:pt x="1745" y="795"/>
                  </a:cubicBezTo>
                  <a:close/>
                  <a:moveTo>
                    <a:pt x="1678" y="823"/>
                  </a:moveTo>
                  <a:lnTo>
                    <a:pt x="1678" y="823"/>
                  </a:lnTo>
                  <a:cubicBezTo>
                    <a:pt x="1666" y="828"/>
                    <a:pt x="1656" y="833"/>
                    <a:pt x="1646" y="837"/>
                  </a:cubicBezTo>
                  <a:lnTo>
                    <a:pt x="1678" y="823"/>
                  </a:lnTo>
                  <a:close/>
                  <a:moveTo>
                    <a:pt x="1632" y="837"/>
                  </a:moveTo>
                  <a:cubicBezTo>
                    <a:pt x="1630" y="838"/>
                    <a:pt x="1628" y="838"/>
                    <a:pt x="1626" y="839"/>
                  </a:cubicBezTo>
                  <a:lnTo>
                    <a:pt x="1626" y="839"/>
                  </a:lnTo>
                  <a:cubicBezTo>
                    <a:pt x="1633" y="838"/>
                    <a:pt x="1640" y="837"/>
                    <a:pt x="1646" y="837"/>
                  </a:cubicBezTo>
                  <a:close/>
                  <a:moveTo>
                    <a:pt x="1626" y="839"/>
                  </a:moveTo>
                  <a:cubicBezTo>
                    <a:pt x="1613" y="841"/>
                    <a:pt x="1600" y="845"/>
                    <a:pt x="1589" y="849"/>
                  </a:cubicBezTo>
                  <a:lnTo>
                    <a:pt x="1589" y="849"/>
                  </a:lnTo>
                  <a:cubicBezTo>
                    <a:pt x="1601" y="846"/>
                    <a:pt x="1614" y="843"/>
                    <a:pt x="1626" y="839"/>
                  </a:cubicBezTo>
                  <a:close/>
                  <a:moveTo>
                    <a:pt x="713" y="810"/>
                  </a:moveTo>
                  <a:lnTo>
                    <a:pt x="795" y="851"/>
                  </a:lnTo>
                  <a:cubicBezTo>
                    <a:pt x="809" y="851"/>
                    <a:pt x="851" y="865"/>
                    <a:pt x="879" y="865"/>
                  </a:cubicBezTo>
                  <a:lnTo>
                    <a:pt x="908" y="869"/>
                  </a:lnTo>
                  <a:lnTo>
                    <a:pt x="908" y="869"/>
                  </a:lnTo>
                  <a:cubicBezTo>
                    <a:pt x="840" y="854"/>
                    <a:pt x="775" y="834"/>
                    <a:pt x="713" y="810"/>
                  </a:cubicBezTo>
                  <a:close/>
                  <a:moveTo>
                    <a:pt x="908" y="869"/>
                  </a:moveTo>
                  <a:cubicBezTo>
                    <a:pt x="932" y="875"/>
                    <a:pt x="957" y="880"/>
                    <a:pt x="983" y="884"/>
                  </a:cubicBezTo>
                  <a:lnTo>
                    <a:pt x="983" y="884"/>
                  </a:lnTo>
                  <a:cubicBezTo>
                    <a:pt x="981" y="883"/>
                    <a:pt x="979" y="881"/>
                    <a:pt x="977" y="879"/>
                  </a:cubicBezTo>
                  <a:lnTo>
                    <a:pt x="908" y="869"/>
                  </a:lnTo>
                  <a:close/>
                  <a:moveTo>
                    <a:pt x="983" y="884"/>
                  </a:moveTo>
                  <a:cubicBezTo>
                    <a:pt x="1010" y="907"/>
                    <a:pt x="1048" y="907"/>
                    <a:pt x="1074" y="907"/>
                  </a:cubicBezTo>
                  <a:lnTo>
                    <a:pt x="1186" y="907"/>
                  </a:lnTo>
                  <a:cubicBezTo>
                    <a:pt x="1117" y="904"/>
                    <a:pt x="1049" y="896"/>
                    <a:pt x="983" y="884"/>
                  </a:cubicBezTo>
                  <a:close/>
                  <a:moveTo>
                    <a:pt x="1589" y="849"/>
                  </a:moveTo>
                  <a:lnTo>
                    <a:pt x="1589" y="849"/>
                  </a:lnTo>
                  <a:cubicBezTo>
                    <a:pt x="1462" y="884"/>
                    <a:pt x="1324" y="907"/>
                    <a:pt x="1186" y="907"/>
                  </a:cubicBezTo>
                  <a:cubicBezTo>
                    <a:pt x="1214" y="907"/>
                    <a:pt x="1256" y="907"/>
                    <a:pt x="1283" y="921"/>
                  </a:cubicBezTo>
                  <a:lnTo>
                    <a:pt x="1395" y="907"/>
                  </a:lnTo>
                  <a:cubicBezTo>
                    <a:pt x="1409" y="907"/>
                    <a:pt x="1437" y="879"/>
                    <a:pt x="1479" y="879"/>
                  </a:cubicBezTo>
                  <a:lnTo>
                    <a:pt x="1562" y="865"/>
                  </a:lnTo>
                  <a:cubicBezTo>
                    <a:pt x="1568" y="859"/>
                    <a:pt x="1578" y="854"/>
                    <a:pt x="1589" y="849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5"/>
            <p:cNvSpPr/>
            <p:nvPr/>
          </p:nvSpPr>
          <p:spPr>
            <a:xfrm>
              <a:off x="4310925" y="3456400"/>
              <a:ext cx="43600" cy="35250"/>
            </a:xfrm>
            <a:custGeom>
              <a:avLst/>
              <a:gdLst/>
              <a:ahLst/>
              <a:cxnLst/>
              <a:rect l="l" t="t" r="r" b="b"/>
              <a:pathLst>
                <a:path w="1744" h="1410" extrusionOk="0">
                  <a:moveTo>
                    <a:pt x="879" y="1"/>
                  </a:moveTo>
                  <a:cubicBezTo>
                    <a:pt x="391" y="1"/>
                    <a:pt x="0" y="336"/>
                    <a:pt x="0" y="698"/>
                  </a:cubicBezTo>
                  <a:cubicBezTo>
                    <a:pt x="0" y="1075"/>
                    <a:pt x="363" y="1410"/>
                    <a:pt x="851" y="1410"/>
                  </a:cubicBezTo>
                  <a:cubicBezTo>
                    <a:pt x="861" y="1410"/>
                    <a:pt x="872" y="1410"/>
                    <a:pt x="882" y="1410"/>
                  </a:cubicBezTo>
                  <a:cubicBezTo>
                    <a:pt x="1355" y="1410"/>
                    <a:pt x="1716" y="1094"/>
                    <a:pt x="1744" y="712"/>
                  </a:cubicBezTo>
                  <a:cubicBezTo>
                    <a:pt x="1744" y="336"/>
                    <a:pt x="1367" y="1"/>
                    <a:pt x="879" y="1"/>
                  </a:cubicBezTo>
                  <a:close/>
                </a:path>
              </a:pathLst>
            </a:custGeom>
            <a:solidFill>
              <a:srgbClr val="A2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5"/>
            <p:cNvSpPr/>
            <p:nvPr/>
          </p:nvSpPr>
          <p:spPr>
            <a:xfrm>
              <a:off x="4358700" y="3472450"/>
              <a:ext cx="6300" cy="31050"/>
            </a:xfrm>
            <a:custGeom>
              <a:avLst/>
              <a:gdLst/>
              <a:ahLst/>
              <a:cxnLst/>
              <a:rect l="l" t="t" r="r" b="b"/>
              <a:pathLst>
                <a:path w="252" h="1242" extrusionOk="0">
                  <a:moveTo>
                    <a:pt x="181" y="0"/>
                  </a:moveTo>
                  <a:lnTo>
                    <a:pt x="181" y="126"/>
                  </a:lnTo>
                  <a:cubicBezTo>
                    <a:pt x="181" y="293"/>
                    <a:pt x="112" y="475"/>
                    <a:pt x="0" y="628"/>
                  </a:cubicBezTo>
                  <a:lnTo>
                    <a:pt x="70" y="1242"/>
                  </a:lnTo>
                  <a:cubicBezTo>
                    <a:pt x="181" y="1102"/>
                    <a:pt x="251" y="921"/>
                    <a:pt x="251" y="740"/>
                  </a:cubicBezTo>
                  <a:lnTo>
                    <a:pt x="251" y="61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5"/>
            <p:cNvSpPr/>
            <p:nvPr/>
          </p:nvSpPr>
          <p:spPr>
            <a:xfrm>
              <a:off x="4354500" y="3488500"/>
              <a:ext cx="5950" cy="20250"/>
            </a:xfrm>
            <a:custGeom>
              <a:avLst/>
              <a:gdLst/>
              <a:ahLst/>
              <a:cxnLst/>
              <a:rect l="l" t="t" r="r" b="b"/>
              <a:pathLst>
                <a:path w="238" h="810" extrusionOk="0">
                  <a:moveTo>
                    <a:pt x="168" y="0"/>
                  </a:moveTo>
                  <a:cubicBezTo>
                    <a:pt x="112" y="70"/>
                    <a:pt x="43" y="126"/>
                    <a:pt x="1" y="195"/>
                  </a:cubicBezTo>
                  <a:lnTo>
                    <a:pt x="71" y="809"/>
                  </a:lnTo>
                  <a:cubicBezTo>
                    <a:pt x="126" y="739"/>
                    <a:pt x="182" y="684"/>
                    <a:pt x="238" y="614"/>
                  </a:cubicBezTo>
                  <a:lnTo>
                    <a:pt x="168" y="0"/>
                  </a:ln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5"/>
            <p:cNvSpPr/>
            <p:nvPr/>
          </p:nvSpPr>
          <p:spPr>
            <a:xfrm>
              <a:off x="4349625" y="3493375"/>
              <a:ext cx="6650" cy="18850"/>
            </a:xfrm>
            <a:custGeom>
              <a:avLst/>
              <a:gdLst/>
              <a:ahLst/>
              <a:cxnLst/>
              <a:rect l="l" t="t" r="r" b="b"/>
              <a:pathLst>
                <a:path w="266" h="754" extrusionOk="0">
                  <a:moveTo>
                    <a:pt x="196" y="0"/>
                  </a:moveTo>
                  <a:cubicBezTo>
                    <a:pt x="126" y="56"/>
                    <a:pt x="70" y="84"/>
                    <a:pt x="0" y="140"/>
                  </a:cubicBezTo>
                  <a:lnTo>
                    <a:pt x="70" y="754"/>
                  </a:lnTo>
                  <a:cubicBezTo>
                    <a:pt x="140" y="712"/>
                    <a:pt x="210" y="656"/>
                    <a:pt x="266" y="614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5"/>
            <p:cNvSpPr/>
            <p:nvPr/>
          </p:nvSpPr>
          <p:spPr>
            <a:xfrm>
              <a:off x="4342650" y="3496850"/>
              <a:ext cx="8400" cy="17825"/>
            </a:xfrm>
            <a:custGeom>
              <a:avLst/>
              <a:gdLst/>
              <a:ahLst/>
              <a:cxnLst/>
              <a:rect l="l" t="t" r="r" b="b"/>
              <a:pathLst>
                <a:path w="336" h="713" extrusionOk="0">
                  <a:moveTo>
                    <a:pt x="266" y="1"/>
                  </a:moveTo>
                  <a:cubicBezTo>
                    <a:pt x="196" y="43"/>
                    <a:pt x="98" y="71"/>
                    <a:pt x="1" y="112"/>
                  </a:cubicBezTo>
                  <a:lnTo>
                    <a:pt x="70" y="712"/>
                  </a:lnTo>
                  <a:cubicBezTo>
                    <a:pt x="168" y="698"/>
                    <a:pt x="238" y="670"/>
                    <a:pt x="335" y="615"/>
                  </a:cubicBezTo>
                  <a:lnTo>
                    <a:pt x="266" y="1"/>
                  </a:ln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5"/>
            <p:cNvSpPr/>
            <p:nvPr/>
          </p:nvSpPr>
          <p:spPr>
            <a:xfrm>
              <a:off x="4302200" y="3478725"/>
              <a:ext cx="42575" cy="37675"/>
            </a:xfrm>
            <a:custGeom>
              <a:avLst/>
              <a:gdLst/>
              <a:ahLst/>
              <a:cxnLst/>
              <a:rect l="l" t="t" r="r" b="b"/>
              <a:pathLst>
                <a:path w="1703" h="1507" extrusionOk="0">
                  <a:moveTo>
                    <a:pt x="0" y="0"/>
                  </a:moveTo>
                  <a:cubicBezTo>
                    <a:pt x="2" y="18"/>
                    <a:pt x="4" y="35"/>
                    <a:pt x="6" y="52"/>
                  </a:cubicBezTo>
                  <a:lnTo>
                    <a:pt x="6" y="52"/>
                  </a:lnTo>
                  <a:lnTo>
                    <a:pt x="0" y="0"/>
                  </a:lnTo>
                  <a:close/>
                  <a:moveTo>
                    <a:pt x="6" y="52"/>
                  </a:moveTo>
                  <a:lnTo>
                    <a:pt x="70" y="600"/>
                  </a:lnTo>
                  <a:cubicBezTo>
                    <a:pt x="140" y="1116"/>
                    <a:pt x="628" y="1507"/>
                    <a:pt x="1256" y="1507"/>
                  </a:cubicBezTo>
                  <a:cubicBezTo>
                    <a:pt x="1409" y="1507"/>
                    <a:pt x="1563" y="1493"/>
                    <a:pt x="1702" y="1437"/>
                  </a:cubicBezTo>
                  <a:lnTo>
                    <a:pt x="1632" y="837"/>
                  </a:lnTo>
                  <a:cubicBezTo>
                    <a:pt x="1493" y="879"/>
                    <a:pt x="1340" y="907"/>
                    <a:pt x="1186" y="907"/>
                  </a:cubicBezTo>
                  <a:cubicBezTo>
                    <a:pt x="580" y="907"/>
                    <a:pt x="78" y="530"/>
                    <a:pt x="6" y="52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5"/>
            <p:cNvSpPr/>
            <p:nvPr/>
          </p:nvSpPr>
          <p:spPr>
            <a:xfrm>
              <a:off x="4301150" y="3449775"/>
              <a:ext cx="62100" cy="50975"/>
            </a:xfrm>
            <a:custGeom>
              <a:avLst/>
              <a:gdLst/>
              <a:ahLst/>
              <a:cxnLst/>
              <a:rect l="l" t="t" r="r" b="b"/>
              <a:pathLst>
                <a:path w="2484" h="2039" extrusionOk="0">
                  <a:moveTo>
                    <a:pt x="1270" y="264"/>
                  </a:moveTo>
                  <a:cubicBezTo>
                    <a:pt x="1270" y="269"/>
                    <a:pt x="1270" y="275"/>
                    <a:pt x="1270" y="280"/>
                  </a:cubicBezTo>
                  <a:cubicBezTo>
                    <a:pt x="1758" y="280"/>
                    <a:pt x="2149" y="614"/>
                    <a:pt x="2135" y="991"/>
                  </a:cubicBezTo>
                  <a:cubicBezTo>
                    <a:pt x="2135" y="1368"/>
                    <a:pt x="1730" y="1689"/>
                    <a:pt x="1242" y="1689"/>
                  </a:cubicBezTo>
                  <a:cubicBezTo>
                    <a:pt x="754" y="1689"/>
                    <a:pt x="363" y="1368"/>
                    <a:pt x="391" y="977"/>
                  </a:cubicBezTo>
                  <a:cubicBezTo>
                    <a:pt x="391" y="601"/>
                    <a:pt x="782" y="266"/>
                    <a:pt x="1270" y="266"/>
                  </a:cubicBezTo>
                  <a:cubicBezTo>
                    <a:pt x="1270" y="265"/>
                    <a:pt x="1270" y="265"/>
                    <a:pt x="1270" y="264"/>
                  </a:cubicBezTo>
                  <a:close/>
                  <a:moveTo>
                    <a:pt x="1298" y="1"/>
                  </a:moveTo>
                  <a:cubicBezTo>
                    <a:pt x="1298" y="1"/>
                    <a:pt x="1298" y="1"/>
                    <a:pt x="1297" y="1"/>
                  </a:cubicBezTo>
                  <a:lnTo>
                    <a:pt x="1297" y="1"/>
                  </a:lnTo>
                  <a:cubicBezTo>
                    <a:pt x="530" y="15"/>
                    <a:pt x="1" y="503"/>
                    <a:pt x="42" y="1131"/>
                  </a:cubicBezTo>
                  <a:cubicBezTo>
                    <a:pt x="112" y="1647"/>
                    <a:pt x="586" y="2037"/>
                    <a:pt x="1214" y="2037"/>
                  </a:cubicBezTo>
                  <a:cubicBezTo>
                    <a:pt x="1233" y="2038"/>
                    <a:pt x="1252" y="2038"/>
                    <a:pt x="1271" y="2038"/>
                  </a:cubicBezTo>
                  <a:cubicBezTo>
                    <a:pt x="1929" y="2038"/>
                    <a:pt x="2456" y="1575"/>
                    <a:pt x="2483" y="1033"/>
                  </a:cubicBezTo>
                  <a:lnTo>
                    <a:pt x="2483" y="907"/>
                  </a:lnTo>
                  <a:cubicBezTo>
                    <a:pt x="2428" y="503"/>
                    <a:pt x="2079" y="43"/>
                    <a:pt x="1298" y="1"/>
                  </a:cubicBezTo>
                  <a:close/>
                </a:path>
              </a:pathLst>
            </a:custGeom>
            <a:solidFill>
              <a:srgbClr val="AB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5"/>
            <p:cNvSpPr/>
            <p:nvPr/>
          </p:nvSpPr>
          <p:spPr>
            <a:xfrm>
              <a:off x="4302200" y="3448025"/>
              <a:ext cx="67225" cy="52725"/>
            </a:xfrm>
            <a:custGeom>
              <a:avLst/>
              <a:gdLst/>
              <a:ahLst/>
              <a:cxnLst/>
              <a:rect l="l" t="t" r="r" b="b"/>
              <a:pathLst>
                <a:path w="2689" h="2109" extrusionOk="0">
                  <a:moveTo>
                    <a:pt x="1130" y="1"/>
                  </a:moveTo>
                  <a:lnTo>
                    <a:pt x="1019" y="15"/>
                  </a:lnTo>
                  <a:cubicBezTo>
                    <a:pt x="1005" y="15"/>
                    <a:pt x="977" y="43"/>
                    <a:pt x="935" y="43"/>
                  </a:cubicBezTo>
                  <a:lnTo>
                    <a:pt x="851" y="57"/>
                  </a:lnTo>
                  <a:cubicBezTo>
                    <a:pt x="823" y="71"/>
                    <a:pt x="796" y="85"/>
                    <a:pt x="768" y="85"/>
                  </a:cubicBezTo>
                  <a:lnTo>
                    <a:pt x="670" y="127"/>
                  </a:lnTo>
                  <a:cubicBezTo>
                    <a:pt x="642" y="127"/>
                    <a:pt x="600" y="140"/>
                    <a:pt x="586" y="154"/>
                  </a:cubicBezTo>
                  <a:lnTo>
                    <a:pt x="503" y="210"/>
                  </a:lnTo>
                  <a:cubicBezTo>
                    <a:pt x="475" y="224"/>
                    <a:pt x="447" y="252"/>
                    <a:pt x="433" y="266"/>
                  </a:cubicBezTo>
                  <a:lnTo>
                    <a:pt x="363" y="322"/>
                  </a:lnTo>
                  <a:cubicBezTo>
                    <a:pt x="349" y="336"/>
                    <a:pt x="307" y="350"/>
                    <a:pt x="293" y="364"/>
                  </a:cubicBezTo>
                  <a:lnTo>
                    <a:pt x="238" y="433"/>
                  </a:lnTo>
                  <a:cubicBezTo>
                    <a:pt x="224" y="461"/>
                    <a:pt x="210" y="489"/>
                    <a:pt x="182" y="503"/>
                  </a:cubicBezTo>
                  <a:lnTo>
                    <a:pt x="140" y="573"/>
                  </a:lnTo>
                  <a:cubicBezTo>
                    <a:pt x="140" y="601"/>
                    <a:pt x="112" y="629"/>
                    <a:pt x="98" y="643"/>
                  </a:cubicBezTo>
                  <a:lnTo>
                    <a:pt x="70" y="712"/>
                  </a:lnTo>
                  <a:cubicBezTo>
                    <a:pt x="42" y="754"/>
                    <a:pt x="42" y="782"/>
                    <a:pt x="28" y="810"/>
                  </a:cubicBezTo>
                  <a:lnTo>
                    <a:pt x="14" y="894"/>
                  </a:lnTo>
                  <a:cubicBezTo>
                    <a:pt x="14" y="922"/>
                    <a:pt x="0" y="963"/>
                    <a:pt x="0" y="977"/>
                  </a:cubicBezTo>
                  <a:lnTo>
                    <a:pt x="0" y="1061"/>
                  </a:lnTo>
                  <a:lnTo>
                    <a:pt x="0" y="1117"/>
                  </a:lnTo>
                  <a:lnTo>
                    <a:pt x="0" y="1201"/>
                  </a:lnTo>
                  <a:cubicBezTo>
                    <a:pt x="70" y="1717"/>
                    <a:pt x="544" y="2107"/>
                    <a:pt x="1172" y="2107"/>
                  </a:cubicBezTo>
                  <a:cubicBezTo>
                    <a:pt x="1191" y="2108"/>
                    <a:pt x="1210" y="2108"/>
                    <a:pt x="1229" y="2108"/>
                  </a:cubicBezTo>
                  <a:cubicBezTo>
                    <a:pt x="1887" y="2108"/>
                    <a:pt x="2414" y="1645"/>
                    <a:pt x="2441" y="1103"/>
                  </a:cubicBezTo>
                  <a:lnTo>
                    <a:pt x="2441" y="977"/>
                  </a:lnTo>
                  <a:cubicBezTo>
                    <a:pt x="2441" y="949"/>
                    <a:pt x="2414" y="894"/>
                    <a:pt x="2414" y="852"/>
                  </a:cubicBezTo>
                  <a:lnTo>
                    <a:pt x="2400" y="782"/>
                  </a:lnTo>
                  <a:cubicBezTo>
                    <a:pt x="2386" y="768"/>
                    <a:pt x="2386" y="740"/>
                    <a:pt x="2358" y="712"/>
                  </a:cubicBezTo>
                  <a:lnTo>
                    <a:pt x="2330" y="643"/>
                  </a:lnTo>
                  <a:cubicBezTo>
                    <a:pt x="2316" y="629"/>
                    <a:pt x="2288" y="601"/>
                    <a:pt x="2274" y="573"/>
                  </a:cubicBezTo>
                  <a:lnTo>
                    <a:pt x="2218" y="503"/>
                  </a:lnTo>
                  <a:cubicBezTo>
                    <a:pt x="2204" y="475"/>
                    <a:pt x="2190" y="461"/>
                    <a:pt x="2176" y="433"/>
                  </a:cubicBezTo>
                  <a:lnTo>
                    <a:pt x="2107" y="392"/>
                  </a:lnTo>
                  <a:cubicBezTo>
                    <a:pt x="2093" y="364"/>
                    <a:pt x="2051" y="350"/>
                    <a:pt x="2037" y="336"/>
                  </a:cubicBezTo>
                  <a:lnTo>
                    <a:pt x="1967" y="280"/>
                  </a:lnTo>
                  <a:cubicBezTo>
                    <a:pt x="1953" y="266"/>
                    <a:pt x="1911" y="252"/>
                    <a:pt x="1897" y="224"/>
                  </a:cubicBezTo>
                  <a:lnTo>
                    <a:pt x="1814" y="196"/>
                  </a:lnTo>
                  <a:cubicBezTo>
                    <a:pt x="1772" y="182"/>
                    <a:pt x="1744" y="182"/>
                    <a:pt x="1716" y="154"/>
                  </a:cubicBezTo>
                  <a:lnTo>
                    <a:pt x="1632" y="127"/>
                  </a:lnTo>
                  <a:cubicBezTo>
                    <a:pt x="1619" y="127"/>
                    <a:pt x="1577" y="113"/>
                    <a:pt x="1549" y="113"/>
                  </a:cubicBezTo>
                  <a:lnTo>
                    <a:pt x="1465" y="85"/>
                  </a:lnTo>
                  <a:cubicBezTo>
                    <a:pt x="1423" y="71"/>
                    <a:pt x="1395" y="71"/>
                    <a:pt x="1353" y="71"/>
                  </a:cubicBezTo>
                  <a:lnTo>
                    <a:pt x="1256" y="71"/>
                  </a:lnTo>
                  <a:cubicBezTo>
                    <a:pt x="1256" y="71"/>
                    <a:pt x="1228" y="182"/>
                    <a:pt x="1228" y="322"/>
                  </a:cubicBezTo>
                  <a:cubicBezTo>
                    <a:pt x="1228" y="322"/>
                    <a:pt x="1244" y="321"/>
                    <a:pt x="1273" y="321"/>
                  </a:cubicBezTo>
                  <a:cubicBezTo>
                    <a:pt x="1433" y="321"/>
                    <a:pt x="1968" y="341"/>
                    <a:pt x="2204" y="601"/>
                  </a:cubicBezTo>
                  <a:cubicBezTo>
                    <a:pt x="2689" y="1085"/>
                    <a:pt x="2253" y="2024"/>
                    <a:pt x="1373" y="2024"/>
                  </a:cubicBezTo>
                  <a:cubicBezTo>
                    <a:pt x="1366" y="2024"/>
                    <a:pt x="1360" y="2024"/>
                    <a:pt x="1353" y="2024"/>
                  </a:cubicBezTo>
                  <a:cubicBezTo>
                    <a:pt x="726" y="2010"/>
                    <a:pt x="349" y="1340"/>
                    <a:pt x="321" y="1131"/>
                  </a:cubicBezTo>
                  <a:cubicBezTo>
                    <a:pt x="293" y="615"/>
                    <a:pt x="809" y="336"/>
                    <a:pt x="1158" y="322"/>
                  </a:cubicBezTo>
                  <a:cubicBezTo>
                    <a:pt x="1177" y="322"/>
                    <a:pt x="1195" y="328"/>
                    <a:pt x="1210" y="328"/>
                  </a:cubicBezTo>
                  <a:cubicBezTo>
                    <a:pt x="1217" y="328"/>
                    <a:pt x="1223" y="326"/>
                    <a:pt x="1228" y="322"/>
                  </a:cubicBezTo>
                  <a:lnTo>
                    <a:pt x="1228" y="1"/>
                  </a:lnTo>
                  <a:close/>
                </a:path>
              </a:pathLst>
            </a:custGeom>
            <a:solidFill>
              <a:srgbClr val="AB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5"/>
            <p:cNvSpPr/>
            <p:nvPr/>
          </p:nvSpPr>
          <p:spPr>
            <a:xfrm>
              <a:off x="4302200" y="3448025"/>
              <a:ext cx="68725" cy="52700"/>
            </a:xfrm>
            <a:custGeom>
              <a:avLst/>
              <a:gdLst/>
              <a:ahLst/>
              <a:cxnLst/>
              <a:rect l="l" t="t" r="r" b="b"/>
              <a:pathLst>
                <a:path w="2749" h="2108" extrusionOk="0">
                  <a:moveTo>
                    <a:pt x="1130" y="1"/>
                  </a:moveTo>
                  <a:lnTo>
                    <a:pt x="1019" y="15"/>
                  </a:lnTo>
                  <a:cubicBezTo>
                    <a:pt x="1005" y="15"/>
                    <a:pt x="977" y="43"/>
                    <a:pt x="935" y="43"/>
                  </a:cubicBezTo>
                  <a:lnTo>
                    <a:pt x="851" y="57"/>
                  </a:lnTo>
                  <a:cubicBezTo>
                    <a:pt x="823" y="71"/>
                    <a:pt x="796" y="85"/>
                    <a:pt x="768" y="85"/>
                  </a:cubicBezTo>
                  <a:lnTo>
                    <a:pt x="670" y="127"/>
                  </a:lnTo>
                  <a:cubicBezTo>
                    <a:pt x="642" y="127"/>
                    <a:pt x="600" y="140"/>
                    <a:pt x="586" y="154"/>
                  </a:cubicBezTo>
                  <a:lnTo>
                    <a:pt x="503" y="210"/>
                  </a:lnTo>
                  <a:cubicBezTo>
                    <a:pt x="475" y="224"/>
                    <a:pt x="447" y="252"/>
                    <a:pt x="433" y="266"/>
                  </a:cubicBezTo>
                  <a:lnTo>
                    <a:pt x="363" y="322"/>
                  </a:lnTo>
                  <a:cubicBezTo>
                    <a:pt x="349" y="336"/>
                    <a:pt x="307" y="350"/>
                    <a:pt x="293" y="364"/>
                  </a:cubicBezTo>
                  <a:lnTo>
                    <a:pt x="238" y="433"/>
                  </a:lnTo>
                  <a:cubicBezTo>
                    <a:pt x="224" y="461"/>
                    <a:pt x="210" y="489"/>
                    <a:pt x="182" y="503"/>
                  </a:cubicBezTo>
                  <a:lnTo>
                    <a:pt x="140" y="573"/>
                  </a:lnTo>
                  <a:cubicBezTo>
                    <a:pt x="140" y="601"/>
                    <a:pt x="112" y="629"/>
                    <a:pt x="98" y="643"/>
                  </a:cubicBezTo>
                  <a:lnTo>
                    <a:pt x="70" y="712"/>
                  </a:lnTo>
                  <a:cubicBezTo>
                    <a:pt x="42" y="754"/>
                    <a:pt x="42" y="782"/>
                    <a:pt x="28" y="796"/>
                  </a:cubicBezTo>
                  <a:lnTo>
                    <a:pt x="14" y="894"/>
                  </a:lnTo>
                  <a:cubicBezTo>
                    <a:pt x="14" y="922"/>
                    <a:pt x="0" y="963"/>
                    <a:pt x="0" y="977"/>
                  </a:cubicBezTo>
                  <a:lnTo>
                    <a:pt x="0" y="1061"/>
                  </a:lnTo>
                  <a:lnTo>
                    <a:pt x="0" y="1117"/>
                  </a:lnTo>
                  <a:lnTo>
                    <a:pt x="0" y="1201"/>
                  </a:lnTo>
                  <a:cubicBezTo>
                    <a:pt x="70" y="1717"/>
                    <a:pt x="544" y="2107"/>
                    <a:pt x="1172" y="2107"/>
                  </a:cubicBezTo>
                  <a:cubicBezTo>
                    <a:pt x="1182" y="2107"/>
                    <a:pt x="1192" y="2108"/>
                    <a:pt x="1202" y="2108"/>
                  </a:cubicBezTo>
                  <a:cubicBezTo>
                    <a:pt x="1872" y="2108"/>
                    <a:pt x="2414" y="1653"/>
                    <a:pt x="2441" y="1103"/>
                  </a:cubicBezTo>
                  <a:lnTo>
                    <a:pt x="2441" y="977"/>
                  </a:lnTo>
                  <a:cubicBezTo>
                    <a:pt x="2441" y="936"/>
                    <a:pt x="2414" y="894"/>
                    <a:pt x="2414" y="852"/>
                  </a:cubicBezTo>
                  <a:lnTo>
                    <a:pt x="2400" y="782"/>
                  </a:lnTo>
                  <a:cubicBezTo>
                    <a:pt x="2386" y="768"/>
                    <a:pt x="2386" y="726"/>
                    <a:pt x="2358" y="712"/>
                  </a:cubicBezTo>
                  <a:lnTo>
                    <a:pt x="2330" y="643"/>
                  </a:lnTo>
                  <a:cubicBezTo>
                    <a:pt x="2316" y="629"/>
                    <a:pt x="2288" y="601"/>
                    <a:pt x="2274" y="573"/>
                  </a:cubicBezTo>
                  <a:lnTo>
                    <a:pt x="2218" y="503"/>
                  </a:lnTo>
                  <a:cubicBezTo>
                    <a:pt x="2204" y="475"/>
                    <a:pt x="2190" y="461"/>
                    <a:pt x="2176" y="433"/>
                  </a:cubicBezTo>
                  <a:lnTo>
                    <a:pt x="2107" y="392"/>
                  </a:lnTo>
                  <a:cubicBezTo>
                    <a:pt x="2093" y="364"/>
                    <a:pt x="2051" y="350"/>
                    <a:pt x="2037" y="336"/>
                  </a:cubicBezTo>
                  <a:lnTo>
                    <a:pt x="1967" y="280"/>
                  </a:lnTo>
                  <a:cubicBezTo>
                    <a:pt x="1953" y="266"/>
                    <a:pt x="1911" y="252"/>
                    <a:pt x="1897" y="224"/>
                  </a:cubicBezTo>
                  <a:lnTo>
                    <a:pt x="1814" y="196"/>
                  </a:lnTo>
                  <a:cubicBezTo>
                    <a:pt x="1772" y="182"/>
                    <a:pt x="1744" y="182"/>
                    <a:pt x="1716" y="154"/>
                  </a:cubicBezTo>
                  <a:lnTo>
                    <a:pt x="1632" y="127"/>
                  </a:lnTo>
                  <a:cubicBezTo>
                    <a:pt x="1619" y="127"/>
                    <a:pt x="1577" y="113"/>
                    <a:pt x="1549" y="113"/>
                  </a:cubicBezTo>
                  <a:lnTo>
                    <a:pt x="1465" y="85"/>
                  </a:lnTo>
                  <a:cubicBezTo>
                    <a:pt x="1423" y="71"/>
                    <a:pt x="1395" y="71"/>
                    <a:pt x="1353" y="71"/>
                  </a:cubicBezTo>
                  <a:lnTo>
                    <a:pt x="1256" y="71"/>
                  </a:lnTo>
                  <a:cubicBezTo>
                    <a:pt x="1256" y="71"/>
                    <a:pt x="1228" y="154"/>
                    <a:pt x="1228" y="280"/>
                  </a:cubicBezTo>
                  <a:cubicBezTo>
                    <a:pt x="1228" y="280"/>
                    <a:pt x="1283" y="275"/>
                    <a:pt x="1369" y="275"/>
                  </a:cubicBezTo>
                  <a:cubicBezTo>
                    <a:pt x="1573" y="275"/>
                    <a:pt x="1951" y="303"/>
                    <a:pt x="2176" y="489"/>
                  </a:cubicBezTo>
                  <a:cubicBezTo>
                    <a:pt x="2748" y="1033"/>
                    <a:pt x="2246" y="1996"/>
                    <a:pt x="1395" y="2010"/>
                  </a:cubicBezTo>
                  <a:cubicBezTo>
                    <a:pt x="1388" y="2010"/>
                    <a:pt x="1380" y="2010"/>
                    <a:pt x="1373" y="2010"/>
                  </a:cubicBezTo>
                  <a:cubicBezTo>
                    <a:pt x="690" y="2010"/>
                    <a:pt x="321" y="1379"/>
                    <a:pt x="307" y="1117"/>
                  </a:cubicBezTo>
                  <a:cubicBezTo>
                    <a:pt x="279" y="643"/>
                    <a:pt x="726" y="322"/>
                    <a:pt x="1158" y="280"/>
                  </a:cubicBezTo>
                  <a:cubicBezTo>
                    <a:pt x="1177" y="280"/>
                    <a:pt x="1195" y="286"/>
                    <a:pt x="1210" y="286"/>
                  </a:cubicBezTo>
                  <a:cubicBezTo>
                    <a:pt x="1217" y="286"/>
                    <a:pt x="1223" y="285"/>
                    <a:pt x="1228" y="280"/>
                  </a:cubicBezTo>
                  <a:cubicBezTo>
                    <a:pt x="1228" y="154"/>
                    <a:pt x="1256" y="71"/>
                    <a:pt x="1228" y="1"/>
                  </a:cubicBezTo>
                  <a:close/>
                </a:path>
              </a:pathLst>
            </a:custGeom>
            <a:solidFill>
              <a:srgbClr val="A7A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5"/>
            <p:cNvSpPr/>
            <p:nvPr/>
          </p:nvSpPr>
          <p:spPr>
            <a:xfrm>
              <a:off x="4302200" y="3448025"/>
              <a:ext cx="68375" cy="52700"/>
            </a:xfrm>
            <a:custGeom>
              <a:avLst/>
              <a:gdLst/>
              <a:ahLst/>
              <a:cxnLst/>
              <a:rect l="l" t="t" r="r" b="b"/>
              <a:pathLst>
                <a:path w="2735" h="2108" extrusionOk="0">
                  <a:moveTo>
                    <a:pt x="1430" y="239"/>
                  </a:moveTo>
                  <a:cubicBezTo>
                    <a:pt x="1636" y="239"/>
                    <a:pt x="1956" y="278"/>
                    <a:pt x="2176" y="489"/>
                  </a:cubicBezTo>
                  <a:cubicBezTo>
                    <a:pt x="2734" y="1033"/>
                    <a:pt x="2232" y="1996"/>
                    <a:pt x="1367" y="2010"/>
                  </a:cubicBezTo>
                  <a:cubicBezTo>
                    <a:pt x="1360" y="2010"/>
                    <a:pt x="1352" y="2010"/>
                    <a:pt x="1344" y="2010"/>
                  </a:cubicBezTo>
                  <a:cubicBezTo>
                    <a:pt x="703" y="2010"/>
                    <a:pt x="321" y="1448"/>
                    <a:pt x="293" y="1117"/>
                  </a:cubicBezTo>
                  <a:cubicBezTo>
                    <a:pt x="252" y="643"/>
                    <a:pt x="712" y="294"/>
                    <a:pt x="1158" y="252"/>
                  </a:cubicBezTo>
                  <a:cubicBezTo>
                    <a:pt x="1177" y="252"/>
                    <a:pt x="1195" y="258"/>
                    <a:pt x="1210" y="258"/>
                  </a:cubicBezTo>
                  <a:cubicBezTo>
                    <a:pt x="1217" y="258"/>
                    <a:pt x="1223" y="257"/>
                    <a:pt x="1228" y="252"/>
                  </a:cubicBezTo>
                  <a:cubicBezTo>
                    <a:pt x="1228" y="252"/>
                    <a:pt x="1309" y="239"/>
                    <a:pt x="1430" y="239"/>
                  </a:cubicBezTo>
                  <a:close/>
                  <a:moveTo>
                    <a:pt x="1130" y="1"/>
                  </a:moveTo>
                  <a:lnTo>
                    <a:pt x="1019" y="15"/>
                  </a:lnTo>
                  <a:cubicBezTo>
                    <a:pt x="1005" y="15"/>
                    <a:pt x="977" y="43"/>
                    <a:pt x="935" y="43"/>
                  </a:cubicBezTo>
                  <a:lnTo>
                    <a:pt x="851" y="57"/>
                  </a:lnTo>
                  <a:cubicBezTo>
                    <a:pt x="823" y="71"/>
                    <a:pt x="796" y="85"/>
                    <a:pt x="768" y="85"/>
                  </a:cubicBezTo>
                  <a:lnTo>
                    <a:pt x="670" y="127"/>
                  </a:lnTo>
                  <a:cubicBezTo>
                    <a:pt x="642" y="127"/>
                    <a:pt x="600" y="140"/>
                    <a:pt x="586" y="154"/>
                  </a:cubicBezTo>
                  <a:lnTo>
                    <a:pt x="503" y="210"/>
                  </a:lnTo>
                  <a:cubicBezTo>
                    <a:pt x="475" y="224"/>
                    <a:pt x="447" y="252"/>
                    <a:pt x="433" y="266"/>
                  </a:cubicBezTo>
                  <a:lnTo>
                    <a:pt x="363" y="322"/>
                  </a:lnTo>
                  <a:cubicBezTo>
                    <a:pt x="349" y="336"/>
                    <a:pt x="307" y="350"/>
                    <a:pt x="293" y="364"/>
                  </a:cubicBezTo>
                  <a:lnTo>
                    <a:pt x="238" y="433"/>
                  </a:lnTo>
                  <a:cubicBezTo>
                    <a:pt x="224" y="461"/>
                    <a:pt x="210" y="489"/>
                    <a:pt x="182" y="503"/>
                  </a:cubicBezTo>
                  <a:lnTo>
                    <a:pt x="140" y="573"/>
                  </a:lnTo>
                  <a:cubicBezTo>
                    <a:pt x="140" y="601"/>
                    <a:pt x="112" y="629"/>
                    <a:pt x="98" y="643"/>
                  </a:cubicBezTo>
                  <a:lnTo>
                    <a:pt x="70" y="712"/>
                  </a:lnTo>
                  <a:cubicBezTo>
                    <a:pt x="42" y="754"/>
                    <a:pt x="42" y="782"/>
                    <a:pt x="28" y="796"/>
                  </a:cubicBezTo>
                  <a:lnTo>
                    <a:pt x="14" y="894"/>
                  </a:lnTo>
                  <a:cubicBezTo>
                    <a:pt x="14" y="922"/>
                    <a:pt x="0" y="963"/>
                    <a:pt x="0" y="977"/>
                  </a:cubicBezTo>
                  <a:lnTo>
                    <a:pt x="0" y="1061"/>
                  </a:lnTo>
                  <a:lnTo>
                    <a:pt x="0" y="1117"/>
                  </a:lnTo>
                  <a:lnTo>
                    <a:pt x="0" y="1201"/>
                  </a:lnTo>
                  <a:cubicBezTo>
                    <a:pt x="70" y="1717"/>
                    <a:pt x="544" y="2107"/>
                    <a:pt x="1172" y="2107"/>
                  </a:cubicBezTo>
                  <a:cubicBezTo>
                    <a:pt x="1182" y="2107"/>
                    <a:pt x="1192" y="2108"/>
                    <a:pt x="1202" y="2108"/>
                  </a:cubicBezTo>
                  <a:cubicBezTo>
                    <a:pt x="1872" y="2108"/>
                    <a:pt x="2414" y="1653"/>
                    <a:pt x="2441" y="1103"/>
                  </a:cubicBezTo>
                  <a:lnTo>
                    <a:pt x="2441" y="977"/>
                  </a:lnTo>
                  <a:cubicBezTo>
                    <a:pt x="2441" y="936"/>
                    <a:pt x="2414" y="894"/>
                    <a:pt x="2414" y="852"/>
                  </a:cubicBezTo>
                  <a:lnTo>
                    <a:pt x="2400" y="782"/>
                  </a:lnTo>
                  <a:cubicBezTo>
                    <a:pt x="2386" y="768"/>
                    <a:pt x="2386" y="726"/>
                    <a:pt x="2358" y="712"/>
                  </a:cubicBezTo>
                  <a:lnTo>
                    <a:pt x="2330" y="643"/>
                  </a:lnTo>
                  <a:cubicBezTo>
                    <a:pt x="2316" y="629"/>
                    <a:pt x="2288" y="601"/>
                    <a:pt x="2274" y="573"/>
                  </a:cubicBezTo>
                  <a:lnTo>
                    <a:pt x="2218" y="503"/>
                  </a:lnTo>
                  <a:cubicBezTo>
                    <a:pt x="2204" y="475"/>
                    <a:pt x="2190" y="461"/>
                    <a:pt x="2176" y="433"/>
                  </a:cubicBezTo>
                  <a:lnTo>
                    <a:pt x="2107" y="392"/>
                  </a:lnTo>
                  <a:cubicBezTo>
                    <a:pt x="2093" y="364"/>
                    <a:pt x="2051" y="350"/>
                    <a:pt x="2037" y="336"/>
                  </a:cubicBezTo>
                  <a:lnTo>
                    <a:pt x="1967" y="280"/>
                  </a:lnTo>
                  <a:cubicBezTo>
                    <a:pt x="1953" y="266"/>
                    <a:pt x="1911" y="252"/>
                    <a:pt x="1897" y="224"/>
                  </a:cubicBezTo>
                  <a:lnTo>
                    <a:pt x="1814" y="196"/>
                  </a:lnTo>
                  <a:cubicBezTo>
                    <a:pt x="1772" y="182"/>
                    <a:pt x="1744" y="182"/>
                    <a:pt x="1716" y="154"/>
                  </a:cubicBezTo>
                  <a:lnTo>
                    <a:pt x="1632" y="127"/>
                  </a:lnTo>
                  <a:cubicBezTo>
                    <a:pt x="1619" y="127"/>
                    <a:pt x="1577" y="113"/>
                    <a:pt x="1549" y="113"/>
                  </a:cubicBezTo>
                  <a:lnTo>
                    <a:pt x="1465" y="85"/>
                  </a:lnTo>
                  <a:cubicBezTo>
                    <a:pt x="1423" y="71"/>
                    <a:pt x="1395" y="71"/>
                    <a:pt x="1353" y="71"/>
                  </a:cubicBezTo>
                  <a:lnTo>
                    <a:pt x="1256" y="71"/>
                  </a:lnTo>
                  <a:cubicBezTo>
                    <a:pt x="1256" y="71"/>
                    <a:pt x="1228" y="140"/>
                    <a:pt x="1228" y="252"/>
                  </a:cubicBezTo>
                  <a:lnTo>
                    <a:pt x="1228" y="252"/>
                  </a:lnTo>
                  <a:cubicBezTo>
                    <a:pt x="1228" y="140"/>
                    <a:pt x="1256" y="71"/>
                    <a:pt x="1228" y="1"/>
                  </a:cubicBezTo>
                  <a:close/>
                </a:path>
              </a:pathLst>
            </a:custGeom>
            <a:solidFill>
              <a:srgbClr val="A4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5"/>
            <p:cNvSpPr/>
            <p:nvPr/>
          </p:nvSpPr>
          <p:spPr>
            <a:xfrm>
              <a:off x="4302200" y="3448025"/>
              <a:ext cx="68725" cy="52725"/>
            </a:xfrm>
            <a:custGeom>
              <a:avLst/>
              <a:gdLst/>
              <a:ahLst/>
              <a:cxnLst/>
              <a:rect l="l" t="t" r="r" b="b"/>
              <a:pathLst>
                <a:path w="2749" h="2109" extrusionOk="0">
                  <a:moveTo>
                    <a:pt x="1418" y="203"/>
                  </a:moveTo>
                  <a:cubicBezTo>
                    <a:pt x="1602" y="203"/>
                    <a:pt x="1888" y="244"/>
                    <a:pt x="2121" y="433"/>
                  </a:cubicBezTo>
                  <a:cubicBezTo>
                    <a:pt x="2748" y="977"/>
                    <a:pt x="2316" y="1968"/>
                    <a:pt x="1409" y="2037"/>
                  </a:cubicBezTo>
                  <a:cubicBezTo>
                    <a:pt x="1377" y="2040"/>
                    <a:pt x="1345" y="2042"/>
                    <a:pt x="1314" y="2042"/>
                  </a:cubicBezTo>
                  <a:cubicBezTo>
                    <a:pt x="722" y="2042"/>
                    <a:pt x="306" y="1557"/>
                    <a:pt x="279" y="1173"/>
                  </a:cubicBezTo>
                  <a:cubicBezTo>
                    <a:pt x="224" y="671"/>
                    <a:pt x="698" y="322"/>
                    <a:pt x="1158" y="252"/>
                  </a:cubicBezTo>
                  <a:cubicBezTo>
                    <a:pt x="1172" y="238"/>
                    <a:pt x="1186" y="238"/>
                    <a:pt x="1198" y="238"/>
                  </a:cubicBezTo>
                  <a:cubicBezTo>
                    <a:pt x="1211" y="238"/>
                    <a:pt x="1221" y="238"/>
                    <a:pt x="1228" y="224"/>
                  </a:cubicBezTo>
                  <a:cubicBezTo>
                    <a:pt x="1228" y="219"/>
                    <a:pt x="1303" y="203"/>
                    <a:pt x="1418" y="203"/>
                  </a:cubicBezTo>
                  <a:close/>
                  <a:moveTo>
                    <a:pt x="1130" y="1"/>
                  </a:moveTo>
                  <a:lnTo>
                    <a:pt x="1019" y="15"/>
                  </a:lnTo>
                  <a:cubicBezTo>
                    <a:pt x="1005" y="15"/>
                    <a:pt x="977" y="43"/>
                    <a:pt x="935" y="43"/>
                  </a:cubicBezTo>
                  <a:lnTo>
                    <a:pt x="851" y="57"/>
                  </a:lnTo>
                  <a:cubicBezTo>
                    <a:pt x="823" y="71"/>
                    <a:pt x="796" y="85"/>
                    <a:pt x="768" y="85"/>
                  </a:cubicBezTo>
                  <a:lnTo>
                    <a:pt x="670" y="127"/>
                  </a:lnTo>
                  <a:cubicBezTo>
                    <a:pt x="642" y="127"/>
                    <a:pt x="600" y="140"/>
                    <a:pt x="586" y="154"/>
                  </a:cubicBezTo>
                  <a:lnTo>
                    <a:pt x="503" y="210"/>
                  </a:lnTo>
                  <a:cubicBezTo>
                    <a:pt x="475" y="224"/>
                    <a:pt x="447" y="252"/>
                    <a:pt x="433" y="266"/>
                  </a:cubicBezTo>
                  <a:lnTo>
                    <a:pt x="363" y="322"/>
                  </a:lnTo>
                  <a:cubicBezTo>
                    <a:pt x="349" y="336"/>
                    <a:pt x="307" y="350"/>
                    <a:pt x="293" y="364"/>
                  </a:cubicBezTo>
                  <a:lnTo>
                    <a:pt x="238" y="433"/>
                  </a:lnTo>
                  <a:cubicBezTo>
                    <a:pt x="224" y="461"/>
                    <a:pt x="210" y="489"/>
                    <a:pt x="182" y="503"/>
                  </a:cubicBezTo>
                  <a:lnTo>
                    <a:pt x="140" y="573"/>
                  </a:lnTo>
                  <a:cubicBezTo>
                    <a:pt x="140" y="601"/>
                    <a:pt x="112" y="629"/>
                    <a:pt x="98" y="643"/>
                  </a:cubicBezTo>
                  <a:lnTo>
                    <a:pt x="70" y="712"/>
                  </a:lnTo>
                  <a:cubicBezTo>
                    <a:pt x="42" y="754"/>
                    <a:pt x="42" y="782"/>
                    <a:pt x="28" y="810"/>
                  </a:cubicBezTo>
                  <a:lnTo>
                    <a:pt x="14" y="894"/>
                  </a:lnTo>
                  <a:cubicBezTo>
                    <a:pt x="14" y="922"/>
                    <a:pt x="0" y="963"/>
                    <a:pt x="0" y="977"/>
                  </a:cubicBezTo>
                  <a:lnTo>
                    <a:pt x="0" y="1061"/>
                  </a:lnTo>
                  <a:lnTo>
                    <a:pt x="0" y="1117"/>
                  </a:lnTo>
                  <a:lnTo>
                    <a:pt x="0" y="1201"/>
                  </a:lnTo>
                  <a:cubicBezTo>
                    <a:pt x="70" y="1717"/>
                    <a:pt x="544" y="2107"/>
                    <a:pt x="1172" y="2107"/>
                  </a:cubicBezTo>
                  <a:cubicBezTo>
                    <a:pt x="1191" y="2108"/>
                    <a:pt x="1210" y="2108"/>
                    <a:pt x="1229" y="2108"/>
                  </a:cubicBezTo>
                  <a:cubicBezTo>
                    <a:pt x="1887" y="2108"/>
                    <a:pt x="2414" y="1645"/>
                    <a:pt x="2441" y="1103"/>
                  </a:cubicBezTo>
                  <a:lnTo>
                    <a:pt x="2441" y="977"/>
                  </a:lnTo>
                  <a:cubicBezTo>
                    <a:pt x="2441" y="949"/>
                    <a:pt x="2414" y="894"/>
                    <a:pt x="2414" y="852"/>
                  </a:cubicBezTo>
                  <a:lnTo>
                    <a:pt x="2400" y="782"/>
                  </a:lnTo>
                  <a:cubicBezTo>
                    <a:pt x="2386" y="768"/>
                    <a:pt x="2386" y="740"/>
                    <a:pt x="2358" y="712"/>
                  </a:cubicBezTo>
                  <a:lnTo>
                    <a:pt x="2330" y="643"/>
                  </a:lnTo>
                  <a:cubicBezTo>
                    <a:pt x="2316" y="629"/>
                    <a:pt x="2288" y="601"/>
                    <a:pt x="2274" y="573"/>
                  </a:cubicBezTo>
                  <a:lnTo>
                    <a:pt x="2218" y="503"/>
                  </a:lnTo>
                  <a:cubicBezTo>
                    <a:pt x="2204" y="475"/>
                    <a:pt x="2190" y="461"/>
                    <a:pt x="2176" y="433"/>
                  </a:cubicBezTo>
                  <a:lnTo>
                    <a:pt x="2107" y="392"/>
                  </a:lnTo>
                  <a:cubicBezTo>
                    <a:pt x="2093" y="364"/>
                    <a:pt x="2051" y="350"/>
                    <a:pt x="2037" y="336"/>
                  </a:cubicBezTo>
                  <a:lnTo>
                    <a:pt x="1967" y="280"/>
                  </a:lnTo>
                  <a:cubicBezTo>
                    <a:pt x="1953" y="266"/>
                    <a:pt x="1911" y="252"/>
                    <a:pt x="1897" y="224"/>
                  </a:cubicBezTo>
                  <a:lnTo>
                    <a:pt x="1814" y="196"/>
                  </a:lnTo>
                  <a:cubicBezTo>
                    <a:pt x="1772" y="182"/>
                    <a:pt x="1744" y="182"/>
                    <a:pt x="1716" y="154"/>
                  </a:cubicBezTo>
                  <a:lnTo>
                    <a:pt x="1632" y="127"/>
                  </a:lnTo>
                  <a:cubicBezTo>
                    <a:pt x="1619" y="127"/>
                    <a:pt x="1577" y="113"/>
                    <a:pt x="1549" y="113"/>
                  </a:cubicBezTo>
                  <a:lnTo>
                    <a:pt x="1465" y="85"/>
                  </a:lnTo>
                  <a:cubicBezTo>
                    <a:pt x="1423" y="71"/>
                    <a:pt x="1395" y="71"/>
                    <a:pt x="1353" y="71"/>
                  </a:cubicBezTo>
                  <a:lnTo>
                    <a:pt x="1256" y="71"/>
                  </a:lnTo>
                  <a:cubicBezTo>
                    <a:pt x="1249" y="71"/>
                    <a:pt x="1244" y="75"/>
                    <a:pt x="1240" y="82"/>
                  </a:cubicBezTo>
                  <a:lnTo>
                    <a:pt x="1240" y="82"/>
                  </a:lnTo>
                  <a:cubicBezTo>
                    <a:pt x="1241" y="55"/>
                    <a:pt x="1239" y="29"/>
                    <a:pt x="1228" y="1"/>
                  </a:cubicBezTo>
                  <a:close/>
                </a:path>
              </a:pathLst>
            </a:custGeom>
            <a:solidFill>
              <a:srgbClr val="A0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5"/>
            <p:cNvSpPr/>
            <p:nvPr/>
          </p:nvSpPr>
          <p:spPr>
            <a:xfrm>
              <a:off x="4302200" y="3448025"/>
              <a:ext cx="68725" cy="52700"/>
            </a:xfrm>
            <a:custGeom>
              <a:avLst/>
              <a:gdLst/>
              <a:ahLst/>
              <a:cxnLst/>
              <a:rect l="l" t="t" r="r" b="b"/>
              <a:pathLst>
                <a:path w="2749" h="2108" extrusionOk="0">
                  <a:moveTo>
                    <a:pt x="1409" y="181"/>
                  </a:moveTo>
                  <a:cubicBezTo>
                    <a:pt x="1593" y="181"/>
                    <a:pt x="1884" y="225"/>
                    <a:pt x="2121" y="461"/>
                  </a:cubicBezTo>
                  <a:cubicBezTo>
                    <a:pt x="2748" y="1019"/>
                    <a:pt x="2302" y="2024"/>
                    <a:pt x="1367" y="2065"/>
                  </a:cubicBezTo>
                  <a:cubicBezTo>
                    <a:pt x="1359" y="2066"/>
                    <a:pt x="1350" y="2066"/>
                    <a:pt x="1342" y="2066"/>
                  </a:cubicBezTo>
                  <a:cubicBezTo>
                    <a:pt x="687" y="2066"/>
                    <a:pt x="279" y="1544"/>
                    <a:pt x="238" y="1173"/>
                  </a:cubicBezTo>
                  <a:cubicBezTo>
                    <a:pt x="210" y="629"/>
                    <a:pt x="698" y="280"/>
                    <a:pt x="1158" y="210"/>
                  </a:cubicBezTo>
                  <a:cubicBezTo>
                    <a:pt x="1172" y="203"/>
                    <a:pt x="1186" y="203"/>
                    <a:pt x="1198" y="203"/>
                  </a:cubicBezTo>
                  <a:cubicBezTo>
                    <a:pt x="1211" y="203"/>
                    <a:pt x="1221" y="203"/>
                    <a:pt x="1228" y="196"/>
                  </a:cubicBezTo>
                  <a:cubicBezTo>
                    <a:pt x="1228" y="196"/>
                    <a:pt x="1299" y="181"/>
                    <a:pt x="1409" y="181"/>
                  </a:cubicBezTo>
                  <a:close/>
                  <a:moveTo>
                    <a:pt x="1130" y="1"/>
                  </a:moveTo>
                  <a:lnTo>
                    <a:pt x="1019" y="15"/>
                  </a:lnTo>
                  <a:cubicBezTo>
                    <a:pt x="1005" y="15"/>
                    <a:pt x="977" y="43"/>
                    <a:pt x="935" y="43"/>
                  </a:cubicBezTo>
                  <a:lnTo>
                    <a:pt x="851" y="57"/>
                  </a:lnTo>
                  <a:cubicBezTo>
                    <a:pt x="823" y="71"/>
                    <a:pt x="796" y="85"/>
                    <a:pt x="768" y="85"/>
                  </a:cubicBezTo>
                  <a:lnTo>
                    <a:pt x="670" y="127"/>
                  </a:lnTo>
                  <a:cubicBezTo>
                    <a:pt x="642" y="127"/>
                    <a:pt x="600" y="140"/>
                    <a:pt x="586" y="154"/>
                  </a:cubicBezTo>
                  <a:lnTo>
                    <a:pt x="503" y="210"/>
                  </a:lnTo>
                  <a:cubicBezTo>
                    <a:pt x="475" y="224"/>
                    <a:pt x="447" y="252"/>
                    <a:pt x="433" y="266"/>
                  </a:cubicBezTo>
                  <a:lnTo>
                    <a:pt x="363" y="322"/>
                  </a:lnTo>
                  <a:cubicBezTo>
                    <a:pt x="349" y="336"/>
                    <a:pt x="307" y="350"/>
                    <a:pt x="293" y="364"/>
                  </a:cubicBezTo>
                  <a:lnTo>
                    <a:pt x="238" y="433"/>
                  </a:lnTo>
                  <a:cubicBezTo>
                    <a:pt x="224" y="461"/>
                    <a:pt x="210" y="489"/>
                    <a:pt x="182" y="503"/>
                  </a:cubicBezTo>
                  <a:lnTo>
                    <a:pt x="140" y="573"/>
                  </a:lnTo>
                  <a:cubicBezTo>
                    <a:pt x="140" y="601"/>
                    <a:pt x="112" y="629"/>
                    <a:pt x="98" y="643"/>
                  </a:cubicBezTo>
                  <a:lnTo>
                    <a:pt x="70" y="712"/>
                  </a:lnTo>
                  <a:cubicBezTo>
                    <a:pt x="42" y="754"/>
                    <a:pt x="42" y="782"/>
                    <a:pt x="28" y="796"/>
                  </a:cubicBezTo>
                  <a:lnTo>
                    <a:pt x="14" y="894"/>
                  </a:lnTo>
                  <a:cubicBezTo>
                    <a:pt x="14" y="922"/>
                    <a:pt x="0" y="963"/>
                    <a:pt x="0" y="977"/>
                  </a:cubicBezTo>
                  <a:lnTo>
                    <a:pt x="0" y="1061"/>
                  </a:lnTo>
                  <a:lnTo>
                    <a:pt x="0" y="1117"/>
                  </a:lnTo>
                  <a:lnTo>
                    <a:pt x="0" y="1201"/>
                  </a:lnTo>
                  <a:cubicBezTo>
                    <a:pt x="70" y="1717"/>
                    <a:pt x="544" y="2107"/>
                    <a:pt x="1172" y="2107"/>
                  </a:cubicBezTo>
                  <a:cubicBezTo>
                    <a:pt x="1182" y="2107"/>
                    <a:pt x="1192" y="2108"/>
                    <a:pt x="1202" y="2108"/>
                  </a:cubicBezTo>
                  <a:cubicBezTo>
                    <a:pt x="1872" y="2108"/>
                    <a:pt x="2414" y="1653"/>
                    <a:pt x="2441" y="1103"/>
                  </a:cubicBezTo>
                  <a:lnTo>
                    <a:pt x="2441" y="977"/>
                  </a:lnTo>
                  <a:cubicBezTo>
                    <a:pt x="2441" y="936"/>
                    <a:pt x="2414" y="894"/>
                    <a:pt x="2414" y="852"/>
                  </a:cubicBezTo>
                  <a:lnTo>
                    <a:pt x="2400" y="782"/>
                  </a:lnTo>
                  <a:cubicBezTo>
                    <a:pt x="2386" y="768"/>
                    <a:pt x="2386" y="726"/>
                    <a:pt x="2358" y="712"/>
                  </a:cubicBezTo>
                  <a:lnTo>
                    <a:pt x="2330" y="643"/>
                  </a:lnTo>
                  <a:cubicBezTo>
                    <a:pt x="2316" y="629"/>
                    <a:pt x="2288" y="601"/>
                    <a:pt x="2274" y="573"/>
                  </a:cubicBezTo>
                  <a:lnTo>
                    <a:pt x="2218" y="503"/>
                  </a:lnTo>
                  <a:cubicBezTo>
                    <a:pt x="2204" y="475"/>
                    <a:pt x="2190" y="461"/>
                    <a:pt x="2176" y="433"/>
                  </a:cubicBezTo>
                  <a:lnTo>
                    <a:pt x="2107" y="392"/>
                  </a:lnTo>
                  <a:cubicBezTo>
                    <a:pt x="2093" y="364"/>
                    <a:pt x="2051" y="350"/>
                    <a:pt x="2037" y="336"/>
                  </a:cubicBezTo>
                  <a:lnTo>
                    <a:pt x="1967" y="280"/>
                  </a:lnTo>
                  <a:cubicBezTo>
                    <a:pt x="1953" y="266"/>
                    <a:pt x="1911" y="252"/>
                    <a:pt x="1897" y="224"/>
                  </a:cubicBezTo>
                  <a:lnTo>
                    <a:pt x="1814" y="196"/>
                  </a:lnTo>
                  <a:cubicBezTo>
                    <a:pt x="1772" y="182"/>
                    <a:pt x="1744" y="182"/>
                    <a:pt x="1716" y="154"/>
                  </a:cubicBezTo>
                  <a:lnTo>
                    <a:pt x="1632" y="127"/>
                  </a:lnTo>
                  <a:cubicBezTo>
                    <a:pt x="1619" y="127"/>
                    <a:pt x="1577" y="113"/>
                    <a:pt x="1549" y="113"/>
                  </a:cubicBezTo>
                  <a:lnTo>
                    <a:pt x="1465" y="85"/>
                  </a:lnTo>
                  <a:cubicBezTo>
                    <a:pt x="1423" y="71"/>
                    <a:pt x="1395" y="71"/>
                    <a:pt x="1353" y="71"/>
                  </a:cubicBezTo>
                  <a:lnTo>
                    <a:pt x="1256" y="71"/>
                  </a:lnTo>
                  <a:cubicBezTo>
                    <a:pt x="1249" y="71"/>
                    <a:pt x="1244" y="74"/>
                    <a:pt x="1240" y="80"/>
                  </a:cubicBezTo>
                  <a:lnTo>
                    <a:pt x="1240" y="80"/>
                  </a:lnTo>
                  <a:cubicBezTo>
                    <a:pt x="1241" y="55"/>
                    <a:pt x="1239" y="29"/>
                    <a:pt x="1228" y="1"/>
                  </a:cubicBezTo>
                  <a:close/>
                </a:path>
              </a:pathLst>
            </a:custGeom>
            <a:solidFill>
              <a:srgbClr val="9D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5"/>
            <p:cNvSpPr/>
            <p:nvPr/>
          </p:nvSpPr>
          <p:spPr>
            <a:xfrm>
              <a:off x="4301500" y="3448025"/>
              <a:ext cx="61525" cy="52700"/>
            </a:xfrm>
            <a:custGeom>
              <a:avLst/>
              <a:gdLst/>
              <a:ahLst/>
              <a:cxnLst/>
              <a:rect l="l" t="t" r="r" b="b"/>
              <a:pathLst>
                <a:path w="2461" h="2108" extrusionOk="0">
                  <a:moveTo>
                    <a:pt x="2033" y="321"/>
                  </a:moveTo>
                  <a:lnTo>
                    <a:pt x="2051" y="336"/>
                  </a:lnTo>
                  <a:cubicBezTo>
                    <a:pt x="2065" y="350"/>
                    <a:pt x="2093" y="364"/>
                    <a:pt x="2121" y="392"/>
                  </a:cubicBezTo>
                  <a:lnTo>
                    <a:pt x="2153" y="411"/>
                  </a:lnTo>
                  <a:lnTo>
                    <a:pt x="2153" y="411"/>
                  </a:lnTo>
                  <a:cubicBezTo>
                    <a:pt x="2114" y="377"/>
                    <a:pt x="2073" y="347"/>
                    <a:pt x="2033" y="321"/>
                  </a:cubicBezTo>
                  <a:close/>
                  <a:moveTo>
                    <a:pt x="2153" y="411"/>
                  </a:moveTo>
                  <a:cubicBezTo>
                    <a:pt x="2156" y="414"/>
                    <a:pt x="2159" y="416"/>
                    <a:pt x="2163" y="419"/>
                  </a:cubicBezTo>
                  <a:cubicBezTo>
                    <a:pt x="2181" y="437"/>
                    <a:pt x="2198" y="454"/>
                    <a:pt x="2214" y="472"/>
                  </a:cubicBezTo>
                  <a:lnTo>
                    <a:pt x="2214" y="472"/>
                  </a:lnTo>
                  <a:cubicBezTo>
                    <a:pt x="2206" y="460"/>
                    <a:pt x="2198" y="449"/>
                    <a:pt x="2191" y="433"/>
                  </a:cubicBezTo>
                  <a:lnTo>
                    <a:pt x="2153" y="411"/>
                  </a:lnTo>
                  <a:close/>
                  <a:moveTo>
                    <a:pt x="2214" y="472"/>
                  </a:moveTo>
                  <a:cubicBezTo>
                    <a:pt x="2220" y="481"/>
                    <a:pt x="2226" y="491"/>
                    <a:pt x="2232" y="503"/>
                  </a:cubicBezTo>
                  <a:lnTo>
                    <a:pt x="2288" y="573"/>
                  </a:lnTo>
                  <a:cubicBezTo>
                    <a:pt x="2301" y="598"/>
                    <a:pt x="2313" y="622"/>
                    <a:pt x="2335" y="637"/>
                  </a:cubicBezTo>
                  <a:lnTo>
                    <a:pt x="2335" y="637"/>
                  </a:lnTo>
                  <a:cubicBezTo>
                    <a:pt x="2302" y="580"/>
                    <a:pt x="2262" y="525"/>
                    <a:pt x="2214" y="472"/>
                  </a:cubicBezTo>
                  <a:close/>
                  <a:moveTo>
                    <a:pt x="2335" y="637"/>
                  </a:moveTo>
                  <a:cubicBezTo>
                    <a:pt x="2345" y="655"/>
                    <a:pt x="2354" y="672"/>
                    <a:pt x="2363" y="689"/>
                  </a:cubicBezTo>
                  <a:lnTo>
                    <a:pt x="2363" y="689"/>
                  </a:lnTo>
                  <a:lnTo>
                    <a:pt x="2344" y="643"/>
                  </a:lnTo>
                  <a:cubicBezTo>
                    <a:pt x="2341" y="641"/>
                    <a:pt x="2338" y="639"/>
                    <a:pt x="2335" y="637"/>
                  </a:cubicBezTo>
                  <a:close/>
                  <a:moveTo>
                    <a:pt x="2363" y="689"/>
                  </a:moveTo>
                  <a:lnTo>
                    <a:pt x="2372" y="712"/>
                  </a:lnTo>
                  <a:cubicBezTo>
                    <a:pt x="2373" y="714"/>
                    <a:pt x="2375" y="716"/>
                    <a:pt x="2376" y="718"/>
                  </a:cubicBezTo>
                  <a:lnTo>
                    <a:pt x="2376" y="718"/>
                  </a:lnTo>
                  <a:cubicBezTo>
                    <a:pt x="2372" y="708"/>
                    <a:pt x="2367" y="699"/>
                    <a:pt x="2363" y="689"/>
                  </a:cubicBezTo>
                  <a:close/>
                  <a:moveTo>
                    <a:pt x="2376" y="718"/>
                  </a:moveTo>
                  <a:cubicBezTo>
                    <a:pt x="2378" y="723"/>
                    <a:pt x="2380" y="728"/>
                    <a:pt x="2383" y="733"/>
                  </a:cubicBezTo>
                  <a:lnTo>
                    <a:pt x="2383" y="733"/>
                  </a:lnTo>
                  <a:cubicBezTo>
                    <a:pt x="2381" y="727"/>
                    <a:pt x="2378" y="722"/>
                    <a:pt x="2376" y="718"/>
                  </a:cubicBezTo>
                  <a:close/>
                  <a:moveTo>
                    <a:pt x="2383" y="733"/>
                  </a:moveTo>
                  <a:lnTo>
                    <a:pt x="2383" y="733"/>
                  </a:lnTo>
                  <a:cubicBezTo>
                    <a:pt x="2386" y="742"/>
                    <a:pt x="2389" y="753"/>
                    <a:pt x="2394" y="762"/>
                  </a:cubicBezTo>
                  <a:lnTo>
                    <a:pt x="2394" y="762"/>
                  </a:lnTo>
                  <a:cubicBezTo>
                    <a:pt x="2390" y="752"/>
                    <a:pt x="2387" y="743"/>
                    <a:pt x="2383" y="733"/>
                  </a:cubicBezTo>
                  <a:close/>
                  <a:moveTo>
                    <a:pt x="2394" y="762"/>
                  </a:moveTo>
                  <a:lnTo>
                    <a:pt x="2394" y="762"/>
                  </a:lnTo>
                  <a:cubicBezTo>
                    <a:pt x="2409" y="802"/>
                    <a:pt x="2421" y="843"/>
                    <a:pt x="2430" y="884"/>
                  </a:cubicBezTo>
                  <a:lnTo>
                    <a:pt x="2430" y="884"/>
                  </a:lnTo>
                  <a:cubicBezTo>
                    <a:pt x="2429" y="873"/>
                    <a:pt x="2428" y="862"/>
                    <a:pt x="2428" y="852"/>
                  </a:cubicBezTo>
                  <a:lnTo>
                    <a:pt x="2414" y="782"/>
                  </a:lnTo>
                  <a:cubicBezTo>
                    <a:pt x="2405" y="778"/>
                    <a:pt x="2399" y="770"/>
                    <a:pt x="2394" y="762"/>
                  </a:cubicBezTo>
                  <a:close/>
                  <a:moveTo>
                    <a:pt x="2430" y="884"/>
                  </a:moveTo>
                  <a:lnTo>
                    <a:pt x="2430" y="884"/>
                  </a:lnTo>
                  <a:cubicBezTo>
                    <a:pt x="2434" y="915"/>
                    <a:pt x="2442" y="946"/>
                    <a:pt x="2442" y="977"/>
                  </a:cubicBezTo>
                  <a:lnTo>
                    <a:pt x="2442" y="1103"/>
                  </a:lnTo>
                  <a:cubicBezTo>
                    <a:pt x="2440" y="1175"/>
                    <a:pt x="2429" y="1246"/>
                    <a:pt x="2409" y="1315"/>
                  </a:cubicBezTo>
                  <a:lnTo>
                    <a:pt x="2409" y="1315"/>
                  </a:lnTo>
                  <a:cubicBezTo>
                    <a:pt x="2452" y="1176"/>
                    <a:pt x="2461" y="1028"/>
                    <a:pt x="2430" y="884"/>
                  </a:cubicBezTo>
                  <a:close/>
                  <a:moveTo>
                    <a:pt x="1144" y="1"/>
                  </a:moveTo>
                  <a:lnTo>
                    <a:pt x="1033" y="15"/>
                  </a:lnTo>
                  <a:cubicBezTo>
                    <a:pt x="1019" y="15"/>
                    <a:pt x="977" y="43"/>
                    <a:pt x="949" y="43"/>
                  </a:cubicBezTo>
                  <a:lnTo>
                    <a:pt x="851" y="57"/>
                  </a:lnTo>
                  <a:cubicBezTo>
                    <a:pt x="837" y="71"/>
                    <a:pt x="810" y="85"/>
                    <a:pt x="768" y="85"/>
                  </a:cubicBezTo>
                  <a:lnTo>
                    <a:pt x="684" y="127"/>
                  </a:lnTo>
                  <a:cubicBezTo>
                    <a:pt x="642" y="127"/>
                    <a:pt x="614" y="140"/>
                    <a:pt x="600" y="154"/>
                  </a:cubicBezTo>
                  <a:lnTo>
                    <a:pt x="503" y="210"/>
                  </a:lnTo>
                  <a:cubicBezTo>
                    <a:pt x="489" y="224"/>
                    <a:pt x="461" y="252"/>
                    <a:pt x="447" y="266"/>
                  </a:cubicBezTo>
                  <a:lnTo>
                    <a:pt x="377" y="322"/>
                  </a:lnTo>
                  <a:cubicBezTo>
                    <a:pt x="349" y="336"/>
                    <a:pt x="321" y="350"/>
                    <a:pt x="307" y="364"/>
                  </a:cubicBezTo>
                  <a:lnTo>
                    <a:pt x="252" y="433"/>
                  </a:lnTo>
                  <a:cubicBezTo>
                    <a:pt x="238" y="461"/>
                    <a:pt x="210" y="489"/>
                    <a:pt x="196" y="503"/>
                  </a:cubicBezTo>
                  <a:lnTo>
                    <a:pt x="140" y="573"/>
                  </a:lnTo>
                  <a:cubicBezTo>
                    <a:pt x="140" y="601"/>
                    <a:pt x="126" y="629"/>
                    <a:pt x="112" y="643"/>
                  </a:cubicBezTo>
                  <a:lnTo>
                    <a:pt x="70" y="712"/>
                  </a:lnTo>
                  <a:cubicBezTo>
                    <a:pt x="56" y="754"/>
                    <a:pt x="56" y="782"/>
                    <a:pt x="42" y="796"/>
                  </a:cubicBezTo>
                  <a:lnTo>
                    <a:pt x="28" y="894"/>
                  </a:lnTo>
                  <a:cubicBezTo>
                    <a:pt x="28" y="922"/>
                    <a:pt x="1" y="963"/>
                    <a:pt x="1" y="977"/>
                  </a:cubicBezTo>
                  <a:lnTo>
                    <a:pt x="1" y="1061"/>
                  </a:lnTo>
                  <a:lnTo>
                    <a:pt x="1" y="1117"/>
                  </a:lnTo>
                  <a:lnTo>
                    <a:pt x="1" y="1201"/>
                  </a:lnTo>
                  <a:cubicBezTo>
                    <a:pt x="70" y="1717"/>
                    <a:pt x="559" y="2107"/>
                    <a:pt x="1186" y="2107"/>
                  </a:cubicBezTo>
                  <a:cubicBezTo>
                    <a:pt x="1196" y="2107"/>
                    <a:pt x="1206" y="2108"/>
                    <a:pt x="1216" y="2108"/>
                  </a:cubicBezTo>
                  <a:cubicBezTo>
                    <a:pt x="1798" y="2108"/>
                    <a:pt x="2283" y="1765"/>
                    <a:pt x="2409" y="1315"/>
                  </a:cubicBezTo>
                  <a:lnTo>
                    <a:pt x="2409" y="1315"/>
                  </a:lnTo>
                  <a:cubicBezTo>
                    <a:pt x="2292" y="1700"/>
                    <a:pt x="1915" y="2022"/>
                    <a:pt x="1395" y="2037"/>
                  </a:cubicBezTo>
                  <a:cubicBezTo>
                    <a:pt x="1377" y="2038"/>
                    <a:pt x="1358" y="2039"/>
                    <a:pt x="1340" y="2039"/>
                  </a:cubicBezTo>
                  <a:cubicBezTo>
                    <a:pt x="777" y="2039"/>
                    <a:pt x="279" y="1630"/>
                    <a:pt x="252" y="1117"/>
                  </a:cubicBezTo>
                  <a:cubicBezTo>
                    <a:pt x="224" y="671"/>
                    <a:pt x="656" y="224"/>
                    <a:pt x="1228" y="154"/>
                  </a:cubicBezTo>
                  <a:cubicBezTo>
                    <a:pt x="1228" y="154"/>
                    <a:pt x="1240" y="167"/>
                    <a:pt x="1249" y="167"/>
                  </a:cubicBezTo>
                  <a:cubicBezTo>
                    <a:pt x="1253" y="167"/>
                    <a:pt x="1256" y="164"/>
                    <a:pt x="1256" y="154"/>
                  </a:cubicBezTo>
                  <a:cubicBezTo>
                    <a:pt x="1256" y="154"/>
                    <a:pt x="1310" y="146"/>
                    <a:pt x="1397" y="146"/>
                  </a:cubicBezTo>
                  <a:cubicBezTo>
                    <a:pt x="1549" y="146"/>
                    <a:pt x="1800" y="173"/>
                    <a:pt x="2033" y="321"/>
                  </a:cubicBezTo>
                  <a:lnTo>
                    <a:pt x="2033" y="321"/>
                  </a:lnTo>
                  <a:lnTo>
                    <a:pt x="1981" y="280"/>
                  </a:lnTo>
                  <a:cubicBezTo>
                    <a:pt x="1953" y="266"/>
                    <a:pt x="1925" y="252"/>
                    <a:pt x="1912" y="224"/>
                  </a:cubicBezTo>
                  <a:lnTo>
                    <a:pt x="1814" y="196"/>
                  </a:lnTo>
                  <a:cubicBezTo>
                    <a:pt x="1786" y="182"/>
                    <a:pt x="1744" y="182"/>
                    <a:pt x="1730" y="154"/>
                  </a:cubicBezTo>
                  <a:lnTo>
                    <a:pt x="1647" y="127"/>
                  </a:lnTo>
                  <a:cubicBezTo>
                    <a:pt x="1633" y="127"/>
                    <a:pt x="1591" y="113"/>
                    <a:pt x="1563" y="113"/>
                  </a:cubicBezTo>
                  <a:lnTo>
                    <a:pt x="1465" y="85"/>
                  </a:lnTo>
                  <a:cubicBezTo>
                    <a:pt x="1437" y="71"/>
                    <a:pt x="1395" y="71"/>
                    <a:pt x="1368" y="71"/>
                  </a:cubicBezTo>
                  <a:lnTo>
                    <a:pt x="1265" y="71"/>
                  </a:lnTo>
                  <a:cubicBezTo>
                    <a:pt x="1264" y="51"/>
                    <a:pt x="1258" y="28"/>
                    <a:pt x="1242" y="1"/>
                  </a:cubicBezTo>
                  <a:close/>
                </a:path>
              </a:pathLst>
            </a:custGeom>
            <a:solidFill>
              <a:srgbClr val="99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5"/>
            <p:cNvSpPr/>
            <p:nvPr/>
          </p:nvSpPr>
          <p:spPr>
            <a:xfrm>
              <a:off x="4301500" y="3448025"/>
              <a:ext cx="61675" cy="52725"/>
            </a:xfrm>
            <a:custGeom>
              <a:avLst/>
              <a:gdLst/>
              <a:ahLst/>
              <a:cxnLst/>
              <a:rect l="l" t="t" r="r" b="b"/>
              <a:pathLst>
                <a:path w="2467" h="2109" extrusionOk="0">
                  <a:moveTo>
                    <a:pt x="2433" y="1204"/>
                  </a:moveTo>
                  <a:cubicBezTo>
                    <a:pt x="2402" y="1417"/>
                    <a:pt x="2293" y="1613"/>
                    <a:pt x="2130" y="1768"/>
                  </a:cubicBezTo>
                  <a:lnTo>
                    <a:pt x="2130" y="1768"/>
                  </a:lnTo>
                  <a:cubicBezTo>
                    <a:pt x="2298" y="1614"/>
                    <a:pt x="2405" y="1415"/>
                    <a:pt x="2433" y="1204"/>
                  </a:cubicBezTo>
                  <a:close/>
                  <a:moveTo>
                    <a:pt x="1144" y="1"/>
                  </a:moveTo>
                  <a:lnTo>
                    <a:pt x="1033" y="15"/>
                  </a:lnTo>
                  <a:cubicBezTo>
                    <a:pt x="1019" y="15"/>
                    <a:pt x="977" y="43"/>
                    <a:pt x="949" y="43"/>
                  </a:cubicBezTo>
                  <a:lnTo>
                    <a:pt x="851" y="57"/>
                  </a:lnTo>
                  <a:cubicBezTo>
                    <a:pt x="837" y="71"/>
                    <a:pt x="810" y="85"/>
                    <a:pt x="768" y="85"/>
                  </a:cubicBezTo>
                  <a:lnTo>
                    <a:pt x="684" y="127"/>
                  </a:lnTo>
                  <a:cubicBezTo>
                    <a:pt x="642" y="127"/>
                    <a:pt x="614" y="140"/>
                    <a:pt x="600" y="154"/>
                  </a:cubicBezTo>
                  <a:lnTo>
                    <a:pt x="503" y="210"/>
                  </a:lnTo>
                  <a:cubicBezTo>
                    <a:pt x="489" y="224"/>
                    <a:pt x="461" y="252"/>
                    <a:pt x="447" y="266"/>
                  </a:cubicBezTo>
                  <a:lnTo>
                    <a:pt x="377" y="322"/>
                  </a:lnTo>
                  <a:cubicBezTo>
                    <a:pt x="349" y="336"/>
                    <a:pt x="321" y="350"/>
                    <a:pt x="307" y="364"/>
                  </a:cubicBezTo>
                  <a:lnTo>
                    <a:pt x="252" y="433"/>
                  </a:lnTo>
                  <a:cubicBezTo>
                    <a:pt x="238" y="461"/>
                    <a:pt x="210" y="489"/>
                    <a:pt x="196" y="503"/>
                  </a:cubicBezTo>
                  <a:lnTo>
                    <a:pt x="140" y="573"/>
                  </a:lnTo>
                  <a:cubicBezTo>
                    <a:pt x="140" y="601"/>
                    <a:pt x="126" y="629"/>
                    <a:pt x="112" y="643"/>
                  </a:cubicBezTo>
                  <a:lnTo>
                    <a:pt x="70" y="712"/>
                  </a:lnTo>
                  <a:cubicBezTo>
                    <a:pt x="56" y="754"/>
                    <a:pt x="56" y="782"/>
                    <a:pt x="42" y="810"/>
                  </a:cubicBezTo>
                  <a:lnTo>
                    <a:pt x="28" y="894"/>
                  </a:lnTo>
                  <a:cubicBezTo>
                    <a:pt x="28" y="922"/>
                    <a:pt x="1" y="963"/>
                    <a:pt x="1" y="977"/>
                  </a:cubicBezTo>
                  <a:lnTo>
                    <a:pt x="1" y="1061"/>
                  </a:lnTo>
                  <a:lnTo>
                    <a:pt x="1" y="1117"/>
                  </a:lnTo>
                  <a:lnTo>
                    <a:pt x="1" y="1201"/>
                  </a:lnTo>
                  <a:cubicBezTo>
                    <a:pt x="70" y="1717"/>
                    <a:pt x="559" y="2107"/>
                    <a:pt x="1186" y="2107"/>
                  </a:cubicBezTo>
                  <a:cubicBezTo>
                    <a:pt x="1205" y="2108"/>
                    <a:pt x="1225" y="2108"/>
                    <a:pt x="1244" y="2108"/>
                  </a:cubicBezTo>
                  <a:cubicBezTo>
                    <a:pt x="1596" y="2108"/>
                    <a:pt x="1911" y="1975"/>
                    <a:pt x="2130" y="1768"/>
                  </a:cubicBezTo>
                  <a:lnTo>
                    <a:pt x="2130" y="1768"/>
                  </a:lnTo>
                  <a:cubicBezTo>
                    <a:pt x="1933" y="1948"/>
                    <a:pt x="1651" y="2065"/>
                    <a:pt x="1312" y="2065"/>
                  </a:cubicBezTo>
                  <a:cubicBezTo>
                    <a:pt x="684" y="2065"/>
                    <a:pt x="238" y="1577"/>
                    <a:pt x="210" y="1131"/>
                  </a:cubicBezTo>
                  <a:cubicBezTo>
                    <a:pt x="196" y="545"/>
                    <a:pt x="768" y="210"/>
                    <a:pt x="1172" y="154"/>
                  </a:cubicBezTo>
                  <a:cubicBezTo>
                    <a:pt x="1193" y="147"/>
                    <a:pt x="1211" y="147"/>
                    <a:pt x="1225" y="147"/>
                  </a:cubicBezTo>
                  <a:cubicBezTo>
                    <a:pt x="1239" y="147"/>
                    <a:pt x="1249" y="147"/>
                    <a:pt x="1256" y="140"/>
                  </a:cubicBezTo>
                  <a:cubicBezTo>
                    <a:pt x="1256" y="140"/>
                    <a:pt x="1294" y="136"/>
                    <a:pt x="1356" y="136"/>
                  </a:cubicBezTo>
                  <a:cubicBezTo>
                    <a:pt x="1530" y="136"/>
                    <a:pt x="1895" y="174"/>
                    <a:pt x="2163" y="461"/>
                  </a:cubicBezTo>
                  <a:cubicBezTo>
                    <a:pt x="2386" y="685"/>
                    <a:pt x="2466" y="952"/>
                    <a:pt x="2433" y="1204"/>
                  </a:cubicBezTo>
                  <a:lnTo>
                    <a:pt x="2433" y="1204"/>
                  </a:lnTo>
                  <a:cubicBezTo>
                    <a:pt x="2438" y="1171"/>
                    <a:pt x="2441" y="1137"/>
                    <a:pt x="2442" y="1103"/>
                  </a:cubicBezTo>
                  <a:lnTo>
                    <a:pt x="2442" y="977"/>
                  </a:lnTo>
                  <a:cubicBezTo>
                    <a:pt x="2442" y="949"/>
                    <a:pt x="2428" y="894"/>
                    <a:pt x="2428" y="852"/>
                  </a:cubicBezTo>
                  <a:lnTo>
                    <a:pt x="2414" y="782"/>
                  </a:lnTo>
                  <a:cubicBezTo>
                    <a:pt x="2386" y="768"/>
                    <a:pt x="2386" y="740"/>
                    <a:pt x="2372" y="712"/>
                  </a:cubicBezTo>
                  <a:lnTo>
                    <a:pt x="2344" y="643"/>
                  </a:lnTo>
                  <a:cubicBezTo>
                    <a:pt x="2316" y="629"/>
                    <a:pt x="2302" y="601"/>
                    <a:pt x="2288" y="573"/>
                  </a:cubicBezTo>
                  <a:lnTo>
                    <a:pt x="2232" y="503"/>
                  </a:lnTo>
                  <a:cubicBezTo>
                    <a:pt x="2218" y="475"/>
                    <a:pt x="2204" y="461"/>
                    <a:pt x="2191" y="433"/>
                  </a:cubicBezTo>
                  <a:lnTo>
                    <a:pt x="2121" y="392"/>
                  </a:lnTo>
                  <a:cubicBezTo>
                    <a:pt x="2093" y="364"/>
                    <a:pt x="2065" y="350"/>
                    <a:pt x="2051" y="336"/>
                  </a:cubicBezTo>
                  <a:lnTo>
                    <a:pt x="1981" y="280"/>
                  </a:lnTo>
                  <a:cubicBezTo>
                    <a:pt x="1953" y="266"/>
                    <a:pt x="1925" y="252"/>
                    <a:pt x="1912" y="224"/>
                  </a:cubicBezTo>
                  <a:lnTo>
                    <a:pt x="1814" y="196"/>
                  </a:lnTo>
                  <a:cubicBezTo>
                    <a:pt x="1786" y="182"/>
                    <a:pt x="1744" y="182"/>
                    <a:pt x="1730" y="154"/>
                  </a:cubicBezTo>
                  <a:lnTo>
                    <a:pt x="1647" y="127"/>
                  </a:lnTo>
                  <a:cubicBezTo>
                    <a:pt x="1633" y="127"/>
                    <a:pt x="1591" y="113"/>
                    <a:pt x="1563" y="113"/>
                  </a:cubicBezTo>
                  <a:lnTo>
                    <a:pt x="1465" y="85"/>
                  </a:lnTo>
                  <a:cubicBezTo>
                    <a:pt x="1437" y="71"/>
                    <a:pt x="1395" y="71"/>
                    <a:pt x="1368" y="71"/>
                  </a:cubicBezTo>
                  <a:lnTo>
                    <a:pt x="1265" y="71"/>
                  </a:lnTo>
                  <a:cubicBezTo>
                    <a:pt x="1266" y="53"/>
                    <a:pt x="1261" y="33"/>
                    <a:pt x="1242" y="1"/>
                  </a:cubicBezTo>
                  <a:close/>
                </a:path>
              </a:pathLst>
            </a:custGeom>
            <a:solidFill>
              <a:srgbClr val="96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5"/>
            <p:cNvSpPr/>
            <p:nvPr/>
          </p:nvSpPr>
          <p:spPr>
            <a:xfrm>
              <a:off x="4301500" y="3448025"/>
              <a:ext cx="63650" cy="52725"/>
            </a:xfrm>
            <a:custGeom>
              <a:avLst/>
              <a:gdLst/>
              <a:ahLst/>
              <a:cxnLst/>
              <a:rect l="l" t="t" r="r" b="b"/>
              <a:pathLst>
                <a:path w="2546" h="2109" extrusionOk="0">
                  <a:moveTo>
                    <a:pt x="2235" y="506"/>
                  </a:moveTo>
                  <a:lnTo>
                    <a:pt x="2288" y="573"/>
                  </a:lnTo>
                  <a:cubicBezTo>
                    <a:pt x="2300" y="597"/>
                    <a:pt x="2312" y="621"/>
                    <a:pt x="2333" y="636"/>
                  </a:cubicBezTo>
                  <a:lnTo>
                    <a:pt x="2333" y="636"/>
                  </a:lnTo>
                  <a:cubicBezTo>
                    <a:pt x="2305" y="592"/>
                    <a:pt x="2272" y="548"/>
                    <a:pt x="2235" y="506"/>
                  </a:cubicBezTo>
                  <a:close/>
                  <a:moveTo>
                    <a:pt x="2333" y="636"/>
                  </a:moveTo>
                  <a:cubicBezTo>
                    <a:pt x="2342" y="650"/>
                    <a:pt x="2351" y="664"/>
                    <a:pt x="2358" y="679"/>
                  </a:cubicBezTo>
                  <a:lnTo>
                    <a:pt x="2358" y="679"/>
                  </a:lnTo>
                  <a:lnTo>
                    <a:pt x="2344" y="643"/>
                  </a:lnTo>
                  <a:cubicBezTo>
                    <a:pt x="2340" y="641"/>
                    <a:pt x="2337" y="639"/>
                    <a:pt x="2333" y="636"/>
                  </a:cubicBezTo>
                  <a:close/>
                  <a:moveTo>
                    <a:pt x="2358" y="679"/>
                  </a:moveTo>
                  <a:lnTo>
                    <a:pt x="2372" y="712"/>
                  </a:lnTo>
                  <a:cubicBezTo>
                    <a:pt x="2384" y="737"/>
                    <a:pt x="2386" y="761"/>
                    <a:pt x="2404" y="776"/>
                  </a:cubicBezTo>
                  <a:lnTo>
                    <a:pt x="2404" y="776"/>
                  </a:lnTo>
                  <a:cubicBezTo>
                    <a:pt x="2391" y="743"/>
                    <a:pt x="2376" y="711"/>
                    <a:pt x="2358" y="679"/>
                  </a:cubicBezTo>
                  <a:close/>
                  <a:moveTo>
                    <a:pt x="2404" y="776"/>
                  </a:moveTo>
                  <a:lnTo>
                    <a:pt x="2404" y="776"/>
                  </a:lnTo>
                  <a:cubicBezTo>
                    <a:pt x="2411" y="793"/>
                    <a:pt x="2417" y="810"/>
                    <a:pt x="2423" y="827"/>
                  </a:cubicBezTo>
                  <a:lnTo>
                    <a:pt x="2423" y="827"/>
                  </a:lnTo>
                  <a:lnTo>
                    <a:pt x="2414" y="782"/>
                  </a:lnTo>
                  <a:cubicBezTo>
                    <a:pt x="2410" y="780"/>
                    <a:pt x="2407" y="778"/>
                    <a:pt x="2404" y="776"/>
                  </a:cubicBezTo>
                  <a:close/>
                  <a:moveTo>
                    <a:pt x="2423" y="827"/>
                  </a:moveTo>
                  <a:lnTo>
                    <a:pt x="2428" y="852"/>
                  </a:lnTo>
                  <a:cubicBezTo>
                    <a:pt x="2428" y="894"/>
                    <a:pt x="2442" y="949"/>
                    <a:pt x="2442" y="977"/>
                  </a:cubicBezTo>
                  <a:lnTo>
                    <a:pt x="2442" y="1103"/>
                  </a:lnTo>
                  <a:cubicBezTo>
                    <a:pt x="2434" y="1403"/>
                    <a:pt x="2269" y="1679"/>
                    <a:pt x="2012" y="1865"/>
                  </a:cubicBezTo>
                  <a:lnTo>
                    <a:pt x="2012" y="1865"/>
                  </a:lnTo>
                  <a:cubicBezTo>
                    <a:pt x="2371" y="1625"/>
                    <a:pt x="2546" y="1208"/>
                    <a:pt x="2423" y="827"/>
                  </a:cubicBezTo>
                  <a:close/>
                  <a:moveTo>
                    <a:pt x="1144" y="1"/>
                  </a:moveTo>
                  <a:lnTo>
                    <a:pt x="1033" y="15"/>
                  </a:lnTo>
                  <a:cubicBezTo>
                    <a:pt x="1019" y="15"/>
                    <a:pt x="977" y="43"/>
                    <a:pt x="949" y="43"/>
                  </a:cubicBezTo>
                  <a:lnTo>
                    <a:pt x="851" y="57"/>
                  </a:lnTo>
                  <a:cubicBezTo>
                    <a:pt x="837" y="71"/>
                    <a:pt x="810" y="85"/>
                    <a:pt x="768" y="85"/>
                  </a:cubicBezTo>
                  <a:lnTo>
                    <a:pt x="684" y="127"/>
                  </a:lnTo>
                  <a:cubicBezTo>
                    <a:pt x="642" y="127"/>
                    <a:pt x="614" y="140"/>
                    <a:pt x="600" y="154"/>
                  </a:cubicBezTo>
                  <a:lnTo>
                    <a:pt x="503" y="210"/>
                  </a:lnTo>
                  <a:cubicBezTo>
                    <a:pt x="489" y="224"/>
                    <a:pt x="461" y="252"/>
                    <a:pt x="447" y="266"/>
                  </a:cubicBezTo>
                  <a:lnTo>
                    <a:pt x="377" y="322"/>
                  </a:lnTo>
                  <a:cubicBezTo>
                    <a:pt x="349" y="336"/>
                    <a:pt x="321" y="350"/>
                    <a:pt x="307" y="364"/>
                  </a:cubicBezTo>
                  <a:lnTo>
                    <a:pt x="252" y="433"/>
                  </a:lnTo>
                  <a:cubicBezTo>
                    <a:pt x="238" y="461"/>
                    <a:pt x="210" y="489"/>
                    <a:pt x="196" y="503"/>
                  </a:cubicBezTo>
                  <a:lnTo>
                    <a:pt x="140" y="573"/>
                  </a:lnTo>
                  <a:cubicBezTo>
                    <a:pt x="140" y="601"/>
                    <a:pt x="126" y="629"/>
                    <a:pt x="112" y="643"/>
                  </a:cubicBezTo>
                  <a:lnTo>
                    <a:pt x="70" y="712"/>
                  </a:lnTo>
                  <a:cubicBezTo>
                    <a:pt x="56" y="754"/>
                    <a:pt x="56" y="782"/>
                    <a:pt x="42" y="810"/>
                  </a:cubicBezTo>
                  <a:lnTo>
                    <a:pt x="28" y="894"/>
                  </a:lnTo>
                  <a:cubicBezTo>
                    <a:pt x="28" y="922"/>
                    <a:pt x="1" y="963"/>
                    <a:pt x="1" y="977"/>
                  </a:cubicBezTo>
                  <a:lnTo>
                    <a:pt x="1" y="1061"/>
                  </a:lnTo>
                  <a:lnTo>
                    <a:pt x="1" y="1117"/>
                  </a:lnTo>
                  <a:lnTo>
                    <a:pt x="1" y="1201"/>
                  </a:lnTo>
                  <a:cubicBezTo>
                    <a:pt x="70" y="1717"/>
                    <a:pt x="559" y="2107"/>
                    <a:pt x="1186" y="2107"/>
                  </a:cubicBezTo>
                  <a:cubicBezTo>
                    <a:pt x="1205" y="2108"/>
                    <a:pt x="1225" y="2108"/>
                    <a:pt x="1244" y="2108"/>
                  </a:cubicBezTo>
                  <a:cubicBezTo>
                    <a:pt x="1537" y="2108"/>
                    <a:pt x="1805" y="2016"/>
                    <a:pt x="2012" y="1865"/>
                  </a:cubicBezTo>
                  <a:lnTo>
                    <a:pt x="2012" y="1865"/>
                  </a:lnTo>
                  <a:cubicBezTo>
                    <a:pt x="1827" y="1989"/>
                    <a:pt x="1593" y="2065"/>
                    <a:pt x="1326" y="2065"/>
                  </a:cubicBezTo>
                  <a:cubicBezTo>
                    <a:pt x="684" y="2065"/>
                    <a:pt x="238" y="1577"/>
                    <a:pt x="210" y="1117"/>
                  </a:cubicBezTo>
                  <a:cubicBezTo>
                    <a:pt x="196" y="503"/>
                    <a:pt x="796" y="154"/>
                    <a:pt x="1214" y="127"/>
                  </a:cubicBezTo>
                  <a:cubicBezTo>
                    <a:pt x="1223" y="127"/>
                    <a:pt x="1233" y="133"/>
                    <a:pt x="1242" y="133"/>
                  </a:cubicBezTo>
                  <a:cubicBezTo>
                    <a:pt x="1247" y="133"/>
                    <a:pt x="1251" y="131"/>
                    <a:pt x="1256" y="127"/>
                  </a:cubicBezTo>
                  <a:cubicBezTo>
                    <a:pt x="1263" y="127"/>
                    <a:pt x="1305" y="121"/>
                    <a:pt x="1368" y="121"/>
                  </a:cubicBezTo>
                  <a:cubicBezTo>
                    <a:pt x="1541" y="121"/>
                    <a:pt x="1878" y="159"/>
                    <a:pt x="2163" y="433"/>
                  </a:cubicBezTo>
                  <a:cubicBezTo>
                    <a:pt x="2188" y="457"/>
                    <a:pt x="2212" y="481"/>
                    <a:pt x="2235" y="506"/>
                  </a:cubicBezTo>
                  <a:lnTo>
                    <a:pt x="2235" y="506"/>
                  </a:lnTo>
                  <a:lnTo>
                    <a:pt x="2232" y="503"/>
                  </a:lnTo>
                  <a:cubicBezTo>
                    <a:pt x="2218" y="475"/>
                    <a:pt x="2204" y="461"/>
                    <a:pt x="2191" y="433"/>
                  </a:cubicBezTo>
                  <a:lnTo>
                    <a:pt x="2121" y="392"/>
                  </a:lnTo>
                  <a:cubicBezTo>
                    <a:pt x="2093" y="364"/>
                    <a:pt x="2065" y="350"/>
                    <a:pt x="2051" y="336"/>
                  </a:cubicBezTo>
                  <a:lnTo>
                    <a:pt x="1981" y="280"/>
                  </a:lnTo>
                  <a:cubicBezTo>
                    <a:pt x="1953" y="266"/>
                    <a:pt x="1925" y="252"/>
                    <a:pt x="1912" y="224"/>
                  </a:cubicBezTo>
                  <a:lnTo>
                    <a:pt x="1814" y="196"/>
                  </a:lnTo>
                  <a:cubicBezTo>
                    <a:pt x="1786" y="182"/>
                    <a:pt x="1744" y="182"/>
                    <a:pt x="1730" y="154"/>
                  </a:cubicBezTo>
                  <a:lnTo>
                    <a:pt x="1647" y="127"/>
                  </a:lnTo>
                  <a:cubicBezTo>
                    <a:pt x="1633" y="127"/>
                    <a:pt x="1591" y="113"/>
                    <a:pt x="1563" y="113"/>
                  </a:cubicBezTo>
                  <a:lnTo>
                    <a:pt x="1465" y="85"/>
                  </a:lnTo>
                  <a:cubicBezTo>
                    <a:pt x="1437" y="71"/>
                    <a:pt x="1395" y="71"/>
                    <a:pt x="1368" y="71"/>
                  </a:cubicBezTo>
                  <a:lnTo>
                    <a:pt x="1265" y="71"/>
                  </a:lnTo>
                  <a:cubicBezTo>
                    <a:pt x="1266" y="54"/>
                    <a:pt x="1262" y="34"/>
                    <a:pt x="1242" y="1"/>
                  </a:cubicBez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5"/>
            <p:cNvSpPr/>
            <p:nvPr/>
          </p:nvSpPr>
          <p:spPr>
            <a:xfrm>
              <a:off x="4301500" y="3448025"/>
              <a:ext cx="61450" cy="52700"/>
            </a:xfrm>
            <a:custGeom>
              <a:avLst/>
              <a:gdLst/>
              <a:ahLst/>
              <a:cxnLst/>
              <a:rect l="l" t="t" r="r" b="b"/>
              <a:pathLst>
                <a:path w="2458" h="2108" extrusionOk="0">
                  <a:moveTo>
                    <a:pt x="1757" y="177"/>
                  </a:moveTo>
                  <a:lnTo>
                    <a:pt x="1757" y="177"/>
                  </a:lnTo>
                  <a:cubicBezTo>
                    <a:pt x="1762" y="179"/>
                    <a:pt x="1767" y="181"/>
                    <a:pt x="1773" y="182"/>
                  </a:cubicBezTo>
                  <a:lnTo>
                    <a:pt x="1773" y="182"/>
                  </a:lnTo>
                  <a:cubicBezTo>
                    <a:pt x="1767" y="180"/>
                    <a:pt x="1762" y="179"/>
                    <a:pt x="1757" y="177"/>
                  </a:cubicBezTo>
                  <a:close/>
                  <a:moveTo>
                    <a:pt x="1773" y="182"/>
                  </a:moveTo>
                  <a:lnTo>
                    <a:pt x="1773" y="182"/>
                  </a:lnTo>
                  <a:cubicBezTo>
                    <a:pt x="1854" y="212"/>
                    <a:pt x="1939" y="254"/>
                    <a:pt x="2020" y="311"/>
                  </a:cubicBezTo>
                  <a:lnTo>
                    <a:pt x="2020" y="311"/>
                  </a:lnTo>
                  <a:lnTo>
                    <a:pt x="1981" y="280"/>
                  </a:lnTo>
                  <a:cubicBezTo>
                    <a:pt x="1953" y="266"/>
                    <a:pt x="1925" y="252"/>
                    <a:pt x="1912" y="224"/>
                  </a:cubicBezTo>
                  <a:lnTo>
                    <a:pt x="1814" y="196"/>
                  </a:lnTo>
                  <a:cubicBezTo>
                    <a:pt x="1802" y="190"/>
                    <a:pt x="1787" y="187"/>
                    <a:pt x="1773" y="182"/>
                  </a:cubicBezTo>
                  <a:close/>
                  <a:moveTo>
                    <a:pt x="2020" y="311"/>
                  </a:moveTo>
                  <a:lnTo>
                    <a:pt x="2051" y="336"/>
                  </a:lnTo>
                  <a:cubicBezTo>
                    <a:pt x="2060" y="344"/>
                    <a:pt x="2073" y="353"/>
                    <a:pt x="2089" y="365"/>
                  </a:cubicBezTo>
                  <a:lnTo>
                    <a:pt x="2089" y="365"/>
                  </a:lnTo>
                  <a:cubicBezTo>
                    <a:pt x="2067" y="345"/>
                    <a:pt x="2043" y="328"/>
                    <a:pt x="2020" y="311"/>
                  </a:cubicBezTo>
                  <a:close/>
                  <a:moveTo>
                    <a:pt x="2089" y="365"/>
                  </a:moveTo>
                  <a:lnTo>
                    <a:pt x="2089" y="365"/>
                  </a:lnTo>
                  <a:cubicBezTo>
                    <a:pt x="2109" y="382"/>
                    <a:pt x="2129" y="400"/>
                    <a:pt x="2149" y="419"/>
                  </a:cubicBezTo>
                  <a:cubicBezTo>
                    <a:pt x="2208" y="475"/>
                    <a:pt x="2258" y="534"/>
                    <a:pt x="2299" y="595"/>
                  </a:cubicBezTo>
                  <a:lnTo>
                    <a:pt x="2299" y="595"/>
                  </a:lnTo>
                  <a:cubicBezTo>
                    <a:pt x="2296" y="588"/>
                    <a:pt x="2292" y="580"/>
                    <a:pt x="2288" y="573"/>
                  </a:cubicBezTo>
                  <a:lnTo>
                    <a:pt x="2232" y="503"/>
                  </a:lnTo>
                  <a:cubicBezTo>
                    <a:pt x="2218" y="475"/>
                    <a:pt x="2204" y="461"/>
                    <a:pt x="2191" y="433"/>
                  </a:cubicBezTo>
                  <a:lnTo>
                    <a:pt x="2121" y="392"/>
                  </a:lnTo>
                  <a:cubicBezTo>
                    <a:pt x="2110" y="381"/>
                    <a:pt x="2099" y="372"/>
                    <a:pt x="2089" y="365"/>
                  </a:cubicBezTo>
                  <a:close/>
                  <a:moveTo>
                    <a:pt x="2299" y="595"/>
                  </a:moveTo>
                  <a:cubicBezTo>
                    <a:pt x="2304" y="603"/>
                    <a:pt x="2309" y="612"/>
                    <a:pt x="2315" y="619"/>
                  </a:cubicBezTo>
                  <a:lnTo>
                    <a:pt x="2315" y="619"/>
                  </a:lnTo>
                  <a:cubicBezTo>
                    <a:pt x="2310" y="611"/>
                    <a:pt x="2305" y="603"/>
                    <a:pt x="2299" y="595"/>
                  </a:cubicBezTo>
                  <a:close/>
                  <a:moveTo>
                    <a:pt x="2315" y="619"/>
                  </a:moveTo>
                  <a:cubicBezTo>
                    <a:pt x="2384" y="728"/>
                    <a:pt x="2425" y="843"/>
                    <a:pt x="2441" y="958"/>
                  </a:cubicBezTo>
                  <a:lnTo>
                    <a:pt x="2441" y="958"/>
                  </a:lnTo>
                  <a:cubicBezTo>
                    <a:pt x="2438" y="923"/>
                    <a:pt x="2428" y="887"/>
                    <a:pt x="2428" y="852"/>
                  </a:cubicBezTo>
                  <a:lnTo>
                    <a:pt x="2414" y="782"/>
                  </a:lnTo>
                  <a:cubicBezTo>
                    <a:pt x="2386" y="768"/>
                    <a:pt x="2386" y="726"/>
                    <a:pt x="2372" y="712"/>
                  </a:cubicBezTo>
                  <a:lnTo>
                    <a:pt x="2344" y="643"/>
                  </a:lnTo>
                  <a:cubicBezTo>
                    <a:pt x="2332" y="637"/>
                    <a:pt x="2323" y="629"/>
                    <a:pt x="2315" y="619"/>
                  </a:cubicBezTo>
                  <a:close/>
                  <a:moveTo>
                    <a:pt x="2441" y="958"/>
                  </a:moveTo>
                  <a:cubicBezTo>
                    <a:pt x="2441" y="964"/>
                    <a:pt x="2442" y="971"/>
                    <a:pt x="2442" y="977"/>
                  </a:cubicBezTo>
                  <a:lnTo>
                    <a:pt x="2442" y="1103"/>
                  </a:lnTo>
                  <a:cubicBezTo>
                    <a:pt x="2440" y="1183"/>
                    <a:pt x="2426" y="1262"/>
                    <a:pt x="2403" y="1337"/>
                  </a:cubicBezTo>
                  <a:lnTo>
                    <a:pt x="2403" y="1337"/>
                  </a:lnTo>
                  <a:cubicBezTo>
                    <a:pt x="2444" y="1215"/>
                    <a:pt x="2458" y="1086"/>
                    <a:pt x="2441" y="958"/>
                  </a:cubicBezTo>
                  <a:close/>
                  <a:moveTo>
                    <a:pt x="1144" y="1"/>
                  </a:moveTo>
                  <a:lnTo>
                    <a:pt x="1033" y="15"/>
                  </a:lnTo>
                  <a:cubicBezTo>
                    <a:pt x="1019" y="15"/>
                    <a:pt x="977" y="43"/>
                    <a:pt x="949" y="43"/>
                  </a:cubicBezTo>
                  <a:lnTo>
                    <a:pt x="851" y="57"/>
                  </a:lnTo>
                  <a:cubicBezTo>
                    <a:pt x="837" y="71"/>
                    <a:pt x="810" y="85"/>
                    <a:pt x="768" y="85"/>
                  </a:cubicBezTo>
                  <a:lnTo>
                    <a:pt x="684" y="127"/>
                  </a:lnTo>
                  <a:cubicBezTo>
                    <a:pt x="642" y="127"/>
                    <a:pt x="614" y="140"/>
                    <a:pt x="600" y="154"/>
                  </a:cubicBezTo>
                  <a:lnTo>
                    <a:pt x="503" y="210"/>
                  </a:lnTo>
                  <a:cubicBezTo>
                    <a:pt x="489" y="224"/>
                    <a:pt x="461" y="252"/>
                    <a:pt x="447" y="266"/>
                  </a:cubicBezTo>
                  <a:lnTo>
                    <a:pt x="377" y="322"/>
                  </a:lnTo>
                  <a:cubicBezTo>
                    <a:pt x="349" y="336"/>
                    <a:pt x="321" y="350"/>
                    <a:pt x="307" y="364"/>
                  </a:cubicBezTo>
                  <a:lnTo>
                    <a:pt x="252" y="433"/>
                  </a:lnTo>
                  <a:cubicBezTo>
                    <a:pt x="238" y="461"/>
                    <a:pt x="210" y="489"/>
                    <a:pt x="196" y="503"/>
                  </a:cubicBezTo>
                  <a:lnTo>
                    <a:pt x="140" y="573"/>
                  </a:lnTo>
                  <a:cubicBezTo>
                    <a:pt x="140" y="601"/>
                    <a:pt x="126" y="629"/>
                    <a:pt x="112" y="643"/>
                  </a:cubicBezTo>
                  <a:lnTo>
                    <a:pt x="70" y="712"/>
                  </a:lnTo>
                  <a:cubicBezTo>
                    <a:pt x="56" y="754"/>
                    <a:pt x="56" y="782"/>
                    <a:pt x="42" y="796"/>
                  </a:cubicBezTo>
                  <a:lnTo>
                    <a:pt x="28" y="894"/>
                  </a:lnTo>
                  <a:cubicBezTo>
                    <a:pt x="28" y="922"/>
                    <a:pt x="1" y="963"/>
                    <a:pt x="1" y="977"/>
                  </a:cubicBezTo>
                  <a:lnTo>
                    <a:pt x="1" y="1061"/>
                  </a:lnTo>
                  <a:lnTo>
                    <a:pt x="1" y="1117"/>
                  </a:lnTo>
                  <a:lnTo>
                    <a:pt x="1" y="1201"/>
                  </a:lnTo>
                  <a:cubicBezTo>
                    <a:pt x="70" y="1717"/>
                    <a:pt x="559" y="2107"/>
                    <a:pt x="1186" y="2107"/>
                  </a:cubicBezTo>
                  <a:cubicBezTo>
                    <a:pt x="1196" y="2107"/>
                    <a:pt x="1206" y="2108"/>
                    <a:pt x="1216" y="2108"/>
                  </a:cubicBezTo>
                  <a:cubicBezTo>
                    <a:pt x="1788" y="2108"/>
                    <a:pt x="2267" y="1776"/>
                    <a:pt x="2403" y="1337"/>
                  </a:cubicBezTo>
                  <a:lnTo>
                    <a:pt x="2403" y="1337"/>
                  </a:lnTo>
                  <a:cubicBezTo>
                    <a:pt x="2272" y="1727"/>
                    <a:pt x="1863" y="2050"/>
                    <a:pt x="1312" y="2065"/>
                  </a:cubicBezTo>
                  <a:cubicBezTo>
                    <a:pt x="698" y="2065"/>
                    <a:pt x="196" y="1647"/>
                    <a:pt x="182" y="1103"/>
                  </a:cubicBezTo>
                  <a:cubicBezTo>
                    <a:pt x="168" y="559"/>
                    <a:pt x="684" y="154"/>
                    <a:pt x="1172" y="113"/>
                  </a:cubicBezTo>
                  <a:cubicBezTo>
                    <a:pt x="1200" y="113"/>
                    <a:pt x="1222" y="119"/>
                    <a:pt x="1237" y="119"/>
                  </a:cubicBezTo>
                  <a:cubicBezTo>
                    <a:pt x="1245" y="119"/>
                    <a:pt x="1251" y="117"/>
                    <a:pt x="1256" y="113"/>
                  </a:cubicBezTo>
                  <a:cubicBezTo>
                    <a:pt x="1263" y="113"/>
                    <a:pt x="1295" y="109"/>
                    <a:pt x="1346" y="109"/>
                  </a:cubicBezTo>
                  <a:cubicBezTo>
                    <a:pt x="1439" y="109"/>
                    <a:pt x="1592" y="120"/>
                    <a:pt x="1757" y="177"/>
                  </a:cubicBezTo>
                  <a:lnTo>
                    <a:pt x="1757" y="177"/>
                  </a:lnTo>
                  <a:cubicBezTo>
                    <a:pt x="1745" y="172"/>
                    <a:pt x="1736" y="165"/>
                    <a:pt x="1730" y="154"/>
                  </a:cubicBezTo>
                  <a:lnTo>
                    <a:pt x="1647" y="127"/>
                  </a:lnTo>
                  <a:cubicBezTo>
                    <a:pt x="1633" y="127"/>
                    <a:pt x="1591" y="113"/>
                    <a:pt x="1563" y="113"/>
                  </a:cubicBezTo>
                  <a:lnTo>
                    <a:pt x="1465" y="85"/>
                  </a:lnTo>
                  <a:cubicBezTo>
                    <a:pt x="1437" y="71"/>
                    <a:pt x="1395" y="71"/>
                    <a:pt x="1368" y="71"/>
                  </a:cubicBezTo>
                  <a:lnTo>
                    <a:pt x="1275" y="71"/>
                  </a:lnTo>
                  <a:cubicBezTo>
                    <a:pt x="1273" y="55"/>
                    <a:pt x="1262" y="35"/>
                    <a:pt x="1242" y="1"/>
                  </a:cubicBezTo>
                  <a:close/>
                </a:path>
              </a:pathLst>
            </a:custGeom>
            <a:solidFill>
              <a:srgbClr val="8E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5"/>
            <p:cNvSpPr/>
            <p:nvPr/>
          </p:nvSpPr>
          <p:spPr>
            <a:xfrm>
              <a:off x="4301500" y="3448025"/>
              <a:ext cx="69775" cy="52700"/>
            </a:xfrm>
            <a:custGeom>
              <a:avLst/>
              <a:gdLst/>
              <a:ahLst/>
              <a:cxnLst/>
              <a:rect l="l" t="t" r="r" b="b"/>
              <a:pathLst>
                <a:path w="2791" h="2108" extrusionOk="0">
                  <a:moveTo>
                    <a:pt x="1757" y="177"/>
                  </a:moveTo>
                  <a:lnTo>
                    <a:pt x="1757" y="177"/>
                  </a:lnTo>
                  <a:cubicBezTo>
                    <a:pt x="1762" y="179"/>
                    <a:pt x="1767" y="181"/>
                    <a:pt x="1773" y="182"/>
                  </a:cubicBezTo>
                  <a:lnTo>
                    <a:pt x="1773" y="182"/>
                  </a:lnTo>
                  <a:cubicBezTo>
                    <a:pt x="1767" y="180"/>
                    <a:pt x="1762" y="179"/>
                    <a:pt x="1757" y="177"/>
                  </a:cubicBezTo>
                  <a:close/>
                  <a:moveTo>
                    <a:pt x="1773" y="182"/>
                  </a:moveTo>
                  <a:lnTo>
                    <a:pt x="1773" y="182"/>
                  </a:lnTo>
                  <a:cubicBezTo>
                    <a:pt x="1854" y="212"/>
                    <a:pt x="1939" y="254"/>
                    <a:pt x="2020" y="311"/>
                  </a:cubicBezTo>
                  <a:lnTo>
                    <a:pt x="2020" y="311"/>
                  </a:lnTo>
                  <a:lnTo>
                    <a:pt x="1981" y="280"/>
                  </a:lnTo>
                  <a:cubicBezTo>
                    <a:pt x="1953" y="266"/>
                    <a:pt x="1925" y="252"/>
                    <a:pt x="1912" y="224"/>
                  </a:cubicBezTo>
                  <a:lnTo>
                    <a:pt x="1814" y="196"/>
                  </a:lnTo>
                  <a:cubicBezTo>
                    <a:pt x="1802" y="190"/>
                    <a:pt x="1787" y="187"/>
                    <a:pt x="1773" y="182"/>
                  </a:cubicBezTo>
                  <a:close/>
                  <a:moveTo>
                    <a:pt x="2020" y="311"/>
                  </a:moveTo>
                  <a:lnTo>
                    <a:pt x="2051" y="336"/>
                  </a:lnTo>
                  <a:cubicBezTo>
                    <a:pt x="2060" y="344"/>
                    <a:pt x="2073" y="353"/>
                    <a:pt x="2089" y="365"/>
                  </a:cubicBezTo>
                  <a:lnTo>
                    <a:pt x="2089" y="365"/>
                  </a:lnTo>
                  <a:cubicBezTo>
                    <a:pt x="2067" y="345"/>
                    <a:pt x="2043" y="328"/>
                    <a:pt x="2020" y="311"/>
                  </a:cubicBezTo>
                  <a:close/>
                  <a:moveTo>
                    <a:pt x="1144" y="1"/>
                  </a:moveTo>
                  <a:lnTo>
                    <a:pt x="1033" y="15"/>
                  </a:lnTo>
                  <a:cubicBezTo>
                    <a:pt x="1019" y="15"/>
                    <a:pt x="977" y="43"/>
                    <a:pt x="949" y="43"/>
                  </a:cubicBezTo>
                  <a:lnTo>
                    <a:pt x="851" y="57"/>
                  </a:lnTo>
                  <a:cubicBezTo>
                    <a:pt x="837" y="71"/>
                    <a:pt x="810" y="85"/>
                    <a:pt x="768" y="85"/>
                  </a:cubicBezTo>
                  <a:lnTo>
                    <a:pt x="684" y="127"/>
                  </a:lnTo>
                  <a:cubicBezTo>
                    <a:pt x="642" y="127"/>
                    <a:pt x="614" y="140"/>
                    <a:pt x="600" y="154"/>
                  </a:cubicBezTo>
                  <a:lnTo>
                    <a:pt x="503" y="210"/>
                  </a:lnTo>
                  <a:cubicBezTo>
                    <a:pt x="489" y="224"/>
                    <a:pt x="461" y="252"/>
                    <a:pt x="447" y="266"/>
                  </a:cubicBezTo>
                  <a:lnTo>
                    <a:pt x="377" y="322"/>
                  </a:lnTo>
                  <a:cubicBezTo>
                    <a:pt x="349" y="336"/>
                    <a:pt x="321" y="350"/>
                    <a:pt x="307" y="364"/>
                  </a:cubicBezTo>
                  <a:lnTo>
                    <a:pt x="252" y="433"/>
                  </a:lnTo>
                  <a:cubicBezTo>
                    <a:pt x="238" y="461"/>
                    <a:pt x="210" y="489"/>
                    <a:pt x="196" y="503"/>
                  </a:cubicBezTo>
                  <a:lnTo>
                    <a:pt x="140" y="573"/>
                  </a:lnTo>
                  <a:cubicBezTo>
                    <a:pt x="140" y="601"/>
                    <a:pt x="126" y="629"/>
                    <a:pt x="112" y="643"/>
                  </a:cubicBezTo>
                  <a:lnTo>
                    <a:pt x="70" y="712"/>
                  </a:lnTo>
                  <a:cubicBezTo>
                    <a:pt x="56" y="754"/>
                    <a:pt x="56" y="782"/>
                    <a:pt x="42" y="796"/>
                  </a:cubicBezTo>
                  <a:lnTo>
                    <a:pt x="28" y="894"/>
                  </a:lnTo>
                  <a:cubicBezTo>
                    <a:pt x="28" y="922"/>
                    <a:pt x="1" y="963"/>
                    <a:pt x="1" y="977"/>
                  </a:cubicBezTo>
                  <a:lnTo>
                    <a:pt x="1" y="1061"/>
                  </a:lnTo>
                  <a:lnTo>
                    <a:pt x="1" y="1117"/>
                  </a:lnTo>
                  <a:lnTo>
                    <a:pt x="1" y="1201"/>
                  </a:lnTo>
                  <a:cubicBezTo>
                    <a:pt x="70" y="1717"/>
                    <a:pt x="559" y="2107"/>
                    <a:pt x="1186" y="2107"/>
                  </a:cubicBezTo>
                  <a:cubicBezTo>
                    <a:pt x="1196" y="2107"/>
                    <a:pt x="1206" y="2108"/>
                    <a:pt x="1216" y="2108"/>
                  </a:cubicBezTo>
                  <a:cubicBezTo>
                    <a:pt x="1886" y="2108"/>
                    <a:pt x="2428" y="1653"/>
                    <a:pt x="2442" y="1103"/>
                  </a:cubicBezTo>
                  <a:lnTo>
                    <a:pt x="2442" y="977"/>
                  </a:lnTo>
                  <a:cubicBezTo>
                    <a:pt x="2442" y="936"/>
                    <a:pt x="2428" y="894"/>
                    <a:pt x="2428" y="852"/>
                  </a:cubicBezTo>
                  <a:lnTo>
                    <a:pt x="2414" y="782"/>
                  </a:lnTo>
                  <a:cubicBezTo>
                    <a:pt x="2386" y="768"/>
                    <a:pt x="2386" y="726"/>
                    <a:pt x="2372" y="712"/>
                  </a:cubicBezTo>
                  <a:lnTo>
                    <a:pt x="2344" y="643"/>
                  </a:lnTo>
                  <a:cubicBezTo>
                    <a:pt x="2316" y="629"/>
                    <a:pt x="2302" y="601"/>
                    <a:pt x="2288" y="573"/>
                  </a:cubicBezTo>
                  <a:lnTo>
                    <a:pt x="2232" y="503"/>
                  </a:lnTo>
                  <a:cubicBezTo>
                    <a:pt x="2218" y="475"/>
                    <a:pt x="2204" y="461"/>
                    <a:pt x="2191" y="433"/>
                  </a:cubicBezTo>
                  <a:lnTo>
                    <a:pt x="2121" y="392"/>
                  </a:lnTo>
                  <a:cubicBezTo>
                    <a:pt x="2110" y="381"/>
                    <a:pt x="2099" y="372"/>
                    <a:pt x="2089" y="365"/>
                  </a:cubicBezTo>
                  <a:lnTo>
                    <a:pt x="2089" y="365"/>
                  </a:lnTo>
                  <a:cubicBezTo>
                    <a:pt x="2109" y="382"/>
                    <a:pt x="2129" y="400"/>
                    <a:pt x="2149" y="419"/>
                  </a:cubicBezTo>
                  <a:cubicBezTo>
                    <a:pt x="2790" y="1047"/>
                    <a:pt x="2288" y="2037"/>
                    <a:pt x="1312" y="2065"/>
                  </a:cubicBezTo>
                  <a:cubicBezTo>
                    <a:pt x="1302" y="2066"/>
                    <a:pt x="1293" y="2066"/>
                    <a:pt x="1283" y="2066"/>
                  </a:cubicBezTo>
                  <a:cubicBezTo>
                    <a:pt x="748" y="2066"/>
                    <a:pt x="182" y="1678"/>
                    <a:pt x="168" y="1089"/>
                  </a:cubicBezTo>
                  <a:cubicBezTo>
                    <a:pt x="140" y="559"/>
                    <a:pt x="684" y="140"/>
                    <a:pt x="1172" y="113"/>
                  </a:cubicBezTo>
                  <a:cubicBezTo>
                    <a:pt x="1200" y="113"/>
                    <a:pt x="1222" y="119"/>
                    <a:pt x="1237" y="119"/>
                  </a:cubicBezTo>
                  <a:cubicBezTo>
                    <a:pt x="1245" y="119"/>
                    <a:pt x="1251" y="117"/>
                    <a:pt x="1256" y="113"/>
                  </a:cubicBezTo>
                  <a:cubicBezTo>
                    <a:pt x="1263" y="113"/>
                    <a:pt x="1295" y="109"/>
                    <a:pt x="1346" y="109"/>
                  </a:cubicBezTo>
                  <a:cubicBezTo>
                    <a:pt x="1439" y="109"/>
                    <a:pt x="1592" y="120"/>
                    <a:pt x="1757" y="177"/>
                  </a:cubicBezTo>
                  <a:lnTo>
                    <a:pt x="1757" y="177"/>
                  </a:lnTo>
                  <a:cubicBezTo>
                    <a:pt x="1745" y="172"/>
                    <a:pt x="1736" y="165"/>
                    <a:pt x="1730" y="154"/>
                  </a:cubicBezTo>
                  <a:lnTo>
                    <a:pt x="1647" y="127"/>
                  </a:lnTo>
                  <a:cubicBezTo>
                    <a:pt x="1633" y="127"/>
                    <a:pt x="1591" y="113"/>
                    <a:pt x="1563" y="113"/>
                  </a:cubicBezTo>
                  <a:lnTo>
                    <a:pt x="1465" y="85"/>
                  </a:lnTo>
                  <a:cubicBezTo>
                    <a:pt x="1437" y="71"/>
                    <a:pt x="1395" y="71"/>
                    <a:pt x="1368" y="71"/>
                  </a:cubicBezTo>
                  <a:lnTo>
                    <a:pt x="1275" y="71"/>
                  </a:lnTo>
                  <a:cubicBezTo>
                    <a:pt x="1273" y="55"/>
                    <a:pt x="1262" y="35"/>
                    <a:pt x="1242" y="1"/>
                  </a:cubicBezTo>
                  <a:close/>
                </a:path>
              </a:pathLst>
            </a:custGeom>
            <a:solidFill>
              <a:srgbClr val="8B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5"/>
            <p:cNvSpPr/>
            <p:nvPr/>
          </p:nvSpPr>
          <p:spPr>
            <a:xfrm>
              <a:off x="4301500" y="3448025"/>
              <a:ext cx="62000" cy="52700"/>
            </a:xfrm>
            <a:custGeom>
              <a:avLst/>
              <a:gdLst/>
              <a:ahLst/>
              <a:cxnLst/>
              <a:rect l="l" t="t" r="r" b="b"/>
              <a:pathLst>
                <a:path w="2480" h="2108" extrusionOk="0">
                  <a:moveTo>
                    <a:pt x="1729" y="154"/>
                  </a:moveTo>
                  <a:lnTo>
                    <a:pt x="1730" y="154"/>
                  </a:lnTo>
                  <a:cubicBezTo>
                    <a:pt x="1744" y="182"/>
                    <a:pt x="1786" y="182"/>
                    <a:pt x="1814" y="196"/>
                  </a:cubicBezTo>
                  <a:lnTo>
                    <a:pt x="1908" y="223"/>
                  </a:lnTo>
                  <a:lnTo>
                    <a:pt x="1908" y="223"/>
                  </a:lnTo>
                  <a:cubicBezTo>
                    <a:pt x="1848" y="195"/>
                    <a:pt x="1787" y="172"/>
                    <a:pt x="1729" y="154"/>
                  </a:cubicBezTo>
                  <a:close/>
                  <a:moveTo>
                    <a:pt x="1908" y="223"/>
                  </a:moveTo>
                  <a:cubicBezTo>
                    <a:pt x="1909" y="224"/>
                    <a:pt x="1911" y="224"/>
                    <a:pt x="1912" y="225"/>
                  </a:cubicBezTo>
                  <a:lnTo>
                    <a:pt x="1912" y="225"/>
                  </a:lnTo>
                  <a:cubicBezTo>
                    <a:pt x="1912" y="225"/>
                    <a:pt x="1912" y="224"/>
                    <a:pt x="1912" y="224"/>
                  </a:cubicBezTo>
                  <a:lnTo>
                    <a:pt x="1908" y="223"/>
                  </a:lnTo>
                  <a:close/>
                  <a:moveTo>
                    <a:pt x="1912" y="225"/>
                  </a:moveTo>
                  <a:lnTo>
                    <a:pt x="1912" y="225"/>
                  </a:lnTo>
                  <a:cubicBezTo>
                    <a:pt x="1926" y="252"/>
                    <a:pt x="1954" y="266"/>
                    <a:pt x="1981" y="280"/>
                  </a:cubicBezTo>
                  <a:lnTo>
                    <a:pt x="2051" y="336"/>
                  </a:lnTo>
                  <a:cubicBezTo>
                    <a:pt x="2065" y="350"/>
                    <a:pt x="2093" y="364"/>
                    <a:pt x="2121" y="392"/>
                  </a:cubicBezTo>
                  <a:lnTo>
                    <a:pt x="2191" y="433"/>
                  </a:lnTo>
                  <a:cubicBezTo>
                    <a:pt x="2204" y="461"/>
                    <a:pt x="2218" y="475"/>
                    <a:pt x="2232" y="503"/>
                  </a:cubicBezTo>
                  <a:lnTo>
                    <a:pt x="2288" y="573"/>
                  </a:lnTo>
                  <a:cubicBezTo>
                    <a:pt x="2302" y="601"/>
                    <a:pt x="2316" y="629"/>
                    <a:pt x="2344" y="643"/>
                  </a:cubicBezTo>
                  <a:lnTo>
                    <a:pt x="2372" y="712"/>
                  </a:lnTo>
                  <a:cubicBezTo>
                    <a:pt x="2386" y="726"/>
                    <a:pt x="2386" y="768"/>
                    <a:pt x="2414" y="782"/>
                  </a:cubicBezTo>
                  <a:lnTo>
                    <a:pt x="2414" y="782"/>
                  </a:lnTo>
                  <a:cubicBezTo>
                    <a:pt x="2372" y="658"/>
                    <a:pt x="2299" y="535"/>
                    <a:pt x="2191" y="419"/>
                  </a:cubicBezTo>
                  <a:cubicBezTo>
                    <a:pt x="2106" y="335"/>
                    <a:pt x="2010" y="272"/>
                    <a:pt x="1912" y="225"/>
                  </a:cubicBezTo>
                  <a:close/>
                  <a:moveTo>
                    <a:pt x="2414" y="782"/>
                  </a:moveTo>
                  <a:cubicBezTo>
                    <a:pt x="2414" y="782"/>
                    <a:pt x="2414" y="783"/>
                    <a:pt x="2414" y="783"/>
                  </a:cubicBezTo>
                  <a:lnTo>
                    <a:pt x="2414" y="783"/>
                  </a:lnTo>
                  <a:lnTo>
                    <a:pt x="2414" y="782"/>
                  </a:lnTo>
                  <a:cubicBezTo>
                    <a:pt x="2414" y="782"/>
                    <a:pt x="2414" y="782"/>
                    <a:pt x="2414" y="782"/>
                  </a:cubicBezTo>
                  <a:close/>
                  <a:moveTo>
                    <a:pt x="2414" y="783"/>
                  </a:moveTo>
                  <a:lnTo>
                    <a:pt x="2428" y="852"/>
                  </a:lnTo>
                  <a:cubicBezTo>
                    <a:pt x="2428" y="894"/>
                    <a:pt x="2442" y="936"/>
                    <a:pt x="2442" y="977"/>
                  </a:cubicBezTo>
                  <a:lnTo>
                    <a:pt x="2442" y="1103"/>
                  </a:lnTo>
                  <a:cubicBezTo>
                    <a:pt x="2439" y="1192"/>
                    <a:pt x="2423" y="1279"/>
                    <a:pt x="2395" y="1362"/>
                  </a:cubicBezTo>
                  <a:lnTo>
                    <a:pt x="2395" y="1362"/>
                  </a:lnTo>
                  <a:cubicBezTo>
                    <a:pt x="2466" y="1180"/>
                    <a:pt x="2479" y="980"/>
                    <a:pt x="2414" y="783"/>
                  </a:cubicBezTo>
                  <a:close/>
                  <a:moveTo>
                    <a:pt x="1144" y="1"/>
                  </a:moveTo>
                  <a:lnTo>
                    <a:pt x="1033" y="15"/>
                  </a:lnTo>
                  <a:cubicBezTo>
                    <a:pt x="1019" y="15"/>
                    <a:pt x="977" y="43"/>
                    <a:pt x="949" y="43"/>
                  </a:cubicBezTo>
                  <a:lnTo>
                    <a:pt x="851" y="57"/>
                  </a:lnTo>
                  <a:cubicBezTo>
                    <a:pt x="837" y="71"/>
                    <a:pt x="810" y="85"/>
                    <a:pt x="768" y="85"/>
                  </a:cubicBezTo>
                  <a:lnTo>
                    <a:pt x="684" y="127"/>
                  </a:lnTo>
                  <a:cubicBezTo>
                    <a:pt x="642" y="127"/>
                    <a:pt x="614" y="140"/>
                    <a:pt x="600" y="154"/>
                  </a:cubicBezTo>
                  <a:lnTo>
                    <a:pt x="503" y="210"/>
                  </a:lnTo>
                  <a:cubicBezTo>
                    <a:pt x="489" y="224"/>
                    <a:pt x="461" y="252"/>
                    <a:pt x="447" y="266"/>
                  </a:cubicBezTo>
                  <a:lnTo>
                    <a:pt x="377" y="322"/>
                  </a:lnTo>
                  <a:cubicBezTo>
                    <a:pt x="349" y="336"/>
                    <a:pt x="321" y="350"/>
                    <a:pt x="307" y="364"/>
                  </a:cubicBezTo>
                  <a:lnTo>
                    <a:pt x="252" y="433"/>
                  </a:lnTo>
                  <a:cubicBezTo>
                    <a:pt x="238" y="461"/>
                    <a:pt x="210" y="489"/>
                    <a:pt x="196" y="503"/>
                  </a:cubicBezTo>
                  <a:lnTo>
                    <a:pt x="140" y="573"/>
                  </a:lnTo>
                  <a:cubicBezTo>
                    <a:pt x="140" y="601"/>
                    <a:pt x="126" y="629"/>
                    <a:pt x="112" y="643"/>
                  </a:cubicBezTo>
                  <a:lnTo>
                    <a:pt x="70" y="712"/>
                  </a:lnTo>
                  <a:cubicBezTo>
                    <a:pt x="56" y="754"/>
                    <a:pt x="56" y="782"/>
                    <a:pt x="42" y="796"/>
                  </a:cubicBezTo>
                  <a:lnTo>
                    <a:pt x="28" y="894"/>
                  </a:lnTo>
                  <a:cubicBezTo>
                    <a:pt x="28" y="922"/>
                    <a:pt x="1" y="963"/>
                    <a:pt x="1" y="977"/>
                  </a:cubicBezTo>
                  <a:lnTo>
                    <a:pt x="1" y="1061"/>
                  </a:lnTo>
                  <a:lnTo>
                    <a:pt x="1" y="1117"/>
                  </a:lnTo>
                  <a:lnTo>
                    <a:pt x="1" y="1201"/>
                  </a:lnTo>
                  <a:cubicBezTo>
                    <a:pt x="70" y="1717"/>
                    <a:pt x="559" y="2107"/>
                    <a:pt x="1186" y="2107"/>
                  </a:cubicBezTo>
                  <a:cubicBezTo>
                    <a:pt x="1196" y="2107"/>
                    <a:pt x="1206" y="2108"/>
                    <a:pt x="1216" y="2108"/>
                  </a:cubicBezTo>
                  <a:cubicBezTo>
                    <a:pt x="1777" y="2108"/>
                    <a:pt x="2248" y="1788"/>
                    <a:pt x="2395" y="1362"/>
                  </a:cubicBezTo>
                  <a:lnTo>
                    <a:pt x="2395" y="1362"/>
                  </a:lnTo>
                  <a:cubicBezTo>
                    <a:pt x="2239" y="1757"/>
                    <a:pt x="1807" y="2065"/>
                    <a:pt x="1298" y="2065"/>
                  </a:cubicBezTo>
                  <a:cubicBezTo>
                    <a:pt x="586" y="2065"/>
                    <a:pt x="140" y="1549"/>
                    <a:pt x="140" y="1089"/>
                  </a:cubicBezTo>
                  <a:cubicBezTo>
                    <a:pt x="126" y="531"/>
                    <a:pt x="670" y="127"/>
                    <a:pt x="1172" y="85"/>
                  </a:cubicBezTo>
                  <a:cubicBezTo>
                    <a:pt x="1200" y="85"/>
                    <a:pt x="1222" y="97"/>
                    <a:pt x="1237" y="97"/>
                  </a:cubicBezTo>
                  <a:cubicBezTo>
                    <a:pt x="1245" y="97"/>
                    <a:pt x="1251" y="94"/>
                    <a:pt x="1256" y="85"/>
                  </a:cubicBezTo>
                  <a:cubicBezTo>
                    <a:pt x="1258" y="85"/>
                    <a:pt x="1263" y="85"/>
                    <a:pt x="1271" y="85"/>
                  </a:cubicBezTo>
                  <a:cubicBezTo>
                    <a:pt x="1325" y="85"/>
                    <a:pt x="1515" y="89"/>
                    <a:pt x="1729" y="154"/>
                  </a:cubicBezTo>
                  <a:lnTo>
                    <a:pt x="1729" y="154"/>
                  </a:lnTo>
                  <a:lnTo>
                    <a:pt x="1647" y="127"/>
                  </a:lnTo>
                  <a:cubicBezTo>
                    <a:pt x="1633" y="127"/>
                    <a:pt x="1591" y="113"/>
                    <a:pt x="1563" y="113"/>
                  </a:cubicBezTo>
                  <a:lnTo>
                    <a:pt x="1465" y="85"/>
                  </a:lnTo>
                  <a:cubicBezTo>
                    <a:pt x="1437" y="71"/>
                    <a:pt x="1395" y="71"/>
                    <a:pt x="1368" y="71"/>
                  </a:cubicBezTo>
                  <a:lnTo>
                    <a:pt x="1275" y="71"/>
                  </a:lnTo>
                  <a:cubicBezTo>
                    <a:pt x="1274" y="59"/>
                    <a:pt x="1264" y="38"/>
                    <a:pt x="1242" y="1"/>
                  </a:cubicBezTo>
                  <a:close/>
                </a:path>
              </a:pathLst>
            </a:custGeom>
            <a:solidFill>
              <a:srgbClr val="878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5"/>
            <p:cNvSpPr/>
            <p:nvPr/>
          </p:nvSpPr>
          <p:spPr>
            <a:xfrm>
              <a:off x="4302200" y="3448025"/>
              <a:ext cx="64225" cy="52700"/>
            </a:xfrm>
            <a:custGeom>
              <a:avLst/>
              <a:gdLst/>
              <a:ahLst/>
              <a:cxnLst/>
              <a:rect l="l" t="t" r="r" b="b"/>
              <a:pathLst>
                <a:path w="2569" h="2108" extrusionOk="0">
                  <a:moveTo>
                    <a:pt x="1260" y="83"/>
                  </a:moveTo>
                  <a:cubicBezTo>
                    <a:pt x="1257" y="83"/>
                    <a:pt x="1256" y="84"/>
                    <a:pt x="1256" y="85"/>
                  </a:cubicBezTo>
                  <a:cubicBezTo>
                    <a:pt x="1257" y="84"/>
                    <a:pt x="1259" y="83"/>
                    <a:pt x="1260" y="83"/>
                  </a:cubicBezTo>
                  <a:close/>
                  <a:moveTo>
                    <a:pt x="1353" y="71"/>
                  </a:moveTo>
                  <a:cubicBezTo>
                    <a:pt x="1327" y="71"/>
                    <a:pt x="1288" y="71"/>
                    <a:pt x="1260" y="83"/>
                  </a:cubicBezTo>
                  <a:lnTo>
                    <a:pt x="1260" y="83"/>
                  </a:lnTo>
                  <a:cubicBezTo>
                    <a:pt x="1266" y="81"/>
                    <a:pt x="1279" y="80"/>
                    <a:pt x="1298" y="80"/>
                  </a:cubicBezTo>
                  <a:cubicBezTo>
                    <a:pt x="1345" y="80"/>
                    <a:pt x="1431" y="87"/>
                    <a:pt x="1534" y="108"/>
                  </a:cubicBezTo>
                  <a:lnTo>
                    <a:pt x="1534" y="108"/>
                  </a:lnTo>
                  <a:lnTo>
                    <a:pt x="1465" y="85"/>
                  </a:lnTo>
                  <a:cubicBezTo>
                    <a:pt x="1423" y="71"/>
                    <a:pt x="1395" y="71"/>
                    <a:pt x="1353" y="71"/>
                  </a:cubicBezTo>
                  <a:close/>
                  <a:moveTo>
                    <a:pt x="1534" y="108"/>
                  </a:moveTo>
                  <a:lnTo>
                    <a:pt x="1549" y="113"/>
                  </a:lnTo>
                  <a:cubicBezTo>
                    <a:pt x="1552" y="113"/>
                    <a:pt x="1556" y="113"/>
                    <a:pt x="1560" y="113"/>
                  </a:cubicBezTo>
                  <a:lnTo>
                    <a:pt x="1560" y="113"/>
                  </a:lnTo>
                  <a:cubicBezTo>
                    <a:pt x="1551" y="111"/>
                    <a:pt x="1543" y="109"/>
                    <a:pt x="1534" y="108"/>
                  </a:cubicBezTo>
                  <a:close/>
                  <a:moveTo>
                    <a:pt x="1560" y="113"/>
                  </a:moveTo>
                  <a:cubicBezTo>
                    <a:pt x="1610" y="124"/>
                    <a:pt x="1664" y="139"/>
                    <a:pt x="1720" y="158"/>
                  </a:cubicBezTo>
                  <a:lnTo>
                    <a:pt x="1720" y="158"/>
                  </a:lnTo>
                  <a:cubicBezTo>
                    <a:pt x="1719" y="157"/>
                    <a:pt x="1717" y="156"/>
                    <a:pt x="1716" y="154"/>
                  </a:cubicBezTo>
                  <a:lnTo>
                    <a:pt x="1632" y="127"/>
                  </a:lnTo>
                  <a:cubicBezTo>
                    <a:pt x="1620" y="127"/>
                    <a:pt x="1587" y="116"/>
                    <a:pt x="1560" y="113"/>
                  </a:cubicBezTo>
                  <a:close/>
                  <a:moveTo>
                    <a:pt x="1720" y="158"/>
                  </a:moveTo>
                  <a:lnTo>
                    <a:pt x="1720" y="158"/>
                  </a:lnTo>
                  <a:cubicBezTo>
                    <a:pt x="1747" y="182"/>
                    <a:pt x="1774" y="183"/>
                    <a:pt x="1814" y="196"/>
                  </a:cubicBezTo>
                  <a:lnTo>
                    <a:pt x="1837" y="204"/>
                  </a:lnTo>
                  <a:lnTo>
                    <a:pt x="1837" y="204"/>
                  </a:lnTo>
                  <a:cubicBezTo>
                    <a:pt x="1798" y="186"/>
                    <a:pt x="1758" y="171"/>
                    <a:pt x="1720" y="158"/>
                  </a:cubicBezTo>
                  <a:close/>
                  <a:moveTo>
                    <a:pt x="1837" y="204"/>
                  </a:moveTo>
                  <a:cubicBezTo>
                    <a:pt x="1861" y="215"/>
                    <a:pt x="1884" y="226"/>
                    <a:pt x="1908" y="238"/>
                  </a:cubicBezTo>
                  <a:lnTo>
                    <a:pt x="1908" y="238"/>
                  </a:lnTo>
                  <a:cubicBezTo>
                    <a:pt x="1903" y="234"/>
                    <a:pt x="1900" y="229"/>
                    <a:pt x="1897" y="224"/>
                  </a:cubicBezTo>
                  <a:lnTo>
                    <a:pt x="1837" y="204"/>
                  </a:lnTo>
                  <a:close/>
                  <a:moveTo>
                    <a:pt x="1908" y="238"/>
                  </a:moveTo>
                  <a:lnTo>
                    <a:pt x="1908" y="238"/>
                  </a:lnTo>
                  <a:cubicBezTo>
                    <a:pt x="1926" y="257"/>
                    <a:pt x="1956" y="269"/>
                    <a:pt x="1967" y="280"/>
                  </a:cubicBezTo>
                  <a:lnTo>
                    <a:pt x="2037" y="336"/>
                  </a:lnTo>
                  <a:cubicBezTo>
                    <a:pt x="2051" y="350"/>
                    <a:pt x="2093" y="364"/>
                    <a:pt x="2107" y="392"/>
                  </a:cubicBezTo>
                  <a:lnTo>
                    <a:pt x="2176" y="433"/>
                  </a:lnTo>
                  <a:cubicBezTo>
                    <a:pt x="2094" y="351"/>
                    <a:pt x="2001" y="287"/>
                    <a:pt x="1908" y="238"/>
                  </a:cubicBezTo>
                  <a:close/>
                  <a:moveTo>
                    <a:pt x="2176" y="433"/>
                  </a:moveTo>
                  <a:lnTo>
                    <a:pt x="2176" y="433"/>
                  </a:lnTo>
                  <a:cubicBezTo>
                    <a:pt x="2190" y="461"/>
                    <a:pt x="2204" y="475"/>
                    <a:pt x="2218" y="503"/>
                  </a:cubicBezTo>
                  <a:lnTo>
                    <a:pt x="2274" y="573"/>
                  </a:lnTo>
                  <a:cubicBezTo>
                    <a:pt x="2288" y="601"/>
                    <a:pt x="2316" y="629"/>
                    <a:pt x="2330" y="643"/>
                  </a:cubicBezTo>
                  <a:lnTo>
                    <a:pt x="2358" y="712"/>
                  </a:lnTo>
                  <a:cubicBezTo>
                    <a:pt x="2365" y="716"/>
                    <a:pt x="2371" y="722"/>
                    <a:pt x="2375" y="729"/>
                  </a:cubicBezTo>
                  <a:lnTo>
                    <a:pt x="2375" y="729"/>
                  </a:lnTo>
                  <a:cubicBezTo>
                    <a:pt x="2330" y="627"/>
                    <a:pt x="2265" y="527"/>
                    <a:pt x="2176" y="433"/>
                  </a:cubicBezTo>
                  <a:close/>
                  <a:moveTo>
                    <a:pt x="2375" y="729"/>
                  </a:moveTo>
                  <a:lnTo>
                    <a:pt x="2375" y="729"/>
                  </a:lnTo>
                  <a:cubicBezTo>
                    <a:pt x="2386" y="753"/>
                    <a:pt x="2395" y="777"/>
                    <a:pt x="2403" y="801"/>
                  </a:cubicBezTo>
                  <a:lnTo>
                    <a:pt x="2403" y="801"/>
                  </a:lnTo>
                  <a:lnTo>
                    <a:pt x="2400" y="782"/>
                  </a:lnTo>
                  <a:cubicBezTo>
                    <a:pt x="2389" y="772"/>
                    <a:pt x="2387" y="747"/>
                    <a:pt x="2375" y="729"/>
                  </a:cubicBezTo>
                  <a:close/>
                  <a:moveTo>
                    <a:pt x="2403" y="801"/>
                  </a:moveTo>
                  <a:lnTo>
                    <a:pt x="2414" y="852"/>
                  </a:lnTo>
                  <a:cubicBezTo>
                    <a:pt x="2414" y="894"/>
                    <a:pt x="2441" y="936"/>
                    <a:pt x="2441" y="977"/>
                  </a:cubicBezTo>
                  <a:lnTo>
                    <a:pt x="2441" y="1103"/>
                  </a:lnTo>
                  <a:cubicBezTo>
                    <a:pt x="2422" y="1488"/>
                    <a:pt x="2151" y="1826"/>
                    <a:pt x="1760" y="1995"/>
                  </a:cubicBezTo>
                  <a:lnTo>
                    <a:pt x="1760" y="1995"/>
                  </a:lnTo>
                  <a:cubicBezTo>
                    <a:pt x="2286" y="1796"/>
                    <a:pt x="2568" y="1283"/>
                    <a:pt x="2403" y="801"/>
                  </a:cubicBezTo>
                  <a:close/>
                  <a:moveTo>
                    <a:pt x="1130" y="1"/>
                  </a:moveTo>
                  <a:lnTo>
                    <a:pt x="1019" y="15"/>
                  </a:lnTo>
                  <a:cubicBezTo>
                    <a:pt x="1005" y="15"/>
                    <a:pt x="977" y="43"/>
                    <a:pt x="935" y="43"/>
                  </a:cubicBezTo>
                  <a:lnTo>
                    <a:pt x="851" y="57"/>
                  </a:lnTo>
                  <a:cubicBezTo>
                    <a:pt x="823" y="71"/>
                    <a:pt x="796" y="85"/>
                    <a:pt x="768" y="85"/>
                  </a:cubicBezTo>
                  <a:lnTo>
                    <a:pt x="670" y="127"/>
                  </a:lnTo>
                  <a:cubicBezTo>
                    <a:pt x="642" y="127"/>
                    <a:pt x="600" y="140"/>
                    <a:pt x="586" y="154"/>
                  </a:cubicBezTo>
                  <a:lnTo>
                    <a:pt x="503" y="210"/>
                  </a:lnTo>
                  <a:cubicBezTo>
                    <a:pt x="475" y="224"/>
                    <a:pt x="447" y="252"/>
                    <a:pt x="433" y="266"/>
                  </a:cubicBezTo>
                  <a:lnTo>
                    <a:pt x="363" y="322"/>
                  </a:lnTo>
                  <a:cubicBezTo>
                    <a:pt x="349" y="336"/>
                    <a:pt x="307" y="350"/>
                    <a:pt x="293" y="364"/>
                  </a:cubicBezTo>
                  <a:lnTo>
                    <a:pt x="238" y="433"/>
                  </a:lnTo>
                  <a:cubicBezTo>
                    <a:pt x="224" y="461"/>
                    <a:pt x="210" y="489"/>
                    <a:pt x="182" y="503"/>
                  </a:cubicBezTo>
                  <a:lnTo>
                    <a:pt x="140" y="573"/>
                  </a:lnTo>
                  <a:cubicBezTo>
                    <a:pt x="140" y="601"/>
                    <a:pt x="112" y="629"/>
                    <a:pt x="98" y="643"/>
                  </a:cubicBezTo>
                  <a:lnTo>
                    <a:pt x="70" y="712"/>
                  </a:lnTo>
                  <a:cubicBezTo>
                    <a:pt x="42" y="754"/>
                    <a:pt x="42" y="782"/>
                    <a:pt x="28" y="796"/>
                  </a:cubicBezTo>
                  <a:lnTo>
                    <a:pt x="14" y="894"/>
                  </a:lnTo>
                  <a:cubicBezTo>
                    <a:pt x="14" y="922"/>
                    <a:pt x="0" y="963"/>
                    <a:pt x="0" y="977"/>
                  </a:cubicBezTo>
                  <a:lnTo>
                    <a:pt x="0" y="1061"/>
                  </a:lnTo>
                  <a:lnTo>
                    <a:pt x="0" y="1117"/>
                  </a:lnTo>
                  <a:lnTo>
                    <a:pt x="0" y="1201"/>
                  </a:lnTo>
                  <a:cubicBezTo>
                    <a:pt x="70" y="1717"/>
                    <a:pt x="544" y="2107"/>
                    <a:pt x="1172" y="2107"/>
                  </a:cubicBezTo>
                  <a:cubicBezTo>
                    <a:pt x="1182" y="2107"/>
                    <a:pt x="1192" y="2108"/>
                    <a:pt x="1202" y="2108"/>
                  </a:cubicBezTo>
                  <a:cubicBezTo>
                    <a:pt x="1403" y="2108"/>
                    <a:pt x="1592" y="2067"/>
                    <a:pt x="1760" y="1995"/>
                  </a:cubicBezTo>
                  <a:lnTo>
                    <a:pt x="1760" y="1995"/>
                  </a:lnTo>
                  <a:cubicBezTo>
                    <a:pt x="1616" y="2049"/>
                    <a:pt x="1454" y="2079"/>
                    <a:pt x="1277" y="2079"/>
                  </a:cubicBezTo>
                  <a:cubicBezTo>
                    <a:pt x="1270" y="2079"/>
                    <a:pt x="1263" y="2079"/>
                    <a:pt x="1256" y="2079"/>
                  </a:cubicBezTo>
                  <a:cubicBezTo>
                    <a:pt x="628" y="2079"/>
                    <a:pt x="112" y="1619"/>
                    <a:pt x="112" y="1089"/>
                  </a:cubicBezTo>
                  <a:cubicBezTo>
                    <a:pt x="112" y="503"/>
                    <a:pt x="698" y="113"/>
                    <a:pt x="1214" y="85"/>
                  </a:cubicBezTo>
                  <a:lnTo>
                    <a:pt x="1256" y="85"/>
                  </a:lnTo>
                  <a:cubicBezTo>
                    <a:pt x="1214" y="71"/>
                    <a:pt x="1186" y="71"/>
                    <a:pt x="1130" y="1"/>
                  </a:cubicBezTo>
                  <a:close/>
                </a:path>
              </a:pathLst>
            </a:custGeom>
            <a:solidFill>
              <a:srgbClr val="8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5"/>
            <p:cNvSpPr/>
            <p:nvPr/>
          </p:nvSpPr>
          <p:spPr>
            <a:xfrm>
              <a:off x="4302200" y="3448375"/>
              <a:ext cx="63075" cy="52725"/>
            </a:xfrm>
            <a:custGeom>
              <a:avLst/>
              <a:gdLst/>
              <a:ahLst/>
              <a:cxnLst/>
              <a:rect l="l" t="t" r="r" b="b"/>
              <a:pathLst>
                <a:path w="2523" h="2109" extrusionOk="0">
                  <a:moveTo>
                    <a:pt x="1305" y="60"/>
                  </a:moveTo>
                  <a:cubicBezTo>
                    <a:pt x="1287" y="60"/>
                    <a:pt x="1270" y="64"/>
                    <a:pt x="1256" y="71"/>
                  </a:cubicBezTo>
                  <a:cubicBezTo>
                    <a:pt x="1256" y="71"/>
                    <a:pt x="1264" y="70"/>
                    <a:pt x="1279" y="70"/>
                  </a:cubicBezTo>
                  <a:cubicBezTo>
                    <a:pt x="1308" y="70"/>
                    <a:pt x="1361" y="72"/>
                    <a:pt x="1431" y="80"/>
                  </a:cubicBezTo>
                  <a:lnTo>
                    <a:pt x="1431" y="80"/>
                  </a:lnTo>
                  <a:cubicBezTo>
                    <a:pt x="1405" y="71"/>
                    <a:pt x="1383" y="71"/>
                    <a:pt x="1353" y="71"/>
                  </a:cubicBezTo>
                  <a:cubicBezTo>
                    <a:pt x="1340" y="64"/>
                    <a:pt x="1322" y="60"/>
                    <a:pt x="1305" y="60"/>
                  </a:cubicBezTo>
                  <a:close/>
                  <a:moveTo>
                    <a:pt x="1431" y="80"/>
                  </a:moveTo>
                  <a:cubicBezTo>
                    <a:pt x="1441" y="84"/>
                    <a:pt x="1453" y="90"/>
                    <a:pt x="1465" y="99"/>
                  </a:cubicBezTo>
                  <a:lnTo>
                    <a:pt x="1549" y="113"/>
                  </a:lnTo>
                  <a:cubicBezTo>
                    <a:pt x="1577" y="113"/>
                    <a:pt x="1619" y="126"/>
                    <a:pt x="1632" y="126"/>
                  </a:cubicBezTo>
                  <a:lnTo>
                    <a:pt x="1716" y="168"/>
                  </a:lnTo>
                  <a:cubicBezTo>
                    <a:pt x="1744" y="182"/>
                    <a:pt x="1772" y="182"/>
                    <a:pt x="1814" y="196"/>
                  </a:cubicBezTo>
                  <a:lnTo>
                    <a:pt x="1897" y="238"/>
                  </a:lnTo>
                  <a:cubicBezTo>
                    <a:pt x="1911" y="252"/>
                    <a:pt x="1953" y="266"/>
                    <a:pt x="1967" y="280"/>
                  </a:cubicBezTo>
                  <a:lnTo>
                    <a:pt x="2037" y="336"/>
                  </a:lnTo>
                  <a:cubicBezTo>
                    <a:pt x="2051" y="350"/>
                    <a:pt x="2093" y="378"/>
                    <a:pt x="2107" y="391"/>
                  </a:cubicBezTo>
                  <a:lnTo>
                    <a:pt x="2176" y="447"/>
                  </a:lnTo>
                  <a:cubicBezTo>
                    <a:pt x="2190" y="461"/>
                    <a:pt x="2204" y="475"/>
                    <a:pt x="2218" y="517"/>
                  </a:cubicBezTo>
                  <a:lnTo>
                    <a:pt x="2274" y="587"/>
                  </a:lnTo>
                  <a:cubicBezTo>
                    <a:pt x="2288" y="601"/>
                    <a:pt x="2316" y="629"/>
                    <a:pt x="2330" y="657"/>
                  </a:cubicBezTo>
                  <a:lnTo>
                    <a:pt x="2358" y="712"/>
                  </a:lnTo>
                  <a:cubicBezTo>
                    <a:pt x="2364" y="719"/>
                    <a:pt x="2369" y="725"/>
                    <a:pt x="2373" y="731"/>
                  </a:cubicBezTo>
                  <a:lnTo>
                    <a:pt x="2373" y="731"/>
                  </a:lnTo>
                  <a:cubicBezTo>
                    <a:pt x="2333" y="633"/>
                    <a:pt x="2273" y="537"/>
                    <a:pt x="2190" y="447"/>
                  </a:cubicBezTo>
                  <a:cubicBezTo>
                    <a:pt x="1946" y="185"/>
                    <a:pt x="1626" y="105"/>
                    <a:pt x="1431" y="80"/>
                  </a:cubicBezTo>
                  <a:close/>
                  <a:moveTo>
                    <a:pt x="2373" y="731"/>
                  </a:moveTo>
                  <a:cubicBezTo>
                    <a:pt x="2390" y="774"/>
                    <a:pt x="2404" y="816"/>
                    <a:pt x="2414" y="859"/>
                  </a:cubicBezTo>
                  <a:lnTo>
                    <a:pt x="2414" y="859"/>
                  </a:lnTo>
                  <a:cubicBezTo>
                    <a:pt x="2414" y="857"/>
                    <a:pt x="2414" y="854"/>
                    <a:pt x="2414" y="852"/>
                  </a:cubicBezTo>
                  <a:lnTo>
                    <a:pt x="2400" y="782"/>
                  </a:lnTo>
                  <a:cubicBezTo>
                    <a:pt x="2389" y="771"/>
                    <a:pt x="2386" y="752"/>
                    <a:pt x="2373" y="731"/>
                  </a:cubicBezTo>
                  <a:close/>
                  <a:moveTo>
                    <a:pt x="2414" y="859"/>
                  </a:moveTo>
                  <a:cubicBezTo>
                    <a:pt x="2415" y="874"/>
                    <a:pt x="2419" y="890"/>
                    <a:pt x="2423" y="906"/>
                  </a:cubicBezTo>
                  <a:lnTo>
                    <a:pt x="2423" y="906"/>
                  </a:lnTo>
                  <a:cubicBezTo>
                    <a:pt x="2421" y="890"/>
                    <a:pt x="2417" y="875"/>
                    <a:pt x="2414" y="859"/>
                  </a:cubicBezTo>
                  <a:close/>
                  <a:moveTo>
                    <a:pt x="1130" y="1"/>
                  </a:moveTo>
                  <a:lnTo>
                    <a:pt x="1019" y="29"/>
                  </a:lnTo>
                  <a:cubicBezTo>
                    <a:pt x="1005" y="29"/>
                    <a:pt x="977" y="43"/>
                    <a:pt x="935" y="43"/>
                  </a:cubicBezTo>
                  <a:lnTo>
                    <a:pt x="851" y="57"/>
                  </a:lnTo>
                  <a:cubicBezTo>
                    <a:pt x="823" y="71"/>
                    <a:pt x="796" y="99"/>
                    <a:pt x="768" y="99"/>
                  </a:cubicBezTo>
                  <a:lnTo>
                    <a:pt x="670" y="126"/>
                  </a:lnTo>
                  <a:cubicBezTo>
                    <a:pt x="642" y="126"/>
                    <a:pt x="600" y="140"/>
                    <a:pt x="586" y="168"/>
                  </a:cubicBezTo>
                  <a:lnTo>
                    <a:pt x="503" y="210"/>
                  </a:lnTo>
                  <a:cubicBezTo>
                    <a:pt x="475" y="238"/>
                    <a:pt x="447" y="252"/>
                    <a:pt x="433" y="266"/>
                  </a:cubicBezTo>
                  <a:lnTo>
                    <a:pt x="363" y="322"/>
                  </a:lnTo>
                  <a:cubicBezTo>
                    <a:pt x="349" y="336"/>
                    <a:pt x="307" y="350"/>
                    <a:pt x="293" y="378"/>
                  </a:cubicBezTo>
                  <a:lnTo>
                    <a:pt x="238" y="447"/>
                  </a:lnTo>
                  <a:cubicBezTo>
                    <a:pt x="224" y="461"/>
                    <a:pt x="210" y="489"/>
                    <a:pt x="182" y="517"/>
                  </a:cubicBezTo>
                  <a:lnTo>
                    <a:pt x="140" y="587"/>
                  </a:lnTo>
                  <a:cubicBezTo>
                    <a:pt x="140" y="601"/>
                    <a:pt x="112" y="629"/>
                    <a:pt x="98" y="657"/>
                  </a:cubicBezTo>
                  <a:lnTo>
                    <a:pt x="70" y="712"/>
                  </a:lnTo>
                  <a:cubicBezTo>
                    <a:pt x="42" y="754"/>
                    <a:pt x="42" y="782"/>
                    <a:pt x="28" y="810"/>
                  </a:cubicBezTo>
                  <a:lnTo>
                    <a:pt x="14" y="894"/>
                  </a:lnTo>
                  <a:cubicBezTo>
                    <a:pt x="14" y="935"/>
                    <a:pt x="0" y="963"/>
                    <a:pt x="0" y="977"/>
                  </a:cubicBezTo>
                  <a:lnTo>
                    <a:pt x="0" y="1061"/>
                  </a:lnTo>
                  <a:lnTo>
                    <a:pt x="0" y="1117"/>
                  </a:lnTo>
                  <a:lnTo>
                    <a:pt x="0" y="1201"/>
                  </a:lnTo>
                  <a:cubicBezTo>
                    <a:pt x="70" y="1717"/>
                    <a:pt x="544" y="2107"/>
                    <a:pt x="1172" y="2107"/>
                  </a:cubicBezTo>
                  <a:cubicBezTo>
                    <a:pt x="1191" y="2108"/>
                    <a:pt x="1210" y="2108"/>
                    <a:pt x="1229" y="2108"/>
                  </a:cubicBezTo>
                  <a:cubicBezTo>
                    <a:pt x="1887" y="2108"/>
                    <a:pt x="2414" y="1645"/>
                    <a:pt x="2441" y="1103"/>
                  </a:cubicBezTo>
                  <a:lnTo>
                    <a:pt x="2441" y="977"/>
                  </a:lnTo>
                  <a:cubicBezTo>
                    <a:pt x="2441" y="961"/>
                    <a:pt x="2431" y="934"/>
                    <a:pt x="2423" y="906"/>
                  </a:cubicBezTo>
                  <a:lnTo>
                    <a:pt x="2423" y="906"/>
                  </a:lnTo>
                  <a:cubicBezTo>
                    <a:pt x="2522" y="1476"/>
                    <a:pt x="2014" y="2068"/>
                    <a:pt x="1266" y="2068"/>
                  </a:cubicBezTo>
                  <a:cubicBezTo>
                    <a:pt x="1240" y="2068"/>
                    <a:pt x="1213" y="2067"/>
                    <a:pt x="1186" y="2065"/>
                  </a:cubicBezTo>
                  <a:cubicBezTo>
                    <a:pt x="586" y="2051"/>
                    <a:pt x="84" y="1577"/>
                    <a:pt x="98" y="1075"/>
                  </a:cubicBezTo>
                  <a:cubicBezTo>
                    <a:pt x="112" y="419"/>
                    <a:pt x="740" y="99"/>
                    <a:pt x="1158" y="71"/>
                  </a:cubicBezTo>
                  <a:cubicBezTo>
                    <a:pt x="1177" y="71"/>
                    <a:pt x="1202" y="83"/>
                    <a:pt x="1224" y="83"/>
                  </a:cubicBezTo>
                  <a:cubicBezTo>
                    <a:pt x="1236" y="83"/>
                    <a:pt x="1247" y="80"/>
                    <a:pt x="1256" y="71"/>
                  </a:cubicBezTo>
                  <a:cubicBezTo>
                    <a:pt x="1214" y="57"/>
                    <a:pt x="1186" y="57"/>
                    <a:pt x="1130" y="1"/>
                  </a:cubicBezTo>
                  <a:close/>
                </a:path>
              </a:pathLst>
            </a:custGeom>
            <a:solidFill>
              <a:srgbClr val="80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5"/>
            <p:cNvSpPr/>
            <p:nvPr/>
          </p:nvSpPr>
          <p:spPr>
            <a:xfrm>
              <a:off x="4322425" y="3458850"/>
              <a:ext cx="47050" cy="38700"/>
            </a:xfrm>
            <a:custGeom>
              <a:avLst/>
              <a:gdLst/>
              <a:ahLst/>
              <a:cxnLst/>
              <a:rect l="l" t="t" r="r" b="b"/>
              <a:pathLst>
                <a:path w="1882" h="1548" extrusionOk="0">
                  <a:moveTo>
                    <a:pt x="1106" y="1"/>
                  </a:moveTo>
                  <a:cubicBezTo>
                    <a:pt x="1065" y="1"/>
                    <a:pt x="1037" y="11"/>
                    <a:pt x="1033" y="28"/>
                  </a:cubicBezTo>
                  <a:cubicBezTo>
                    <a:pt x="1033" y="42"/>
                    <a:pt x="1075" y="70"/>
                    <a:pt x="1102" y="112"/>
                  </a:cubicBezTo>
                  <a:cubicBezTo>
                    <a:pt x="1437" y="516"/>
                    <a:pt x="1228" y="837"/>
                    <a:pt x="1158" y="949"/>
                  </a:cubicBezTo>
                  <a:cubicBezTo>
                    <a:pt x="1047" y="1088"/>
                    <a:pt x="879" y="1214"/>
                    <a:pt x="698" y="1256"/>
                  </a:cubicBezTo>
                  <a:cubicBezTo>
                    <a:pt x="558" y="1312"/>
                    <a:pt x="461" y="1312"/>
                    <a:pt x="377" y="1312"/>
                  </a:cubicBezTo>
                  <a:cubicBezTo>
                    <a:pt x="358" y="1314"/>
                    <a:pt x="338" y="1315"/>
                    <a:pt x="319" y="1315"/>
                  </a:cubicBezTo>
                  <a:cubicBezTo>
                    <a:pt x="241" y="1315"/>
                    <a:pt x="165" y="1298"/>
                    <a:pt x="98" y="1298"/>
                  </a:cubicBezTo>
                  <a:cubicBezTo>
                    <a:pt x="70" y="1298"/>
                    <a:pt x="42" y="1298"/>
                    <a:pt x="42" y="1284"/>
                  </a:cubicBezTo>
                  <a:lnTo>
                    <a:pt x="42" y="1284"/>
                  </a:lnTo>
                  <a:cubicBezTo>
                    <a:pt x="0" y="1312"/>
                    <a:pt x="168" y="1507"/>
                    <a:pt x="419" y="1535"/>
                  </a:cubicBezTo>
                  <a:cubicBezTo>
                    <a:pt x="475" y="1543"/>
                    <a:pt x="530" y="1547"/>
                    <a:pt x="585" y="1547"/>
                  </a:cubicBezTo>
                  <a:cubicBezTo>
                    <a:pt x="1328" y="1547"/>
                    <a:pt x="1881" y="782"/>
                    <a:pt x="1465" y="210"/>
                  </a:cubicBezTo>
                  <a:cubicBezTo>
                    <a:pt x="1359" y="55"/>
                    <a:pt x="1198" y="1"/>
                    <a:pt x="1106" y="1"/>
                  </a:cubicBezTo>
                  <a:close/>
                </a:path>
              </a:pathLst>
            </a:cu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5"/>
            <p:cNvSpPr/>
            <p:nvPr/>
          </p:nvSpPr>
          <p:spPr>
            <a:xfrm>
              <a:off x="4302200" y="3448375"/>
              <a:ext cx="61050" cy="52725"/>
            </a:xfrm>
            <a:custGeom>
              <a:avLst/>
              <a:gdLst/>
              <a:ahLst/>
              <a:cxnLst/>
              <a:rect l="l" t="t" r="r" b="b"/>
              <a:pathLst>
                <a:path w="2442" h="2109" extrusionOk="0">
                  <a:moveTo>
                    <a:pt x="1298" y="66"/>
                  </a:moveTo>
                  <a:cubicBezTo>
                    <a:pt x="1271" y="66"/>
                    <a:pt x="1256" y="68"/>
                    <a:pt x="1256" y="71"/>
                  </a:cubicBezTo>
                  <a:lnTo>
                    <a:pt x="1353" y="71"/>
                  </a:lnTo>
                  <a:cubicBezTo>
                    <a:pt x="1365" y="71"/>
                    <a:pt x="1376" y="71"/>
                    <a:pt x="1386" y="71"/>
                  </a:cubicBezTo>
                  <a:lnTo>
                    <a:pt x="1386" y="71"/>
                  </a:lnTo>
                  <a:cubicBezTo>
                    <a:pt x="1350" y="68"/>
                    <a:pt x="1320" y="66"/>
                    <a:pt x="1298" y="66"/>
                  </a:cubicBezTo>
                  <a:close/>
                  <a:moveTo>
                    <a:pt x="1386" y="71"/>
                  </a:moveTo>
                  <a:cubicBezTo>
                    <a:pt x="1392" y="72"/>
                    <a:pt x="1397" y="72"/>
                    <a:pt x="1403" y="73"/>
                  </a:cubicBezTo>
                  <a:lnTo>
                    <a:pt x="1403" y="73"/>
                  </a:lnTo>
                  <a:cubicBezTo>
                    <a:pt x="1397" y="72"/>
                    <a:pt x="1392" y="72"/>
                    <a:pt x="1386" y="71"/>
                  </a:cubicBezTo>
                  <a:close/>
                  <a:moveTo>
                    <a:pt x="1403" y="73"/>
                  </a:moveTo>
                  <a:cubicBezTo>
                    <a:pt x="1422" y="76"/>
                    <a:pt x="1442" y="83"/>
                    <a:pt x="1465" y="99"/>
                  </a:cubicBezTo>
                  <a:lnTo>
                    <a:pt x="1549" y="113"/>
                  </a:lnTo>
                  <a:cubicBezTo>
                    <a:pt x="1577" y="113"/>
                    <a:pt x="1619" y="126"/>
                    <a:pt x="1632" y="126"/>
                  </a:cubicBezTo>
                  <a:lnTo>
                    <a:pt x="1716" y="168"/>
                  </a:lnTo>
                  <a:cubicBezTo>
                    <a:pt x="1744" y="182"/>
                    <a:pt x="1772" y="182"/>
                    <a:pt x="1814" y="196"/>
                  </a:cubicBezTo>
                  <a:lnTo>
                    <a:pt x="1897" y="238"/>
                  </a:lnTo>
                  <a:cubicBezTo>
                    <a:pt x="1911" y="252"/>
                    <a:pt x="1953" y="266"/>
                    <a:pt x="1967" y="280"/>
                  </a:cubicBezTo>
                  <a:lnTo>
                    <a:pt x="2037" y="336"/>
                  </a:lnTo>
                  <a:cubicBezTo>
                    <a:pt x="2051" y="350"/>
                    <a:pt x="2093" y="378"/>
                    <a:pt x="2107" y="391"/>
                  </a:cubicBezTo>
                  <a:lnTo>
                    <a:pt x="2176" y="447"/>
                  </a:lnTo>
                  <a:cubicBezTo>
                    <a:pt x="2190" y="461"/>
                    <a:pt x="2204" y="475"/>
                    <a:pt x="2218" y="517"/>
                  </a:cubicBezTo>
                  <a:lnTo>
                    <a:pt x="2274" y="587"/>
                  </a:lnTo>
                  <a:cubicBezTo>
                    <a:pt x="2288" y="601"/>
                    <a:pt x="2316" y="629"/>
                    <a:pt x="2330" y="657"/>
                  </a:cubicBezTo>
                  <a:lnTo>
                    <a:pt x="2358" y="712"/>
                  </a:lnTo>
                  <a:cubicBezTo>
                    <a:pt x="2384" y="738"/>
                    <a:pt x="2386" y="765"/>
                    <a:pt x="2397" y="779"/>
                  </a:cubicBezTo>
                  <a:lnTo>
                    <a:pt x="2397" y="779"/>
                  </a:lnTo>
                  <a:cubicBezTo>
                    <a:pt x="2355" y="655"/>
                    <a:pt x="2283" y="533"/>
                    <a:pt x="2176" y="419"/>
                  </a:cubicBezTo>
                  <a:cubicBezTo>
                    <a:pt x="1930" y="173"/>
                    <a:pt x="1593" y="94"/>
                    <a:pt x="1403" y="73"/>
                  </a:cubicBezTo>
                  <a:close/>
                  <a:moveTo>
                    <a:pt x="2397" y="779"/>
                  </a:moveTo>
                  <a:cubicBezTo>
                    <a:pt x="2399" y="784"/>
                    <a:pt x="2400" y="789"/>
                    <a:pt x="2402" y="794"/>
                  </a:cubicBezTo>
                  <a:lnTo>
                    <a:pt x="2402" y="794"/>
                  </a:lnTo>
                  <a:lnTo>
                    <a:pt x="2400" y="782"/>
                  </a:lnTo>
                  <a:cubicBezTo>
                    <a:pt x="2399" y="781"/>
                    <a:pt x="2398" y="780"/>
                    <a:pt x="2397" y="779"/>
                  </a:cubicBezTo>
                  <a:close/>
                  <a:moveTo>
                    <a:pt x="2402" y="794"/>
                  </a:moveTo>
                  <a:lnTo>
                    <a:pt x="2414" y="852"/>
                  </a:lnTo>
                  <a:cubicBezTo>
                    <a:pt x="2414" y="881"/>
                    <a:pt x="2427" y="916"/>
                    <a:pt x="2435" y="945"/>
                  </a:cubicBezTo>
                  <a:lnTo>
                    <a:pt x="2435" y="945"/>
                  </a:lnTo>
                  <a:cubicBezTo>
                    <a:pt x="2429" y="894"/>
                    <a:pt x="2418" y="844"/>
                    <a:pt x="2402" y="794"/>
                  </a:cubicBezTo>
                  <a:close/>
                  <a:moveTo>
                    <a:pt x="2435" y="945"/>
                  </a:moveTo>
                  <a:cubicBezTo>
                    <a:pt x="2439" y="975"/>
                    <a:pt x="2441" y="1005"/>
                    <a:pt x="2441" y="1035"/>
                  </a:cubicBezTo>
                  <a:lnTo>
                    <a:pt x="2441" y="1035"/>
                  </a:lnTo>
                  <a:lnTo>
                    <a:pt x="2441" y="977"/>
                  </a:lnTo>
                  <a:cubicBezTo>
                    <a:pt x="2441" y="969"/>
                    <a:pt x="2439" y="957"/>
                    <a:pt x="2435" y="945"/>
                  </a:cubicBezTo>
                  <a:close/>
                  <a:moveTo>
                    <a:pt x="2441" y="1035"/>
                  </a:moveTo>
                  <a:lnTo>
                    <a:pt x="2441" y="1063"/>
                  </a:lnTo>
                  <a:lnTo>
                    <a:pt x="2441" y="1063"/>
                  </a:lnTo>
                  <a:cubicBezTo>
                    <a:pt x="2442" y="1054"/>
                    <a:pt x="2442" y="1044"/>
                    <a:pt x="2441" y="1035"/>
                  </a:cubicBezTo>
                  <a:close/>
                  <a:moveTo>
                    <a:pt x="1130" y="1"/>
                  </a:moveTo>
                  <a:lnTo>
                    <a:pt x="1019" y="29"/>
                  </a:lnTo>
                  <a:cubicBezTo>
                    <a:pt x="1005" y="29"/>
                    <a:pt x="977" y="43"/>
                    <a:pt x="935" y="43"/>
                  </a:cubicBezTo>
                  <a:lnTo>
                    <a:pt x="851" y="57"/>
                  </a:lnTo>
                  <a:cubicBezTo>
                    <a:pt x="823" y="71"/>
                    <a:pt x="796" y="99"/>
                    <a:pt x="768" y="99"/>
                  </a:cubicBezTo>
                  <a:lnTo>
                    <a:pt x="670" y="126"/>
                  </a:lnTo>
                  <a:cubicBezTo>
                    <a:pt x="642" y="126"/>
                    <a:pt x="600" y="140"/>
                    <a:pt x="586" y="168"/>
                  </a:cubicBezTo>
                  <a:lnTo>
                    <a:pt x="503" y="210"/>
                  </a:lnTo>
                  <a:cubicBezTo>
                    <a:pt x="475" y="238"/>
                    <a:pt x="447" y="252"/>
                    <a:pt x="433" y="266"/>
                  </a:cubicBezTo>
                  <a:lnTo>
                    <a:pt x="363" y="322"/>
                  </a:lnTo>
                  <a:cubicBezTo>
                    <a:pt x="349" y="336"/>
                    <a:pt x="307" y="350"/>
                    <a:pt x="293" y="378"/>
                  </a:cubicBezTo>
                  <a:lnTo>
                    <a:pt x="238" y="447"/>
                  </a:lnTo>
                  <a:cubicBezTo>
                    <a:pt x="224" y="461"/>
                    <a:pt x="210" y="489"/>
                    <a:pt x="182" y="517"/>
                  </a:cubicBezTo>
                  <a:lnTo>
                    <a:pt x="140" y="587"/>
                  </a:lnTo>
                  <a:cubicBezTo>
                    <a:pt x="140" y="601"/>
                    <a:pt x="112" y="629"/>
                    <a:pt x="98" y="657"/>
                  </a:cubicBezTo>
                  <a:lnTo>
                    <a:pt x="70" y="712"/>
                  </a:lnTo>
                  <a:cubicBezTo>
                    <a:pt x="42" y="754"/>
                    <a:pt x="42" y="782"/>
                    <a:pt x="28" y="810"/>
                  </a:cubicBezTo>
                  <a:lnTo>
                    <a:pt x="14" y="894"/>
                  </a:lnTo>
                  <a:cubicBezTo>
                    <a:pt x="14" y="935"/>
                    <a:pt x="0" y="963"/>
                    <a:pt x="0" y="977"/>
                  </a:cubicBezTo>
                  <a:lnTo>
                    <a:pt x="0" y="1061"/>
                  </a:lnTo>
                  <a:lnTo>
                    <a:pt x="0" y="1117"/>
                  </a:lnTo>
                  <a:lnTo>
                    <a:pt x="0" y="1201"/>
                  </a:lnTo>
                  <a:cubicBezTo>
                    <a:pt x="70" y="1717"/>
                    <a:pt x="544" y="2107"/>
                    <a:pt x="1172" y="2107"/>
                  </a:cubicBezTo>
                  <a:cubicBezTo>
                    <a:pt x="1191" y="2108"/>
                    <a:pt x="1210" y="2108"/>
                    <a:pt x="1229" y="2108"/>
                  </a:cubicBezTo>
                  <a:cubicBezTo>
                    <a:pt x="1887" y="2108"/>
                    <a:pt x="2414" y="1645"/>
                    <a:pt x="2441" y="1103"/>
                  </a:cubicBezTo>
                  <a:lnTo>
                    <a:pt x="2441" y="1063"/>
                  </a:lnTo>
                  <a:lnTo>
                    <a:pt x="2441" y="1063"/>
                  </a:lnTo>
                  <a:cubicBezTo>
                    <a:pt x="2433" y="1584"/>
                    <a:pt x="1941" y="2066"/>
                    <a:pt x="1242" y="2066"/>
                  </a:cubicBezTo>
                  <a:cubicBezTo>
                    <a:pt x="1228" y="2066"/>
                    <a:pt x="1214" y="2066"/>
                    <a:pt x="1200" y="2065"/>
                  </a:cubicBezTo>
                  <a:cubicBezTo>
                    <a:pt x="586" y="2051"/>
                    <a:pt x="84" y="1591"/>
                    <a:pt x="98" y="1075"/>
                  </a:cubicBezTo>
                  <a:cubicBezTo>
                    <a:pt x="112" y="419"/>
                    <a:pt x="726" y="99"/>
                    <a:pt x="1158" y="71"/>
                  </a:cubicBezTo>
                  <a:cubicBezTo>
                    <a:pt x="1177" y="71"/>
                    <a:pt x="1202" y="83"/>
                    <a:pt x="1224" y="83"/>
                  </a:cubicBezTo>
                  <a:cubicBezTo>
                    <a:pt x="1236" y="83"/>
                    <a:pt x="1247" y="80"/>
                    <a:pt x="1256" y="71"/>
                  </a:cubicBezTo>
                  <a:cubicBezTo>
                    <a:pt x="1214" y="57"/>
                    <a:pt x="1186" y="57"/>
                    <a:pt x="1130" y="1"/>
                  </a:cubicBezTo>
                  <a:close/>
                </a:path>
              </a:pathLst>
            </a:custGeom>
            <a:solidFill>
              <a:srgbClr val="7D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5"/>
            <p:cNvSpPr/>
            <p:nvPr/>
          </p:nvSpPr>
          <p:spPr>
            <a:xfrm>
              <a:off x="4302200" y="3448025"/>
              <a:ext cx="61050" cy="52700"/>
            </a:xfrm>
            <a:custGeom>
              <a:avLst/>
              <a:gdLst/>
              <a:ahLst/>
              <a:cxnLst/>
              <a:rect l="l" t="t" r="r" b="b"/>
              <a:pathLst>
                <a:path w="2442" h="2108" extrusionOk="0">
                  <a:moveTo>
                    <a:pt x="1256" y="71"/>
                  </a:moveTo>
                  <a:cubicBezTo>
                    <a:pt x="1256" y="71"/>
                    <a:pt x="1361" y="71"/>
                    <a:pt x="1510" y="99"/>
                  </a:cubicBezTo>
                  <a:lnTo>
                    <a:pt x="1510" y="99"/>
                  </a:lnTo>
                  <a:lnTo>
                    <a:pt x="1465" y="85"/>
                  </a:lnTo>
                  <a:cubicBezTo>
                    <a:pt x="1423" y="71"/>
                    <a:pt x="1395" y="71"/>
                    <a:pt x="1353" y="71"/>
                  </a:cubicBezTo>
                  <a:close/>
                  <a:moveTo>
                    <a:pt x="1510" y="99"/>
                  </a:moveTo>
                  <a:lnTo>
                    <a:pt x="1549" y="113"/>
                  </a:lnTo>
                  <a:cubicBezTo>
                    <a:pt x="1571" y="113"/>
                    <a:pt x="1601" y="121"/>
                    <a:pt x="1620" y="125"/>
                  </a:cubicBezTo>
                  <a:lnTo>
                    <a:pt x="1620" y="125"/>
                  </a:lnTo>
                  <a:cubicBezTo>
                    <a:pt x="1581" y="115"/>
                    <a:pt x="1544" y="106"/>
                    <a:pt x="1510" y="99"/>
                  </a:cubicBezTo>
                  <a:close/>
                  <a:moveTo>
                    <a:pt x="1620" y="125"/>
                  </a:moveTo>
                  <a:cubicBezTo>
                    <a:pt x="1637" y="129"/>
                    <a:pt x="1654" y="134"/>
                    <a:pt x="1672" y="140"/>
                  </a:cubicBezTo>
                  <a:lnTo>
                    <a:pt x="1672" y="140"/>
                  </a:lnTo>
                  <a:lnTo>
                    <a:pt x="1632" y="127"/>
                  </a:lnTo>
                  <a:cubicBezTo>
                    <a:pt x="1629" y="127"/>
                    <a:pt x="1625" y="126"/>
                    <a:pt x="1620" y="125"/>
                  </a:cubicBezTo>
                  <a:close/>
                  <a:moveTo>
                    <a:pt x="1672" y="140"/>
                  </a:moveTo>
                  <a:lnTo>
                    <a:pt x="1716" y="154"/>
                  </a:lnTo>
                  <a:cubicBezTo>
                    <a:pt x="1744" y="182"/>
                    <a:pt x="1772" y="182"/>
                    <a:pt x="1814" y="196"/>
                  </a:cubicBezTo>
                  <a:lnTo>
                    <a:pt x="1862" y="212"/>
                  </a:lnTo>
                  <a:lnTo>
                    <a:pt x="1862" y="212"/>
                  </a:lnTo>
                  <a:cubicBezTo>
                    <a:pt x="1798" y="182"/>
                    <a:pt x="1733" y="158"/>
                    <a:pt x="1672" y="140"/>
                  </a:cubicBezTo>
                  <a:close/>
                  <a:moveTo>
                    <a:pt x="1862" y="212"/>
                  </a:moveTo>
                  <a:cubicBezTo>
                    <a:pt x="1875" y="219"/>
                    <a:pt x="1889" y="225"/>
                    <a:pt x="1903" y="232"/>
                  </a:cubicBezTo>
                  <a:lnTo>
                    <a:pt x="1903" y="232"/>
                  </a:lnTo>
                  <a:cubicBezTo>
                    <a:pt x="1901" y="230"/>
                    <a:pt x="1899" y="227"/>
                    <a:pt x="1897" y="224"/>
                  </a:cubicBezTo>
                  <a:lnTo>
                    <a:pt x="1862" y="212"/>
                  </a:lnTo>
                  <a:close/>
                  <a:moveTo>
                    <a:pt x="1903" y="232"/>
                  </a:moveTo>
                  <a:cubicBezTo>
                    <a:pt x="1920" y="255"/>
                    <a:pt x="1955" y="267"/>
                    <a:pt x="1967" y="280"/>
                  </a:cubicBezTo>
                  <a:lnTo>
                    <a:pt x="2037" y="336"/>
                  </a:lnTo>
                  <a:cubicBezTo>
                    <a:pt x="2051" y="350"/>
                    <a:pt x="2093" y="364"/>
                    <a:pt x="2107" y="392"/>
                  </a:cubicBezTo>
                  <a:lnTo>
                    <a:pt x="2176" y="433"/>
                  </a:lnTo>
                  <a:cubicBezTo>
                    <a:pt x="2094" y="348"/>
                    <a:pt x="1999" y="282"/>
                    <a:pt x="1903" y="232"/>
                  </a:cubicBezTo>
                  <a:close/>
                  <a:moveTo>
                    <a:pt x="2176" y="433"/>
                  </a:moveTo>
                  <a:lnTo>
                    <a:pt x="2176" y="433"/>
                  </a:lnTo>
                  <a:cubicBezTo>
                    <a:pt x="2190" y="461"/>
                    <a:pt x="2204" y="475"/>
                    <a:pt x="2218" y="503"/>
                  </a:cubicBezTo>
                  <a:lnTo>
                    <a:pt x="2274" y="573"/>
                  </a:lnTo>
                  <a:cubicBezTo>
                    <a:pt x="2288" y="601"/>
                    <a:pt x="2316" y="629"/>
                    <a:pt x="2330" y="643"/>
                  </a:cubicBezTo>
                  <a:lnTo>
                    <a:pt x="2358" y="712"/>
                  </a:lnTo>
                  <a:cubicBezTo>
                    <a:pt x="2362" y="714"/>
                    <a:pt x="2366" y="717"/>
                    <a:pt x="2369" y="721"/>
                  </a:cubicBezTo>
                  <a:lnTo>
                    <a:pt x="2369" y="721"/>
                  </a:lnTo>
                  <a:cubicBezTo>
                    <a:pt x="2325" y="621"/>
                    <a:pt x="2262" y="524"/>
                    <a:pt x="2176" y="433"/>
                  </a:cubicBezTo>
                  <a:close/>
                  <a:moveTo>
                    <a:pt x="2369" y="721"/>
                  </a:moveTo>
                  <a:lnTo>
                    <a:pt x="2369" y="721"/>
                  </a:lnTo>
                  <a:cubicBezTo>
                    <a:pt x="2386" y="760"/>
                    <a:pt x="2400" y="801"/>
                    <a:pt x="2411" y="841"/>
                  </a:cubicBezTo>
                  <a:lnTo>
                    <a:pt x="2411" y="841"/>
                  </a:lnTo>
                  <a:lnTo>
                    <a:pt x="2400" y="782"/>
                  </a:lnTo>
                  <a:cubicBezTo>
                    <a:pt x="2388" y="770"/>
                    <a:pt x="2386" y="738"/>
                    <a:pt x="2369" y="721"/>
                  </a:cubicBezTo>
                  <a:close/>
                  <a:moveTo>
                    <a:pt x="2411" y="841"/>
                  </a:moveTo>
                  <a:lnTo>
                    <a:pt x="2414" y="852"/>
                  </a:lnTo>
                  <a:cubicBezTo>
                    <a:pt x="2414" y="874"/>
                    <a:pt x="2421" y="896"/>
                    <a:pt x="2429" y="918"/>
                  </a:cubicBezTo>
                  <a:lnTo>
                    <a:pt x="2429" y="918"/>
                  </a:lnTo>
                  <a:cubicBezTo>
                    <a:pt x="2424" y="892"/>
                    <a:pt x="2418" y="867"/>
                    <a:pt x="2411" y="841"/>
                  </a:cubicBezTo>
                  <a:close/>
                  <a:moveTo>
                    <a:pt x="2429" y="918"/>
                  </a:moveTo>
                  <a:cubicBezTo>
                    <a:pt x="2437" y="963"/>
                    <a:pt x="2441" y="1007"/>
                    <a:pt x="2441" y="1051"/>
                  </a:cubicBezTo>
                  <a:lnTo>
                    <a:pt x="2441" y="1051"/>
                  </a:lnTo>
                  <a:lnTo>
                    <a:pt x="2441" y="977"/>
                  </a:lnTo>
                  <a:cubicBezTo>
                    <a:pt x="2441" y="958"/>
                    <a:pt x="2435" y="938"/>
                    <a:pt x="2429" y="918"/>
                  </a:cubicBezTo>
                  <a:close/>
                  <a:moveTo>
                    <a:pt x="2441" y="1051"/>
                  </a:moveTo>
                  <a:lnTo>
                    <a:pt x="2441" y="1080"/>
                  </a:lnTo>
                  <a:lnTo>
                    <a:pt x="2441" y="1080"/>
                  </a:lnTo>
                  <a:cubicBezTo>
                    <a:pt x="2442" y="1070"/>
                    <a:pt x="2442" y="1061"/>
                    <a:pt x="2441" y="1051"/>
                  </a:cubicBezTo>
                  <a:close/>
                  <a:moveTo>
                    <a:pt x="2441" y="1080"/>
                  </a:moveTo>
                  <a:cubicBezTo>
                    <a:pt x="2441" y="1131"/>
                    <a:pt x="2435" y="1181"/>
                    <a:pt x="2426" y="1231"/>
                  </a:cubicBezTo>
                  <a:lnTo>
                    <a:pt x="2426" y="1231"/>
                  </a:lnTo>
                  <a:cubicBezTo>
                    <a:pt x="2434" y="1189"/>
                    <a:pt x="2439" y="1146"/>
                    <a:pt x="2441" y="1103"/>
                  </a:cubicBezTo>
                  <a:lnTo>
                    <a:pt x="2441" y="1080"/>
                  </a:lnTo>
                  <a:close/>
                  <a:moveTo>
                    <a:pt x="2426" y="1231"/>
                  </a:moveTo>
                  <a:cubicBezTo>
                    <a:pt x="2359" y="1563"/>
                    <a:pt x="2104" y="1848"/>
                    <a:pt x="1754" y="1997"/>
                  </a:cubicBezTo>
                  <a:lnTo>
                    <a:pt x="1754" y="1997"/>
                  </a:lnTo>
                  <a:cubicBezTo>
                    <a:pt x="2115" y="1851"/>
                    <a:pt x="2362" y="1557"/>
                    <a:pt x="2426" y="1231"/>
                  </a:cubicBezTo>
                  <a:close/>
                  <a:moveTo>
                    <a:pt x="1130" y="1"/>
                  </a:moveTo>
                  <a:lnTo>
                    <a:pt x="1019" y="15"/>
                  </a:lnTo>
                  <a:cubicBezTo>
                    <a:pt x="1005" y="15"/>
                    <a:pt x="977" y="43"/>
                    <a:pt x="935" y="43"/>
                  </a:cubicBezTo>
                  <a:lnTo>
                    <a:pt x="851" y="57"/>
                  </a:lnTo>
                  <a:cubicBezTo>
                    <a:pt x="823" y="71"/>
                    <a:pt x="796" y="85"/>
                    <a:pt x="768" y="85"/>
                  </a:cubicBezTo>
                  <a:lnTo>
                    <a:pt x="670" y="127"/>
                  </a:lnTo>
                  <a:cubicBezTo>
                    <a:pt x="642" y="127"/>
                    <a:pt x="600" y="140"/>
                    <a:pt x="586" y="154"/>
                  </a:cubicBezTo>
                  <a:lnTo>
                    <a:pt x="503" y="210"/>
                  </a:lnTo>
                  <a:cubicBezTo>
                    <a:pt x="475" y="224"/>
                    <a:pt x="447" y="252"/>
                    <a:pt x="433" y="266"/>
                  </a:cubicBezTo>
                  <a:lnTo>
                    <a:pt x="363" y="322"/>
                  </a:lnTo>
                  <a:cubicBezTo>
                    <a:pt x="349" y="336"/>
                    <a:pt x="307" y="350"/>
                    <a:pt x="293" y="364"/>
                  </a:cubicBezTo>
                  <a:lnTo>
                    <a:pt x="238" y="433"/>
                  </a:lnTo>
                  <a:cubicBezTo>
                    <a:pt x="224" y="461"/>
                    <a:pt x="210" y="489"/>
                    <a:pt x="182" y="503"/>
                  </a:cubicBezTo>
                  <a:lnTo>
                    <a:pt x="140" y="573"/>
                  </a:lnTo>
                  <a:cubicBezTo>
                    <a:pt x="140" y="601"/>
                    <a:pt x="112" y="629"/>
                    <a:pt x="98" y="643"/>
                  </a:cubicBezTo>
                  <a:lnTo>
                    <a:pt x="70" y="712"/>
                  </a:lnTo>
                  <a:cubicBezTo>
                    <a:pt x="42" y="754"/>
                    <a:pt x="42" y="782"/>
                    <a:pt x="28" y="796"/>
                  </a:cubicBezTo>
                  <a:lnTo>
                    <a:pt x="14" y="894"/>
                  </a:lnTo>
                  <a:cubicBezTo>
                    <a:pt x="14" y="922"/>
                    <a:pt x="0" y="963"/>
                    <a:pt x="0" y="977"/>
                  </a:cubicBezTo>
                  <a:lnTo>
                    <a:pt x="0" y="1061"/>
                  </a:lnTo>
                  <a:lnTo>
                    <a:pt x="0" y="1117"/>
                  </a:lnTo>
                  <a:lnTo>
                    <a:pt x="0" y="1201"/>
                  </a:lnTo>
                  <a:cubicBezTo>
                    <a:pt x="70" y="1717"/>
                    <a:pt x="544" y="2107"/>
                    <a:pt x="1172" y="2107"/>
                  </a:cubicBezTo>
                  <a:cubicBezTo>
                    <a:pt x="1182" y="2107"/>
                    <a:pt x="1192" y="2108"/>
                    <a:pt x="1202" y="2108"/>
                  </a:cubicBezTo>
                  <a:cubicBezTo>
                    <a:pt x="1401" y="2108"/>
                    <a:pt x="1588" y="2068"/>
                    <a:pt x="1754" y="1997"/>
                  </a:cubicBezTo>
                  <a:lnTo>
                    <a:pt x="1754" y="1997"/>
                  </a:lnTo>
                  <a:cubicBezTo>
                    <a:pt x="1602" y="2059"/>
                    <a:pt x="1429" y="2094"/>
                    <a:pt x="1241" y="2094"/>
                  </a:cubicBezTo>
                  <a:cubicBezTo>
                    <a:pt x="1228" y="2094"/>
                    <a:pt x="1214" y="2094"/>
                    <a:pt x="1200" y="2093"/>
                  </a:cubicBezTo>
                  <a:cubicBezTo>
                    <a:pt x="572" y="2065"/>
                    <a:pt x="70" y="1605"/>
                    <a:pt x="84" y="1075"/>
                  </a:cubicBezTo>
                  <a:cubicBezTo>
                    <a:pt x="98" y="350"/>
                    <a:pt x="796" y="85"/>
                    <a:pt x="1144" y="71"/>
                  </a:cubicBezTo>
                  <a:cubicBezTo>
                    <a:pt x="1172" y="71"/>
                    <a:pt x="1200" y="77"/>
                    <a:pt x="1224" y="77"/>
                  </a:cubicBezTo>
                  <a:cubicBezTo>
                    <a:pt x="1236" y="77"/>
                    <a:pt x="1247" y="75"/>
                    <a:pt x="1256" y="71"/>
                  </a:cubicBezTo>
                  <a:cubicBezTo>
                    <a:pt x="1214" y="71"/>
                    <a:pt x="1186" y="71"/>
                    <a:pt x="1130" y="1"/>
                  </a:cubicBezTo>
                  <a:close/>
                </a:path>
              </a:pathLst>
            </a:custGeom>
            <a:solidFill>
              <a:srgbClr val="797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5"/>
            <p:cNvSpPr/>
            <p:nvPr/>
          </p:nvSpPr>
          <p:spPr>
            <a:xfrm>
              <a:off x="4326600" y="3461450"/>
              <a:ext cx="40200" cy="36750"/>
            </a:xfrm>
            <a:custGeom>
              <a:avLst/>
              <a:gdLst/>
              <a:ahLst/>
              <a:cxnLst/>
              <a:rect l="l" t="t" r="r" b="b"/>
              <a:pathLst>
                <a:path w="1608" h="1470" extrusionOk="0">
                  <a:moveTo>
                    <a:pt x="1048" y="0"/>
                  </a:moveTo>
                  <a:cubicBezTo>
                    <a:pt x="1024" y="0"/>
                    <a:pt x="1009" y="8"/>
                    <a:pt x="1005" y="22"/>
                  </a:cubicBezTo>
                  <a:cubicBezTo>
                    <a:pt x="1005" y="36"/>
                    <a:pt x="1019" y="50"/>
                    <a:pt x="1019" y="78"/>
                  </a:cubicBezTo>
                  <a:cubicBezTo>
                    <a:pt x="1089" y="231"/>
                    <a:pt x="1228" y="566"/>
                    <a:pt x="991" y="873"/>
                  </a:cubicBezTo>
                  <a:cubicBezTo>
                    <a:pt x="726" y="1208"/>
                    <a:pt x="391" y="1222"/>
                    <a:pt x="99" y="1263"/>
                  </a:cubicBezTo>
                  <a:cubicBezTo>
                    <a:pt x="15" y="1263"/>
                    <a:pt x="15" y="1263"/>
                    <a:pt x="1" y="1277"/>
                  </a:cubicBezTo>
                  <a:lnTo>
                    <a:pt x="1" y="1291"/>
                  </a:lnTo>
                  <a:cubicBezTo>
                    <a:pt x="1" y="1333"/>
                    <a:pt x="43" y="1375"/>
                    <a:pt x="154" y="1417"/>
                  </a:cubicBezTo>
                  <a:cubicBezTo>
                    <a:pt x="247" y="1453"/>
                    <a:pt x="342" y="1469"/>
                    <a:pt x="436" y="1469"/>
                  </a:cubicBezTo>
                  <a:cubicBezTo>
                    <a:pt x="1037" y="1469"/>
                    <a:pt x="1607" y="802"/>
                    <a:pt x="1354" y="259"/>
                  </a:cubicBezTo>
                  <a:cubicBezTo>
                    <a:pt x="1260" y="71"/>
                    <a:pt x="1119" y="0"/>
                    <a:pt x="1048" y="0"/>
                  </a:cubicBezTo>
                  <a:close/>
                </a:path>
              </a:pathLst>
            </a:custGeom>
            <a:solidFill>
              <a:srgbClr val="B2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5"/>
            <p:cNvSpPr/>
            <p:nvPr/>
          </p:nvSpPr>
          <p:spPr>
            <a:xfrm>
              <a:off x="4302200" y="3448025"/>
              <a:ext cx="61400" cy="52700"/>
            </a:xfrm>
            <a:custGeom>
              <a:avLst/>
              <a:gdLst/>
              <a:ahLst/>
              <a:cxnLst/>
              <a:rect l="l" t="t" r="r" b="b"/>
              <a:pathLst>
                <a:path w="2456" h="2108" extrusionOk="0">
                  <a:moveTo>
                    <a:pt x="1277" y="70"/>
                  </a:moveTo>
                  <a:cubicBezTo>
                    <a:pt x="1263" y="70"/>
                    <a:pt x="1256" y="71"/>
                    <a:pt x="1256" y="71"/>
                  </a:cubicBezTo>
                  <a:lnTo>
                    <a:pt x="1301" y="71"/>
                  </a:lnTo>
                  <a:cubicBezTo>
                    <a:pt x="1292" y="70"/>
                    <a:pt x="1283" y="70"/>
                    <a:pt x="1277" y="70"/>
                  </a:cubicBezTo>
                  <a:close/>
                  <a:moveTo>
                    <a:pt x="1301" y="71"/>
                  </a:moveTo>
                  <a:cubicBezTo>
                    <a:pt x="1340" y="72"/>
                    <a:pt x="1402" y="76"/>
                    <a:pt x="1477" y="89"/>
                  </a:cubicBezTo>
                  <a:lnTo>
                    <a:pt x="1477" y="89"/>
                  </a:lnTo>
                  <a:lnTo>
                    <a:pt x="1465" y="85"/>
                  </a:lnTo>
                  <a:cubicBezTo>
                    <a:pt x="1423" y="71"/>
                    <a:pt x="1395" y="71"/>
                    <a:pt x="1353" y="71"/>
                  </a:cubicBezTo>
                  <a:close/>
                  <a:moveTo>
                    <a:pt x="1477" y="89"/>
                  </a:moveTo>
                  <a:lnTo>
                    <a:pt x="1549" y="113"/>
                  </a:lnTo>
                  <a:cubicBezTo>
                    <a:pt x="1577" y="113"/>
                    <a:pt x="1619" y="127"/>
                    <a:pt x="1632" y="127"/>
                  </a:cubicBezTo>
                  <a:lnTo>
                    <a:pt x="1716" y="154"/>
                  </a:lnTo>
                  <a:cubicBezTo>
                    <a:pt x="1744" y="182"/>
                    <a:pt x="1772" y="182"/>
                    <a:pt x="1814" y="196"/>
                  </a:cubicBezTo>
                  <a:lnTo>
                    <a:pt x="1835" y="203"/>
                  </a:lnTo>
                  <a:lnTo>
                    <a:pt x="1835" y="203"/>
                  </a:lnTo>
                  <a:cubicBezTo>
                    <a:pt x="1706" y="140"/>
                    <a:pt x="1579" y="106"/>
                    <a:pt x="1477" y="89"/>
                  </a:cubicBezTo>
                  <a:close/>
                  <a:moveTo>
                    <a:pt x="1835" y="203"/>
                  </a:moveTo>
                  <a:cubicBezTo>
                    <a:pt x="1865" y="218"/>
                    <a:pt x="1895" y="234"/>
                    <a:pt x="1925" y="252"/>
                  </a:cubicBezTo>
                  <a:lnTo>
                    <a:pt x="1925" y="252"/>
                  </a:lnTo>
                  <a:cubicBezTo>
                    <a:pt x="1913" y="245"/>
                    <a:pt x="1903" y="236"/>
                    <a:pt x="1897" y="224"/>
                  </a:cubicBezTo>
                  <a:lnTo>
                    <a:pt x="1835" y="203"/>
                  </a:lnTo>
                  <a:close/>
                  <a:moveTo>
                    <a:pt x="1925" y="252"/>
                  </a:moveTo>
                  <a:cubicBezTo>
                    <a:pt x="1932" y="257"/>
                    <a:pt x="1939" y="261"/>
                    <a:pt x="1946" y="265"/>
                  </a:cubicBezTo>
                  <a:lnTo>
                    <a:pt x="1946" y="265"/>
                  </a:lnTo>
                  <a:cubicBezTo>
                    <a:pt x="1939" y="261"/>
                    <a:pt x="1932" y="256"/>
                    <a:pt x="1925" y="252"/>
                  </a:cubicBezTo>
                  <a:close/>
                  <a:moveTo>
                    <a:pt x="1946" y="265"/>
                  </a:moveTo>
                  <a:lnTo>
                    <a:pt x="1946" y="265"/>
                  </a:lnTo>
                  <a:cubicBezTo>
                    <a:pt x="1952" y="269"/>
                    <a:pt x="1958" y="273"/>
                    <a:pt x="1964" y="277"/>
                  </a:cubicBezTo>
                  <a:lnTo>
                    <a:pt x="1964" y="277"/>
                  </a:lnTo>
                  <a:cubicBezTo>
                    <a:pt x="1960" y="273"/>
                    <a:pt x="1953" y="270"/>
                    <a:pt x="1946" y="265"/>
                  </a:cubicBezTo>
                  <a:close/>
                  <a:moveTo>
                    <a:pt x="1964" y="277"/>
                  </a:moveTo>
                  <a:cubicBezTo>
                    <a:pt x="1965" y="278"/>
                    <a:pt x="1966" y="279"/>
                    <a:pt x="1967" y="280"/>
                  </a:cubicBezTo>
                  <a:lnTo>
                    <a:pt x="2037" y="336"/>
                  </a:lnTo>
                  <a:cubicBezTo>
                    <a:pt x="2044" y="343"/>
                    <a:pt x="2059" y="350"/>
                    <a:pt x="2073" y="359"/>
                  </a:cubicBezTo>
                  <a:lnTo>
                    <a:pt x="2073" y="359"/>
                  </a:lnTo>
                  <a:cubicBezTo>
                    <a:pt x="2038" y="329"/>
                    <a:pt x="2001" y="302"/>
                    <a:pt x="1964" y="277"/>
                  </a:cubicBezTo>
                  <a:close/>
                  <a:moveTo>
                    <a:pt x="2073" y="359"/>
                  </a:moveTo>
                  <a:cubicBezTo>
                    <a:pt x="2083" y="368"/>
                    <a:pt x="2094" y="377"/>
                    <a:pt x="2103" y="386"/>
                  </a:cubicBezTo>
                  <a:lnTo>
                    <a:pt x="2103" y="386"/>
                  </a:lnTo>
                  <a:cubicBezTo>
                    <a:pt x="2096" y="375"/>
                    <a:pt x="2085" y="367"/>
                    <a:pt x="2073" y="359"/>
                  </a:cubicBezTo>
                  <a:close/>
                  <a:moveTo>
                    <a:pt x="2103" y="386"/>
                  </a:moveTo>
                  <a:cubicBezTo>
                    <a:pt x="2105" y="388"/>
                    <a:pt x="2106" y="390"/>
                    <a:pt x="2107" y="392"/>
                  </a:cubicBezTo>
                  <a:lnTo>
                    <a:pt x="2114" y="396"/>
                  </a:lnTo>
                  <a:lnTo>
                    <a:pt x="2114" y="396"/>
                  </a:lnTo>
                  <a:cubicBezTo>
                    <a:pt x="2111" y="393"/>
                    <a:pt x="2107" y="389"/>
                    <a:pt x="2103" y="386"/>
                  </a:cubicBezTo>
                  <a:close/>
                  <a:moveTo>
                    <a:pt x="2114" y="396"/>
                  </a:moveTo>
                  <a:cubicBezTo>
                    <a:pt x="2140" y="421"/>
                    <a:pt x="2166" y="447"/>
                    <a:pt x="2190" y="475"/>
                  </a:cubicBezTo>
                  <a:cubicBezTo>
                    <a:pt x="2380" y="678"/>
                    <a:pt x="2455" y="912"/>
                    <a:pt x="2439" y="1138"/>
                  </a:cubicBezTo>
                  <a:lnTo>
                    <a:pt x="2439" y="1138"/>
                  </a:lnTo>
                  <a:cubicBezTo>
                    <a:pt x="2440" y="1126"/>
                    <a:pt x="2441" y="1115"/>
                    <a:pt x="2441" y="1103"/>
                  </a:cubicBezTo>
                  <a:lnTo>
                    <a:pt x="2441" y="977"/>
                  </a:lnTo>
                  <a:cubicBezTo>
                    <a:pt x="2441" y="936"/>
                    <a:pt x="2414" y="894"/>
                    <a:pt x="2414" y="852"/>
                  </a:cubicBezTo>
                  <a:lnTo>
                    <a:pt x="2400" y="782"/>
                  </a:lnTo>
                  <a:cubicBezTo>
                    <a:pt x="2386" y="768"/>
                    <a:pt x="2386" y="726"/>
                    <a:pt x="2358" y="712"/>
                  </a:cubicBezTo>
                  <a:lnTo>
                    <a:pt x="2330" y="643"/>
                  </a:lnTo>
                  <a:cubicBezTo>
                    <a:pt x="2316" y="629"/>
                    <a:pt x="2288" y="601"/>
                    <a:pt x="2274" y="573"/>
                  </a:cubicBezTo>
                  <a:lnTo>
                    <a:pt x="2218" y="503"/>
                  </a:lnTo>
                  <a:cubicBezTo>
                    <a:pt x="2204" y="475"/>
                    <a:pt x="2190" y="461"/>
                    <a:pt x="2176" y="433"/>
                  </a:cubicBezTo>
                  <a:lnTo>
                    <a:pt x="2114" y="396"/>
                  </a:lnTo>
                  <a:close/>
                  <a:moveTo>
                    <a:pt x="2439" y="1138"/>
                  </a:moveTo>
                  <a:cubicBezTo>
                    <a:pt x="2399" y="1580"/>
                    <a:pt x="2026" y="1955"/>
                    <a:pt x="1527" y="2071"/>
                  </a:cubicBezTo>
                  <a:lnTo>
                    <a:pt x="1527" y="2071"/>
                  </a:lnTo>
                  <a:cubicBezTo>
                    <a:pt x="2051" y="1967"/>
                    <a:pt x="2408" y="1567"/>
                    <a:pt x="2439" y="1138"/>
                  </a:cubicBezTo>
                  <a:close/>
                  <a:moveTo>
                    <a:pt x="1130" y="1"/>
                  </a:moveTo>
                  <a:lnTo>
                    <a:pt x="1019" y="15"/>
                  </a:lnTo>
                  <a:cubicBezTo>
                    <a:pt x="1005" y="15"/>
                    <a:pt x="977" y="43"/>
                    <a:pt x="935" y="43"/>
                  </a:cubicBezTo>
                  <a:lnTo>
                    <a:pt x="851" y="57"/>
                  </a:lnTo>
                  <a:cubicBezTo>
                    <a:pt x="823" y="71"/>
                    <a:pt x="796" y="85"/>
                    <a:pt x="768" y="85"/>
                  </a:cubicBezTo>
                  <a:lnTo>
                    <a:pt x="670" y="127"/>
                  </a:lnTo>
                  <a:cubicBezTo>
                    <a:pt x="642" y="127"/>
                    <a:pt x="600" y="140"/>
                    <a:pt x="586" y="154"/>
                  </a:cubicBezTo>
                  <a:lnTo>
                    <a:pt x="503" y="210"/>
                  </a:lnTo>
                  <a:cubicBezTo>
                    <a:pt x="475" y="224"/>
                    <a:pt x="447" y="252"/>
                    <a:pt x="433" y="266"/>
                  </a:cubicBezTo>
                  <a:lnTo>
                    <a:pt x="363" y="322"/>
                  </a:lnTo>
                  <a:cubicBezTo>
                    <a:pt x="349" y="336"/>
                    <a:pt x="307" y="350"/>
                    <a:pt x="293" y="364"/>
                  </a:cubicBezTo>
                  <a:lnTo>
                    <a:pt x="238" y="433"/>
                  </a:lnTo>
                  <a:cubicBezTo>
                    <a:pt x="224" y="461"/>
                    <a:pt x="210" y="489"/>
                    <a:pt x="182" y="503"/>
                  </a:cubicBezTo>
                  <a:lnTo>
                    <a:pt x="140" y="573"/>
                  </a:lnTo>
                  <a:cubicBezTo>
                    <a:pt x="140" y="601"/>
                    <a:pt x="112" y="629"/>
                    <a:pt x="98" y="643"/>
                  </a:cubicBezTo>
                  <a:lnTo>
                    <a:pt x="70" y="712"/>
                  </a:lnTo>
                  <a:cubicBezTo>
                    <a:pt x="42" y="754"/>
                    <a:pt x="42" y="782"/>
                    <a:pt x="28" y="796"/>
                  </a:cubicBezTo>
                  <a:lnTo>
                    <a:pt x="14" y="894"/>
                  </a:lnTo>
                  <a:cubicBezTo>
                    <a:pt x="14" y="922"/>
                    <a:pt x="0" y="963"/>
                    <a:pt x="0" y="977"/>
                  </a:cubicBezTo>
                  <a:lnTo>
                    <a:pt x="0" y="1061"/>
                  </a:lnTo>
                  <a:lnTo>
                    <a:pt x="0" y="1117"/>
                  </a:lnTo>
                  <a:lnTo>
                    <a:pt x="0" y="1201"/>
                  </a:lnTo>
                  <a:cubicBezTo>
                    <a:pt x="70" y="1717"/>
                    <a:pt x="544" y="2107"/>
                    <a:pt x="1172" y="2107"/>
                  </a:cubicBezTo>
                  <a:cubicBezTo>
                    <a:pt x="1182" y="2107"/>
                    <a:pt x="1192" y="2108"/>
                    <a:pt x="1202" y="2108"/>
                  </a:cubicBezTo>
                  <a:cubicBezTo>
                    <a:pt x="1315" y="2108"/>
                    <a:pt x="1424" y="2095"/>
                    <a:pt x="1527" y="2071"/>
                  </a:cubicBezTo>
                  <a:lnTo>
                    <a:pt x="1527" y="2071"/>
                  </a:lnTo>
                  <a:cubicBezTo>
                    <a:pt x="1442" y="2088"/>
                    <a:pt x="1352" y="2097"/>
                    <a:pt x="1258" y="2097"/>
                  </a:cubicBezTo>
                  <a:cubicBezTo>
                    <a:pt x="1225" y="2097"/>
                    <a:pt x="1192" y="2096"/>
                    <a:pt x="1158" y="2093"/>
                  </a:cubicBezTo>
                  <a:cubicBezTo>
                    <a:pt x="377" y="2037"/>
                    <a:pt x="42" y="1452"/>
                    <a:pt x="70" y="1075"/>
                  </a:cubicBezTo>
                  <a:cubicBezTo>
                    <a:pt x="98" y="350"/>
                    <a:pt x="809" y="85"/>
                    <a:pt x="1158" y="71"/>
                  </a:cubicBezTo>
                  <a:cubicBezTo>
                    <a:pt x="1177" y="71"/>
                    <a:pt x="1202" y="77"/>
                    <a:pt x="1224" y="77"/>
                  </a:cubicBezTo>
                  <a:cubicBezTo>
                    <a:pt x="1236" y="77"/>
                    <a:pt x="1247" y="75"/>
                    <a:pt x="1256" y="71"/>
                  </a:cubicBezTo>
                  <a:cubicBezTo>
                    <a:pt x="1214" y="71"/>
                    <a:pt x="1186" y="71"/>
                    <a:pt x="1130" y="1"/>
                  </a:cubicBezTo>
                  <a:close/>
                </a:path>
              </a:pathLst>
            </a:custGeom>
            <a:solidFill>
              <a:srgbClr val="75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5"/>
            <p:cNvSpPr/>
            <p:nvPr/>
          </p:nvSpPr>
          <p:spPr>
            <a:xfrm>
              <a:off x="4302200" y="3448025"/>
              <a:ext cx="63350" cy="52700"/>
            </a:xfrm>
            <a:custGeom>
              <a:avLst/>
              <a:gdLst/>
              <a:ahLst/>
              <a:cxnLst/>
              <a:rect l="l" t="t" r="r" b="b"/>
              <a:pathLst>
                <a:path w="2534" h="2108" extrusionOk="0">
                  <a:moveTo>
                    <a:pt x="1289" y="68"/>
                  </a:moveTo>
                  <a:cubicBezTo>
                    <a:pt x="1269" y="68"/>
                    <a:pt x="1258" y="69"/>
                    <a:pt x="1256" y="71"/>
                  </a:cubicBezTo>
                  <a:lnTo>
                    <a:pt x="1353" y="71"/>
                  </a:lnTo>
                  <a:cubicBezTo>
                    <a:pt x="1327" y="68"/>
                    <a:pt x="1306" y="68"/>
                    <a:pt x="1289" y="68"/>
                  </a:cubicBezTo>
                  <a:close/>
                  <a:moveTo>
                    <a:pt x="1353" y="71"/>
                  </a:moveTo>
                  <a:cubicBezTo>
                    <a:pt x="1386" y="74"/>
                    <a:pt x="1426" y="78"/>
                    <a:pt x="1471" y="87"/>
                  </a:cubicBezTo>
                  <a:lnTo>
                    <a:pt x="1471" y="87"/>
                  </a:lnTo>
                  <a:lnTo>
                    <a:pt x="1465" y="85"/>
                  </a:lnTo>
                  <a:cubicBezTo>
                    <a:pt x="1423" y="71"/>
                    <a:pt x="1395" y="71"/>
                    <a:pt x="1353" y="71"/>
                  </a:cubicBezTo>
                  <a:close/>
                  <a:moveTo>
                    <a:pt x="1471" y="87"/>
                  </a:moveTo>
                  <a:lnTo>
                    <a:pt x="1549" y="113"/>
                  </a:lnTo>
                  <a:cubicBezTo>
                    <a:pt x="1577" y="113"/>
                    <a:pt x="1619" y="127"/>
                    <a:pt x="1632" y="127"/>
                  </a:cubicBezTo>
                  <a:lnTo>
                    <a:pt x="1716" y="154"/>
                  </a:lnTo>
                  <a:cubicBezTo>
                    <a:pt x="1744" y="182"/>
                    <a:pt x="1772" y="182"/>
                    <a:pt x="1814" y="196"/>
                  </a:cubicBezTo>
                  <a:lnTo>
                    <a:pt x="1839" y="205"/>
                  </a:lnTo>
                  <a:lnTo>
                    <a:pt x="1839" y="205"/>
                  </a:lnTo>
                  <a:cubicBezTo>
                    <a:pt x="1706" y="141"/>
                    <a:pt x="1575" y="105"/>
                    <a:pt x="1471" y="87"/>
                  </a:cubicBezTo>
                  <a:close/>
                  <a:moveTo>
                    <a:pt x="1839" y="205"/>
                  </a:moveTo>
                  <a:cubicBezTo>
                    <a:pt x="1864" y="217"/>
                    <a:pt x="1889" y="230"/>
                    <a:pt x="1913" y="244"/>
                  </a:cubicBezTo>
                  <a:lnTo>
                    <a:pt x="1913" y="244"/>
                  </a:lnTo>
                  <a:cubicBezTo>
                    <a:pt x="1907" y="238"/>
                    <a:pt x="1901" y="232"/>
                    <a:pt x="1897" y="224"/>
                  </a:cubicBezTo>
                  <a:lnTo>
                    <a:pt x="1839" y="205"/>
                  </a:lnTo>
                  <a:close/>
                  <a:moveTo>
                    <a:pt x="1913" y="244"/>
                  </a:moveTo>
                  <a:cubicBezTo>
                    <a:pt x="1932" y="259"/>
                    <a:pt x="1957" y="270"/>
                    <a:pt x="1967" y="280"/>
                  </a:cubicBezTo>
                  <a:lnTo>
                    <a:pt x="2037" y="336"/>
                  </a:lnTo>
                  <a:cubicBezTo>
                    <a:pt x="2051" y="350"/>
                    <a:pt x="2093" y="364"/>
                    <a:pt x="2107" y="392"/>
                  </a:cubicBezTo>
                  <a:lnTo>
                    <a:pt x="2140" y="411"/>
                  </a:lnTo>
                  <a:lnTo>
                    <a:pt x="2140" y="411"/>
                  </a:lnTo>
                  <a:cubicBezTo>
                    <a:pt x="2069" y="343"/>
                    <a:pt x="1992" y="288"/>
                    <a:pt x="1913" y="244"/>
                  </a:cubicBezTo>
                  <a:close/>
                  <a:moveTo>
                    <a:pt x="2140" y="411"/>
                  </a:moveTo>
                  <a:lnTo>
                    <a:pt x="2140" y="411"/>
                  </a:lnTo>
                  <a:cubicBezTo>
                    <a:pt x="2163" y="433"/>
                    <a:pt x="2185" y="456"/>
                    <a:pt x="2206" y="481"/>
                  </a:cubicBezTo>
                  <a:lnTo>
                    <a:pt x="2206" y="481"/>
                  </a:lnTo>
                  <a:cubicBezTo>
                    <a:pt x="2196" y="466"/>
                    <a:pt x="2186" y="453"/>
                    <a:pt x="2176" y="433"/>
                  </a:cubicBezTo>
                  <a:lnTo>
                    <a:pt x="2140" y="411"/>
                  </a:lnTo>
                  <a:close/>
                  <a:moveTo>
                    <a:pt x="2206" y="481"/>
                  </a:moveTo>
                  <a:cubicBezTo>
                    <a:pt x="2210" y="488"/>
                    <a:pt x="2214" y="495"/>
                    <a:pt x="2218" y="503"/>
                  </a:cubicBezTo>
                  <a:lnTo>
                    <a:pt x="2274" y="573"/>
                  </a:lnTo>
                  <a:cubicBezTo>
                    <a:pt x="2283" y="590"/>
                    <a:pt x="2296" y="607"/>
                    <a:pt x="2309" y="621"/>
                  </a:cubicBezTo>
                  <a:lnTo>
                    <a:pt x="2309" y="621"/>
                  </a:lnTo>
                  <a:cubicBezTo>
                    <a:pt x="2290" y="591"/>
                    <a:pt x="2269" y="561"/>
                    <a:pt x="2246" y="531"/>
                  </a:cubicBezTo>
                  <a:cubicBezTo>
                    <a:pt x="2233" y="514"/>
                    <a:pt x="2220" y="497"/>
                    <a:pt x="2206" y="481"/>
                  </a:cubicBezTo>
                  <a:close/>
                  <a:moveTo>
                    <a:pt x="2309" y="621"/>
                  </a:moveTo>
                  <a:cubicBezTo>
                    <a:pt x="2324" y="645"/>
                    <a:pt x="2337" y="669"/>
                    <a:pt x="2350" y="693"/>
                  </a:cubicBezTo>
                  <a:lnTo>
                    <a:pt x="2350" y="693"/>
                  </a:lnTo>
                  <a:lnTo>
                    <a:pt x="2330" y="643"/>
                  </a:lnTo>
                  <a:cubicBezTo>
                    <a:pt x="2324" y="637"/>
                    <a:pt x="2317" y="630"/>
                    <a:pt x="2309" y="621"/>
                  </a:cubicBezTo>
                  <a:close/>
                  <a:moveTo>
                    <a:pt x="2350" y="693"/>
                  </a:moveTo>
                  <a:lnTo>
                    <a:pt x="2358" y="712"/>
                  </a:lnTo>
                  <a:cubicBezTo>
                    <a:pt x="2359" y="713"/>
                    <a:pt x="2360" y="713"/>
                    <a:pt x="2361" y="714"/>
                  </a:cubicBezTo>
                  <a:lnTo>
                    <a:pt x="2361" y="714"/>
                  </a:lnTo>
                  <a:cubicBezTo>
                    <a:pt x="2357" y="707"/>
                    <a:pt x="2354" y="700"/>
                    <a:pt x="2350" y="693"/>
                  </a:cubicBezTo>
                  <a:close/>
                  <a:moveTo>
                    <a:pt x="2361" y="714"/>
                  </a:moveTo>
                  <a:cubicBezTo>
                    <a:pt x="2381" y="756"/>
                    <a:pt x="2398" y="799"/>
                    <a:pt x="2411" y="841"/>
                  </a:cubicBezTo>
                  <a:lnTo>
                    <a:pt x="2411" y="841"/>
                  </a:lnTo>
                  <a:lnTo>
                    <a:pt x="2400" y="782"/>
                  </a:lnTo>
                  <a:cubicBezTo>
                    <a:pt x="2386" y="769"/>
                    <a:pt x="2386" y="729"/>
                    <a:pt x="2361" y="714"/>
                  </a:cubicBezTo>
                  <a:close/>
                  <a:moveTo>
                    <a:pt x="2411" y="841"/>
                  </a:moveTo>
                  <a:lnTo>
                    <a:pt x="2414" y="852"/>
                  </a:lnTo>
                  <a:cubicBezTo>
                    <a:pt x="2414" y="887"/>
                    <a:pt x="2433" y="921"/>
                    <a:pt x="2439" y="956"/>
                  </a:cubicBezTo>
                  <a:lnTo>
                    <a:pt x="2439" y="956"/>
                  </a:lnTo>
                  <a:cubicBezTo>
                    <a:pt x="2433" y="918"/>
                    <a:pt x="2424" y="879"/>
                    <a:pt x="2411" y="841"/>
                  </a:cubicBezTo>
                  <a:close/>
                  <a:moveTo>
                    <a:pt x="2439" y="956"/>
                  </a:moveTo>
                  <a:cubicBezTo>
                    <a:pt x="2440" y="958"/>
                    <a:pt x="2440" y="960"/>
                    <a:pt x="2440" y="962"/>
                  </a:cubicBezTo>
                  <a:lnTo>
                    <a:pt x="2440" y="962"/>
                  </a:lnTo>
                  <a:cubicBezTo>
                    <a:pt x="2440" y="960"/>
                    <a:pt x="2440" y="958"/>
                    <a:pt x="2439" y="956"/>
                  </a:cubicBezTo>
                  <a:close/>
                  <a:moveTo>
                    <a:pt x="2440" y="962"/>
                  </a:moveTo>
                  <a:lnTo>
                    <a:pt x="2440" y="962"/>
                  </a:lnTo>
                  <a:cubicBezTo>
                    <a:pt x="2441" y="967"/>
                    <a:pt x="2441" y="972"/>
                    <a:pt x="2441" y="977"/>
                  </a:cubicBezTo>
                  <a:lnTo>
                    <a:pt x="2441" y="1103"/>
                  </a:lnTo>
                  <a:cubicBezTo>
                    <a:pt x="2415" y="1624"/>
                    <a:pt x="1927" y="2060"/>
                    <a:pt x="1306" y="2104"/>
                  </a:cubicBezTo>
                  <a:lnTo>
                    <a:pt x="1306" y="2104"/>
                  </a:lnTo>
                  <a:cubicBezTo>
                    <a:pt x="2034" y="2082"/>
                    <a:pt x="2534" y="1530"/>
                    <a:pt x="2440" y="962"/>
                  </a:cubicBezTo>
                  <a:close/>
                  <a:moveTo>
                    <a:pt x="1130" y="1"/>
                  </a:moveTo>
                  <a:lnTo>
                    <a:pt x="1019" y="15"/>
                  </a:lnTo>
                  <a:cubicBezTo>
                    <a:pt x="1005" y="15"/>
                    <a:pt x="977" y="43"/>
                    <a:pt x="935" y="43"/>
                  </a:cubicBezTo>
                  <a:lnTo>
                    <a:pt x="851" y="57"/>
                  </a:lnTo>
                  <a:cubicBezTo>
                    <a:pt x="823" y="71"/>
                    <a:pt x="796" y="85"/>
                    <a:pt x="768" y="85"/>
                  </a:cubicBezTo>
                  <a:lnTo>
                    <a:pt x="670" y="127"/>
                  </a:lnTo>
                  <a:cubicBezTo>
                    <a:pt x="642" y="127"/>
                    <a:pt x="600" y="140"/>
                    <a:pt x="586" y="154"/>
                  </a:cubicBezTo>
                  <a:lnTo>
                    <a:pt x="503" y="210"/>
                  </a:lnTo>
                  <a:cubicBezTo>
                    <a:pt x="475" y="224"/>
                    <a:pt x="447" y="252"/>
                    <a:pt x="433" y="266"/>
                  </a:cubicBezTo>
                  <a:lnTo>
                    <a:pt x="363" y="322"/>
                  </a:lnTo>
                  <a:cubicBezTo>
                    <a:pt x="349" y="336"/>
                    <a:pt x="307" y="350"/>
                    <a:pt x="293" y="364"/>
                  </a:cubicBezTo>
                  <a:lnTo>
                    <a:pt x="238" y="433"/>
                  </a:lnTo>
                  <a:cubicBezTo>
                    <a:pt x="224" y="461"/>
                    <a:pt x="210" y="489"/>
                    <a:pt x="182" y="503"/>
                  </a:cubicBezTo>
                  <a:lnTo>
                    <a:pt x="140" y="573"/>
                  </a:lnTo>
                  <a:cubicBezTo>
                    <a:pt x="140" y="601"/>
                    <a:pt x="112" y="629"/>
                    <a:pt x="98" y="643"/>
                  </a:cubicBezTo>
                  <a:lnTo>
                    <a:pt x="70" y="712"/>
                  </a:lnTo>
                  <a:cubicBezTo>
                    <a:pt x="42" y="754"/>
                    <a:pt x="42" y="782"/>
                    <a:pt x="28" y="796"/>
                  </a:cubicBezTo>
                  <a:lnTo>
                    <a:pt x="14" y="894"/>
                  </a:lnTo>
                  <a:cubicBezTo>
                    <a:pt x="14" y="922"/>
                    <a:pt x="0" y="963"/>
                    <a:pt x="0" y="977"/>
                  </a:cubicBezTo>
                  <a:lnTo>
                    <a:pt x="0" y="1061"/>
                  </a:lnTo>
                  <a:lnTo>
                    <a:pt x="0" y="1117"/>
                  </a:lnTo>
                  <a:lnTo>
                    <a:pt x="0" y="1201"/>
                  </a:lnTo>
                  <a:cubicBezTo>
                    <a:pt x="70" y="1717"/>
                    <a:pt x="544" y="2107"/>
                    <a:pt x="1172" y="2107"/>
                  </a:cubicBezTo>
                  <a:cubicBezTo>
                    <a:pt x="1182" y="2107"/>
                    <a:pt x="1192" y="2108"/>
                    <a:pt x="1202" y="2108"/>
                  </a:cubicBezTo>
                  <a:cubicBezTo>
                    <a:pt x="1237" y="2108"/>
                    <a:pt x="1272" y="2106"/>
                    <a:pt x="1306" y="2104"/>
                  </a:cubicBezTo>
                  <a:lnTo>
                    <a:pt x="1306" y="2104"/>
                  </a:lnTo>
                  <a:cubicBezTo>
                    <a:pt x="1291" y="2104"/>
                    <a:pt x="1276" y="2105"/>
                    <a:pt x="1261" y="2105"/>
                  </a:cubicBezTo>
                  <a:cubicBezTo>
                    <a:pt x="1200" y="2105"/>
                    <a:pt x="1138" y="2101"/>
                    <a:pt x="1075" y="2093"/>
                  </a:cubicBezTo>
                  <a:cubicBezTo>
                    <a:pt x="531" y="2024"/>
                    <a:pt x="14" y="1605"/>
                    <a:pt x="70" y="1019"/>
                  </a:cubicBezTo>
                  <a:cubicBezTo>
                    <a:pt x="112" y="489"/>
                    <a:pt x="628" y="71"/>
                    <a:pt x="1228" y="71"/>
                  </a:cubicBezTo>
                  <a:lnTo>
                    <a:pt x="1256" y="71"/>
                  </a:lnTo>
                  <a:cubicBezTo>
                    <a:pt x="1214" y="71"/>
                    <a:pt x="1186" y="71"/>
                    <a:pt x="1130" y="1"/>
                  </a:cubicBezTo>
                  <a:close/>
                </a:path>
              </a:pathLst>
            </a:custGeom>
            <a:solidFill>
              <a:srgbClr val="72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5"/>
            <p:cNvSpPr/>
            <p:nvPr/>
          </p:nvSpPr>
          <p:spPr>
            <a:xfrm>
              <a:off x="4328700" y="3463250"/>
              <a:ext cx="33675" cy="34450"/>
            </a:xfrm>
            <a:custGeom>
              <a:avLst/>
              <a:gdLst/>
              <a:ahLst/>
              <a:cxnLst/>
              <a:rect l="l" t="t" r="r" b="b"/>
              <a:pathLst>
                <a:path w="1347" h="1378" extrusionOk="0">
                  <a:moveTo>
                    <a:pt x="1058" y="0"/>
                  </a:moveTo>
                  <a:cubicBezTo>
                    <a:pt x="1049" y="0"/>
                    <a:pt x="1040" y="2"/>
                    <a:pt x="1033" y="6"/>
                  </a:cubicBezTo>
                  <a:cubicBezTo>
                    <a:pt x="1005" y="20"/>
                    <a:pt x="1033" y="75"/>
                    <a:pt x="1047" y="173"/>
                  </a:cubicBezTo>
                  <a:cubicBezTo>
                    <a:pt x="1075" y="368"/>
                    <a:pt x="1061" y="494"/>
                    <a:pt x="1047" y="550"/>
                  </a:cubicBezTo>
                  <a:cubicBezTo>
                    <a:pt x="977" y="787"/>
                    <a:pt x="726" y="1108"/>
                    <a:pt x="210" y="1191"/>
                  </a:cubicBezTo>
                  <a:cubicBezTo>
                    <a:pt x="28" y="1219"/>
                    <a:pt x="28" y="1219"/>
                    <a:pt x="15" y="1247"/>
                  </a:cubicBezTo>
                  <a:cubicBezTo>
                    <a:pt x="15" y="1261"/>
                    <a:pt x="1" y="1261"/>
                    <a:pt x="1" y="1261"/>
                  </a:cubicBezTo>
                  <a:cubicBezTo>
                    <a:pt x="1" y="1275"/>
                    <a:pt x="28" y="1289"/>
                    <a:pt x="28" y="1289"/>
                  </a:cubicBezTo>
                  <a:cubicBezTo>
                    <a:pt x="94" y="1348"/>
                    <a:pt x="203" y="1378"/>
                    <a:pt x="330" y="1378"/>
                  </a:cubicBezTo>
                  <a:cubicBezTo>
                    <a:pt x="742" y="1378"/>
                    <a:pt x="1347" y="1067"/>
                    <a:pt x="1326" y="438"/>
                  </a:cubicBezTo>
                  <a:cubicBezTo>
                    <a:pt x="1313" y="185"/>
                    <a:pt x="1150" y="0"/>
                    <a:pt x="1058" y="0"/>
                  </a:cubicBezTo>
                  <a:close/>
                </a:path>
              </a:pathLst>
            </a:custGeom>
            <a:solidFill>
              <a:srgbClr val="BDB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5"/>
            <p:cNvSpPr/>
            <p:nvPr/>
          </p:nvSpPr>
          <p:spPr>
            <a:xfrm>
              <a:off x="4332875" y="3449775"/>
              <a:ext cx="17475" cy="4900"/>
            </a:xfrm>
            <a:custGeom>
              <a:avLst/>
              <a:gdLst/>
              <a:ahLst/>
              <a:cxnLst/>
              <a:rect l="l" t="t" r="r" b="b"/>
              <a:pathLst>
                <a:path w="699" h="196" extrusionOk="0">
                  <a:moveTo>
                    <a:pt x="1" y="1"/>
                  </a:moveTo>
                  <a:cubicBezTo>
                    <a:pt x="103" y="5"/>
                    <a:pt x="192" y="16"/>
                    <a:pt x="269" y="32"/>
                  </a:cubicBezTo>
                  <a:lnTo>
                    <a:pt x="269" y="32"/>
                  </a:lnTo>
                  <a:lnTo>
                    <a:pt x="210" y="15"/>
                  </a:lnTo>
                  <a:cubicBezTo>
                    <a:pt x="182" y="1"/>
                    <a:pt x="140" y="1"/>
                    <a:pt x="113" y="1"/>
                  </a:cubicBezTo>
                  <a:close/>
                  <a:moveTo>
                    <a:pt x="269" y="32"/>
                  </a:moveTo>
                  <a:lnTo>
                    <a:pt x="308" y="43"/>
                  </a:lnTo>
                  <a:cubicBezTo>
                    <a:pt x="313" y="43"/>
                    <a:pt x="319" y="43"/>
                    <a:pt x="325" y="44"/>
                  </a:cubicBezTo>
                  <a:lnTo>
                    <a:pt x="325" y="44"/>
                  </a:lnTo>
                  <a:cubicBezTo>
                    <a:pt x="307" y="40"/>
                    <a:pt x="289" y="35"/>
                    <a:pt x="269" y="32"/>
                  </a:cubicBezTo>
                  <a:close/>
                  <a:moveTo>
                    <a:pt x="325" y="44"/>
                  </a:moveTo>
                  <a:cubicBezTo>
                    <a:pt x="383" y="58"/>
                    <a:pt x="434" y="74"/>
                    <a:pt x="480" y="92"/>
                  </a:cubicBezTo>
                  <a:lnTo>
                    <a:pt x="480" y="92"/>
                  </a:lnTo>
                  <a:cubicBezTo>
                    <a:pt x="478" y="90"/>
                    <a:pt x="477" y="87"/>
                    <a:pt x="475" y="84"/>
                  </a:cubicBezTo>
                  <a:lnTo>
                    <a:pt x="392" y="57"/>
                  </a:lnTo>
                  <a:cubicBezTo>
                    <a:pt x="380" y="57"/>
                    <a:pt x="351" y="47"/>
                    <a:pt x="325" y="44"/>
                  </a:cubicBezTo>
                  <a:close/>
                  <a:moveTo>
                    <a:pt x="480" y="92"/>
                  </a:moveTo>
                  <a:lnTo>
                    <a:pt x="480" y="92"/>
                  </a:lnTo>
                  <a:cubicBezTo>
                    <a:pt x="497" y="112"/>
                    <a:pt x="534" y="114"/>
                    <a:pt x="559" y="126"/>
                  </a:cubicBezTo>
                  <a:lnTo>
                    <a:pt x="567" y="129"/>
                  </a:lnTo>
                  <a:lnTo>
                    <a:pt x="567" y="129"/>
                  </a:lnTo>
                  <a:cubicBezTo>
                    <a:pt x="540" y="116"/>
                    <a:pt x="511" y="104"/>
                    <a:pt x="480" y="92"/>
                  </a:cubicBezTo>
                  <a:close/>
                  <a:moveTo>
                    <a:pt x="567" y="129"/>
                  </a:moveTo>
                  <a:cubicBezTo>
                    <a:pt x="606" y="147"/>
                    <a:pt x="640" y="165"/>
                    <a:pt x="670" y="182"/>
                  </a:cubicBezTo>
                  <a:lnTo>
                    <a:pt x="698" y="196"/>
                  </a:lnTo>
                  <a:lnTo>
                    <a:pt x="657" y="154"/>
                  </a:lnTo>
                  <a:lnTo>
                    <a:pt x="567" y="129"/>
                  </a:lnTo>
                  <a:close/>
                </a:path>
              </a:pathLst>
            </a:custGeom>
            <a:solidFill>
              <a:srgbClr val="6E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5"/>
            <p:cNvSpPr/>
            <p:nvPr/>
          </p:nvSpPr>
          <p:spPr>
            <a:xfrm>
              <a:off x="4302200" y="3448025"/>
              <a:ext cx="62725" cy="52725"/>
            </a:xfrm>
            <a:custGeom>
              <a:avLst/>
              <a:gdLst/>
              <a:ahLst/>
              <a:cxnLst/>
              <a:rect l="l" t="t" r="r" b="b"/>
              <a:pathLst>
                <a:path w="2509" h="2109" extrusionOk="0">
                  <a:moveTo>
                    <a:pt x="2386" y="768"/>
                  </a:moveTo>
                  <a:cubicBezTo>
                    <a:pt x="2400" y="810"/>
                    <a:pt x="2400" y="838"/>
                    <a:pt x="2414" y="852"/>
                  </a:cubicBezTo>
                  <a:cubicBezTo>
                    <a:pt x="2414" y="881"/>
                    <a:pt x="2428" y="918"/>
                    <a:pt x="2436" y="947"/>
                  </a:cubicBezTo>
                  <a:lnTo>
                    <a:pt x="2436" y="947"/>
                  </a:lnTo>
                  <a:cubicBezTo>
                    <a:pt x="2426" y="887"/>
                    <a:pt x="2409" y="828"/>
                    <a:pt x="2386" y="768"/>
                  </a:cubicBezTo>
                  <a:close/>
                  <a:moveTo>
                    <a:pt x="2436" y="947"/>
                  </a:moveTo>
                  <a:cubicBezTo>
                    <a:pt x="2438" y="960"/>
                    <a:pt x="2440" y="973"/>
                    <a:pt x="2441" y="986"/>
                  </a:cubicBezTo>
                  <a:lnTo>
                    <a:pt x="2441" y="986"/>
                  </a:lnTo>
                  <a:lnTo>
                    <a:pt x="2441" y="977"/>
                  </a:lnTo>
                  <a:cubicBezTo>
                    <a:pt x="2441" y="969"/>
                    <a:pt x="2439" y="959"/>
                    <a:pt x="2436" y="947"/>
                  </a:cubicBezTo>
                  <a:close/>
                  <a:moveTo>
                    <a:pt x="2441" y="986"/>
                  </a:moveTo>
                  <a:lnTo>
                    <a:pt x="2441" y="1103"/>
                  </a:lnTo>
                  <a:cubicBezTo>
                    <a:pt x="2417" y="1592"/>
                    <a:pt x="1986" y="2016"/>
                    <a:pt x="1420" y="2095"/>
                  </a:cubicBezTo>
                  <a:lnTo>
                    <a:pt x="1420" y="2095"/>
                  </a:lnTo>
                  <a:cubicBezTo>
                    <a:pt x="2052" y="2021"/>
                    <a:pt x="2508" y="1525"/>
                    <a:pt x="2441" y="986"/>
                  </a:cubicBezTo>
                  <a:close/>
                  <a:moveTo>
                    <a:pt x="1130" y="1"/>
                  </a:moveTo>
                  <a:lnTo>
                    <a:pt x="1019" y="15"/>
                  </a:lnTo>
                  <a:cubicBezTo>
                    <a:pt x="1005" y="15"/>
                    <a:pt x="977" y="43"/>
                    <a:pt x="935" y="43"/>
                  </a:cubicBezTo>
                  <a:lnTo>
                    <a:pt x="851" y="57"/>
                  </a:lnTo>
                  <a:cubicBezTo>
                    <a:pt x="823" y="71"/>
                    <a:pt x="796" y="85"/>
                    <a:pt x="768" y="85"/>
                  </a:cubicBezTo>
                  <a:lnTo>
                    <a:pt x="670" y="127"/>
                  </a:lnTo>
                  <a:cubicBezTo>
                    <a:pt x="642" y="127"/>
                    <a:pt x="600" y="140"/>
                    <a:pt x="586" y="154"/>
                  </a:cubicBezTo>
                  <a:lnTo>
                    <a:pt x="503" y="210"/>
                  </a:lnTo>
                  <a:cubicBezTo>
                    <a:pt x="475" y="224"/>
                    <a:pt x="447" y="252"/>
                    <a:pt x="433" y="266"/>
                  </a:cubicBezTo>
                  <a:lnTo>
                    <a:pt x="363" y="322"/>
                  </a:lnTo>
                  <a:cubicBezTo>
                    <a:pt x="349" y="336"/>
                    <a:pt x="307" y="350"/>
                    <a:pt x="293" y="364"/>
                  </a:cubicBezTo>
                  <a:lnTo>
                    <a:pt x="238" y="433"/>
                  </a:lnTo>
                  <a:cubicBezTo>
                    <a:pt x="224" y="461"/>
                    <a:pt x="210" y="489"/>
                    <a:pt x="182" y="503"/>
                  </a:cubicBezTo>
                  <a:lnTo>
                    <a:pt x="140" y="573"/>
                  </a:lnTo>
                  <a:cubicBezTo>
                    <a:pt x="140" y="601"/>
                    <a:pt x="112" y="629"/>
                    <a:pt x="98" y="643"/>
                  </a:cubicBezTo>
                  <a:lnTo>
                    <a:pt x="70" y="712"/>
                  </a:lnTo>
                  <a:cubicBezTo>
                    <a:pt x="42" y="754"/>
                    <a:pt x="42" y="782"/>
                    <a:pt x="28" y="810"/>
                  </a:cubicBezTo>
                  <a:lnTo>
                    <a:pt x="14" y="894"/>
                  </a:lnTo>
                  <a:cubicBezTo>
                    <a:pt x="14" y="922"/>
                    <a:pt x="0" y="963"/>
                    <a:pt x="0" y="977"/>
                  </a:cubicBezTo>
                  <a:lnTo>
                    <a:pt x="0" y="1061"/>
                  </a:lnTo>
                  <a:lnTo>
                    <a:pt x="0" y="1117"/>
                  </a:lnTo>
                  <a:lnTo>
                    <a:pt x="0" y="1201"/>
                  </a:lnTo>
                  <a:cubicBezTo>
                    <a:pt x="70" y="1717"/>
                    <a:pt x="544" y="2107"/>
                    <a:pt x="1172" y="2107"/>
                  </a:cubicBezTo>
                  <a:cubicBezTo>
                    <a:pt x="1191" y="2108"/>
                    <a:pt x="1210" y="2108"/>
                    <a:pt x="1229" y="2108"/>
                  </a:cubicBezTo>
                  <a:cubicBezTo>
                    <a:pt x="1294" y="2108"/>
                    <a:pt x="1358" y="2104"/>
                    <a:pt x="1420" y="2095"/>
                  </a:cubicBezTo>
                  <a:lnTo>
                    <a:pt x="1420" y="2095"/>
                  </a:lnTo>
                  <a:cubicBezTo>
                    <a:pt x="1367" y="2101"/>
                    <a:pt x="1312" y="2105"/>
                    <a:pt x="1257" y="2105"/>
                  </a:cubicBezTo>
                  <a:cubicBezTo>
                    <a:pt x="1197" y="2105"/>
                    <a:pt x="1136" y="2101"/>
                    <a:pt x="1075" y="2093"/>
                  </a:cubicBezTo>
                  <a:cubicBezTo>
                    <a:pt x="531" y="2037"/>
                    <a:pt x="14" y="1605"/>
                    <a:pt x="70" y="1019"/>
                  </a:cubicBezTo>
                  <a:cubicBezTo>
                    <a:pt x="84" y="768"/>
                    <a:pt x="224" y="531"/>
                    <a:pt x="433" y="350"/>
                  </a:cubicBezTo>
                  <a:cubicBezTo>
                    <a:pt x="740" y="113"/>
                    <a:pt x="1075" y="71"/>
                    <a:pt x="1158" y="71"/>
                  </a:cubicBezTo>
                  <a:cubicBezTo>
                    <a:pt x="1177" y="71"/>
                    <a:pt x="1202" y="77"/>
                    <a:pt x="1224" y="77"/>
                  </a:cubicBezTo>
                  <a:cubicBezTo>
                    <a:pt x="1236" y="77"/>
                    <a:pt x="1247" y="75"/>
                    <a:pt x="1256" y="71"/>
                  </a:cubicBezTo>
                  <a:cubicBezTo>
                    <a:pt x="1214" y="71"/>
                    <a:pt x="1186" y="71"/>
                    <a:pt x="1130" y="1"/>
                  </a:cubicBezTo>
                  <a:close/>
                </a:path>
              </a:pathLst>
            </a:custGeom>
            <a:solidFill>
              <a:srgbClr val="6E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5"/>
            <p:cNvSpPr/>
            <p:nvPr/>
          </p:nvSpPr>
          <p:spPr>
            <a:xfrm>
              <a:off x="4330800" y="3465175"/>
              <a:ext cx="31750" cy="32600"/>
            </a:xfrm>
            <a:custGeom>
              <a:avLst/>
              <a:gdLst/>
              <a:ahLst/>
              <a:cxnLst/>
              <a:rect l="l" t="t" r="r" b="b"/>
              <a:pathLst>
                <a:path w="1270" h="1304" extrusionOk="0">
                  <a:moveTo>
                    <a:pt x="1007" y="0"/>
                  </a:moveTo>
                  <a:cubicBezTo>
                    <a:pt x="995" y="0"/>
                    <a:pt x="985" y="4"/>
                    <a:pt x="977" y="12"/>
                  </a:cubicBezTo>
                  <a:lnTo>
                    <a:pt x="977" y="96"/>
                  </a:lnTo>
                  <a:cubicBezTo>
                    <a:pt x="991" y="277"/>
                    <a:pt x="991" y="431"/>
                    <a:pt x="949" y="556"/>
                  </a:cubicBezTo>
                  <a:cubicBezTo>
                    <a:pt x="781" y="989"/>
                    <a:pt x="335" y="1100"/>
                    <a:pt x="140" y="1142"/>
                  </a:cubicBezTo>
                  <a:cubicBezTo>
                    <a:pt x="14" y="1184"/>
                    <a:pt x="0" y="1198"/>
                    <a:pt x="0" y="1198"/>
                  </a:cubicBezTo>
                  <a:lnTo>
                    <a:pt x="0" y="1212"/>
                  </a:lnTo>
                  <a:cubicBezTo>
                    <a:pt x="0" y="1240"/>
                    <a:pt x="14" y="1254"/>
                    <a:pt x="42" y="1254"/>
                  </a:cubicBezTo>
                  <a:cubicBezTo>
                    <a:pt x="99" y="1287"/>
                    <a:pt x="183" y="1304"/>
                    <a:pt x="279" y="1304"/>
                  </a:cubicBezTo>
                  <a:cubicBezTo>
                    <a:pt x="467" y="1304"/>
                    <a:pt x="704" y="1239"/>
                    <a:pt x="879" y="1100"/>
                  </a:cubicBezTo>
                  <a:cubicBezTo>
                    <a:pt x="1270" y="780"/>
                    <a:pt x="1242" y="417"/>
                    <a:pt x="1228" y="305"/>
                  </a:cubicBezTo>
                  <a:cubicBezTo>
                    <a:pt x="1180" y="128"/>
                    <a:pt x="1072" y="0"/>
                    <a:pt x="1007" y="0"/>
                  </a:cubicBezTo>
                  <a:close/>
                </a:path>
              </a:pathLst>
            </a:custGeom>
            <a:solidFill>
              <a:srgbClr val="C1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5"/>
            <p:cNvSpPr/>
            <p:nvPr/>
          </p:nvSpPr>
          <p:spPr>
            <a:xfrm>
              <a:off x="4333575" y="3450125"/>
              <a:ext cx="11200" cy="1775"/>
            </a:xfrm>
            <a:custGeom>
              <a:avLst/>
              <a:gdLst/>
              <a:ahLst/>
              <a:cxnLst/>
              <a:rect l="l" t="t" r="r" b="b"/>
              <a:pathLst>
                <a:path w="448" h="71" extrusionOk="0">
                  <a:moveTo>
                    <a:pt x="1" y="1"/>
                  </a:moveTo>
                  <a:cubicBezTo>
                    <a:pt x="70" y="1"/>
                    <a:pt x="129" y="5"/>
                    <a:pt x="181" y="12"/>
                  </a:cubicBezTo>
                  <a:lnTo>
                    <a:pt x="181" y="12"/>
                  </a:lnTo>
                  <a:cubicBezTo>
                    <a:pt x="153" y="1"/>
                    <a:pt x="130" y="1"/>
                    <a:pt x="98" y="1"/>
                  </a:cubicBezTo>
                  <a:close/>
                  <a:moveTo>
                    <a:pt x="181" y="12"/>
                  </a:moveTo>
                  <a:cubicBezTo>
                    <a:pt x="190" y="16"/>
                    <a:pt x="200" y="22"/>
                    <a:pt x="210" y="29"/>
                  </a:cubicBezTo>
                  <a:lnTo>
                    <a:pt x="294" y="43"/>
                  </a:lnTo>
                  <a:cubicBezTo>
                    <a:pt x="322" y="43"/>
                    <a:pt x="364" y="56"/>
                    <a:pt x="377" y="56"/>
                  </a:cubicBezTo>
                  <a:cubicBezTo>
                    <a:pt x="380" y="56"/>
                    <a:pt x="384" y="56"/>
                    <a:pt x="389" y="57"/>
                  </a:cubicBezTo>
                  <a:lnTo>
                    <a:pt x="389" y="57"/>
                  </a:lnTo>
                  <a:cubicBezTo>
                    <a:pt x="326" y="41"/>
                    <a:pt x="261" y="24"/>
                    <a:pt x="181" y="12"/>
                  </a:cubicBezTo>
                  <a:close/>
                  <a:moveTo>
                    <a:pt x="389" y="57"/>
                  </a:moveTo>
                  <a:cubicBezTo>
                    <a:pt x="408" y="61"/>
                    <a:pt x="428" y="66"/>
                    <a:pt x="447" y="70"/>
                  </a:cubicBezTo>
                  <a:cubicBezTo>
                    <a:pt x="436" y="59"/>
                    <a:pt x="408" y="57"/>
                    <a:pt x="389" y="57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5"/>
            <p:cNvSpPr/>
            <p:nvPr/>
          </p:nvSpPr>
          <p:spPr>
            <a:xfrm>
              <a:off x="4301500" y="3448025"/>
              <a:ext cx="63900" cy="52725"/>
            </a:xfrm>
            <a:custGeom>
              <a:avLst/>
              <a:gdLst/>
              <a:ahLst/>
              <a:cxnLst/>
              <a:rect l="l" t="t" r="r" b="b"/>
              <a:pathLst>
                <a:path w="2556" h="2109" extrusionOk="0">
                  <a:moveTo>
                    <a:pt x="1158" y="1"/>
                  </a:moveTo>
                  <a:lnTo>
                    <a:pt x="1047" y="15"/>
                  </a:lnTo>
                  <a:cubicBezTo>
                    <a:pt x="1033" y="15"/>
                    <a:pt x="1005" y="43"/>
                    <a:pt x="963" y="43"/>
                  </a:cubicBezTo>
                  <a:lnTo>
                    <a:pt x="879" y="57"/>
                  </a:lnTo>
                  <a:cubicBezTo>
                    <a:pt x="851" y="71"/>
                    <a:pt x="824" y="85"/>
                    <a:pt x="796" y="85"/>
                  </a:cubicBezTo>
                  <a:lnTo>
                    <a:pt x="698" y="127"/>
                  </a:lnTo>
                  <a:cubicBezTo>
                    <a:pt x="670" y="127"/>
                    <a:pt x="628" y="140"/>
                    <a:pt x="614" y="154"/>
                  </a:cubicBezTo>
                  <a:lnTo>
                    <a:pt x="531" y="210"/>
                  </a:lnTo>
                  <a:cubicBezTo>
                    <a:pt x="503" y="224"/>
                    <a:pt x="475" y="252"/>
                    <a:pt x="461" y="266"/>
                  </a:cubicBezTo>
                  <a:lnTo>
                    <a:pt x="391" y="322"/>
                  </a:lnTo>
                  <a:cubicBezTo>
                    <a:pt x="377" y="336"/>
                    <a:pt x="335" y="350"/>
                    <a:pt x="321" y="364"/>
                  </a:cubicBezTo>
                  <a:lnTo>
                    <a:pt x="266" y="433"/>
                  </a:lnTo>
                  <a:cubicBezTo>
                    <a:pt x="252" y="461"/>
                    <a:pt x="238" y="489"/>
                    <a:pt x="210" y="503"/>
                  </a:cubicBezTo>
                  <a:lnTo>
                    <a:pt x="168" y="573"/>
                  </a:lnTo>
                  <a:cubicBezTo>
                    <a:pt x="168" y="601"/>
                    <a:pt x="140" y="629"/>
                    <a:pt x="126" y="643"/>
                  </a:cubicBezTo>
                  <a:lnTo>
                    <a:pt x="98" y="712"/>
                  </a:lnTo>
                  <a:cubicBezTo>
                    <a:pt x="70" y="754"/>
                    <a:pt x="70" y="782"/>
                    <a:pt x="56" y="796"/>
                  </a:cubicBezTo>
                  <a:lnTo>
                    <a:pt x="42" y="894"/>
                  </a:lnTo>
                  <a:cubicBezTo>
                    <a:pt x="42" y="922"/>
                    <a:pt x="28" y="963"/>
                    <a:pt x="28" y="977"/>
                  </a:cubicBezTo>
                  <a:lnTo>
                    <a:pt x="28" y="1061"/>
                  </a:lnTo>
                  <a:lnTo>
                    <a:pt x="28" y="1117"/>
                  </a:lnTo>
                  <a:lnTo>
                    <a:pt x="28" y="1201"/>
                  </a:lnTo>
                  <a:cubicBezTo>
                    <a:pt x="98" y="1717"/>
                    <a:pt x="572" y="2107"/>
                    <a:pt x="1200" y="2107"/>
                  </a:cubicBezTo>
                  <a:cubicBezTo>
                    <a:pt x="1208" y="2107"/>
                    <a:pt x="1216" y="2107"/>
                    <a:pt x="1224" y="2108"/>
                  </a:cubicBezTo>
                  <a:lnTo>
                    <a:pt x="1224" y="2108"/>
                  </a:lnTo>
                  <a:cubicBezTo>
                    <a:pt x="1143" y="2105"/>
                    <a:pt x="1060" y="2096"/>
                    <a:pt x="977" y="2079"/>
                  </a:cubicBezTo>
                  <a:cubicBezTo>
                    <a:pt x="335" y="1954"/>
                    <a:pt x="1" y="1410"/>
                    <a:pt x="70" y="991"/>
                  </a:cubicBezTo>
                  <a:cubicBezTo>
                    <a:pt x="70" y="894"/>
                    <a:pt x="126" y="601"/>
                    <a:pt x="461" y="336"/>
                  </a:cubicBezTo>
                  <a:cubicBezTo>
                    <a:pt x="768" y="113"/>
                    <a:pt x="1089" y="71"/>
                    <a:pt x="1284" y="71"/>
                  </a:cubicBezTo>
                  <a:cubicBezTo>
                    <a:pt x="1242" y="71"/>
                    <a:pt x="1214" y="71"/>
                    <a:pt x="1158" y="1"/>
                  </a:cubicBezTo>
                  <a:close/>
                  <a:moveTo>
                    <a:pt x="2469" y="922"/>
                  </a:moveTo>
                  <a:lnTo>
                    <a:pt x="2469" y="977"/>
                  </a:lnTo>
                  <a:lnTo>
                    <a:pt x="2469" y="1103"/>
                  </a:lnTo>
                  <a:cubicBezTo>
                    <a:pt x="2442" y="1653"/>
                    <a:pt x="1900" y="2108"/>
                    <a:pt x="1230" y="2108"/>
                  </a:cubicBezTo>
                  <a:cubicBezTo>
                    <a:pt x="1228" y="2108"/>
                    <a:pt x="1226" y="2108"/>
                    <a:pt x="1224" y="2108"/>
                  </a:cubicBezTo>
                  <a:lnTo>
                    <a:pt x="1224" y="2108"/>
                  </a:lnTo>
                  <a:cubicBezTo>
                    <a:pt x="1238" y="2108"/>
                    <a:pt x="1251" y="2108"/>
                    <a:pt x="1265" y="2108"/>
                  </a:cubicBezTo>
                  <a:cubicBezTo>
                    <a:pt x="1978" y="2108"/>
                    <a:pt x="2556" y="1575"/>
                    <a:pt x="2469" y="922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5"/>
            <p:cNvSpPr/>
            <p:nvPr/>
          </p:nvSpPr>
          <p:spPr>
            <a:xfrm>
              <a:off x="4332550" y="3466525"/>
              <a:ext cx="30000" cy="30975"/>
            </a:xfrm>
            <a:custGeom>
              <a:avLst/>
              <a:gdLst/>
              <a:ahLst/>
              <a:cxnLst/>
              <a:rect l="l" t="t" r="r" b="b"/>
              <a:pathLst>
                <a:path w="1200" h="1239" extrusionOk="0">
                  <a:moveTo>
                    <a:pt x="990" y="0"/>
                  </a:moveTo>
                  <a:cubicBezTo>
                    <a:pt x="962" y="0"/>
                    <a:pt x="962" y="42"/>
                    <a:pt x="962" y="182"/>
                  </a:cubicBezTo>
                  <a:cubicBezTo>
                    <a:pt x="962" y="349"/>
                    <a:pt x="921" y="447"/>
                    <a:pt x="907" y="488"/>
                  </a:cubicBezTo>
                  <a:cubicBezTo>
                    <a:pt x="753" y="907"/>
                    <a:pt x="293" y="1046"/>
                    <a:pt x="139" y="1088"/>
                  </a:cubicBezTo>
                  <a:cubicBezTo>
                    <a:pt x="56" y="1130"/>
                    <a:pt x="42" y="1130"/>
                    <a:pt x="14" y="1144"/>
                  </a:cubicBezTo>
                  <a:cubicBezTo>
                    <a:pt x="0" y="1144"/>
                    <a:pt x="0" y="1144"/>
                    <a:pt x="14" y="1158"/>
                  </a:cubicBezTo>
                  <a:lnTo>
                    <a:pt x="14" y="1186"/>
                  </a:lnTo>
                  <a:cubicBezTo>
                    <a:pt x="32" y="1216"/>
                    <a:pt x="110" y="1238"/>
                    <a:pt x="218" y="1238"/>
                  </a:cubicBezTo>
                  <a:cubicBezTo>
                    <a:pt x="361" y="1238"/>
                    <a:pt x="557" y="1199"/>
                    <a:pt x="739" y="1088"/>
                  </a:cubicBezTo>
                  <a:cubicBezTo>
                    <a:pt x="1102" y="851"/>
                    <a:pt x="1172" y="530"/>
                    <a:pt x="1172" y="447"/>
                  </a:cubicBezTo>
                  <a:cubicBezTo>
                    <a:pt x="1200" y="140"/>
                    <a:pt x="1032" y="0"/>
                    <a:pt x="990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5"/>
            <p:cNvSpPr/>
            <p:nvPr/>
          </p:nvSpPr>
          <p:spPr>
            <a:xfrm>
              <a:off x="4333925" y="3468400"/>
              <a:ext cx="28275" cy="29525"/>
            </a:xfrm>
            <a:custGeom>
              <a:avLst/>
              <a:gdLst/>
              <a:ahLst/>
              <a:cxnLst/>
              <a:rect l="l" t="t" r="r" b="b"/>
              <a:pathLst>
                <a:path w="1131" h="1181" extrusionOk="0">
                  <a:moveTo>
                    <a:pt x="946" y="0"/>
                  </a:moveTo>
                  <a:cubicBezTo>
                    <a:pt x="938" y="0"/>
                    <a:pt x="929" y="3"/>
                    <a:pt x="921" y="9"/>
                  </a:cubicBezTo>
                  <a:cubicBezTo>
                    <a:pt x="907" y="23"/>
                    <a:pt x="907" y="93"/>
                    <a:pt x="907" y="134"/>
                  </a:cubicBezTo>
                  <a:cubicBezTo>
                    <a:pt x="907" y="344"/>
                    <a:pt x="852" y="497"/>
                    <a:pt x="698" y="692"/>
                  </a:cubicBezTo>
                  <a:cubicBezTo>
                    <a:pt x="559" y="846"/>
                    <a:pt x="475" y="874"/>
                    <a:pt x="98" y="1041"/>
                  </a:cubicBezTo>
                  <a:cubicBezTo>
                    <a:pt x="29" y="1069"/>
                    <a:pt x="29" y="1069"/>
                    <a:pt x="15" y="1083"/>
                  </a:cubicBezTo>
                  <a:cubicBezTo>
                    <a:pt x="1" y="1083"/>
                    <a:pt x="1" y="1111"/>
                    <a:pt x="1" y="1125"/>
                  </a:cubicBezTo>
                  <a:lnTo>
                    <a:pt x="15" y="1139"/>
                  </a:lnTo>
                  <a:cubicBezTo>
                    <a:pt x="39" y="1163"/>
                    <a:pt x="103" y="1181"/>
                    <a:pt x="189" y="1181"/>
                  </a:cubicBezTo>
                  <a:cubicBezTo>
                    <a:pt x="349" y="1181"/>
                    <a:pt x="587" y="1120"/>
                    <a:pt x="796" y="930"/>
                  </a:cubicBezTo>
                  <a:cubicBezTo>
                    <a:pt x="1005" y="734"/>
                    <a:pt x="1131" y="455"/>
                    <a:pt x="1075" y="218"/>
                  </a:cubicBezTo>
                  <a:cubicBezTo>
                    <a:pt x="1051" y="99"/>
                    <a:pt x="997" y="0"/>
                    <a:pt x="946" y="0"/>
                  </a:cubicBezTo>
                  <a:close/>
                </a:path>
              </a:pathLst>
            </a:custGeom>
            <a:solidFill>
              <a:srgbClr val="C8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5"/>
            <p:cNvSpPr/>
            <p:nvPr/>
          </p:nvSpPr>
          <p:spPr>
            <a:xfrm>
              <a:off x="4300800" y="3448025"/>
              <a:ext cx="57925" cy="52700"/>
            </a:xfrm>
            <a:custGeom>
              <a:avLst/>
              <a:gdLst/>
              <a:ahLst/>
              <a:cxnLst/>
              <a:rect l="l" t="t" r="r" b="b"/>
              <a:pathLst>
                <a:path w="2317" h="2108" extrusionOk="0">
                  <a:moveTo>
                    <a:pt x="2316" y="1605"/>
                  </a:moveTo>
                  <a:lnTo>
                    <a:pt x="2316" y="1605"/>
                  </a:lnTo>
                  <a:cubicBezTo>
                    <a:pt x="2199" y="1759"/>
                    <a:pt x="2032" y="1890"/>
                    <a:pt x="1837" y="1979"/>
                  </a:cubicBezTo>
                  <a:lnTo>
                    <a:pt x="1837" y="1979"/>
                  </a:lnTo>
                  <a:cubicBezTo>
                    <a:pt x="2021" y="1899"/>
                    <a:pt x="2190" y="1777"/>
                    <a:pt x="2316" y="1605"/>
                  </a:cubicBezTo>
                  <a:close/>
                  <a:moveTo>
                    <a:pt x="1200" y="1"/>
                  </a:moveTo>
                  <a:lnTo>
                    <a:pt x="1089" y="15"/>
                  </a:lnTo>
                  <a:cubicBezTo>
                    <a:pt x="1075" y="15"/>
                    <a:pt x="1047" y="43"/>
                    <a:pt x="1005" y="43"/>
                  </a:cubicBezTo>
                  <a:lnTo>
                    <a:pt x="921" y="57"/>
                  </a:lnTo>
                  <a:cubicBezTo>
                    <a:pt x="907" y="71"/>
                    <a:pt x="865" y="85"/>
                    <a:pt x="838" y="85"/>
                  </a:cubicBezTo>
                  <a:lnTo>
                    <a:pt x="740" y="127"/>
                  </a:lnTo>
                  <a:cubicBezTo>
                    <a:pt x="712" y="127"/>
                    <a:pt x="670" y="140"/>
                    <a:pt x="656" y="154"/>
                  </a:cubicBezTo>
                  <a:lnTo>
                    <a:pt x="573" y="210"/>
                  </a:lnTo>
                  <a:cubicBezTo>
                    <a:pt x="559" y="224"/>
                    <a:pt x="517" y="252"/>
                    <a:pt x="503" y="266"/>
                  </a:cubicBezTo>
                  <a:lnTo>
                    <a:pt x="433" y="322"/>
                  </a:lnTo>
                  <a:cubicBezTo>
                    <a:pt x="419" y="336"/>
                    <a:pt x="377" y="350"/>
                    <a:pt x="363" y="364"/>
                  </a:cubicBezTo>
                  <a:lnTo>
                    <a:pt x="308" y="433"/>
                  </a:lnTo>
                  <a:cubicBezTo>
                    <a:pt x="294" y="461"/>
                    <a:pt x="280" y="489"/>
                    <a:pt x="266" y="503"/>
                  </a:cubicBezTo>
                  <a:lnTo>
                    <a:pt x="210" y="573"/>
                  </a:lnTo>
                  <a:cubicBezTo>
                    <a:pt x="210" y="601"/>
                    <a:pt x="196" y="629"/>
                    <a:pt x="168" y="643"/>
                  </a:cubicBezTo>
                  <a:lnTo>
                    <a:pt x="140" y="712"/>
                  </a:lnTo>
                  <a:cubicBezTo>
                    <a:pt x="126" y="754"/>
                    <a:pt x="126" y="782"/>
                    <a:pt x="98" y="810"/>
                  </a:cubicBezTo>
                  <a:lnTo>
                    <a:pt x="84" y="894"/>
                  </a:lnTo>
                  <a:cubicBezTo>
                    <a:pt x="84" y="922"/>
                    <a:pt x="70" y="963"/>
                    <a:pt x="70" y="977"/>
                  </a:cubicBezTo>
                  <a:lnTo>
                    <a:pt x="70" y="1061"/>
                  </a:lnTo>
                  <a:lnTo>
                    <a:pt x="70" y="1117"/>
                  </a:lnTo>
                  <a:lnTo>
                    <a:pt x="70" y="1201"/>
                  </a:lnTo>
                  <a:cubicBezTo>
                    <a:pt x="140" y="1717"/>
                    <a:pt x="628" y="2107"/>
                    <a:pt x="1256" y="2107"/>
                  </a:cubicBezTo>
                  <a:cubicBezTo>
                    <a:pt x="1462" y="2107"/>
                    <a:pt x="1661" y="2060"/>
                    <a:pt x="1837" y="1979"/>
                  </a:cubicBezTo>
                  <a:lnTo>
                    <a:pt x="1837" y="1979"/>
                  </a:lnTo>
                  <a:cubicBezTo>
                    <a:pt x="1652" y="2059"/>
                    <a:pt x="1450" y="2096"/>
                    <a:pt x="1260" y="2096"/>
                  </a:cubicBezTo>
                  <a:cubicBezTo>
                    <a:pt x="1119" y="2096"/>
                    <a:pt x="983" y="2075"/>
                    <a:pt x="865" y="2037"/>
                  </a:cubicBezTo>
                  <a:cubicBezTo>
                    <a:pt x="308" y="1856"/>
                    <a:pt x="1" y="1382"/>
                    <a:pt x="98" y="894"/>
                  </a:cubicBezTo>
                  <a:cubicBezTo>
                    <a:pt x="154" y="671"/>
                    <a:pt x="308" y="461"/>
                    <a:pt x="559" y="280"/>
                  </a:cubicBezTo>
                  <a:cubicBezTo>
                    <a:pt x="754" y="154"/>
                    <a:pt x="1033" y="71"/>
                    <a:pt x="1200" y="71"/>
                  </a:cubicBezTo>
                  <a:cubicBezTo>
                    <a:pt x="1228" y="71"/>
                    <a:pt x="1256" y="77"/>
                    <a:pt x="1280" y="77"/>
                  </a:cubicBezTo>
                  <a:cubicBezTo>
                    <a:pt x="1292" y="77"/>
                    <a:pt x="1303" y="75"/>
                    <a:pt x="1312" y="71"/>
                  </a:cubicBezTo>
                  <a:cubicBezTo>
                    <a:pt x="1270" y="71"/>
                    <a:pt x="1242" y="71"/>
                    <a:pt x="1200" y="1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5"/>
            <p:cNvSpPr/>
            <p:nvPr/>
          </p:nvSpPr>
          <p:spPr>
            <a:xfrm>
              <a:off x="4335325" y="3468925"/>
              <a:ext cx="26150" cy="27525"/>
            </a:xfrm>
            <a:custGeom>
              <a:avLst/>
              <a:gdLst/>
              <a:ahLst/>
              <a:cxnLst/>
              <a:rect l="l" t="t" r="r" b="b"/>
              <a:pathLst>
                <a:path w="1046" h="1101" extrusionOk="0">
                  <a:moveTo>
                    <a:pt x="912" y="1"/>
                  </a:moveTo>
                  <a:cubicBezTo>
                    <a:pt x="910" y="1"/>
                    <a:pt x="909" y="1"/>
                    <a:pt x="907" y="2"/>
                  </a:cubicBezTo>
                  <a:cubicBezTo>
                    <a:pt x="865" y="16"/>
                    <a:pt x="865" y="58"/>
                    <a:pt x="851" y="155"/>
                  </a:cubicBezTo>
                  <a:cubicBezTo>
                    <a:pt x="838" y="323"/>
                    <a:pt x="782" y="420"/>
                    <a:pt x="768" y="462"/>
                  </a:cubicBezTo>
                  <a:cubicBezTo>
                    <a:pt x="628" y="755"/>
                    <a:pt x="321" y="895"/>
                    <a:pt x="224" y="950"/>
                  </a:cubicBezTo>
                  <a:cubicBezTo>
                    <a:pt x="154" y="978"/>
                    <a:pt x="70" y="992"/>
                    <a:pt x="15" y="1048"/>
                  </a:cubicBezTo>
                  <a:cubicBezTo>
                    <a:pt x="15" y="1055"/>
                    <a:pt x="11" y="1059"/>
                    <a:pt x="8" y="1059"/>
                  </a:cubicBezTo>
                  <a:cubicBezTo>
                    <a:pt x="4" y="1059"/>
                    <a:pt x="1" y="1055"/>
                    <a:pt x="1" y="1048"/>
                  </a:cubicBezTo>
                  <a:lnTo>
                    <a:pt x="1" y="1062"/>
                  </a:lnTo>
                  <a:cubicBezTo>
                    <a:pt x="17" y="1087"/>
                    <a:pt x="66" y="1100"/>
                    <a:pt x="134" y="1100"/>
                  </a:cubicBezTo>
                  <a:cubicBezTo>
                    <a:pt x="409" y="1100"/>
                    <a:pt x="996" y="882"/>
                    <a:pt x="1019" y="323"/>
                  </a:cubicBezTo>
                  <a:cubicBezTo>
                    <a:pt x="1045" y="124"/>
                    <a:pt x="946" y="1"/>
                    <a:pt x="912" y="1"/>
                  </a:cubicBezTo>
                  <a:close/>
                </a:path>
              </a:pathLst>
            </a:custGeom>
            <a:solidFill>
              <a:srgbClr val="CA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5"/>
            <p:cNvSpPr/>
            <p:nvPr/>
          </p:nvSpPr>
          <p:spPr>
            <a:xfrm>
              <a:off x="4301150" y="3448025"/>
              <a:ext cx="53375" cy="52700"/>
            </a:xfrm>
            <a:custGeom>
              <a:avLst/>
              <a:gdLst/>
              <a:ahLst/>
              <a:cxnLst/>
              <a:rect l="l" t="t" r="r" b="b"/>
              <a:pathLst>
                <a:path w="2135" h="2108" extrusionOk="0">
                  <a:moveTo>
                    <a:pt x="2135" y="1800"/>
                  </a:moveTo>
                  <a:cubicBezTo>
                    <a:pt x="2081" y="1844"/>
                    <a:pt x="2025" y="1881"/>
                    <a:pt x="1969" y="1914"/>
                  </a:cubicBezTo>
                  <a:lnTo>
                    <a:pt x="1969" y="1914"/>
                  </a:lnTo>
                  <a:cubicBezTo>
                    <a:pt x="2029" y="1880"/>
                    <a:pt x="2084" y="1842"/>
                    <a:pt x="2135" y="1800"/>
                  </a:cubicBezTo>
                  <a:close/>
                  <a:moveTo>
                    <a:pt x="1969" y="1914"/>
                  </a:moveTo>
                  <a:cubicBezTo>
                    <a:pt x="1806" y="2008"/>
                    <a:pt x="1614" y="2071"/>
                    <a:pt x="1412" y="2095"/>
                  </a:cubicBezTo>
                  <a:lnTo>
                    <a:pt x="1412" y="2095"/>
                  </a:lnTo>
                  <a:cubicBezTo>
                    <a:pt x="1595" y="2078"/>
                    <a:pt x="1785" y="2023"/>
                    <a:pt x="1969" y="1914"/>
                  </a:cubicBezTo>
                  <a:close/>
                  <a:moveTo>
                    <a:pt x="1172" y="1"/>
                  </a:moveTo>
                  <a:lnTo>
                    <a:pt x="1061" y="15"/>
                  </a:lnTo>
                  <a:cubicBezTo>
                    <a:pt x="1047" y="15"/>
                    <a:pt x="1019" y="43"/>
                    <a:pt x="977" y="43"/>
                  </a:cubicBezTo>
                  <a:lnTo>
                    <a:pt x="893" y="57"/>
                  </a:lnTo>
                  <a:cubicBezTo>
                    <a:pt x="865" y="71"/>
                    <a:pt x="838" y="85"/>
                    <a:pt x="810" y="85"/>
                  </a:cubicBezTo>
                  <a:lnTo>
                    <a:pt x="712" y="127"/>
                  </a:lnTo>
                  <a:cubicBezTo>
                    <a:pt x="684" y="127"/>
                    <a:pt x="642" y="140"/>
                    <a:pt x="628" y="154"/>
                  </a:cubicBezTo>
                  <a:lnTo>
                    <a:pt x="545" y="210"/>
                  </a:lnTo>
                  <a:cubicBezTo>
                    <a:pt x="517" y="224"/>
                    <a:pt x="489" y="252"/>
                    <a:pt x="475" y="266"/>
                  </a:cubicBezTo>
                  <a:lnTo>
                    <a:pt x="405" y="322"/>
                  </a:lnTo>
                  <a:cubicBezTo>
                    <a:pt x="391" y="336"/>
                    <a:pt x="349" y="350"/>
                    <a:pt x="335" y="364"/>
                  </a:cubicBezTo>
                  <a:lnTo>
                    <a:pt x="280" y="433"/>
                  </a:lnTo>
                  <a:cubicBezTo>
                    <a:pt x="266" y="461"/>
                    <a:pt x="252" y="489"/>
                    <a:pt x="224" y="503"/>
                  </a:cubicBezTo>
                  <a:lnTo>
                    <a:pt x="182" y="573"/>
                  </a:lnTo>
                  <a:cubicBezTo>
                    <a:pt x="182" y="601"/>
                    <a:pt x="154" y="629"/>
                    <a:pt x="140" y="643"/>
                  </a:cubicBezTo>
                  <a:lnTo>
                    <a:pt x="112" y="712"/>
                  </a:lnTo>
                  <a:cubicBezTo>
                    <a:pt x="84" y="754"/>
                    <a:pt x="84" y="782"/>
                    <a:pt x="70" y="796"/>
                  </a:cubicBezTo>
                  <a:lnTo>
                    <a:pt x="56" y="894"/>
                  </a:lnTo>
                  <a:cubicBezTo>
                    <a:pt x="56" y="922"/>
                    <a:pt x="42" y="963"/>
                    <a:pt x="42" y="977"/>
                  </a:cubicBezTo>
                  <a:lnTo>
                    <a:pt x="42" y="1061"/>
                  </a:lnTo>
                  <a:lnTo>
                    <a:pt x="42" y="1117"/>
                  </a:lnTo>
                  <a:lnTo>
                    <a:pt x="42" y="1201"/>
                  </a:lnTo>
                  <a:cubicBezTo>
                    <a:pt x="112" y="1717"/>
                    <a:pt x="586" y="2107"/>
                    <a:pt x="1214" y="2107"/>
                  </a:cubicBezTo>
                  <a:cubicBezTo>
                    <a:pt x="1281" y="2107"/>
                    <a:pt x="1347" y="2103"/>
                    <a:pt x="1412" y="2095"/>
                  </a:cubicBezTo>
                  <a:lnTo>
                    <a:pt x="1412" y="2095"/>
                  </a:lnTo>
                  <a:cubicBezTo>
                    <a:pt x="1367" y="2099"/>
                    <a:pt x="1324" y="2101"/>
                    <a:pt x="1280" y="2101"/>
                  </a:cubicBezTo>
                  <a:cubicBezTo>
                    <a:pt x="943" y="2101"/>
                    <a:pt x="644" y="1980"/>
                    <a:pt x="475" y="1842"/>
                  </a:cubicBezTo>
                  <a:cubicBezTo>
                    <a:pt x="1" y="1493"/>
                    <a:pt x="1" y="1033"/>
                    <a:pt x="140" y="726"/>
                  </a:cubicBezTo>
                  <a:cubicBezTo>
                    <a:pt x="405" y="196"/>
                    <a:pt x="907" y="127"/>
                    <a:pt x="1298" y="71"/>
                  </a:cubicBezTo>
                  <a:cubicBezTo>
                    <a:pt x="1256" y="71"/>
                    <a:pt x="1228" y="71"/>
                    <a:pt x="1172" y="1"/>
                  </a:cubicBez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5"/>
            <p:cNvSpPr/>
            <p:nvPr/>
          </p:nvSpPr>
          <p:spPr>
            <a:xfrm>
              <a:off x="4336375" y="3470100"/>
              <a:ext cx="25475" cy="26750"/>
            </a:xfrm>
            <a:custGeom>
              <a:avLst/>
              <a:gdLst/>
              <a:ahLst/>
              <a:cxnLst/>
              <a:rect l="l" t="t" r="r" b="b"/>
              <a:pathLst>
                <a:path w="1019" h="1070" extrusionOk="0">
                  <a:moveTo>
                    <a:pt x="879" y="0"/>
                  </a:moveTo>
                  <a:cubicBezTo>
                    <a:pt x="873" y="0"/>
                    <a:pt x="869" y="3"/>
                    <a:pt x="865" y="11"/>
                  </a:cubicBezTo>
                  <a:cubicBezTo>
                    <a:pt x="837" y="39"/>
                    <a:pt x="837" y="39"/>
                    <a:pt x="809" y="192"/>
                  </a:cubicBezTo>
                  <a:cubicBezTo>
                    <a:pt x="754" y="429"/>
                    <a:pt x="656" y="569"/>
                    <a:pt x="600" y="610"/>
                  </a:cubicBezTo>
                  <a:cubicBezTo>
                    <a:pt x="447" y="792"/>
                    <a:pt x="252" y="876"/>
                    <a:pt x="182" y="917"/>
                  </a:cubicBezTo>
                  <a:cubicBezTo>
                    <a:pt x="70" y="973"/>
                    <a:pt x="28" y="1001"/>
                    <a:pt x="0" y="1015"/>
                  </a:cubicBezTo>
                  <a:lnTo>
                    <a:pt x="0" y="1029"/>
                  </a:lnTo>
                  <a:lnTo>
                    <a:pt x="28" y="1057"/>
                  </a:lnTo>
                  <a:cubicBezTo>
                    <a:pt x="45" y="1064"/>
                    <a:pt x="79" y="1070"/>
                    <a:pt x="126" y="1070"/>
                  </a:cubicBezTo>
                  <a:cubicBezTo>
                    <a:pt x="268" y="1070"/>
                    <a:pt x="526" y="1013"/>
                    <a:pt x="768" y="750"/>
                  </a:cubicBezTo>
                  <a:cubicBezTo>
                    <a:pt x="977" y="541"/>
                    <a:pt x="1019" y="248"/>
                    <a:pt x="949" y="80"/>
                  </a:cubicBezTo>
                  <a:cubicBezTo>
                    <a:pt x="918" y="29"/>
                    <a:pt x="895" y="0"/>
                    <a:pt x="879" y="0"/>
                  </a:cubicBezTo>
                  <a:close/>
                </a:path>
              </a:pathLst>
            </a:custGeom>
            <a:solidFill>
              <a:srgbClr val="CC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5"/>
            <p:cNvSpPr/>
            <p:nvPr/>
          </p:nvSpPr>
          <p:spPr>
            <a:xfrm>
              <a:off x="4337425" y="3471850"/>
              <a:ext cx="25800" cy="25525"/>
            </a:xfrm>
            <a:custGeom>
              <a:avLst/>
              <a:gdLst/>
              <a:ahLst/>
              <a:cxnLst/>
              <a:rect l="l" t="t" r="r" b="b"/>
              <a:pathLst>
                <a:path w="1032" h="1021" extrusionOk="0">
                  <a:moveTo>
                    <a:pt x="853" y="0"/>
                  </a:moveTo>
                  <a:cubicBezTo>
                    <a:pt x="846" y="0"/>
                    <a:pt x="840" y="4"/>
                    <a:pt x="837" y="10"/>
                  </a:cubicBezTo>
                  <a:lnTo>
                    <a:pt x="767" y="220"/>
                  </a:lnTo>
                  <a:cubicBezTo>
                    <a:pt x="726" y="317"/>
                    <a:pt x="684" y="387"/>
                    <a:pt x="656" y="429"/>
                  </a:cubicBezTo>
                  <a:cubicBezTo>
                    <a:pt x="516" y="666"/>
                    <a:pt x="265" y="806"/>
                    <a:pt x="154" y="861"/>
                  </a:cubicBezTo>
                  <a:cubicBezTo>
                    <a:pt x="70" y="917"/>
                    <a:pt x="28" y="931"/>
                    <a:pt x="14" y="945"/>
                  </a:cubicBezTo>
                  <a:cubicBezTo>
                    <a:pt x="14" y="945"/>
                    <a:pt x="14" y="973"/>
                    <a:pt x="0" y="987"/>
                  </a:cubicBezTo>
                  <a:lnTo>
                    <a:pt x="14" y="1001"/>
                  </a:lnTo>
                  <a:cubicBezTo>
                    <a:pt x="34" y="1014"/>
                    <a:pt x="63" y="1020"/>
                    <a:pt x="100" y="1020"/>
                  </a:cubicBezTo>
                  <a:cubicBezTo>
                    <a:pt x="372" y="1020"/>
                    <a:pt x="1032" y="663"/>
                    <a:pt x="921" y="122"/>
                  </a:cubicBezTo>
                  <a:cubicBezTo>
                    <a:pt x="910" y="37"/>
                    <a:pt x="875" y="0"/>
                    <a:pt x="853" y="0"/>
                  </a:cubicBezTo>
                  <a:close/>
                </a:path>
              </a:pathLst>
            </a:custGeom>
            <a:solidFill>
              <a:srgbClr val="CF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5"/>
            <p:cNvSpPr/>
            <p:nvPr/>
          </p:nvSpPr>
          <p:spPr>
            <a:xfrm>
              <a:off x="4295575" y="3449075"/>
              <a:ext cx="53725" cy="52000"/>
            </a:xfrm>
            <a:custGeom>
              <a:avLst/>
              <a:gdLst/>
              <a:ahLst/>
              <a:cxnLst/>
              <a:rect l="l" t="t" r="r" b="b"/>
              <a:pathLst>
                <a:path w="2149" h="2080" extrusionOk="0">
                  <a:moveTo>
                    <a:pt x="1284" y="1"/>
                  </a:moveTo>
                  <a:lnTo>
                    <a:pt x="1200" y="15"/>
                  </a:lnTo>
                  <a:lnTo>
                    <a:pt x="1116" y="29"/>
                  </a:lnTo>
                  <a:cubicBezTo>
                    <a:pt x="1102" y="43"/>
                    <a:pt x="1061" y="71"/>
                    <a:pt x="1033" y="71"/>
                  </a:cubicBezTo>
                  <a:lnTo>
                    <a:pt x="935" y="98"/>
                  </a:lnTo>
                  <a:cubicBezTo>
                    <a:pt x="907" y="98"/>
                    <a:pt x="865" y="112"/>
                    <a:pt x="851" y="140"/>
                  </a:cubicBezTo>
                  <a:lnTo>
                    <a:pt x="768" y="182"/>
                  </a:lnTo>
                  <a:cubicBezTo>
                    <a:pt x="754" y="210"/>
                    <a:pt x="712" y="224"/>
                    <a:pt x="698" y="238"/>
                  </a:cubicBezTo>
                  <a:lnTo>
                    <a:pt x="628" y="294"/>
                  </a:lnTo>
                  <a:cubicBezTo>
                    <a:pt x="614" y="308"/>
                    <a:pt x="572" y="322"/>
                    <a:pt x="558" y="350"/>
                  </a:cubicBezTo>
                  <a:lnTo>
                    <a:pt x="503" y="419"/>
                  </a:lnTo>
                  <a:cubicBezTo>
                    <a:pt x="489" y="433"/>
                    <a:pt x="475" y="461"/>
                    <a:pt x="447" y="489"/>
                  </a:cubicBezTo>
                  <a:lnTo>
                    <a:pt x="405" y="559"/>
                  </a:lnTo>
                  <a:cubicBezTo>
                    <a:pt x="405" y="573"/>
                    <a:pt x="377" y="601"/>
                    <a:pt x="363" y="629"/>
                  </a:cubicBezTo>
                  <a:lnTo>
                    <a:pt x="335" y="684"/>
                  </a:lnTo>
                  <a:cubicBezTo>
                    <a:pt x="307" y="726"/>
                    <a:pt x="307" y="754"/>
                    <a:pt x="293" y="782"/>
                  </a:cubicBezTo>
                  <a:lnTo>
                    <a:pt x="279" y="866"/>
                  </a:lnTo>
                  <a:cubicBezTo>
                    <a:pt x="279" y="907"/>
                    <a:pt x="265" y="935"/>
                    <a:pt x="265" y="949"/>
                  </a:cubicBezTo>
                  <a:lnTo>
                    <a:pt x="265" y="1033"/>
                  </a:lnTo>
                  <a:lnTo>
                    <a:pt x="265" y="1089"/>
                  </a:lnTo>
                  <a:lnTo>
                    <a:pt x="265" y="1173"/>
                  </a:lnTo>
                  <a:cubicBezTo>
                    <a:pt x="335" y="1689"/>
                    <a:pt x="823" y="2079"/>
                    <a:pt x="1451" y="2079"/>
                  </a:cubicBezTo>
                  <a:cubicBezTo>
                    <a:pt x="1702" y="2079"/>
                    <a:pt x="1939" y="2037"/>
                    <a:pt x="2149" y="1912"/>
                  </a:cubicBezTo>
                  <a:lnTo>
                    <a:pt x="2149" y="1912"/>
                  </a:lnTo>
                  <a:cubicBezTo>
                    <a:pt x="1937" y="2021"/>
                    <a:pt x="1701" y="2077"/>
                    <a:pt x="1468" y="2077"/>
                  </a:cubicBezTo>
                  <a:cubicBezTo>
                    <a:pt x="1194" y="2077"/>
                    <a:pt x="924" y="2000"/>
                    <a:pt x="698" y="1842"/>
                  </a:cubicBezTo>
                  <a:cubicBezTo>
                    <a:pt x="0" y="1340"/>
                    <a:pt x="196" y="252"/>
                    <a:pt x="1270" y="43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4338825" y="3472775"/>
              <a:ext cx="23950" cy="24200"/>
            </a:xfrm>
            <a:custGeom>
              <a:avLst/>
              <a:gdLst/>
              <a:ahLst/>
              <a:cxnLst/>
              <a:rect l="l" t="t" r="r" b="b"/>
              <a:pathLst>
                <a:path w="958" h="968" extrusionOk="0">
                  <a:moveTo>
                    <a:pt x="813" y="1"/>
                  </a:moveTo>
                  <a:cubicBezTo>
                    <a:pt x="812" y="1"/>
                    <a:pt x="811" y="1"/>
                    <a:pt x="809" y="1"/>
                  </a:cubicBezTo>
                  <a:cubicBezTo>
                    <a:pt x="781" y="1"/>
                    <a:pt x="781" y="29"/>
                    <a:pt x="725" y="183"/>
                  </a:cubicBezTo>
                  <a:cubicBezTo>
                    <a:pt x="670" y="336"/>
                    <a:pt x="600" y="448"/>
                    <a:pt x="572" y="476"/>
                  </a:cubicBezTo>
                  <a:cubicBezTo>
                    <a:pt x="432" y="629"/>
                    <a:pt x="293" y="741"/>
                    <a:pt x="154" y="810"/>
                  </a:cubicBezTo>
                  <a:cubicBezTo>
                    <a:pt x="56" y="866"/>
                    <a:pt x="28" y="880"/>
                    <a:pt x="14" y="894"/>
                  </a:cubicBezTo>
                  <a:cubicBezTo>
                    <a:pt x="14" y="894"/>
                    <a:pt x="0" y="908"/>
                    <a:pt x="14" y="936"/>
                  </a:cubicBezTo>
                  <a:cubicBezTo>
                    <a:pt x="14" y="956"/>
                    <a:pt x="44" y="968"/>
                    <a:pt x="93" y="968"/>
                  </a:cubicBezTo>
                  <a:cubicBezTo>
                    <a:pt x="244" y="968"/>
                    <a:pt x="574" y="861"/>
                    <a:pt x="753" y="587"/>
                  </a:cubicBezTo>
                  <a:cubicBezTo>
                    <a:pt x="957" y="261"/>
                    <a:pt x="870" y="1"/>
                    <a:pt x="813" y="1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5"/>
            <p:cNvSpPr/>
            <p:nvPr/>
          </p:nvSpPr>
          <p:spPr>
            <a:xfrm>
              <a:off x="4339500" y="3474175"/>
              <a:ext cx="21925" cy="22675"/>
            </a:xfrm>
            <a:custGeom>
              <a:avLst/>
              <a:gdLst/>
              <a:ahLst/>
              <a:cxnLst/>
              <a:rect l="l" t="t" r="r" b="b"/>
              <a:pathLst>
                <a:path w="877" h="907" extrusionOk="0">
                  <a:moveTo>
                    <a:pt x="774" y="0"/>
                  </a:moveTo>
                  <a:cubicBezTo>
                    <a:pt x="772" y="0"/>
                    <a:pt x="770" y="1"/>
                    <a:pt x="768" y="1"/>
                  </a:cubicBezTo>
                  <a:cubicBezTo>
                    <a:pt x="754" y="15"/>
                    <a:pt x="712" y="127"/>
                    <a:pt x="698" y="155"/>
                  </a:cubicBezTo>
                  <a:cubicBezTo>
                    <a:pt x="684" y="196"/>
                    <a:pt x="629" y="322"/>
                    <a:pt x="545" y="434"/>
                  </a:cubicBezTo>
                  <a:cubicBezTo>
                    <a:pt x="433" y="559"/>
                    <a:pt x="322" y="671"/>
                    <a:pt x="140" y="768"/>
                  </a:cubicBezTo>
                  <a:cubicBezTo>
                    <a:pt x="113" y="782"/>
                    <a:pt x="57" y="824"/>
                    <a:pt x="43" y="838"/>
                  </a:cubicBezTo>
                  <a:cubicBezTo>
                    <a:pt x="43" y="838"/>
                    <a:pt x="15" y="838"/>
                    <a:pt x="15" y="852"/>
                  </a:cubicBezTo>
                  <a:cubicBezTo>
                    <a:pt x="15" y="852"/>
                    <a:pt x="15" y="880"/>
                    <a:pt x="1" y="894"/>
                  </a:cubicBezTo>
                  <a:cubicBezTo>
                    <a:pt x="10" y="902"/>
                    <a:pt x="29" y="907"/>
                    <a:pt x="58" y="907"/>
                  </a:cubicBezTo>
                  <a:cubicBezTo>
                    <a:pt x="215" y="907"/>
                    <a:pt x="629" y="765"/>
                    <a:pt x="782" y="364"/>
                  </a:cubicBezTo>
                  <a:cubicBezTo>
                    <a:pt x="876" y="189"/>
                    <a:pt x="828" y="0"/>
                    <a:pt x="774" y="0"/>
                  </a:cubicBezTo>
                  <a:close/>
                </a:path>
              </a:pathLst>
            </a:custGeom>
            <a:solidFill>
              <a:srgbClr val="D2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5"/>
            <p:cNvSpPr/>
            <p:nvPr/>
          </p:nvSpPr>
          <p:spPr>
            <a:xfrm>
              <a:off x="4296275" y="3451875"/>
              <a:ext cx="46400" cy="49550"/>
            </a:xfrm>
            <a:custGeom>
              <a:avLst/>
              <a:gdLst/>
              <a:ahLst/>
              <a:cxnLst/>
              <a:rect l="l" t="t" r="r" b="b"/>
              <a:pathLst>
                <a:path w="1856" h="1982" extrusionOk="0">
                  <a:moveTo>
                    <a:pt x="1005" y="0"/>
                  </a:moveTo>
                  <a:cubicBezTo>
                    <a:pt x="963" y="0"/>
                    <a:pt x="935" y="28"/>
                    <a:pt x="935" y="28"/>
                  </a:cubicBezTo>
                  <a:cubicBezTo>
                    <a:pt x="963" y="28"/>
                    <a:pt x="977" y="0"/>
                    <a:pt x="1005" y="0"/>
                  </a:cubicBezTo>
                  <a:close/>
                  <a:moveTo>
                    <a:pt x="1856" y="1911"/>
                  </a:moveTo>
                  <a:cubicBezTo>
                    <a:pt x="1803" y="1927"/>
                    <a:pt x="1747" y="1941"/>
                    <a:pt x="1689" y="1952"/>
                  </a:cubicBezTo>
                  <a:lnTo>
                    <a:pt x="1689" y="1952"/>
                  </a:lnTo>
                  <a:cubicBezTo>
                    <a:pt x="1743" y="1942"/>
                    <a:pt x="1799" y="1929"/>
                    <a:pt x="1856" y="1911"/>
                  </a:cubicBezTo>
                  <a:close/>
                  <a:moveTo>
                    <a:pt x="809" y="28"/>
                  </a:moveTo>
                  <a:lnTo>
                    <a:pt x="712" y="70"/>
                  </a:lnTo>
                  <a:cubicBezTo>
                    <a:pt x="698" y="98"/>
                    <a:pt x="670" y="112"/>
                    <a:pt x="656" y="126"/>
                  </a:cubicBezTo>
                  <a:lnTo>
                    <a:pt x="586" y="182"/>
                  </a:lnTo>
                  <a:cubicBezTo>
                    <a:pt x="558" y="196"/>
                    <a:pt x="530" y="210"/>
                    <a:pt x="516" y="238"/>
                  </a:cubicBezTo>
                  <a:lnTo>
                    <a:pt x="461" y="307"/>
                  </a:lnTo>
                  <a:cubicBezTo>
                    <a:pt x="447" y="321"/>
                    <a:pt x="419" y="349"/>
                    <a:pt x="405" y="377"/>
                  </a:cubicBezTo>
                  <a:lnTo>
                    <a:pt x="349" y="447"/>
                  </a:lnTo>
                  <a:cubicBezTo>
                    <a:pt x="349" y="461"/>
                    <a:pt x="335" y="489"/>
                    <a:pt x="321" y="517"/>
                  </a:cubicBezTo>
                  <a:lnTo>
                    <a:pt x="279" y="586"/>
                  </a:lnTo>
                  <a:cubicBezTo>
                    <a:pt x="265" y="614"/>
                    <a:pt x="265" y="656"/>
                    <a:pt x="251" y="670"/>
                  </a:cubicBezTo>
                  <a:lnTo>
                    <a:pt x="237" y="754"/>
                  </a:lnTo>
                  <a:cubicBezTo>
                    <a:pt x="237" y="795"/>
                    <a:pt x="210" y="823"/>
                    <a:pt x="210" y="837"/>
                  </a:cubicBezTo>
                  <a:lnTo>
                    <a:pt x="210" y="935"/>
                  </a:lnTo>
                  <a:lnTo>
                    <a:pt x="210" y="977"/>
                  </a:lnTo>
                  <a:lnTo>
                    <a:pt x="210" y="1074"/>
                  </a:lnTo>
                  <a:cubicBezTo>
                    <a:pt x="279" y="1577"/>
                    <a:pt x="768" y="1981"/>
                    <a:pt x="1395" y="1981"/>
                  </a:cubicBezTo>
                  <a:cubicBezTo>
                    <a:pt x="1491" y="1981"/>
                    <a:pt x="1592" y="1970"/>
                    <a:pt x="1689" y="1952"/>
                  </a:cubicBezTo>
                  <a:lnTo>
                    <a:pt x="1689" y="1952"/>
                  </a:lnTo>
                  <a:cubicBezTo>
                    <a:pt x="1608" y="1966"/>
                    <a:pt x="1530" y="1972"/>
                    <a:pt x="1457" y="1972"/>
                  </a:cubicBezTo>
                  <a:cubicBezTo>
                    <a:pt x="1198" y="1972"/>
                    <a:pt x="1001" y="1898"/>
                    <a:pt x="935" y="1870"/>
                  </a:cubicBezTo>
                  <a:cubicBezTo>
                    <a:pt x="0" y="1507"/>
                    <a:pt x="0" y="405"/>
                    <a:pt x="935" y="28"/>
                  </a:cubicBezTo>
                  <a:lnTo>
                    <a:pt x="935" y="28"/>
                  </a:lnTo>
                  <a:cubicBezTo>
                    <a:pt x="911" y="36"/>
                    <a:pt x="891" y="44"/>
                    <a:pt x="868" y="44"/>
                  </a:cubicBezTo>
                  <a:cubicBezTo>
                    <a:pt x="852" y="44"/>
                    <a:pt x="833" y="40"/>
                    <a:pt x="809" y="28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4340900" y="3474525"/>
              <a:ext cx="20600" cy="21125"/>
            </a:xfrm>
            <a:custGeom>
              <a:avLst/>
              <a:gdLst/>
              <a:ahLst/>
              <a:cxnLst/>
              <a:rect l="l" t="t" r="r" b="b"/>
              <a:pathLst>
                <a:path w="824" h="845" extrusionOk="0">
                  <a:moveTo>
                    <a:pt x="725" y="1"/>
                  </a:moveTo>
                  <a:cubicBezTo>
                    <a:pt x="720" y="1"/>
                    <a:pt x="702" y="10"/>
                    <a:pt x="656" y="113"/>
                  </a:cubicBezTo>
                  <a:cubicBezTo>
                    <a:pt x="642" y="141"/>
                    <a:pt x="573" y="280"/>
                    <a:pt x="489" y="406"/>
                  </a:cubicBezTo>
                  <a:cubicBezTo>
                    <a:pt x="377" y="545"/>
                    <a:pt x="266" y="629"/>
                    <a:pt x="98" y="740"/>
                  </a:cubicBezTo>
                  <a:cubicBezTo>
                    <a:pt x="15" y="810"/>
                    <a:pt x="1" y="824"/>
                    <a:pt x="1" y="824"/>
                  </a:cubicBezTo>
                  <a:cubicBezTo>
                    <a:pt x="6" y="839"/>
                    <a:pt x="26" y="845"/>
                    <a:pt x="55" y="845"/>
                  </a:cubicBezTo>
                  <a:cubicBezTo>
                    <a:pt x="110" y="845"/>
                    <a:pt x="198" y="823"/>
                    <a:pt x="280" y="796"/>
                  </a:cubicBezTo>
                  <a:cubicBezTo>
                    <a:pt x="824" y="545"/>
                    <a:pt x="796" y="43"/>
                    <a:pt x="726" y="1"/>
                  </a:cubicBezTo>
                  <a:cubicBezTo>
                    <a:pt x="726" y="1"/>
                    <a:pt x="726" y="1"/>
                    <a:pt x="725" y="1"/>
                  </a:cubicBezTo>
                  <a:close/>
                </a:path>
              </a:pathLst>
            </a:custGeom>
            <a:solidFill>
              <a:srgbClr val="D4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5"/>
            <p:cNvSpPr/>
            <p:nvPr/>
          </p:nvSpPr>
          <p:spPr>
            <a:xfrm>
              <a:off x="4342300" y="3475925"/>
              <a:ext cx="19200" cy="19975"/>
            </a:xfrm>
            <a:custGeom>
              <a:avLst/>
              <a:gdLst/>
              <a:ahLst/>
              <a:cxnLst/>
              <a:rect l="l" t="t" r="r" b="b"/>
              <a:pathLst>
                <a:path w="768" h="799" extrusionOk="0">
                  <a:moveTo>
                    <a:pt x="670" y="1"/>
                  </a:moveTo>
                  <a:cubicBezTo>
                    <a:pt x="642" y="15"/>
                    <a:pt x="642" y="43"/>
                    <a:pt x="586" y="140"/>
                  </a:cubicBezTo>
                  <a:cubicBezTo>
                    <a:pt x="531" y="224"/>
                    <a:pt x="461" y="336"/>
                    <a:pt x="391" y="419"/>
                  </a:cubicBezTo>
                  <a:cubicBezTo>
                    <a:pt x="293" y="545"/>
                    <a:pt x="210" y="615"/>
                    <a:pt x="112" y="670"/>
                  </a:cubicBezTo>
                  <a:cubicBezTo>
                    <a:pt x="28" y="712"/>
                    <a:pt x="1" y="740"/>
                    <a:pt x="1" y="768"/>
                  </a:cubicBezTo>
                  <a:cubicBezTo>
                    <a:pt x="1" y="788"/>
                    <a:pt x="23" y="799"/>
                    <a:pt x="61" y="799"/>
                  </a:cubicBezTo>
                  <a:cubicBezTo>
                    <a:pt x="131" y="799"/>
                    <a:pt x="255" y="761"/>
                    <a:pt x="391" y="670"/>
                  </a:cubicBezTo>
                  <a:cubicBezTo>
                    <a:pt x="740" y="419"/>
                    <a:pt x="768" y="15"/>
                    <a:pt x="698" y="1"/>
                  </a:cubicBezTo>
                  <a:close/>
                </a:path>
              </a:pathLst>
            </a:custGeom>
            <a:solidFill>
              <a:srgbClr val="D6D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5"/>
            <p:cNvSpPr/>
            <p:nvPr/>
          </p:nvSpPr>
          <p:spPr>
            <a:xfrm>
              <a:off x="4342650" y="3476250"/>
              <a:ext cx="17800" cy="18775"/>
            </a:xfrm>
            <a:custGeom>
              <a:avLst/>
              <a:gdLst/>
              <a:ahLst/>
              <a:cxnLst/>
              <a:rect l="l" t="t" r="r" b="b"/>
              <a:pathLst>
                <a:path w="712" h="751" extrusionOk="0">
                  <a:moveTo>
                    <a:pt x="652" y="0"/>
                  </a:moveTo>
                  <a:cubicBezTo>
                    <a:pt x="637" y="0"/>
                    <a:pt x="611" y="64"/>
                    <a:pt x="572" y="127"/>
                  </a:cubicBezTo>
                  <a:cubicBezTo>
                    <a:pt x="503" y="253"/>
                    <a:pt x="447" y="323"/>
                    <a:pt x="433" y="337"/>
                  </a:cubicBezTo>
                  <a:cubicBezTo>
                    <a:pt x="335" y="476"/>
                    <a:pt x="224" y="560"/>
                    <a:pt x="126" y="630"/>
                  </a:cubicBezTo>
                  <a:cubicBezTo>
                    <a:pt x="56" y="685"/>
                    <a:pt x="28" y="699"/>
                    <a:pt x="14" y="727"/>
                  </a:cubicBezTo>
                  <a:cubicBezTo>
                    <a:pt x="14" y="741"/>
                    <a:pt x="14" y="741"/>
                    <a:pt x="1" y="741"/>
                  </a:cubicBezTo>
                  <a:cubicBezTo>
                    <a:pt x="3" y="747"/>
                    <a:pt x="15" y="750"/>
                    <a:pt x="34" y="750"/>
                  </a:cubicBezTo>
                  <a:cubicBezTo>
                    <a:pt x="103" y="750"/>
                    <a:pt x="268" y="703"/>
                    <a:pt x="433" y="560"/>
                  </a:cubicBezTo>
                  <a:cubicBezTo>
                    <a:pt x="712" y="323"/>
                    <a:pt x="712" y="2"/>
                    <a:pt x="656" y="2"/>
                  </a:cubicBezTo>
                  <a:cubicBezTo>
                    <a:pt x="655" y="1"/>
                    <a:pt x="654" y="0"/>
                    <a:pt x="652" y="0"/>
                  </a:cubicBezTo>
                  <a:close/>
                </a:path>
              </a:pathLst>
            </a:custGeom>
            <a:solidFill>
              <a:srgbClr val="D7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4344050" y="3477675"/>
              <a:ext cx="16400" cy="17550"/>
            </a:xfrm>
            <a:custGeom>
              <a:avLst/>
              <a:gdLst/>
              <a:ahLst/>
              <a:cxnLst/>
              <a:rect l="l" t="t" r="r" b="b"/>
              <a:pathLst>
                <a:path w="656" h="702" extrusionOk="0">
                  <a:moveTo>
                    <a:pt x="600" y="1"/>
                  </a:moveTo>
                  <a:lnTo>
                    <a:pt x="586" y="15"/>
                  </a:lnTo>
                  <a:cubicBezTo>
                    <a:pt x="572" y="29"/>
                    <a:pt x="572" y="29"/>
                    <a:pt x="502" y="154"/>
                  </a:cubicBezTo>
                  <a:cubicBezTo>
                    <a:pt x="433" y="266"/>
                    <a:pt x="377" y="335"/>
                    <a:pt x="349" y="363"/>
                  </a:cubicBezTo>
                  <a:cubicBezTo>
                    <a:pt x="279" y="433"/>
                    <a:pt x="182" y="531"/>
                    <a:pt x="154" y="545"/>
                  </a:cubicBezTo>
                  <a:cubicBezTo>
                    <a:pt x="112" y="573"/>
                    <a:pt x="42" y="614"/>
                    <a:pt x="14" y="670"/>
                  </a:cubicBezTo>
                  <a:cubicBezTo>
                    <a:pt x="0" y="670"/>
                    <a:pt x="0" y="670"/>
                    <a:pt x="0" y="684"/>
                  </a:cubicBezTo>
                  <a:lnTo>
                    <a:pt x="14" y="698"/>
                  </a:lnTo>
                  <a:cubicBezTo>
                    <a:pt x="18" y="700"/>
                    <a:pt x="25" y="701"/>
                    <a:pt x="35" y="701"/>
                  </a:cubicBezTo>
                  <a:cubicBezTo>
                    <a:pt x="98" y="701"/>
                    <a:pt x="279" y="654"/>
                    <a:pt x="461" y="461"/>
                  </a:cubicBezTo>
                  <a:cubicBezTo>
                    <a:pt x="656" y="238"/>
                    <a:pt x="656" y="1"/>
                    <a:pt x="600" y="1"/>
                  </a:cubicBezTo>
                  <a:close/>
                </a:path>
              </a:pathLst>
            </a:custGeom>
            <a:solidFill>
              <a:srgbClr val="D9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5"/>
            <p:cNvSpPr/>
            <p:nvPr/>
          </p:nvSpPr>
          <p:spPr>
            <a:xfrm>
              <a:off x="4344750" y="3478725"/>
              <a:ext cx="15700" cy="15775"/>
            </a:xfrm>
            <a:custGeom>
              <a:avLst/>
              <a:gdLst/>
              <a:ahLst/>
              <a:cxnLst/>
              <a:rect l="l" t="t" r="r" b="b"/>
              <a:pathLst>
                <a:path w="628" h="631" extrusionOk="0">
                  <a:moveTo>
                    <a:pt x="572" y="0"/>
                  </a:moveTo>
                  <a:cubicBezTo>
                    <a:pt x="558" y="0"/>
                    <a:pt x="558" y="0"/>
                    <a:pt x="474" y="140"/>
                  </a:cubicBezTo>
                  <a:cubicBezTo>
                    <a:pt x="461" y="140"/>
                    <a:pt x="419" y="224"/>
                    <a:pt x="363" y="279"/>
                  </a:cubicBezTo>
                  <a:cubicBezTo>
                    <a:pt x="279" y="377"/>
                    <a:pt x="195" y="447"/>
                    <a:pt x="84" y="531"/>
                  </a:cubicBezTo>
                  <a:cubicBezTo>
                    <a:pt x="70" y="544"/>
                    <a:pt x="42" y="572"/>
                    <a:pt x="14" y="586"/>
                  </a:cubicBezTo>
                  <a:cubicBezTo>
                    <a:pt x="14" y="600"/>
                    <a:pt x="0" y="600"/>
                    <a:pt x="0" y="600"/>
                  </a:cubicBezTo>
                  <a:lnTo>
                    <a:pt x="14" y="628"/>
                  </a:lnTo>
                  <a:cubicBezTo>
                    <a:pt x="18" y="629"/>
                    <a:pt x="24" y="630"/>
                    <a:pt x="31" y="630"/>
                  </a:cubicBezTo>
                  <a:cubicBezTo>
                    <a:pt x="96" y="630"/>
                    <a:pt x="281" y="568"/>
                    <a:pt x="433" y="391"/>
                  </a:cubicBezTo>
                  <a:cubicBezTo>
                    <a:pt x="600" y="238"/>
                    <a:pt x="628" y="28"/>
                    <a:pt x="600" y="0"/>
                  </a:cubicBezTo>
                  <a:close/>
                </a:path>
              </a:pathLst>
            </a:custGeom>
            <a:solidFill>
              <a:srgbClr val="DA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5"/>
            <p:cNvSpPr/>
            <p:nvPr/>
          </p:nvSpPr>
          <p:spPr>
            <a:xfrm>
              <a:off x="4345800" y="3479425"/>
              <a:ext cx="13950" cy="15025"/>
            </a:xfrm>
            <a:custGeom>
              <a:avLst/>
              <a:gdLst/>
              <a:ahLst/>
              <a:cxnLst/>
              <a:rect l="l" t="t" r="r" b="b"/>
              <a:pathLst>
                <a:path w="558" h="601" extrusionOk="0">
                  <a:moveTo>
                    <a:pt x="516" y="0"/>
                  </a:moveTo>
                  <a:cubicBezTo>
                    <a:pt x="502" y="0"/>
                    <a:pt x="488" y="14"/>
                    <a:pt x="488" y="14"/>
                  </a:cubicBezTo>
                  <a:cubicBezTo>
                    <a:pt x="446" y="70"/>
                    <a:pt x="432" y="112"/>
                    <a:pt x="391" y="154"/>
                  </a:cubicBezTo>
                  <a:cubicBezTo>
                    <a:pt x="363" y="210"/>
                    <a:pt x="321" y="265"/>
                    <a:pt x="293" y="293"/>
                  </a:cubicBezTo>
                  <a:cubicBezTo>
                    <a:pt x="223" y="363"/>
                    <a:pt x="84" y="489"/>
                    <a:pt x="84" y="489"/>
                  </a:cubicBezTo>
                  <a:cubicBezTo>
                    <a:pt x="14" y="544"/>
                    <a:pt x="0" y="558"/>
                    <a:pt x="0" y="572"/>
                  </a:cubicBezTo>
                  <a:cubicBezTo>
                    <a:pt x="0" y="572"/>
                    <a:pt x="0" y="600"/>
                    <a:pt x="14" y="600"/>
                  </a:cubicBezTo>
                  <a:lnTo>
                    <a:pt x="42" y="600"/>
                  </a:lnTo>
                  <a:cubicBezTo>
                    <a:pt x="84" y="600"/>
                    <a:pt x="251" y="530"/>
                    <a:pt x="391" y="363"/>
                  </a:cubicBezTo>
                  <a:cubicBezTo>
                    <a:pt x="558" y="182"/>
                    <a:pt x="558" y="14"/>
                    <a:pt x="530" y="0"/>
                  </a:cubicBezTo>
                  <a:close/>
                </a:path>
              </a:pathLst>
            </a:custGeom>
            <a:solidFill>
              <a:srgbClr val="DC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4346475" y="3480225"/>
              <a:ext cx="13275" cy="13525"/>
            </a:xfrm>
            <a:custGeom>
              <a:avLst/>
              <a:gdLst/>
              <a:ahLst/>
              <a:cxnLst/>
              <a:rect l="l" t="t" r="r" b="b"/>
              <a:pathLst>
                <a:path w="531" h="541" extrusionOk="0">
                  <a:moveTo>
                    <a:pt x="493" y="1"/>
                  </a:moveTo>
                  <a:cubicBezTo>
                    <a:pt x="482" y="1"/>
                    <a:pt x="472" y="28"/>
                    <a:pt x="461" y="38"/>
                  </a:cubicBezTo>
                  <a:cubicBezTo>
                    <a:pt x="392" y="122"/>
                    <a:pt x="336" y="219"/>
                    <a:pt x="266" y="289"/>
                  </a:cubicBezTo>
                  <a:lnTo>
                    <a:pt x="140" y="401"/>
                  </a:lnTo>
                  <a:cubicBezTo>
                    <a:pt x="1" y="526"/>
                    <a:pt x="1" y="526"/>
                    <a:pt x="1" y="540"/>
                  </a:cubicBezTo>
                  <a:lnTo>
                    <a:pt x="71" y="540"/>
                  </a:lnTo>
                  <a:cubicBezTo>
                    <a:pt x="126" y="540"/>
                    <a:pt x="280" y="471"/>
                    <a:pt x="392" y="331"/>
                  </a:cubicBezTo>
                  <a:cubicBezTo>
                    <a:pt x="531" y="164"/>
                    <a:pt x="531" y="24"/>
                    <a:pt x="503" y="10"/>
                  </a:cubicBezTo>
                  <a:cubicBezTo>
                    <a:pt x="500" y="3"/>
                    <a:pt x="496" y="1"/>
                    <a:pt x="493" y="1"/>
                  </a:cubicBezTo>
                  <a:close/>
                </a:path>
              </a:pathLst>
            </a:cu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5"/>
            <p:cNvSpPr/>
            <p:nvPr/>
          </p:nvSpPr>
          <p:spPr>
            <a:xfrm>
              <a:off x="4347525" y="3481375"/>
              <a:ext cx="11200" cy="12025"/>
            </a:xfrm>
            <a:custGeom>
              <a:avLst/>
              <a:gdLst/>
              <a:ahLst/>
              <a:cxnLst/>
              <a:rect l="l" t="t" r="r" b="b"/>
              <a:pathLst>
                <a:path w="448" h="481" extrusionOk="0">
                  <a:moveTo>
                    <a:pt x="430" y="1"/>
                  </a:moveTo>
                  <a:cubicBezTo>
                    <a:pt x="425" y="1"/>
                    <a:pt x="412" y="14"/>
                    <a:pt x="391" y="34"/>
                  </a:cubicBezTo>
                  <a:cubicBezTo>
                    <a:pt x="322" y="76"/>
                    <a:pt x="294" y="173"/>
                    <a:pt x="224" y="243"/>
                  </a:cubicBezTo>
                  <a:cubicBezTo>
                    <a:pt x="168" y="285"/>
                    <a:pt x="98" y="341"/>
                    <a:pt x="43" y="411"/>
                  </a:cubicBezTo>
                  <a:cubicBezTo>
                    <a:pt x="29" y="425"/>
                    <a:pt x="15" y="425"/>
                    <a:pt x="15" y="452"/>
                  </a:cubicBezTo>
                  <a:cubicBezTo>
                    <a:pt x="15" y="466"/>
                    <a:pt x="1" y="466"/>
                    <a:pt x="1" y="480"/>
                  </a:cubicBezTo>
                  <a:lnTo>
                    <a:pt x="29" y="480"/>
                  </a:lnTo>
                  <a:cubicBezTo>
                    <a:pt x="71" y="480"/>
                    <a:pt x="210" y="411"/>
                    <a:pt x="308" y="285"/>
                  </a:cubicBezTo>
                  <a:cubicBezTo>
                    <a:pt x="433" y="146"/>
                    <a:pt x="447" y="34"/>
                    <a:pt x="433" y="6"/>
                  </a:cubicBezTo>
                  <a:cubicBezTo>
                    <a:pt x="433" y="2"/>
                    <a:pt x="432" y="1"/>
                    <a:pt x="430" y="1"/>
                  </a:cubicBez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5"/>
            <p:cNvSpPr/>
            <p:nvPr/>
          </p:nvSpPr>
          <p:spPr>
            <a:xfrm>
              <a:off x="4348575" y="3482200"/>
              <a:ext cx="10150" cy="10700"/>
            </a:xfrm>
            <a:custGeom>
              <a:avLst/>
              <a:gdLst/>
              <a:ahLst/>
              <a:cxnLst/>
              <a:rect l="l" t="t" r="r" b="b"/>
              <a:pathLst>
                <a:path w="406" h="428" extrusionOk="0">
                  <a:moveTo>
                    <a:pt x="363" y="1"/>
                  </a:moveTo>
                  <a:lnTo>
                    <a:pt x="349" y="15"/>
                  </a:lnTo>
                  <a:cubicBezTo>
                    <a:pt x="308" y="85"/>
                    <a:pt x="252" y="140"/>
                    <a:pt x="196" y="210"/>
                  </a:cubicBezTo>
                  <a:lnTo>
                    <a:pt x="56" y="350"/>
                  </a:lnTo>
                  <a:cubicBezTo>
                    <a:pt x="42" y="350"/>
                    <a:pt x="29" y="364"/>
                    <a:pt x="1" y="392"/>
                  </a:cubicBezTo>
                  <a:cubicBezTo>
                    <a:pt x="1" y="418"/>
                    <a:pt x="12" y="428"/>
                    <a:pt x="17" y="428"/>
                  </a:cubicBezTo>
                  <a:cubicBezTo>
                    <a:pt x="19" y="428"/>
                    <a:pt x="20" y="425"/>
                    <a:pt x="15" y="419"/>
                  </a:cubicBezTo>
                  <a:cubicBezTo>
                    <a:pt x="56" y="419"/>
                    <a:pt x="182" y="350"/>
                    <a:pt x="266" y="238"/>
                  </a:cubicBezTo>
                  <a:cubicBezTo>
                    <a:pt x="405" y="71"/>
                    <a:pt x="363" y="1"/>
                    <a:pt x="363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5"/>
            <p:cNvSpPr/>
            <p:nvPr/>
          </p:nvSpPr>
          <p:spPr>
            <a:xfrm>
              <a:off x="4332875" y="3449775"/>
              <a:ext cx="6325" cy="375"/>
            </a:xfrm>
            <a:custGeom>
              <a:avLst/>
              <a:gdLst/>
              <a:ahLst/>
              <a:cxnLst/>
              <a:rect l="l" t="t" r="r" b="b"/>
              <a:pathLst>
                <a:path w="253" h="15" extrusionOk="0">
                  <a:moveTo>
                    <a:pt x="1" y="1"/>
                  </a:moveTo>
                  <a:cubicBezTo>
                    <a:pt x="89" y="1"/>
                    <a:pt x="125" y="1"/>
                    <a:pt x="191" y="8"/>
                  </a:cubicBezTo>
                  <a:lnTo>
                    <a:pt x="191" y="8"/>
                  </a:lnTo>
                  <a:cubicBezTo>
                    <a:pt x="165" y="1"/>
                    <a:pt x="135" y="1"/>
                    <a:pt x="113" y="1"/>
                  </a:cubicBezTo>
                  <a:close/>
                  <a:moveTo>
                    <a:pt x="191" y="8"/>
                  </a:moveTo>
                  <a:cubicBezTo>
                    <a:pt x="198" y="9"/>
                    <a:pt x="204" y="12"/>
                    <a:pt x="210" y="15"/>
                  </a:cubicBezTo>
                  <a:lnTo>
                    <a:pt x="252" y="15"/>
                  </a:lnTo>
                  <a:cubicBezTo>
                    <a:pt x="228" y="12"/>
                    <a:pt x="209" y="9"/>
                    <a:pt x="191" y="8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5"/>
            <p:cNvSpPr/>
            <p:nvPr/>
          </p:nvSpPr>
          <p:spPr>
            <a:xfrm>
              <a:off x="4349975" y="3482900"/>
              <a:ext cx="8400" cy="8750"/>
            </a:xfrm>
            <a:custGeom>
              <a:avLst/>
              <a:gdLst/>
              <a:ahLst/>
              <a:cxnLst/>
              <a:rect l="l" t="t" r="r" b="b"/>
              <a:pathLst>
                <a:path w="336" h="350" extrusionOk="0">
                  <a:moveTo>
                    <a:pt x="307" y="1"/>
                  </a:moveTo>
                  <a:lnTo>
                    <a:pt x="265" y="57"/>
                  </a:lnTo>
                  <a:lnTo>
                    <a:pt x="84" y="266"/>
                  </a:lnTo>
                  <a:lnTo>
                    <a:pt x="14" y="336"/>
                  </a:lnTo>
                  <a:cubicBezTo>
                    <a:pt x="0" y="336"/>
                    <a:pt x="0" y="350"/>
                    <a:pt x="0" y="350"/>
                  </a:cubicBezTo>
                  <a:lnTo>
                    <a:pt x="28" y="350"/>
                  </a:lnTo>
                  <a:cubicBezTo>
                    <a:pt x="28" y="350"/>
                    <a:pt x="140" y="322"/>
                    <a:pt x="224" y="196"/>
                  </a:cubicBezTo>
                  <a:cubicBezTo>
                    <a:pt x="335" y="71"/>
                    <a:pt x="335" y="1"/>
                    <a:pt x="307" y="1"/>
                  </a:cubicBezTo>
                  <a:close/>
                </a:path>
              </a:pathLst>
            </a:custGeom>
            <a:solidFill>
              <a:srgbClr val="E1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5"/>
            <p:cNvSpPr/>
            <p:nvPr/>
          </p:nvSpPr>
          <p:spPr>
            <a:xfrm>
              <a:off x="4333575" y="3449775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1" y="1"/>
                  </a:moveTo>
                  <a:lnTo>
                    <a:pt x="2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5"/>
            <p:cNvSpPr/>
            <p:nvPr/>
          </p:nvSpPr>
          <p:spPr>
            <a:xfrm>
              <a:off x="4351025" y="3484650"/>
              <a:ext cx="5950" cy="6650"/>
            </a:xfrm>
            <a:custGeom>
              <a:avLst/>
              <a:gdLst/>
              <a:ahLst/>
              <a:cxnLst/>
              <a:rect l="l" t="t" r="r" b="b"/>
              <a:pathLst>
                <a:path w="238" h="266" extrusionOk="0">
                  <a:moveTo>
                    <a:pt x="237" y="1"/>
                  </a:moveTo>
                  <a:cubicBezTo>
                    <a:pt x="223" y="1"/>
                    <a:pt x="210" y="15"/>
                    <a:pt x="182" y="42"/>
                  </a:cubicBezTo>
                  <a:cubicBezTo>
                    <a:pt x="140" y="84"/>
                    <a:pt x="98" y="140"/>
                    <a:pt x="42" y="196"/>
                  </a:cubicBezTo>
                  <a:cubicBezTo>
                    <a:pt x="28" y="224"/>
                    <a:pt x="0" y="266"/>
                    <a:pt x="0" y="266"/>
                  </a:cubicBezTo>
                  <a:cubicBezTo>
                    <a:pt x="42" y="266"/>
                    <a:pt x="140" y="182"/>
                    <a:pt x="168" y="154"/>
                  </a:cubicBezTo>
                  <a:cubicBezTo>
                    <a:pt x="182" y="140"/>
                    <a:pt x="196" y="112"/>
                    <a:pt x="223" y="84"/>
                  </a:cubicBezTo>
                  <a:cubicBezTo>
                    <a:pt x="223" y="56"/>
                    <a:pt x="237" y="15"/>
                    <a:pt x="237" y="1"/>
                  </a:cubicBez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5"/>
            <p:cNvSpPr/>
            <p:nvPr/>
          </p:nvSpPr>
          <p:spPr>
            <a:xfrm>
              <a:off x="4352775" y="3486050"/>
              <a:ext cx="2800" cy="3700"/>
            </a:xfrm>
            <a:custGeom>
              <a:avLst/>
              <a:gdLst/>
              <a:ahLst/>
              <a:cxnLst/>
              <a:rect l="l" t="t" r="r" b="b"/>
              <a:pathLst>
                <a:path w="112" h="148" extrusionOk="0">
                  <a:moveTo>
                    <a:pt x="112" y="0"/>
                  </a:moveTo>
                  <a:cubicBezTo>
                    <a:pt x="98" y="14"/>
                    <a:pt x="28" y="98"/>
                    <a:pt x="0" y="140"/>
                  </a:cubicBezTo>
                  <a:cubicBezTo>
                    <a:pt x="4" y="144"/>
                    <a:pt x="9" y="147"/>
                    <a:pt x="14" y="147"/>
                  </a:cubicBezTo>
                  <a:cubicBezTo>
                    <a:pt x="25" y="147"/>
                    <a:pt x="41" y="132"/>
                    <a:pt x="70" y="84"/>
                  </a:cubicBezTo>
                  <a:cubicBezTo>
                    <a:pt x="112" y="56"/>
                    <a:pt x="112" y="14"/>
                    <a:pt x="112" y="0"/>
                  </a:cubicBezTo>
                  <a:close/>
                </a:path>
              </a:pathLst>
            </a:custGeom>
            <a:solidFill>
              <a:srgbClr val="E3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5"/>
            <p:cNvSpPr/>
            <p:nvPr/>
          </p:nvSpPr>
          <p:spPr>
            <a:xfrm>
              <a:off x="4199675" y="3498950"/>
              <a:ext cx="39075" cy="18625"/>
            </a:xfrm>
            <a:custGeom>
              <a:avLst/>
              <a:gdLst/>
              <a:ahLst/>
              <a:cxnLst/>
              <a:rect l="l" t="t" r="r" b="b"/>
              <a:pathLst>
                <a:path w="1563" h="745" extrusionOk="0">
                  <a:moveTo>
                    <a:pt x="1549" y="0"/>
                  </a:moveTo>
                  <a:cubicBezTo>
                    <a:pt x="1549" y="24"/>
                    <a:pt x="1549" y="43"/>
                    <a:pt x="1551" y="55"/>
                  </a:cubicBezTo>
                  <a:lnTo>
                    <a:pt x="1551" y="55"/>
                  </a:lnTo>
                  <a:cubicBezTo>
                    <a:pt x="1551" y="37"/>
                    <a:pt x="1550" y="19"/>
                    <a:pt x="1549" y="0"/>
                  </a:cubicBezTo>
                  <a:close/>
                  <a:moveTo>
                    <a:pt x="1" y="168"/>
                  </a:moveTo>
                  <a:cubicBezTo>
                    <a:pt x="1" y="183"/>
                    <a:pt x="4" y="215"/>
                    <a:pt x="17" y="258"/>
                  </a:cubicBezTo>
                  <a:lnTo>
                    <a:pt x="17" y="258"/>
                  </a:lnTo>
                  <a:cubicBezTo>
                    <a:pt x="9" y="229"/>
                    <a:pt x="3" y="199"/>
                    <a:pt x="1" y="168"/>
                  </a:cubicBezTo>
                  <a:close/>
                  <a:moveTo>
                    <a:pt x="1551" y="55"/>
                  </a:moveTo>
                  <a:cubicBezTo>
                    <a:pt x="1552" y="146"/>
                    <a:pt x="1536" y="229"/>
                    <a:pt x="1505" y="304"/>
                  </a:cubicBezTo>
                  <a:lnTo>
                    <a:pt x="1505" y="304"/>
                  </a:lnTo>
                  <a:cubicBezTo>
                    <a:pt x="1540" y="231"/>
                    <a:pt x="1560" y="152"/>
                    <a:pt x="1563" y="70"/>
                  </a:cubicBezTo>
                  <a:cubicBezTo>
                    <a:pt x="1557" y="70"/>
                    <a:pt x="1553" y="65"/>
                    <a:pt x="1551" y="55"/>
                  </a:cubicBezTo>
                  <a:close/>
                  <a:moveTo>
                    <a:pt x="17" y="258"/>
                  </a:moveTo>
                  <a:cubicBezTo>
                    <a:pt x="57" y="403"/>
                    <a:pt x="161" y="528"/>
                    <a:pt x="304" y="615"/>
                  </a:cubicBezTo>
                  <a:lnTo>
                    <a:pt x="304" y="615"/>
                  </a:lnTo>
                  <a:cubicBezTo>
                    <a:pt x="271" y="594"/>
                    <a:pt x="239" y="571"/>
                    <a:pt x="210" y="544"/>
                  </a:cubicBezTo>
                  <a:cubicBezTo>
                    <a:pt x="93" y="446"/>
                    <a:pt x="40" y="335"/>
                    <a:pt x="17" y="258"/>
                  </a:cubicBezTo>
                  <a:close/>
                  <a:moveTo>
                    <a:pt x="1505" y="304"/>
                  </a:moveTo>
                  <a:cubicBezTo>
                    <a:pt x="1388" y="555"/>
                    <a:pt x="1103" y="740"/>
                    <a:pt x="768" y="740"/>
                  </a:cubicBezTo>
                  <a:cubicBezTo>
                    <a:pt x="594" y="740"/>
                    <a:pt x="433" y="693"/>
                    <a:pt x="304" y="615"/>
                  </a:cubicBezTo>
                  <a:lnTo>
                    <a:pt x="304" y="615"/>
                  </a:lnTo>
                  <a:cubicBezTo>
                    <a:pt x="442" y="703"/>
                    <a:pt x="604" y="745"/>
                    <a:pt x="766" y="745"/>
                  </a:cubicBezTo>
                  <a:cubicBezTo>
                    <a:pt x="1081" y="745"/>
                    <a:pt x="1391" y="586"/>
                    <a:pt x="1505" y="304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5"/>
            <p:cNvSpPr/>
            <p:nvPr/>
          </p:nvSpPr>
          <p:spPr>
            <a:xfrm>
              <a:off x="4199325" y="3500700"/>
              <a:ext cx="39075" cy="17100"/>
            </a:xfrm>
            <a:custGeom>
              <a:avLst/>
              <a:gdLst/>
              <a:ahLst/>
              <a:cxnLst/>
              <a:rect l="l" t="t" r="r" b="b"/>
              <a:pathLst>
                <a:path w="1563" h="684" extrusionOk="0">
                  <a:moveTo>
                    <a:pt x="1563" y="0"/>
                  </a:moveTo>
                  <a:cubicBezTo>
                    <a:pt x="1563" y="27"/>
                    <a:pt x="1563" y="69"/>
                    <a:pt x="1554" y="120"/>
                  </a:cubicBezTo>
                  <a:lnTo>
                    <a:pt x="1554" y="120"/>
                  </a:lnTo>
                  <a:cubicBezTo>
                    <a:pt x="1563" y="108"/>
                    <a:pt x="1563" y="94"/>
                    <a:pt x="1563" y="70"/>
                  </a:cubicBezTo>
                  <a:lnTo>
                    <a:pt x="1563" y="0"/>
                  </a:lnTo>
                  <a:close/>
                  <a:moveTo>
                    <a:pt x="1554" y="120"/>
                  </a:moveTo>
                  <a:cubicBezTo>
                    <a:pt x="1552" y="122"/>
                    <a:pt x="1551" y="124"/>
                    <a:pt x="1549" y="126"/>
                  </a:cubicBezTo>
                  <a:lnTo>
                    <a:pt x="1535" y="182"/>
                  </a:lnTo>
                  <a:cubicBezTo>
                    <a:pt x="1535" y="196"/>
                    <a:pt x="1507" y="209"/>
                    <a:pt x="1507" y="223"/>
                  </a:cubicBezTo>
                  <a:lnTo>
                    <a:pt x="1493" y="279"/>
                  </a:lnTo>
                  <a:cubicBezTo>
                    <a:pt x="1493" y="281"/>
                    <a:pt x="1493" y="284"/>
                    <a:pt x="1492" y="287"/>
                  </a:cubicBezTo>
                  <a:lnTo>
                    <a:pt x="1492" y="287"/>
                  </a:lnTo>
                  <a:cubicBezTo>
                    <a:pt x="1527" y="228"/>
                    <a:pt x="1545" y="170"/>
                    <a:pt x="1554" y="120"/>
                  </a:cubicBezTo>
                  <a:close/>
                  <a:moveTo>
                    <a:pt x="1492" y="287"/>
                  </a:moveTo>
                  <a:cubicBezTo>
                    <a:pt x="1488" y="293"/>
                    <a:pt x="1484" y="300"/>
                    <a:pt x="1479" y="307"/>
                  </a:cubicBezTo>
                  <a:cubicBezTo>
                    <a:pt x="1473" y="314"/>
                    <a:pt x="1469" y="320"/>
                    <a:pt x="1464" y="327"/>
                  </a:cubicBezTo>
                  <a:lnTo>
                    <a:pt x="1464" y="327"/>
                  </a:lnTo>
                  <a:cubicBezTo>
                    <a:pt x="1480" y="315"/>
                    <a:pt x="1489" y="298"/>
                    <a:pt x="1492" y="287"/>
                  </a:cubicBezTo>
                  <a:close/>
                  <a:moveTo>
                    <a:pt x="1464" y="327"/>
                  </a:moveTo>
                  <a:lnTo>
                    <a:pt x="1464" y="327"/>
                  </a:lnTo>
                  <a:cubicBezTo>
                    <a:pt x="1461" y="330"/>
                    <a:pt x="1456" y="333"/>
                    <a:pt x="1451" y="335"/>
                  </a:cubicBezTo>
                  <a:lnTo>
                    <a:pt x="1447" y="343"/>
                  </a:lnTo>
                  <a:lnTo>
                    <a:pt x="1447" y="343"/>
                  </a:lnTo>
                  <a:cubicBezTo>
                    <a:pt x="1456" y="338"/>
                    <a:pt x="1460" y="332"/>
                    <a:pt x="1464" y="327"/>
                  </a:cubicBezTo>
                  <a:close/>
                  <a:moveTo>
                    <a:pt x="1447" y="343"/>
                  </a:moveTo>
                  <a:cubicBezTo>
                    <a:pt x="1444" y="345"/>
                    <a:pt x="1441" y="347"/>
                    <a:pt x="1437" y="349"/>
                  </a:cubicBezTo>
                  <a:cubicBezTo>
                    <a:pt x="1421" y="373"/>
                    <a:pt x="1403" y="397"/>
                    <a:pt x="1385" y="419"/>
                  </a:cubicBezTo>
                  <a:lnTo>
                    <a:pt x="1385" y="419"/>
                  </a:lnTo>
                  <a:cubicBezTo>
                    <a:pt x="1409" y="418"/>
                    <a:pt x="1410" y="404"/>
                    <a:pt x="1423" y="391"/>
                  </a:cubicBezTo>
                  <a:lnTo>
                    <a:pt x="1447" y="343"/>
                  </a:lnTo>
                  <a:close/>
                  <a:moveTo>
                    <a:pt x="1385" y="419"/>
                  </a:moveTo>
                  <a:cubicBezTo>
                    <a:pt x="1384" y="419"/>
                    <a:pt x="1383" y="419"/>
                    <a:pt x="1382" y="419"/>
                  </a:cubicBezTo>
                  <a:lnTo>
                    <a:pt x="1372" y="433"/>
                  </a:lnTo>
                  <a:lnTo>
                    <a:pt x="1372" y="433"/>
                  </a:lnTo>
                  <a:cubicBezTo>
                    <a:pt x="1376" y="428"/>
                    <a:pt x="1380" y="424"/>
                    <a:pt x="1385" y="419"/>
                  </a:cubicBezTo>
                  <a:close/>
                  <a:moveTo>
                    <a:pt x="1372" y="433"/>
                  </a:moveTo>
                  <a:lnTo>
                    <a:pt x="1372" y="433"/>
                  </a:lnTo>
                  <a:cubicBezTo>
                    <a:pt x="1358" y="448"/>
                    <a:pt x="1344" y="463"/>
                    <a:pt x="1329" y="477"/>
                  </a:cubicBezTo>
                  <a:lnTo>
                    <a:pt x="1329" y="477"/>
                  </a:lnTo>
                  <a:lnTo>
                    <a:pt x="1354" y="461"/>
                  </a:lnTo>
                  <a:lnTo>
                    <a:pt x="1372" y="433"/>
                  </a:lnTo>
                  <a:close/>
                  <a:moveTo>
                    <a:pt x="1329" y="477"/>
                  </a:moveTo>
                  <a:lnTo>
                    <a:pt x="1312" y="488"/>
                  </a:lnTo>
                  <a:lnTo>
                    <a:pt x="1287" y="513"/>
                  </a:lnTo>
                  <a:lnTo>
                    <a:pt x="1287" y="513"/>
                  </a:lnTo>
                  <a:cubicBezTo>
                    <a:pt x="1301" y="502"/>
                    <a:pt x="1315" y="490"/>
                    <a:pt x="1329" y="477"/>
                  </a:cubicBezTo>
                  <a:close/>
                  <a:moveTo>
                    <a:pt x="1287" y="513"/>
                  </a:moveTo>
                  <a:cubicBezTo>
                    <a:pt x="1277" y="521"/>
                    <a:pt x="1267" y="529"/>
                    <a:pt x="1256" y="537"/>
                  </a:cubicBezTo>
                  <a:lnTo>
                    <a:pt x="1256" y="537"/>
                  </a:lnTo>
                  <a:cubicBezTo>
                    <a:pt x="1260" y="535"/>
                    <a:pt x="1265" y="533"/>
                    <a:pt x="1270" y="530"/>
                  </a:cubicBezTo>
                  <a:lnTo>
                    <a:pt x="1287" y="513"/>
                  </a:lnTo>
                  <a:close/>
                  <a:moveTo>
                    <a:pt x="1256" y="537"/>
                  </a:moveTo>
                  <a:cubicBezTo>
                    <a:pt x="1237" y="545"/>
                    <a:pt x="1226" y="547"/>
                    <a:pt x="1214" y="558"/>
                  </a:cubicBezTo>
                  <a:lnTo>
                    <a:pt x="1177" y="586"/>
                  </a:lnTo>
                  <a:lnTo>
                    <a:pt x="1177" y="586"/>
                  </a:lnTo>
                  <a:cubicBezTo>
                    <a:pt x="1205" y="571"/>
                    <a:pt x="1231" y="555"/>
                    <a:pt x="1256" y="537"/>
                  </a:cubicBezTo>
                  <a:close/>
                  <a:moveTo>
                    <a:pt x="1177" y="586"/>
                  </a:moveTo>
                  <a:cubicBezTo>
                    <a:pt x="1162" y="594"/>
                    <a:pt x="1147" y="602"/>
                    <a:pt x="1131" y="609"/>
                  </a:cubicBezTo>
                  <a:lnTo>
                    <a:pt x="1131" y="609"/>
                  </a:lnTo>
                  <a:cubicBezTo>
                    <a:pt x="1142" y="605"/>
                    <a:pt x="1150" y="600"/>
                    <a:pt x="1158" y="600"/>
                  </a:cubicBezTo>
                  <a:lnTo>
                    <a:pt x="1177" y="586"/>
                  </a:lnTo>
                  <a:close/>
                  <a:moveTo>
                    <a:pt x="1" y="84"/>
                  </a:moveTo>
                  <a:cubicBezTo>
                    <a:pt x="1" y="126"/>
                    <a:pt x="15" y="154"/>
                    <a:pt x="15" y="182"/>
                  </a:cubicBezTo>
                  <a:lnTo>
                    <a:pt x="29" y="223"/>
                  </a:lnTo>
                  <a:cubicBezTo>
                    <a:pt x="29" y="251"/>
                    <a:pt x="42" y="265"/>
                    <a:pt x="42" y="279"/>
                  </a:cubicBezTo>
                  <a:lnTo>
                    <a:pt x="70" y="335"/>
                  </a:lnTo>
                  <a:cubicBezTo>
                    <a:pt x="84" y="349"/>
                    <a:pt x="84" y="363"/>
                    <a:pt x="98" y="391"/>
                  </a:cubicBezTo>
                  <a:lnTo>
                    <a:pt x="140" y="419"/>
                  </a:lnTo>
                  <a:lnTo>
                    <a:pt x="168" y="461"/>
                  </a:lnTo>
                  <a:lnTo>
                    <a:pt x="210" y="488"/>
                  </a:lnTo>
                  <a:cubicBezTo>
                    <a:pt x="224" y="502"/>
                    <a:pt x="238" y="502"/>
                    <a:pt x="252" y="530"/>
                  </a:cubicBezTo>
                  <a:lnTo>
                    <a:pt x="308" y="558"/>
                  </a:lnTo>
                  <a:cubicBezTo>
                    <a:pt x="321" y="572"/>
                    <a:pt x="349" y="600"/>
                    <a:pt x="363" y="600"/>
                  </a:cubicBezTo>
                  <a:lnTo>
                    <a:pt x="419" y="614"/>
                  </a:lnTo>
                  <a:cubicBezTo>
                    <a:pt x="421" y="614"/>
                    <a:pt x="423" y="614"/>
                    <a:pt x="426" y="615"/>
                  </a:cubicBezTo>
                  <a:lnTo>
                    <a:pt x="426" y="615"/>
                  </a:lnTo>
                  <a:cubicBezTo>
                    <a:pt x="193" y="515"/>
                    <a:pt x="30" y="316"/>
                    <a:pt x="1" y="84"/>
                  </a:cubicBezTo>
                  <a:close/>
                  <a:moveTo>
                    <a:pt x="426" y="615"/>
                  </a:moveTo>
                  <a:cubicBezTo>
                    <a:pt x="430" y="617"/>
                    <a:pt x="435" y="619"/>
                    <a:pt x="440" y="621"/>
                  </a:cubicBezTo>
                  <a:lnTo>
                    <a:pt x="440" y="621"/>
                  </a:lnTo>
                  <a:cubicBezTo>
                    <a:pt x="435" y="618"/>
                    <a:pt x="430" y="616"/>
                    <a:pt x="426" y="615"/>
                  </a:cubicBezTo>
                  <a:close/>
                  <a:moveTo>
                    <a:pt x="440" y="621"/>
                  </a:moveTo>
                  <a:cubicBezTo>
                    <a:pt x="445" y="624"/>
                    <a:pt x="451" y="627"/>
                    <a:pt x="457" y="628"/>
                  </a:cubicBezTo>
                  <a:lnTo>
                    <a:pt x="457" y="628"/>
                  </a:lnTo>
                  <a:cubicBezTo>
                    <a:pt x="451" y="625"/>
                    <a:pt x="445" y="623"/>
                    <a:pt x="440" y="621"/>
                  </a:cubicBezTo>
                  <a:close/>
                  <a:moveTo>
                    <a:pt x="457" y="628"/>
                  </a:moveTo>
                  <a:cubicBezTo>
                    <a:pt x="461" y="629"/>
                    <a:pt x="466" y="631"/>
                    <a:pt x="470" y="632"/>
                  </a:cubicBezTo>
                  <a:lnTo>
                    <a:pt x="470" y="632"/>
                  </a:lnTo>
                  <a:lnTo>
                    <a:pt x="461" y="628"/>
                  </a:lnTo>
                  <a:cubicBezTo>
                    <a:pt x="460" y="628"/>
                    <a:pt x="458" y="628"/>
                    <a:pt x="457" y="628"/>
                  </a:cubicBezTo>
                  <a:close/>
                  <a:moveTo>
                    <a:pt x="1131" y="609"/>
                  </a:moveTo>
                  <a:lnTo>
                    <a:pt x="1131" y="609"/>
                  </a:lnTo>
                  <a:cubicBezTo>
                    <a:pt x="1123" y="612"/>
                    <a:pt x="1114" y="614"/>
                    <a:pt x="1103" y="614"/>
                  </a:cubicBezTo>
                  <a:lnTo>
                    <a:pt x="1061" y="628"/>
                  </a:lnTo>
                  <a:cubicBezTo>
                    <a:pt x="1051" y="628"/>
                    <a:pt x="1035" y="641"/>
                    <a:pt x="1022" y="649"/>
                  </a:cubicBezTo>
                  <a:lnTo>
                    <a:pt x="1022" y="649"/>
                  </a:lnTo>
                  <a:cubicBezTo>
                    <a:pt x="1060" y="638"/>
                    <a:pt x="1096" y="625"/>
                    <a:pt x="1131" y="609"/>
                  </a:cubicBezTo>
                  <a:close/>
                  <a:moveTo>
                    <a:pt x="470" y="632"/>
                  </a:moveTo>
                  <a:lnTo>
                    <a:pt x="517" y="656"/>
                  </a:lnTo>
                  <a:cubicBezTo>
                    <a:pt x="531" y="656"/>
                    <a:pt x="559" y="670"/>
                    <a:pt x="573" y="670"/>
                  </a:cubicBezTo>
                  <a:lnTo>
                    <a:pt x="628" y="684"/>
                  </a:lnTo>
                  <a:lnTo>
                    <a:pt x="768" y="684"/>
                  </a:lnTo>
                  <a:cubicBezTo>
                    <a:pt x="662" y="684"/>
                    <a:pt x="561" y="665"/>
                    <a:pt x="470" y="632"/>
                  </a:cubicBezTo>
                  <a:close/>
                  <a:moveTo>
                    <a:pt x="1022" y="649"/>
                  </a:moveTo>
                  <a:cubicBezTo>
                    <a:pt x="943" y="672"/>
                    <a:pt x="858" y="684"/>
                    <a:pt x="768" y="684"/>
                  </a:cubicBezTo>
                  <a:lnTo>
                    <a:pt x="907" y="684"/>
                  </a:lnTo>
                  <a:cubicBezTo>
                    <a:pt x="921" y="670"/>
                    <a:pt x="935" y="670"/>
                    <a:pt x="949" y="670"/>
                  </a:cubicBezTo>
                  <a:lnTo>
                    <a:pt x="1005" y="656"/>
                  </a:lnTo>
                  <a:cubicBezTo>
                    <a:pt x="1009" y="656"/>
                    <a:pt x="1015" y="653"/>
                    <a:pt x="1022" y="649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5"/>
            <p:cNvSpPr/>
            <p:nvPr/>
          </p:nvSpPr>
          <p:spPr>
            <a:xfrm>
              <a:off x="4199325" y="3502775"/>
              <a:ext cx="38725" cy="15375"/>
            </a:xfrm>
            <a:custGeom>
              <a:avLst/>
              <a:gdLst/>
              <a:ahLst/>
              <a:cxnLst/>
              <a:rect l="l" t="t" r="r" b="b"/>
              <a:pathLst>
                <a:path w="1549" h="615" extrusionOk="0">
                  <a:moveTo>
                    <a:pt x="1" y="1"/>
                  </a:moveTo>
                  <a:cubicBezTo>
                    <a:pt x="1" y="43"/>
                    <a:pt x="15" y="71"/>
                    <a:pt x="15" y="99"/>
                  </a:cubicBezTo>
                  <a:lnTo>
                    <a:pt x="29" y="140"/>
                  </a:lnTo>
                  <a:cubicBezTo>
                    <a:pt x="29" y="168"/>
                    <a:pt x="42" y="182"/>
                    <a:pt x="42" y="196"/>
                  </a:cubicBezTo>
                  <a:lnTo>
                    <a:pt x="70" y="252"/>
                  </a:lnTo>
                  <a:cubicBezTo>
                    <a:pt x="84" y="266"/>
                    <a:pt x="84" y="280"/>
                    <a:pt x="98" y="308"/>
                  </a:cubicBezTo>
                  <a:lnTo>
                    <a:pt x="140" y="336"/>
                  </a:lnTo>
                  <a:lnTo>
                    <a:pt x="168" y="378"/>
                  </a:lnTo>
                  <a:lnTo>
                    <a:pt x="210" y="405"/>
                  </a:lnTo>
                  <a:cubicBezTo>
                    <a:pt x="224" y="419"/>
                    <a:pt x="238" y="419"/>
                    <a:pt x="252" y="447"/>
                  </a:cubicBezTo>
                  <a:lnTo>
                    <a:pt x="308" y="475"/>
                  </a:lnTo>
                  <a:cubicBezTo>
                    <a:pt x="321" y="489"/>
                    <a:pt x="349" y="517"/>
                    <a:pt x="363" y="517"/>
                  </a:cubicBezTo>
                  <a:lnTo>
                    <a:pt x="419" y="531"/>
                  </a:lnTo>
                  <a:cubicBezTo>
                    <a:pt x="421" y="531"/>
                    <a:pt x="423" y="531"/>
                    <a:pt x="426" y="532"/>
                  </a:cubicBezTo>
                  <a:lnTo>
                    <a:pt x="426" y="532"/>
                  </a:lnTo>
                  <a:cubicBezTo>
                    <a:pt x="193" y="432"/>
                    <a:pt x="30" y="233"/>
                    <a:pt x="1" y="1"/>
                  </a:cubicBezTo>
                  <a:close/>
                  <a:moveTo>
                    <a:pt x="426" y="532"/>
                  </a:moveTo>
                  <a:cubicBezTo>
                    <a:pt x="430" y="534"/>
                    <a:pt x="435" y="536"/>
                    <a:pt x="440" y="538"/>
                  </a:cubicBezTo>
                  <a:lnTo>
                    <a:pt x="440" y="538"/>
                  </a:lnTo>
                  <a:cubicBezTo>
                    <a:pt x="435" y="535"/>
                    <a:pt x="430" y="533"/>
                    <a:pt x="426" y="532"/>
                  </a:cubicBezTo>
                  <a:close/>
                  <a:moveTo>
                    <a:pt x="440" y="538"/>
                  </a:moveTo>
                  <a:cubicBezTo>
                    <a:pt x="445" y="541"/>
                    <a:pt x="451" y="544"/>
                    <a:pt x="457" y="545"/>
                  </a:cubicBezTo>
                  <a:lnTo>
                    <a:pt x="457" y="545"/>
                  </a:lnTo>
                  <a:cubicBezTo>
                    <a:pt x="451" y="542"/>
                    <a:pt x="445" y="540"/>
                    <a:pt x="440" y="538"/>
                  </a:cubicBezTo>
                  <a:close/>
                  <a:moveTo>
                    <a:pt x="457" y="545"/>
                  </a:moveTo>
                  <a:cubicBezTo>
                    <a:pt x="461" y="546"/>
                    <a:pt x="466" y="548"/>
                    <a:pt x="470" y="549"/>
                  </a:cubicBezTo>
                  <a:lnTo>
                    <a:pt x="470" y="549"/>
                  </a:lnTo>
                  <a:lnTo>
                    <a:pt x="461" y="545"/>
                  </a:lnTo>
                  <a:cubicBezTo>
                    <a:pt x="460" y="545"/>
                    <a:pt x="458" y="545"/>
                    <a:pt x="457" y="545"/>
                  </a:cubicBezTo>
                  <a:close/>
                  <a:moveTo>
                    <a:pt x="470" y="549"/>
                  </a:moveTo>
                  <a:lnTo>
                    <a:pt x="517" y="573"/>
                  </a:lnTo>
                  <a:cubicBezTo>
                    <a:pt x="531" y="573"/>
                    <a:pt x="559" y="587"/>
                    <a:pt x="573" y="587"/>
                  </a:cubicBezTo>
                  <a:lnTo>
                    <a:pt x="628" y="601"/>
                  </a:lnTo>
                  <a:lnTo>
                    <a:pt x="768" y="601"/>
                  </a:lnTo>
                  <a:cubicBezTo>
                    <a:pt x="662" y="601"/>
                    <a:pt x="561" y="582"/>
                    <a:pt x="470" y="549"/>
                  </a:cubicBezTo>
                  <a:close/>
                  <a:moveTo>
                    <a:pt x="1549" y="29"/>
                  </a:moveTo>
                  <a:lnTo>
                    <a:pt x="1549" y="29"/>
                  </a:lnTo>
                  <a:cubicBezTo>
                    <a:pt x="1507" y="196"/>
                    <a:pt x="1423" y="308"/>
                    <a:pt x="1354" y="378"/>
                  </a:cubicBezTo>
                  <a:lnTo>
                    <a:pt x="1340" y="391"/>
                  </a:lnTo>
                  <a:cubicBezTo>
                    <a:pt x="1200" y="531"/>
                    <a:pt x="991" y="601"/>
                    <a:pt x="768" y="601"/>
                  </a:cubicBezTo>
                  <a:cubicBezTo>
                    <a:pt x="782" y="601"/>
                    <a:pt x="810" y="601"/>
                    <a:pt x="838" y="615"/>
                  </a:cubicBezTo>
                  <a:lnTo>
                    <a:pt x="907" y="615"/>
                  </a:lnTo>
                  <a:cubicBezTo>
                    <a:pt x="921" y="601"/>
                    <a:pt x="935" y="601"/>
                    <a:pt x="949" y="601"/>
                  </a:cubicBezTo>
                  <a:lnTo>
                    <a:pt x="1005" y="587"/>
                  </a:lnTo>
                  <a:cubicBezTo>
                    <a:pt x="1019" y="587"/>
                    <a:pt x="1047" y="573"/>
                    <a:pt x="1061" y="573"/>
                  </a:cubicBezTo>
                  <a:lnTo>
                    <a:pt x="1103" y="545"/>
                  </a:lnTo>
                  <a:cubicBezTo>
                    <a:pt x="1130" y="545"/>
                    <a:pt x="1144" y="531"/>
                    <a:pt x="1158" y="531"/>
                  </a:cubicBezTo>
                  <a:lnTo>
                    <a:pt x="1214" y="503"/>
                  </a:lnTo>
                  <a:cubicBezTo>
                    <a:pt x="1228" y="475"/>
                    <a:pt x="1242" y="475"/>
                    <a:pt x="1270" y="461"/>
                  </a:cubicBezTo>
                  <a:lnTo>
                    <a:pt x="1312" y="419"/>
                  </a:lnTo>
                  <a:lnTo>
                    <a:pt x="1354" y="391"/>
                  </a:lnTo>
                  <a:lnTo>
                    <a:pt x="1382" y="350"/>
                  </a:lnTo>
                  <a:cubicBezTo>
                    <a:pt x="1409" y="350"/>
                    <a:pt x="1409" y="336"/>
                    <a:pt x="1423" y="322"/>
                  </a:cubicBezTo>
                  <a:lnTo>
                    <a:pt x="1451" y="266"/>
                  </a:lnTo>
                  <a:cubicBezTo>
                    <a:pt x="1479" y="252"/>
                    <a:pt x="1493" y="238"/>
                    <a:pt x="1493" y="210"/>
                  </a:cubicBezTo>
                  <a:lnTo>
                    <a:pt x="1507" y="168"/>
                  </a:lnTo>
                  <a:cubicBezTo>
                    <a:pt x="1507" y="154"/>
                    <a:pt x="1535" y="126"/>
                    <a:pt x="1535" y="113"/>
                  </a:cubicBezTo>
                  <a:cubicBezTo>
                    <a:pt x="1535" y="71"/>
                    <a:pt x="1549" y="43"/>
                    <a:pt x="1549" y="29"/>
                  </a:cubicBez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5"/>
            <p:cNvSpPr/>
            <p:nvPr/>
          </p:nvSpPr>
          <p:spPr>
            <a:xfrm>
              <a:off x="4199325" y="3502775"/>
              <a:ext cx="38375" cy="15025"/>
            </a:xfrm>
            <a:custGeom>
              <a:avLst/>
              <a:gdLst/>
              <a:ahLst/>
              <a:cxnLst/>
              <a:rect l="l" t="t" r="r" b="b"/>
              <a:pathLst>
                <a:path w="1535" h="601" extrusionOk="0">
                  <a:moveTo>
                    <a:pt x="1535" y="113"/>
                  </a:moveTo>
                  <a:cubicBezTo>
                    <a:pt x="1507" y="154"/>
                    <a:pt x="1507" y="182"/>
                    <a:pt x="1493" y="196"/>
                  </a:cubicBezTo>
                  <a:cubicBezTo>
                    <a:pt x="1493" y="201"/>
                    <a:pt x="1493" y="206"/>
                    <a:pt x="1492" y="210"/>
                  </a:cubicBezTo>
                  <a:lnTo>
                    <a:pt x="1492" y="210"/>
                  </a:lnTo>
                  <a:cubicBezTo>
                    <a:pt x="1508" y="181"/>
                    <a:pt x="1523" y="148"/>
                    <a:pt x="1535" y="113"/>
                  </a:cubicBezTo>
                  <a:close/>
                  <a:moveTo>
                    <a:pt x="1492" y="210"/>
                  </a:moveTo>
                  <a:cubicBezTo>
                    <a:pt x="1484" y="224"/>
                    <a:pt x="1476" y="237"/>
                    <a:pt x="1468" y="249"/>
                  </a:cubicBezTo>
                  <a:lnTo>
                    <a:pt x="1468" y="249"/>
                  </a:lnTo>
                  <a:cubicBezTo>
                    <a:pt x="1478" y="239"/>
                    <a:pt x="1488" y="228"/>
                    <a:pt x="1492" y="210"/>
                  </a:cubicBezTo>
                  <a:close/>
                  <a:moveTo>
                    <a:pt x="1468" y="249"/>
                  </a:moveTo>
                  <a:lnTo>
                    <a:pt x="1468" y="249"/>
                  </a:lnTo>
                  <a:cubicBezTo>
                    <a:pt x="1467" y="250"/>
                    <a:pt x="1466" y="251"/>
                    <a:pt x="1465" y="252"/>
                  </a:cubicBezTo>
                  <a:lnTo>
                    <a:pt x="1423" y="308"/>
                  </a:lnTo>
                  <a:cubicBezTo>
                    <a:pt x="1420" y="311"/>
                    <a:pt x="1418" y="314"/>
                    <a:pt x="1416" y="317"/>
                  </a:cubicBezTo>
                  <a:lnTo>
                    <a:pt x="1416" y="317"/>
                  </a:lnTo>
                  <a:cubicBezTo>
                    <a:pt x="1434" y="296"/>
                    <a:pt x="1451" y="274"/>
                    <a:pt x="1468" y="249"/>
                  </a:cubicBezTo>
                  <a:close/>
                  <a:moveTo>
                    <a:pt x="1416" y="317"/>
                  </a:moveTo>
                  <a:cubicBezTo>
                    <a:pt x="1410" y="323"/>
                    <a:pt x="1405" y="329"/>
                    <a:pt x="1399" y="335"/>
                  </a:cubicBezTo>
                  <a:lnTo>
                    <a:pt x="1399" y="335"/>
                  </a:lnTo>
                  <a:cubicBezTo>
                    <a:pt x="1407" y="334"/>
                    <a:pt x="1410" y="326"/>
                    <a:pt x="1416" y="317"/>
                  </a:cubicBezTo>
                  <a:close/>
                  <a:moveTo>
                    <a:pt x="1399" y="335"/>
                  </a:moveTo>
                  <a:cubicBezTo>
                    <a:pt x="1398" y="336"/>
                    <a:pt x="1397" y="336"/>
                    <a:pt x="1395" y="336"/>
                  </a:cubicBezTo>
                  <a:lnTo>
                    <a:pt x="1354" y="378"/>
                  </a:lnTo>
                  <a:lnTo>
                    <a:pt x="1312" y="405"/>
                  </a:lnTo>
                  <a:lnTo>
                    <a:pt x="1270" y="447"/>
                  </a:lnTo>
                  <a:cubicBezTo>
                    <a:pt x="1242" y="461"/>
                    <a:pt x="1228" y="461"/>
                    <a:pt x="1214" y="475"/>
                  </a:cubicBezTo>
                  <a:cubicBezTo>
                    <a:pt x="1228" y="475"/>
                    <a:pt x="1256" y="461"/>
                    <a:pt x="1256" y="461"/>
                  </a:cubicBezTo>
                  <a:cubicBezTo>
                    <a:pt x="1279" y="439"/>
                    <a:pt x="1338" y="400"/>
                    <a:pt x="1399" y="335"/>
                  </a:cubicBezTo>
                  <a:close/>
                  <a:moveTo>
                    <a:pt x="1214" y="475"/>
                  </a:moveTo>
                  <a:lnTo>
                    <a:pt x="1199" y="486"/>
                  </a:lnTo>
                  <a:lnTo>
                    <a:pt x="1199" y="486"/>
                  </a:lnTo>
                  <a:cubicBezTo>
                    <a:pt x="1204" y="483"/>
                    <a:pt x="1209" y="479"/>
                    <a:pt x="1214" y="475"/>
                  </a:cubicBezTo>
                  <a:close/>
                  <a:moveTo>
                    <a:pt x="1199" y="486"/>
                  </a:moveTo>
                  <a:cubicBezTo>
                    <a:pt x="1182" y="498"/>
                    <a:pt x="1165" y="510"/>
                    <a:pt x="1147" y="519"/>
                  </a:cubicBezTo>
                  <a:lnTo>
                    <a:pt x="1147" y="519"/>
                  </a:lnTo>
                  <a:cubicBezTo>
                    <a:pt x="1151" y="518"/>
                    <a:pt x="1155" y="517"/>
                    <a:pt x="1158" y="517"/>
                  </a:cubicBezTo>
                  <a:lnTo>
                    <a:pt x="1199" y="486"/>
                  </a:lnTo>
                  <a:close/>
                  <a:moveTo>
                    <a:pt x="1" y="1"/>
                  </a:moveTo>
                  <a:cubicBezTo>
                    <a:pt x="1" y="43"/>
                    <a:pt x="15" y="71"/>
                    <a:pt x="15" y="99"/>
                  </a:cubicBezTo>
                  <a:lnTo>
                    <a:pt x="29" y="140"/>
                  </a:lnTo>
                  <a:cubicBezTo>
                    <a:pt x="29" y="168"/>
                    <a:pt x="42" y="182"/>
                    <a:pt x="42" y="196"/>
                  </a:cubicBezTo>
                  <a:lnTo>
                    <a:pt x="70" y="252"/>
                  </a:lnTo>
                  <a:cubicBezTo>
                    <a:pt x="84" y="266"/>
                    <a:pt x="84" y="280"/>
                    <a:pt x="98" y="308"/>
                  </a:cubicBezTo>
                  <a:lnTo>
                    <a:pt x="140" y="336"/>
                  </a:lnTo>
                  <a:lnTo>
                    <a:pt x="168" y="378"/>
                  </a:lnTo>
                  <a:lnTo>
                    <a:pt x="210" y="405"/>
                  </a:lnTo>
                  <a:cubicBezTo>
                    <a:pt x="224" y="419"/>
                    <a:pt x="238" y="419"/>
                    <a:pt x="252" y="447"/>
                  </a:cubicBezTo>
                  <a:lnTo>
                    <a:pt x="308" y="475"/>
                  </a:lnTo>
                  <a:cubicBezTo>
                    <a:pt x="321" y="489"/>
                    <a:pt x="349" y="517"/>
                    <a:pt x="363" y="517"/>
                  </a:cubicBezTo>
                  <a:lnTo>
                    <a:pt x="419" y="531"/>
                  </a:lnTo>
                  <a:cubicBezTo>
                    <a:pt x="421" y="531"/>
                    <a:pt x="423" y="531"/>
                    <a:pt x="426" y="532"/>
                  </a:cubicBezTo>
                  <a:lnTo>
                    <a:pt x="426" y="532"/>
                  </a:lnTo>
                  <a:cubicBezTo>
                    <a:pt x="193" y="432"/>
                    <a:pt x="30" y="233"/>
                    <a:pt x="1" y="1"/>
                  </a:cubicBezTo>
                  <a:close/>
                  <a:moveTo>
                    <a:pt x="426" y="532"/>
                  </a:moveTo>
                  <a:cubicBezTo>
                    <a:pt x="430" y="534"/>
                    <a:pt x="435" y="536"/>
                    <a:pt x="440" y="538"/>
                  </a:cubicBezTo>
                  <a:lnTo>
                    <a:pt x="440" y="538"/>
                  </a:lnTo>
                  <a:cubicBezTo>
                    <a:pt x="435" y="535"/>
                    <a:pt x="430" y="533"/>
                    <a:pt x="426" y="532"/>
                  </a:cubicBezTo>
                  <a:close/>
                  <a:moveTo>
                    <a:pt x="440" y="538"/>
                  </a:moveTo>
                  <a:cubicBezTo>
                    <a:pt x="445" y="541"/>
                    <a:pt x="451" y="544"/>
                    <a:pt x="457" y="545"/>
                  </a:cubicBezTo>
                  <a:lnTo>
                    <a:pt x="457" y="545"/>
                  </a:lnTo>
                  <a:cubicBezTo>
                    <a:pt x="451" y="542"/>
                    <a:pt x="445" y="540"/>
                    <a:pt x="440" y="538"/>
                  </a:cubicBezTo>
                  <a:close/>
                  <a:moveTo>
                    <a:pt x="457" y="545"/>
                  </a:moveTo>
                  <a:cubicBezTo>
                    <a:pt x="461" y="546"/>
                    <a:pt x="466" y="548"/>
                    <a:pt x="470" y="549"/>
                  </a:cubicBezTo>
                  <a:lnTo>
                    <a:pt x="470" y="549"/>
                  </a:lnTo>
                  <a:lnTo>
                    <a:pt x="461" y="545"/>
                  </a:lnTo>
                  <a:cubicBezTo>
                    <a:pt x="460" y="545"/>
                    <a:pt x="458" y="545"/>
                    <a:pt x="457" y="545"/>
                  </a:cubicBezTo>
                  <a:close/>
                  <a:moveTo>
                    <a:pt x="1147" y="519"/>
                  </a:moveTo>
                  <a:cubicBezTo>
                    <a:pt x="1137" y="524"/>
                    <a:pt x="1127" y="531"/>
                    <a:pt x="1117" y="531"/>
                  </a:cubicBezTo>
                  <a:lnTo>
                    <a:pt x="1061" y="545"/>
                  </a:lnTo>
                  <a:cubicBezTo>
                    <a:pt x="1047" y="545"/>
                    <a:pt x="1019" y="573"/>
                    <a:pt x="1005" y="573"/>
                  </a:cubicBezTo>
                  <a:lnTo>
                    <a:pt x="949" y="587"/>
                  </a:lnTo>
                  <a:cubicBezTo>
                    <a:pt x="940" y="587"/>
                    <a:pt x="930" y="587"/>
                    <a:pt x="921" y="591"/>
                  </a:cubicBezTo>
                  <a:lnTo>
                    <a:pt x="921" y="591"/>
                  </a:lnTo>
                  <a:cubicBezTo>
                    <a:pt x="1002" y="580"/>
                    <a:pt x="1078" y="558"/>
                    <a:pt x="1147" y="519"/>
                  </a:cubicBezTo>
                  <a:close/>
                  <a:moveTo>
                    <a:pt x="470" y="549"/>
                  </a:moveTo>
                  <a:lnTo>
                    <a:pt x="517" y="573"/>
                  </a:lnTo>
                  <a:cubicBezTo>
                    <a:pt x="531" y="573"/>
                    <a:pt x="559" y="587"/>
                    <a:pt x="573" y="587"/>
                  </a:cubicBezTo>
                  <a:lnTo>
                    <a:pt x="628" y="601"/>
                  </a:lnTo>
                  <a:lnTo>
                    <a:pt x="768" y="601"/>
                  </a:lnTo>
                  <a:cubicBezTo>
                    <a:pt x="662" y="601"/>
                    <a:pt x="561" y="582"/>
                    <a:pt x="470" y="549"/>
                  </a:cubicBezTo>
                  <a:close/>
                  <a:moveTo>
                    <a:pt x="921" y="591"/>
                  </a:moveTo>
                  <a:cubicBezTo>
                    <a:pt x="871" y="598"/>
                    <a:pt x="820" y="601"/>
                    <a:pt x="768" y="601"/>
                  </a:cubicBezTo>
                  <a:lnTo>
                    <a:pt x="907" y="601"/>
                  </a:lnTo>
                  <a:cubicBezTo>
                    <a:pt x="912" y="596"/>
                    <a:pt x="916" y="593"/>
                    <a:pt x="921" y="591"/>
                  </a:cubicBez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5"/>
            <p:cNvSpPr/>
            <p:nvPr/>
          </p:nvSpPr>
          <p:spPr>
            <a:xfrm>
              <a:off x="4199325" y="3502775"/>
              <a:ext cx="37350" cy="15025"/>
            </a:xfrm>
            <a:custGeom>
              <a:avLst/>
              <a:gdLst/>
              <a:ahLst/>
              <a:cxnLst/>
              <a:rect l="l" t="t" r="r" b="b"/>
              <a:pathLst>
                <a:path w="1494" h="601" extrusionOk="0">
                  <a:moveTo>
                    <a:pt x="1493" y="238"/>
                  </a:moveTo>
                  <a:lnTo>
                    <a:pt x="1493" y="238"/>
                  </a:lnTo>
                  <a:cubicBezTo>
                    <a:pt x="1483" y="248"/>
                    <a:pt x="1473" y="258"/>
                    <a:pt x="1468" y="273"/>
                  </a:cubicBezTo>
                  <a:lnTo>
                    <a:pt x="1468" y="273"/>
                  </a:lnTo>
                  <a:cubicBezTo>
                    <a:pt x="1477" y="262"/>
                    <a:pt x="1485" y="250"/>
                    <a:pt x="1493" y="238"/>
                  </a:cubicBezTo>
                  <a:close/>
                  <a:moveTo>
                    <a:pt x="1468" y="273"/>
                  </a:moveTo>
                  <a:cubicBezTo>
                    <a:pt x="1456" y="290"/>
                    <a:pt x="1443" y="306"/>
                    <a:pt x="1429" y="321"/>
                  </a:cubicBezTo>
                  <a:lnTo>
                    <a:pt x="1429" y="321"/>
                  </a:lnTo>
                  <a:cubicBezTo>
                    <a:pt x="1438" y="317"/>
                    <a:pt x="1442" y="305"/>
                    <a:pt x="1465" y="294"/>
                  </a:cubicBezTo>
                  <a:cubicBezTo>
                    <a:pt x="1465" y="286"/>
                    <a:pt x="1466" y="279"/>
                    <a:pt x="1468" y="273"/>
                  </a:cubicBezTo>
                  <a:close/>
                  <a:moveTo>
                    <a:pt x="1429" y="321"/>
                  </a:moveTo>
                  <a:cubicBezTo>
                    <a:pt x="1428" y="321"/>
                    <a:pt x="1426" y="322"/>
                    <a:pt x="1423" y="322"/>
                  </a:cubicBezTo>
                  <a:lnTo>
                    <a:pt x="1411" y="341"/>
                  </a:lnTo>
                  <a:lnTo>
                    <a:pt x="1411" y="341"/>
                  </a:lnTo>
                  <a:cubicBezTo>
                    <a:pt x="1417" y="334"/>
                    <a:pt x="1423" y="328"/>
                    <a:pt x="1429" y="321"/>
                  </a:cubicBezTo>
                  <a:close/>
                  <a:moveTo>
                    <a:pt x="1411" y="341"/>
                  </a:moveTo>
                  <a:cubicBezTo>
                    <a:pt x="1396" y="356"/>
                    <a:pt x="1382" y="369"/>
                    <a:pt x="1368" y="382"/>
                  </a:cubicBezTo>
                  <a:lnTo>
                    <a:pt x="1368" y="382"/>
                  </a:lnTo>
                  <a:lnTo>
                    <a:pt x="1395" y="364"/>
                  </a:lnTo>
                  <a:lnTo>
                    <a:pt x="1411" y="341"/>
                  </a:lnTo>
                  <a:close/>
                  <a:moveTo>
                    <a:pt x="1368" y="382"/>
                  </a:moveTo>
                  <a:lnTo>
                    <a:pt x="1354" y="391"/>
                  </a:lnTo>
                  <a:lnTo>
                    <a:pt x="1298" y="433"/>
                  </a:lnTo>
                  <a:cubicBezTo>
                    <a:pt x="1284" y="447"/>
                    <a:pt x="1270" y="447"/>
                    <a:pt x="1256" y="461"/>
                  </a:cubicBezTo>
                  <a:lnTo>
                    <a:pt x="1241" y="472"/>
                  </a:lnTo>
                  <a:lnTo>
                    <a:pt x="1241" y="472"/>
                  </a:lnTo>
                  <a:cubicBezTo>
                    <a:pt x="1282" y="449"/>
                    <a:pt x="1325" y="420"/>
                    <a:pt x="1368" y="382"/>
                  </a:cubicBezTo>
                  <a:close/>
                  <a:moveTo>
                    <a:pt x="1241" y="472"/>
                  </a:moveTo>
                  <a:cubicBezTo>
                    <a:pt x="1209" y="490"/>
                    <a:pt x="1179" y="505"/>
                    <a:pt x="1153" y="516"/>
                  </a:cubicBezTo>
                  <a:lnTo>
                    <a:pt x="1153" y="516"/>
                  </a:lnTo>
                  <a:cubicBezTo>
                    <a:pt x="1167" y="513"/>
                    <a:pt x="1189" y="503"/>
                    <a:pt x="1200" y="503"/>
                  </a:cubicBezTo>
                  <a:lnTo>
                    <a:pt x="1241" y="472"/>
                  </a:lnTo>
                  <a:close/>
                  <a:moveTo>
                    <a:pt x="1" y="1"/>
                  </a:moveTo>
                  <a:cubicBezTo>
                    <a:pt x="1" y="43"/>
                    <a:pt x="15" y="71"/>
                    <a:pt x="15" y="99"/>
                  </a:cubicBezTo>
                  <a:lnTo>
                    <a:pt x="29" y="140"/>
                  </a:lnTo>
                  <a:cubicBezTo>
                    <a:pt x="29" y="168"/>
                    <a:pt x="42" y="182"/>
                    <a:pt x="42" y="196"/>
                  </a:cubicBezTo>
                  <a:lnTo>
                    <a:pt x="70" y="252"/>
                  </a:lnTo>
                  <a:cubicBezTo>
                    <a:pt x="84" y="266"/>
                    <a:pt x="84" y="280"/>
                    <a:pt x="98" y="308"/>
                  </a:cubicBezTo>
                  <a:lnTo>
                    <a:pt x="140" y="336"/>
                  </a:lnTo>
                  <a:lnTo>
                    <a:pt x="168" y="378"/>
                  </a:lnTo>
                  <a:lnTo>
                    <a:pt x="210" y="405"/>
                  </a:lnTo>
                  <a:cubicBezTo>
                    <a:pt x="224" y="419"/>
                    <a:pt x="238" y="419"/>
                    <a:pt x="252" y="447"/>
                  </a:cubicBezTo>
                  <a:lnTo>
                    <a:pt x="308" y="475"/>
                  </a:lnTo>
                  <a:cubicBezTo>
                    <a:pt x="321" y="489"/>
                    <a:pt x="349" y="517"/>
                    <a:pt x="363" y="517"/>
                  </a:cubicBezTo>
                  <a:lnTo>
                    <a:pt x="419" y="531"/>
                  </a:lnTo>
                  <a:cubicBezTo>
                    <a:pt x="421" y="531"/>
                    <a:pt x="423" y="531"/>
                    <a:pt x="426" y="532"/>
                  </a:cubicBezTo>
                  <a:lnTo>
                    <a:pt x="426" y="532"/>
                  </a:lnTo>
                  <a:cubicBezTo>
                    <a:pt x="193" y="432"/>
                    <a:pt x="30" y="233"/>
                    <a:pt x="1" y="1"/>
                  </a:cubicBezTo>
                  <a:close/>
                  <a:moveTo>
                    <a:pt x="426" y="532"/>
                  </a:moveTo>
                  <a:cubicBezTo>
                    <a:pt x="430" y="534"/>
                    <a:pt x="435" y="536"/>
                    <a:pt x="440" y="538"/>
                  </a:cubicBezTo>
                  <a:lnTo>
                    <a:pt x="440" y="538"/>
                  </a:lnTo>
                  <a:cubicBezTo>
                    <a:pt x="435" y="535"/>
                    <a:pt x="430" y="533"/>
                    <a:pt x="426" y="532"/>
                  </a:cubicBezTo>
                  <a:close/>
                  <a:moveTo>
                    <a:pt x="440" y="538"/>
                  </a:moveTo>
                  <a:cubicBezTo>
                    <a:pt x="445" y="541"/>
                    <a:pt x="451" y="544"/>
                    <a:pt x="457" y="545"/>
                  </a:cubicBezTo>
                  <a:lnTo>
                    <a:pt x="457" y="545"/>
                  </a:lnTo>
                  <a:cubicBezTo>
                    <a:pt x="451" y="542"/>
                    <a:pt x="445" y="540"/>
                    <a:pt x="440" y="538"/>
                  </a:cubicBezTo>
                  <a:close/>
                  <a:moveTo>
                    <a:pt x="457" y="545"/>
                  </a:moveTo>
                  <a:cubicBezTo>
                    <a:pt x="461" y="546"/>
                    <a:pt x="466" y="548"/>
                    <a:pt x="470" y="549"/>
                  </a:cubicBezTo>
                  <a:lnTo>
                    <a:pt x="470" y="549"/>
                  </a:lnTo>
                  <a:lnTo>
                    <a:pt x="461" y="545"/>
                  </a:lnTo>
                  <a:cubicBezTo>
                    <a:pt x="460" y="545"/>
                    <a:pt x="458" y="545"/>
                    <a:pt x="457" y="545"/>
                  </a:cubicBezTo>
                  <a:close/>
                  <a:moveTo>
                    <a:pt x="1153" y="516"/>
                  </a:moveTo>
                  <a:lnTo>
                    <a:pt x="1153" y="516"/>
                  </a:lnTo>
                  <a:cubicBezTo>
                    <a:pt x="1150" y="517"/>
                    <a:pt x="1147" y="517"/>
                    <a:pt x="1144" y="517"/>
                  </a:cubicBezTo>
                  <a:lnTo>
                    <a:pt x="1089" y="531"/>
                  </a:lnTo>
                  <a:cubicBezTo>
                    <a:pt x="1075" y="531"/>
                    <a:pt x="1061" y="545"/>
                    <a:pt x="1047" y="545"/>
                  </a:cubicBezTo>
                  <a:lnTo>
                    <a:pt x="1014" y="561"/>
                  </a:lnTo>
                  <a:lnTo>
                    <a:pt x="1014" y="561"/>
                  </a:lnTo>
                  <a:cubicBezTo>
                    <a:pt x="1029" y="556"/>
                    <a:pt x="1045" y="551"/>
                    <a:pt x="1061" y="545"/>
                  </a:cubicBezTo>
                  <a:lnTo>
                    <a:pt x="1075" y="545"/>
                  </a:lnTo>
                  <a:cubicBezTo>
                    <a:pt x="1095" y="538"/>
                    <a:pt x="1122" y="529"/>
                    <a:pt x="1153" y="516"/>
                  </a:cubicBezTo>
                  <a:close/>
                  <a:moveTo>
                    <a:pt x="1014" y="561"/>
                  </a:moveTo>
                  <a:cubicBezTo>
                    <a:pt x="1000" y="566"/>
                    <a:pt x="987" y="570"/>
                    <a:pt x="975" y="573"/>
                  </a:cubicBezTo>
                  <a:lnTo>
                    <a:pt x="975" y="573"/>
                  </a:lnTo>
                  <a:cubicBezTo>
                    <a:pt x="981" y="573"/>
                    <a:pt x="987" y="573"/>
                    <a:pt x="991" y="573"/>
                  </a:cubicBezTo>
                  <a:lnTo>
                    <a:pt x="1014" y="561"/>
                  </a:lnTo>
                  <a:close/>
                  <a:moveTo>
                    <a:pt x="975" y="573"/>
                  </a:moveTo>
                  <a:cubicBezTo>
                    <a:pt x="964" y="574"/>
                    <a:pt x="951" y="576"/>
                    <a:pt x="942" y="582"/>
                  </a:cubicBezTo>
                  <a:lnTo>
                    <a:pt x="942" y="582"/>
                  </a:lnTo>
                  <a:cubicBezTo>
                    <a:pt x="953" y="579"/>
                    <a:pt x="964" y="576"/>
                    <a:pt x="975" y="573"/>
                  </a:cubicBezTo>
                  <a:close/>
                  <a:moveTo>
                    <a:pt x="942" y="582"/>
                  </a:moveTo>
                  <a:lnTo>
                    <a:pt x="942" y="582"/>
                  </a:lnTo>
                  <a:cubicBezTo>
                    <a:pt x="934" y="583"/>
                    <a:pt x="926" y="585"/>
                    <a:pt x="918" y="587"/>
                  </a:cubicBezTo>
                  <a:lnTo>
                    <a:pt x="935" y="587"/>
                  </a:lnTo>
                  <a:cubicBezTo>
                    <a:pt x="937" y="585"/>
                    <a:pt x="939" y="583"/>
                    <a:pt x="942" y="582"/>
                  </a:cubicBezTo>
                  <a:close/>
                  <a:moveTo>
                    <a:pt x="865" y="587"/>
                  </a:moveTo>
                  <a:cubicBezTo>
                    <a:pt x="814" y="600"/>
                    <a:pt x="786" y="601"/>
                    <a:pt x="771" y="601"/>
                  </a:cubicBezTo>
                  <a:lnTo>
                    <a:pt x="771" y="601"/>
                  </a:lnTo>
                  <a:cubicBezTo>
                    <a:pt x="822" y="601"/>
                    <a:pt x="869" y="597"/>
                    <a:pt x="918" y="587"/>
                  </a:cubicBezTo>
                  <a:close/>
                  <a:moveTo>
                    <a:pt x="470" y="549"/>
                  </a:moveTo>
                  <a:lnTo>
                    <a:pt x="517" y="573"/>
                  </a:lnTo>
                  <a:cubicBezTo>
                    <a:pt x="531" y="573"/>
                    <a:pt x="559" y="587"/>
                    <a:pt x="573" y="587"/>
                  </a:cubicBezTo>
                  <a:lnTo>
                    <a:pt x="628" y="601"/>
                  </a:lnTo>
                  <a:lnTo>
                    <a:pt x="768" y="601"/>
                  </a:lnTo>
                  <a:cubicBezTo>
                    <a:pt x="662" y="601"/>
                    <a:pt x="561" y="582"/>
                    <a:pt x="470" y="549"/>
                  </a:cubicBezTo>
                  <a:close/>
                  <a:moveTo>
                    <a:pt x="771" y="601"/>
                  </a:moveTo>
                  <a:lnTo>
                    <a:pt x="771" y="601"/>
                  </a:lnTo>
                  <a:cubicBezTo>
                    <a:pt x="770" y="601"/>
                    <a:pt x="769" y="601"/>
                    <a:pt x="768" y="601"/>
                  </a:cubicBezTo>
                  <a:cubicBezTo>
                    <a:pt x="769" y="601"/>
                    <a:pt x="770" y="601"/>
                    <a:pt x="771" y="601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5"/>
            <p:cNvSpPr/>
            <p:nvPr/>
          </p:nvSpPr>
          <p:spPr>
            <a:xfrm>
              <a:off x="4205250" y="3475575"/>
              <a:ext cx="22700" cy="17475"/>
            </a:xfrm>
            <a:custGeom>
              <a:avLst/>
              <a:gdLst/>
              <a:ahLst/>
              <a:cxnLst/>
              <a:rect l="l" t="t" r="r" b="b"/>
              <a:pathLst>
                <a:path w="908" h="699" extrusionOk="0">
                  <a:moveTo>
                    <a:pt x="475" y="1"/>
                  </a:moveTo>
                  <a:cubicBezTo>
                    <a:pt x="224" y="1"/>
                    <a:pt x="43" y="154"/>
                    <a:pt x="15" y="350"/>
                  </a:cubicBezTo>
                  <a:cubicBezTo>
                    <a:pt x="1" y="545"/>
                    <a:pt x="196" y="698"/>
                    <a:pt x="433" y="698"/>
                  </a:cubicBezTo>
                  <a:cubicBezTo>
                    <a:pt x="698" y="698"/>
                    <a:pt x="893" y="517"/>
                    <a:pt x="893" y="350"/>
                  </a:cubicBezTo>
                  <a:cubicBezTo>
                    <a:pt x="907" y="168"/>
                    <a:pt x="712" y="1"/>
                    <a:pt x="475" y="1"/>
                  </a:cubicBezTo>
                  <a:close/>
                </a:path>
              </a:pathLst>
            </a:custGeom>
            <a:solidFill>
              <a:srgbClr val="A2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5"/>
            <p:cNvSpPr/>
            <p:nvPr/>
          </p:nvSpPr>
          <p:spPr>
            <a:xfrm>
              <a:off x="4233500" y="3483950"/>
              <a:ext cx="4900" cy="25475"/>
            </a:xfrm>
            <a:custGeom>
              <a:avLst/>
              <a:gdLst/>
              <a:ahLst/>
              <a:cxnLst/>
              <a:rect l="l" t="t" r="r" b="b"/>
              <a:pathLst>
                <a:path w="196" h="1019" extrusionOk="0">
                  <a:moveTo>
                    <a:pt x="126" y="1"/>
                  </a:moveTo>
                  <a:lnTo>
                    <a:pt x="126" y="84"/>
                  </a:lnTo>
                  <a:cubicBezTo>
                    <a:pt x="112" y="210"/>
                    <a:pt x="70" y="308"/>
                    <a:pt x="1" y="419"/>
                  </a:cubicBezTo>
                  <a:lnTo>
                    <a:pt x="70" y="1019"/>
                  </a:lnTo>
                  <a:cubicBezTo>
                    <a:pt x="140" y="921"/>
                    <a:pt x="196" y="810"/>
                    <a:pt x="196" y="698"/>
                  </a:cubicBezTo>
                  <a:lnTo>
                    <a:pt x="196" y="600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5"/>
            <p:cNvSpPr/>
            <p:nvPr/>
          </p:nvSpPr>
          <p:spPr>
            <a:xfrm>
              <a:off x="4231050" y="3494425"/>
              <a:ext cx="4225" cy="18150"/>
            </a:xfrm>
            <a:custGeom>
              <a:avLst/>
              <a:gdLst/>
              <a:ahLst/>
              <a:cxnLst/>
              <a:rect l="l" t="t" r="r" b="b"/>
              <a:pathLst>
                <a:path w="169" h="726" extrusionOk="0">
                  <a:moveTo>
                    <a:pt x="99" y="0"/>
                  </a:moveTo>
                  <a:cubicBezTo>
                    <a:pt x="71" y="28"/>
                    <a:pt x="29" y="70"/>
                    <a:pt x="1" y="112"/>
                  </a:cubicBezTo>
                  <a:lnTo>
                    <a:pt x="71" y="725"/>
                  </a:lnTo>
                  <a:cubicBezTo>
                    <a:pt x="99" y="698"/>
                    <a:pt x="140" y="642"/>
                    <a:pt x="168" y="60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5"/>
            <p:cNvSpPr/>
            <p:nvPr/>
          </p:nvSpPr>
          <p:spPr>
            <a:xfrm>
              <a:off x="4227925" y="3496850"/>
              <a:ext cx="4900" cy="17475"/>
            </a:xfrm>
            <a:custGeom>
              <a:avLst/>
              <a:gdLst/>
              <a:ahLst/>
              <a:cxnLst/>
              <a:rect l="l" t="t" r="r" b="b"/>
              <a:pathLst>
                <a:path w="196" h="699" extrusionOk="0">
                  <a:moveTo>
                    <a:pt x="126" y="1"/>
                  </a:moveTo>
                  <a:cubicBezTo>
                    <a:pt x="84" y="43"/>
                    <a:pt x="42" y="71"/>
                    <a:pt x="0" y="84"/>
                  </a:cubicBezTo>
                  <a:lnTo>
                    <a:pt x="70" y="698"/>
                  </a:lnTo>
                  <a:cubicBezTo>
                    <a:pt x="112" y="684"/>
                    <a:pt x="154" y="642"/>
                    <a:pt x="196" y="615"/>
                  </a:cubicBezTo>
                  <a:lnTo>
                    <a:pt x="126" y="1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5"/>
            <p:cNvSpPr/>
            <p:nvPr/>
          </p:nvSpPr>
          <p:spPr>
            <a:xfrm>
              <a:off x="4224075" y="3499650"/>
              <a:ext cx="5625" cy="16750"/>
            </a:xfrm>
            <a:custGeom>
              <a:avLst/>
              <a:gdLst/>
              <a:ahLst/>
              <a:cxnLst/>
              <a:rect l="l" t="t" r="r" b="b"/>
              <a:pathLst>
                <a:path w="225" h="670" extrusionOk="0">
                  <a:moveTo>
                    <a:pt x="154" y="0"/>
                  </a:moveTo>
                  <a:cubicBezTo>
                    <a:pt x="99" y="14"/>
                    <a:pt x="57" y="42"/>
                    <a:pt x="1" y="70"/>
                  </a:cubicBezTo>
                  <a:lnTo>
                    <a:pt x="71" y="670"/>
                  </a:lnTo>
                  <a:cubicBezTo>
                    <a:pt x="113" y="656"/>
                    <a:pt x="168" y="642"/>
                    <a:pt x="224" y="600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5"/>
            <p:cNvSpPr/>
            <p:nvPr/>
          </p:nvSpPr>
          <p:spPr>
            <a:xfrm>
              <a:off x="4196875" y="3488150"/>
              <a:ext cx="28625" cy="29650"/>
            </a:xfrm>
            <a:custGeom>
              <a:avLst/>
              <a:gdLst/>
              <a:ahLst/>
              <a:cxnLst/>
              <a:rect l="l" t="t" r="r" b="b"/>
              <a:pathLst>
                <a:path w="1145" h="1186" extrusionOk="0">
                  <a:moveTo>
                    <a:pt x="1" y="0"/>
                  </a:moveTo>
                  <a:lnTo>
                    <a:pt x="71" y="614"/>
                  </a:lnTo>
                  <a:cubicBezTo>
                    <a:pt x="127" y="921"/>
                    <a:pt x="447" y="1186"/>
                    <a:pt x="838" y="1186"/>
                  </a:cubicBezTo>
                  <a:cubicBezTo>
                    <a:pt x="949" y="1186"/>
                    <a:pt x="1047" y="1172"/>
                    <a:pt x="1145" y="1130"/>
                  </a:cubicBezTo>
                  <a:lnTo>
                    <a:pt x="1075" y="530"/>
                  </a:lnTo>
                  <a:cubicBezTo>
                    <a:pt x="977" y="544"/>
                    <a:pt x="894" y="558"/>
                    <a:pt x="768" y="572"/>
                  </a:cubicBezTo>
                  <a:cubicBezTo>
                    <a:pt x="378" y="572"/>
                    <a:pt x="43" y="335"/>
                    <a:pt x="1" y="0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5"/>
            <p:cNvSpPr/>
            <p:nvPr/>
          </p:nvSpPr>
          <p:spPr>
            <a:xfrm>
              <a:off x="4196875" y="3468950"/>
              <a:ext cx="39800" cy="33500"/>
            </a:xfrm>
            <a:custGeom>
              <a:avLst/>
              <a:gdLst/>
              <a:ahLst/>
              <a:cxnLst/>
              <a:rect l="l" t="t" r="r" b="b"/>
              <a:pathLst>
                <a:path w="1592" h="1340" extrusionOk="0">
                  <a:moveTo>
                    <a:pt x="810" y="266"/>
                  </a:moveTo>
                  <a:cubicBezTo>
                    <a:pt x="1047" y="266"/>
                    <a:pt x="1228" y="433"/>
                    <a:pt x="1228" y="615"/>
                  </a:cubicBezTo>
                  <a:cubicBezTo>
                    <a:pt x="1201" y="810"/>
                    <a:pt x="1019" y="963"/>
                    <a:pt x="768" y="963"/>
                  </a:cubicBezTo>
                  <a:cubicBezTo>
                    <a:pt x="531" y="963"/>
                    <a:pt x="350" y="782"/>
                    <a:pt x="350" y="615"/>
                  </a:cubicBezTo>
                  <a:cubicBezTo>
                    <a:pt x="378" y="419"/>
                    <a:pt x="559" y="266"/>
                    <a:pt x="810" y="266"/>
                  </a:cubicBezTo>
                  <a:close/>
                  <a:moveTo>
                    <a:pt x="824" y="1"/>
                  </a:moveTo>
                  <a:cubicBezTo>
                    <a:pt x="336" y="15"/>
                    <a:pt x="1" y="336"/>
                    <a:pt x="29" y="768"/>
                  </a:cubicBezTo>
                  <a:cubicBezTo>
                    <a:pt x="71" y="1089"/>
                    <a:pt x="392" y="1340"/>
                    <a:pt x="796" y="1340"/>
                  </a:cubicBezTo>
                  <a:cubicBezTo>
                    <a:pt x="1228" y="1340"/>
                    <a:pt x="1577" y="1047"/>
                    <a:pt x="1591" y="684"/>
                  </a:cubicBezTo>
                  <a:lnTo>
                    <a:pt x="1591" y="601"/>
                  </a:lnTo>
                  <a:cubicBezTo>
                    <a:pt x="1563" y="336"/>
                    <a:pt x="1326" y="15"/>
                    <a:pt x="824" y="1"/>
                  </a:cubicBezTo>
                  <a:close/>
                </a:path>
              </a:pathLst>
            </a:custGeom>
            <a:solidFill>
              <a:srgbClr val="AB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5"/>
            <p:cNvSpPr/>
            <p:nvPr/>
          </p:nvSpPr>
          <p:spPr>
            <a:xfrm>
              <a:off x="4197225" y="3468950"/>
              <a:ext cx="42575" cy="33500"/>
            </a:xfrm>
            <a:custGeom>
              <a:avLst/>
              <a:gdLst/>
              <a:ahLst/>
              <a:cxnLst/>
              <a:rect l="l" t="t" r="r" b="b"/>
              <a:pathLst>
                <a:path w="1703" h="1340" extrusionOk="0">
                  <a:moveTo>
                    <a:pt x="810" y="14"/>
                  </a:moveTo>
                  <a:cubicBezTo>
                    <a:pt x="810" y="14"/>
                    <a:pt x="810" y="14"/>
                    <a:pt x="810" y="15"/>
                  </a:cubicBezTo>
                  <a:lnTo>
                    <a:pt x="810" y="15"/>
                  </a:lnTo>
                  <a:cubicBezTo>
                    <a:pt x="810" y="14"/>
                    <a:pt x="810" y="14"/>
                    <a:pt x="810" y="14"/>
                  </a:cubicBezTo>
                  <a:close/>
                  <a:moveTo>
                    <a:pt x="1187" y="252"/>
                  </a:moveTo>
                  <a:cubicBezTo>
                    <a:pt x="1270" y="266"/>
                    <a:pt x="1340" y="266"/>
                    <a:pt x="1410" y="336"/>
                  </a:cubicBezTo>
                  <a:cubicBezTo>
                    <a:pt x="1703" y="601"/>
                    <a:pt x="1479" y="1200"/>
                    <a:pt x="949" y="1228"/>
                  </a:cubicBezTo>
                  <a:cubicBezTo>
                    <a:pt x="754" y="1228"/>
                    <a:pt x="657" y="1131"/>
                    <a:pt x="615" y="1117"/>
                  </a:cubicBezTo>
                  <a:cubicBezTo>
                    <a:pt x="545" y="1047"/>
                    <a:pt x="364" y="768"/>
                    <a:pt x="336" y="684"/>
                  </a:cubicBezTo>
                  <a:cubicBezTo>
                    <a:pt x="308" y="405"/>
                    <a:pt x="559" y="266"/>
                    <a:pt x="754" y="252"/>
                  </a:cubicBezTo>
                  <a:close/>
                  <a:moveTo>
                    <a:pt x="810" y="1"/>
                  </a:moveTo>
                  <a:cubicBezTo>
                    <a:pt x="810" y="1"/>
                    <a:pt x="809" y="6"/>
                    <a:pt x="808" y="15"/>
                  </a:cubicBezTo>
                  <a:lnTo>
                    <a:pt x="670" y="15"/>
                  </a:lnTo>
                  <a:cubicBezTo>
                    <a:pt x="657" y="43"/>
                    <a:pt x="629" y="43"/>
                    <a:pt x="615" y="43"/>
                  </a:cubicBezTo>
                  <a:lnTo>
                    <a:pt x="559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85"/>
                  </a:lnTo>
                  <a:cubicBezTo>
                    <a:pt x="447" y="85"/>
                    <a:pt x="433" y="112"/>
                    <a:pt x="405" y="112"/>
                  </a:cubicBezTo>
                  <a:lnTo>
                    <a:pt x="364" y="140"/>
                  </a:lnTo>
                  <a:cubicBezTo>
                    <a:pt x="336" y="154"/>
                    <a:pt x="322" y="154"/>
                    <a:pt x="308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294"/>
                    <a:pt x="154" y="322"/>
                  </a:cubicBezTo>
                  <a:lnTo>
                    <a:pt x="113" y="364"/>
                  </a:lnTo>
                  <a:cubicBezTo>
                    <a:pt x="99" y="391"/>
                    <a:pt x="85" y="405"/>
                    <a:pt x="85" y="419"/>
                  </a:cubicBezTo>
                  <a:lnTo>
                    <a:pt x="57" y="475"/>
                  </a:lnTo>
                  <a:cubicBezTo>
                    <a:pt x="57" y="489"/>
                    <a:pt x="43" y="503"/>
                    <a:pt x="43" y="531"/>
                  </a:cubicBezTo>
                  <a:lnTo>
                    <a:pt x="29" y="573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57" y="1089"/>
                    <a:pt x="378" y="1340"/>
                    <a:pt x="768" y="1340"/>
                  </a:cubicBezTo>
                  <a:cubicBezTo>
                    <a:pt x="1214" y="1340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03"/>
                  </a:cubicBezTo>
                  <a:lnTo>
                    <a:pt x="1535" y="461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6" y="294"/>
                  </a:cubicBezTo>
                  <a:lnTo>
                    <a:pt x="1438" y="266"/>
                  </a:lnTo>
                  <a:lnTo>
                    <a:pt x="1396" y="224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54"/>
                  </a:cubicBezTo>
                  <a:lnTo>
                    <a:pt x="1256" y="126"/>
                  </a:lnTo>
                  <a:cubicBezTo>
                    <a:pt x="1242" y="112"/>
                    <a:pt x="1228" y="85"/>
                    <a:pt x="1214" y="85"/>
                  </a:cubicBezTo>
                  <a:lnTo>
                    <a:pt x="1159" y="71"/>
                  </a:lnTo>
                  <a:cubicBezTo>
                    <a:pt x="1145" y="71"/>
                    <a:pt x="1117" y="57"/>
                    <a:pt x="1103" y="57"/>
                  </a:cubicBezTo>
                  <a:lnTo>
                    <a:pt x="1047" y="43"/>
                  </a:lnTo>
                  <a:cubicBezTo>
                    <a:pt x="1033" y="43"/>
                    <a:pt x="1019" y="15"/>
                    <a:pt x="1005" y="15"/>
                  </a:cubicBezTo>
                  <a:lnTo>
                    <a:pt x="949" y="1"/>
                  </a:lnTo>
                  <a:close/>
                </a:path>
              </a:pathLst>
            </a:custGeom>
            <a:solidFill>
              <a:srgbClr val="AB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5"/>
            <p:cNvSpPr/>
            <p:nvPr/>
          </p:nvSpPr>
          <p:spPr>
            <a:xfrm>
              <a:off x="4197225" y="3468950"/>
              <a:ext cx="42925" cy="33500"/>
            </a:xfrm>
            <a:custGeom>
              <a:avLst/>
              <a:gdLst/>
              <a:ahLst/>
              <a:cxnLst/>
              <a:rect l="l" t="t" r="r" b="b"/>
              <a:pathLst>
                <a:path w="1717" h="1340" extrusionOk="0">
                  <a:moveTo>
                    <a:pt x="810" y="13"/>
                  </a:moveTo>
                  <a:cubicBezTo>
                    <a:pt x="810" y="13"/>
                    <a:pt x="810" y="14"/>
                    <a:pt x="810" y="15"/>
                  </a:cubicBezTo>
                  <a:lnTo>
                    <a:pt x="810" y="15"/>
                  </a:lnTo>
                  <a:cubicBezTo>
                    <a:pt x="810" y="14"/>
                    <a:pt x="810" y="13"/>
                    <a:pt x="810" y="13"/>
                  </a:cubicBezTo>
                  <a:close/>
                  <a:moveTo>
                    <a:pt x="1030" y="189"/>
                  </a:moveTo>
                  <a:cubicBezTo>
                    <a:pt x="1159" y="189"/>
                    <a:pt x="1312" y="210"/>
                    <a:pt x="1410" y="294"/>
                  </a:cubicBezTo>
                  <a:cubicBezTo>
                    <a:pt x="1717" y="601"/>
                    <a:pt x="1493" y="1200"/>
                    <a:pt x="935" y="1228"/>
                  </a:cubicBezTo>
                  <a:cubicBezTo>
                    <a:pt x="930" y="1229"/>
                    <a:pt x="924" y="1229"/>
                    <a:pt x="918" y="1229"/>
                  </a:cubicBezTo>
                  <a:cubicBezTo>
                    <a:pt x="458" y="1229"/>
                    <a:pt x="322" y="684"/>
                    <a:pt x="322" y="684"/>
                  </a:cubicBezTo>
                  <a:cubicBezTo>
                    <a:pt x="280" y="391"/>
                    <a:pt x="559" y="252"/>
                    <a:pt x="754" y="210"/>
                  </a:cubicBezTo>
                  <a:cubicBezTo>
                    <a:pt x="754" y="210"/>
                    <a:pt x="773" y="216"/>
                    <a:pt x="785" y="216"/>
                  </a:cubicBezTo>
                  <a:cubicBezTo>
                    <a:pt x="791" y="216"/>
                    <a:pt x="796" y="215"/>
                    <a:pt x="796" y="210"/>
                  </a:cubicBezTo>
                  <a:cubicBezTo>
                    <a:pt x="796" y="210"/>
                    <a:pt x="901" y="189"/>
                    <a:pt x="1030" y="189"/>
                  </a:cubicBezTo>
                  <a:close/>
                  <a:moveTo>
                    <a:pt x="810" y="1"/>
                  </a:moveTo>
                  <a:cubicBezTo>
                    <a:pt x="810" y="1"/>
                    <a:pt x="809" y="6"/>
                    <a:pt x="808" y="15"/>
                  </a:cubicBezTo>
                  <a:lnTo>
                    <a:pt x="670" y="15"/>
                  </a:lnTo>
                  <a:cubicBezTo>
                    <a:pt x="657" y="43"/>
                    <a:pt x="629" y="43"/>
                    <a:pt x="615" y="43"/>
                  </a:cubicBezTo>
                  <a:lnTo>
                    <a:pt x="559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85"/>
                  </a:lnTo>
                  <a:cubicBezTo>
                    <a:pt x="447" y="85"/>
                    <a:pt x="433" y="112"/>
                    <a:pt x="405" y="112"/>
                  </a:cubicBezTo>
                  <a:lnTo>
                    <a:pt x="364" y="140"/>
                  </a:lnTo>
                  <a:cubicBezTo>
                    <a:pt x="336" y="154"/>
                    <a:pt x="322" y="154"/>
                    <a:pt x="308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294"/>
                    <a:pt x="154" y="322"/>
                  </a:cubicBezTo>
                  <a:lnTo>
                    <a:pt x="113" y="364"/>
                  </a:lnTo>
                  <a:cubicBezTo>
                    <a:pt x="99" y="391"/>
                    <a:pt x="85" y="405"/>
                    <a:pt x="85" y="419"/>
                  </a:cubicBezTo>
                  <a:lnTo>
                    <a:pt x="57" y="475"/>
                  </a:lnTo>
                  <a:cubicBezTo>
                    <a:pt x="57" y="489"/>
                    <a:pt x="43" y="503"/>
                    <a:pt x="43" y="531"/>
                  </a:cubicBezTo>
                  <a:lnTo>
                    <a:pt x="29" y="573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57" y="1089"/>
                    <a:pt x="378" y="1340"/>
                    <a:pt x="768" y="1340"/>
                  </a:cubicBezTo>
                  <a:cubicBezTo>
                    <a:pt x="1214" y="1340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03"/>
                  </a:cubicBezTo>
                  <a:lnTo>
                    <a:pt x="1535" y="461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6" y="294"/>
                  </a:cubicBezTo>
                  <a:lnTo>
                    <a:pt x="1438" y="266"/>
                  </a:lnTo>
                  <a:lnTo>
                    <a:pt x="1396" y="224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54"/>
                  </a:cubicBezTo>
                  <a:lnTo>
                    <a:pt x="1256" y="126"/>
                  </a:lnTo>
                  <a:cubicBezTo>
                    <a:pt x="1242" y="112"/>
                    <a:pt x="1228" y="85"/>
                    <a:pt x="1214" y="85"/>
                  </a:cubicBezTo>
                  <a:lnTo>
                    <a:pt x="1159" y="71"/>
                  </a:lnTo>
                  <a:cubicBezTo>
                    <a:pt x="1145" y="71"/>
                    <a:pt x="1117" y="57"/>
                    <a:pt x="1103" y="57"/>
                  </a:cubicBezTo>
                  <a:lnTo>
                    <a:pt x="1047" y="43"/>
                  </a:lnTo>
                  <a:cubicBezTo>
                    <a:pt x="1033" y="43"/>
                    <a:pt x="1019" y="15"/>
                    <a:pt x="1005" y="15"/>
                  </a:cubicBezTo>
                  <a:lnTo>
                    <a:pt x="949" y="1"/>
                  </a:lnTo>
                  <a:close/>
                </a:path>
              </a:pathLst>
            </a:custGeom>
            <a:solidFill>
              <a:srgbClr val="A7A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5"/>
            <p:cNvSpPr/>
            <p:nvPr/>
          </p:nvSpPr>
          <p:spPr>
            <a:xfrm>
              <a:off x="4197225" y="3469300"/>
              <a:ext cx="43625" cy="33850"/>
            </a:xfrm>
            <a:custGeom>
              <a:avLst/>
              <a:gdLst/>
              <a:ahLst/>
              <a:cxnLst/>
              <a:rect l="l" t="t" r="r" b="b"/>
              <a:pathLst>
                <a:path w="1745" h="1354" extrusionOk="0">
                  <a:moveTo>
                    <a:pt x="810" y="17"/>
                  </a:moveTo>
                  <a:cubicBezTo>
                    <a:pt x="810" y="17"/>
                    <a:pt x="810" y="20"/>
                    <a:pt x="810" y="29"/>
                  </a:cubicBezTo>
                  <a:lnTo>
                    <a:pt x="809" y="29"/>
                  </a:lnTo>
                  <a:cubicBezTo>
                    <a:pt x="810" y="21"/>
                    <a:pt x="810" y="17"/>
                    <a:pt x="810" y="17"/>
                  </a:cubicBezTo>
                  <a:close/>
                  <a:moveTo>
                    <a:pt x="1024" y="152"/>
                  </a:moveTo>
                  <a:cubicBezTo>
                    <a:pt x="1144" y="152"/>
                    <a:pt x="1288" y="179"/>
                    <a:pt x="1396" y="280"/>
                  </a:cubicBezTo>
                  <a:cubicBezTo>
                    <a:pt x="1745" y="601"/>
                    <a:pt x="1493" y="1186"/>
                    <a:pt x="963" y="1228"/>
                  </a:cubicBezTo>
                  <a:cubicBezTo>
                    <a:pt x="951" y="1229"/>
                    <a:pt x="938" y="1229"/>
                    <a:pt x="926" y="1229"/>
                  </a:cubicBezTo>
                  <a:cubicBezTo>
                    <a:pt x="427" y="1229"/>
                    <a:pt x="308" y="684"/>
                    <a:pt x="308" y="684"/>
                  </a:cubicBezTo>
                  <a:cubicBezTo>
                    <a:pt x="266" y="419"/>
                    <a:pt x="489" y="224"/>
                    <a:pt x="754" y="182"/>
                  </a:cubicBezTo>
                  <a:cubicBezTo>
                    <a:pt x="754" y="182"/>
                    <a:pt x="773" y="188"/>
                    <a:pt x="785" y="188"/>
                  </a:cubicBezTo>
                  <a:cubicBezTo>
                    <a:pt x="791" y="188"/>
                    <a:pt x="796" y="187"/>
                    <a:pt x="796" y="182"/>
                  </a:cubicBezTo>
                  <a:cubicBezTo>
                    <a:pt x="796" y="182"/>
                    <a:pt x="896" y="152"/>
                    <a:pt x="1024" y="152"/>
                  </a:cubicBezTo>
                  <a:close/>
                  <a:moveTo>
                    <a:pt x="810" y="1"/>
                  </a:moveTo>
                  <a:cubicBezTo>
                    <a:pt x="810" y="1"/>
                    <a:pt x="808" y="11"/>
                    <a:pt x="806" y="29"/>
                  </a:cubicBezTo>
                  <a:lnTo>
                    <a:pt x="670" y="29"/>
                  </a:lnTo>
                  <a:cubicBezTo>
                    <a:pt x="657" y="43"/>
                    <a:pt x="629" y="43"/>
                    <a:pt x="615" y="43"/>
                  </a:cubicBezTo>
                  <a:lnTo>
                    <a:pt x="559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98"/>
                  </a:lnTo>
                  <a:cubicBezTo>
                    <a:pt x="447" y="98"/>
                    <a:pt x="433" y="112"/>
                    <a:pt x="405" y="112"/>
                  </a:cubicBezTo>
                  <a:lnTo>
                    <a:pt x="364" y="140"/>
                  </a:lnTo>
                  <a:cubicBezTo>
                    <a:pt x="336" y="168"/>
                    <a:pt x="322" y="168"/>
                    <a:pt x="308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308"/>
                    <a:pt x="154" y="322"/>
                  </a:cubicBezTo>
                  <a:lnTo>
                    <a:pt x="113" y="377"/>
                  </a:lnTo>
                  <a:cubicBezTo>
                    <a:pt x="99" y="391"/>
                    <a:pt x="85" y="405"/>
                    <a:pt x="85" y="419"/>
                  </a:cubicBezTo>
                  <a:lnTo>
                    <a:pt x="57" y="475"/>
                  </a:lnTo>
                  <a:cubicBezTo>
                    <a:pt x="57" y="489"/>
                    <a:pt x="43" y="517"/>
                    <a:pt x="43" y="531"/>
                  </a:cubicBezTo>
                  <a:lnTo>
                    <a:pt x="29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7" y="1089"/>
                    <a:pt x="378" y="1354"/>
                    <a:pt x="768" y="1354"/>
                  </a:cubicBezTo>
                  <a:cubicBezTo>
                    <a:pt x="1214" y="1354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17"/>
                  </a:cubicBezTo>
                  <a:lnTo>
                    <a:pt x="1535" y="461"/>
                  </a:lnTo>
                  <a:cubicBezTo>
                    <a:pt x="1535" y="447"/>
                    <a:pt x="1521" y="419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6" y="308"/>
                  </a:cubicBezTo>
                  <a:lnTo>
                    <a:pt x="1438" y="266"/>
                  </a:lnTo>
                  <a:lnTo>
                    <a:pt x="1396" y="238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28" y="98"/>
                    <a:pt x="1214" y="98"/>
                  </a:cubicBezTo>
                  <a:lnTo>
                    <a:pt x="1159" y="71"/>
                  </a:lnTo>
                  <a:cubicBezTo>
                    <a:pt x="1145" y="71"/>
                    <a:pt x="1117" y="57"/>
                    <a:pt x="1103" y="57"/>
                  </a:cubicBezTo>
                  <a:lnTo>
                    <a:pt x="1047" y="43"/>
                  </a:lnTo>
                  <a:cubicBezTo>
                    <a:pt x="1033" y="43"/>
                    <a:pt x="1019" y="29"/>
                    <a:pt x="1005" y="29"/>
                  </a:cubicBezTo>
                  <a:lnTo>
                    <a:pt x="949" y="1"/>
                  </a:lnTo>
                  <a:close/>
                </a:path>
              </a:pathLst>
            </a:custGeom>
            <a:solidFill>
              <a:srgbClr val="A4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5"/>
            <p:cNvSpPr/>
            <p:nvPr/>
          </p:nvSpPr>
          <p:spPr>
            <a:xfrm>
              <a:off x="4197225" y="3468950"/>
              <a:ext cx="44675" cy="33500"/>
            </a:xfrm>
            <a:custGeom>
              <a:avLst/>
              <a:gdLst/>
              <a:ahLst/>
              <a:cxnLst/>
              <a:rect l="l" t="t" r="r" b="b"/>
              <a:pathLst>
                <a:path w="1787" h="1340" extrusionOk="0">
                  <a:moveTo>
                    <a:pt x="810" y="13"/>
                  </a:moveTo>
                  <a:cubicBezTo>
                    <a:pt x="810" y="13"/>
                    <a:pt x="810" y="14"/>
                    <a:pt x="810" y="15"/>
                  </a:cubicBezTo>
                  <a:lnTo>
                    <a:pt x="810" y="15"/>
                  </a:lnTo>
                  <a:cubicBezTo>
                    <a:pt x="810" y="14"/>
                    <a:pt x="810" y="13"/>
                    <a:pt x="810" y="13"/>
                  </a:cubicBezTo>
                  <a:close/>
                  <a:moveTo>
                    <a:pt x="981" y="133"/>
                  </a:moveTo>
                  <a:cubicBezTo>
                    <a:pt x="1098" y="133"/>
                    <a:pt x="1249" y="161"/>
                    <a:pt x="1368" y="280"/>
                  </a:cubicBezTo>
                  <a:cubicBezTo>
                    <a:pt x="1786" y="629"/>
                    <a:pt x="1452" y="1228"/>
                    <a:pt x="963" y="1256"/>
                  </a:cubicBezTo>
                  <a:cubicBezTo>
                    <a:pt x="940" y="1258"/>
                    <a:pt x="918" y="1259"/>
                    <a:pt x="896" y="1259"/>
                  </a:cubicBezTo>
                  <a:cubicBezTo>
                    <a:pt x="460" y="1259"/>
                    <a:pt x="306" y="872"/>
                    <a:pt x="280" y="712"/>
                  </a:cubicBezTo>
                  <a:cubicBezTo>
                    <a:pt x="252" y="475"/>
                    <a:pt x="447" y="252"/>
                    <a:pt x="754" y="182"/>
                  </a:cubicBezTo>
                  <a:cubicBezTo>
                    <a:pt x="754" y="168"/>
                    <a:pt x="765" y="168"/>
                    <a:pt x="775" y="168"/>
                  </a:cubicBezTo>
                  <a:cubicBezTo>
                    <a:pt x="786" y="168"/>
                    <a:pt x="796" y="168"/>
                    <a:pt x="796" y="154"/>
                  </a:cubicBezTo>
                  <a:cubicBezTo>
                    <a:pt x="803" y="154"/>
                    <a:pt x="879" y="133"/>
                    <a:pt x="981" y="133"/>
                  </a:cubicBezTo>
                  <a:close/>
                  <a:moveTo>
                    <a:pt x="810" y="1"/>
                  </a:moveTo>
                  <a:cubicBezTo>
                    <a:pt x="806" y="1"/>
                    <a:pt x="803" y="6"/>
                    <a:pt x="801" y="15"/>
                  </a:cubicBezTo>
                  <a:lnTo>
                    <a:pt x="670" y="15"/>
                  </a:lnTo>
                  <a:cubicBezTo>
                    <a:pt x="657" y="43"/>
                    <a:pt x="629" y="43"/>
                    <a:pt x="615" y="43"/>
                  </a:cubicBezTo>
                  <a:lnTo>
                    <a:pt x="559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85"/>
                  </a:lnTo>
                  <a:cubicBezTo>
                    <a:pt x="447" y="85"/>
                    <a:pt x="433" y="112"/>
                    <a:pt x="405" y="112"/>
                  </a:cubicBezTo>
                  <a:lnTo>
                    <a:pt x="364" y="140"/>
                  </a:lnTo>
                  <a:cubicBezTo>
                    <a:pt x="336" y="154"/>
                    <a:pt x="322" y="154"/>
                    <a:pt x="308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294"/>
                    <a:pt x="154" y="322"/>
                  </a:cubicBezTo>
                  <a:lnTo>
                    <a:pt x="113" y="364"/>
                  </a:lnTo>
                  <a:cubicBezTo>
                    <a:pt x="99" y="391"/>
                    <a:pt x="85" y="405"/>
                    <a:pt x="85" y="419"/>
                  </a:cubicBezTo>
                  <a:lnTo>
                    <a:pt x="57" y="475"/>
                  </a:lnTo>
                  <a:cubicBezTo>
                    <a:pt x="57" y="489"/>
                    <a:pt x="43" y="503"/>
                    <a:pt x="43" y="531"/>
                  </a:cubicBezTo>
                  <a:lnTo>
                    <a:pt x="29" y="573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57" y="1089"/>
                    <a:pt x="378" y="1340"/>
                    <a:pt x="768" y="1340"/>
                  </a:cubicBezTo>
                  <a:cubicBezTo>
                    <a:pt x="1214" y="1340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03"/>
                  </a:cubicBezTo>
                  <a:lnTo>
                    <a:pt x="1535" y="461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6" y="294"/>
                  </a:cubicBezTo>
                  <a:lnTo>
                    <a:pt x="1438" y="266"/>
                  </a:lnTo>
                  <a:lnTo>
                    <a:pt x="1396" y="224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54"/>
                  </a:cubicBezTo>
                  <a:lnTo>
                    <a:pt x="1256" y="126"/>
                  </a:lnTo>
                  <a:cubicBezTo>
                    <a:pt x="1242" y="112"/>
                    <a:pt x="1228" y="85"/>
                    <a:pt x="1214" y="85"/>
                  </a:cubicBezTo>
                  <a:lnTo>
                    <a:pt x="1159" y="71"/>
                  </a:lnTo>
                  <a:cubicBezTo>
                    <a:pt x="1145" y="71"/>
                    <a:pt x="1117" y="57"/>
                    <a:pt x="1103" y="57"/>
                  </a:cubicBezTo>
                  <a:lnTo>
                    <a:pt x="1047" y="43"/>
                  </a:lnTo>
                  <a:cubicBezTo>
                    <a:pt x="1033" y="43"/>
                    <a:pt x="1019" y="15"/>
                    <a:pt x="1005" y="15"/>
                  </a:cubicBezTo>
                  <a:lnTo>
                    <a:pt x="949" y="1"/>
                  </a:lnTo>
                  <a:close/>
                </a:path>
              </a:pathLst>
            </a:custGeom>
            <a:solidFill>
              <a:srgbClr val="A0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5"/>
            <p:cNvSpPr/>
            <p:nvPr/>
          </p:nvSpPr>
          <p:spPr>
            <a:xfrm>
              <a:off x="4197925" y="3468950"/>
              <a:ext cx="43275" cy="33500"/>
            </a:xfrm>
            <a:custGeom>
              <a:avLst/>
              <a:gdLst/>
              <a:ahLst/>
              <a:cxnLst/>
              <a:rect l="l" t="t" r="r" b="b"/>
              <a:pathLst>
                <a:path w="1731" h="1340" extrusionOk="0">
                  <a:moveTo>
                    <a:pt x="792" y="13"/>
                  </a:moveTo>
                  <a:cubicBezTo>
                    <a:pt x="793" y="13"/>
                    <a:pt x="794" y="13"/>
                    <a:pt x="796" y="15"/>
                  </a:cubicBezTo>
                  <a:lnTo>
                    <a:pt x="789" y="15"/>
                  </a:lnTo>
                  <a:cubicBezTo>
                    <a:pt x="790" y="13"/>
                    <a:pt x="791" y="13"/>
                    <a:pt x="792" y="13"/>
                  </a:cubicBezTo>
                  <a:close/>
                  <a:moveTo>
                    <a:pt x="962" y="99"/>
                  </a:moveTo>
                  <a:cubicBezTo>
                    <a:pt x="1068" y="99"/>
                    <a:pt x="1207" y="126"/>
                    <a:pt x="1340" y="238"/>
                  </a:cubicBezTo>
                  <a:cubicBezTo>
                    <a:pt x="1730" y="545"/>
                    <a:pt x="1507" y="1200"/>
                    <a:pt x="907" y="1242"/>
                  </a:cubicBezTo>
                  <a:cubicBezTo>
                    <a:pt x="899" y="1243"/>
                    <a:pt x="891" y="1243"/>
                    <a:pt x="883" y="1243"/>
                  </a:cubicBezTo>
                  <a:cubicBezTo>
                    <a:pt x="507" y="1243"/>
                    <a:pt x="279" y="930"/>
                    <a:pt x="238" y="698"/>
                  </a:cubicBezTo>
                  <a:cubicBezTo>
                    <a:pt x="210" y="391"/>
                    <a:pt x="489" y="182"/>
                    <a:pt x="754" y="126"/>
                  </a:cubicBezTo>
                  <a:lnTo>
                    <a:pt x="782" y="126"/>
                  </a:lnTo>
                  <a:cubicBezTo>
                    <a:pt x="782" y="126"/>
                    <a:pt x="855" y="99"/>
                    <a:pt x="962" y="99"/>
                  </a:cubicBezTo>
                  <a:close/>
                  <a:moveTo>
                    <a:pt x="796" y="1"/>
                  </a:moveTo>
                  <a:cubicBezTo>
                    <a:pt x="792" y="1"/>
                    <a:pt x="789" y="6"/>
                    <a:pt x="787" y="15"/>
                  </a:cubicBezTo>
                  <a:lnTo>
                    <a:pt x="656" y="15"/>
                  </a:lnTo>
                  <a:cubicBezTo>
                    <a:pt x="642" y="43"/>
                    <a:pt x="629" y="43"/>
                    <a:pt x="601" y="43"/>
                  </a:cubicBezTo>
                  <a:lnTo>
                    <a:pt x="559" y="57"/>
                  </a:lnTo>
                  <a:cubicBezTo>
                    <a:pt x="545" y="57"/>
                    <a:pt x="517" y="71"/>
                    <a:pt x="503" y="71"/>
                  </a:cubicBezTo>
                  <a:lnTo>
                    <a:pt x="447" y="85"/>
                  </a:lnTo>
                  <a:cubicBezTo>
                    <a:pt x="433" y="85"/>
                    <a:pt x="419" y="112"/>
                    <a:pt x="405" y="112"/>
                  </a:cubicBezTo>
                  <a:lnTo>
                    <a:pt x="350" y="140"/>
                  </a:lnTo>
                  <a:cubicBezTo>
                    <a:pt x="336" y="154"/>
                    <a:pt x="308" y="154"/>
                    <a:pt x="294" y="182"/>
                  </a:cubicBezTo>
                  <a:lnTo>
                    <a:pt x="238" y="210"/>
                  </a:lnTo>
                  <a:lnTo>
                    <a:pt x="210" y="252"/>
                  </a:lnTo>
                  <a:lnTo>
                    <a:pt x="168" y="280"/>
                  </a:lnTo>
                  <a:cubicBezTo>
                    <a:pt x="154" y="280"/>
                    <a:pt x="154" y="294"/>
                    <a:pt x="140" y="322"/>
                  </a:cubicBezTo>
                  <a:lnTo>
                    <a:pt x="98" y="364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29" y="503"/>
                    <a:pt x="29" y="531"/>
                  </a:cubicBezTo>
                  <a:lnTo>
                    <a:pt x="15" y="573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43" y="1089"/>
                    <a:pt x="364" y="1340"/>
                    <a:pt x="768" y="1340"/>
                  </a:cubicBezTo>
                  <a:cubicBezTo>
                    <a:pt x="1200" y="1340"/>
                    <a:pt x="1549" y="1047"/>
                    <a:pt x="1563" y="684"/>
                  </a:cubicBezTo>
                  <a:lnTo>
                    <a:pt x="1563" y="601"/>
                  </a:lnTo>
                  <a:cubicBezTo>
                    <a:pt x="1563" y="559"/>
                    <a:pt x="1549" y="531"/>
                    <a:pt x="1549" y="503"/>
                  </a:cubicBezTo>
                  <a:lnTo>
                    <a:pt x="1535" y="461"/>
                  </a:lnTo>
                  <a:cubicBezTo>
                    <a:pt x="1535" y="433"/>
                    <a:pt x="1507" y="419"/>
                    <a:pt x="1507" y="405"/>
                  </a:cubicBezTo>
                  <a:lnTo>
                    <a:pt x="1493" y="350"/>
                  </a:lnTo>
                  <a:cubicBezTo>
                    <a:pt x="1479" y="336"/>
                    <a:pt x="1479" y="322"/>
                    <a:pt x="1465" y="294"/>
                  </a:cubicBezTo>
                  <a:lnTo>
                    <a:pt x="1424" y="266"/>
                  </a:lnTo>
                  <a:lnTo>
                    <a:pt x="1396" y="224"/>
                  </a:lnTo>
                  <a:lnTo>
                    <a:pt x="1354" y="196"/>
                  </a:lnTo>
                  <a:cubicBezTo>
                    <a:pt x="1340" y="182"/>
                    <a:pt x="1326" y="182"/>
                    <a:pt x="1298" y="154"/>
                  </a:cubicBezTo>
                  <a:lnTo>
                    <a:pt x="1256" y="126"/>
                  </a:lnTo>
                  <a:cubicBezTo>
                    <a:pt x="1228" y="112"/>
                    <a:pt x="1214" y="85"/>
                    <a:pt x="1200" y="85"/>
                  </a:cubicBezTo>
                  <a:lnTo>
                    <a:pt x="1145" y="71"/>
                  </a:lnTo>
                  <a:cubicBezTo>
                    <a:pt x="1131" y="71"/>
                    <a:pt x="1117" y="57"/>
                    <a:pt x="1089" y="57"/>
                  </a:cubicBezTo>
                  <a:lnTo>
                    <a:pt x="1047" y="43"/>
                  </a:lnTo>
                  <a:cubicBezTo>
                    <a:pt x="1033" y="43"/>
                    <a:pt x="1005" y="15"/>
                    <a:pt x="991" y="15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rgbClr val="9D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5"/>
            <p:cNvSpPr/>
            <p:nvPr/>
          </p:nvSpPr>
          <p:spPr>
            <a:xfrm>
              <a:off x="4197225" y="3468950"/>
              <a:ext cx="39875" cy="33500"/>
            </a:xfrm>
            <a:custGeom>
              <a:avLst/>
              <a:gdLst/>
              <a:ahLst/>
              <a:cxnLst/>
              <a:rect l="l" t="t" r="r" b="b"/>
              <a:pathLst>
                <a:path w="1595" h="1340" extrusionOk="0">
                  <a:moveTo>
                    <a:pt x="1515" y="380"/>
                  </a:moveTo>
                  <a:lnTo>
                    <a:pt x="1521" y="405"/>
                  </a:lnTo>
                  <a:cubicBezTo>
                    <a:pt x="1521" y="419"/>
                    <a:pt x="1535" y="433"/>
                    <a:pt x="1535" y="461"/>
                  </a:cubicBezTo>
                  <a:lnTo>
                    <a:pt x="1563" y="503"/>
                  </a:lnTo>
                  <a:cubicBezTo>
                    <a:pt x="1563" y="531"/>
                    <a:pt x="1577" y="559"/>
                    <a:pt x="1577" y="601"/>
                  </a:cubicBezTo>
                  <a:lnTo>
                    <a:pt x="1577" y="684"/>
                  </a:lnTo>
                  <a:cubicBezTo>
                    <a:pt x="1577" y="695"/>
                    <a:pt x="1576" y="706"/>
                    <a:pt x="1575" y="717"/>
                  </a:cubicBezTo>
                  <a:lnTo>
                    <a:pt x="1575" y="717"/>
                  </a:lnTo>
                  <a:cubicBezTo>
                    <a:pt x="1594" y="604"/>
                    <a:pt x="1576" y="486"/>
                    <a:pt x="1515" y="380"/>
                  </a:cubicBezTo>
                  <a:close/>
                  <a:moveTo>
                    <a:pt x="810" y="1"/>
                  </a:moveTo>
                  <a:lnTo>
                    <a:pt x="810" y="15"/>
                  </a:lnTo>
                  <a:lnTo>
                    <a:pt x="670" y="15"/>
                  </a:lnTo>
                  <a:cubicBezTo>
                    <a:pt x="657" y="43"/>
                    <a:pt x="629" y="43"/>
                    <a:pt x="615" y="43"/>
                  </a:cubicBezTo>
                  <a:lnTo>
                    <a:pt x="559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85"/>
                  </a:lnTo>
                  <a:cubicBezTo>
                    <a:pt x="447" y="85"/>
                    <a:pt x="433" y="112"/>
                    <a:pt x="405" y="112"/>
                  </a:cubicBezTo>
                  <a:lnTo>
                    <a:pt x="364" y="140"/>
                  </a:lnTo>
                  <a:cubicBezTo>
                    <a:pt x="336" y="154"/>
                    <a:pt x="322" y="154"/>
                    <a:pt x="308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294"/>
                    <a:pt x="154" y="322"/>
                  </a:cubicBezTo>
                  <a:lnTo>
                    <a:pt x="113" y="364"/>
                  </a:lnTo>
                  <a:cubicBezTo>
                    <a:pt x="99" y="391"/>
                    <a:pt x="85" y="405"/>
                    <a:pt x="85" y="419"/>
                  </a:cubicBezTo>
                  <a:lnTo>
                    <a:pt x="57" y="475"/>
                  </a:lnTo>
                  <a:cubicBezTo>
                    <a:pt x="57" y="489"/>
                    <a:pt x="43" y="503"/>
                    <a:pt x="43" y="531"/>
                  </a:cubicBezTo>
                  <a:lnTo>
                    <a:pt x="29" y="573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57" y="1089"/>
                    <a:pt x="378" y="1340"/>
                    <a:pt x="768" y="1340"/>
                  </a:cubicBezTo>
                  <a:cubicBezTo>
                    <a:pt x="1201" y="1340"/>
                    <a:pt x="1542" y="1064"/>
                    <a:pt x="1575" y="717"/>
                  </a:cubicBezTo>
                  <a:lnTo>
                    <a:pt x="1575" y="717"/>
                  </a:lnTo>
                  <a:cubicBezTo>
                    <a:pt x="1531" y="979"/>
                    <a:pt x="1289" y="1217"/>
                    <a:pt x="935" y="1242"/>
                  </a:cubicBezTo>
                  <a:cubicBezTo>
                    <a:pt x="927" y="1243"/>
                    <a:pt x="919" y="1243"/>
                    <a:pt x="911" y="1243"/>
                  </a:cubicBezTo>
                  <a:cubicBezTo>
                    <a:pt x="520" y="1243"/>
                    <a:pt x="266" y="917"/>
                    <a:pt x="252" y="698"/>
                  </a:cubicBezTo>
                  <a:cubicBezTo>
                    <a:pt x="224" y="294"/>
                    <a:pt x="643" y="126"/>
                    <a:pt x="796" y="85"/>
                  </a:cubicBezTo>
                  <a:lnTo>
                    <a:pt x="810" y="85"/>
                  </a:lnTo>
                  <a:cubicBezTo>
                    <a:pt x="810" y="85"/>
                    <a:pt x="857" y="73"/>
                    <a:pt x="931" y="73"/>
                  </a:cubicBezTo>
                  <a:cubicBezTo>
                    <a:pt x="1042" y="73"/>
                    <a:pt x="1214" y="99"/>
                    <a:pt x="1382" y="224"/>
                  </a:cubicBezTo>
                  <a:cubicBezTo>
                    <a:pt x="1439" y="272"/>
                    <a:pt x="1483" y="324"/>
                    <a:pt x="1515" y="380"/>
                  </a:cubicBezTo>
                  <a:lnTo>
                    <a:pt x="1515" y="380"/>
                  </a:lnTo>
                  <a:lnTo>
                    <a:pt x="1507" y="350"/>
                  </a:lnTo>
                  <a:cubicBezTo>
                    <a:pt x="1493" y="336"/>
                    <a:pt x="1493" y="322"/>
                    <a:pt x="1466" y="294"/>
                  </a:cubicBezTo>
                  <a:lnTo>
                    <a:pt x="1438" y="266"/>
                  </a:lnTo>
                  <a:lnTo>
                    <a:pt x="1396" y="224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54"/>
                  </a:cubicBezTo>
                  <a:lnTo>
                    <a:pt x="1256" y="126"/>
                  </a:lnTo>
                  <a:cubicBezTo>
                    <a:pt x="1242" y="112"/>
                    <a:pt x="1228" y="85"/>
                    <a:pt x="1214" y="85"/>
                  </a:cubicBezTo>
                  <a:lnTo>
                    <a:pt x="1159" y="71"/>
                  </a:lnTo>
                  <a:cubicBezTo>
                    <a:pt x="1145" y="71"/>
                    <a:pt x="1117" y="57"/>
                    <a:pt x="1103" y="57"/>
                  </a:cubicBezTo>
                  <a:lnTo>
                    <a:pt x="1047" y="43"/>
                  </a:lnTo>
                  <a:cubicBezTo>
                    <a:pt x="1033" y="43"/>
                    <a:pt x="1019" y="15"/>
                    <a:pt x="1005" y="15"/>
                  </a:cubicBezTo>
                  <a:lnTo>
                    <a:pt x="949" y="1"/>
                  </a:lnTo>
                  <a:close/>
                </a:path>
              </a:pathLst>
            </a:custGeom>
            <a:solidFill>
              <a:srgbClr val="99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5"/>
            <p:cNvSpPr/>
            <p:nvPr/>
          </p:nvSpPr>
          <p:spPr>
            <a:xfrm>
              <a:off x="4197225" y="3468950"/>
              <a:ext cx="44675" cy="33500"/>
            </a:xfrm>
            <a:custGeom>
              <a:avLst/>
              <a:gdLst/>
              <a:ahLst/>
              <a:cxnLst/>
              <a:rect l="l" t="t" r="r" b="b"/>
              <a:pathLst>
                <a:path w="1787" h="1340" extrusionOk="0">
                  <a:moveTo>
                    <a:pt x="914" y="62"/>
                  </a:moveTo>
                  <a:cubicBezTo>
                    <a:pt x="1028" y="62"/>
                    <a:pt x="1215" y="91"/>
                    <a:pt x="1368" y="252"/>
                  </a:cubicBezTo>
                  <a:cubicBezTo>
                    <a:pt x="1786" y="615"/>
                    <a:pt x="1507" y="1228"/>
                    <a:pt x="922" y="1256"/>
                  </a:cubicBezTo>
                  <a:cubicBezTo>
                    <a:pt x="913" y="1257"/>
                    <a:pt x="904" y="1257"/>
                    <a:pt x="895" y="1257"/>
                  </a:cubicBezTo>
                  <a:cubicBezTo>
                    <a:pt x="492" y="1257"/>
                    <a:pt x="238" y="944"/>
                    <a:pt x="224" y="712"/>
                  </a:cubicBezTo>
                  <a:cubicBezTo>
                    <a:pt x="182" y="294"/>
                    <a:pt x="601" y="126"/>
                    <a:pt x="754" y="85"/>
                  </a:cubicBezTo>
                  <a:cubicBezTo>
                    <a:pt x="768" y="78"/>
                    <a:pt x="779" y="78"/>
                    <a:pt x="787" y="78"/>
                  </a:cubicBezTo>
                  <a:cubicBezTo>
                    <a:pt x="796" y="78"/>
                    <a:pt x="803" y="78"/>
                    <a:pt x="810" y="71"/>
                  </a:cubicBezTo>
                  <a:cubicBezTo>
                    <a:pt x="810" y="71"/>
                    <a:pt x="851" y="62"/>
                    <a:pt x="914" y="62"/>
                  </a:cubicBezTo>
                  <a:close/>
                  <a:moveTo>
                    <a:pt x="810" y="1"/>
                  </a:moveTo>
                  <a:lnTo>
                    <a:pt x="810" y="15"/>
                  </a:lnTo>
                  <a:lnTo>
                    <a:pt x="670" y="15"/>
                  </a:lnTo>
                  <a:cubicBezTo>
                    <a:pt x="657" y="43"/>
                    <a:pt x="629" y="43"/>
                    <a:pt x="615" y="43"/>
                  </a:cubicBezTo>
                  <a:lnTo>
                    <a:pt x="559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85"/>
                  </a:lnTo>
                  <a:cubicBezTo>
                    <a:pt x="447" y="85"/>
                    <a:pt x="433" y="112"/>
                    <a:pt x="405" y="112"/>
                  </a:cubicBezTo>
                  <a:lnTo>
                    <a:pt x="364" y="140"/>
                  </a:lnTo>
                  <a:cubicBezTo>
                    <a:pt x="336" y="154"/>
                    <a:pt x="322" y="154"/>
                    <a:pt x="308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294"/>
                    <a:pt x="154" y="322"/>
                  </a:cubicBezTo>
                  <a:lnTo>
                    <a:pt x="113" y="364"/>
                  </a:lnTo>
                  <a:cubicBezTo>
                    <a:pt x="99" y="391"/>
                    <a:pt x="85" y="405"/>
                    <a:pt x="85" y="419"/>
                  </a:cubicBezTo>
                  <a:lnTo>
                    <a:pt x="57" y="475"/>
                  </a:lnTo>
                  <a:cubicBezTo>
                    <a:pt x="57" y="489"/>
                    <a:pt x="43" y="503"/>
                    <a:pt x="43" y="531"/>
                  </a:cubicBezTo>
                  <a:lnTo>
                    <a:pt x="29" y="573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57" y="1089"/>
                    <a:pt x="378" y="1340"/>
                    <a:pt x="768" y="1340"/>
                  </a:cubicBezTo>
                  <a:cubicBezTo>
                    <a:pt x="1214" y="1340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03"/>
                  </a:cubicBezTo>
                  <a:lnTo>
                    <a:pt x="1535" y="461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6" y="294"/>
                  </a:cubicBezTo>
                  <a:lnTo>
                    <a:pt x="1438" y="266"/>
                  </a:lnTo>
                  <a:lnTo>
                    <a:pt x="1396" y="224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54"/>
                  </a:cubicBezTo>
                  <a:lnTo>
                    <a:pt x="1256" y="126"/>
                  </a:lnTo>
                  <a:cubicBezTo>
                    <a:pt x="1242" y="112"/>
                    <a:pt x="1228" y="85"/>
                    <a:pt x="1214" y="85"/>
                  </a:cubicBezTo>
                  <a:lnTo>
                    <a:pt x="1159" y="71"/>
                  </a:lnTo>
                  <a:cubicBezTo>
                    <a:pt x="1145" y="71"/>
                    <a:pt x="1117" y="57"/>
                    <a:pt x="1103" y="57"/>
                  </a:cubicBezTo>
                  <a:lnTo>
                    <a:pt x="1047" y="43"/>
                  </a:lnTo>
                  <a:cubicBezTo>
                    <a:pt x="1033" y="43"/>
                    <a:pt x="1019" y="15"/>
                    <a:pt x="1005" y="15"/>
                  </a:cubicBezTo>
                  <a:lnTo>
                    <a:pt x="949" y="1"/>
                  </a:lnTo>
                  <a:close/>
                </a:path>
              </a:pathLst>
            </a:custGeom>
            <a:solidFill>
              <a:srgbClr val="96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5"/>
            <p:cNvSpPr/>
            <p:nvPr/>
          </p:nvSpPr>
          <p:spPr>
            <a:xfrm>
              <a:off x="4197225" y="3468950"/>
              <a:ext cx="41450" cy="33500"/>
            </a:xfrm>
            <a:custGeom>
              <a:avLst/>
              <a:gdLst/>
              <a:ahLst/>
              <a:cxnLst/>
              <a:rect l="l" t="t" r="r" b="b"/>
              <a:pathLst>
                <a:path w="1658" h="1340" extrusionOk="0">
                  <a:moveTo>
                    <a:pt x="1534" y="445"/>
                  </a:moveTo>
                  <a:cubicBezTo>
                    <a:pt x="1535" y="450"/>
                    <a:pt x="1535" y="455"/>
                    <a:pt x="1535" y="461"/>
                  </a:cubicBezTo>
                  <a:lnTo>
                    <a:pt x="1544" y="474"/>
                  </a:lnTo>
                  <a:lnTo>
                    <a:pt x="1544" y="474"/>
                  </a:lnTo>
                  <a:cubicBezTo>
                    <a:pt x="1541" y="464"/>
                    <a:pt x="1537" y="455"/>
                    <a:pt x="1534" y="445"/>
                  </a:cubicBezTo>
                  <a:close/>
                  <a:moveTo>
                    <a:pt x="810" y="1"/>
                  </a:moveTo>
                  <a:lnTo>
                    <a:pt x="810" y="15"/>
                  </a:lnTo>
                  <a:lnTo>
                    <a:pt x="670" y="15"/>
                  </a:lnTo>
                  <a:cubicBezTo>
                    <a:pt x="657" y="43"/>
                    <a:pt x="629" y="43"/>
                    <a:pt x="615" y="43"/>
                  </a:cubicBezTo>
                  <a:lnTo>
                    <a:pt x="559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85"/>
                  </a:lnTo>
                  <a:cubicBezTo>
                    <a:pt x="447" y="85"/>
                    <a:pt x="433" y="112"/>
                    <a:pt x="405" y="112"/>
                  </a:cubicBezTo>
                  <a:lnTo>
                    <a:pt x="364" y="140"/>
                  </a:lnTo>
                  <a:cubicBezTo>
                    <a:pt x="336" y="154"/>
                    <a:pt x="322" y="154"/>
                    <a:pt x="308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294"/>
                    <a:pt x="154" y="322"/>
                  </a:cubicBezTo>
                  <a:lnTo>
                    <a:pt x="113" y="364"/>
                  </a:lnTo>
                  <a:cubicBezTo>
                    <a:pt x="99" y="391"/>
                    <a:pt x="85" y="405"/>
                    <a:pt x="85" y="419"/>
                  </a:cubicBezTo>
                  <a:lnTo>
                    <a:pt x="57" y="475"/>
                  </a:lnTo>
                  <a:cubicBezTo>
                    <a:pt x="57" y="489"/>
                    <a:pt x="43" y="503"/>
                    <a:pt x="43" y="531"/>
                  </a:cubicBezTo>
                  <a:lnTo>
                    <a:pt x="29" y="573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57" y="1089"/>
                    <a:pt x="378" y="1340"/>
                    <a:pt x="768" y="1340"/>
                  </a:cubicBezTo>
                  <a:cubicBezTo>
                    <a:pt x="1214" y="1340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03"/>
                  </a:cubicBezTo>
                  <a:lnTo>
                    <a:pt x="1544" y="474"/>
                  </a:lnTo>
                  <a:lnTo>
                    <a:pt x="1544" y="474"/>
                  </a:lnTo>
                  <a:cubicBezTo>
                    <a:pt x="1657" y="832"/>
                    <a:pt x="1374" y="1245"/>
                    <a:pt x="894" y="1256"/>
                  </a:cubicBezTo>
                  <a:cubicBezTo>
                    <a:pt x="503" y="1256"/>
                    <a:pt x="224" y="977"/>
                    <a:pt x="196" y="684"/>
                  </a:cubicBezTo>
                  <a:cubicBezTo>
                    <a:pt x="182" y="336"/>
                    <a:pt x="517" y="85"/>
                    <a:pt x="782" y="57"/>
                  </a:cubicBezTo>
                  <a:lnTo>
                    <a:pt x="810" y="57"/>
                  </a:lnTo>
                  <a:cubicBezTo>
                    <a:pt x="810" y="57"/>
                    <a:pt x="846" y="50"/>
                    <a:pt x="902" y="50"/>
                  </a:cubicBezTo>
                  <a:cubicBezTo>
                    <a:pt x="1016" y="50"/>
                    <a:pt x="1214" y="75"/>
                    <a:pt x="1382" y="224"/>
                  </a:cubicBezTo>
                  <a:cubicBezTo>
                    <a:pt x="1454" y="291"/>
                    <a:pt x="1504" y="366"/>
                    <a:pt x="1534" y="445"/>
                  </a:cubicBezTo>
                  <a:lnTo>
                    <a:pt x="1534" y="445"/>
                  </a:lnTo>
                  <a:cubicBezTo>
                    <a:pt x="1530" y="427"/>
                    <a:pt x="1521" y="416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6" y="294"/>
                  </a:cubicBezTo>
                  <a:lnTo>
                    <a:pt x="1438" y="266"/>
                  </a:lnTo>
                  <a:lnTo>
                    <a:pt x="1396" y="224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54"/>
                  </a:cubicBezTo>
                  <a:lnTo>
                    <a:pt x="1256" y="126"/>
                  </a:lnTo>
                  <a:cubicBezTo>
                    <a:pt x="1242" y="112"/>
                    <a:pt x="1228" y="85"/>
                    <a:pt x="1214" y="85"/>
                  </a:cubicBezTo>
                  <a:lnTo>
                    <a:pt x="1159" y="71"/>
                  </a:lnTo>
                  <a:cubicBezTo>
                    <a:pt x="1145" y="71"/>
                    <a:pt x="1117" y="57"/>
                    <a:pt x="1103" y="57"/>
                  </a:cubicBezTo>
                  <a:lnTo>
                    <a:pt x="1047" y="43"/>
                  </a:lnTo>
                  <a:cubicBezTo>
                    <a:pt x="1033" y="43"/>
                    <a:pt x="1019" y="15"/>
                    <a:pt x="1005" y="15"/>
                  </a:cubicBezTo>
                  <a:lnTo>
                    <a:pt x="949" y="1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5"/>
            <p:cNvSpPr/>
            <p:nvPr/>
          </p:nvSpPr>
          <p:spPr>
            <a:xfrm>
              <a:off x="4197225" y="3468950"/>
              <a:ext cx="44675" cy="33500"/>
            </a:xfrm>
            <a:custGeom>
              <a:avLst/>
              <a:gdLst/>
              <a:ahLst/>
              <a:cxnLst/>
              <a:rect l="l" t="t" r="r" b="b"/>
              <a:pathLst>
                <a:path w="1787" h="1340" extrusionOk="0">
                  <a:moveTo>
                    <a:pt x="878" y="40"/>
                  </a:moveTo>
                  <a:cubicBezTo>
                    <a:pt x="991" y="40"/>
                    <a:pt x="1220" y="62"/>
                    <a:pt x="1382" y="224"/>
                  </a:cubicBezTo>
                  <a:cubicBezTo>
                    <a:pt x="1786" y="643"/>
                    <a:pt x="1479" y="1256"/>
                    <a:pt x="866" y="1256"/>
                  </a:cubicBezTo>
                  <a:cubicBezTo>
                    <a:pt x="475" y="1256"/>
                    <a:pt x="196" y="963"/>
                    <a:pt x="182" y="684"/>
                  </a:cubicBezTo>
                  <a:cubicBezTo>
                    <a:pt x="168" y="252"/>
                    <a:pt x="573" y="57"/>
                    <a:pt x="754" y="43"/>
                  </a:cubicBezTo>
                  <a:cubicBezTo>
                    <a:pt x="773" y="43"/>
                    <a:pt x="785" y="49"/>
                    <a:pt x="795" y="49"/>
                  </a:cubicBezTo>
                  <a:cubicBezTo>
                    <a:pt x="801" y="49"/>
                    <a:pt x="805" y="47"/>
                    <a:pt x="810" y="43"/>
                  </a:cubicBezTo>
                  <a:cubicBezTo>
                    <a:pt x="810" y="43"/>
                    <a:pt x="836" y="40"/>
                    <a:pt x="878" y="40"/>
                  </a:cubicBezTo>
                  <a:close/>
                  <a:moveTo>
                    <a:pt x="810" y="1"/>
                  </a:moveTo>
                  <a:lnTo>
                    <a:pt x="810" y="15"/>
                  </a:lnTo>
                  <a:lnTo>
                    <a:pt x="670" y="15"/>
                  </a:lnTo>
                  <a:cubicBezTo>
                    <a:pt x="657" y="43"/>
                    <a:pt x="629" y="43"/>
                    <a:pt x="615" y="43"/>
                  </a:cubicBezTo>
                  <a:lnTo>
                    <a:pt x="559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85"/>
                  </a:lnTo>
                  <a:cubicBezTo>
                    <a:pt x="447" y="85"/>
                    <a:pt x="433" y="112"/>
                    <a:pt x="405" y="112"/>
                  </a:cubicBezTo>
                  <a:lnTo>
                    <a:pt x="364" y="140"/>
                  </a:lnTo>
                  <a:cubicBezTo>
                    <a:pt x="336" y="154"/>
                    <a:pt x="322" y="154"/>
                    <a:pt x="308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294"/>
                    <a:pt x="154" y="322"/>
                  </a:cubicBezTo>
                  <a:lnTo>
                    <a:pt x="113" y="364"/>
                  </a:lnTo>
                  <a:cubicBezTo>
                    <a:pt x="99" y="391"/>
                    <a:pt x="85" y="405"/>
                    <a:pt x="85" y="419"/>
                  </a:cubicBezTo>
                  <a:lnTo>
                    <a:pt x="57" y="475"/>
                  </a:lnTo>
                  <a:cubicBezTo>
                    <a:pt x="57" y="489"/>
                    <a:pt x="43" y="503"/>
                    <a:pt x="43" y="531"/>
                  </a:cubicBezTo>
                  <a:lnTo>
                    <a:pt x="29" y="573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57" y="1089"/>
                    <a:pt x="378" y="1340"/>
                    <a:pt x="768" y="1340"/>
                  </a:cubicBezTo>
                  <a:cubicBezTo>
                    <a:pt x="1214" y="1340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03"/>
                  </a:cubicBezTo>
                  <a:lnTo>
                    <a:pt x="1535" y="461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6" y="294"/>
                  </a:cubicBezTo>
                  <a:lnTo>
                    <a:pt x="1438" y="266"/>
                  </a:lnTo>
                  <a:lnTo>
                    <a:pt x="1396" y="224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54"/>
                  </a:cubicBezTo>
                  <a:lnTo>
                    <a:pt x="1256" y="126"/>
                  </a:lnTo>
                  <a:cubicBezTo>
                    <a:pt x="1242" y="112"/>
                    <a:pt x="1228" y="85"/>
                    <a:pt x="1214" y="85"/>
                  </a:cubicBezTo>
                  <a:lnTo>
                    <a:pt x="1159" y="71"/>
                  </a:lnTo>
                  <a:cubicBezTo>
                    <a:pt x="1145" y="71"/>
                    <a:pt x="1117" y="57"/>
                    <a:pt x="1103" y="57"/>
                  </a:cubicBezTo>
                  <a:lnTo>
                    <a:pt x="1047" y="43"/>
                  </a:lnTo>
                  <a:cubicBezTo>
                    <a:pt x="1033" y="43"/>
                    <a:pt x="1019" y="15"/>
                    <a:pt x="1005" y="15"/>
                  </a:cubicBezTo>
                  <a:lnTo>
                    <a:pt x="949" y="1"/>
                  </a:lnTo>
                  <a:close/>
                </a:path>
              </a:pathLst>
            </a:custGeom>
            <a:solidFill>
              <a:srgbClr val="8E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5"/>
            <p:cNvSpPr/>
            <p:nvPr/>
          </p:nvSpPr>
          <p:spPr>
            <a:xfrm>
              <a:off x="4197225" y="3468950"/>
              <a:ext cx="45025" cy="33500"/>
            </a:xfrm>
            <a:custGeom>
              <a:avLst/>
              <a:gdLst/>
              <a:ahLst/>
              <a:cxnLst/>
              <a:rect l="l" t="t" r="r" b="b"/>
              <a:pathLst>
                <a:path w="1801" h="1340" extrusionOk="0">
                  <a:moveTo>
                    <a:pt x="866" y="40"/>
                  </a:moveTo>
                  <a:cubicBezTo>
                    <a:pt x="971" y="40"/>
                    <a:pt x="1204" y="64"/>
                    <a:pt x="1382" y="252"/>
                  </a:cubicBezTo>
                  <a:cubicBezTo>
                    <a:pt x="1800" y="643"/>
                    <a:pt x="1479" y="1270"/>
                    <a:pt x="852" y="1270"/>
                  </a:cubicBezTo>
                  <a:cubicBezTo>
                    <a:pt x="447" y="1256"/>
                    <a:pt x="168" y="963"/>
                    <a:pt x="168" y="684"/>
                  </a:cubicBezTo>
                  <a:cubicBezTo>
                    <a:pt x="154" y="252"/>
                    <a:pt x="573" y="57"/>
                    <a:pt x="754" y="43"/>
                  </a:cubicBezTo>
                  <a:cubicBezTo>
                    <a:pt x="773" y="43"/>
                    <a:pt x="785" y="49"/>
                    <a:pt x="795" y="49"/>
                  </a:cubicBezTo>
                  <a:cubicBezTo>
                    <a:pt x="801" y="49"/>
                    <a:pt x="805" y="47"/>
                    <a:pt x="810" y="43"/>
                  </a:cubicBezTo>
                  <a:cubicBezTo>
                    <a:pt x="810" y="43"/>
                    <a:pt x="831" y="40"/>
                    <a:pt x="866" y="40"/>
                  </a:cubicBezTo>
                  <a:close/>
                  <a:moveTo>
                    <a:pt x="810" y="1"/>
                  </a:moveTo>
                  <a:lnTo>
                    <a:pt x="810" y="15"/>
                  </a:lnTo>
                  <a:lnTo>
                    <a:pt x="670" y="15"/>
                  </a:lnTo>
                  <a:cubicBezTo>
                    <a:pt x="657" y="43"/>
                    <a:pt x="629" y="43"/>
                    <a:pt x="615" y="43"/>
                  </a:cubicBezTo>
                  <a:lnTo>
                    <a:pt x="559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85"/>
                  </a:lnTo>
                  <a:cubicBezTo>
                    <a:pt x="447" y="85"/>
                    <a:pt x="433" y="112"/>
                    <a:pt x="405" y="112"/>
                  </a:cubicBezTo>
                  <a:lnTo>
                    <a:pt x="364" y="140"/>
                  </a:lnTo>
                  <a:cubicBezTo>
                    <a:pt x="336" y="154"/>
                    <a:pt x="322" y="154"/>
                    <a:pt x="308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294"/>
                    <a:pt x="154" y="322"/>
                  </a:cubicBezTo>
                  <a:lnTo>
                    <a:pt x="113" y="364"/>
                  </a:lnTo>
                  <a:cubicBezTo>
                    <a:pt x="99" y="391"/>
                    <a:pt x="85" y="405"/>
                    <a:pt x="85" y="419"/>
                  </a:cubicBezTo>
                  <a:lnTo>
                    <a:pt x="57" y="475"/>
                  </a:lnTo>
                  <a:cubicBezTo>
                    <a:pt x="57" y="489"/>
                    <a:pt x="43" y="503"/>
                    <a:pt x="43" y="531"/>
                  </a:cubicBezTo>
                  <a:lnTo>
                    <a:pt x="29" y="573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57" y="1089"/>
                    <a:pt x="378" y="1340"/>
                    <a:pt x="768" y="1340"/>
                  </a:cubicBezTo>
                  <a:cubicBezTo>
                    <a:pt x="1214" y="1340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03"/>
                  </a:cubicBezTo>
                  <a:lnTo>
                    <a:pt x="1535" y="461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6" y="294"/>
                  </a:cubicBezTo>
                  <a:lnTo>
                    <a:pt x="1438" y="266"/>
                  </a:lnTo>
                  <a:lnTo>
                    <a:pt x="1396" y="224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54"/>
                  </a:cubicBezTo>
                  <a:lnTo>
                    <a:pt x="1256" y="126"/>
                  </a:lnTo>
                  <a:cubicBezTo>
                    <a:pt x="1242" y="112"/>
                    <a:pt x="1228" y="85"/>
                    <a:pt x="1214" y="85"/>
                  </a:cubicBezTo>
                  <a:lnTo>
                    <a:pt x="1159" y="71"/>
                  </a:lnTo>
                  <a:cubicBezTo>
                    <a:pt x="1145" y="71"/>
                    <a:pt x="1117" y="57"/>
                    <a:pt x="1103" y="57"/>
                  </a:cubicBezTo>
                  <a:lnTo>
                    <a:pt x="1047" y="43"/>
                  </a:lnTo>
                  <a:cubicBezTo>
                    <a:pt x="1033" y="43"/>
                    <a:pt x="1019" y="15"/>
                    <a:pt x="1005" y="15"/>
                  </a:cubicBezTo>
                  <a:lnTo>
                    <a:pt x="949" y="1"/>
                  </a:lnTo>
                  <a:close/>
                </a:path>
              </a:pathLst>
            </a:custGeom>
            <a:solidFill>
              <a:srgbClr val="8B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5"/>
            <p:cNvSpPr/>
            <p:nvPr/>
          </p:nvSpPr>
          <p:spPr>
            <a:xfrm>
              <a:off x="4197225" y="3469300"/>
              <a:ext cx="39750" cy="33850"/>
            </a:xfrm>
            <a:custGeom>
              <a:avLst/>
              <a:gdLst/>
              <a:ahLst/>
              <a:cxnLst/>
              <a:rect l="l" t="t" r="r" b="b"/>
              <a:pathLst>
                <a:path w="1590" h="1354" extrusionOk="0">
                  <a:moveTo>
                    <a:pt x="810" y="1"/>
                  </a:moveTo>
                  <a:lnTo>
                    <a:pt x="810" y="29"/>
                  </a:lnTo>
                  <a:cubicBezTo>
                    <a:pt x="810" y="21"/>
                    <a:pt x="839" y="14"/>
                    <a:pt x="886" y="14"/>
                  </a:cubicBezTo>
                  <a:cubicBezTo>
                    <a:pt x="916" y="14"/>
                    <a:pt x="954" y="17"/>
                    <a:pt x="996" y="24"/>
                  </a:cubicBezTo>
                  <a:lnTo>
                    <a:pt x="996" y="24"/>
                  </a:lnTo>
                  <a:lnTo>
                    <a:pt x="949" y="1"/>
                  </a:lnTo>
                  <a:close/>
                  <a:moveTo>
                    <a:pt x="754" y="29"/>
                  </a:moveTo>
                  <a:cubicBezTo>
                    <a:pt x="773" y="29"/>
                    <a:pt x="785" y="35"/>
                    <a:pt x="795" y="35"/>
                  </a:cubicBezTo>
                  <a:cubicBezTo>
                    <a:pt x="801" y="35"/>
                    <a:pt x="805" y="33"/>
                    <a:pt x="810" y="29"/>
                  </a:cubicBezTo>
                  <a:close/>
                  <a:moveTo>
                    <a:pt x="996" y="24"/>
                  </a:moveTo>
                  <a:lnTo>
                    <a:pt x="1005" y="29"/>
                  </a:lnTo>
                  <a:cubicBezTo>
                    <a:pt x="1019" y="29"/>
                    <a:pt x="1033" y="43"/>
                    <a:pt x="1047" y="43"/>
                  </a:cubicBezTo>
                  <a:lnTo>
                    <a:pt x="1103" y="57"/>
                  </a:lnTo>
                  <a:cubicBezTo>
                    <a:pt x="1117" y="57"/>
                    <a:pt x="1145" y="71"/>
                    <a:pt x="1159" y="71"/>
                  </a:cubicBezTo>
                  <a:lnTo>
                    <a:pt x="1214" y="98"/>
                  </a:lnTo>
                  <a:cubicBezTo>
                    <a:pt x="1228" y="98"/>
                    <a:pt x="1242" y="112"/>
                    <a:pt x="1256" y="126"/>
                  </a:cubicBezTo>
                  <a:lnTo>
                    <a:pt x="1312" y="168"/>
                  </a:lnTo>
                  <a:cubicBezTo>
                    <a:pt x="1324" y="180"/>
                    <a:pt x="1344" y="182"/>
                    <a:pt x="1359" y="190"/>
                  </a:cubicBezTo>
                  <a:lnTo>
                    <a:pt x="1359" y="190"/>
                  </a:lnTo>
                  <a:cubicBezTo>
                    <a:pt x="1241" y="89"/>
                    <a:pt x="1104" y="42"/>
                    <a:pt x="996" y="24"/>
                  </a:cubicBezTo>
                  <a:close/>
                  <a:moveTo>
                    <a:pt x="1359" y="190"/>
                  </a:moveTo>
                  <a:lnTo>
                    <a:pt x="1359" y="190"/>
                  </a:lnTo>
                  <a:cubicBezTo>
                    <a:pt x="1363" y="193"/>
                    <a:pt x="1366" y="196"/>
                    <a:pt x="1370" y="199"/>
                  </a:cubicBezTo>
                  <a:lnTo>
                    <a:pt x="1370" y="199"/>
                  </a:lnTo>
                  <a:lnTo>
                    <a:pt x="1368" y="196"/>
                  </a:lnTo>
                  <a:cubicBezTo>
                    <a:pt x="1365" y="194"/>
                    <a:pt x="1362" y="192"/>
                    <a:pt x="1359" y="190"/>
                  </a:cubicBezTo>
                  <a:close/>
                  <a:moveTo>
                    <a:pt x="1370" y="199"/>
                  </a:moveTo>
                  <a:lnTo>
                    <a:pt x="1396" y="238"/>
                  </a:lnTo>
                  <a:lnTo>
                    <a:pt x="1430" y="261"/>
                  </a:lnTo>
                  <a:lnTo>
                    <a:pt x="1430" y="261"/>
                  </a:lnTo>
                  <a:cubicBezTo>
                    <a:pt x="1424" y="253"/>
                    <a:pt x="1417" y="246"/>
                    <a:pt x="1410" y="238"/>
                  </a:cubicBezTo>
                  <a:cubicBezTo>
                    <a:pt x="1397" y="224"/>
                    <a:pt x="1384" y="211"/>
                    <a:pt x="1370" y="199"/>
                  </a:cubicBezTo>
                  <a:close/>
                  <a:moveTo>
                    <a:pt x="1430" y="261"/>
                  </a:moveTo>
                  <a:cubicBezTo>
                    <a:pt x="1438" y="270"/>
                    <a:pt x="1445" y="279"/>
                    <a:pt x="1452" y="288"/>
                  </a:cubicBezTo>
                  <a:lnTo>
                    <a:pt x="1452" y="288"/>
                  </a:lnTo>
                  <a:lnTo>
                    <a:pt x="1438" y="266"/>
                  </a:lnTo>
                  <a:lnTo>
                    <a:pt x="1430" y="261"/>
                  </a:lnTo>
                  <a:close/>
                  <a:moveTo>
                    <a:pt x="1452" y="288"/>
                  </a:moveTo>
                  <a:lnTo>
                    <a:pt x="1466" y="308"/>
                  </a:lnTo>
                  <a:cubicBezTo>
                    <a:pt x="1466" y="308"/>
                    <a:pt x="1467" y="309"/>
                    <a:pt x="1468" y="309"/>
                  </a:cubicBezTo>
                  <a:lnTo>
                    <a:pt x="1468" y="309"/>
                  </a:lnTo>
                  <a:cubicBezTo>
                    <a:pt x="1463" y="302"/>
                    <a:pt x="1458" y="295"/>
                    <a:pt x="1452" y="288"/>
                  </a:cubicBezTo>
                  <a:close/>
                  <a:moveTo>
                    <a:pt x="1468" y="309"/>
                  </a:moveTo>
                  <a:cubicBezTo>
                    <a:pt x="1487" y="335"/>
                    <a:pt x="1503" y="362"/>
                    <a:pt x="1517" y="389"/>
                  </a:cubicBezTo>
                  <a:lnTo>
                    <a:pt x="1517" y="389"/>
                  </a:lnTo>
                  <a:lnTo>
                    <a:pt x="1507" y="350"/>
                  </a:lnTo>
                  <a:cubicBezTo>
                    <a:pt x="1494" y="336"/>
                    <a:pt x="1493" y="323"/>
                    <a:pt x="1468" y="309"/>
                  </a:cubicBezTo>
                  <a:close/>
                  <a:moveTo>
                    <a:pt x="1517" y="389"/>
                  </a:moveTo>
                  <a:lnTo>
                    <a:pt x="1521" y="405"/>
                  </a:lnTo>
                  <a:cubicBezTo>
                    <a:pt x="1521" y="419"/>
                    <a:pt x="1535" y="447"/>
                    <a:pt x="1535" y="461"/>
                  </a:cubicBezTo>
                  <a:lnTo>
                    <a:pt x="1563" y="517"/>
                  </a:lnTo>
                  <a:cubicBezTo>
                    <a:pt x="1563" y="531"/>
                    <a:pt x="1577" y="559"/>
                    <a:pt x="1577" y="601"/>
                  </a:cubicBezTo>
                  <a:lnTo>
                    <a:pt x="1577" y="684"/>
                  </a:lnTo>
                  <a:cubicBezTo>
                    <a:pt x="1577" y="695"/>
                    <a:pt x="1576" y="705"/>
                    <a:pt x="1575" y="715"/>
                  </a:cubicBezTo>
                  <a:lnTo>
                    <a:pt x="1575" y="715"/>
                  </a:lnTo>
                  <a:cubicBezTo>
                    <a:pt x="1590" y="608"/>
                    <a:pt x="1572" y="496"/>
                    <a:pt x="1517" y="389"/>
                  </a:cubicBezTo>
                  <a:close/>
                  <a:moveTo>
                    <a:pt x="670" y="29"/>
                  </a:moveTo>
                  <a:cubicBezTo>
                    <a:pt x="657" y="43"/>
                    <a:pt x="629" y="43"/>
                    <a:pt x="615" y="43"/>
                  </a:cubicBezTo>
                  <a:lnTo>
                    <a:pt x="559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98"/>
                  </a:lnTo>
                  <a:cubicBezTo>
                    <a:pt x="447" y="98"/>
                    <a:pt x="433" y="112"/>
                    <a:pt x="405" y="112"/>
                  </a:cubicBezTo>
                  <a:lnTo>
                    <a:pt x="364" y="140"/>
                  </a:lnTo>
                  <a:cubicBezTo>
                    <a:pt x="336" y="168"/>
                    <a:pt x="322" y="168"/>
                    <a:pt x="308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308"/>
                    <a:pt x="154" y="322"/>
                  </a:cubicBezTo>
                  <a:lnTo>
                    <a:pt x="113" y="377"/>
                  </a:lnTo>
                  <a:cubicBezTo>
                    <a:pt x="99" y="391"/>
                    <a:pt x="85" y="405"/>
                    <a:pt x="85" y="419"/>
                  </a:cubicBezTo>
                  <a:lnTo>
                    <a:pt x="57" y="475"/>
                  </a:lnTo>
                  <a:cubicBezTo>
                    <a:pt x="57" y="489"/>
                    <a:pt x="43" y="517"/>
                    <a:pt x="43" y="531"/>
                  </a:cubicBezTo>
                  <a:lnTo>
                    <a:pt x="29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7" y="1089"/>
                    <a:pt x="378" y="1354"/>
                    <a:pt x="768" y="1354"/>
                  </a:cubicBezTo>
                  <a:cubicBezTo>
                    <a:pt x="1202" y="1354"/>
                    <a:pt x="1543" y="1064"/>
                    <a:pt x="1575" y="715"/>
                  </a:cubicBezTo>
                  <a:lnTo>
                    <a:pt x="1575" y="715"/>
                  </a:lnTo>
                  <a:cubicBezTo>
                    <a:pt x="1535" y="1005"/>
                    <a:pt x="1258" y="1256"/>
                    <a:pt x="852" y="1256"/>
                  </a:cubicBezTo>
                  <a:cubicBezTo>
                    <a:pt x="503" y="1256"/>
                    <a:pt x="154" y="1033"/>
                    <a:pt x="126" y="629"/>
                  </a:cubicBezTo>
                  <a:cubicBezTo>
                    <a:pt x="126" y="336"/>
                    <a:pt x="433" y="57"/>
                    <a:pt x="754" y="29"/>
                  </a:cubicBezTo>
                  <a:close/>
                </a:path>
              </a:pathLst>
            </a:custGeom>
            <a:solidFill>
              <a:srgbClr val="878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5"/>
            <p:cNvSpPr/>
            <p:nvPr/>
          </p:nvSpPr>
          <p:spPr>
            <a:xfrm>
              <a:off x="4197225" y="3468950"/>
              <a:ext cx="41325" cy="33500"/>
            </a:xfrm>
            <a:custGeom>
              <a:avLst/>
              <a:gdLst/>
              <a:ahLst/>
              <a:cxnLst/>
              <a:rect l="l" t="t" r="r" b="b"/>
              <a:pathLst>
                <a:path w="1653" h="1340" extrusionOk="0">
                  <a:moveTo>
                    <a:pt x="880" y="1"/>
                  </a:moveTo>
                  <a:cubicBezTo>
                    <a:pt x="866" y="1"/>
                    <a:pt x="824" y="1"/>
                    <a:pt x="810" y="15"/>
                  </a:cubicBezTo>
                  <a:cubicBezTo>
                    <a:pt x="810" y="15"/>
                    <a:pt x="814" y="15"/>
                    <a:pt x="823" y="15"/>
                  </a:cubicBezTo>
                  <a:cubicBezTo>
                    <a:pt x="853" y="15"/>
                    <a:pt x="937" y="17"/>
                    <a:pt x="1038" y="39"/>
                  </a:cubicBezTo>
                  <a:lnTo>
                    <a:pt x="1038" y="39"/>
                  </a:lnTo>
                  <a:cubicBezTo>
                    <a:pt x="1027" y="32"/>
                    <a:pt x="1016" y="15"/>
                    <a:pt x="1005" y="15"/>
                  </a:cubicBezTo>
                  <a:lnTo>
                    <a:pt x="949" y="1"/>
                  </a:lnTo>
                  <a:close/>
                  <a:moveTo>
                    <a:pt x="1038" y="39"/>
                  </a:moveTo>
                  <a:cubicBezTo>
                    <a:pt x="1041" y="41"/>
                    <a:pt x="1044" y="43"/>
                    <a:pt x="1047" y="43"/>
                  </a:cubicBezTo>
                  <a:lnTo>
                    <a:pt x="1103" y="57"/>
                  </a:lnTo>
                  <a:cubicBezTo>
                    <a:pt x="1104" y="57"/>
                    <a:pt x="1105" y="57"/>
                    <a:pt x="1106" y="57"/>
                  </a:cubicBezTo>
                  <a:lnTo>
                    <a:pt x="1106" y="57"/>
                  </a:lnTo>
                  <a:cubicBezTo>
                    <a:pt x="1083" y="50"/>
                    <a:pt x="1060" y="44"/>
                    <a:pt x="1038" y="39"/>
                  </a:cubicBezTo>
                  <a:close/>
                  <a:moveTo>
                    <a:pt x="1106" y="57"/>
                  </a:moveTo>
                  <a:cubicBezTo>
                    <a:pt x="1151" y="70"/>
                    <a:pt x="1197" y="87"/>
                    <a:pt x="1243" y="110"/>
                  </a:cubicBezTo>
                  <a:lnTo>
                    <a:pt x="1243" y="110"/>
                  </a:lnTo>
                  <a:cubicBezTo>
                    <a:pt x="1233" y="97"/>
                    <a:pt x="1224" y="85"/>
                    <a:pt x="1214" y="85"/>
                  </a:cubicBezTo>
                  <a:lnTo>
                    <a:pt x="1159" y="71"/>
                  </a:lnTo>
                  <a:cubicBezTo>
                    <a:pt x="1146" y="71"/>
                    <a:pt x="1121" y="59"/>
                    <a:pt x="1106" y="57"/>
                  </a:cubicBezTo>
                  <a:close/>
                  <a:moveTo>
                    <a:pt x="1243" y="110"/>
                  </a:moveTo>
                  <a:lnTo>
                    <a:pt x="1243" y="110"/>
                  </a:lnTo>
                  <a:cubicBezTo>
                    <a:pt x="1247" y="116"/>
                    <a:pt x="1252" y="122"/>
                    <a:pt x="1256" y="126"/>
                  </a:cubicBezTo>
                  <a:lnTo>
                    <a:pt x="1312" y="154"/>
                  </a:lnTo>
                  <a:cubicBezTo>
                    <a:pt x="1326" y="182"/>
                    <a:pt x="1354" y="182"/>
                    <a:pt x="1368" y="196"/>
                  </a:cubicBezTo>
                  <a:lnTo>
                    <a:pt x="1396" y="224"/>
                  </a:lnTo>
                  <a:lnTo>
                    <a:pt x="1438" y="266"/>
                  </a:lnTo>
                  <a:lnTo>
                    <a:pt x="1460" y="288"/>
                  </a:lnTo>
                  <a:lnTo>
                    <a:pt x="1460" y="288"/>
                  </a:lnTo>
                  <a:cubicBezTo>
                    <a:pt x="1445" y="266"/>
                    <a:pt x="1428" y="245"/>
                    <a:pt x="1410" y="224"/>
                  </a:cubicBezTo>
                  <a:cubicBezTo>
                    <a:pt x="1358" y="176"/>
                    <a:pt x="1301" y="138"/>
                    <a:pt x="1243" y="110"/>
                  </a:cubicBezTo>
                  <a:close/>
                  <a:moveTo>
                    <a:pt x="1460" y="288"/>
                  </a:moveTo>
                  <a:lnTo>
                    <a:pt x="1460" y="288"/>
                  </a:lnTo>
                  <a:cubicBezTo>
                    <a:pt x="1482" y="321"/>
                    <a:pt x="1501" y="354"/>
                    <a:pt x="1517" y="388"/>
                  </a:cubicBezTo>
                  <a:lnTo>
                    <a:pt x="1517" y="388"/>
                  </a:lnTo>
                  <a:lnTo>
                    <a:pt x="1507" y="350"/>
                  </a:lnTo>
                  <a:cubicBezTo>
                    <a:pt x="1493" y="336"/>
                    <a:pt x="1493" y="322"/>
                    <a:pt x="1466" y="294"/>
                  </a:cubicBezTo>
                  <a:lnTo>
                    <a:pt x="1460" y="288"/>
                  </a:lnTo>
                  <a:close/>
                  <a:moveTo>
                    <a:pt x="1517" y="388"/>
                  </a:moveTo>
                  <a:lnTo>
                    <a:pt x="1521" y="405"/>
                  </a:lnTo>
                  <a:cubicBezTo>
                    <a:pt x="1521" y="419"/>
                    <a:pt x="1535" y="433"/>
                    <a:pt x="1535" y="461"/>
                  </a:cubicBezTo>
                  <a:lnTo>
                    <a:pt x="1552" y="487"/>
                  </a:lnTo>
                  <a:lnTo>
                    <a:pt x="1552" y="487"/>
                  </a:lnTo>
                  <a:cubicBezTo>
                    <a:pt x="1544" y="454"/>
                    <a:pt x="1532" y="421"/>
                    <a:pt x="1517" y="388"/>
                  </a:cubicBezTo>
                  <a:close/>
                  <a:moveTo>
                    <a:pt x="786" y="4"/>
                  </a:moveTo>
                  <a:cubicBezTo>
                    <a:pt x="775" y="4"/>
                    <a:pt x="761" y="8"/>
                    <a:pt x="740" y="15"/>
                  </a:cubicBezTo>
                  <a:lnTo>
                    <a:pt x="670" y="15"/>
                  </a:lnTo>
                  <a:cubicBezTo>
                    <a:pt x="657" y="43"/>
                    <a:pt x="629" y="43"/>
                    <a:pt x="615" y="43"/>
                  </a:cubicBezTo>
                  <a:lnTo>
                    <a:pt x="559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85"/>
                  </a:lnTo>
                  <a:cubicBezTo>
                    <a:pt x="447" y="85"/>
                    <a:pt x="433" y="112"/>
                    <a:pt x="405" y="112"/>
                  </a:cubicBezTo>
                  <a:lnTo>
                    <a:pt x="364" y="140"/>
                  </a:lnTo>
                  <a:cubicBezTo>
                    <a:pt x="336" y="154"/>
                    <a:pt x="322" y="154"/>
                    <a:pt x="308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294"/>
                    <a:pt x="154" y="322"/>
                  </a:cubicBezTo>
                  <a:lnTo>
                    <a:pt x="113" y="364"/>
                  </a:lnTo>
                  <a:cubicBezTo>
                    <a:pt x="99" y="391"/>
                    <a:pt x="85" y="405"/>
                    <a:pt x="85" y="419"/>
                  </a:cubicBezTo>
                  <a:lnTo>
                    <a:pt x="57" y="475"/>
                  </a:lnTo>
                  <a:cubicBezTo>
                    <a:pt x="57" y="489"/>
                    <a:pt x="43" y="503"/>
                    <a:pt x="43" y="531"/>
                  </a:cubicBezTo>
                  <a:lnTo>
                    <a:pt x="29" y="573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57" y="1089"/>
                    <a:pt x="378" y="1340"/>
                    <a:pt x="768" y="1340"/>
                  </a:cubicBezTo>
                  <a:cubicBezTo>
                    <a:pt x="1214" y="1340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03"/>
                  </a:cubicBezTo>
                  <a:lnTo>
                    <a:pt x="1552" y="487"/>
                  </a:lnTo>
                  <a:lnTo>
                    <a:pt x="1552" y="487"/>
                  </a:lnTo>
                  <a:cubicBezTo>
                    <a:pt x="1653" y="870"/>
                    <a:pt x="1346" y="1272"/>
                    <a:pt x="868" y="1272"/>
                  </a:cubicBezTo>
                  <a:cubicBezTo>
                    <a:pt x="849" y="1272"/>
                    <a:pt x="830" y="1272"/>
                    <a:pt x="810" y="1270"/>
                  </a:cubicBezTo>
                  <a:cubicBezTo>
                    <a:pt x="433" y="1256"/>
                    <a:pt x="126" y="977"/>
                    <a:pt x="126" y="643"/>
                  </a:cubicBezTo>
                  <a:cubicBezTo>
                    <a:pt x="126" y="280"/>
                    <a:pt x="475" y="43"/>
                    <a:pt x="796" y="15"/>
                  </a:cubicBezTo>
                  <a:lnTo>
                    <a:pt x="810" y="15"/>
                  </a:lnTo>
                  <a:cubicBezTo>
                    <a:pt x="803" y="8"/>
                    <a:pt x="796" y="4"/>
                    <a:pt x="786" y="4"/>
                  </a:cubicBezTo>
                  <a:close/>
                </a:path>
              </a:pathLst>
            </a:custGeom>
            <a:solidFill>
              <a:srgbClr val="8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5"/>
            <p:cNvSpPr/>
            <p:nvPr/>
          </p:nvSpPr>
          <p:spPr>
            <a:xfrm>
              <a:off x="4197225" y="3468950"/>
              <a:ext cx="41725" cy="33500"/>
            </a:xfrm>
            <a:custGeom>
              <a:avLst/>
              <a:gdLst/>
              <a:ahLst/>
              <a:cxnLst/>
              <a:rect l="l" t="t" r="r" b="b"/>
              <a:pathLst>
                <a:path w="1669" h="1340" extrusionOk="0">
                  <a:moveTo>
                    <a:pt x="786" y="4"/>
                  </a:moveTo>
                  <a:cubicBezTo>
                    <a:pt x="775" y="4"/>
                    <a:pt x="761" y="8"/>
                    <a:pt x="740" y="15"/>
                  </a:cubicBezTo>
                  <a:lnTo>
                    <a:pt x="670" y="15"/>
                  </a:lnTo>
                  <a:cubicBezTo>
                    <a:pt x="667" y="22"/>
                    <a:pt x="663" y="27"/>
                    <a:pt x="658" y="31"/>
                  </a:cubicBezTo>
                  <a:lnTo>
                    <a:pt x="658" y="31"/>
                  </a:lnTo>
                  <a:cubicBezTo>
                    <a:pt x="690" y="23"/>
                    <a:pt x="722" y="18"/>
                    <a:pt x="754" y="15"/>
                  </a:cubicBezTo>
                  <a:cubicBezTo>
                    <a:pt x="773" y="15"/>
                    <a:pt x="785" y="27"/>
                    <a:pt x="795" y="27"/>
                  </a:cubicBezTo>
                  <a:cubicBezTo>
                    <a:pt x="801" y="27"/>
                    <a:pt x="805" y="24"/>
                    <a:pt x="810" y="15"/>
                  </a:cubicBezTo>
                  <a:cubicBezTo>
                    <a:pt x="803" y="8"/>
                    <a:pt x="796" y="4"/>
                    <a:pt x="786" y="4"/>
                  </a:cubicBezTo>
                  <a:close/>
                  <a:moveTo>
                    <a:pt x="658" y="31"/>
                  </a:moveTo>
                  <a:lnTo>
                    <a:pt x="658" y="31"/>
                  </a:lnTo>
                  <a:cubicBezTo>
                    <a:pt x="641" y="35"/>
                    <a:pt x="624" y="39"/>
                    <a:pt x="606" y="45"/>
                  </a:cubicBezTo>
                  <a:lnTo>
                    <a:pt x="606" y="45"/>
                  </a:lnTo>
                  <a:lnTo>
                    <a:pt x="615" y="43"/>
                  </a:lnTo>
                  <a:cubicBezTo>
                    <a:pt x="625" y="43"/>
                    <a:pt x="644" y="43"/>
                    <a:pt x="658" y="31"/>
                  </a:cubicBezTo>
                  <a:close/>
                  <a:moveTo>
                    <a:pt x="880" y="1"/>
                  </a:moveTo>
                  <a:cubicBezTo>
                    <a:pt x="866" y="1"/>
                    <a:pt x="824" y="1"/>
                    <a:pt x="810" y="15"/>
                  </a:cubicBezTo>
                  <a:cubicBezTo>
                    <a:pt x="810" y="15"/>
                    <a:pt x="814" y="15"/>
                    <a:pt x="820" y="15"/>
                  </a:cubicBezTo>
                  <a:cubicBezTo>
                    <a:pt x="881" y="15"/>
                    <a:pt x="1196" y="26"/>
                    <a:pt x="1410" y="252"/>
                  </a:cubicBezTo>
                  <a:cubicBezTo>
                    <a:pt x="1466" y="312"/>
                    <a:pt x="1507" y="377"/>
                    <a:pt x="1533" y="444"/>
                  </a:cubicBezTo>
                  <a:lnTo>
                    <a:pt x="1533" y="444"/>
                  </a:lnTo>
                  <a:cubicBezTo>
                    <a:pt x="1530" y="427"/>
                    <a:pt x="1521" y="416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6" y="294"/>
                  </a:cubicBezTo>
                  <a:lnTo>
                    <a:pt x="1438" y="266"/>
                  </a:lnTo>
                  <a:lnTo>
                    <a:pt x="1396" y="224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54"/>
                  </a:cubicBezTo>
                  <a:lnTo>
                    <a:pt x="1256" y="126"/>
                  </a:lnTo>
                  <a:cubicBezTo>
                    <a:pt x="1242" y="112"/>
                    <a:pt x="1228" y="85"/>
                    <a:pt x="1214" y="85"/>
                  </a:cubicBezTo>
                  <a:lnTo>
                    <a:pt x="1159" y="71"/>
                  </a:lnTo>
                  <a:cubicBezTo>
                    <a:pt x="1145" y="71"/>
                    <a:pt x="1117" y="57"/>
                    <a:pt x="1103" y="57"/>
                  </a:cubicBezTo>
                  <a:lnTo>
                    <a:pt x="1047" y="43"/>
                  </a:lnTo>
                  <a:cubicBezTo>
                    <a:pt x="1033" y="43"/>
                    <a:pt x="1019" y="15"/>
                    <a:pt x="1005" y="15"/>
                  </a:cubicBezTo>
                  <a:lnTo>
                    <a:pt x="949" y="1"/>
                  </a:lnTo>
                  <a:close/>
                  <a:moveTo>
                    <a:pt x="1533" y="444"/>
                  </a:moveTo>
                  <a:cubicBezTo>
                    <a:pt x="1535" y="449"/>
                    <a:pt x="1535" y="455"/>
                    <a:pt x="1535" y="461"/>
                  </a:cubicBezTo>
                  <a:lnTo>
                    <a:pt x="1545" y="476"/>
                  </a:lnTo>
                  <a:lnTo>
                    <a:pt x="1545" y="476"/>
                  </a:lnTo>
                  <a:cubicBezTo>
                    <a:pt x="1541" y="465"/>
                    <a:pt x="1538" y="454"/>
                    <a:pt x="1533" y="444"/>
                  </a:cubicBezTo>
                  <a:close/>
                  <a:moveTo>
                    <a:pt x="606" y="45"/>
                  </a:moveTo>
                  <a:lnTo>
                    <a:pt x="559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85"/>
                  </a:lnTo>
                  <a:cubicBezTo>
                    <a:pt x="447" y="85"/>
                    <a:pt x="433" y="112"/>
                    <a:pt x="405" y="112"/>
                  </a:cubicBezTo>
                  <a:lnTo>
                    <a:pt x="364" y="140"/>
                  </a:lnTo>
                  <a:cubicBezTo>
                    <a:pt x="336" y="154"/>
                    <a:pt x="322" y="154"/>
                    <a:pt x="308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294"/>
                    <a:pt x="154" y="322"/>
                  </a:cubicBezTo>
                  <a:lnTo>
                    <a:pt x="113" y="364"/>
                  </a:lnTo>
                  <a:cubicBezTo>
                    <a:pt x="99" y="391"/>
                    <a:pt x="85" y="405"/>
                    <a:pt x="85" y="419"/>
                  </a:cubicBezTo>
                  <a:lnTo>
                    <a:pt x="57" y="475"/>
                  </a:lnTo>
                  <a:cubicBezTo>
                    <a:pt x="57" y="489"/>
                    <a:pt x="43" y="503"/>
                    <a:pt x="43" y="531"/>
                  </a:cubicBezTo>
                  <a:lnTo>
                    <a:pt x="29" y="573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57" y="1089"/>
                    <a:pt x="378" y="1340"/>
                    <a:pt x="768" y="1340"/>
                  </a:cubicBezTo>
                  <a:cubicBezTo>
                    <a:pt x="1214" y="1340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03"/>
                  </a:cubicBezTo>
                  <a:lnTo>
                    <a:pt x="1545" y="476"/>
                  </a:lnTo>
                  <a:lnTo>
                    <a:pt x="1545" y="476"/>
                  </a:lnTo>
                  <a:cubicBezTo>
                    <a:pt x="1669" y="852"/>
                    <a:pt x="1352" y="1271"/>
                    <a:pt x="863" y="1271"/>
                  </a:cubicBezTo>
                  <a:cubicBezTo>
                    <a:pt x="850" y="1271"/>
                    <a:pt x="837" y="1271"/>
                    <a:pt x="824" y="1270"/>
                  </a:cubicBezTo>
                  <a:cubicBezTo>
                    <a:pt x="433" y="1270"/>
                    <a:pt x="113" y="991"/>
                    <a:pt x="113" y="643"/>
                  </a:cubicBezTo>
                  <a:cubicBezTo>
                    <a:pt x="113" y="350"/>
                    <a:pt x="349" y="126"/>
                    <a:pt x="606" y="45"/>
                  </a:cubicBezTo>
                  <a:close/>
                </a:path>
              </a:pathLst>
            </a:custGeom>
            <a:solidFill>
              <a:srgbClr val="80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5"/>
            <p:cNvSpPr/>
            <p:nvPr/>
          </p:nvSpPr>
          <p:spPr>
            <a:xfrm>
              <a:off x="4211175" y="3476325"/>
              <a:ext cx="28025" cy="23275"/>
            </a:xfrm>
            <a:custGeom>
              <a:avLst/>
              <a:gdLst/>
              <a:ahLst/>
              <a:cxnLst/>
              <a:rect l="l" t="t" r="r" b="b"/>
              <a:pathLst>
                <a:path w="1121" h="931" extrusionOk="0">
                  <a:moveTo>
                    <a:pt x="683" y="0"/>
                  </a:moveTo>
                  <a:cubicBezTo>
                    <a:pt x="620" y="0"/>
                    <a:pt x="571" y="23"/>
                    <a:pt x="559" y="41"/>
                  </a:cubicBezTo>
                  <a:cubicBezTo>
                    <a:pt x="545" y="55"/>
                    <a:pt x="559" y="69"/>
                    <a:pt x="587" y="96"/>
                  </a:cubicBezTo>
                  <a:cubicBezTo>
                    <a:pt x="740" y="278"/>
                    <a:pt x="656" y="445"/>
                    <a:pt x="601" y="487"/>
                  </a:cubicBezTo>
                  <a:cubicBezTo>
                    <a:pt x="545" y="543"/>
                    <a:pt x="461" y="599"/>
                    <a:pt x="377" y="627"/>
                  </a:cubicBezTo>
                  <a:cubicBezTo>
                    <a:pt x="266" y="668"/>
                    <a:pt x="168" y="668"/>
                    <a:pt x="154" y="668"/>
                  </a:cubicBezTo>
                  <a:lnTo>
                    <a:pt x="57" y="668"/>
                  </a:lnTo>
                  <a:cubicBezTo>
                    <a:pt x="57" y="668"/>
                    <a:pt x="43" y="668"/>
                    <a:pt x="43" y="682"/>
                  </a:cubicBezTo>
                  <a:cubicBezTo>
                    <a:pt x="1" y="696"/>
                    <a:pt x="57" y="836"/>
                    <a:pt x="238" y="905"/>
                  </a:cubicBezTo>
                  <a:cubicBezTo>
                    <a:pt x="292" y="923"/>
                    <a:pt x="347" y="931"/>
                    <a:pt x="401" y="931"/>
                  </a:cubicBezTo>
                  <a:cubicBezTo>
                    <a:pt x="779" y="931"/>
                    <a:pt x="1120" y="536"/>
                    <a:pt x="949" y="194"/>
                  </a:cubicBezTo>
                  <a:cubicBezTo>
                    <a:pt x="877" y="42"/>
                    <a:pt x="768" y="0"/>
                    <a:pt x="683" y="0"/>
                  </a:cubicBezTo>
                  <a:close/>
                </a:path>
              </a:pathLst>
            </a:cu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5"/>
            <p:cNvSpPr/>
            <p:nvPr/>
          </p:nvSpPr>
          <p:spPr>
            <a:xfrm>
              <a:off x="4197225" y="3469100"/>
              <a:ext cx="40300" cy="34050"/>
            </a:xfrm>
            <a:custGeom>
              <a:avLst/>
              <a:gdLst/>
              <a:ahLst/>
              <a:cxnLst/>
              <a:rect l="l" t="t" r="r" b="b"/>
              <a:pathLst>
                <a:path w="1612" h="1362" extrusionOk="0">
                  <a:moveTo>
                    <a:pt x="850" y="4"/>
                  </a:moveTo>
                  <a:cubicBezTo>
                    <a:pt x="824" y="4"/>
                    <a:pt x="810" y="6"/>
                    <a:pt x="810" y="9"/>
                  </a:cubicBezTo>
                  <a:lnTo>
                    <a:pt x="927" y="9"/>
                  </a:lnTo>
                  <a:cubicBezTo>
                    <a:pt x="896" y="5"/>
                    <a:pt x="869" y="4"/>
                    <a:pt x="850" y="4"/>
                  </a:cubicBezTo>
                  <a:close/>
                  <a:moveTo>
                    <a:pt x="927" y="9"/>
                  </a:moveTo>
                  <a:cubicBezTo>
                    <a:pt x="937" y="10"/>
                    <a:pt x="947" y="11"/>
                    <a:pt x="958" y="13"/>
                  </a:cubicBezTo>
                  <a:lnTo>
                    <a:pt x="958" y="13"/>
                  </a:lnTo>
                  <a:lnTo>
                    <a:pt x="949" y="9"/>
                  </a:lnTo>
                  <a:close/>
                  <a:moveTo>
                    <a:pt x="793" y="1"/>
                  </a:moveTo>
                  <a:cubicBezTo>
                    <a:pt x="787" y="1"/>
                    <a:pt x="779" y="4"/>
                    <a:pt x="769" y="11"/>
                  </a:cubicBezTo>
                  <a:lnTo>
                    <a:pt x="769" y="11"/>
                  </a:lnTo>
                  <a:cubicBezTo>
                    <a:pt x="764" y="10"/>
                    <a:pt x="760" y="9"/>
                    <a:pt x="754" y="9"/>
                  </a:cubicBezTo>
                  <a:cubicBezTo>
                    <a:pt x="652" y="19"/>
                    <a:pt x="537" y="55"/>
                    <a:pt x="432" y="116"/>
                  </a:cubicBezTo>
                  <a:lnTo>
                    <a:pt x="432" y="116"/>
                  </a:lnTo>
                  <a:cubicBezTo>
                    <a:pt x="444" y="112"/>
                    <a:pt x="453" y="106"/>
                    <a:pt x="461" y="106"/>
                  </a:cubicBezTo>
                  <a:lnTo>
                    <a:pt x="517" y="79"/>
                  </a:lnTo>
                  <a:cubicBezTo>
                    <a:pt x="531" y="79"/>
                    <a:pt x="545" y="65"/>
                    <a:pt x="559" y="65"/>
                  </a:cubicBezTo>
                  <a:lnTo>
                    <a:pt x="615" y="51"/>
                  </a:lnTo>
                  <a:cubicBezTo>
                    <a:pt x="629" y="51"/>
                    <a:pt x="657" y="51"/>
                    <a:pt x="670" y="37"/>
                  </a:cubicBezTo>
                  <a:lnTo>
                    <a:pt x="740" y="37"/>
                  </a:lnTo>
                  <a:cubicBezTo>
                    <a:pt x="752" y="25"/>
                    <a:pt x="761" y="17"/>
                    <a:pt x="769" y="11"/>
                  </a:cubicBezTo>
                  <a:lnTo>
                    <a:pt x="769" y="11"/>
                  </a:lnTo>
                  <a:cubicBezTo>
                    <a:pt x="780" y="15"/>
                    <a:pt x="788" y="21"/>
                    <a:pt x="795" y="21"/>
                  </a:cubicBezTo>
                  <a:cubicBezTo>
                    <a:pt x="801" y="21"/>
                    <a:pt x="805" y="18"/>
                    <a:pt x="810" y="9"/>
                  </a:cubicBezTo>
                  <a:cubicBezTo>
                    <a:pt x="805" y="4"/>
                    <a:pt x="800" y="1"/>
                    <a:pt x="793" y="1"/>
                  </a:cubicBezTo>
                  <a:close/>
                  <a:moveTo>
                    <a:pt x="958" y="13"/>
                  </a:moveTo>
                  <a:lnTo>
                    <a:pt x="1005" y="37"/>
                  </a:lnTo>
                  <a:cubicBezTo>
                    <a:pt x="1019" y="37"/>
                    <a:pt x="1033" y="51"/>
                    <a:pt x="1047" y="51"/>
                  </a:cubicBezTo>
                  <a:lnTo>
                    <a:pt x="1103" y="65"/>
                  </a:lnTo>
                  <a:cubicBezTo>
                    <a:pt x="1117" y="65"/>
                    <a:pt x="1145" y="79"/>
                    <a:pt x="1159" y="79"/>
                  </a:cubicBezTo>
                  <a:lnTo>
                    <a:pt x="1214" y="106"/>
                  </a:lnTo>
                  <a:cubicBezTo>
                    <a:pt x="1228" y="106"/>
                    <a:pt x="1242" y="120"/>
                    <a:pt x="1256" y="134"/>
                  </a:cubicBezTo>
                  <a:lnTo>
                    <a:pt x="1312" y="176"/>
                  </a:lnTo>
                  <a:cubicBezTo>
                    <a:pt x="1326" y="190"/>
                    <a:pt x="1354" y="190"/>
                    <a:pt x="1368" y="204"/>
                  </a:cubicBezTo>
                  <a:lnTo>
                    <a:pt x="1396" y="246"/>
                  </a:lnTo>
                  <a:lnTo>
                    <a:pt x="1438" y="274"/>
                  </a:lnTo>
                  <a:lnTo>
                    <a:pt x="1466" y="316"/>
                  </a:lnTo>
                  <a:cubicBezTo>
                    <a:pt x="1493" y="330"/>
                    <a:pt x="1493" y="344"/>
                    <a:pt x="1507" y="358"/>
                  </a:cubicBezTo>
                  <a:lnTo>
                    <a:pt x="1521" y="413"/>
                  </a:lnTo>
                  <a:cubicBezTo>
                    <a:pt x="1521" y="427"/>
                    <a:pt x="1535" y="455"/>
                    <a:pt x="1535" y="469"/>
                  </a:cubicBezTo>
                  <a:lnTo>
                    <a:pt x="1563" y="525"/>
                  </a:lnTo>
                  <a:cubicBezTo>
                    <a:pt x="1563" y="530"/>
                    <a:pt x="1565" y="537"/>
                    <a:pt x="1567" y="545"/>
                  </a:cubicBezTo>
                  <a:lnTo>
                    <a:pt x="1567" y="545"/>
                  </a:lnTo>
                  <a:cubicBezTo>
                    <a:pt x="1553" y="431"/>
                    <a:pt x="1503" y="318"/>
                    <a:pt x="1410" y="218"/>
                  </a:cubicBezTo>
                  <a:cubicBezTo>
                    <a:pt x="1269" y="86"/>
                    <a:pt x="1085" y="32"/>
                    <a:pt x="958" y="13"/>
                  </a:cubicBezTo>
                  <a:close/>
                  <a:moveTo>
                    <a:pt x="432" y="116"/>
                  </a:moveTo>
                  <a:lnTo>
                    <a:pt x="432" y="116"/>
                  </a:lnTo>
                  <a:cubicBezTo>
                    <a:pt x="424" y="118"/>
                    <a:pt x="416" y="120"/>
                    <a:pt x="405" y="120"/>
                  </a:cubicBezTo>
                  <a:lnTo>
                    <a:pt x="364" y="148"/>
                  </a:lnTo>
                  <a:cubicBezTo>
                    <a:pt x="336" y="176"/>
                    <a:pt x="322" y="176"/>
                    <a:pt x="308" y="190"/>
                  </a:cubicBezTo>
                  <a:lnTo>
                    <a:pt x="252" y="218"/>
                  </a:lnTo>
                  <a:lnTo>
                    <a:pt x="224" y="260"/>
                  </a:lnTo>
                  <a:lnTo>
                    <a:pt x="182" y="288"/>
                  </a:lnTo>
                  <a:cubicBezTo>
                    <a:pt x="168" y="288"/>
                    <a:pt x="168" y="316"/>
                    <a:pt x="154" y="330"/>
                  </a:cubicBezTo>
                  <a:lnTo>
                    <a:pt x="113" y="385"/>
                  </a:lnTo>
                  <a:cubicBezTo>
                    <a:pt x="99" y="399"/>
                    <a:pt x="85" y="413"/>
                    <a:pt x="85" y="427"/>
                  </a:cubicBezTo>
                  <a:lnTo>
                    <a:pt x="57" y="483"/>
                  </a:lnTo>
                  <a:cubicBezTo>
                    <a:pt x="57" y="497"/>
                    <a:pt x="43" y="525"/>
                    <a:pt x="43" y="539"/>
                  </a:cubicBezTo>
                  <a:lnTo>
                    <a:pt x="29" y="595"/>
                  </a:lnTo>
                  <a:cubicBezTo>
                    <a:pt x="1" y="609"/>
                    <a:pt x="1" y="623"/>
                    <a:pt x="1" y="637"/>
                  </a:cubicBezTo>
                  <a:lnTo>
                    <a:pt x="1" y="692"/>
                  </a:lnTo>
                  <a:lnTo>
                    <a:pt x="1" y="734"/>
                  </a:lnTo>
                  <a:lnTo>
                    <a:pt x="1" y="776"/>
                  </a:lnTo>
                  <a:cubicBezTo>
                    <a:pt x="57" y="1097"/>
                    <a:pt x="378" y="1362"/>
                    <a:pt x="768" y="1362"/>
                  </a:cubicBezTo>
                  <a:cubicBezTo>
                    <a:pt x="1214" y="1362"/>
                    <a:pt x="1563" y="1055"/>
                    <a:pt x="1577" y="692"/>
                  </a:cubicBezTo>
                  <a:lnTo>
                    <a:pt x="1577" y="609"/>
                  </a:lnTo>
                  <a:cubicBezTo>
                    <a:pt x="1577" y="582"/>
                    <a:pt x="1571" y="561"/>
                    <a:pt x="1567" y="545"/>
                  </a:cubicBezTo>
                  <a:lnTo>
                    <a:pt x="1567" y="545"/>
                  </a:lnTo>
                  <a:cubicBezTo>
                    <a:pt x="1611" y="900"/>
                    <a:pt x="1305" y="1265"/>
                    <a:pt x="849" y="1265"/>
                  </a:cubicBezTo>
                  <a:cubicBezTo>
                    <a:pt x="836" y="1265"/>
                    <a:pt x="823" y="1265"/>
                    <a:pt x="810" y="1264"/>
                  </a:cubicBezTo>
                  <a:cubicBezTo>
                    <a:pt x="405" y="1264"/>
                    <a:pt x="99" y="985"/>
                    <a:pt x="99" y="637"/>
                  </a:cubicBezTo>
                  <a:cubicBezTo>
                    <a:pt x="99" y="398"/>
                    <a:pt x="250" y="221"/>
                    <a:pt x="432" y="116"/>
                  </a:cubicBezTo>
                  <a:close/>
                </a:path>
              </a:pathLst>
            </a:custGeom>
            <a:solidFill>
              <a:srgbClr val="7D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5"/>
            <p:cNvSpPr/>
            <p:nvPr/>
          </p:nvSpPr>
          <p:spPr>
            <a:xfrm>
              <a:off x="4197225" y="3469100"/>
              <a:ext cx="44800" cy="34050"/>
            </a:xfrm>
            <a:custGeom>
              <a:avLst/>
              <a:gdLst/>
              <a:ahLst/>
              <a:cxnLst/>
              <a:rect l="l" t="t" r="r" b="b"/>
              <a:pathLst>
                <a:path w="1792" h="1362" extrusionOk="0">
                  <a:moveTo>
                    <a:pt x="846" y="4"/>
                  </a:moveTo>
                  <a:cubicBezTo>
                    <a:pt x="823" y="4"/>
                    <a:pt x="810" y="6"/>
                    <a:pt x="810" y="9"/>
                  </a:cubicBezTo>
                  <a:lnTo>
                    <a:pt x="916" y="9"/>
                  </a:lnTo>
                  <a:cubicBezTo>
                    <a:pt x="888" y="5"/>
                    <a:pt x="864" y="4"/>
                    <a:pt x="846" y="4"/>
                  </a:cubicBezTo>
                  <a:close/>
                  <a:moveTo>
                    <a:pt x="916" y="9"/>
                  </a:moveTo>
                  <a:cubicBezTo>
                    <a:pt x="931" y="11"/>
                    <a:pt x="947" y="13"/>
                    <a:pt x="965" y="16"/>
                  </a:cubicBezTo>
                  <a:lnTo>
                    <a:pt x="965" y="16"/>
                  </a:lnTo>
                  <a:lnTo>
                    <a:pt x="949" y="9"/>
                  </a:lnTo>
                  <a:close/>
                  <a:moveTo>
                    <a:pt x="965" y="16"/>
                  </a:moveTo>
                  <a:lnTo>
                    <a:pt x="1005" y="37"/>
                  </a:lnTo>
                  <a:cubicBezTo>
                    <a:pt x="1019" y="37"/>
                    <a:pt x="1033" y="51"/>
                    <a:pt x="1047" y="51"/>
                  </a:cubicBezTo>
                  <a:lnTo>
                    <a:pt x="1103" y="65"/>
                  </a:lnTo>
                  <a:cubicBezTo>
                    <a:pt x="1117" y="65"/>
                    <a:pt x="1145" y="79"/>
                    <a:pt x="1159" y="79"/>
                  </a:cubicBezTo>
                  <a:lnTo>
                    <a:pt x="1210" y="104"/>
                  </a:lnTo>
                  <a:lnTo>
                    <a:pt x="1210" y="104"/>
                  </a:lnTo>
                  <a:cubicBezTo>
                    <a:pt x="1125" y="56"/>
                    <a:pt x="1036" y="30"/>
                    <a:pt x="965" y="16"/>
                  </a:cubicBezTo>
                  <a:close/>
                  <a:moveTo>
                    <a:pt x="793" y="1"/>
                  </a:moveTo>
                  <a:cubicBezTo>
                    <a:pt x="786" y="1"/>
                    <a:pt x="776" y="5"/>
                    <a:pt x="763" y="16"/>
                  </a:cubicBezTo>
                  <a:lnTo>
                    <a:pt x="763" y="16"/>
                  </a:lnTo>
                  <a:cubicBezTo>
                    <a:pt x="754" y="12"/>
                    <a:pt x="745" y="9"/>
                    <a:pt x="740" y="9"/>
                  </a:cubicBezTo>
                  <a:cubicBezTo>
                    <a:pt x="637" y="20"/>
                    <a:pt x="516" y="56"/>
                    <a:pt x="407" y="120"/>
                  </a:cubicBezTo>
                  <a:lnTo>
                    <a:pt x="407" y="120"/>
                  </a:lnTo>
                  <a:cubicBezTo>
                    <a:pt x="434" y="120"/>
                    <a:pt x="448" y="106"/>
                    <a:pt x="461" y="106"/>
                  </a:cubicBezTo>
                  <a:lnTo>
                    <a:pt x="517" y="79"/>
                  </a:lnTo>
                  <a:cubicBezTo>
                    <a:pt x="531" y="79"/>
                    <a:pt x="545" y="65"/>
                    <a:pt x="559" y="65"/>
                  </a:cubicBezTo>
                  <a:lnTo>
                    <a:pt x="615" y="51"/>
                  </a:lnTo>
                  <a:cubicBezTo>
                    <a:pt x="629" y="51"/>
                    <a:pt x="657" y="51"/>
                    <a:pt x="670" y="37"/>
                  </a:cubicBezTo>
                  <a:lnTo>
                    <a:pt x="740" y="37"/>
                  </a:lnTo>
                  <a:cubicBezTo>
                    <a:pt x="749" y="28"/>
                    <a:pt x="757" y="21"/>
                    <a:pt x="763" y="16"/>
                  </a:cubicBezTo>
                  <a:lnTo>
                    <a:pt x="763" y="16"/>
                  </a:lnTo>
                  <a:cubicBezTo>
                    <a:pt x="771" y="19"/>
                    <a:pt x="781" y="21"/>
                    <a:pt x="789" y="21"/>
                  </a:cubicBezTo>
                  <a:cubicBezTo>
                    <a:pt x="798" y="21"/>
                    <a:pt x="805" y="18"/>
                    <a:pt x="810" y="9"/>
                  </a:cubicBezTo>
                  <a:cubicBezTo>
                    <a:pt x="805" y="4"/>
                    <a:pt x="800" y="1"/>
                    <a:pt x="793" y="1"/>
                  </a:cubicBezTo>
                  <a:close/>
                  <a:moveTo>
                    <a:pt x="1210" y="104"/>
                  </a:moveTo>
                  <a:cubicBezTo>
                    <a:pt x="1224" y="112"/>
                    <a:pt x="1238" y="121"/>
                    <a:pt x="1252" y="130"/>
                  </a:cubicBezTo>
                  <a:lnTo>
                    <a:pt x="1252" y="130"/>
                  </a:lnTo>
                  <a:cubicBezTo>
                    <a:pt x="1239" y="118"/>
                    <a:pt x="1227" y="106"/>
                    <a:pt x="1214" y="106"/>
                  </a:cubicBezTo>
                  <a:lnTo>
                    <a:pt x="1210" y="104"/>
                  </a:lnTo>
                  <a:close/>
                  <a:moveTo>
                    <a:pt x="407" y="120"/>
                  </a:moveTo>
                  <a:lnTo>
                    <a:pt x="407" y="120"/>
                  </a:lnTo>
                  <a:cubicBezTo>
                    <a:pt x="407" y="120"/>
                    <a:pt x="406" y="120"/>
                    <a:pt x="405" y="120"/>
                  </a:cubicBezTo>
                  <a:lnTo>
                    <a:pt x="387" y="133"/>
                  </a:lnTo>
                  <a:lnTo>
                    <a:pt x="387" y="133"/>
                  </a:lnTo>
                  <a:cubicBezTo>
                    <a:pt x="394" y="129"/>
                    <a:pt x="400" y="124"/>
                    <a:pt x="407" y="120"/>
                  </a:cubicBezTo>
                  <a:close/>
                  <a:moveTo>
                    <a:pt x="1252" y="130"/>
                  </a:moveTo>
                  <a:cubicBezTo>
                    <a:pt x="1253" y="131"/>
                    <a:pt x="1255" y="133"/>
                    <a:pt x="1256" y="134"/>
                  </a:cubicBezTo>
                  <a:lnTo>
                    <a:pt x="1312" y="176"/>
                  </a:lnTo>
                  <a:cubicBezTo>
                    <a:pt x="1314" y="178"/>
                    <a:pt x="1317" y="180"/>
                    <a:pt x="1319" y="182"/>
                  </a:cubicBezTo>
                  <a:lnTo>
                    <a:pt x="1319" y="182"/>
                  </a:lnTo>
                  <a:cubicBezTo>
                    <a:pt x="1298" y="163"/>
                    <a:pt x="1275" y="145"/>
                    <a:pt x="1252" y="130"/>
                  </a:cubicBezTo>
                  <a:close/>
                  <a:moveTo>
                    <a:pt x="387" y="133"/>
                  </a:moveTo>
                  <a:cubicBezTo>
                    <a:pt x="362" y="148"/>
                    <a:pt x="338" y="165"/>
                    <a:pt x="315" y="184"/>
                  </a:cubicBezTo>
                  <a:lnTo>
                    <a:pt x="315" y="184"/>
                  </a:lnTo>
                  <a:cubicBezTo>
                    <a:pt x="327" y="175"/>
                    <a:pt x="341" y="171"/>
                    <a:pt x="364" y="148"/>
                  </a:cubicBezTo>
                  <a:lnTo>
                    <a:pt x="387" y="133"/>
                  </a:lnTo>
                  <a:close/>
                  <a:moveTo>
                    <a:pt x="315" y="184"/>
                  </a:moveTo>
                  <a:cubicBezTo>
                    <a:pt x="313" y="185"/>
                    <a:pt x="311" y="187"/>
                    <a:pt x="309" y="189"/>
                  </a:cubicBezTo>
                  <a:lnTo>
                    <a:pt x="309" y="189"/>
                  </a:lnTo>
                  <a:cubicBezTo>
                    <a:pt x="311" y="187"/>
                    <a:pt x="313" y="185"/>
                    <a:pt x="315" y="184"/>
                  </a:cubicBezTo>
                  <a:close/>
                  <a:moveTo>
                    <a:pt x="309" y="189"/>
                  </a:moveTo>
                  <a:cubicBezTo>
                    <a:pt x="309" y="189"/>
                    <a:pt x="308" y="190"/>
                    <a:pt x="307" y="191"/>
                  </a:cubicBezTo>
                  <a:lnTo>
                    <a:pt x="307" y="191"/>
                  </a:lnTo>
                  <a:lnTo>
                    <a:pt x="308" y="190"/>
                  </a:lnTo>
                  <a:cubicBezTo>
                    <a:pt x="308" y="190"/>
                    <a:pt x="309" y="189"/>
                    <a:pt x="309" y="189"/>
                  </a:cubicBezTo>
                  <a:close/>
                  <a:moveTo>
                    <a:pt x="1319" y="182"/>
                  </a:moveTo>
                  <a:cubicBezTo>
                    <a:pt x="1341" y="201"/>
                    <a:pt x="1362" y="222"/>
                    <a:pt x="1382" y="246"/>
                  </a:cubicBezTo>
                  <a:cubicBezTo>
                    <a:pt x="1791" y="669"/>
                    <a:pt x="1439" y="1293"/>
                    <a:pt x="796" y="1293"/>
                  </a:cubicBezTo>
                  <a:cubicBezTo>
                    <a:pt x="782" y="1293"/>
                    <a:pt x="768" y="1293"/>
                    <a:pt x="754" y="1292"/>
                  </a:cubicBezTo>
                  <a:cubicBezTo>
                    <a:pt x="378" y="1264"/>
                    <a:pt x="57" y="971"/>
                    <a:pt x="85" y="637"/>
                  </a:cubicBezTo>
                  <a:cubicBezTo>
                    <a:pt x="91" y="440"/>
                    <a:pt x="184" y="293"/>
                    <a:pt x="307" y="191"/>
                  </a:cubicBezTo>
                  <a:lnTo>
                    <a:pt x="307" y="191"/>
                  </a:lnTo>
                  <a:lnTo>
                    <a:pt x="252" y="218"/>
                  </a:lnTo>
                  <a:lnTo>
                    <a:pt x="224" y="260"/>
                  </a:lnTo>
                  <a:lnTo>
                    <a:pt x="182" y="288"/>
                  </a:lnTo>
                  <a:cubicBezTo>
                    <a:pt x="168" y="288"/>
                    <a:pt x="168" y="316"/>
                    <a:pt x="154" y="330"/>
                  </a:cubicBezTo>
                  <a:lnTo>
                    <a:pt x="113" y="385"/>
                  </a:lnTo>
                  <a:cubicBezTo>
                    <a:pt x="99" y="399"/>
                    <a:pt x="85" y="413"/>
                    <a:pt x="85" y="427"/>
                  </a:cubicBezTo>
                  <a:lnTo>
                    <a:pt x="57" y="483"/>
                  </a:lnTo>
                  <a:cubicBezTo>
                    <a:pt x="57" y="497"/>
                    <a:pt x="43" y="525"/>
                    <a:pt x="43" y="539"/>
                  </a:cubicBezTo>
                  <a:lnTo>
                    <a:pt x="29" y="595"/>
                  </a:lnTo>
                  <a:cubicBezTo>
                    <a:pt x="1" y="609"/>
                    <a:pt x="1" y="623"/>
                    <a:pt x="1" y="637"/>
                  </a:cubicBezTo>
                  <a:lnTo>
                    <a:pt x="1" y="692"/>
                  </a:lnTo>
                  <a:lnTo>
                    <a:pt x="1" y="734"/>
                  </a:lnTo>
                  <a:lnTo>
                    <a:pt x="1" y="776"/>
                  </a:lnTo>
                  <a:cubicBezTo>
                    <a:pt x="57" y="1097"/>
                    <a:pt x="378" y="1362"/>
                    <a:pt x="768" y="1362"/>
                  </a:cubicBezTo>
                  <a:cubicBezTo>
                    <a:pt x="1214" y="1362"/>
                    <a:pt x="1563" y="1055"/>
                    <a:pt x="1577" y="692"/>
                  </a:cubicBezTo>
                  <a:lnTo>
                    <a:pt x="1577" y="609"/>
                  </a:lnTo>
                  <a:cubicBezTo>
                    <a:pt x="1577" y="567"/>
                    <a:pt x="1563" y="539"/>
                    <a:pt x="1563" y="525"/>
                  </a:cubicBezTo>
                  <a:lnTo>
                    <a:pt x="1535" y="469"/>
                  </a:lnTo>
                  <a:cubicBezTo>
                    <a:pt x="1535" y="455"/>
                    <a:pt x="1521" y="427"/>
                    <a:pt x="1521" y="413"/>
                  </a:cubicBezTo>
                  <a:lnTo>
                    <a:pt x="1507" y="358"/>
                  </a:lnTo>
                  <a:cubicBezTo>
                    <a:pt x="1493" y="344"/>
                    <a:pt x="1493" y="330"/>
                    <a:pt x="1466" y="316"/>
                  </a:cubicBezTo>
                  <a:lnTo>
                    <a:pt x="1438" y="274"/>
                  </a:lnTo>
                  <a:lnTo>
                    <a:pt x="1396" y="246"/>
                  </a:lnTo>
                  <a:lnTo>
                    <a:pt x="1368" y="204"/>
                  </a:lnTo>
                  <a:cubicBezTo>
                    <a:pt x="1356" y="192"/>
                    <a:pt x="1334" y="190"/>
                    <a:pt x="1319" y="182"/>
                  </a:cubicBezTo>
                  <a:close/>
                </a:path>
              </a:pathLst>
            </a:custGeom>
            <a:solidFill>
              <a:srgbClr val="797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5"/>
            <p:cNvSpPr/>
            <p:nvPr/>
          </p:nvSpPr>
          <p:spPr>
            <a:xfrm>
              <a:off x="4213275" y="3476900"/>
              <a:ext cx="23900" cy="22225"/>
            </a:xfrm>
            <a:custGeom>
              <a:avLst/>
              <a:gdLst/>
              <a:ahLst/>
              <a:cxnLst/>
              <a:rect l="l" t="t" r="r" b="b"/>
              <a:pathLst>
                <a:path w="956" h="889" extrusionOk="0">
                  <a:moveTo>
                    <a:pt x="631" y="1"/>
                  </a:moveTo>
                  <a:cubicBezTo>
                    <a:pt x="610" y="1"/>
                    <a:pt x="590" y="6"/>
                    <a:pt x="572" y="18"/>
                  </a:cubicBezTo>
                  <a:cubicBezTo>
                    <a:pt x="545" y="32"/>
                    <a:pt x="531" y="46"/>
                    <a:pt x="572" y="143"/>
                  </a:cubicBezTo>
                  <a:cubicBezTo>
                    <a:pt x="600" y="255"/>
                    <a:pt x="586" y="380"/>
                    <a:pt x="517" y="464"/>
                  </a:cubicBezTo>
                  <a:cubicBezTo>
                    <a:pt x="503" y="492"/>
                    <a:pt x="447" y="562"/>
                    <a:pt x="349" y="604"/>
                  </a:cubicBezTo>
                  <a:cubicBezTo>
                    <a:pt x="252" y="645"/>
                    <a:pt x="154" y="659"/>
                    <a:pt x="70" y="673"/>
                  </a:cubicBezTo>
                  <a:cubicBezTo>
                    <a:pt x="28" y="701"/>
                    <a:pt x="28" y="701"/>
                    <a:pt x="15" y="715"/>
                  </a:cubicBezTo>
                  <a:cubicBezTo>
                    <a:pt x="1" y="729"/>
                    <a:pt x="15" y="799"/>
                    <a:pt x="84" y="841"/>
                  </a:cubicBezTo>
                  <a:cubicBezTo>
                    <a:pt x="138" y="873"/>
                    <a:pt x="205" y="888"/>
                    <a:pt x="276" y="888"/>
                  </a:cubicBezTo>
                  <a:cubicBezTo>
                    <a:pt x="573" y="888"/>
                    <a:pt x="955" y="624"/>
                    <a:pt x="865" y="241"/>
                  </a:cubicBezTo>
                  <a:cubicBezTo>
                    <a:pt x="821" y="85"/>
                    <a:pt x="715" y="1"/>
                    <a:pt x="631" y="1"/>
                  </a:cubicBezTo>
                  <a:close/>
                </a:path>
              </a:pathLst>
            </a:custGeom>
            <a:solidFill>
              <a:srgbClr val="B2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5"/>
            <p:cNvSpPr/>
            <p:nvPr/>
          </p:nvSpPr>
          <p:spPr>
            <a:xfrm>
              <a:off x="4197225" y="3469100"/>
              <a:ext cx="41600" cy="34050"/>
            </a:xfrm>
            <a:custGeom>
              <a:avLst/>
              <a:gdLst/>
              <a:ahLst/>
              <a:cxnLst/>
              <a:rect l="l" t="t" r="r" b="b"/>
              <a:pathLst>
                <a:path w="1664" h="1362" extrusionOk="0">
                  <a:moveTo>
                    <a:pt x="856" y="3"/>
                  </a:moveTo>
                  <a:cubicBezTo>
                    <a:pt x="827" y="3"/>
                    <a:pt x="810" y="6"/>
                    <a:pt x="810" y="9"/>
                  </a:cubicBezTo>
                  <a:lnTo>
                    <a:pt x="937" y="9"/>
                  </a:lnTo>
                  <a:cubicBezTo>
                    <a:pt x="905" y="5"/>
                    <a:pt x="877" y="3"/>
                    <a:pt x="856" y="3"/>
                  </a:cubicBezTo>
                  <a:close/>
                  <a:moveTo>
                    <a:pt x="937" y="9"/>
                  </a:moveTo>
                  <a:cubicBezTo>
                    <a:pt x="943" y="10"/>
                    <a:pt x="949" y="10"/>
                    <a:pt x="954" y="11"/>
                  </a:cubicBezTo>
                  <a:lnTo>
                    <a:pt x="954" y="11"/>
                  </a:lnTo>
                  <a:lnTo>
                    <a:pt x="949" y="9"/>
                  </a:lnTo>
                  <a:close/>
                  <a:moveTo>
                    <a:pt x="793" y="1"/>
                  </a:moveTo>
                  <a:cubicBezTo>
                    <a:pt x="787" y="1"/>
                    <a:pt x="779" y="4"/>
                    <a:pt x="769" y="11"/>
                  </a:cubicBezTo>
                  <a:lnTo>
                    <a:pt x="769" y="11"/>
                  </a:lnTo>
                  <a:cubicBezTo>
                    <a:pt x="764" y="10"/>
                    <a:pt x="760" y="9"/>
                    <a:pt x="754" y="9"/>
                  </a:cubicBezTo>
                  <a:cubicBezTo>
                    <a:pt x="670" y="20"/>
                    <a:pt x="546" y="52"/>
                    <a:pt x="429" y="117"/>
                  </a:cubicBezTo>
                  <a:lnTo>
                    <a:pt x="429" y="117"/>
                  </a:lnTo>
                  <a:cubicBezTo>
                    <a:pt x="442" y="113"/>
                    <a:pt x="452" y="106"/>
                    <a:pt x="461" y="106"/>
                  </a:cubicBezTo>
                  <a:lnTo>
                    <a:pt x="517" y="79"/>
                  </a:lnTo>
                  <a:cubicBezTo>
                    <a:pt x="531" y="79"/>
                    <a:pt x="545" y="65"/>
                    <a:pt x="559" y="65"/>
                  </a:cubicBezTo>
                  <a:lnTo>
                    <a:pt x="615" y="51"/>
                  </a:lnTo>
                  <a:cubicBezTo>
                    <a:pt x="629" y="51"/>
                    <a:pt x="657" y="51"/>
                    <a:pt x="670" y="37"/>
                  </a:cubicBezTo>
                  <a:lnTo>
                    <a:pt x="740" y="37"/>
                  </a:lnTo>
                  <a:cubicBezTo>
                    <a:pt x="752" y="25"/>
                    <a:pt x="761" y="17"/>
                    <a:pt x="769" y="11"/>
                  </a:cubicBezTo>
                  <a:lnTo>
                    <a:pt x="769" y="11"/>
                  </a:lnTo>
                  <a:cubicBezTo>
                    <a:pt x="780" y="15"/>
                    <a:pt x="788" y="21"/>
                    <a:pt x="795" y="21"/>
                  </a:cubicBezTo>
                  <a:cubicBezTo>
                    <a:pt x="801" y="21"/>
                    <a:pt x="805" y="18"/>
                    <a:pt x="810" y="9"/>
                  </a:cubicBezTo>
                  <a:cubicBezTo>
                    <a:pt x="805" y="4"/>
                    <a:pt x="800" y="1"/>
                    <a:pt x="793" y="1"/>
                  </a:cubicBezTo>
                  <a:close/>
                  <a:moveTo>
                    <a:pt x="954" y="11"/>
                  </a:moveTo>
                  <a:lnTo>
                    <a:pt x="1005" y="37"/>
                  </a:lnTo>
                  <a:cubicBezTo>
                    <a:pt x="1019" y="37"/>
                    <a:pt x="1033" y="51"/>
                    <a:pt x="1047" y="51"/>
                  </a:cubicBezTo>
                  <a:lnTo>
                    <a:pt x="1103" y="65"/>
                  </a:lnTo>
                  <a:cubicBezTo>
                    <a:pt x="1117" y="65"/>
                    <a:pt x="1145" y="79"/>
                    <a:pt x="1159" y="79"/>
                  </a:cubicBezTo>
                  <a:lnTo>
                    <a:pt x="1214" y="106"/>
                  </a:lnTo>
                  <a:cubicBezTo>
                    <a:pt x="1228" y="106"/>
                    <a:pt x="1242" y="120"/>
                    <a:pt x="1256" y="134"/>
                  </a:cubicBezTo>
                  <a:lnTo>
                    <a:pt x="1312" y="176"/>
                  </a:lnTo>
                  <a:cubicBezTo>
                    <a:pt x="1321" y="185"/>
                    <a:pt x="1337" y="189"/>
                    <a:pt x="1350" y="194"/>
                  </a:cubicBezTo>
                  <a:lnTo>
                    <a:pt x="1350" y="194"/>
                  </a:lnTo>
                  <a:cubicBezTo>
                    <a:pt x="1218" y="76"/>
                    <a:pt x="1064" y="28"/>
                    <a:pt x="954" y="11"/>
                  </a:cubicBezTo>
                  <a:close/>
                  <a:moveTo>
                    <a:pt x="1350" y="194"/>
                  </a:moveTo>
                  <a:cubicBezTo>
                    <a:pt x="1360" y="203"/>
                    <a:pt x="1370" y="212"/>
                    <a:pt x="1380" y="222"/>
                  </a:cubicBezTo>
                  <a:lnTo>
                    <a:pt x="1380" y="222"/>
                  </a:lnTo>
                  <a:lnTo>
                    <a:pt x="1368" y="204"/>
                  </a:lnTo>
                  <a:cubicBezTo>
                    <a:pt x="1363" y="199"/>
                    <a:pt x="1357" y="196"/>
                    <a:pt x="1350" y="194"/>
                  </a:cubicBezTo>
                  <a:close/>
                  <a:moveTo>
                    <a:pt x="1380" y="222"/>
                  </a:moveTo>
                  <a:lnTo>
                    <a:pt x="1396" y="246"/>
                  </a:lnTo>
                  <a:lnTo>
                    <a:pt x="1413" y="257"/>
                  </a:lnTo>
                  <a:lnTo>
                    <a:pt x="1413" y="257"/>
                  </a:lnTo>
                  <a:cubicBezTo>
                    <a:pt x="1402" y="245"/>
                    <a:pt x="1391" y="233"/>
                    <a:pt x="1380" y="222"/>
                  </a:cubicBezTo>
                  <a:close/>
                  <a:moveTo>
                    <a:pt x="1413" y="257"/>
                  </a:moveTo>
                  <a:lnTo>
                    <a:pt x="1413" y="257"/>
                  </a:lnTo>
                  <a:cubicBezTo>
                    <a:pt x="1421" y="267"/>
                    <a:pt x="1429" y="277"/>
                    <a:pt x="1438" y="288"/>
                  </a:cubicBezTo>
                  <a:cubicBezTo>
                    <a:pt x="1474" y="332"/>
                    <a:pt x="1502" y="379"/>
                    <a:pt x="1524" y="426"/>
                  </a:cubicBezTo>
                  <a:lnTo>
                    <a:pt x="1524" y="426"/>
                  </a:lnTo>
                  <a:cubicBezTo>
                    <a:pt x="1522" y="421"/>
                    <a:pt x="1521" y="417"/>
                    <a:pt x="1521" y="413"/>
                  </a:cubicBezTo>
                  <a:lnTo>
                    <a:pt x="1507" y="358"/>
                  </a:lnTo>
                  <a:cubicBezTo>
                    <a:pt x="1493" y="344"/>
                    <a:pt x="1493" y="330"/>
                    <a:pt x="1466" y="316"/>
                  </a:cubicBezTo>
                  <a:lnTo>
                    <a:pt x="1438" y="274"/>
                  </a:lnTo>
                  <a:lnTo>
                    <a:pt x="1413" y="257"/>
                  </a:lnTo>
                  <a:close/>
                  <a:moveTo>
                    <a:pt x="1524" y="426"/>
                  </a:moveTo>
                  <a:cubicBezTo>
                    <a:pt x="1528" y="441"/>
                    <a:pt x="1535" y="459"/>
                    <a:pt x="1535" y="469"/>
                  </a:cubicBezTo>
                  <a:lnTo>
                    <a:pt x="1551" y="500"/>
                  </a:lnTo>
                  <a:lnTo>
                    <a:pt x="1551" y="500"/>
                  </a:lnTo>
                  <a:cubicBezTo>
                    <a:pt x="1543" y="475"/>
                    <a:pt x="1534" y="451"/>
                    <a:pt x="1524" y="426"/>
                  </a:cubicBezTo>
                  <a:close/>
                  <a:moveTo>
                    <a:pt x="429" y="117"/>
                  </a:moveTo>
                  <a:lnTo>
                    <a:pt x="429" y="117"/>
                  </a:lnTo>
                  <a:cubicBezTo>
                    <a:pt x="422" y="119"/>
                    <a:pt x="414" y="120"/>
                    <a:pt x="405" y="120"/>
                  </a:cubicBezTo>
                  <a:lnTo>
                    <a:pt x="364" y="148"/>
                  </a:lnTo>
                  <a:cubicBezTo>
                    <a:pt x="336" y="176"/>
                    <a:pt x="322" y="176"/>
                    <a:pt x="308" y="190"/>
                  </a:cubicBezTo>
                  <a:lnTo>
                    <a:pt x="252" y="218"/>
                  </a:lnTo>
                  <a:lnTo>
                    <a:pt x="224" y="260"/>
                  </a:lnTo>
                  <a:lnTo>
                    <a:pt x="182" y="288"/>
                  </a:lnTo>
                  <a:cubicBezTo>
                    <a:pt x="168" y="288"/>
                    <a:pt x="168" y="316"/>
                    <a:pt x="154" y="330"/>
                  </a:cubicBezTo>
                  <a:lnTo>
                    <a:pt x="113" y="385"/>
                  </a:lnTo>
                  <a:cubicBezTo>
                    <a:pt x="99" y="399"/>
                    <a:pt x="85" y="413"/>
                    <a:pt x="85" y="427"/>
                  </a:cubicBezTo>
                  <a:lnTo>
                    <a:pt x="57" y="483"/>
                  </a:lnTo>
                  <a:cubicBezTo>
                    <a:pt x="57" y="497"/>
                    <a:pt x="43" y="525"/>
                    <a:pt x="43" y="539"/>
                  </a:cubicBezTo>
                  <a:lnTo>
                    <a:pt x="29" y="595"/>
                  </a:lnTo>
                  <a:cubicBezTo>
                    <a:pt x="1" y="609"/>
                    <a:pt x="1" y="623"/>
                    <a:pt x="1" y="637"/>
                  </a:cubicBezTo>
                  <a:lnTo>
                    <a:pt x="1" y="692"/>
                  </a:lnTo>
                  <a:lnTo>
                    <a:pt x="1" y="734"/>
                  </a:lnTo>
                  <a:lnTo>
                    <a:pt x="1" y="776"/>
                  </a:lnTo>
                  <a:cubicBezTo>
                    <a:pt x="57" y="1097"/>
                    <a:pt x="378" y="1362"/>
                    <a:pt x="768" y="1362"/>
                  </a:cubicBezTo>
                  <a:cubicBezTo>
                    <a:pt x="1214" y="1362"/>
                    <a:pt x="1563" y="1055"/>
                    <a:pt x="1577" y="692"/>
                  </a:cubicBezTo>
                  <a:lnTo>
                    <a:pt x="1577" y="609"/>
                  </a:lnTo>
                  <a:cubicBezTo>
                    <a:pt x="1577" y="567"/>
                    <a:pt x="1563" y="539"/>
                    <a:pt x="1563" y="525"/>
                  </a:cubicBezTo>
                  <a:lnTo>
                    <a:pt x="1551" y="500"/>
                  </a:lnTo>
                  <a:lnTo>
                    <a:pt x="1551" y="500"/>
                  </a:lnTo>
                  <a:cubicBezTo>
                    <a:pt x="1663" y="888"/>
                    <a:pt x="1324" y="1310"/>
                    <a:pt x="832" y="1310"/>
                  </a:cubicBezTo>
                  <a:cubicBezTo>
                    <a:pt x="806" y="1310"/>
                    <a:pt x="780" y="1308"/>
                    <a:pt x="754" y="1306"/>
                  </a:cubicBezTo>
                  <a:cubicBezTo>
                    <a:pt x="322" y="1264"/>
                    <a:pt x="57" y="957"/>
                    <a:pt x="85" y="664"/>
                  </a:cubicBezTo>
                  <a:cubicBezTo>
                    <a:pt x="93" y="382"/>
                    <a:pt x="255" y="213"/>
                    <a:pt x="429" y="117"/>
                  </a:cubicBezTo>
                  <a:close/>
                </a:path>
              </a:pathLst>
            </a:custGeom>
            <a:solidFill>
              <a:srgbClr val="75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5"/>
            <p:cNvSpPr/>
            <p:nvPr/>
          </p:nvSpPr>
          <p:spPr>
            <a:xfrm>
              <a:off x="4197225" y="3468950"/>
              <a:ext cx="41600" cy="33500"/>
            </a:xfrm>
            <a:custGeom>
              <a:avLst/>
              <a:gdLst/>
              <a:ahLst/>
              <a:cxnLst/>
              <a:rect l="l" t="t" r="r" b="b"/>
              <a:pathLst>
                <a:path w="1664" h="1340" extrusionOk="0">
                  <a:moveTo>
                    <a:pt x="819" y="1"/>
                  </a:moveTo>
                  <a:cubicBezTo>
                    <a:pt x="813" y="1"/>
                    <a:pt x="810" y="1"/>
                    <a:pt x="810" y="1"/>
                  </a:cubicBezTo>
                  <a:lnTo>
                    <a:pt x="830" y="1"/>
                  </a:lnTo>
                  <a:cubicBezTo>
                    <a:pt x="826" y="1"/>
                    <a:pt x="822" y="1"/>
                    <a:pt x="819" y="1"/>
                  </a:cubicBezTo>
                  <a:close/>
                  <a:moveTo>
                    <a:pt x="810" y="1"/>
                  </a:moveTo>
                  <a:cubicBezTo>
                    <a:pt x="809" y="1"/>
                    <a:pt x="807" y="1"/>
                    <a:pt x="806" y="1"/>
                  </a:cubicBezTo>
                  <a:lnTo>
                    <a:pt x="806" y="1"/>
                  </a:lnTo>
                  <a:cubicBezTo>
                    <a:pt x="807" y="1"/>
                    <a:pt x="809" y="1"/>
                    <a:pt x="810" y="1"/>
                  </a:cubicBezTo>
                  <a:close/>
                  <a:moveTo>
                    <a:pt x="810" y="1"/>
                  </a:moveTo>
                  <a:cubicBezTo>
                    <a:pt x="801" y="1"/>
                    <a:pt x="804" y="7"/>
                    <a:pt x="807" y="7"/>
                  </a:cubicBezTo>
                  <a:cubicBezTo>
                    <a:pt x="808" y="7"/>
                    <a:pt x="810" y="6"/>
                    <a:pt x="810" y="1"/>
                  </a:cubicBezTo>
                  <a:close/>
                  <a:moveTo>
                    <a:pt x="806" y="1"/>
                  </a:moveTo>
                  <a:cubicBezTo>
                    <a:pt x="759" y="1"/>
                    <a:pt x="714" y="6"/>
                    <a:pt x="671" y="15"/>
                  </a:cubicBezTo>
                  <a:lnTo>
                    <a:pt x="740" y="15"/>
                  </a:lnTo>
                  <a:cubicBezTo>
                    <a:pt x="778" y="2"/>
                    <a:pt x="793" y="1"/>
                    <a:pt x="806" y="1"/>
                  </a:cubicBezTo>
                  <a:close/>
                  <a:moveTo>
                    <a:pt x="670" y="15"/>
                  </a:moveTo>
                  <a:cubicBezTo>
                    <a:pt x="670" y="15"/>
                    <a:pt x="670" y="15"/>
                    <a:pt x="670" y="15"/>
                  </a:cubicBezTo>
                  <a:lnTo>
                    <a:pt x="670" y="15"/>
                  </a:lnTo>
                  <a:cubicBezTo>
                    <a:pt x="671" y="15"/>
                    <a:pt x="671" y="15"/>
                    <a:pt x="671" y="15"/>
                  </a:cubicBezTo>
                  <a:close/>
                  <a:moveTo>
                    <a:pt x="830" y="1"/>
                  </a:moveTo>
                  <a:cubicBezTo>
                    <a:pt x="864" y="2"/>
                    <a:pt x="937" y="6"/>
                    <a:pt x="1024" y="27"/>
                  </a:cubicBezTo>
                  <a:lnTo>
                    <a:pt x="1024" y="27"/>
                  </a:lnTo>
                  <a:cubicBezTo>
                    <a:pt x="1018" y="20"/>
                    <a:pt x="1011" y="15"/>
                    <a:pt x="1005" y="15"/>
                  </a:cubicBezTo>
                  <a:lnTo>
                    <a:pt x="949" y="1"/>
                  </a:lnTo>
                  <a:close/>
                  <a:moveTo>
                    <a:pt x="1024" y="27"/>
                  </a:moveTo>
                  <a:lnTo>
                    <a:pt x="1024" y="27"/>
                  </a:lnTo>
                  <a:cubicBezTo>
                    <a:pt x="1032" y="34"/>
                    <a:pt x="1039" y="43"/>
                    <a:pt x="1047" y="43"/>
                  </a:cubicBezTo>
                  <a:lnTo>
                    <a:pt x="1103" y="57"/>
                  </a:lnTo>
                  <a:cubicBezTo>
                    <a:pt x="1117" y="57"/>
                    <a:pt x="1145" y="71"/>
                    <a:pt x="1159" y="71"/>
                  </a:cubicBezTo>
                  <a:lnTo>
                    <a:pt x="1160" y="71"/>
                  </a:lnTo>
                  <a:lnTo>
                    <a:pt x="1160" y="71"/>
                  </a:lnTo>
                  <a:cubicBezTo>
                    <a:pt x="1113" y="51"/>
                    <a:pt x="1067" y="37"/>
                    <a:pt x="1024" y="27"/>
                  </a:cubicBezTo>
                  <a:close/>
                  <a:moveTo>
                    <a:pt x="670" y="15"/>
                  </a:moveTo>
                  <a:cubicBezTo>
                    <a:pt x="594" y="30"/>
                    <a:pt x="523" y="56"/>
                    <a:pt x="461" y="85"/>
                  </a:cubicBezTo>
                  <a:lnTo>
                    <a:pt x="461" y="85"/>
                  </a:lnTo>
                  <a:cubicBezTo>
                    <a:pt x="461" y="85"/>
                    <a:pt x="461" y="85"/>
                    <a:pt x="461" y="85"/>
                  </a:cubicBezTo>
                  <a:lnTo>
                    <a:pt x="517" y="71"/>
                  </a:lnTo>
                  <a:cubicBezTo>
                    <a:pt x="531" y="71"/>
                    <a:pt x="545" y="57"/>
                    <a:pt x="559" y="57"/>
                  </a:cubicBezTo>
                  <a:lnTo>
                    <a:pt x="615" y="43"/>
                  </a:lnTo>
                  <a:cubicBezTo>
                    <a:pt x="629" y="43"/>
                    <a:pt x="657" y="43"/>
                    <a:pt x="670" y="15"/>
                  </a:cubicBezTo>
                  <a:close/>
                  <a:moveTo>
                    <a:pt x="461" y="85"/>
                  </a:moveTo>
                  <a:lnTo>
                    <a:pt x="461" y="85"/>
                  </a:lnTo>
                  <a:cubicBezTo>
                    <a:pt x="457" y="85"/>
                    <a:pt x="453" y="87"/>
                    <a:pt x="448" y="91"/>
                  </a:cubicBezTo>
                  <a:lnTo>
                    <a:pt x="448" y="91"/>
                  </a:lnTo>
                  <a:cubicBezTo>
                    <a:pt x="452" y="89"/>
                    <a:pt x="457" y="87"/>
                    <a:pt x="461" y="85"/>
                  </a:cubicBezTo>
                  <a:close/>
                  <a:moveTo>
                    <a:pt x="448" y="91"/>
                  </a:moveTo>
                  <a:cubicBezTo>
                    <a:pt x="433" y="98"/>
                    <a:pt x="419" y="105"/>
                    <a:pt x="406" y="112"/>
                  </a:cubicBezTo>
                  <a:lnTo>
                    <a:pt x="406" y="112"/>
                  </a:lnTo>
                  <a:cubicBezTo>
                    <a:pt x="425" y="112"/>
                    <a:pt x="437" y="99"/>
                    <a:pt x="448" y="91"/>
                  </a:cubicBezTo>
                  <a:close/>
                  <a:moveTo>
                    <a:pt x="1160" y="71"/>
                  </a:moveTo>
                  <a:lnTo>
                    <a:pt x="1160" y="71"/>
                  </a:lnTo>
                  <a:cubicBezTo>
                    <a:pt x="1189" y="83"/>
                    <a:pt x="1217" y="97"/>
                    <a:pt x="1246" y="114"/>
                  </a:cubicBezTo>
                  <a:lnTo>
                    <a:pt x="1246" y="114"/>
                  </a:lnTo>
                  <a:cubicBezTo>
                    <a:pt x="1235" y="100"/>
                    <a:pt x="1225" y="85"/>
                    <a:pt x="1214" y="85"/>
                  </a:cubicBezTo>
                  <a:lnTo>
                    <a:pt x="1160" y="71"/>
                  </a:lnTo>
                  <a:close/>
                  <a:moveTo>
                    <a:pt x="406" y="112"/>
                  </a:moveTo>
                  <a:cubicBezTo>
                    <a:pt x="406" y="112"/>
                    <a:pt x="406" y="112"/>
                    <a:pt x="405" y="112"/>
                  </a:cubicBezTo>
                  <a:lnTo>
                    <a:pt x="404" y="114"/>
                  </a:lnTo>
                  <a:lnTo>
                    <a:pt x="404" y="114"/>
                  </a:lnTo>
                  <a:cubicBezTo>
                    <a:pt x="404" y="113"/>
                    <a:pt x="405" y="113"/>
                    <a:pt x="406" y="112"/>
                  </a:cubicBezTo>
                  <a:close/>
                  <a:moveTo>
                    <a:pt x="1246" y="114"/>
                  </a:moveTo>
                  <a:cubicBezTo>
                    <a:pt x="1249" y="118"/>
                    <a:pt x="1253" y="123"/>
                    <a:pt x="1256" y="126"/>
                  </a:cubicBezTo>
                  <a:lnTo>
                    <a:pt x="1297" y="147"/>
                  </a:lnTo>
                  <a:lnTo>
                    <a:pt x="1297" y="147"/>
                  </a:lnTo>
                  <a:cubicBezTo>
                    <a:pt x="1280" y="135"/>
                    <a:pt x="1263" y="124"/>
                    <a:pt x="1246" y="114"/>
                  </a:cubicBezTo>
                  <a:close/>
                  <a:moveTo>
                    <a:pt x="404" y="114"/>
                  </a:moveTo>
                  <a:lnTo>
                    <a:pt x="404" y="114"/>
                  </a:lnTo>
                  <a:cubicBezTo>
                    <a:pt x="380" y="126"/>
                    <a:pt x="359" y="139"/>
                    <a:pt x="340" y="151"/>
                  </a:cubicBezTo>
                  <a:lnTo>
                    <a:pt x="340" y="151"/>
                  </a:lnTo>
                  <a:cubicBezTo>
                    <a:pt x="347" y="148"/>
                    <a:pt x="354" y="145"/>
                    <a:pt x="364" y="140"/>
                  </a:cubicBezTo>
                  <a:lnTo>
                    <a:pt x="404" y="114"/>
                  </a:lnTo>
                  <a:close/>
                  <a:moveTo>
                    <a:pt x="1297" y="147"/>
                  </a:moveTo>
                  <a:lnTo>
                    <a:pt x="1297" y="147"/>
                  </a:lnTo>
                  <a:cubicBezTo>
                    <a:pt x="1303" y="151"/>
                    <a:pt x="1310" y="156"/>
                    <a:pt x="1316" y="161"/>
                  </a:cubicBezTo>
                  <a:lnTo>
                    <a:pt x="1316" y="161"/>
                  </a:lnTo>
                  <a:cubicBezTo>
                    <a:pt x="1314" y="159"/>
                    <a:pt x="1313" y="157"/>
                    <a:pt x="1312" y="154"/>
                  </a:cubicBezTo>
                  <a:lnTo>
                    <a:pt x="1297" y="147"/>
                  </a:lnTo>
                  <a:close/>
                  <a:moveTo>
                    <a:pt x="340" y="151"/>
                  </a:moveTo>
                  <a:cubicBezTo>
                    <a:pt x="332" y="155"/>
                    <a:pt x="326" y="158"/>
                    <a:pt x="320" y="164"/>
                  </a:cubicBezTo>
                  <a:lnTo>
                    <a:pt x="320" y="164"/>
                  </a:lnTo>
                  <a:cubicBezTo>
                    <a:pt x="327" y="160"/>
                    <a:pt x="333" y="156"/>
                    <a:pt x="340" y="151"/>
                  </a:cubicBezTo>
                  <a:close/>
                  <a:moveTo>
                    <a:pt x="1316" y="161"/>
                  </a:moveTo>
                  <a:cubicBezTo>
                    <a:pt x="1323" y="171"/>
                    <a:pt x="1332" y="177"/>
                    <a:pt x="1341" y="181"/>
                  </a:cubicBezTo>
                  <a:lnTo>
                    <a:pt x="1341" y="181"/>
                  </a:lnTo>
                  <a:cubicBezTo>
                    <a:pt x="1333" y="174"/>
                    <a:pt x="1324" y="167"/>
                    <a:pt x="1316" y="161"/>
                  </a:cubicBezTo>
                  <a:close/>
                  <a:moveTo>
                    <a:pt x="320" y="164"/>
                  </a:moveTo>
                  <a:cubicBezTo>
                    <a:pt x="311" y="170"/>
                    <a:pt x="302" y="176"/>
                    <a:pt x="294" y="182"/>
                  </a:cubicBezTo>
                  <a:cubicBezTo>
                    <a:pt x="288" y="188"/>
                    <a:pt x="281" y="193"/>
                    <a:pt x="275" y="198"/>
                  </a:cubicBezTo>
                  <a:lnTo>
                    <a:pt x="275" y="198"/>
                  </a:lnTo>
                  <a:lnTo>
                    <a:pt x="308" y="182"/>
                  </a:lnTo>
                  <a:cubicBezTo>
                    <a:pt x="312" y="174"/>
                    <a:pt x="316" y="168"/>
                    <a:pt x="320" y="164"/>
                  </a:cubicBezTo>
                  <a:close/>
                  <a:moveTo>
                    <a:pt x="275" y="198"/>
                  </a:moveTo>
                  <a:lnTo>
                    <a:pt x="252" y="210"/>
                  </a:lnTo>
                  <a:lnTo>
                    <a:pt x="233" y="239"/>
                  </a:lnTo>
                  <a:lnTo>
                    <a:pt x="233" y="239"/>
                  </a:lnTo>
                  <a:cubicBezTo>
                    <a:pt x="246" y="226"/>
                    <a:pt x="260" y="212"/>
                    <a:pt x="275" y="198"/>
                  </a:cubicBezTo>
                  <a:close/>
                  <a:moveTo>
                    <a:pt x="233" y="239"/>
                  </a:moveTo>
                  <a:cubicBezTo>
                    <a:pt x="226" y="246"/>
                    <a:pt x="220" y="252"/>
                    <a:pt x="214" y="259"/>
                  </a:cubicBezTo>
                  <a:lnTo>
                    <a:pt x="214" y="259"/>
                  </a:lnTo>
                  <a:lnTo>
                    <a:pt x="224" y="252"/>
                  </a:lnTo>
                  <a:lnTo>
                    <a:pt x="233" y="239"/>
                  </a:lnTo>
                  <a:close/>
                  <a:moveTo>
                    <a:pt x="1341" y="181"/>
                  </a:moveTo>
                  <a:lnTo>
                    <a:pt x="1341" y="181"/>
                  </a:lnTo>
                  <a:cubicBezTo>
                    <a:pt x="1370" y="206"/>
                    <a:pt x="1398" y="234"/>
                    <a:pt x="1424" y="266"/>
                  </a:cubicBezTo>
                  <a:cubicBezTo>
                    <a:pt x="1475" y="325"/>
                    <a:pt x="1511" y="387"/>
                    <a:pt x="1535" y="451"/>
                  </a:cubicBezTo>
                  <a:lnTo>
                    <a:pt x="1535" y="451"/>
                  </a:lnTo>
                  <a:cubicBezTo>
                    <a:pt x="1532" y="430"/>
                    <a:pt x="1521" y="418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6" y="294"/>
                  </a:cubicBezTo>
                  <a:lnTo>
                    <a:pt x="1438" y="266"/>
                  </a:lnTo>
                  <a:lnTo>
                    <a:pt x="1396" y="224"/>
                  </a:lnTo>
                  <a:lnTo>
                    <a:pt x="1368" y="196"/>
                  </a:lnTo>
                  <a:cubicBezTo>
                    <a:pt x="1361" y="189"/>
                    <a:pt x="1351" y="186"/>
                    <a:pt x="1341" y="181"/>
                  </a:cubicBezTo>
                  <a:close/>
                  <a:moveTo>
                    <a:pt x="1535" y="451"/>
                  </a:moveTo>
                  <a:cubicBezTo>
                    <a:pt x="1535" y="454"/>
                    <a:pt x="1535" y="457"/>
                    <a:pt x="1535" y="461"/>
                  </a:cubicBezTo>
                  <a:lnTo>
                    <a:pt x="1541" y="470"/>
                  </a:lnTo>
                  <a:lnTo>
                    <a:pt x="1541" y="470"/>
                  </a:lnTo>
                  <a:cubicBezTo>
                    <a:pt x="1539" y="464"/>
                    <a:pt x="1537" y="457"/>
                    <a:pt x="1535" y="451"/>
                  </a:cubicBezTo>
                  <a:close/>
                  <a:moveTo>
                    <a:pt x="214" y="259"/>
                  </a:moveTo>
                  <a:lnTo>
                    <a:pt x="182" y="280"/>
                  </a:lnTo>
                  <a:cubicBezTo>
                    <a:pt x="168" y="280"/>
                    <a:pt x="168" y="294"/>
                    <a:pt x="154" y="322"/>
                  </a:cubicBezTo>
                  <a:lnTo>
                    <a:pt x="113" y="364"/>
                  </a:lnTo>
                  <a:cubicBezTo>
                    <a:pt x="99" y="391"/>
                    <a:pt x="85" y="405"/>
                    <a:pt x="85" y="419"/>
                  </a:cubicBezTo>
                  <a:lnTo>
                    <a:pt x="57" y="475"/>
                  </a:lnTo>
                  <a:cubicBezTo>
                    <a:pt x="57" y="489"/>
                    <a:pt x="43" y="503"/>
                    <a:pt x="43" y="531"/>
                  </a:cubicBezTo>
                  <a:lnTo>
                    <a:pt x="29" y="573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57" y="1089"/>
                    <a:pt x="378" y="1340"/>
                    <a:pt x="768" y="1340"/>
                  </a:cubicBezTo>
                  <a:cubicBezTo>
                    <a:pt x="1214" y="1340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03"/>
                  </a:cubicBezTo>
                  <a:lnTo>
                    <a:pt x="1541" y="470"/>
                  </a:lnTo>
                  <a:lnTo>
                    <a:pt x="1541" y="470"/>
                  </a:lnTo>
                  <a:cubicBezTo>
                    <a:pt x="1664" y="851"/>
                    <a:pt x="1323" y="1274"/>
                    <a:pt x="820" y="1274"/>
                  </a:cubicBezTo>
                  <a:cubicBezTo>
                    <a:pt x="794" y="1274"/>
                    <a:pt x="767" y="1273"/>
                    <a:pt x="740" y="1270"/>
                  </a:cubicBezTo>
                  <a:cubicBezTo>
                    <a:pt x="308" y="1242"/>
                    <a:pt x="43" y="908"/>
                    <a:pt x="57" y="629"/>
                  </a:cubicBezTo>
                  <a:cubicBezTo>
                    <a:pt x="57" y="522"/>
                    <a:pt x="87" y="396"/>
                    <a:pt x="214" y="259"/>
                  </a:cubicBezTo>
                  <a:close/>
                </a:path>
              </a:pathLst>
            </a:custGeom>
            <a:solidFill>
              <a:srgbClr val="72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5"/>
            <p:cNvSpPr/>
            <p:nvPr/>
          </p:nvSpPr>
          <p:spPr>
            <a:xfrm>
              <a:off x="4214325" y="3478425"/>
              <a:ext cx="23425" cy="21000"/>
            </a:xfrm>
            <a:custGeom>
              <a:avLst/>
              <a:gdLst/>
              <a:ahLst/>
              <a:cxnLst/>
              <a:rect l="l" t="t" r="r" b="b"/>
              <a:pathLst>
                <a:path w="937" h="840" extrusionOk="0">
                  <a:moveTo>
                    <a:pt x="641" y="0"/>
                  </a:moveTo>
                  <a:cubicBezTo>
                    <a:pt x="625" y="0"/>
                    <a:pt x="611" y="4"/>
                    <a:pt x="600" y="12"/>
                  </a:cubicBezTo>
                  <a:cubicBezTo>
                    <a:pt x="558" y="26"/>
                    <a:pt x="544" y="40"/>
                    <a:pt x="558" y="110"/>
                  </a:cubicBezTo>
                  <a:cubicBezTo>
                    <a:pt x="586" y="194"/>
                    <a:pt x="586" y="319"/>
                    <a:pt x="489" y="431"/>
                  </a:cubicBezTo>
                  <a:cubicBezTo>
                    <a:pt x="377" y="570"/>
                    <a:pt x="238" y="598"/>
                    <a:pt x="126" y="640"/>
                  </a:cubicBezTo>
                  <a:cubicBezTo>
                    <a:pt x="42" y="668"/>
                    <a:pt x="28" y="668"/>
                    <a:pt x="28" y="682"/>
                  </a:cubicBezTo>
                  <a:cubicBezTo>
                    <a:pt x="0" y="710"/>
                    <a:pt x="42" y="752"/>
                    <a:pt x="70" y="794"/>
                  </a:cubicBezTo>
                  <a:cubicBezTo>
                    <a:pt x="128" y="825"/>
                    <a:pt x="195" y="840"/>
                    <a:pt x="266" y="840"/>
                  </a:cubicBezTo>
                  <a:cubicBezTo>
                    <a:pt x="572" y="840"/>
                    <a:pt x="937" y="565"/>
                    <a:pt x="823" y="180"/>
                  </a:cubicBezTo>
                  <a:cubicBezTo>
                    <a:pt x="801" y="68"/>
                    <a:pt x="706" y="0"/>
                    <a:pt x="641" y="0"/>
                  </a:cubicBezTo>
                  <a:close/>
                </a:path>
              </a:pathLst>
            </a:custGeom>
            <a:solidFill>
              <a:srgbClr val="BDB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5"/>
            <p:cNvSpPr/>
            <p:nvPr/>
          </p:nvSpPr>
          <p:spPr>
            <a:xfrm>
              <a:off x="4217450" y="3469300"/>
              <a:ext cx="10500" cy="2825"/>
            </a:xfrm>
            <a:custGeom>
              <a:avLst/>
              <a:gdLst/>
              <a:ahLst/>
              <a:cxnLst/>
              <a:rect l="l" t="t" r="r" b="b"/>
              <a:pathLst>
                <a:path w="420" h="113" extrusionOk="0">
                  <a:moveTo>
                    <a:pt x="1" y="1"/>
                  </a:moveTo>
                  <a:cubicBezTo>
                    <a:pt x="65" y="1"/>
                    <a:pt x="123" y="7"/>
                    <a:pt x="174" y="18"/>
                  </a:cubicBezTo>
                  <a:lnTo>
                    <a:pt x="174" y="18"/>
                  </a:lnTo>
                  <a:lnTo>
                    <a:pt x="140" y="1"/>
                  </a:lnTo>
                  <a:close/>
                  <a:moveTo>
                    <a:pt x="174" y="18"/>
                  </a:moveTo>
                  <a:lnTo>
                    <a:pt x="196" y="29"/>
                  </a:lnTo>
                  <a:cubicBezTo>
                    <a:pt x="210" y="29"/>
                    <a:pt x="224" y="43"/>
                    <a:pt x="238" y="43"/>
                  </a:cubicBezTo>
                  <a:lnTo>
                    <a:pt x="294" y="57"/>
                  </a:lnTo>
                  <a:cubicBezTo>
                    <a:pt x="302" y="57"/>
                    <a:pt x="316" y="62"/>
                    <a:pt x="329" y="66"/>
                  </a:cubicBezTo>
                  <a:lnTo>
                    <a:pt x="329" y="66"/>
                  </a:lnTo>
                  <a:cubicBezTo>
                    <a:pt x="287" y="48"/>
                    <a:pt x="235" y="30"/>
                    <a:pt x="174" y="18"/>
                  </a:cubicBezTo>
                  <a:close/>
                  <a:moveTo>
                    <a:pt x="329" y="66"/>
                  </a:moveTo>
                  <a:cubicBezTo>
                    <a:pt x="366" y="82"/>
                    <a:pt x="397" y="99"/>
                    <a:pt x="419" y="112"/>
                  </a:cubicBezTo>
                  <a:lnTo>
                    <a:pt x="350" y="71"/>
                  </a:lnTo>
                  <a:cubicBezTo>
                    <a:pt x="344" y="71"/>
                    <a:pt x="337" y="69"/>
                    <a:pt x="329" y="66"/>
                  </a:cubicBezTo>
                  <a:close/>
                </a:path>
              </a:pathLst>
            </a:custGeom>
            <a:solidFill>
              <a:srgbClr val="6E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5"/>
            <p:cNvSpPr/>
            <p:nvPr/>
          </p:nvSpPr>
          <p:spPr>
            <a:xfrm>
              <a:off x="4196875" y="3468950"/>
              <a:ext cx="39550" cy="33500"/>
            </a:xfrm>
            <a:custGeom>
              <a:avLst/>
              <a:gdLst/>
              <a:ahLst/>
              <a:cxnLst/>
              <a:rect l="l" t="t" r="r" b="b"/>
              <a:pathLst>
                <a:path w="1582" h="1340" extrusionOk="0">
                  <a:moveTo>
                    <a:pt x="754" y="1"/>
                  </a:moveTo>
                  <a:cubicBezTo>
                    <a:pt x="705" y="1"/>
                    <a:pt x="538" y="12"/>
                    <a:pt x="375" y="128"/>
                  </a:cubicBezTo>
                  <a:lnTo>
                    <a:pt x="375" y="128"/>
                  </a:lnTo>
                  <a:lnTo>
                    <a:pt x="406" y="112"/>
                  </a:lnTo>
                  <a:cubicBezTo>
                    <a:pt x="419" y="112"/>
                    <a:pt x="447" y="85"/>
                    <a:pt x="461" y="85"/>
                  </a:cubicBezTo>
                  <a:lnTo>
                    <a:pt x="517" y="71"/>
                  </a:lnTo>
                  <a:cubicBezTo>
                    <a:pt x="531" y="71"/>
                    <a:pt x="545" y="57"/>
                    <a:pt x="559" y="57"/>
                  </a:cubicBezTo>
                  <a:lnTo>
                    <a:pt x="615" y="43"/>
                  </a:lnTo>
                  <a:cubicBezTo>
                    <a:pt x="629" y="43"/>
                    <a:pt x="657" y="43"/>
                    <a:pt x="671" y="15"/>
                  </a:cubicBezTo>
                  <a:lnTo>
                    <a:pt x="740" y="15"/>
                  </a:lnTo>
                  <a:cubicBezTo>
                    <a:pt x="762" y="9"/>
                    <a:pt x="777" y="6"/>
                    <a:pt x="789" y="4"/>
                  </a:cubicBezTo>
                  <a:lnTo>
                    <a:pt x="789" y="4"/>
                  </a:lnTo>
                  <a:cubicBezTo>
                    <a:pt x="797" y="6"/>
                    <a:pt x="803" y="7"/>
                    <a:pt x="809" y="7"/>
                  </a:cubicBezTo>
                  <a:cubicBezTo>
                    <a:pt x="815" y="7"/>
                    <a:pt x="819" y="6"/>
                    <a:pt x="824" y="1"/>
                  </a:cubicBezTo>
                  <a:cubicBezTo>
                    <a:pt x="815" y="1"/>
                    <a:pt x="807" y="1"/>
                    <a:pt x="789" y="4"/>
                  </a:cubicBezTo>
                  <a:lnTo>
                    <a:pt x="789" y="4"/>
                  </a:lnTo>
                  <a:cubicBezTo>
                    <a:pt x="780" y="3"/>
                    <a:pt x="769" y="1"/>
                    <a:pt x="754" y="1"/>
                  </a:cubicBezTo>
                  <a:close/>
                  <a:moveTo>
                    <a:pt x="375" y="128"/>
                  </a:moveTo>
                  <a:lnTo>
                    <a:pt x="350" y="140"/>
                  </a:lnTo>
                  <a:cubicBezTo>
                    <a:pt x="336" y="154"/>
                    <a:pt x="322" y="154"/>
                    <a:pt x="308" y="182"/>
                  </a:cubicBezTo>
                  <a:cubicBezTo>
                    <a:pt x="330" y="162"/>
                    <a:pt x="352" y="144"/>
                    <a:pt x="375" y="128"/>
                  </a:cubicBezTo>
                  <a:close/>
                  <a:moveTo>
                    <a:pt x="1535" y="461"/>
                  </a:moveTo>
                  <a:cubicBezTo>
                    <a:pt x="1535" y="464"/>
                    <a:pt x="1537" y="468"/>
                    <a:pt x="1539" y="471"/>
                  </a:cubicBezTo>
                  <a:lnTo>
                    <a:pt x="1539" y="471"/>
                  </a:lnTo>
                  <a:cubicBezTo>
                    <a:pt x="1538" y="468"/>
                    <a:pt x="1537" y="464"/>
                    <a:pt x="1535" y="461"/>
                  </a:cubicBezTo>
                  <a:close/>
                  <a:moveTo>
                    <a:pt x="1539" y="471"/>
                  </a:moveTo>
                  <a:lnTo>
                    <a:pt x="1539" y="471"/>
                  </a:lnTo>
                  <a:cubicBezTo>
                    <a:pt x="1570" y="551"/>
                    <a:pt x="1581" y="630"/>
                    <a:pt x="1576" y="708"/>
                  </a:cubicBezTo>
                  <a:lnTo>
                    <a:pt x="1576" y="708"/>
                  </a:lnTo>
                  <a:cubicBezTo>
                    <a:pt x="1576" y="700"/>
                    <a:pt x="1577" y="692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03"/>
                  </a:cubicBezTo>
                  <a:cubicBezTo>
                    <a:pt x="1563" y="492"/>
                    <a:pt x="1547" y="482"/>
                    <a:pt x="1539" y="471"/>
                  </a:cubicBezTo>
                  <a:close/>
                  <a:moveTo>
                    <a:pt x="1576" y="708"/>
                  </a:moveTo>
                  <a:lnTo>
                    <a:pt x="1576" y="708"/>
                  </a:lnTo>
                  <a:cubicBezTo>
                    <a:pt x="1573" y="740"/>
                    <a:pt x="1568" y="772"/>
                    <a:pt x="1560" y="803"/>
                  </a:cubicBezTo>
                  <a:lnTo>
                    <a:pt x="1560" y="803"/>
                  </a:lnTo>
                  <a:cubicBezTo>
                    <a:pt x="1568" y="772"/>
                    <a:pt x="1574" y="740"/>
                    <a:pt x="1576" y="708"/>
                  </a:cubicBezTo>
                  <a:close/>
                  <a:moveTo>
                    <a:pt x="308" y="182"/>
                  </a:moveTo>
                  <a:lnTo>
                    <a:pt x="252" y="210"/>
                  </a:lnTo>
                  <a:lnTo>
                    <a:pt x="210" y="252"/>
                  </a:lnTo>
                  <a:lnTo>
                    <a:pt x="182" y="280"/>
                  </a:lnTo>
                  <a:cubicBezTo>
                    <a:pt x="168" y="280"/>
                    <a:pt x="168" y="294"/>
                    <a:pt x="140" y="322"/>
                  </a:cubicBezTo>
                  <a:lnTo>
                    <a:pt x="113" y="364"/>
                  </a:lnTo>
                  <a:cubicBezTo>
                    <a:pt x="99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03"/>
                    <a:pt x="43" y="531"/>
                  </a:cubicBezTo>
                  <a:lnTo>
                    <a:pt x="29" y="573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57" y="1089"/>
                    <a:pt x="378" y="1340"/>
                    <a:pt x="768" y="1340"/>
                  </a:cubicBezTo>
                  <a:cubicBezTo>
                    <a:pt x="1165" y="1340"/>
                    <a:pt x="1484" y="1109"/>
                    <a:pt x="1560" y="803"/>
                  </a:cubicBezTo>
                  <a:lnTo>
                    <a:pt x="1560" y="803"/>
                  </a:lnTo>
                  <a:cubicBezTo>
                    <a:pt x="1489" y="1083"/>
                    <a:pt x="1194" y="1305"/>
                    <a:pt x="816" y="1305"/>
                  </a:cubicBezTo>
                  <a:cubicBezTo>
                    <a:pt x="778" y="1305"/>
                    <a:pt x="738" y="1303"/>
                    <a:pt x="698" y="1298"/>
                  </a:cubicBezTo>
                  <a:cubicBezTo>
                    <a:pt x="378" y="1242"/>
                    <a:pt x="43" y="977"/>
                    <a:pt x="71" y="601"/>
                  </a:cubicBezTo>
                  <a:cubicBezTo>
                    <a:pt x="99" y="433"/>
                    <a:pt x="182" y="280"/>
                    <a:pt x="308" y="182"/>
                  </a:cubicBezTo>
                  <a:close/>
                </a:path>
              </a:pathLst>
            </a:custGeom>
            <a:solidFill>
              <a:srgbClr val="6E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5"/>
            <p:cNvSpPr/>
            <p:nvPr/>
          </p:nvSpPr>
          <p:spPr>
            <a:xfrm>
              <a:off x="4215725" y="3479000"/>
              <a:ext cx="22200" cy="20000"/>
            </a:xfrm>
            <a:custGeom>
              <a:avLst/>
              <a:gdLst/>
              <a:ahLst/>
              <a:cxnLst/>
              <a:rect l="l" t="t" r="r" b="b"/>
              <a:pathLst>
                <a:path w="888" h="800" extrusionOk="0">
                  <a:moveTo>
                    <a:pt x="618" y="1"/>
                  </a:moveTo>
                  <a:cubicBezTo>
                    <a:pt x="602" y="1"/>
                    <a:pt x="586" y="6"/>
                    <a:pt x="572" y="17"/>
                  </a:cubicBezTo>
                  <a:cubicBezTo>
                    <a:pt x="544" y="31"/>
                    <a:pt x="544" y="87"/>
                    <a:pt x="544" y="157"/>
                  </a:cubicBezTo>
                  <a:cubicBezTo>
                    <a:pt x="544" y="241"/>
                    <a:pt x="502" y="338"/>
                    <a:pt x="461" y="408"/>
                  </a:cubicBezTo>
                  <a:cubicBezTo>
                    <a:pt x="349" y="520"/>
                    <a:pt x="223" y="575"/>
                    <a:pt x="126" y="617"/>
                  </a:cubicBezTo>
                  <a:cubicBezTo>
                    <a:pt x="112" y="631"/>
                    <a:pt x="42" y="645"/>
                    <a:pt x="14" y="687"/>
                  </a:cubicBezTo>
                  <a:cubicBezTo>
                    <a:pt x="0" y="701"/>
                    <a:pt x="14" y="757"/>
                    <a:pt x="84" y="771"/>
                  </a:cubicBezTo>
                  <a:cubicBezTo>
                    <a:pt x="131" y="790"/>
                    <a:pt x="182" y="799"/>
                    <a:pt x="233" y="799"/>
                  </a:cubicBezTo>
                  <a:cubicBezTo>
                    <a:pt x="545" y="799"/>
                    <a:pt x="887" y="466"/>
                    <a:pt x="767" y="143"/>
                  </a:cubicBezTo>
                  <a:cubicBezTo>
                    <a:pt x="745" y="76"/>
                    <a:pt x="679" y="1"/>
                    <a:pt x="618" y="1"/>
                  </a:cubicBezTo>
                  <a:close/>
                </a:path>
              </a:pathLst>
            </a:custGeom>
            <a:solidFill>
              <a:srgbClr val="C1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5"/>
            <p:cNvSpPr/>
            <p:nvPr/>
          </p:nvSpPr>
          <p:spPr>
            <a:xfrm>
              <a:off x="4217450" y="3468950"/>
              <a:ext cx="7350" cy="1425"/>
            </a:xfrm>
            <a:custGeom>
              <a:avLst/>
              <a:gdLst/>
              <a:ahLst/>
              <a:cxnLst/>
              <a:rect l="l" t="t" r="r" b="b"/>
              <a:pathLst>
                <a:path w="294" h="57" extrusionOk="0">
                  <a:moveTo>
                    <a:pt x="1" y="1"/>
                  </a:moveTo>
                  <a:cubicBezTo>
                    <a:pt x="100" y="1"/>
                    <a:pt x="171" y="22"/>
                    <a:pt x="229" y="39"/>
                  </a:cubicBezTo>
                  <a:lnTo>
                    <a:pt x="229" y="39"/>
                  </a:lnTo>
                  <a:cubicBezTo>
                    <a:pt x="218" y="32"/>
                    <a:pt x="207" y="15"/>
                    <a:pt x="196" y="15"/>
                  </a:cubicBezTo>
                  <a:lnTo>
                    <a:pt x="140" y="1"/>
                  </a:lnTo>
                  <a:close/>
                  <a:moveTo>
                    <a:pt x="229" y="39"/>
                  </a:moveTo>
                  <a:lnTo>
                    <a:pt x="229" y="39"/>
                  </a:lnTo>
                  <a:cubicBezTo>
                    <a:pt x="232" y="41"/>
                    <a:pt x="235" y="43"/>
                    <a:pt x="238" y="43"/>
                  </a:cubicBezTo>
                  <a:cubicBezTo>
                    <a:pt x="266" y="57"/>
                    <a:pt x="280" y="57"/>
                    <a:pt x="294" y="57"/>
                  </a:cubicBezTo>
                  <a:cubicBezTo>
                    <a:pt x="274" y="53"/>
                    <a:pt x="252" y="46"/>
                    <a:pt x="229" y="39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5"/>
            <p:cNvSpPr/>
            <p:nvPr/>
          </p:nvSpPr>
          <p:spPr>
            <a:xfrm>
              <a:off x="4196875" y="3468950"/>
              <a:ext cx="40775" cy="33500"/>
            </a:xfrm>
            <a:custGeom>
              <a:avLst/>
              <a:gdLst/>
              <a:ahLst/>
              <a:cxnLst/>
              <a:rect l="l" t="t" r="r" b="b"/>
              <a:pathLst>
                <a:path w="1631" h="1340" extrusionOk="0">
                  <a:moveTo>
                    <a:pt x="824" y="1"/>
                  </a:moveTo>
                  <a:cubicBezTo>
                    <a:pt x="823" y="1"/>
                    <a:pt x="823" y="1"/>
                    <a:pt x="822" y="1"/>
                  </a:cubicBezTo>
                  <a:lnTo>
                    <a:pt x="822" y="1"/>
                  </a:lnTo>
                  <a:cubicBezTo>
                    <a:pt x="823" y="1"/>
                    <a:pt x="823" y="1"/>
                    <a:pt x="824" y="1"/>
                  </a:cubicBezTo>
                  <a:close/>
                  <a:moveTo>
                    <a:pt x="822" y="1"/>
                  </a:moveTo>
                  <a:cubicBezTo>
                    <a:pt x="712" y="1"/>
                    <a:pt x="538" y="12"/>
                    <a:pt x="375" y="128"/>
                  </a:cubicBezTo>
                  <a:lnTo>
                    <a:pt x="375" y="128"/>
                  </a:lnTo>
                  <a:lnTo>
                    <a:pt x="406" y="112"/>
                  </a:lnTo>
                  <a:cubicBezTo>
                    <a:pt x="419" y="112"/>
                    <a:pt x="447" y="85"/>
                    <a:pt x="461" y="85"/>
                  </a:cubicBezTo>
                  <a:lnTo>
                    <a:pt x="517" y="71"/>
                  </a:lnTo>
                  <a:cubicBezTo>
                    <a:pt x="531" y="71"/>
                    <a:pt x="545" y="57"/>
                    <a:pt x="559" y="57"/>
                  </a:cubicBezTo>
                  <a:lnTo>
                    <a:pt x="615" y="43"/>
                  </a:lnTo>
                  <a:cubicBezTo>
                    <a:pt x="629" y="43"/>
                    <a:pt x="657" y="43"/>
                    <a:pt x="671" y="15"/>
                  </a:cubicBezTo>
                  <a:lnTo>
                    <a:pt x="740" y="15"/>
                  </a:lnTo>
                  <a:cubicBezTo>
                    <a:pt x="794" y="1"/>
                    <a:pt x="809" y="1"/>
                    <a:pt x="822" y="1"/>
                  </a:cubicBezTo>
                  <a:close/>
                  <a:moveTo>
                    <a:pt x="375" y="128"/>
                  </a:moveTo>
                  <a:lnTo>
                    <a:pt x="350" y="140"/>
                  </a:lnTo>
                  <a:cubicBezTo>
                    <a:pt x="336" y="154"/>
                    <a:pt x="322" y="154"/>
                    <a:pt x="308" y="182"/>
                  </a:cubicBezTo>
                  <a:cubicBezTo>
                    <a:pt x="330" y="162"/>
                    <a:pt x="352" y="144"/>
                    <a:pt x="375" y="128"/>
                  </a:cubicBezTo>
                  <a:close/>
                  <a:moveTo>
                    <a:pt x="1577" y="559"/>
                  </a:moveTo>
                  <a:lnTo>
                    <a:pt x="1577" y="601"/>
                  </a:lnTo>
                  <a:lnTo>
                    <a:pt x="1577" y="684"/>
                  </a:lnTo>
                  <a:cubicBezTo>
                    <a:pt x="1559" y="922"/>
                    <a:pt x="1403" y="1130"/>
                    <a:pt x="1176" y="1245"/>
                  </a:cubicBezTo>
                  <a:lnTo>
                    <a:pt x="1176" y="1245"/>
                  </a:lnTo>
                  <a:cubicBezTo>
                    <a:pt x="1452" y="1123"/>
                    <a:pt x="1630" y="860"/>
                    <a:pt x="1577" y="559"/>
                  </a:cubicBezTo>
                  <a:close/>
                  <a:moveTo>
                    <a:pt x="308" y="182"/>
                  </a:moveTo>
                  <a:lnTo>
                    <a:pt x="252" y="210"/>
                  </a:lnTo>
                  <a:lnTo>
                    <a:pt x="210" y="252"/>
                  </a:lnTo>
                  <a:lnTo>
                    <a:pt x="182" y="280"/>
                  </a:lnTo>
                  <a:cubicBezTo>
                    <a:pt x="168" y="280"/>
                    <a:pt x="168" y="294"/>
                    <a:pt x="140" y="322"/>
                  </a:cubicBezTo>
                  <a:lnTo>
                    <a:pt x="113" y="364"/>
                  </a:lnTo>
                  <a:cubicBezTo>
                    <a:pt x="99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03"/>
                    <a:pt x="43" y="531"/>
                  </a:cubicBezTo>
                  <a:lnTo>
                    <a:pt x="29" y="573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57" y="1089"/>
                    <a:pt x="378" y="1340"/>
                    <a:pt x="768" y="1340"/>
                  </a:cubicBezTo>
                  <a:cubicBezTo>
                    <a:pt x="917" y="1340"/>
                    <a:pt x="1056" y="1305"/>
                    <a:pt x="1176" y="1245"/>
                  </a:cubicBezTo>
                  <a:lnTo>
                    <a:pt x="1176" y="1245"/>
                  </a:lnTo>
                  <a:cubicBezTo>
                    <a:pt x="1069" y="1292"/>
                    <a:pt x="949" y="1318"/>
                    <a:pt x="821" y="1318"/>
                  </a:cubicBezTo>
                  <a:cubicBezTo>
                    <a:pt x="758" y="1318"/>
                    <a:pt x="694" y="1312"/>
                    <a:pt x="629" y="1298"/>
                  </a:cubicBezTo>
                  <a:cubicBezTo>
                    <a:pt x="210" y="1200"/>
                    <a:pt x="29" y="880"/>
                    <a:pt x="57" y="601"/>
                  </a:cubicBezTo>
                  <a:cubicBezTo>
                    <a:pt x="71" y="531"/>
                    <a:pt x="99" y="336"/>
                    <a:pt x="308" y="182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5"/>
            <p:cNvSpPr/>
            <p:nvPr/>
          </p:nvSpPr>
          <p:spPr>
            <a:xfrm>
              <a:off x="4216775" y="3480300"/>
              <a:ext cx="19275" cy="19050"/>
            </a:xfrm>
            <a:custGeom>
              <a:avLst/>
              <a:gdLst/>
              <a:ahLst/>
              <a:cxnLst/>
              <a:rect l="l" t="t" r="r" b="b"/>
              <a:pathLst>
                <a:path w="771" h="762" extrusionOk="0">
                  <a:moveTo>
                    <a:pt x="569" y="0"/>
                  </a:moveTo>
                  <a:cubicBezTo>
                    <a:pt x="559" y="0"/>
                    <a:pt x="551" y="3"/>
                    <a:pt x="544" y="7"/>
                  </a:cubicBezTo>
                  <a:cubicBezTo>
                    <a:pt x="516" y="21"/>
                    <a:pt x="516" y="21"/>
                    <a:pt x="502" y="147"/>
                  </a:cubicBezTo>
                  <a:cubicBezTo>
                    <a:pt x="502" y="189"/>
                    <a:pt x="474" y="286"/>
                    <a:pt x="405" y="370"/>
                  </a:cubicBezTo>
                  <a:cubicBezTo>
                    <a:pt x="349" y="468"/>
                    <a:pt x="293" y="481"/>
                    <a:pt x="84" y="593"/>
                  </a:cubicBezTo>
                  <a:cubicBezTo>
                    <a:pt x="28" y="607"/>
                    <a:pt x="28" y="607"/>
                    <a:pt x="14" y="635"/>
                  </a:cubicBezTo>
                  <a:cubicBezTo>
                    <a:pt x="0" y="649"/>
                    <a:pt x="14" y="677"/>
                    <a:pt x="28" y="719"/>
                  </a:cubicBezTo>
                  <a:cubicBezTo>
                    <a:pt x="70" y="748"/>
                    <a:pt x="124" y="761"/>
                    <a:pt x="183" y="761"/>
                  </a:cubicBezTo>
                  <a:cubicBezTo>
                    <a:pt x="432" y="761"/>
                    <a:pt x="771" y="516"/>
                    <a:pt x="725" y="189"/>
                  </a:cubicBezTo>
                  <a:cubicBezTo>
                    <a:pt x="690" y="60"/>
                    <a:pt x="617" y="0"/>
                    <a:pt x="569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5"/>
            <p:cNvSpPr/>
            <p:nvPr/>
          </p:nvSpPr>
          <p:spPr>
            <a:xfrm>
              <a:off x="4217450" y="3480700"/>
              <a:ext cx="20450" cy="17725"/>
            </a:xfrm>
            <a:custGeom>
              <a:avLst/>
              <a:gdLst/>
              <a:ahLst/>
              <a:cxnLst/>
              <a:rect l="l" t="t" r="r" b="b"/>
              <a:pathLst>
                <a:path w="818" h="709" extrusionOk="0">
                  <a:moveTo>
                    <a:pt x="568" y="0"/>
                  </a:moveTo>
                  <a:cubicBezTo>
                    <a:pt x="559" y="0"/>
                    <a:pt x="551" y="2"/>
                    <a:pt x="545" y="5"/>
                  </a:cubicBezTo>
                  <a:cubicBezTo>
                    <a:pt x="531" y="19"/>
                    <a:pt x="531" y="19"/>
                    <a:pt x="489" y="159"/>
                  </a:cubicBezTo>
                  <a:cubicBezTo>
                    <a:pt x="489" y="214"/>
                    <a:pt x="461" y="284"/>
                    <a:pt x="405" y="354"/>
                  </a:cubicBezTo>
                  <a:cubicBezTo>
                    <a:pt x="336" y="424"/>
                    <a:pt x="266" y="493"/>
                    <a:pt x="140" y="549"/>
                  </a:cubicBezTo>
                  <a:cubicBezTo>
                    <a:pt x="85" y="577"/>
                    <a:pt x="57" y="591"/>
                    <a:pt x="43" y="619"/>
                  </a:cubicBezTo>
                  <a:lnTo>
                    <a:pt x="15" y="633"/>
                  </a:lnTo>
                  <a:cubicBezTo>
                    <a:pt x="1" y="647"/>
                    <a:pt x="15" y="689"/>
                    <a:pt x="57" y="689"/>
                  </a:cubicBezTo>
                  <a:cubicBezTo>
                    <a:pt x="92" y="702"/>
                    <a:pt x="129" y="708"/>
                    <a:pt x="168" y="708"/>
                  </a:cubicBezTo>
                  <a:cubicBezTo>
                    <a:pt x="457" y="708"/>
                    <a:pt x="818" y="370"/>
                    <a:pt x="670" y="75"/>
                  </a:cubicBezTo>
                  <a:cubicBezTo>
                    <a:pt x="638" y="21"/>
                    <a:pt x="597" y="0"/>
                    <a:pt x="568" y="0"/>
                  </a:cubicBezTo>
                  <a:close/>
                </a:path>
              </a:pathLst>
            </a:custGeom>
            <a:solidFill>
              <a:srgbClr val="C8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5"/>
            <p:cNvSpPr/>
            <p:nvPr/>
          </p:nvSpPr>
          <p:spPr>
            <a:xfrm>
              <a:off x="4196550" y="3468950"/>
              <a:ext cx="36625" cy="33175"/>
            </a:xfrm>
            <a:custGeom>
              <a:avLst/>
              <a:gdLst/>
              <a:ahLst/>
              <a:cxnLst/>
              <a:rect l="l" t="t" r="r" b="b"/>
              <a:pathLst>
                <a:path w="1465" h="1327" extrusionOk="0">
                  <a:moveTo>
                    <a:pt x="767" y="1"/>
                  </a:moveTo>
                  <a:cubicBezTo>
                    <a:pt x="795" y="1"/>
                    <a:pt x="811" y="7"/>
                    <a:pt x="822" y="7"/>
                  </a:cubicBezTo>
                  <a:cubicBezTo>
                    <a:pt x="828" y="7"/>
                    <a:pt x="832" y="6"/>
                    <a:pt x="837" y="1"/>
                  </a:cubicBezTo>
                  <a:close/>
                  <a:moveTo>
                    <a:pt x="684" y="1"/>
                  </a:moveTo>
                  <a:cubicBezTo>
                    <a:pt x="678" y="6"/>
                    <a:pt x="671" y="10"/>
                    <a:pt x="662" y="12"/>
                  </a:cubicBezTo>
                  <a:lnTo>
                    <a:pt x="662" y="12"/>
                  </a:lnTo>
                  <a:cubicBezTo>
                    <a:pt x="699" y="5"/>
                    <a:pt x="735" y="1"/>
                    <a:pt x="767" y="1"/>
                  </a:cubicBezTo>
                  <a:close/>
                  <a:moveTo>
                    <a:pt x="662" y="12"/>
                  </a:moveTo>
                  <a:cubicBezTo>
                    <a:pt x="660" y="12"/>
                    <a:pt x="657" y="13"/>
                    <a:pt x="654" y="13"/>
                  </a:cubicBezTo>
                  <a:lnTo>
                    <a:pt x="654" y="13"/>
                  </a:lnTo>
                  <a:cubicBezTo>
                    <a:pt x="657" y="13"/>
                    <a:pt x="660" y="12"/>
                    <a:pt x="662" y="12"/>
                  </a:cubicBezTo>
                  <a:close/>
                  <a:moveTo>
                    <a:pt x="654" y="13"/>
                  </a:moveTo>
                  <a:cubicBezTo>
                    <a:pt x="644" y="15"/>
                    <a:pt x="634" y="15"/>
                    <a:pt x="628" y="15"/>
                  </a:cubicBezTo>
                  <a:lnTo>
                    <a:pt x="610" y="24"/>
                  </a:lnTo>
                  <a:lnTo>
                    <a:pt x="610" y="24"/>
                  </a:lnTo>
                  <a:cubicBezTo>
                    <a:pt x="625" y="20"/>
                    <a:pt x="640" y="16"/>
                    <a:pt x="654" y="13"/>
                  </a:cubicBezTo>
                  <a:close/>
                  <a:moveTo>
                    <a:pt x="610" y="24"/>
                  </a:moveTo>
                  <a:lnTo>
                    <a:pt x="610" y="24"/>
                  </a:lnTo>
                  <a:cubicBezTo>
                    <a:pt x="567" y="35"/>
                    <a:pt x="523" y="50"/>
                    <a:pt x="480" y="69"/>
                  </a:cubicBezTo>
                  <a:lnTo>
                    <a:pt x="480" y="69"/>
                  </a:lnTo>
                  <a:lnTo>
                    <a:pt x="530" y="57"/>
                  </a:lnTo>
                  <a:cubicBezTo>
                    <a:pt x="544" y="57"/>
                    <a:pt x="558" y="43"/>
                    <a:pt x="572" y="43"/>
                  </a:cubicBezTo>
                  <a:lnTo>
                    <a:pt x="610" y="24"/>
                  </a:lnTo>
                  <a:close/>
                  <a:moveTo>
                    <a:pt x="1465" y="991"/>
                  </a:moveTo>
                  <a:cubicBezTo>
                    <a:pt x="1373" y="1120"/>
                    <a:pt x="1226" y="1224"/>
                    <a:pt x="1058" y="1281"/>
                  </a:cubicBezTo>
                  <a:lnTo>
                    <a:pt x="1058" y="1281"/>
                  </a:lnTo>
                  <a:cubicBezTo>
                    <a:pt x="1221" y="1233"/>
                    <a:pt x="1365" y="1134"/>
                    <a:pt x="1465" y="991"/>
                  </a:cubicBezTo>
                  <a:close/>
                  <a:moveTo>
                    <a:pt x="480" y="69"/>
                  </a:moveTo>
                  <a:lnTo>
                    <a:pt x="474" y="71"/>
                  </a:lnTo>
                  <a:cubicBezTo>
                    <a:pt x="460" y="71"/>
                    <a:pt x="432" y="85"/>
                    <a:pt x="419" y="85"/>
                  </a:cubicBezTo>
                  <a:lnTo>
                    <a:pt x="363" y="126"/>
                  </a:lnTo>
                  <a:cubicBezTo>
                    <a:pt x="349" y="140"/>
                    <a:pt x="335" y="140"/>
                    <a:pt x="321" y="154"/>
                  </a:cubicBezTo>
                  <a:lnTo>
                    <a:pt x="265" y="196"/>
                  </a:lnTo>
                  <a:lnTo>
                    <a:pt x="223" y="224"/>
                  </a:lnTo>
                  <a:lnTo>
                    <a:pt x="195" y="266"/>
                  </a:lnTo>
                  <a:cubicBezTo>
                    <a:pt x="181" y="266"/>
                    <a:pt x="181" y="280"/>
                    <a:pt x="153" y="294"/>
                  </a:cubicBezTo>
                  <a:lnTo>
                    <a:pt x="126" y="350"/>
                  </a:lnTo>
                  <a:cubicBezTo>
                    <a:pt x="112" y="364"/>
                    <a:pt x="84" y="391"/>
                    <a:pt x="84" y="405"/>
                  </a:cubicBezTo>
                  <a:lnTo>
                    <a:pt x="70" y="461"/>
                  </a:lnTo>
                  <a:cubicBezTo>
                    <a:pt x="70" y="475"/>
                    <a:pt x="56" y="489"/>
                    <a:pt x="56" y="503"/>
                  </a:cubicBezTo>
                  <a:lnTo>
                    <a:pt x="42" y="559"/>
                  </a:lnTo>
                  <a:cubicBezTo>
                    <a:pt x="14" y="573"/>
                    <a:pt x="14" y="601"/>
                    <a:pt x="14" y="615"/>
                  </a:cubicBezTo>
                  <a:lnTo>
                    <a:pt x="14" y="670"/>
                  </a:lnTo>
                  <a:lnTo>
                    <a:pt x="14" y="698"/>
                  </a:lnTo>
                  <a:lnTo>
                    <a:pt x="14" y="754"/>
                  </a:lnTo>
                  <a:cubicBezTo>
                    <a:pt x="70" y="1061"/>
                    <a:pt x="391" y="1326"/>
                    <a:pt x="781" y="1326"/>
                  </a:cubicBezTo>
                  <a:cubicBezTo>
                    <a:pt x="876" y="1326"/>
                    <a:pt x="970" y="1310"/>
                    <a:pt x="1058" y="1281"/>
                  </a:cubicBezTo>
                  <a:lnTo>
                    <a:pt x="1058" y="1281"/>
                  </a:lnTo>
                  <a:cubicBezTo>
                    <a:pt x="984" y="1302"/>
                    <a:pt x="907" y="1313"/>
                    <a:pt x="828" y="1313"/>
                  </a:cubicBezTo>
                  <a:cubicBezTo>
                    <a:pt x="739" y="1313"/>
                    <a:pt x="648" y="1299"/>
                    <a:pt x="558" y="1270"/>
                  </a:cubicBezTo>
                  <a:cubicBezTo>
                    <a:pt x="209" y="1173"/>
                    <a:pt x="0" y="852"/>
                    <a:pt x="70" y="545"/>
                  </a:cubicBezTo>
                  <a:cubicBezTo>
                    <a:pt x="126" y="322"/>
                    <a:pt x="293" y="182"/>
                    <a:pt x="349" y="140"/>
                  </a:cubicBezTo>
                  <a:cubicBezTo>
                    <a:pt x="389" y="113"/>
                    <a:pt x="434" y="89"/>
                    <a:pt x="480" y="69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5"/>
            <p:cNvSpPr/>
            <p:nvPr/>
          </p:nvSpPr>
          <p:spPr>
            <a:xfrm>
              <a:off x="4218500" y="3481900"/>
              <a:ext cx="17800" cy="17300"/>
            </a:xfrm>
            <a:custGeom>
              <a:avLst/>
              <a:gdLst/>
              <a:ahLst/>
              <a:cxnLst/>
              <a:rect l="l" t="t" r="r" b="b"/>
              <a:pathLst>
                <a:path w="712" h="692" extrusionOk="0">
                  <a:moveTo>
                    <a:pt x="539" y="0"/>
                  </a:moveTo>
                  <a:cubicBezTo>
                    <a:pt x="527" y="0"/>
                    <a:pt x="514" y="4"/>
                    <a:pt x="503" y="13"/>
                  </a:cubicBezTo>
                  <a:cubicBezTo>
                    <a:pt x="503" y="27"/>
                    <a:pt x="489" y="55"/>
                    <a:pt x="461" y="97"/>
                  </a:cubicBezTo>
                  <a:cubicBezTo>
                    <a:pt x="447" y="180"/>
                    <a:pt x="419" y="264"/>
                    <a:pt x="350" y="334"/>
                  </a:cubicBezTo>
                  <a:cubicBezTo>
                    <a:pt x="294" y="376"/>
                    <a:pt x="294" y="390"/>
                    <a:pt x="71" y="529"/>
                  </a:cubicBezTo>
                  <a:lnTo>
                    <a:pt x="15" y="585"/>
                  </a:lnTo>
                  <a:cubicBezTo>
                    <a:pt x="1" y="599"/>
                    <a:pt x="15" y="641"/>
                    <a:pt x="15" y="655"/>
                  </a:cubicBezTo>
                  <a:cubicBezTo>
                    <a:pt x="45" y="679"/>
                    <a:pt x="86" y="691"/>
                    <a:pt x="135" y="691"/>
                  </a:cubicBezTo>
                  <a:cubicBezTo>
                    <a:pt x="356" y="691"/>
                    <a:pt x="711" y="445"/>
                    <a:pt x="642" y="125"/>
                  </a:cubicBezTo>
                  <a:cubicBezTo>
                    <a:pt x="631" y="58"/>
                    <a:pt x="585" y="0"/>
                    <a:pt x="539" y="0"/>
                  </a:cubicBezTo>
                  <a:close/>
                </a:path>
              </a:pathLst>
            </a:custGeom>
            <a:solidFill>
              <a:srgbClr val="CA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5"/>
            <p:cNvSpPr/>
            <p:nvPr/>
          </p:nvSpPr>
          <p:spPr>
            <a:xfrm>
              <a:off x="4196875" y="3468600"/>
              <a:ext cx="34200" cy="33175"/>
            </a:xfrm>
            <a:custGeom>
              <a:avLst/>
              <a:gdLst/>
              <a:ahLst/>
              <a:cxnLst/>
              <a:rect l="l" t="t" r="r" b="b"/>
              <a:pathLst>
                <a:path w="1368" h="1327" extrusionOk="0">
                  <a:moveTo>
                    <a:pt x="684" y="1"/>
                  </a:moveTo>
                  <a:cubicBezTo>
                    <a:pt x="671" y="15"/>
                    <a:pt x="657" y="15"/>
                    <a:pt x="629" y="15"/>
                  </a:cubicBezTo>
                  <a:lnTo>
                    <a:pt x="587" y="29"/>
                  </a:lnTo>
                  <a:cubicBezTo>
                    <a:pt x="559" y="29"/>
                    <a:pt x="545" y="57"/>
                    <a:pt x="531" y="57"/>
                  </a:cubicBezTo>
                  <a:lnTo>
                    <a:pt x="475" y="71"/>
                  </a:lnTo>
                  <a:cubicBezTo>
                    <a:pt x="461" y="71"/>
                    <a:pt x="447" y="85"/>
                    <a:pt x="419" y="85"/>
                  </a:cubicBezTo>
                  <a:lnTo>
                    <a:pt x="378" y="126"/>
                  </a:lnTo>
                  <a:cubicBezTo>
                    <a:pt x="350" y="140"/>
                    <a:pt x="336" y="140"/>
                    <a:pt x="322" y="154"/>
                  </a:cubicBezTo>
                  <a:lnTo>
                    <a:pt x="266" y="196"/>
                  </a:lnTo>
                  <a:lnTo>
                    <a:pt x="238" y="224"/>
                  </a:lnTo>
                  <a:lnTo>
                    <a:pt x="196" y="266"/>
                  </a:lnTo>
                  <a:cubicBezTo>
                    <a:pt x="182" y="266"/>
                    <a:pt x="182" y="280"/>
                    <a:pt x="168" y="294"/>
                  </a:cubicBezTo>
                  <a:lnTo>
                    <a:pt x="127" y="350"/>
                  </a:lnTo>
                  <a:cubicBezTo>
                    <a:pt x="113" y="364"/>
                    <a:pt x="99" y="378"/>
                    <a:pt x="99" y="405"/>
                  </a:cubicBezTo>
                  <a:lnTo>
                    <a:pt x="71" y="447"/>
                  </a:lnTo>
                  <a:cubicBezTo>
                    <a:pt x="71" y="475"/>
                    <a:pt x="57" y="489"/>
                    <a:pt x="57" y="503"/>
                  </a:cubicBezTo>
                  <a:lnTo>
                    <a:pt x="43" y="559"/>
                  </a:lnTo>
                  <a:cubicBezTo>
                    <a:pt x="29" y="573"/>
                    <a:pt x="29" y="587"/>
                    <a:pt x="29" y="615"/>
                  </a:cubicBezTo>
                  <a:lnTo>
                    <a:pt x="29" y="657"/>
                  </a:lnTo>
                  <a:lnTo>
                    <a:pt x="29" y="698"/>
                  </a:lnTo>
                  <a:lnTo>
                    <a:pt x="29" y="754"/>
                  </a:lnTo>
                  <a:cubicBezTo>
                    <a:pt x="71" y="1061"/>
                    <a:pt x="392" y="1326"/>
                    <a:pt x="796" y="1326"/>
                  </a:cubicBezTo>
                  <a:cubicBezTo>
                    <a:pt x="1019" y="1326"/>
                    <a:pt x="1228" y="1242"/>
                    <a:pt x="1368" y="1117"/>
                  </a:cubicBezTo>
                  <a:lnTo>
                    <a:pt x="1368" y="1117"/>
                  </a:lnTo>
                  <a:cubicBezTo>
                    <a:pt x="1187" y="1266"/>
                    <a:pt x="998" y="1321"/>
                    <a:pt x="825" y="1321"/>
                  </a:cubicBezTo>
                  <a:cubicBezTo>
                    <a:pt x="612" y="1321"/>
                    <a:pt x="424" y="1237"/>
                    <a:pt x="308" y="1145"/>
                  </a:cubicBezTo>
                  <a:cubicBezTo>
                    <a:pt x="29" y="936"/>
                    <a:pt x="1" y="643"/>
                    <a:pt x="99" y="433"/>
                  </a:cubicBezTo>
                  <a:cubicBezTo>
                    <a:pt x="252" y="85"/>
                    <a:pt x="587" y="57"/>
                    <a:pt x="824" y="15"/>
                  </a:cubicBezTo>
                  <a:cubicBezTo>
                    <a:pt x="810" y="15"/>
                    <a:pt x="796" y="15"/>
                    <a:pt x="754" y="1"/>
                  </a:cubicBez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5"/>
            <p:cNvSpPr/>
            <p:nvPr/>
          </p:nvSpPr>
          <p:spPr>
            <a:xfrm>
              <a:off x="4219200" y="3482675"/>
              <a:ext cx="17525" cy="15800"/>
            </a:xfrm>
            <a:custGeom>
              <a:avLst/>
              <a:gdLst/>
              <a:ahLst/>
              <a:cxnLst/>
              <a:rect l="l" t="t" r="r" b="b"/>
              <a:pathLst>
                <a:path w="701" h="632" extrusionOk="0">
                  <a:moveTo>
                    <a:pt x="512" y="0"/>
                  </a:moveTo>
                  <a:cubicBezTo>
                    <a:pt x="501" y="0"/>
                    <a:pt x="489" y="3"/>
                    <a:pt x="475" y="10"/>
                  </a:cubicBezTo>
                  <a:cubicBezTo>
                    <a:pt x="461" y="24"/>
                    <a:pt x="433" y="80"/>
                    <a:pt x="433" y="94"/>
                  </a:cubicBezTo>
                  <a:cubicBezTo>
                    <a:pt x="433" y="149"/>
                    <a:pt x="377" y="233"/>
                    <a:pt x="308" y="331"/>
                  </a:cubicBezTo>
                  <a:cubicBezTo>
                    <a:pt x="266" y="373"/>
                    <a:pt x="210" y="428"/>
                    <a:pt x="84" y="498"/>
                  </a:cubicBezTo>
                  <a:cubicBezTo>
                    <a:pt x="70" y="512"/>
                    <a:pt x="1" y="554"/>
                    <a:pt x="1" y="568"/>
                  </a:cubicBezTo>
                  <a:cubicBezTo>
                    <a:pt x="1" y="582"/>
                    <a:pt x="43" y="624"/>
                    <a:pt x="56" y="624"/>
                  </a:cubicBezTo>
                  <a:cubicBezTo>
                    <a:pt x="80" y="629"/>
                    <a:pt x="103" y="631"/>
                    <a:pt x="126" y="631"/>
                  </a:cubicBezTo>
                  <a:cubicBezTo>
                    <a:pt x="413" y="631"/>
                    <a:pt x="701" y="256"/>
                    <a:pt x="559" y="24"/>
                  </a:cubicBezTo>
                  <a:cubicBezTo>
                    <a:pt x="559" y="24"/>
                    <a:pt x="543" y="0"/>
                    <a:pt x="512" y="0"/>
                  </a:cubicBezTo>
                  <a:close/>
                </a:path>
              </a:pathLst>
            </a:custGeom>
            <a:solidFill>
              <a:srgbClr val="CC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5"/>
            <p:cNvSpPr/>
            <p:nvPr/>
          </p:nvSpPr>
          <p:spPr>
            <a:xfrm>
              <a:off x="4220250" y="3482375"/>
              <a:ext cx="16450" cy="15325"/>
            </a:xfrm>
            <a:custGeom>
              <a:avLst/>
              <a:gdLst/>
              <a:ahLst/>
              <a:cxnLst/>
              <a:rect l="l" t="t" r="r" b="b"/>
              <a:pathLst>
                <a:path w="658" h="613" extrusionOk="0">
                  <a:moveTo>
                    <a:pt x="504" y="1"/>
                  </a:moveTo>
                  <a:cubicBezTo>
                    <a:pt x="498" y="1"/>
                    <a:pt x="493" y="4"/>
                    <a:pt x="489" y="8"/>
                  </a:cubicBezTo>
                  <a:lnTo>
                    <a:pt x="461" y="22"/>
                  </a:lnTo>
                  <a:cubicBezTo>
                    <a:pt x="447" y="36"/>
                    <a:pt x="447" y="64"/>
                    <a:pt x="433" y="92"/>
                  </a:cubicBezTo>
                  <a:cubicBezTo>
                    <a:pt x="377" y="203"/>
                    <a:pt x="363" y="245"/>
                    <a:pt x="293" y="315"/>
                  </a:cubicBezTo>
                  <a:cubicBezTo>
                    <a:pt x="238" y="385"/>
                    <a:pt x="154" y="440"/>
                    <a:pt x="140" y="454"/>
                  </a:cubicBezTo>
                  <a:cubicBezTo>
                    <a:pt x="42" y="510"/>
                    <a:pt x="14" y="552"/>
                    <a:pt x="1" y="566"/>
                  </a:cubicBezTo>
                  <a:cubicBezTo>
                    <a:pt x="1" y="576"/>
                    <a:pt x="1" y="603"/>
                    <a:pt x="13" y="603"/>
                  </a:cubicBezTo>
                  <a:cubicBezTo>
                    <a:pt x="17" y="603"/>
                    <a:pt x="22" y="600"/>
                    <a:pt x="28" y="594"/>
                  </a:cubicBezTo>
                  <a:cubicBezTo>
                    <a:pt x="54" y="606"/>
                    <a:pt x="83" y="612"/>
                    <a:pt x="115" y="612"/>
                  </a:cubicBezTo>
                  <a:cubicBezTo>
                    <a:pt x="330" y="612"/>
                    <a:pt x="657" y="345"/>
                    <a:pt x="572" y="78"/>
                  </a:cubicBezTo>
                  <a:cubicBezTo>
                    <a:pt x="543" y="18"/>
                    <a:pt x="520" y="1"/>
                    <a:pt x="504" y="1"/>
                  </a:cubicBezTo>
                  <a:close/>
                </a:path>
              </a:pathLst>
            </a:custGeom>
            <a:solidFill>
              <a:srgbClr val="CF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5"/>
            <p:cNvSpPr/>
            <p:nvPr/>
          </p:nvSpPr>
          <p:spPr>
            <a:xfrm>
              <a:off x="4195500" y="3468950"/>
              <a:ext cx="32450" cy="33175"/>
            </a:xfrm>
            <a:custGeom>
              <a:avLst/>
              <a:gdLst/>
              <a:ahLst/>
              <a:cxnLst/>
              <a:rect l="l" t="t" r="r" b="b"/>
              <a:pathLst>
                <a:path w="1298" h="1327" extrusionOk="0">
                  <a:moveTo>
                    <a:pt x="739" y="1"/>
                  </a:moveTo>
                  <a:lnTo>
                    <a:pt x="684" y="15"/>
                  </a:lnTo>
                  <a:lnTo>
                    <a:pt x="662" y="29"/>
                  </a:lnTo>
                  <a:lnTo>
                    <a:pt x="662" y="29"/>
                  </a:lnTo>
                  <a:cubicBezTo>
                    <a:pt x="683" y="24"/>
                    <a:pt x="704" y="19"/>
                    <a:pt x="726" y="15"/>
                  </a:cubicBezTo>
                  <a:lnTo>
                    <a:pt x="739" y="1"/>
                  </a:lnTo>
                  <a:close/>
                  <a:moveTo>
                    <a:pt x="662" y="29"/>
                  </a:moveTo>
                  <a:cubicBezTo>
                    <a:pt x="622" y="40"/>
                    <a:pt x="583" y="52"/>
                    <a:pt x="547" y="67"/>
                  </a:cubicBezTo>
                  <a:lnTo>
                    <a:pt x="547" y="67"/>
                  </a:lnTo>
                  <a:lnTo>
                    <a:pt x="586" y="57"/>
                  </a:lnTo>
                  <a:cubicBezTo>
                    <a:pt x="600" y="57"/>
                    <a:pt x="614" y="43"/>
                    <a:pt x="642" y="43"/>
                  </a:cubicBezTo>
                  <a:lnTo>
                    <a:pt x="662" y="29"/>
                  </a:lnTo>
                  <a:close/>
                  <a:moveTo>
                    <a:pt x="547" y="67"/>
                  </a:moveTo>
                  <a:lnTo>
                    <a:pt x="530" y="71"/>
                  </a:lnTo>
                  <a:cubicBezTo>
                    <a:pt x="516" y="71"/>
                    <a:pt x="502" y="85"/>
                    <a:pt x="474" y="85"/>
                  </a:cubicBezTo>
                  <a:lnTo>
                    <a:pt x="444" y="115"/>
                  </a:lnTo>
                  <a:lnTo>
                    <a:pt x="444" y="115"/>
                  </a:lnTo>
                  <a:cubicBezTo>
                    <a:pt x="476" y="97"/>
                    <a:pt x="510" y="81"/>
                    <a:pt x="547" y="67"/>
                  </a:cubicBezTo>
                  <a:close/>
                  <a:moveTo>
                    <a:pt x="444" y="115"/>
                  </a:moveTo>
                  <a:cubicBezTo>
                    <a:pt x="430" y="122"/>
                    <a:pt x="417" y="130"/>
                    <a:pt x="404" y="139"/>
                  </a:cubicBezTo>
                  <a:lnTo>
                    <a:pt x="404" y="139"/>
                  </a:lnTo>
                  <a:cubicBezTo>
                    <a:pt x="412" y="136"/>
                    <a:pt x="421" y="132"/>
                    <a:pt x="433" y="126"/>
                  </a:cubicBezTo>
                  <a:lnTo>
                    <a:pt x="444" y="115"/>
                  </a:lnTo>
                  <a:close/>
                  <a:moveTo>
                    <a:pt x="404" y="139"/>
                  </a:moveTo>
                  <a:lnTo>
                    <a:pt x="404" y="139"/>
                  </a:lnTo>
                  <a:cubicBezTo>
                    <a:pt x="393" y="143"/>
                    <a:pt x="385" y="146"/>
                    <a:pt x="377" y="154"/>
                  </a:cubicBezTo>
                  <a:lnTo>
                    <a:pt x="321" y="196"/>
                  </a:lnTo>
                  <a:lnTo>
                    <a:pt x="293" y="224"/>
                  </a:lnTo>
                  <a:lnTo>
                    <a:pt x="290" y="227"/>
                  </a:lnTo>
                  <a:lnTo>
                    <a:pt x="290" y="227"/>
                  </a:lnTo>
                  <a:cubicBezTo>
                    <a:pt x="323" y="195"/>
                    <a:pt x="361" y="166"/>
                    <a:pt x="404" y="139"/>
                  </a:cubicBezTo>
                  <a:close/>
                  <a:moveTo>
                    <a:pt x="290" y="227"/>
                  </a:moveTo>
                  <a:cubicBezTo>
                    <a:pt x="282" y="235"/>
                    <a:pt x="274" y="242"/>
                    <a:pt x="267" y="250"/>
                  </a:cubicBezTo>
                  <a:lnTo>
                    <a:pt x="267" y="250"/>
                  </a:lnTo>
                  <a:lnTo>
                    <a:pt x="290" y="227"/>
                  </a:lnTo>
                  <a:close/>
                  <a:moveTo>
                    <a:pt x="267" y="250"/>
                  </a:moveTo>
                  <a:lnTo>
                    <a:pt x="251" y="266"/>
                  </a:lnTo>
                  <a:cubicBezTo>
                    <a:pt x="237" y="266"/>
                    <a:pt x="237" y="280"/>
                    <a:pt x="223" y="294"/>
                  </a:cubicBezTo>
                  <a:lnTo>
                    <a:pt x="182" y="350"/>
                  </a:lnTo>
                  <a:cubicBezTo>
                    <a:pt x="168" y="364"/>
                    <a:pt x="154" y="391"/>
                    <a:pt x="154" y="405"/>
                  </a:cubicBezTo>
                  <a:lnTo>
                    <a:pt x="126" y="461"/>
                  </a:lnTo>
                  <a:cubicBezTo>
                    <a:pt x="126" y="475"/>
                    <a:pt x="112" y="489"/>
                    <a:pt x="112" y="503"/>
                  </a:cubicBezTo>
                  <a:lnTo>
                    <a:pt x="98" y="559"/>
                  </a:lnTo>
                  <a:cubicBezTo>
                    <a:pt x="84" y="573"/>
                    <a:pt x="84" y="601"/>
                    <a:pt x="84" y="615"/>
                  </a:cubicBezTo>
                  <a:lnTo>
                    <a:pt x="84" y="670"/>
                  </a:lnTo>
                  <a:lnTo>
                    <a:pt x="84" y="698"/>
                  </a:lnTo>
                  <a:lnTo>
                    <a:pt x="84" y="754"/>
                  </a:lnTo>
                  <a:cubicBezTo>
                    <a:pt x="126" y="1061"/>
                    <a:pt x="447" y="1326"/>
                    <a:pt x="851" y="1326"/>
                  </a:cubicBezTo>
                  <a:cubicBezTo>
                    <a:pt x="1018" y="1326"/>
                    <a:pt x="1172" y="1270"/>
                    <a:pt x="1297" y="1200"/>
                  </a:cubicBezTo>
                  <a:lnTo>
                    <a:pt x="1297" y="1200"/>
                  </a:lnTo>
                  <a:cubicBezTo>
                    <a:pt x="1148" y="1282"/>
                    <a:pt x="995" y="1315"/>
                    <a:pt x="854" y="1315"/>
                  </a:cubicBezTo>
                  <a:cubicBezTo>
                    <a:pt x="679" y="1315"/>
                    <a:pt x="520" y="1264"/>
                    <a:pt x="405" y="1187"/>
                  </a:cubicBezTo>
                  <a:cubicBezTo>
                    <a:pt x="44" y="966"/>
                    <a:pt x="0" y="530"/>
                    <a:pt x="267" y="250"/>
                  </a:cubicBez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5"/>
            <p:cNvSpPr/>
            <p:nvPr/>
          </p:nvSpPr>
          <p:spPr>
            <a:xfrm>
              <a:off x="4220700" y="3483075"/>
              <a:ext cx="15675" cy="14650"/>
            </a:xfrm>
            <a:custGeom>
              <a:avLst/>
              <a:gdLst/>
              <a:ahLst/>
              <a:cxnLst/>
              <a:rect l="l" t="t" r="r" b="b"/>
              <a:pathLst>
                <a:path w="627" h="586" extrusionOk="0">
                  <a:moveTo>
                    <a:pt x="491" y="1"/>
                  </a:moveTo>
                  <a:cubicBezTo>
                    <a:pt x="482" y="1"/>
                    <a:pt x="475" y="4"/>
                    <a:pt x="471" y="8"/>
                  </a:cubicBezTo>
                  <a:cubicBezTo>
                    <a:pt x="443" y="8"/>
                    <a:pt x="443" y="8"/>
                    <a:pt x="359" y="189"/>
                  </a:cubicBezTo>
                  <a:cubicBezTo>
                    <a:pt x="359" y="203"/>
                    <a:pt x="345" y="245"/>
                    <a:pt x="303" y="273"/>
                  </a:cubicBezTo>
                  <a:cubicBezTo>
                    <a:pt x="234" y="357"/>
                    <a:pt x="192" y="398"/>
                    <a:pt x="94" y="468"/>
                  </a:cubicBezTo>
                  <a:cubicBezTo>
                    <a:pt x="52" y="496"/>
                    <a:pt x="24" y="524"/>
                    <a:pt x="10" y="538"/>
                  </a:cubicBezTo>
                  <a:cubicBezTo>
                    <a:pt x="1" y="558"/>
                    <a:pt x="5" y="577"/>
                    <a:pt x="13" y="577"/>
                  </a:cubicBezTo>
                  <a:cubicBezTo>
                    <a:pt x="16" y="577"/>
                    <a:pt x="20" y="574"/>
                    <a:pt x="24" y="566"/>
                  </a:cubicBezTo>
                  <a:cubicBezTo>
                    <a:pt x="51" y="579"/>
                    <a:pt x="83" y="586"/>
                    <a:pt x="116" y="586"/>
                  </a:cubicBezTo>
                  <a:cubicBezTo>
                    <a:pt x="326" y="586"/>
                    <a:pt x="627" y="342"/>
                    <a:pt x="554" y="78"/>
                  </a:cubicBezTo>
                  <a:cubicBezTo>
                    <a:pt x="545" y="18"/>
                    <a:pt x="514" y="1"/>
                    <a:pt x="491" y="1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5"/>
            <p:cNvSpPr/>
            <p:nvPr/>
          </p:nvSpPr>
          <p:spPr>
            <a:xfrm>
              <a:off x="4221300" y="3484400"/>
              <a:ext cx="15375" cy="13875"/>
            </a:xfrm>
            <a:custGeom>
              <a:avLst/>
              <a:gdLst/>
              <a:ahLst/>
              <a:cxnLst/>
              <a:rect l="l" t="t" r="r" b="b"/>
              <a:pathLst>
                <a:path w="615" h="555" extrusionOk="0">
                  <a:moveTo>
                    <a:pt x="468" y="0"/>
                  </a:moveTo>
                  <a:cubicBezTo>
                    <a:pt x="461" y="0"/>
                    <a:pt x="454" y="4"/>
                    <a:pt x="447" y="11"/>
                  </a:cubicBezTo>
                  <a:cubicBezTo>
                    <a:pt x="419" y="11"/>
                    <a:pt x="419" y="11"/>
                    <a:pt x="349" y="150"/>
                  </a:cubicBezTo>
                  <a:cubicBezTo>
                    <a:pt x="335" y="164"/>
                    <a:pt x="321" y="206"/>
                    <a:pt x="265" y="262"/>
                  </a:cubicBezTo>
                  <a:cubicBezTo>
                    <a:pt x="210" y="304"/>
                    <a:pt x="140" y="359"/>
                    <a:pt x="112" y="401"/>
                  </a:cubicBezTo>
                  <a:cubicBezTo>
                    <a:pt x="56" y="429"/>
                    <a:pt x="0" y="471"/>
                    <a:pt x="0" y="499"/>
                  </a:cubicBezTo>
                  <a:cubicBezTo>
                    <a:pt x="0" y="541"/>
                    <a:pt x="42" y="555"/>
                    <a:pt x="112" y="555"/>
                  </a:cubicBezTo>
                  <a:cubicBezTo>
                    <a:pt x="419" y="541"/>
                    <a:pt x="614" y="136"/>
                    <a:pt x="489" y="11"/>
                  </a:cubicBezTo>
                  <a:cubicBezTo>
                    <a:pt x="482" y="4"/>
                    <a:pt x="475" y="0"/>
                    <a:pt x="468" y="0"/>
                  </a:cubicBezTo>
                  <a:close/>
                </a:path>
              </a:pathLst>
            </a:custGeom>
            <a:solidFill>
              <a:srgbClr val="D2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5"/>
            <p:cNvSpPr/>
            <p:nvPr/>
          </p:nvSpPr>
          <p:spPr>
            <a:xfrm>
              <a:off x="4194100" y="3470350"/>
              <a:ext cx="29675" cy="31775"/>
            </a:xfrm>
            <a:custGeom>
              <a:avLst/>
              <a:gdLst/>
              <a:ahLst/>
              <a:cxnLst/>
              <a:rect l="l" t="t" r="r" b="b"/>
              <a:pathLst>
                <a:path w="1187" h="1271" extrusionOk="0">
                  <a:moveTo>
                    <a:pt x="628" y="1"/>
                  </a:moveTo>
                  <a:cubicBezTo>
                    <a:pt x="600" y="1"/>
                    <a:pt x="586" y="15"/>
                    <a:pt x="586" y="15"/>
                  </a:cubicBezTo>
                  <a:cubicBezTo>
                    <a:pt x="600" y="15"/>
                    <a:pt x="628" y="15"/>
                    <a:pt x="628" y="1"/>
                  </a:cubicBezTo>
                  <a:close/>
                  <a:moveTo>
                    <a:pt x="586" y="15"/>
                  </a:moveTo>
                  <a:lnTo>
                    <a:pt x="586" y="15"/>
                  </a:lnTo>
                  <a:cubicBezTo>
                    <a:pt x="578" y="18"/>
                    <a:pt x="571" y="21"/>
                    <a:pt x="563" y="25"/>
                  </a:cubicBezTo>
                  <a:lnTo>
                    <a:pt x="563" y="25"/>
                  </a:lnTo>
                  <a:cubicBezTo>
                    <a:pt x="573" y="23"/>
                    <a:pt x="581" y="20"/>
                    <a:pt x="586" y="15"/>
                  </a:cubicBezTo>
                  <a:close/>
                  <a:moveTo>
                    <a:pt x="563" y="25"/>
                  </a:moveTo>
                  <a:cubicBezTo>
                    <a:pt x="546" y="29"/>
                    <a:pt x="525" y="29"/>
                    <a:pt x="517" y="29"/>
                  </a:cubicBezTo>
                  <a:lnTo>
                    <a:pt x="461" y="70"/>
                  </a:lnTo>
                  <a:cubicBezTo>
                    <a:pt x="447" y="84"/>
                    <a:pt x="433" y="84"/>
                    <a:pt x="419" y="98"/>
                  </a:cubicBezTo>
                  <a:lnTo>
                    <a:pt x="363" y="140"/>
                  </a:lnTo>
                  <a:lnTo>
                    <a:pt x="321" y="168"/>
                  </a:lnTo>
                  <a:lnTo>
                    <a:pt x="293" y="210"/>
                  </a:lnTo>
                  <a:cubicBezTo>
                    <a:pt x="279" y="210"/>
                    <a:pt x="279" y="224"/>
                    <a:pt x="251" y="238"/>
                  </a:cubicBezTo>
                  <a:lnTo>
                    <a:pt x="224" y="294"/>
                  </a:lnTo>
                  <a:cubicBezTo>
                    <a:pt x="210" y="308"/>
                    <a:pt x="182" y="335"/>
                    <a:pt x="182" y="349"/>
                  </a:cubicBezTo>
                  <a:lnTo>
                    <a:pt x="168" y="405"/>
                  </a:lnTo>
                  <a:cubicBezTo>
                    <a:pt x="168" y="419"/>
                    <a:pt x="154" y="433"/>
                    <a:pt x="154" y="447"/>
                  </a:cubicBezTo>
                  <a:lnTo>
                    <a:pt x="140" y="503"/>
                  </a:lnTo>
                  <a:cubicBezTo>
                    <a:pt x="112" y="517"/>
                    <a:pt x="112" y="545"/>
                    <a:pt x="112" y="559"/>
                  </a:cubicBezTo>
                  <a:lnTo>
                    <a:pt x="112" y="614"/>
                  </a:lnTo>
                  <a:lnTo>
                    <a:pt x="112" y="642"/>
                  </a:lnTo>
                  <a:lnTo>
                    <a:pt x="112" y="698"/>
                  </a:lnTo>
                  <a:cubicBezTo>
                    <a:pt x="168" y="1005"/>
                    <a:pt x="489" y="1270"/>
                    <a:pt x="879" y="1270"/>
                  </a:cubicBezTo>
                  <a:cubicBezTo>
                    <a:pt x="991" y="1270"/>
                    <a:pt x="1088" y="1256"/>
                    <a:pt x="1186" y="1214"/>
                  </a:cubicBezTo>
                  <a:lnTo>
                    <a:pt x="1186" y="1214"/>
                  </a:lnTo>
                  <a:cubicBezTo>
                    <a:pt x="1082" y="1251"/>
                    <a:pt x="982" y="1264"/>
                    <a:pt x="894" y="1264"/>
                  </a:cubicBezTo>
                  <a:cubicBezTo>
                    <a:pt x="745" y="1264"/>
                    <a:pt x="630" y="1227"/>
                    <a:pt x="586" y="1200"/>
                  </a:cubicBezTo>
                  <a:cubicBezTo>
                    <a:pt x="8" y="966"/>
                    <a:pt x="1" y="284"/>
                    <a:pt x="563" y="25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5"/>
            <p:cNvSpPr/>
            <p:nvPr/>
          </p:nvSpPr>
          <p:spPr>
            <a:xfrm>
              <a:off x="4222000" y="3484750"/>
              <a:ext cx="14275" cy="13175"/>
            </a:xfrm>
            <a:custGeom>
              <a:avLst/>
              <a:gdLst/>
              <a:ahLst/>
              <a:cxnLst/>
              <a:rect l="l" t="t" r="r" b="b"/>
              <a:pathLst>
                <a:path w="571" h="527" extrusionOk="0">
                  <a:moveTo>
                    <a:pt x="440" y="0"/>
                  </a:moveTo>
                  <a:cubicBezTo>
                    <a:pt x="433" y="0"/>
                    <a:pt x="426" y="4"/>
                    <a:pt x="419" y="11"/>
                  </a:cubicBezTo>
                  <a:cubicBezTo>
                    <a:pt x="363" y="52"/>
                    <a:pt x="349" y="122"/>
                    <a:pt x="307" y="178"/>
                  </a:cubicBezTo>
                  <a:cubicBezTo>
                    <a:pt x="293" y="178"/>
                    <a:pt x="279" y="206"/>
                    <a:pt x="237" y="248"/>
                  </a:cubicBezTo>
                  <a:cubicBezTo>
                    <a:pt x="210" y="290"/>
                    <a:pt x="140" y="345"/>
                    <a:pt x="140" y="345"/>
                  </a:cubicBezTo>
                  <a:cubicBezTo>
                    <a:pt x="70" y="401"/>
                    <a:pt x="14" y="457"/>
                    <a:pt x="14" y="471"/>
                  </a:cubicBezTo>
                  <a:cubicBezTo>
                    <a:pt x="0" y="499"/>
                    <a:pt x="42" y="527"/>
                    <a:pt x="70" y="527"/>
                  </a:cubicBezTo>
                  <a:cubicBezTo>
                    <a:pt x="75" y="527"/>
                    <a:pt x="80" y="527"/>
                    <a:pt x="85" y="527"/>
                  </a:cubicBezTo>
                  <a:cubicBezTo>
                    <a:pt x="383" y="527"/>
                    <a:pt x="570" y="120"/>
                    <a:pt x="461" y="11"/>
                  </a:cubicBezTo>
                  <a:cubicBezTo>
                    <a:pt x="454" y="4"/>
                    <a:pt x="447" y="0"/>
                    <a:pt x="440" y="0"/>
                  </a:cubicBezTo>
                  <a:close/>
                </a:path>
              </a:pathLst>
            </a:custGeom>
            <a:solidFill>
              <a:srgbClr val="D4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5"/>
            <p:cNvSpPr/>
            <p:nvPr/>
          </p:nvSpPr>
          <p:spPr>
            <a:xfrm>
              <a:off x="4222700" y="3485525"/>
              <a:ext cx="11875" cy="12400"/>
            </a:xfrm>
            <a:custGeom>
              <a:avLst/>
              <a:gdLst/>
              <a:ahLst/>
              <a:cxnLst/>
              <a:rect l="l" t="t" r="r" b="b"/>
              <a:pathLst>
                <a:path w="475" h="496" extrusionOk="0">
                  <a:moveTo>
                    <a:pt x="396" y="0"/>
                  </a:moveTo>
                  <a:cubicBezTo>
                    <a:pt x="387" y="0"/>
                    <a:pt x="377" y="7"/>
                    <a:pt x="363" y="21"/>
                  </a:cubicBezTo>
                  <a:cubicBezTo>
                    <a:pt x="321" y="77"/>
                    <a:pt x="265" y="161"/>
                    <a:pt x="209" y="231"/>
                  </a:cubicBezTo>
                  <a:lnTo>
                    <a:pt x="112" y="328"/>
                  </a:lnTo>
                  <a:cubicBezTo>
                    <a:pt x="14" y="398"/>
                    <a:pt x="0" y="426"/>
                    <a:pt x="0" y="454"/>
                  </a:cubicBezTo>
                  <a:cubicBezTo>
                    <a:pt x="0" y="496"/>
                    <a:pt x="56" y="468"/>
                    <a:pt x="70" y="496"/>
                  </a:cubicBezTo>
                  <a:cubicBezTo>
                    <a:pt x="70" y="496"/>
                    <a:pt x="251" y="496"/>
                    <a:pt x="391" y="300"/>
                  </a:cubicBezTo>
                  <a:cubicBezTo>
                    <a:pt x="433" y="217"/>
                    <a:pt x="474" y="63"/>
                    <a:pt x="419" y="21"/>
                  </a:cubicBezTo>
                  <a:cubicBezTo>
                    <a:pt x="412" y="7"/>
                    <a:pt x="405" y="0"/>
                    <a:pt x="396" y="0"/>
                  </a:cubicBezTo>
                  <a:close/>
                </a:path>
              </a:pathLst>
            </a:custGeom>
            <a:solidFill>
              <a:srgbClr val="D6D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5"/>
            <p:cNvSpPr/>
            <p:nvPr/>
          </p:nvSpPr>
          <p:spPr>
            <a:xfrm>
              <a:off x="4222700" y="3486050"/>
              <a:ext cx="11525" cy="11525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384" y="0"/>
                  </a:moveTo>
                  <a:cubicBezTo>
                    <a:pt x="370" y="0"/>
                    <a:pt x="356" y="7"/>
                    <a:pt x="349" y="14"/>
                  </a:cubicBezTo>
                  <a:cubicBezTo>
                    <a:pt x="293" y="70"/>
                    <a:pt x="265" y="154"/>
                    <a:pt x="209" y="210"/>
                  </a:cubicBezTo>
                  <a:cubicBezTo>
                    <a:pt x="182" y="265"/>
                    <a:pt x="126" y="293"/>
                    <a:pt x="70" y="349"/>
                  </a:cubicBezTo>
                  <a:cubicBezTo>
                    <a:pt x="42" y="363"/>
                    <a:pt x="14" y="377"/>
                    <a:pt x="14" y="405"/>
                  </a:cubicBezTo>
                  <a:cubicBezTo>
                    <a:pt x="14" y="419"/>
                    <a:pt x="14" y="419"/>
                    <a:pt x="0" y="433"/>
                  </a:cubicBezTo>
                  <a:lnTo>
                    <a:pt x="14" y="447"/>
                  </a:lnTo>
                  <a:cubicBezTo>
                    <a:pt x="18" y="455"/>
                    <a:pt x="33" y="461"/>
                    <a:pt x="56" y="461"/>
                  </a:cubicBezTo>
                  <a:cubicBezTo>
                    <a:pt x="111" y="461"/>
                    <a:pt x="216" y="426"/>
                    <a:pt x="335" y="307"/>
                  </a:cubicBezTo>
                  <a:cubicBezTo>
                    <a:pt x="405" y="238"/>
                    <a:pt x="460" y="98"/>
                    <a:pt x="419" y="28"/>
                  </a:cubicBezTo>
                  <a:cubicBezTo>
                    <a:pt x="412" y="7"/>
                    <a:pt x="398" y="0"/>
                    <a:pt x="384" y="0"/>
                  </a:cubicBezTo>
                  <a:close/>
                </a:path>
              </a:pathLst>
            </a:custGeom>
            <a:solidFill>
              <a:srgbClr val="D7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5"/>
            <p:cNvSpPr/>
            <p:nvPr/>
          </p:nvSpPr>
          <p:spPr>
            <a:xfrm>
              <a:off x="4223750" y="3486550"/>
              <a:ext cx="10475" cy="10525"/>
            </a:xfrm>
            <a:custGeom>
              <a:avLst/>
              <a:gdLst/>
              <a:ahLst/>
              <a:cxnLst/>
              <a:rect l="l" t="t" r="r" b="b"/>
              <a:pathLst>
                <a:path w="419" h="421" extrusionOk="0">
                  <a:moveTo>
                    <a:pt x="372" y="0"/>
                  </a:moveTo>
                  <a:cubicBezTo>
                    <a:pt x="361" y="0"/>
                    <a:pt x="346" y="14"/>
                    <a:pt x="321" y="22"/>
                  </a:cubicBezTo>
                  <a:cubicBezTo>
                    <a:pt x="279" y="64"/>
                    <a:pt x="251" y="120"/>
                    <a:pt x="223" y="148"/>
                  </a:cubicBezTo>
                  <a:cubicBezTo>
                    <a:pt x="209" y="148"/>
                    <a:pt x="209" y="176"/>
                    <a:pt x="181" y="190"/>
                  </a:cubicBezTo>
                  <a:lnTo>
                    <a:pt x="28" y="343"/>
                  </a:lnTo>
                  <a:cubicBezTo>
                    <a:pt x="28" y="357"/>
                    <a:pt x="14" y="357"/>
                    <a:pt x="14" y="385"/>
                  </a:cubicBezTo>
                  <a:lnTo>
                    <a:pt x="0" y="399"/>
                  </a:lnTo>
                  <a:lnTo>
                    <a:pt x="14" y="413"/>
                  </a:lnTo>
                  <a:cubicBezTo>
                    <a:pt x="18" y="417"/>
                    <a:pt x="31" y="421"/>
                    <a:pt x="52" y="421"/>
                  </a:cubicBezTo>
                  <a:cubicBezTo>
                    <a:pt x="103" y="421"/>
                    <a:pt x="198" y="396"/>
                    <a:pt x="307" y="287"/>
                  </a:cubicBezTo>
                  <a:cubicBezTo>
                    <a:pt x="377" y="218"/>
                    <a:pt x="418" y="92"/>
                    <a:pt x="391" y="22"/>
                  </a:cubicBezTo>
                  <a:cubicBezTo>
                    <a:pt x="385" y="6"/>
                    <a:pt x="380" y="0"/>
                    <a:pt x="372" y="0"/>
                  </a:cubicBezTo>
                  <a:close/>
                </a:path>
              </a:pathLst>
            </a:custGeom>
            <a:solidFill>
              <a:srgbClr val="D9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5"/>
            <p:cNvSpPr/>
            <p:nvPr/>
          </p:nvSpPr>
          <p:spPr>
            <a:xfrm>
              <a:off x="4224425" y="3487225"/>
              <a:ext cx="9800" cy="9850"/>
            </a:xfrm>
            <a:custGeom>
              <a:avLst/>
              <a:gdLst/>
              <a:ahLst/>
              <a:cxnLst/>
              <a:rect l="l" t="t" r="r" b="b"/>
              <a:pathLst>
                <a:path w="392" h="394" extrusionOk="0">
                  <a:moveTo>
                    <a:pt x="341" y="0"/>
                  </a:moveTo>
                  <a:cubicBezTo>
                    <a:pt x="331" y="0"/>
                    <a:pt x="322" y="9"/>
                    <a:pt x="322" y="9"/>
                  </a:cubicBezTo>
                  <a:lnTo>
                    <a:pt x="280" y="37"/>
                  </a:lnTo>
                  <a:cubicBezTo>
                    <a:pt x="224" y="93"/>
                    <a:pt x="196" y="149"/>
                    <a:pt x="140" y="191"/>
                  </a:cubicBezTo>
                  <a:lnTo>
                    <a:pt x="85" y="246"/>
                  </a:lnTo>
                  <a:lnTo>
                    <a:pt x="1" y="330"/>
                  </a:lnTo>
                  <a:cubicBezTo>
                    <a:pt x="1" y="358"/>
                    <a:pt x="1" y="358"/>
                    <a:pt x="15" y="372"/>
                  </a:cubicBezTo>
                  <a:lnTo>
                    <a:pt x="15" y="386"/>
                  </a:lnTo>
                  <a:cubicBezTo>
                    <a:pt x="15" y="386"/>
                    <a:pt x="31" y="394"/>
                    <a:pt x="60" y="394"/>
                  </a:cubicBezTo>
                  <a:cubicBezTo>
                    <a:pt x="106" y="394"/>
                    <a:pt x="185" y="373"/>
                    <a:pt x="280" y="260"/>
                  </a:cubicBezTo>
                  <a:cubicBezTo>
                    <a:pt x="350" y="191"/>
                    <a:pt x="391" y="79"/>
                    <a:pt x="364" y="23"/>
                  </a:cubicBezTo>
                  <a:cubicBezTo>
                    <a:pt x="358" y="5"/>
                    <a:pt x="349" y="0"/>
                    <a:pt x="341" y="0"/>
                  </a:cubicBezTo>
                  <a:close/>
                </a:path>
              </a:pathLst>
            </a:custGeom>
            <a:solidFill>
              <a:srgbClr val="DA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5"/>
            <p:cNvSpPr/>
            <p:nvPr/>
          </p:nvSpPr>
          <p:spPr>
            <a:xfrm>
              <a:off x="4224775" y="3487475"/>
              <a:ext cx="9800" cy="9050"/>
            </a:xfrm>
            <a:custGeom>
              <a:avLst/>
              <a:gdLst/>
              <a:ahLst/>
              <a:cxnLst/>
              <a:rect l="l" t="t" r="r" b="b"/>
              <a:pathLst>
                <a:path w="392" h="362" extrusionOk="0">
                  <a:moveTo>
                    <a:pt x="322" y="1"/>
                  </a:moveTo>
                  <a:cubicBezTo>
                    <a:pt x="314" y="1"/>
                    <a:pt x="308" y="13"/>
                    <a:pt x="308" y="13"/>
                  </a:cubicBezTo>
                  <a:lnTo>
                    <a:pt x="266" y="41"/>
                  </a:lnTo>
                  <a:cubicBezTo>
                    <a:pt x="238" y="83"/>
                    <a:pt x="196" y="139"/>
                    <a:pt x="168" y="167"/>
                  </a:cubicBezTo>
                  <a:cubicBezTo>
                    <a:pt x="112" y="222"/>
                    <a:pt x="57" y="250"/>
                    <a:pt x="29" y="306"/>
                  </a:cubicBezTo>
                  <a:cubicBezTo>
                    <a:pt x="1" y="320"/>
                    <a:pt x="1" y="320"/>
                    <a:pt x="1" y="348"/>
                  </a:cubicBezTo>
                  <a:cubicBezTo>
                    <a:pt x="29" y="362"/>
                    <a:pt x="43" y="362"/>
                    <a:pt x="43" y="362"/>
                  </a:cubicBezTo>
                  <a:cubicBezTo>
                    <a:pt x="182" y="334"/>
                    <a:pt x="252" y="250"/>
                    <a:pt x="266" y="236"/>
                  </a:cubicBezTo>
                  <a:cubicBezTo>
                    <a:pt x="391" y="83"/>
                    <a:pt x="336" y="13"/>
                    <a:pt x="336" y="13"/>
                  </a:cubicBezTo>
                  <a:cubicBezTo>
                    <a:pt x="331" y="4"/>
                    <a:pt x="326" y="1"/>
                    <a:pt x="322" y="1"/>
                  </a:cubicBezTo>
                  <a:close/>
                </a:path>
              </a:pathLst>
            </a:custGeom>
            <a:solidFill>
              <a:srgbClr val="DC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5"/>
            <p:cNvSpPr/>
            <p:nvPr/>
          </p:nvSpPr>
          <p:spPr>
            <a:xfrm>
              <a:off x="4225825" y="3487500"/>
              <a:ext cx="8750" cy="8925"/>
            </a:xfrm>
            <a:custGeom>
              <a:avLst/>
              <a:gdLst/>
              <a:ahLst/>
              <a:cxnLst/>
              <a:rect l="l" t="t" r="r" b="b"/>
              <a:pathLst>
                <a:path w="350" h="357" extrusionOk="0">
                  <a:moveTo>
                    <a:pt x="275" y="0"/>
                  </a:moveTo>
                  <a:cubicBezTo>
                    <a:pt x="258" y="0"/>
                    <a:pt x="238" y="16"/>
                    <a:pt x="238" y="26"/>
                  </a:cubicBezTo>
                  <a:cubicBezTo>
                    <a:pt x="196" y="96"/>
                    <a:pt x="126" y="166"/>
                    <a:pt x="70" y="235"/>
                  </a:cubicBezTo>
                  <a:cubicBezTo>
                    <a:pt x="57" y="249"/>
                    <a:pt x="29" y="249"/>
                    <a:pt x="29" y="277"/>
                  </a:cubicBezTo>
                  <a:cubicBezTo>
                    <a:pt x="15" y="277"/>
                    <a:pt x="15" y="291"/>
                    <a:pt x="15" y="291"/>
                  </a:cubicBezTo>
                  <a:cubicBezTo>
                    <a:pt x="1" y="319"/>
                    <a:pt x="1" y="319"/>
                    <a:pt x="1" y="347"/>
                  </a:cubicBezTo>
                  <a:cubicBezTo>
                    <a:pt x="1" y="353"/>
                    <a:pt x="3" y="356"/>
                    <a:pt x="7" y="356"/>
                  </a:cubicBezTo>
                  <a:cubicBezTo>
                    <a:pt x="12" y="356"/>
                    <a:pt x="20" y="349"/>
                    <a:pt x="29" y="333"/>
                  </a:cubicBezTo>
                  <a:cubicBezTo>
                    <a:pt x="238" y="305"/>
                    <a:pt x="349" y="40"/>
                    <a:pt x="294" y="12"/>
                  </a:cubicBezTo>
                  <a:cubicBezTo>
                    <a:pt x="289" y="3"/>
                    <a:pt x="282" y="0"/>
                    <a:pt x="275" y="0"/>
                  </a:cubicBezTo>
                  <a:close/>
                </a:path>
              </a:pathLst>
            </a:cu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5"/>
            <p:cNvSpPr/>
            <p:nvPr/>
          </p:nvSpPr>
          <p:spPr>
            <a:xfrm>
              <a:off x="4226175" y="3488350"/>
              <a:ext cx="8050" cy="7825"/>
            </a:xfrm>
            <a:custGeom>
              <a:avLst/>
              <a:gdLst/>
              <a:ahLst/>
              <a:cxnLst/>
              <a:rect l="l" t="t" r="r" b="b"/>
              <a:pathLst>
                <a:path w="322" h="313" extrusionOk="0">
                  <a:moveTo>
                    <a:pt x="252" y="1"/>
                  </a:moveTo>
                  <a:cubicBezTo>
                    <a:pt x="238" y="1"/>
                    <a:pt x="220" y="13"/>
                    <a:pt x="210" y="34"/>
                  </a:cubicBezTo>
                  <a:cubicBezTo>
                    <a:pt x="210" y="34"/>
                    <a:pt x="1" y="257"/>
                    <a:pt x="1" y="271"/>
                  </a:cubicBezTo>
                  <a:cubicBezTo>
                    <a:pt x="1" y="285"/>
                    <a:pt x="1" y="285"/>
                    <a:pt x="15" y="313"/>
                  </a:cubicBezTo>
                  <a:lnTo>
                    <a:pt x="56" y="313"/>
                  </a:lnTo>
                  <a:cubicBezTo>
                    <a:pt x="210" y="257"/>
                    <a:pt x="321" y="48"/>
                    <a:pt x="266" y="6"/>
                  </a:cubicBezTo>
                  <a:cubicBezTo>
                    <a:pt x="262" y="2"/>
                    <a:pt x="257" y="1"/>
                    <a:pt x="252" y="1"/>
                  </a:cubicBez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5"/>
            <p:cNvSpPr/>
            <p:nvPr/>
          </p:nvSpPr>
          <p:spPr>
            <a:xfrm>
              <a:off x="4226525" y="3489175"/>
              <a:ext cx="6650" cy="6300"/>
            </a:xfrm>
            <a:custGeom>
              <a:avLst/>
              <a:gdLst/>
              <a:ahLst/>
              <a:cxnLst/>
              <a:rect l="l" t="t" r="r" b="b"/>
              <a:pathLst>
                <a:path w="266" h="252" extrusionOk="0">
                  <a:moveTo>
                    <a:pt x="238" y="1"/>
                  </a:moveTo>
                  <a:cubicBezTo>
                    <a:pt x="238" y="1"/>
                    <a:pt x="210" y="1"/>
                    <a:pt x="182" y="29"/>
                  </a:cubicBezTo>
                  <a:cubicBezTo>
                    <a:pt x="140" y="71"/>
                    <a:pt x="1" y="210"/>
                    <a:pt x="1" y="238"/>
                  </a:cubicBezTo>
                  <a:lnTo>
                    <a:pt x="29" y="252"/>
                  </a:lnTo>
                  <a:cubicBezTo>
                    <a:pt x="56" y="252"/>
                    <a:pt x="140" y="196"/>
                    <a:pt x="182" y="154"/>
                  </a:cubicBezTo>
                  <a:cubicBezTo>
                    <a:pt x="266" y="29"/>
                    <a:pt x="238" y="1"/>
                    <a:pt x="238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5"/>
            <p:cNvSpPr/>
            <p:nvPr/>
          </p:nvSpPr>
          <p:spPr>
            <a:xfrm>
              <a:off x="4217450" y="3468950"/>
              <a:ext cx="3875" cy="375"/>
            </a:xfrm>
            <a:custGeom>
              <a:avLst/>
              <a:gdLst/>
              <a:ahLst/>
              <a:cxnLst/>
              <a:rect l="l" t="t" r="r" b="b"/>
              <a:pathLst>
                <a:path w="155" h="15" extrusionOk="0">
                  <a:moveTo>
                    <a:pt x="1" y="1"/>
                  </a:moveTo>
                  <a:cubicBezTo>
                    <a:pt x="66" y="1"/>
                    <a:pt x="83" y="1"/>
                    <a:pt x="142" y="12"/>
                  </a:cubicBezTo>
                  <a:lnTo>
                    <a:pt x="142" y="12"/>
                  </a:lnTo>
                  <a:cubicBezTo>
                    <a:pt x="140" y="10"/>
                    <a:pt x="140" y="7"/>
                    <a:pt x="140" y="1"/>
                  </a:cubicBezTo>
                  <a:close/>
                  <a:moveTo>
                    <a:pt x="142" y="12"/>
                  </a:moveTo>
                  <a:cubicBezTo>
                    <a:pt x="143" y="15"/>
                    <a:pt x="147" y="15"/>
                    <a:pt x="154" y="15"/>
                  </a:cubicBezTo>
                  <a:cubicBezTo>
                    <a:pt x="150" y="14"/>
                    <a:pt x="146" y="13"/>
                    <a:pt x="142" y="12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5"/>
            <p:cNvSpPr/>
            <p:nvPr/>
          </p:nvSpPr>
          <p:spPr>
            <a:xfrm>
              <a:off x="4227575" y="3489875"/>
              <a:ext cx="5250" cy="5425"/>
            </a:xfrm>
            <a:custGeom>
              <a:avLst/>
              <a:gdLst/>
              <a:ahLst/>
              <a:cxnLst/>
              <a:rect l="l" t="t" r="r" b="b"/>
              <a:pathLst>
                <a:path w="210" h="217" extrusionOk="0">
                  <a:moveTo>
                    <a:pt x="166" y="0"/>
                  </a:moveTo>
                  <a:cubicBezTo>
                    <a:pt x="144" y="0"/>
                    <a:pt x="0" y="182"/>
                    <a:pt x="0" y="182"/>
                  </a:cubicBezTo>
                  <a:lnTo>
                    <a:pt x="0" y="210"/>
                  </a:lnTo>
                  <a:cubicBezTo>
                    <a:pt x="0" y="215"/>
                    <a:pt x="2" y="216"/>
                    <a:pt x="5" y="216"/>
                  </a:cubicBezTo>
                  <a:cubicBezTo>
                    <a:pt x="10" y="216"/>
                    <a:pt x="19" y="210"/>
                    <a:pt x="28" y="210"/>
                  </a:cubicBezTo>
                  <a:cubicBezTo>
                    <a:pt x="154" y="154"/>
                    <a:pt x="210" y="15"/>
                    <a:pt x="168" y="1"/>
                  </a:cubicBezTo>
                  <a:cubicBezTo>
                    <a:pt x="167" y="0"/>
                    <a:pt x="167" y="0"/>
                    <a:pt x="166" y="0"/>
                  </a:cubicBezTo>
                  <a:close/>
                </a:path>
              </a:pathLst>
            </a:custGeom>
            <a:solidFill>
              <a:srgbClr val="E1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5"/>
            <p:cNvSpPr/>
            <p:nvPr/>
          </p:nvSpPr>
          <p:spPr>
            <a:xfrm>
              <a:off x="4217450" y="346895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5"/>
            <p:cNvSpPr/>
            <p:nvPr/>
          </p:nvSpPr>
          <p:spPr>
            <a:xfrm>
              <a:off x="4227925" y="3490925"/>
              <a:ext cx="4900" cy="3875"/>
            </a:xfrm>
            <a:custGeom>
              <a:avLst/>
              <a:gdLst/>
              <a:ahLst/>
              <a:cxnLst/>
              <a:rect l="l" t="t" r="r" b="b"/>
              <a:pathLst>
                <a:path w="196" h="155" extrusionOk="0">
                  <a:moveTo>
                    <a:pt x="154" y="1"/>
                  </a:moveTo>
                  <a:cubicBezTo>
                    <a:pt x="140" y="1"/>
                    <a:pt x="140" y="15"/>
                    <a:pt x="126" y="15"/>
                  </a:cubicBezTo>
                  <a:lnTo>
                    <a:pt x="70" y="70"/>
                  </a:lnTo>
                  <a:cubicBezTo>
                    <a:pt x="42" y="98"/>
                    <a:pt x="14" y="112"/>
                    <a:pt x="0" y="154"/>
                  </a:cubicBezTo>
                  <a:lnTo>
                    <a:pt x="28" y="154"/>
                  </a:lnTo>
                  <a:cubicBezTo>
                    <a:pt x="112" y="154"/>
                    <a:pt x="196" y="15"/>
                    <a:pt x="154" y="1"/>
                  </a:cubicBez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5"/>
            <p:cNvSpPr/>
            <p:nvPr/>
          </p:nvSpPr>
          <p:spPr>
            <a:xfrm>
              <a:off x="4229325" y="3491625"/>
              <a:ext cx="2100" cy="2125"/>
            </a:xfrm>
            <a:custGeom>
              <a:avLst/>
              <a:gdLst/>
              <a:ahLst/>
              <a:cxnLst/>
              <a:rect l="l" t="t" r="r" b="b"/>
              <a:pathLst>
                <a:path w="84" h="85" extrusionOk="0">
                  <a:moveTo>
                    <a:pt x="70" y="1"/>
                  </a:moveTo>
                  <a:lnTo>
                    <a:pt x="28" y="42"/>
                  </a:lnTo>
                  <a:cubicBezTo>
                    <a:pt x="14" y="56"/>
                    <a:pt x="14" y="70"/>
                    <a:pt x="0" y="84"/>
                  </a:cubicBezTo>
                  <a:lnTo>
                    <a:pt x="14" y="84"/>
                  </a:lnTo>
                  <a:lnTo>
                    <a:pt x="70" y="42"/>
                  </a:lnTo>
                  <a:cubicBezTo>
                    <a:pt x="70" y="15"/>
                    <a:pt x="84" y="1"/>
                    <a:pt x="70" y="1"/>
                  </a:cubicBezTo>
                  <a:close/>
                </a:path>
              </a:pathLst>
            </a:custGeom>
            <a:solidFill>
              <a:srgbClr val="E3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5"/>
            <p:cNvSpPr/>
            <p:nvPr/>
          </p:nvSpPr>
          <p:spPr>
            <a:xfrm>
              <a:off x="4485625" y="3464075"/>
              <a:ext cx="128000" cy="140575"/>
            </a:xfrm>
            <a:custGeom>
              <a:avLst/>
              <a:gdLst/>
              <a:ahLst/>
              <a:cxnLst/>
              <a:rect l="l" t="t" r="r" b="b"/>
              <a:pathLst>
                <a:path w="5120" h="5623" extrusionOk="0">
                  <a:moveTo>
                    <a:pt x="2232" y="1"/>
                  </a:moveTo>
                  <a:cubicBezTo>
                    <a:pt x="1953" y="1"/>
                    <a:pt x="1688" y="168"/>
                    <a:pt x="1605" y="419"/>
                  </a:cubicBezTo>
                  <a:lnTo>
                    <a:pt x="140" y="4673"/>
                  </a:lnTo>
                  <a:cubicBezTo>
                    <a:pt x="0" y="5064"/>
                    <a:pt x="279" y="5482"/>
                    <a:pt x="698" y="5496"/>
                  </a:cubicBezTo>
                  <a:lnTo>
                    <a:pt x="3055" y="5622"/>
                  </a:lnTo>
                  <a:cubicBezTo>
                    <a:pt x="3066" y="5622"/>
                    <a:pt x="3077" y="5623"/>
                    <a:pt x="3087" y="5623"/>
                  </a:cubicBezTo>
                  <a:cubicBezTo>
                    <a:pt x="3353" y="5623"/>
                    <a:pt x="3589" y="5458"/>
                    <a:pt x="3683" y="5190"/>
                  </a:cubicBezTo>
                  <a:lnTo>
                    <a:pt x="5008" y="907"/>
                  </a:lnTo>
                  <a:cubicBezTo>
                    <a:pt x="5120" y="531"/>
                    <a:pt x="4841" y="126"/>
                    <a:pt x="4450" y="112"/>
                  </a:cubicBezTo>
                  <a:lnTo>
                    <a:pt x="2232" y="1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5"/>
            <p:cNvSpPr/>
            <p:nvPr/>
          </p:nvSpPr>
          <p:spPr>
            <a:xfrm>
              <a:off x="4175275" y="3560675"/>
              <a:ext cx="39075" cy="18200"/>
            </a:xfrm>
            <a:custGeom>
              <a:avLst/>
              <a:gdLst/>
              <a:ahLst/>
              <a:cxnLst/>
              <a:rect l="l" t="t" r="r" b="b"/>
              <a:pathLst>
                <a:path w="1563" h="728" extrusionOk="0">
                  <a:moveTo>
                    <a:pt x="1548" y="0"/>
                  </a:moveTo>
                  <a:cubicBezTo>
                    <a:pt x="1548" y="15"/>
                    <a:pt x="1548" y="26"/>
                    <a:pt x="1550" y="33"/>
                  </a:cubicBezTo>
                  <a:lnTo>
                    <a:pt x="1550" y="33"/>
                  </a:lnTo>
                  <a:cubicBezTo>
                    <a:pt x="1550" y="22"/>
                    <a:pt x="1549" y="11"/>
                    <a:pt x="1548" y="0"/>
                  </a:cubicBezTo>
                  <a:close/>
                  <a:moveTo>
                    <a:pt x="1550" y="33"/>
                  </a:moveTo>
                  <a:cubicBezTo>
                    <a:pt x="1553" y="97"/>
                    <a:pt x="1546" y="159"/>
                    <a:pt x="1531" y="215"/>
                  </a:cubicBezTo>
                  <a:lnTo>
                    <a:pt x="1531" y="215"/>
                  </a:lnTo>
                  <a:cubicBezTo>
                    <a:pt x="1549" y="160"/>
                    <a:pt x="1560" y="102"/>
                    <a:pt x="1562" y="42"/>
                  </a:cubicBezTo>
                  <a:cubicBezTo>
                    <a:pt x="1556" y="42"/>
                    <a:pt x="1552" y="39"/>
                    <a:pt x="1550" y="33"/>
                  </a:cubicBezTo>
                  <a:close/>
                  <a:moveTo>
                    <a:pt x="0" y="140"/>
                  </a:moveTo>
                  <a:lnTo>
                    <a:pt x="0" y="140"/>
                  </a:lnTo>
                  <a:cubicBezTo>
                    <a:pt x="0" y="210"/>
                    <a:pt x="28" y="377"/>
                    <a:pt x="209" y="530"/>
                  </a:cubicBezTo>
                  <a:cubicBezTo>
                    <a:pt x="363" y="666"/>
                    <a:pt x="562" y="728"/>
                    <a:pt x="761" y="728"/>
                  </a:cubicBezTo>
                  <a:cubicBezTo>
                    <a:pt x="1106" y="728"/>
                    <a:pt x="1447" y="539"/>
                    <a:pt x="1531" y="215"/>
                  </a:cubicBezTo>
                  <a:lnTo>
                    <a:pt x="1531" y="215"/>
                  </a:lnTo>
                  <a:cubicBezTo>
                    <a:pt x="1435" y="505"/>
                    <a:pt x="1131" y="712"/>
                    <a:pt x="767" y="712"/>
                  </a:cubicBezTo>
                  <a:cubicBezTo>
                    <a:pt x="363" y="712"/>
                    <a:pt x="28" y="461"/>
                    <a:pt x="0" y="140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5"/>
            <p:cNvSpPr/>
            <p:nvPr/>
          </p:nvSpPr>
          <p:spPr>
            <a:xfrm>
              <a:off x="4174925" y="3561725"/>
              <a:ext cx="39075" cy="17375"/>
            </a:xfrm>
            <a:custGeom>
              <a:avLst/>
              <a:gdLst/>
              <a:ahLst/>
              <a:cxnLst/>
              <a:rect l="l" t="t" r="r" b="b"/>
              <a:pathLst>
                <a:path w="1563" h="695" extrusionOk="0">
                  <a:moveTo>
                    <a:pt x="1562" y="0"/>
                  </a:moveTo>
                  <a:cubicBezTo>
                    <a:pt x="1562" y="28"/>
                    <a:pt x="1562" y="70"/>
                    <a:pt x="1552" y="122"/>
                  </a:cubicBezTo>
                  <a:lnTo>
                    <a:pt x="1552" y="122"/>
                  </a:lnTo>
                  <a:cubicBezTo>
                    <a:pt x="1562" y="109"/>
                    <a:pt x="1562" y="95"/>
                    <a:pt x="1562" y="70"/>
                  </a:cubicBezTo>
                  <a:lnTo>
                    <a:pt x="1562" y="0"/>
                  </a:lnTo>
                  <a:close/>
                  <a:moveTo>
                    <a:pt x="0" y="84"/>
                  </a:moveTo>
                  <a:cubicBezTo>
                    <a:pt x="0" y="102"/>
                    <a:pt x="3" y="117"/>
                    <a:pt x="6" y="131"/>
                  </a:cubicBezTo>
                  <a:lnTo>
                    <a:pt x="6" y="131"/>
                  </a:lnTo>
                  <a:cubicBezTo>
                    <a:pt x="3" y="115"/>
                    <a:pt x="1" y="100"/>
                    <a:pt x="0" y="84"/>
                  </a:cubicBezTo>
                  <a:close/>
                  <a:moveTo>
                    <a:pt x="6" y="131"/>
                  </a:moveTo>
                  <a:cubicBezTo>
                    <a:pt x="8" y="145"/>
                    <a:pt x="11" y="159"/>
                    <a:pt x="14" y="173"/>
                  </a:cubicBezTo>
                  <a:lnTo>
                    <a:pt x="14" y="173"/>
                  </a:lnTo>
                  <a:cubicBezTo>
                    <a:pt x="13" y="160"/>
                    <a:pt x="9" y="146"/>
                    <a:pt x="6" y="131"/>
                  </a:cubicBezTo>
                  <a:close/>
                  <a:moveTo>
                    <a:pt x="14" y="173"/>
                  </a:moveTo>
                  <a:cubicBezTo>
                    <a:pt x="14" y="176"/>
                    <a:pt x="14" y="179"/>
                    <a:pt x="14" y="182"/>
                  </a:cubicBezTo>
                  <a:lnTo>
                    <a:pt x="22" y="205"/>
                  </a:lnTo>
                  <a:lnTo>
                    <a:pt x="22" y="205"/>
                  </a:lnTo>
                  <a:cubicBezTo>
                    <a:pt x="19" y="195"/>
                    <a:pt x="16" y="184"/>
                    <a:pt x="14" y="173"/>
                  </a:cubicBezTo>
                  <a:close/>
                  <a:moveTo>
                    <a:pt x="22" y="205"/>
                  </a:moveTo>
                  <a:cubicBezTo>
                    <a:pt x="24" y="212"/>
                    <a:pt x="26" y="218"/>
                    <a:pt x="28" y="225"/>
                  </a:cubicBezTo>
                  <a:lnTo>
                    <a:pt x="28" y="225"/>
                  </a:lnTo>
                  <a:cubicBezTo>
                    <a:pt x="28" y="224"/>
                    <a:pt x="28" y="224"/>
                    <a:pt x="28" y="223"/>
                  </a:cubicBezTo>
                  <a:lnTo>
                    <a:pt x="22" y="205"/>
                  </a:lnTo>
                  <a:close/>
                  <a:moveTo>
                    <a:pt x="1552" y="122"/>
                  </a:moveTo>
                  <a:cubicBezTo>
                    <a:pt x="1551" y="123"/>
                    <a:pt x="1550" y="124"/>
                    <a:pt x="1549" y="126"/>
                  </a:cubicBezTo>
                  <a:lnTo>
                    <a:pt x="1535" y="182"/>
                  </a:lnTo>
                  <a:cubicBezTo>
                    <a:pt x="1535" y="196"/>
                    <a:pt x="1507" y="209"/>
                    <a:pt x="1507" y="223"/>
                  </a:cubicBezTo>
                  <a:lnTo>
                    <a:pt x="1493" y="279"/>
                  </a:lnTo>
                  <a:cubicBezTo>
                    <a:pt x="1493" y="280"/>
                    <a:pt x="1493" y="282"/>
                    <a:pt x="1492" y="283"/>
                  </a:cubicBezTo>
                  <a:lnTo>
                    <a:pt x="1492" y="283"/>
                  </a:lnTo>
                  <a:cubicBezTo>
                    <a:pt x="1525" y="223"/>
                    <a:pt x="1543" y="168"/>
                    <a:pt x="1552" y="122"/>
                  </a:cubicBezTo>
                  <a:close/>
                  <a:moveTo>
                    <a:pt x="1492" y="283"/>
                  </a:moveTo>
                  <a:cubicBezTo>
                    <a:pt x="1488" y="291"/>
                    <a:pt x="1484" y="299"/>
                    <a:pt x="1479" y="307"/>
                  </a:cubicBezTo>
                  <a:cubicBezTo>
                    <a:pt x="1472" y="314"/>
                    <a:pt x="1469" y="320"/>
                    <a:pt x="1464" y="327"/>
                  </a:cubicBezTo>
                  <a:lnTo>
                    <a:pt x="1464" y="327"/>
                  </a:lnTo>
                  <a:cubicBezTo>
                    <a:pt x="1481" y="313"/>
                    <a:pt x="1490" y="295"/>
                    <a:pt x="1492" y="283"/>
                  </a:cubicBezTo>
                  <a:close/>
                  <a:moveTo>
                    <a:pt x="1464" y="327"/>
                  </a:moveTo>
                  <a:cubicBezTo>
                    <a:pt x="1460" y="330"/>
                    <a:pt x="1456" y="333"/>
                    <a:pt x="1451" y="335"/>
                  </a:cubicBezTo>
                  <a:lnTo>
                    <a:pt x="1447" y="343"/>
                  </a:lnTo>
                  <a:lnTo>
                    <a:pt x="1447" y="343"/>
                  </a:lnTo>
                  <a:cubicBezTo>
                    <a:pt x="1455" y="338"/>
                    <a:pt x="1460" y="332"/>
                    <a:pt x="1464" y="327"/>
                  </a:cubicBezTo>
                  <a:close/>
                  <a:moveTo>
                    <a:pt x="28" y="225"/>
                  </a:moveTo>
                  <a:cubicBezTo>
                    <a:pt x="29" y="252"/>
                    <a:pt x="42" y="266"/>
                    <a:pt x="42" y="279"/>
                  </a:cubicBezTo>
                  <a:lnTo>
                    <a:pt x="70" y="335"/>
                  </a:lnTo>
                  <a:cubicBezTo>
                    <a:pt x="84" y="349"/>
                    <a:pt x="84" y="363"/>
                    <a:pt x="98" y="391"/>
                  </a:cubicBezTo>
                  <a:lnTo>
                    <a:pt x="132" y="413"/>
                  </a:lnTo>
                  <a:lnTo>
                    <a:pt x="132" y="413"/>
                  </a:lnTo>
                  <a:cubicBezTo>
                    <a:pt x="86" y="358"/>
                    <a:pt x="51" y="295"/>
                    <a:pt x="28" y="225"/>
                  </a:cubicBezTo>
                  <a:close/>
                  <a:moveTo>
                    <a:pt x="1447" y="343"/>
                  </a:moveTo>
                  <a:cubicBezTo>
                    <a:pt x="1444" y="345"/>
                    <a:pt x="1441" y="347"/>
                    <a:pt x="1437" y="349"/>
                  </a:cubicBezTo>
                  <a:cubicBezTo>
                    <a:pt x="1421" y="373"/>
                    <a:pt x="1403" y="397"/>
                    <a:pt x="1384" y="419"/>
                  </a:cubicBezTo>
                  <a:lnTo>
                    <a:pt x="1384" y="419"/>
                  </a:lnTo>
                  <a:cubicBezTo>
                    <a:pt x="1409" y="418"/>
                    <a:pt x="1410" y="404"/>
                    <a:pt x="1423" y="391"/>
                  </a:cubicBezTo>
                  <a:lnTo>
                    <a:pt x="1447" y="343"/>
                  </a:lnTo>
                  <a:close/>
                  <a:moveTo>
                    <a:pt x="1384" y="419"/>
                  </a:moveTo>
                  <a:cubicBezTo>
                    <a:pt x="1383" y="419"/>
                    <a:pt x="1382" y="419"/>
                    <a:pt x="1381" y="419"/>
                  </a:cubicBezTo>
                  <a:lnTo>
                    <a:pt x="1372" y="433"/>
                  </a:lnTo>
                  <a:lnTo>
                    <a:pt x="1372" y="433"/>
                  </a:lnTo>
                  <a:cubicBezTo>
                    <a:pt x="1376" y="428"/>
                    <a:pt x="1380" y="424"/>
                    <a:pt x="1384" y="419"/>
                  </a:cubicBezTo>
                  <a:close/>
                  <a:moveTo>
                    <a:pt x="132" y="413"/>
                  </a:moveTo>
                  <a:cubicBezTo>
                    <a:pt x="138" y="421"/>
                    <a:pt x="145" y="429"/>
                    <a:pt x="151" y="436"/>
                  </a:cubicBezTo>
                  <a:lnTo>
                    <a:pt x="151" y="436"/>
                  </a:lnTo>
                  <a:lnTo>
                    <a:pt x="140" y="419"/>
                  </a:lnTo>
                  <a:lnTo>
                    <a:pt x="132" y="413"/>
                  </a:lnTo>
                  <a:close/>
                  <a:moveTo>
                    <a:pt x="151" y="436"/>
                  </a:moveTo>
                  <a:lnTo>
                    <a:pt x="168" y="461"/>
                  </a:lnTo>
                  <a:lnTo>
                    <a:pt x="190" y="475"/>
                  </a:lnTo>
                  <a:lnTo>
                    <a:pt x="190" y="475"/>
                  </a:lnTo>
                  <a:cubicBezTo>
                    <a:pt x="176" y="463"/>
                    <a:pt x="164" y="450"/>
                    <a:pt x="151" y="436"/>
                  </a:cubicBezTo>
                  <a:close/>
                  <a:moveTo>
                    <a:pt x="1372" y="433"/>
                  </a:moveTo>
                  <a:cubicBezTo>
                    <a:pt x="1358" y="448"/>
                    <a:pt x="1343" y="463"/>
                    <a:pt x="1328" y="477"/>
                  </a:cubicBezTo>
                  <a:lnTo>
                    <a:pt x="1328" y="477"/>
                  </a:lnTo>
                  <a:lnTo>
                    <a:pt x="1353" y="461"/>
                  </a:lnTo>
                  <a:lnTo>
                    <a:pt x="1372" y="433"/>
                  </a:lnTo>
                  <a:close/>
                  <a:moveTo>
                    <a:pt x="1328" y="477"/>
                  </a:moveTo>
                  <a:lnTo>
                    <a:pt x="1311" y="488"/>
                  </a:lnTo>
                  <a:lnTo>
                    <a:pt x="1287" y="513"/>
                  </a:lnTo>
                  <a:lnTo>
                    <a:pt x="1287" y="513"/>
                  </a:lnTo>
                  <a:cubicBezTo>
                    <a:pt x="1301" y="502"/>
                    <a:pt x="1315" y="490"/>
                    <a:pt x="1328" y="477"/>
                  </a:cubicBezTo>
                  <a:close/>
                  <a:moveTo>
                    <a:pt x="190" y="475"/>
                  </a:moveTo>
                  <a:lnTo>
                    <a:pt x="190" y="475"/>
                  </a:lnTo>
                  <a:cubicBezTo>
                    <a:pt x="208" y="492"/>
                    <a:pt x="227" y="509"/>
                    <a:pt x="248" y="524"/>
                  </a:cubicBezTo>
                  <a:lnTo>
                    <a:pt x="248" y="524"/>
                  </a:lnTo>
                  <a:cubicBezTo>
                    <a:pt x="235" y="502"/>
                    <a:pt x="222" y="501"/>
                    <a:pt x="209" y="488"/>
                  </a:cubicBezTo>
                  <a:lnTo>
                    <a:pt x="190" y="475"/>
                  </a:lnTo>
                  <a:close/>
                  <a:moveTo>
                    <a:pt x="1287" y="513"/>
                  </a:moveTo>
                  <a:lnTo>
                    <a:pt x="1287" y="513"/>
                  </a:lnTo>
                  <a:cubicBezTo>
                    <a:pt x="1277" y="521"/>
                    <a:pt x="1266" y="529"/>
                    <a:pt x="1255" y="537"/>
                  </a:cubicBezTo>
                  <a:lnTo>
                    <a:pt x="1255" y="537"/>
                  </a:lnTo>
                  <a:cubicBezTo>
                    <a:pt x="1260" y="535"/>
                    <a:pt x="1264" y="533"/>
                    <a:pt x="1270" y="530"/>
                  </a:cubicBezTo>
                  <a:lnTo>
                    <a:pt x="1287" y="513"/>
                  </a:lnTo>
                  <a:close/>
                  <a:moveTo>
                    <a:pt x="248" y="524"/>
                  </a:moveTo>
                  <a:lnTo>
                    <a:pt x="248" y="524"/>
                  </a:lnTo>
                  <a:cubicBezTo>
                    <a:pt x="249" y="526"/>
                    <a:pt x="250" y="528"/>
                    <a:pt x="251" y="530"/>
                  </a:cubicBezTo>
                  <a:lnTo>
                    <a:pt x="270" y="540"/>
                  </a:lnTo>
                  <a:lnTo>
                    <a:pt x="270" y="540"/>
                  </a:lnTo>
                  <a:cubicBezTo>
                    <a:pt x="262" y="534"/>
                    <a:pt x="255" y="529"/>
                    <a:pt x="248" y="524"/>
                  </a:cubicBezTo>
                  <a:close/>
                  <a:moveTo>
                    <a:pt x="270" y="540"/>
                  </a:moveTo>
                  <a:cubicBezTo>
                    <a:pt x="286" y="551"/>
                    <a:pt x="303" y="561"/>
                    <a:pt x="321" y="571"/>
                  </a:cubicBezTo>
                  <a:lnTo>
                    <a:pt x="321" y="571"/>
                  </a:lnTo>
                  <a:cubicBezTo>
                    <a:pt x="315" y="566"/>
                    <a:pt x="311" y="562"/>
                    <a:pt x="307" y="558"/>
                  </a:cubicBezTo>
                  <a:lnTo>
                    <a:pt x="270" y="540"/>
                  </a:lnTo>
                  <a:close/>
                  <a:moveTo>
                    <a:pt x="1255" y="537"/>
                  </a:moveTo>
                  <a:cubicBezTo>
                    <a:pt x="1237" y="545"/>
                    <a:pt x="1225" y="547"/>
                    <a:pt x="1214" y="558"/>
                  </a:cubicBezTo>
                  <a:lnTo>
                    <a:pt x="1177" y="586"/>
                  </a:lnTo>
                  <a:lnTo>
                    <a:pt x="1177" y="586"/>
                  </a:lnTo>
                  <a:cubicBezTo>
                    <a:pt x="1204" y="571"/>
                    <a:pt x="1231" y="555"/>
                    <a:pt x="1255" y="537"/>
                  </a:cubicBezTo>
                  <a:close/>
                  <a:moveTo>
                    <a:pt x="321" y="571"/>
                  </a:moveTo>
                  <a:cubicBezTo>
                    <a:pt x="335" y="585"/>
                    <a:pt x="353" y="600"/>
                    <a:pt x="363" y="600"/>
                  </a:cubicBezTo>
                  <a:lnTo>
                    <a:pt x="391" y="607"/>
                  </a:lnTo>
                  <a:lnTo>
                    <a:pt x="391" y="607"/>
                  </a:lnTo>
                  <a:cubicBezTo>
                    <a:pt x="367" y="596"/>
                    <a:pt x="343" y="584"/>
                    <a:pt x="321" y="571"/>
                  </a:cubicBezTo>
                  <a:close/>
                  <a:moveTo>
                    <a:pt x="1177" y="586"/>
                  </a:moveTo>
                  <a:cubicBezTo>
                    <a:pt x="1162" y="594"/>
                    <a:pt x="1147" y="602"/>
                    <a:pt x="1131" y="609"/>
                  </a:cubicBezTo>
                  <a:lnTo>
                    <a:pt x="1131" y="609"/>
                  </a:lnTo>
                  <a:cubicBezTo>
                    <a:pt x="1142" y="605"/>
                    <a:pt x="1150" y="600"/>
                    <a:pt x="1158" y="600"/>
                  </a:cubicBezTo>
                  <a:lnTo>
                    <a:pt x="1177" y="586"/>
                  </a:lnTo>
                  <a:close/>
                  <a:moveTo>
                    <a:pt x="391" y="607"/>
                  </a:moveTo>
                  <a:lnTo>
                    <a:pt x="391" y="607"/>
                  </a:lnTo>
                  <a:cubicBezTo>
                    <a:pt x="424" y="622"/>
                    <a:pt x="459" y="635"/>
                    <a:pt x="496" y="646"/>
                  </a:cubicBezTo>
                  <a:lnTo>
                    <a:pt x="496" y="646"/>
                  </a:lnTo>
                  <a:lnTo>
                    <a:pt x="461" y="628"/>
                  </a:lnTo>
                  <a:cubicBezTo>
                    <a:pt x="447" y="628"/>
                    <a:pt x="433" y="614"/>
                    <a:pt x="419" y="614"/>
                  </a:cubicBezTo>
                  <a:lnTo>
                    <a:pt x="391" y="607"/>
                  </a:lnTo>
                  <a:close/>
                  <a:moveTo>
                    <a:pt x="1131" y="609"/>
                  </a:moveTo>
                  <a:cubicBezTo>
                    <a:pt x="1123" y="612"/>
                    <a:pt x="1114" y="614"/>
                    <a:pt x="1102" y="614"/>
                  </a:cubicBezTo>
                  <a:lnTo>
                    <a:pt x="1060" y="628"/>
                  </a:lnTo>
                  <a:cubicBezTo>
                    <a:pt x="1040" y="628"/>
                    <a:pt x="1027" y="642"/>
                    <a:pt x="1017" y="650"/>
                  </a:cubicBezTo>
                  <a:lnTo>
                    <a:pt x="1017" y="650"/>
                  </a:lnTo>
                  <a:cubicBezTo>
                    <a:pt x="1056" y="639"/>
                    <a:pt x="1094" y="625"/>
                    <a:pt x="1131" y="609"/>
                  </a:cubicBezTo>
                  <a:close/>
                  <a:moveTo>
                    <a:pt x="496" y="646"/>
                  </a:moveTo>
                  <a:lnTo>
                    <a:pt x="516" y="656"/>
                  </a:lnTo>
                  <a:cubicBezTo>
                    <a:pt x="530" y="656"/>
                    <a:pt x="558" y="670"/>
                    <a:pt x="572" y="670"/>
                  </a:cubicBezTo>
                  <a:lnTo>
                    <a:pt x="628" y="684"/>
                  </a:lnTo>
                  <a:lnTo>
                    <a:pt x="767" y="684"/>
                  </a:lnTo>
                  <a:cubicBezTo>
                    <a:pt x="672" y="684"/>
                    <a:pt x="580" y="671"/>
                    <a:pt x="496" y="646"/>
                  </a:cubicBezTo>
                  <a:close/>
                  <a:moveTo>
                    <a:pt x="1017" y="650"/>
                  </a:moveTo>
                  <a:cubicBezTo>
                    <a:pt x="939" y="672"/>
                    <a:pt x="856" y="684"/>
                    <a:pt x="767" y="684"/>
                  </a:cubicBezTo>
                  <a:cubicBezTo>
                    <a:pt x="774" y="691"/>
                    <a:pt x="781" y="694"/>
                    <a:pt x="792" y="694"/>
                  </a:cubicBezTo>
                  <a:cubicBezTo>
                    <a:pt x="802" y="694"/>
                    <a:pt x="816" y="691"/>
                    <a:pt x="837" y="684"/>
                  </a:cubicBezTo>
                  <a:lnTo>
                    <a:pt x="907" y="684"/>
                  </a:lnTo>
                  <a:cubicBezTo>
                    <a:pt x="921" y="670"/>
                    <a:pt x="935" y="670"/>
                    <a:pt x="949" y="670"/>
                  </a:cubicBezTo>
                  <a:lnTo>
                    <a:pt x="1005" y="656"/>
                  </a:lnTo>
                  <a:cubicBezTo>
                    <a:pt x="1008" y="656"/>
                    <a:pt x="1012" y="654"/>
                    <a:pt x="1017" y="650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5"/>
            <p:cNvSpPr/>
            <p:nvPr/>
          </p:nvSpPr>
          <p:spPr>
            <a:xfrm>
              <a:off x="4174925" y="3563800"/>
              <a:ext cx="38725" cy="15375"/>
            </a:xfrm>
            <a:custGeom>
              <a:avLst/>
              <a:gdLst/>
              <a:ahLst/>
              <a:cxnLst/>
              <a:rect l="l" t="t" r="r" b="b"/>
              <a:pathLst>
                <a:path w="1549" h="615" extrusionOk="0">
                  <a:moveTo>
                    <a:pt x="0" y="1"/>
                  </a:moveTo>
                  <a:cubicBezTo>
                    <a:pt x="0" y="19"/>
                    <a:pt x="3" y="34"/>
                    <a:pt x="6" y="48"/>
                  </a:cubicBezTo>
                  <a:lnTo>
                    <a:pt x="6" y="48"/>
                  </a:lnTo>
                  <a:cubicBezTo>
                    <a:pt x="3" y="32"/>
                    <a:pt x="1" y="17"/>
                    <a:pt x="0" y="1"/>
                  </a:cubicBezTo>
                  <a:close/>
                  <a:moveTo>
                    <a:pt x="6" y="48"/>
                  </a:moveTo>
                  <a:cubicBezTo>
                    <a:pt x="8" y="62"/>
                    <a:pt x="11" y="76"/>
                    <a:pt x="14" y="90"/>
                  </a:cubicBezTo>
                  <a:lnTo>
                    <a:pt x="14" y="90"/>
                  </a:lnTo>
                  <a:cubicBezTo>
                    <a:pt x="13" y="77"/>
                    <a:pt x="9" y="63"/>
                    <a:pt x="6" y="48"/>
                  </a:cubicBezTo>
                  <a:close/>
                  <a:moveTo>
                    <a:pt x="14" y="90"/>
                  </a:moveTo>
                  <a:cubicBezTo>
                    <a:pt x="14" y="93"/>
                    <a:pt x="14" y="96"/>
                    <a:pt x="14" y="99"/>
                  </a:cubicBezTo>
                  <a:lnTo>
                    <a:pt x="22" y="122"/>
                  </a:lnTo>
                  <a:lnTo>
                    <a:pt x="22" y="122"/>
                  </a:lnTo>
                  <a:cubicBezTo>
                    <a:pt x="19" y="112"/>
                    <a:pt x="16" y="101"/>
                    <a:pt x="14" y="90"/>
                  </a:cubicBezTo>
                  <a:close/>
                  <a:moveTo>
                    <a:pt x="22" y="122"/>
                  </a:moveTo>
                  <a:cubicBezTo>
                    <a:pt x="24" y="129"/>
                    <a:pt x="26" y="135"/>
                    <a:pt x="28" y="142"/>
                  </a:cubicBezTo>
                  <a:lnTo>
                    <a:pt x="28" y="142"/>
                  </a:lnTo>
                  <a:cubicBezTo>
                    <a:pt x="28" y="141"/>
                    <a:pt x="28" y="141"/>
                    <a:pt x="28" y="140"/>
                  </a:cubicBezTo>
                  <a:lnTo>
                    <a:pt x="22" y="122"/>
                  </a:lnTo>
                  <a:close/>
                  <a:moveTo>
                    <a:pt x="28" y="142"/>
                  </a:moveTo>
                  <a:cubicBezTo>
                    <a:pt x="29" y="169"/>
                    <a:pt x="42" y="183"/>
                    <a:pt x="42" y="196"/>
                  </a:cubicBezTo>
                  <a:lnTo>
                    <a:pt x="70" y="252"/>
                  </a:lnTo>
                  <a:cubicBezTo>
                    <a:pt x="84" y="266"/>
                    <a:pt x="84" y="280"/>
                    <a:pt x="98" y="308"/>
                  </a:cubicBezTo>
                  <a:lnTo>
                    <a:pt x="132" y="330"/>
                  </a:lnTo>
                  <a:lnTo>
                    <a:pt x="132" y="330"/>
                  </a:lnTo>
                  <a:cubicBezTo>
                    <a:pt x="86" y="275"/>
                    <a:pt x="51" y="212"/>
                    <a:pt x="28" y="142"/>
                  </a:cubicBezTo>
                  <a:close/>
                  <a:moveTo>
                    <a:pt x="132" y="330"/>
                  </a:moveTo>
                  <a:lnTo>
                    <a:pt x="132" y="330"/>
                  </a:lnTo>
                  <a:cubicBezTo>
                    <a:pt x="138" y="338"/>
                    <a:pt x="145" y="346"/>
                    <a:pt x="151" y="353"/>
                  </a:cubicBezTo>
                  <a:lnTo>
                    <a:pt x="151" y="353"/>
                  </a:lnTo>
                  <a:lnTo>
                    <a:pt x="140" y="336"/>
                  </a:lnTo>
                  <a:lnTo>
                    <a:pt x="132" y="330"/>
                  </a:lnTo>
                  <a:close/>
                  <a:moveTo>
                    <a:pt x="151" y="353"/>
                  </a:moveTo>
                  <a:lnTo>
                    <a:pt x="168" y="378"/>
                  </a:lnTo>
                  <a:lnTo>
                    <a:pt x="190" y="392"/>
                  </a:lnTo>
                  <a:lnTo>
                    <a:pt x="190" y="392"/>
                  </a:lnTo>
                  <a:cubicBezTo>
                    <a:pt x="176" y="380"/>
                    <a:pt x="164" y="367"/>
                    <a:pt x="151" y="353"/>
                  </a:cubicBezTo>
                  <a:close/>
                  <a:moveTo>
                    <a:pt x="190" y="392"/>
                  </a:moveTo>
                  <a:cubicBezTo>
                    <a:pt x="208" y="409"/>
                    <a:pt x="227" y="426"/>
                    <a:pt x="248" y="441"/>
                  </a:cubicBezTo>
                  <a:lnTo>
                    <a:pt x="248" y="441"/>
                  </a:lnTo>
                  <a:cubicBezTo>
                    <a:pt x="235" y="419"/>
                    <a:pt x="222" y="418"/>
                    <a:pt x="209" y="405"/>
                  </a:cubicBezTo>
                  <a:lnTo>
                    <a:pt x="190" y="392"/>
                  </a:lnTo>
                  <a:close/>
                  <a:moveTo>
                    <a:pt x="248" y="441"/>
                  </a:moveTo>
                  <a:lnTo>
                    <a:pt x="248" y="441"/>
                  </a:lnTo>
                  <a:cubicBezTo>
                    <a:pt x="249" y="443"/>
                    <a:pt x="250" y="445"/>
                    <a:pt x="251" y="447"/>
                  </a:cubicBezTo>
                  <a:lnTo>
                    <a:pt x="270" y="457"/>
                  </a:lnTo>
                  <a:lnTo>
                    <a:pt x="270" y="457"/>
                  </a:lnTo>
                  <a:cubicBezTo>
                    <a:pt x="262" y="451"/>
                    <a:pt x="255" y="446"/>
                    <a:pt x="248" y="441"/>
                  </a:cubicBezTo>
                  <a:close/>
                  <a:moveTo>
                    <a:pt x="270" y="457"/>
                  </a:moveTo>
                  <a:cubicBezTo>
                    <a:pt x="286" y="468"/>
                    <a:pt x="303" y="478"/>
                    <a:pt x="321" y="488"/>
                  </a:cubicBezTo>
                  <a:lnTo>
                    <a:pt x="321" y="488"/>
                  </a:lnTo>
                  <a:cubicBezTo>
                    <a:pt x="315" y="483"/>
                    <a:pt x="311" y="479"/>
                    <a:pt x="307" y="475"/>
                  </a:cubicBezTo>
                  <a:lnTo>
                    <a:pt x="270" y="457"/>
                  </a:lnTo>
                  <a:close/>
                  <a:moveTo>
                    <a:pt x="321" y="488"/>
                  </a:moveTo>
                  <a:cubicBezTo>
                    <a:pt x="335" y="502"/>
                    <a:pt x="353" y="517"/>
                    <a:pt x="363" y="517"/>
                  </a:cubicBezTo>
                  <a:lnTo>
                    <a:pt x="391" y="524"/>
                  </a:lnTo>
                  <a:lnTo>
                    <a:pt x="391" y="524"/>
                  </a:lnTo>
                  <a:cubicBezTo>
                    <a:pt x="367" y="513"/>
                    <a:pt x="343" y="501"/>
                    <a:pt x="321" y="488"/>
                  </a:cubicBezTo>
                  <a:close/>
                  <a:moveTo>
                    <a:pt x="391" y="524"/>
                  </a:moveTo>
                  <a:lnTo>
                    <a:pt x="391" y="524"/>
                  </a:lnTo>
                  <a:cubicBezTo>
                    <a:pt x="424" y="539"/>
                    <a:pt x="459" y="552"/>
                    <a:pt x="496" y="563"/>
                  </a:cubicBezTo>
                  <a:lnTo>
                    <a:pt x="496" y="563"/>
                  </a:lnTo>
                  <a:lnTo>
                    <a:pt x="461" y="545"/>
                  </a:lnTo>
                  <a:cubicBezTo>
                    <a:pt x="447" y="545"/>
                    <a:pt x="433" y="531"/>
                    <a:pt x="419" y="531"/>
                  </a:cubicBezTo>
                  <a:lnTo>
                    <a:pt x="391" y="524"/>
                  </a:lnTo>
                  <a:close/>
                  <a:moveTo>
                    <a:pt x="496" y="563"/>
                  </a:moveTo>
                  <a:lnTo>
                    <a:pt x="516" y="573"/>
                  </a:lnTo>
                  <a:cubicBezTo>
                    <a:pt x="530" y="573"/>
                    <a:pt x="558" y="587"/>
                    <a:pt x="572" y="587"/>
                  </a:cubicBezTo>
                  <a:lnTo>
                    <a:pt x="628" y="601"/>
                  </a:lnTo>
                  <a:lnTo>
                    <a:pt x="767" y="601"/>
                  </a:lnTo>
                  <a:cubicBezTo>
                    <a:pt x="672" y="601"/>
                    <a:pt x="580" y="588"/>
                    <a:pt x="496" y="563"/>
                  </a:cubicBezTo>
                  <a:close/>
                  <a:moveTo>
                    <a:pt x="1549" y="29"/>
                  </a:moveTo>
                  <a:lnTo>
                    <a:pt x="1549" y="29"/>
                  </a:lnTo>
                  <a:cubicBezTo>
                    <a:pt x="1507" y="196"/>
                    <a:pt x="1423" y="308"/>
                    <a:pt x="1353" y="378"/>
                  </a:cubicBezTo>
                  <a:lnTo>
                    <a:pt x="1339" y="391"/>
                  </a:lnTo>
                  <a:cubicBezTo>
                    <a:pt x="1200" y="531"/>
                    <a:pt x="991" y="601"/>
                    <a:pt x="767" y="601"/>
                  </a:cubicBezTo>
                  <a:cubicBezTo>
                    <a:pt x="781" y="615"/>
                    <a:pt x="795" y="615"/>
                    <a:pt x="837" y="615"/>
                  </a:cubicBezTo>
                  <a:lnTo>
                    <a:pt x="907" y="615"/>
                  </a:lnTo>
                  <a:cubicBezTo>
                    <a:pt x="921" y="601"/>
                    <a:pt x="935" y="601"/>
                    <a:pt x="949" y="601"/>
                  </a:cubicBezTo>
                  <a:lnTo>
                    <a:pt x="1005" y="587"/>
                  </a:lnTo>
                  <a:cubicBezTo>
                    <a:pt x="1018" y="587"/>
                    <a:pt x="1032" y="573"/>
                    <a:pt x="1060" y="573"/>
                  </a:cubicBezTo>
                  <a:lnTo>
                    <a:pt x="1102" y="545"/>
                  </a:lnTo>
                  <a:cubicBezTo>
                    <a:pt x="1130" y="545"/>
                    <a:pt x="1144" y="531"/>
                    <a:pt x="1158" y="531"/>
                  </a:cubicBezTo>
                  <a:lnTo>
                    <a:pt x="1214" y="503"/>
                  </a:lnTo>
                  <a:cubicBezTo>
                    <a:pt x="1228" y="475"/>
                    <a:pt x="1242" y="475"/>
                    <a:pt x="1270" y="461"/>
                  </a:cubicBezTo>
                  <a:lnTo>
                    <a:pt x="1311" y="419"/>
                  </a:lnTo>
                  <a:lnTo>
                    <a:pt x="1353" y="391"/>
                  </a:lnTo>
                  <a:lnTo>
                    <a:pt x="1381" y="350"/>
                  </a:lnTo>
                  <a:cubicBezTo>
                    <a:pt x="1409" y="350"/>
                    <a:pt x="1409" y="336"/>
                    <a:pt x="1423" y="322"/>
                  </a:cubicBezTo>
                  <a:lnTo>
                    <a:pt x="1451" y="266"/>
                  </a:lnTo>
                  <a:cubicBezTo>
                    <a:pt x="1479" y="252"/>
                    <a:pt x="1493" y="238"/>
                    <a:pt x="1493" y="210"/>
                  </a:cubicBezTo>
                  <a:lnTo>
                    <a:pt x="1507" y="168"/>
                  </a:lnTo>
                  <a:cubicBezTo>
                    <a:pt x="1507" y="154"/>
                    <a:pt x="1535" y="126"/>
                    <a:pt x="1535" y="113"/>
                  </a:cubicBezTo>
                  <a:cubicBezTo>
                    <a:pt x="1535" y="71"/>
                    <a:pt x="1549" y="43"/>
                    <a:pt x="1549" y="29"/>
                  </a:cubicBez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5"/>
            <p:cNvSpPr/>
            <p:nvPr/>
          </p:nvSpPr>
          <p:spPr>
            <a:xfrm>
              <a:off x="4174925" y="3563800"/>
              <a:ext cx="38375" cy="15300"/>
            </a:xfrm>
            <a:custGeom>
              <a:avLst/>
              <a:gdLst/>
              <a:ahLst/>
              <a:cxnLst/>
              <a:rect l="l" t="t" r="r" b="b"/>
              <a:pathLst>
                <a:path w="1535" h="612" extrusionOk="0">
                  <a:moveTo>
                    <a:pt x="0" y="1"/>
                  </a:moveTo>
                  <a:cubicBezTo>
                    <a:pt x="0" y="19"/>
                    <a:pt x="3" y="34"/>
                    <a:pt x="6" y="48"/>
                  </a:cubicBezTo>
                  <a:lnTo>
                    <a:pt x="6" y="48"/>
                  </a:lnTo>
                  <a:cubicBezTo>
                    <a:pt x="3" y="32"/>
                    <a:pt x="1" y="17"/>
                    <a:pt x="0" y="1"/>
                  </a:cubicBezTo>
                  <a:close/>
                  <a:moveTo>
                    <a:pt x="6" y="48"/>
                  </a:moveTo>
                  <a:cubicBezTo>
                    <a:pt x="8" y="62"/>
                    <a:pt x="11" y="76"/>
                    <a:pt x="14" y="90"/>
                  </a:cubicBezTo>
                  <a:lnTo>
                    <a:pt x="14" y="90"/>
                  </a:lnTo>
                  <a:cubicBezTo>
                    <a:pt x="13" y="77"/>
                    <a:pt x="9" y="63"/>
                    <a:pt x="6" y="48"/>
                  </a:cubicBezTo>
                  <a:close/>
                  <a:moveTo>
                    <a:pt x="14" y="90"/>
                  </a:moveTo>
                  <a:cubicBezTo>
                    <a:pt x="14" y="93"/>
                    <a:pt x="14" y="96"/>
                    <a:pt x="14" y="99"/>
                  </a:cubicBezTo>
                  <a:lnTo>
                    <a:pt x="22" y="122"/>
                  </a:lnTo>
                  <a:lnTo>
                    <a:pt x="22" y="122"/>
                  </a:lnTo>
                  <a:cubicBezTo>
                    <a:pt x="19" y="112"/>
                    <a:pt x="16" y="101"/>
                    <a:pt x="14" y="90"/>
                  </a:cubicBezTo>
                  <a:close/>
                  <a:moveTo>
                    <a:pt x="22" y="122"/>
                  </a:moveTo>
                  <a:lnTo>
                    <a:pt x="22" y="122"/>
                  </a:lnTo>
                  <a:cubicBezTo>
                    <a:pt x="24" y="129"/>
                    <a:pt x="26" y="135"/>
                    <a:pt x="28" y="142"/>
                  </a:cubicBezTo>
                  <a:lnTo>
                    <a:pt x="28" y="142"/>
                  </a:lnTo>
                  <a:cubicBezTo>
                    <a:pt x="28" y="141"/>
                    <a:pt x="28" y="141"/>
                    <a:pt x="28" y="140"/>
                  </a:cubicBezTo>
                  <a:lnTo>
                    <a:pt x="22" y="122"/>
                  </a:lnTo>
                  <a:close/>
                  <a:moveTo>
                    <a:pt x="1535" y="113"/>
                  </a:moveTo>
                  <a:cubicBezTo>
                    <a:pt x="1507" y="154"/>
                    <a:pt x="1507" y="182"/>
                    <a:pt x="1493" y="196"/>
                  </a:cubicBezTo>
                  <a:cubicBezTo>
                    <a:pt x="1493" y="201"/>
                    <a:pt x="1492" y="206"/>
                    <a:pt x="1491" y="210"/>
                  </a:cubicBezTo>
                  <a:lnTo>
                    <a:pt x="1491" y="210"/>
                  </a:lnTo>
                  <a:cubicBezTo>
                    <a:pt x="1508" y="181"/>
                    <a:pt x="1523" y="148"/>
                    <a:pt x="1535" y="113"/>
                  </a:cubicBezTo>
                  <a:close/>
                  <a:moveTo>
                    <a:pt x="1491" y="210"/>
                  </a:moveTo>
                  <a:cubicBezTo>
                    <a:pt x="1484" y="224"/>
                    <a:pt x="1476" y="237"/>
                    <a:pt x="1467" y="249"/>
                  </a:cubicBezTo>
                  <a:lnTo>
                    <a:pt x="1467" y="249"/>
                  </a:lnTo>
                  <a:cubicBezTo>
                    <a:pt x="1478" y="239"/>
                    <a:pt x="1488" y="228"/>
                    <a:pt x="1491" y="210"/>
                  </a:cubicBezTo>
                  <a:close/>
                  <a:moveTo>
                    <a:pt x="1467" y="249"/>
                  </a:moveTo>
                  <a:lnTo>
                    <a:pt x="1467" y="249"/>
                  </a:lnTo>
                  <a:cubicBezTo>
                    <a:pt x="1467" y="250"/>
                    <a:pt x="1466" y="251"/>
                    <a:pt x="1465" y="252"/>
                  </a:cubicBezTo>
                  <a:lnTo>
                    <a:pt x="1423" y="308"/>
                  </a:lnTo>
                  <a:cubicBezTo>
                    <a:pt x="1420" y="311"/>
                    <a:pt x="1417" y="314"/>
                    <a:pt x="1415" y="317"/>
                  </a:cubicBezTo>
                  <a:lnTo>
                    <a:pt x="1415" y="317"/>
                  </a:lnTo>
                  <a:cubicBezTo>
                    <a:pt x="1433" y="297"/>
                    <a:pt x="1451" y="274"/>
                    <a:pt x="1467" y="249"/>
                  </a:cubicBezTo>
                  <a:close/>
                  <a:moveTo>
                    <a:pt x="1415" y="317"/>
                  </a:moveTo>
                  <a:cubicBezTo>
                    <a:pt x="1411" y="322"/>
                    <a:pt x="1407" y="326"/>
                    <a:pt x="1403" y="330"/>
                  </a:cubicBezTo>
                  <a:lnTo>
                    <a:pt x="1403" y="330"/>
                  </a:lnTo>
                  <a:cubicBezTo>
                    <a:pt x="1408" y="327"/>
                    <a:pt x="1411" y="323"/>
                    <a:pt x="1415" y="317"/>
                  </a:cubicBezTo>
                  <a:close/>
                  <a:moveTo>
                    <a:pt x="28" y="142"/>
                  </a:moveTo>
                  <a:cubicBezTo>
                    <a:pt x="29" y="169"/>
                    <a:pt x="42" y="183"/>
                    <a:pt x="42" y="196"/>
                  </a:cubicBezTo>
                  <a:lnTo>
                    <a:pt x="70" y="252"/>
                  </a:lnTo>
                  <a:cubicBezTo>
                    <a:pt x="84" y="266"/>
                    <a:pt x="84" y="280"/>
                    <a:pt x="98" y="308"/>
                  </a:cubicBezTo>
                  <a:lnTo>
                    <a:pt x="132" y="330"/>
                  </a:lnTo>
                  <a:lnTo>
                    <a:pt x="132" y="330"/>
                  </a:lnTo>
                  <a:cubicBezTo>
                    <a:pt x="86" y="275"/>
                    <a:pt x="51" y="212"/>
                    <a:pt x="28" y="142"/>
                  </a:cubicBezTo>
                  <a:close/>
                  <a:moveTo>
                    <a:pt x="132" y="330"/>
                  </a:moveTo>
                  <a:cubicBezTo>
                    <a:pt x="138" y="338"/>
                    <a:pt x="145" y="346"/>
                    <a:pt x="151" y="353"/>
                  </a:cubicBezTo>
                  <a:lnTo>
                    <a:pt x="151" y="353"/>
                  </a:lnTo>
                  <a:lnTo>
                    <a:pt x="140" y="336"/>
                  </a:lnTo>
                  <a:lnTo>
                    <a:pt x="132" y="330"/>
                  </a:lnTo>
                  <a:close/>
                  <a:moveTo>
                    <a:pt x="151" y="353"/>
                  </a:moveTo>
                  <a:lnTo>
                    <a:pt x="168" y="378"/>
                  </a:lnTo>
                  <a:lnTo>
                    <a:pt x="190" y="392"/>
                  </a:lnTo>
                  <a:lnTo>
                    <a:pt x="190" y="392"/>
                  </a:lnTo>
                  <a:cubicBezTo>
                    <a:pt x="176" y="380"/>
                    <a:pt x="164" y="367"/>
                    <a:pt x="151" y="353"/>
                  </a:cubicBezTo>
                  <a:close/>
                  <a:moveTo>
                    <a:pt x="190" y="392"/>
                  </a:moveTo>
                  <a:lnTo>
                    <a:pt x="190" y="392"/>
                  </a:lnTo>
                  <a:cubicBezTo>
                    <a:pt x="208" y="409"/>
                    <a:pt x="227" y="426"/>
                    <a:pt x="248" y="441"/>
                  </a:cubicBezTo>
                  <a:lnTo>
                    <a:pt x="248" y="441"/>
                  </a:lnTo>
                  <a:cubicBezTo>
                    <a:pt x="235" y="419"/>
                    <a:pt x="222" y="418"/>
                    <a:pt x="209" y="405"/>
                  </a:cubicBezTo>
                  <a:lnTo>
                    <a:pt x="190" y="392"/>
                  </a:lnTo>
                  <a:close/>
                  <a:moveTo>
                    <a:pt x="248" y="441"/>
                  </a:moveTo>
                  <a:lnTo>
                    <a:pt x="248" y="441"/>
                  </a:lnTo>
                  <a:cubicBezTo>
                    <a:pt x="249" y="443"/>
                    <a:pt x="250" y="445"/>
                    <a:pt x="251" y="447"/>
                  </a:cubicBezTo>
                  <a:lnTo>
                    <a:pt x="270" y="457"/>
                  </a:lnTo>
                  <a:lnTo>
                    <a:pt x="270" y="457"/>
                  </a:lnTo>
                  <a:cubicBezTo>
                    <a:pt x="262" y="451"/>
                    <a:pt x="255" y="446"/>
                    <a:pt x="248" y="441"/>
                  </a:cubicBezTo>
                  <a:close/>
                  <a:moveTo>
                    <a:pt x="1403" y="330"/>
                  </a:moveTo>
                  <a:cubicBezTo>
                    <a:pt x="1398" y="334"/>
                    <a:pt x="1392" y="336"/>
                    <a:pt x="1381" y="336"/>
                  </a:cubicBezTo>
                  <a:lnTo>
                    <a:pt x="1353" y="378"/>
                  </a:lnTo>
                  <a:lnTo>
                    <a:pt x="1311" y="405"/>
                  </a:lnTo>
                  <a:lnTo>
                    <a:pt x="1270" y="447"/>
                  </a:lnTo>
                  <a:cubicBezTo>
                    <a:pt x="1242" y="461"/>
                    <a:pt x="1228" y="461"/>
                    <a:pt x="1214" y="475"/>
                  </a:cubicBezTo>
                  <a:cubicBezTo>
                    <a:pt x="1228" y="475"/>
                    <a:pt x="1256" y="461"/>
                    <a:pt x="1256" y="461"/>
                  </a:cubicBezTo>
                  <a:cubicBezTo>
                    <a:pt x="1279" y="438"/>
                    <a:pt x="1341" y="398"/>
                    <a:pt x="1403" y="330"/>
                  </a:cubicBezTo>
                  <a:close/>
                  <a:moveTo>
                    <a:pt x="270" y="457"/>
                  </a:moveTo>
                  <a:cubicBezTo>
                    <a:pt x="286" y="468"/>
                    <a:pt x="303" y="478"/>
                    <a:pt x="321" y="488"/>
                  </a:cubicBezTo>
                  <a:lnTo>
                    <a:pt x="321" y="488"/>
                  </a:lnTo>
                  <a:cubicBezTo>
                    <a:pt x="315" y="483"/>
                    <a:pt x="311" y="479"/>
                    <a:pt x="307" y="475"/>
                  </a:cubicBezTo>
                  <a:lnTo>
                    <a:pt x="270" y="457"/>
                  </a:lnTo>
                  <a:close/>
                  <a:moveTo>
                    <a:pt x="321" y="488"/>
                  </a:moveTo>
                  <a:cubicBezTo>
                    <a:pt x="335" y="502"/>
                    <a:pt x="353" y="517"/>
                    <a:pt x="363" y="517"/>
                  </a:cubicBezTo>
                  <a:lnTo>
                    <a:pt x="391" y="524"/>
                  </a:lnTo>
                  <a:lnTo>
                    <a:pt x="391" y="524"/>
                  </a:lnTo>
                  <a:cubicBezTo>
                    <a:pt x="367" y="513"/>
                    <a:pt x="343" y="501"/>
                    <a:pt x="321" y="488"/>
                  </a:cubicBezTo>
                  <a:close/>
                  <a:moveTo>
                    <a:pt x="1214" y="475"/>
                  </a:moveTo>
                  <a:lnTo>
                    <a:pt x="1214" y="475"/>
                  </a:lnTo>
                  <a:cubicBezTo>
                    <a:pt x="1183" y="497"/>
                    <a:pt x="1151" y="515"/>
                    <a:pt x="1120" y="531"/>
                  </a:cubicBezTo>
                  <a:lnTo>
                    <a:pt x="1120" y="531"/>
                  </a:lnTo>
                  <a:cubicBezTo>
                    <a:pt x="1133" y="529"/>
                    <a:pt x="1145" y="517"/>
                    <a:pt x="1158" y="517"/>
                  </a:cubicBezTo>
                  <a:lnTo>
                    <a:pt x="1214" y="475"/>
                  </a:lnTo>
                  <a:close/>
                  <a:moveTo>
                    <a:pt x="391" y="524"/>
                  </a:moveTo>
                  <a:lnTo>
                    <a:pt x="391" y="524"/>
                  </a:lnTo>
                  <a:cubicBezTo>
                    <a:pt x="424" y="539"/>
                    <a:pt x="459" y="552"/>
                    <a:pt x="496" y="563"/>
                  </a:cubicBezTo>
                  <a:lnTo>
                    <a:pt x="496" y="563"/>
                  </a:lnTo>
                  <a:lnTo>
                    <a:pt x="461" y="545"/>
                  </a:lnTo>
                  <a:cubicBezTo>
                    <a:pt x="447" y="545"/>
                    <a:pt x="433" y="531"/>
                    <a:pt x="419" y="531"/>
                  </a:cubicBezTo>
                  <a:lnTo>
                    <a:pt x="391" y="524"/>
                  </a:lnTo>
                  <a:close/>
                  <a:moveTo>
                    <a:pt x="1120" y="531"/>
                  </a:moveTo>
                  <a:cubicBezTo>
                    <a:pt x="1119" y="531"/>
                    <a:pt x="1117" y="531"/>
                    <a:pt x="1116" y="531"/>
                  </a:cubicBezTo>
                  <a:lnTo>
                    <a:pt x="1060" y="545"/>
                  </a:lnTo>
                  <a:cubicBezTo>
                    <a:pt x="1046" y="545"/>
                    <a:pt x="1018" y="573"/>
                    <a:pt x="1005" y="573"/>
                  </a:cubicBezTo>
                  <a:lnTo>
                    <a:pt x="959" y="584"/>
                  </a:lnTo>
                  <a:lnTo>
                    <a:pt x="959" y="584"/>
                  </a:lnTo>
                  <a:cubicBezTo>
                    <a:pt x="1015" y="573"/>
                    <a:pt x="1068" y="556"/>
                    <a:pt x="1120" y="531"/>
                  </a:cubicBezTo>
                  <a:close/>
                  <a:moveTo>
                    <a:pt x="959" y="584"/>
                  </a:moveTo>
                  <a:lnTo>
                    <a:pt x="959" y="584"/>
                  </a:lnTo>
                  <a:cubicBezTo>
                    <a:pt x="955" y="585"/>
                    <a:pt x="950" y="586"/>
                    <a:pt x="945" y="587"/>
                  </a:cubicBezTo>
                  <a:lnTo>
                    <a:pt x="945" y="587"/>
                  </a:lnTo>
                  <a:cubicBezTo>
                    <a:pt x="946" y="587"/>
                    <a:pt x="948" y="587"/>
                    <a:pt x="949" y="587"/>
                  </a:cubicBezTo>
                  <a:lnTo>
                    <a:pt x="959" y="584"/>
                  </a:lnTo>
                  <a:close/>
                  <a:moveTo>
                    <a:pt x="945" y="587"/>
                  </a:moveTo>
                  <a:cubicBezTo>
                    <a:pt x="937" y="587"/>
                    <a:pt x="929" y="587"/>
                    <a:pt x="921" y="591"/>
                  </a:cubicBezTo>
                  <a:lnTo>
                    <a:pt x="921" y="591"/>
                  </a:lnTo>
                  <a:cubicBezTo>
                    <a:pt x="929" y="589"/>
                    <a:pt x="937" y="588"/>
                    <a:pt x="945" y="587"/>
                  </a:cubicBezTo>
                  <a:close/>
                  <a:moveTo>
                    <a:pt x="496" y="563"/>
                  </a:moveTo>
                  <a:lnTo>
                    <a:pt x="516" y="573"/>
                  </a:lnTo>
                  <a:cubicBezTo>
                    <a:pt x="530" y="573"/>
                    <a:pt x="558" y="587"/>
                    <a:pt x="572" y="587"/>
                  </a:cubicBezTo>
                  <a:lnTo>
                    <a:pt x="628" y="601"/>
                  </a:lnTo>
                  <a:lnTo>
                    <a:pt x="767" y="601"/>
                  </a:lnTo>
                  <a:cubicBezTo>
                    <a:pt x="672" y="601"/>
                    <a:pt x="580" y="588"/>
                    <a:pt x="496" y="563"/>
                  </a:cubicBezTo>
                  <a:close/>
                  <a:moveTo>
                    <a:pt x="921" y="591"/>
                  </a:moveTo>
                  <a:cubicBezTo>
                    <a:pt x="872" y="598"/>
                    <a:pt x="821" y="601"/>
                    <a:pt x="767" y="601"/>
                  </a:cubicBezTo>
                  <a:cubicBezTo>
                    <a:pt x="774" y="608"/>
                    <a:pt x="781" y="611"/>
                    <a:pt x="792" y="611"/>
                  </a:cubicBezTo>
                  <a:cubicBezTo>
                    <a:pt x="802" y="611"/>
                    <a:pt x="816" y="608"/>
                    <a:pt x="837" y="601"/>
                  </a:cubicBezTo>
                  <a:lnTo>
                    <a:pt x="907" y="601"/>
                  </a:lnTo>
                  <a:cubicBezTo>
                    <a:pt x="912" y="596"/>
                    <a:pt x="917" y="593"/>
                    <a:pt x="921" y="591"/>
                  </a:cubicBez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5"/>
            <p:cNvSpPr/>
            <p:nvPr/>
          </p:nvSpPr>
          <p:spPr>
            <a:xfrm>
              <a:off x="4174925" y="3563800"/>
              <a:ext cx="36975" cy="15250"/>
            </a:xfrm>
            <a:custGeom>
              <a:avLst/>
              <a:gdLst/>
              <a:ahLst/>
              <a:cxnLst/>
              <a:rect l="l" t="t" r="r" b="b"/>
              <a:pathLst>
                <a:path w="1479" h="610" extrusionOk="0">
                  <a:moveTo>
                    <a:pt x="0" y="1"/>
                  </a:moveTo>
                  <a:cubicBezTo>
                    <a:pt x="0" y="19"/>
                    <a:pt x="3" y="34"/>
                    <a:pt x="6" y="48"/>
                  </a:cubicBezTo>
                  <a:lnTo>
                    <a:pt x="6" y="48"/>
                  </a:lnTo>
                  <a:cubicBezTo>
                    <a:pt x="3" y="32"/>
                    <a:pt x="1" y="17"/>
                    <a:pt x="0" y="1"/>
                  </a:cubicBezTo>
                  <a:close/>
                  <a:moveTo>
                    <a:pt x="6" y="48"/>
                  </a:moveTo>
                  <a:cubicBezTo>
                    <a:pt x="8" y="62"/>
                    <a:pt x="11" y="76"/>
                    <a:pt x="14" y="90"/>
                  </a:cubicBezTo>
                  <a:lnTo>
                    <a:pt x="14" y="90"/>
                  </a:lnTo>
                  <a:cubicBezTo>
                    <a:pt x="13" y="77"/>
                    <a:pt x="9" y="63"/>
                    <a:pt x="6" y="48"/>
                  </a:cubicBezTo>
                  <a:close/>
                  <a:moveTo>
                    <a:pt x="14" y="90"/>
                  </a:moveTo>
                  <a:cubicBezTo>
                    <a:pt x="14" y="93"/>
                    <a:pt x="14" y="96"/>
                    <a:pt x="14" y="99"/>
                  </a:cubicBezTo>
                  <a:lnTo>
                    <a:pt x="22" y="122"/>
                  </a:lnTo>
                  <a:lnTo>
                    <a:pt x="22" y="122"/>
                  </a:lnTo>
                  <a:cubicBezTo>
                    <a:pt x="19" y="112"/>
                    <a:pt x="16" y="101"/>
                    <a:pt x="14" y="90"/>
                  </a:cubicBezTo>
                  <a:close/>
                  <a:moveTo>
                    <a:pt x="22" y="122"/>
                  </a:moveTo>
                  <a:cubicBezTo>
                    <a:pt x="24" y="129"/>
                    <a:pt x="26" y="135"/>
                    <a:pt x="28" y="142"/>
                  </a:cubicBezTo>
                  <a:lnTo>
                    <a:pt x="28" y="142"/>
                  </a:lnTo>
                  <a:cubicBezTo>
                    <a:pt x="28" y="141"/>
                    <a:pt x="28" y="141"/>
                    <a:pt x="28" y="140"/>
                  </a:cubicBezTo>
                  <a:lnTo>
                    <a:pt x="22" y="122"/>
                  </a:lnTo>
                  <a:close/>
                  <a:moveTo>
                    <a:pt x="1479" y="238"/>
                  </a:moveTo>
                  <a:cubicBezTo>
                    <a:pt x="1465" y="252"/>
                    <a:pt x="1437" y="266"/>
                    <a:pt x="1437" y="294"/>
                  </a:cubicBezTo>
                  <a:cubicBezTo>
                    <a:pt x="1432" y="299"/>
                    <a:pt x="1429" y="303"/>
                    <a:pt x="1426" y="307"/>
                  </a:cubicBezTo>
                  <a:lnTo>
                    <a:pt x="1426" y="307"/>
                  </a:lnTo>
                  <a:cubicBezTo>
                    <a:pt x="1445" y="286"/>
                    <a:pt x="1462" y="263"/>
                    <a:pt x="1479" y="238"/>
                  </a:cubicBezTo>
                  <a:close/>
                  <a:moveTo>
                    <a:pt x="1426" y="307"/>
                  </a:moveTo>
                  <a:cubicBezTo>
                    <a:pt x="1423" y="312"/>
                    <a:pt x="1419" y="316"/>
                    <a:pt x="1415" y="321"/>
                  </a:cubicBezTo>
                  <a:lnTo>
                    <a:pt x="1415" y="321"/>
                  </a:lnTo>
                  <a:cubicBezTo>
                    <a:pt x="1420" y="318"/>
                    <a:pt x="1423" y="314"/>
                    <a:pt x="1426" y="307"/>
                  </a:cubicBezTo>
                  <a:close/>
                  <a:moveTo>
                    <a:pt x="28" y="142"/>
                  </a:moveTo>
                  <a:cubicBezTo>
                    <a:pt x="29" y="169"/>
                    <a:pt x="42" y="183"/>
                    <a:pt x="42" y="196"/>
                  </a:cubicBezTo>
                  <a:lnTo>
                    <a:pt x="70" y="252"/>
                  </a:lnTo>
                  <a:cubicBezTo>
                    <a:pt x="84" y="266"/>
                    <a:pt x="84" y="280"/>
                    <a:pt x="98" y="308"/>
                  </a:cubicBezTo>
                  <a:lnTo>
                    <a:pt x="132" y="330"/>
                  </a:lnTo>
                  <a:lnTo>
                    <a:pt x="132" y="330"/>
                  </a:lnTo>
                  <a:cubicBezTo>
                    <a:pt x="86" y="275"/>
                    <a:pt x="51" y="212"/>
                    <a:pt x="28" y="142"/>
                  </a:cubicBezTo>
                  <a:close/>
                  <a:moveTo>
                    <a:pt x="132" y="330"/>
                  </a:moveTo>
                  <a:cubicBezTo>
                    <a:pt x="138" y="338"/>
                    <a:pt x="145" y="346"/>
                    <a:pt x="151" y="353"/>
                  </a:cubicBezTo>
                  <a:lnTo>
                    <a:pt x="151" y="353"/>
                  </a:lnTo>
                  <a:lnTo>
                    <a:pt x="140" y="336"/>
                  </a:lnTo>
                  <a:lnTo>
                    <a:pt x="132" y="330"/>
                  </a:lnTo>
                  <a:close/>
                  <a:moveTo>
                    <a:pt x="151" y="353"/>
                  </a:moveTo>
                  <a:lnTo>
                    <a:pt x="168" y="378"/>
                  </a:lnTo>
                  <a:lnTo>
                    <a:pt x="190" y="392"/>
                  </a:lnTo>
                  <a:lnTo>
                    <a:pt x="190" y="392"/>
                  </a:lnTo>
                  <a:cubicBezTo>
                    <a:pt x="176" y="380"/>
                    <a:pt x="164" y="367"/>
                    <a:pt x="151" y="353"/>
                  </a:cubicBezTo>
                  <a:close/>
                  <a:moveTo>
                    <a:pt x="190" y="392"/>
                  </a:moveTo>
                  <a:cubicBezTo>
                    <a:pt x="208" y="409"/>
                    <a:pt x="227" y="426"/>
                    <a:pt x="248" y="441"/>
                  </a:cubicBezTo>
                  <a:lnTo>
                    <a:pt x="248" y="441"/>
                  </a:lnTo>
                  <a:cubicBezTo>
                    <a:pt x="235" y="419"/>
                    <a:pt x="222" y="418"/>
                    <a:pt x="209" y="405"/>
                  </a:cubicBezTo>
                  <a:lnTo>
                    <a:pt x="190" y="392"/>
                  </a:lnTo>
                  <a:close/>
                  <a:moveTo>
                    <a:pt x="248" y="441"/>
                  </a:moveTo>
                  <a:lnTo>
                    <a:pt x="248" y="441"/>
                  </a:lnTo>
                  <a:cubicBezTo>
                    <a:pt x="249" y="443"/>
                    <a:pt x="250" y="445"/>
                    <a:pt x="251" y="447"/>
                  </a:cubicBezTo>
                  <a:lnTo>
                    <a:pt x="270" y="457"/>
                  </a:lnTo>
                  <a:lnTo>
                    <a:pt x="270" y="457"/>
                  </a:lnTo>
                  <a:cubicBezTo>
                    <a:pt x="262" y="451"/>
                    <a:pt x="255" y="446"/>
                    <a:pt x="248" y="441"/>
                  </a:cubicBezTo>
                  <a:close/>
                  <a:moveTo>
                    <a:pt x="1415" y="321"/>
                  </a:moveTo>
                  <a:lnTo>
                    <a:pt x="1415" y="321"/>
                  </a:lnTo>
                  <a:cubicBezTo>
                    <a:pt x="1413" y="321"/>
                    <a:pt x="1411" y="322"/>
                    <a:pt x="1409" y="322"/>
                  </a:cubicBezTo>
                  <a:lnTo>
                    <a:pt x="1367" y="364"/>
                  </a:lnTo>
                  <a:lnTo>
                    <a:pt x="1339" y="391"/>
                  </a:lnTo>
                  <a:lnTo>
                    <a:pt x="1284" y="433"/>
                  </a:lnTo>
                  <a:cubicBezTo>
                    <a:pt x="1270" y="447"/>
                    <a:pt x="1242" y="447"/>
                    <a:pt x="1228" y="461"/>
                  </a:cubicBezTo>
                  <a:lnTo>
                    <a:pt x="1204" y="485"/>
                  </a:lnTo>
                  <a:lnTo>
                    <a:pt x="1204" y="485"/>
                  </a:lnTo>
                  <a:cubicBezTo>
                    <a:pt x="1270" y="450"/>
                    <a:pt x="1346" y="398"/>
                    <a:pt x="1415" y="321"/>
                  </a:cubicBezTo>
                  <a:close/>
                  <a:moveTo>
                    <a:pt x="270" y="457"/>
                  </a:moveTo>
                  <a:lnTo>
                    <a:pt x="270" y="457"/>
                  </a:lnTo>
                  <a:cubicBezTo>
                    <a:pt x="286" y="468"/>
                    <a:pt x="303" y="478"/>
                    <a:pt x="321" y="488"/>
                  </a:cubicBezTo>
                  <a:lnTo>
                    <a:pt x="321" y="488"/>
                  </a:lnTo>
                  <a:cubicBezTo>
                    <a:pt x="315" y="483"/>
                    <a:pt x="311" y="479"/>
                    <a:pt x="307" y="475"/>
                  </a:cubicBezTo>
                  <a:lnTo>
                    <a:pt x="270" y="457"/>
                  </a:lnTo>
                  <a:close/>
                  <a:moveTo>
                    <a:pt x="1204" y="485"/>
                  </a:moveTo>
                  <a:lnTo>
                    <a:pt x="1204" y="485"/>
                  </a:lnTo>
                  <a:cubicBezTo>
                    <a:pt x="1182" y="496"/>
                    <a:pt x="1161" y="506"/>
                    <a:pt x="1142" y="515"/>
                  </a:cubicBezTo>
                  <a:lnTo>
                    <a:pt x="1142" y="515"/>
                  </a:lnTo>
                  <a:cubicBezTo>
                    <a:pt x="1153" y="510"/>
                    <a:pt x="1166" y="503"/>
                    <a:pt x="1186" y="503"/>
                  </a:cubicBezTo>
                  <a:lnTo>
                    <a:pt x="1204" y="485"/>
                  </a:lnTo>
                  <a:close/>
                  <a:moveTo>
                    <a:pt x="321" y="488"/>
                  </a:moveTo>
                  <a:cubicBezTo>
                    <a:pt x="335" y="502"/>
                    <a:pt x="353" y="517"/>
                    <a:pt x="363" y="517"/>
                  </a:cubicBezTo>
                  <a:lnTo>
                    <a:pt x="391" y="524"/>
                  </a:lnTo>
                  <a:lnTo>
                    <a:pt x="391" y="524"/>
                  </a:lnTo>
                  <a:cubicBezTo>
                    <a:pt x="367" y="513"/>
                    <a:pt x="343" y="501"/>
                    <a:pt x="321" y="488"/>
                  </a:cubicBezTo>
                  <a:close/>
                  <a:moveTo>
                    <a:pt x="391" y="524"/>
                  </a:moveTo>
                  <a:lnTo>
                    <a:pt x="391" y="524"/>
                  </a:lnTo>
                  <a:cubicBezTo>
                    <a:pt x="424" y="539"/>
                    <a:pt x="459" y="552"/>
                    <a:pt x="496" y="563"/>
                  </a:cubicBezTo>
                  <a:lnTo>
                    <a:pt x="496" y="563"/>
                  </a:lnTo>
                  <a:lnTo>
                    <a:pt x="461" y="545"/>
                  </a:lnTo>
                  <a:cubicBezTo>
                    <a:pt x="447" y="545"/>
                    <a:pt x="433" y="531"/>
                    <a:pt x="419" y="531"/>
                  </a:cubicBezTo>
                  <a:lnTo>
                    <a:pt x="391" y="524"/>
                  </a:lnTo>
                  <a:close/>
                  <a:moveTo>
                    <a:pt x="1142" y="515"/>
                  </a:moveTo>
                  <a:cubicBezTo>
                    <a:pt x="1138" y="516"/>
                    <a:pt x="1134" y="517"/>
                    <a:pt x="1130" y="517"/>
                  </a:cubicBezTo>
                  <a:lnTo>
                    <a:pt x="1074" y="531"/>
                  </a:lnTo>
                  <a:cubicBezTo>
                    <a:pt x="1060" y="531"/>
                    <a:pt x="1046" y="545"/>
                    <a:pt x="1018" y="545"/>
                  </a:cubicBezTo>
                  <a:lnTo>
                    <a:pt x="982" y="569"/>
                  </a:lnTo>
                  <a:lnTo>
                    <a:pt x="982" y="569"/>
                  </a:lnTo>
                  <a:cubicBezTo>
                    <a:pt x="1003" y="562"/>
                    <a:pt x="1024" y="554"/>
                    <a:pt x="1046" y="545"/>
                  </a:cubicBezTo>
                  <a:lnTo>
                    <a:pt x="1060" y="545"/>
                  </a:lnTo>
                  <a:cubicBezTo>
                    <a:pt x="1081" y="538"/>
                    <a:pt x="1109" y="528"/>
                    <a:pt x="1142" y="515"/>
                  </a:cubicBezTo>
                  <a:close/>
                  <a:moveTo>
                    <a:pt x="982" y="569"/>
                  </a:moveTo>
                  <a:cubicBezTo>
                    <a:pt x="978" y="570"/>
                    <a:pt x="974" y="572"/>
                    <a:pt x="970" y="573"/>
                  </a:cubicBezTo>
                  <a:lnTo>
                    <a:pt x="970" y="573"/>
                  </a:lnTo>
                  <a:cubicBezTo>
                    <a:pt x="972" y="573"/>
                    <a:pt x="974" y="573"/>
                    <a:pt x="977" y="573"/>
                  </a:cubicBezTo>
                  <a:lnTo>
                    <a:pt x="982" y="569"/>
                  </a:lnTo>
                  <a:close/>
                  <a:moveTo>
                    <a:pt x="970" y="573"/>
                  </a:moveTo>
                  <a:cubicBezTo>
                    <a:pt x="947" y="573"/>
                    <a:pt x="935" y="574"/>
                    <a:pt x="922" y="585"/>
                  </a:cubicBezTo>
                  <a:lnTo>
                    <a:pt x="922" y="585"/>
                  </a:lnTo>
                  <a:cubicBezTo>
                    <a:pt x="938" y="582"/>
                    <a:pt x="954" y="578"/>
                    <a:pt x="970" y="573"/>
                  </a:cubicBezTo>
                  <a:close/>
                  <a:moveTo>
                    <a:pt x="922" y="585"/>
                  </a:moveTo>
                  <a:lnTo>
                    <a:pt x="922" y="585"/>
                  </a:lnTo>
                  <a:cubicBezTo>
                    <a:pt x="920" y="586"/>
                    <a:pt x="918" y="586"/>
                    <a:pt x="916" y="587"/>
                  </a:cubicBezTo>
                  <a:lnTo>
                    <a:pt x="921" y="587"/>
                  </a:lnTo>
                  <a:cubicBezTo>
                    <a:pt x="921" y="586"/>
                    <a:pt x="922" y="586"/>
                    <a:pt x="922" y="585"/>
                  </a:cubicBezTo>
                  <a:close/>
                  <a:moveTo>
                    <a:pt x="851" y="587"/>
                  </a:moveTo>
                  <a:cubicBezTo>
                    <a:pt x="841" y="592"/>
                    <a:pt x="833" y="596"/>
                    <a:pt x="826" y="599"/>
                  </a:cubicBezTo>
                  <a:lnTo>
                    <a:pt x="826" y="599"/>
                  </a:lnTo>
                  <a:cubicBezTo>
                    <a:pt x="856" y="597"/>
                    <a:pt x="886" y="593"/>
                    <a:pt x="916" y="587"/>
                  </a:cubicBezTo>
                  <a:close/>
                  <a:moveTo>
                    <a:pt x="496" y="563"/>
                  </a:moveTo>
                  <a:lnTo>
                    <a:pt x="516" y="573"/>
                  </a:lnTo>
                  <a:cubicBezTo>
                    <a:pt x="530" y="573"/>
                    <a:pt x="558" y="587"/>
                    <a:pt x="572" y="587"/>
                  </a:cubicBezTo>
                  <a:lnTo>
                    <a:pt x="628" y="601"/>
                  </a:lnTo>
                  <a:lnTo>
                    <a:pt x="767" y="601"/>
                  </a:lnTo>
                  <a:cubicBezTo>
                    <a:pt x="672" y="601"/>
                    <a:pt x="580" y="588"/>
                    <a:pt x="496" y="563"/>
                  </a:cubicBezTo>
                  <a:close/>
                  <a:moveTo>
                    <a:pt x="826" y="599"/>
                  </a:moveTo>
                  <a:cubicBezTo>
                    <a:pt x="807" y="600"/>
                    <a:pt x="787" y="601"/>
                    <a:pt x="767" y="601"/>
                  </a:cubicBezTo>
                  <a:cubicBezTo>
                    <a:pt x="773" y="606"/>
                    <a:pt x="779" y="610"/>
                    <a:pt x="788" y="610"/>
                  </a:cubicBezTo>
                  <a:cubicBezTo>
                    <a:pt x="796" y="610"/>
                    <a:pt x="808" y="607"/>
                    <a:pt x="826" y="599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5"/>
            <p:cNvSpPr/>
            <p:nvPr/>
          </p:nvSpPr>
          <p:spPr>
            <a:xfrm>
              <a:off x="4180850" y="3536950"/>
              <a:ext cx="22700" cy="17475"/>
            </a:xfrm>
            <a:custGeom>
              <a:avLst/>
              <a:gdLst/>
              <a:ahLst/>
              <a:cxnLst/>
              <a:rect l="l" t="t" r="r" b="b"/>
              <a:pathLst>
                <a:path w="908" h="699" extrusionOk="0">
                  <a:moveTo>
                    <a:pt x="475" y="1"/>
                  </a:moveTo>
                  <a:cubicBezTo>
                    <a:pt x="224" y="1"/>
                    <a:pt x="42" y="154"/>
                    <a:pt x="14" y="350"/>
                  </a:cubicBezTo>
                  <a:cubicBezTo>
                    <a:pt x="0" y="545"/>
                    <a:pt x="196" y="698"/>
                    <a:pt x="433" y="698"/>
                  </a:cubicBezTo>
                  <a:cubicBezTo>
                    <a:pt x="698" y="698"/>
                    <a:pt x="893" y="531"/>
                    <a:pt x="893" y="350"/>
                  </a:cubicBezTo>
                  <a:cubicBezTo>
                    <a:pt x="907" y="182"/>
                    <a:pt x="712" y="1"/>
                    <a:pt x="475" y="1"/>
                  </a:cubicBezTo>
                  <a:close/>
                </a:path>
              </a:pathLst>
            </a:custGeom>
            <a:solidFill>
              <a:srgbClr val="A2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5"/>
            <p:cNvSpPr/>
            <p:nvPr/>
          </p:nvSpPr>
          <p:spPr>
            <a:xfrm>
              <a:off x="4209100" y="3545325"/>
              <a:ext cx="4900" cy="25825"/>
            </a:xfrm>
            <a:custGeom>
              <a:avLst/>
              <a:gdLst/>
              <a:ahLst/>
              <a:cxnLst/>
              <a:rect l="l" t="t" r="r" b="b"/>
              <a:pathLst>
                <a:path w="196" h="1033" extrusionOk="0">
                  <a:moveTo>
                    <a:pt x="126" y="1"/>
                  </a:moveTo>
                  <a:lnTo>
                    <a:pt x="126" y="84"/>
                  </a:lnTo>
                  <a:cubicBezTo>
                    <a:pt x="112" y="210"/>
                    <a:pt x="70" y="308"/>
                    <a:pt x="0" y="419"/>
                  </a:cubicBezTo>
                  <a:lnTo>
                    <a:pt x="70" y="1033"/>
                  </a:lnTo>
                  <a:cubicBezTo>
                    <a:pt x="140" y="921"/>
                    <a:pt x="195" y="824"/>
                    <a:pt x="195" y="698"/>
                  </a:cubicBezTo>
                  <a:lnTo>
                    <a:pt x="195" y="614"/>
                  </a:lnTo>
                  <a:lnTo>
                    <a:pt x="126" y="1"/>
                  </a:ln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5"/>
            <p:cNvSpPr/>
            <p:nvPr/>
          </p:nvSpPr>
          <p:spPr>
            <a:xfrm>
              <a:off x="4206650" y="3555450"/>
              <a:ext cx="4200" cy="18150"/>
            </a:xfrm>
            <a:custGeom>
              <a:avLst/>
              <a:gdLst/>
              <a:ahLst/>
              <a:cxnLst/>
              <a:rect l="l" t="t" r="r" b="b"/>
              <a:pathLst>
                <a:path w="168" h="726" extrusionOk="0">
                  <a:moveTo>
                    <a:pt x="98" y="0"/>
                  </a:moveTo>
                  <a:cubicBezTo>
                    <a:pt x="70" y="42"/>
                    <a:pt x="28" y="84"/>
                    <a:pt x="1" y="112"/>
                  </a:cubicBezTo>
                  <a:lnTo>
                    <a:pt x="70" y="725"/>
                  </a:lnTo>
                  <a:cubicBezTo>
                    <a:pt x="98" y="698"/>
                    <a:pt x="140" y="642"/>
                    <a:pt x="168" y="600"/>
                  </a:cubicBezTo>
                  <a:lnTo>
                    <a:pt x="98" y="0"/>
                  </a:ln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5"/>
            <p:cNvSpPr/>
            <p:nvPr/>
          </p:nvSpPr>
          <p:spPr>
            <a:xfrm>
              <a:off x="4203525" y="3558225"/>
              <a:ext cx="4900" cy="17475"/>
            </a:xfrm>
            <a:custGeom>
              <a:avLst/>
              <a:gdLst/>
              <a:ahLst/>
              <a:cxnLst/>
              <a:rect l="l" t="t" r="r" b="b"/>
              <a:pathLst>
                <a:path w="196" h="699" extrusionOk="0">
                  <a:moveTo>
                    <a:pt x="126" y="1"/>
                  </a:moveTo>
                  <a:cubicBezTo>
                    <a:pt x="84" y="43"/>
                    <a:pt x="42" y="70"/>
                    <a:pt x="0" y="98"/>
                  </a:cubicBezTo>
                  <a:lnTo>
                    <a:pt x="70" y="698"/>
                  </a:lnTo>
                  <a:cubicBezTo>
                    <a:pt x="112" y="684"/>
                    <a:pt x="153" y="656"/>
                    <a:pt x="195" y="614"/>
                  </a:cubicBezTo>
                  <a:lnTo>
                    <a:pt x="126" y="1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5"/>
            <p:cNvSpPr/>
            <p:nvPr/>
          </p:nvSpPr>
          <p:spPr>
            <a:xfrm>
              <a:off x="4199675" y="3560675"/>
              <a:ext cx="5600" cy="16750"/>
            </a:xfrm>
            <a:custGeom>
              <a:avLst/>
              <a:gdLst/>
              <a:ahLst/>
              <a:cxnLst/>
              <a:rect l="l" t="t" r="r" b="b"/>
              <a:pathLst>
                <a:path w="224" h="670" extrusionOk="0">
                  <a:moveTo>
                    <a:pt x="154" y="0"/>
                  </a:moveTo>
                  <a:cubicBezTo>
                    <a:pt x="98" y="28"/>
                    <a:pt x="28" y="42"/>
                    <a:pt x="1" y="70"/>
                  </a:cubicBezTo>
                  <a:lnTo>
                    <a:pt x="70" y="670"/>
                  </a:lnTo>
                  <a:cubicBezTo>
                    <a:pt x="126" y="656"/>
                    <a:pt x="168" y="642"/>
                    <a:pt x="224" y="600"/>
                  </a:cubicBezTo>
                  <a:lnTo>
                    <a:pt x="154" y="0"/>
                  </a:ln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5"/>
            <p:cNvSpPr/>
            <p:nvPr/>
          </p:nvSpPr>
          <p:spPr>
            <a:xfrm>
              <a:off x="4173175" y="3549175"/>
              <a:ext cx="27925" cy="29650"/>
            </a:xfrm>
            <a:custGeom>
              <a:avLst/>
              <a:gdLst/>
              <a:ahLst/>
              <a:cxnLst/>
              <a:rect l="l" t="t" r="r" b="b"/>
              <a:pathLst>
                <a:path w="1117" h="1186" extrusionOk="0">
                  <a:moveTo>
                    <a:pt x="0" y="0"/>
                  </a:moveTo>
                  <a:lnTo>
                    <a:pt x="0" y="0"/>
                  </a:lnTo>
                  <a:cubicBezTo>
                    <a:pt x="1" y="11"/>
                    <a:pt x="3" y="22"/>
                    <a:pt x="4" y="32"/>
                  </a:cubicBezTo>
                  <a:lnTo>
                    <a:pt x="4" y="32"/>
                  </a:lnTo>
                  <a:lnTo>
                    <a:pt x="0" y="0"/>
                  </a:lnTo>
                  <a:close/>
                  <a:moveTo>
                    <a:pt x="4" y="32"/>
                  </a:moveTo>
                  <a:lnTo>
                    <a:pt x="70" y="614"/>
                  </a:lnTo>
                  <a:cubicBezTo>
                    <a:pt x="112" y="921"/>
                    <a:pt x="433" y="1186"/>
                    <a:pt x="837" y="1186"/>
                  </a:cubicBezTo>
                  <a:cubicBezTo>
                    <a:pt x="921" y="1186"/>
                    <a:pt x="1019" y="1172"/>
                    <a:pt x="1116" y="1130"/>
                  </a:cubicBezTo>
                  <a:lnTo>
                    <a:pt x="1047" y="530"/>
                  </a:lnTo>
                  <a:cubicBezTo>
                    <a:pt x="949" y="558"/>
                    <a:pt x="851" y="572"/>
                    <a:pt x="768" y="572"/>
                  </a:cubicBezTo>
                  <a:cubicBezTo>
                    <a:pt x="376" y="572"/>
                    <a:pt x="50" y="350"/>
                    <a:pt x="4" y="32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5"/>
            <p:cNvSpPr/>
            <p:nvPr/>
          </p:nvSpPr>
          <p:spPr>
            <a:xfrm>
              <a:off x="4172125" y="3530325"/>
              <a:ext cx="40125" cy="33500"/>
            </a:xfrm>
            <a:custGeom>
              <a:avLst/>
              <a:gdLst/>
              <a:ahLst/>
              <a:cxnLst/>
              <a:rect l="l" t="t" r="r" b="b"/>
              <a:pathLst>
                <a:path w="1605" h="1340" extrusionOk="0">
                  <a:moveTo>
                    <a:pt x="824" y="266"/>
                  </a:moveTo>
                  <a:cubicBezTo>
                    <a:pt x="1061" y="266"/>
                    <a:pt x="1242" y="447"/>
                    <a:pt x="1242" y="615"/>
                  </a:cubicBezTo>
                  <a:cubicBezTo>
                    <a:pt x="1214" y="810"/>
                    <a:pt x="1033" y="963"/>
                    <a:pt x="782" y="963"/>
                  </a:cubicBezTo>
                  <a:cubicBezTo>
                    <a:pt x="545" y="963"/>
                    <a:pt x="363" y="796"/>
                    <a:pt x="363" y="615"/>
                  </a:cubicBezTo>
                  <a:cubicBezTo>
                    <a:pt x="391" y="419"/>
                    <a:pt x="573" y="266"/>
                    <a:pt x="824" y="266"/>
                  </a:cubicBezTo>
                  <a:close/>
                  <a:moveTo>
                    <a:pt x="838" y="1"/>
                  </a:moveTo>
                  <a:cubicBezTo>
                    <a:pt x="349" y="29"/>
                    <a:pt x="1" y="336"/>
                    <a:pt x="42" y="768"/>
                  </a:cubicBezTo>
                  <a:cubicBezTo>
                    <a:pt x="84" y="1089"/>
                    <a:pt x="405" y="1340"/>
                    <a:pt x="796" y="1340"/>
                  </a:cubicBezTo>
                  <a:cubicBezTo>
                    <a:pt x="1242" y="1340"/>
                    <a:pt x="1591" y="1047"/>
                    <a:pt x="1605" y="684"/>
                  </a:cubicBezTo>
                  <a:lnTo>
                    <a:pt x="1605" y="601"/>
                  </a:lnTo>
                  <a:cubicBezTo>
                    <a:pt x="1577" y="336"/>
                    <a:pt x="1340" y="29"/>
                    <a:pt x="838" y="1"/>
                  </a:cubicBezTo>
                  <a:close/>
                </a:path>
              </a:pathLst>
            </a:custGeom>
            <a:solidFill>
              <a:srgbClr val="AB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5"/>
            <p:cNvSpPr/>
            <p:nvPr/>
          </p:nvSpPr>
          <p:spPr>
            <a:xfrm>
              <a:off x="4173175" y="3530325"/>
              <a:ext cx="42225" cy="33850"/>
            </a:xfrm>
            <a:custGeom>
              <a:avLst/>
              <a:gdLst/>
              <a:ahLst/>
              <a:cxnLst/>
              <a:rect l="l" t="t" r="r" b="b"/>
              <a:pathLst>
                <a:path w="1689" h="1354" extrusionOk="0">
                  <a:moveTo>
                    <a:pt x="805" y="24"/>
                  </a:moveTo>
                  <a:cubicBezTo>
                    <a:pt x="806" y="24"/>
                    <a:pt x="808" y="26"/>
                    <a:pt x="810" y="29"/>
                  </a:cubicBezTo>
                  <a:lnTo>
                    <a:pt x="800" y="29"/>
                  </a:lnTo>
                  <a:cubicBezTo>
                    <a:pt x="802" y="26"/>
                    <a:pt x="803" y="24"/>
                    <a:pt x="805" y="24"/>
                  </a:cubicBezTo>
                  <a:close/>
                  <a:moveTo>
                    <a:pt x="784" y="144"/>
                  </a:moveTo>
                  <a:cubicBezTo>
                    <a:pt x="783" y="176"/>
                    <a:pt x="782" y="213"/>
                    <a:pt x="782" y="252"/>
                  </a:cubicBezTo>
                  <a:cubicBezTo>
                    <a:pt x="782" y="247"/>
                    <a:pt x="823" y="246"/>
                    <a:pt x="880" y="246"/>
                  </a:cubicBezTo>
                  <a:cubicBezTo>
                    <a:pt x="994" y="246"/>
                    <a:pt x="1168" y="252"/>
                    <a:pt x="1186" y="252"/>
                  </a:cubicBezTo>
                  <a:cubicBezTo>
                    <a:pt x="1256" y="266"/>
                    <a:pt x="1326" y="266"/>
                    <a:pt x="1395" y="336"/>
                  </a:cubicBezTo>
                  <a:cubicBezTo>
                    <a:pt x="1688" y="601"/>
                    <a:pt x="1465" y="1214"/>
                    <a:pt x="935" y="1228"/>
                  </a:cubicBezTo>
                  <a:cubicBezTo>
                    <a:pt x="740" y="1228"/>
                    <a:pt x="642" y="1145"/>
                    <a:pt x="600" y="1117"/>
                  </a:cubicBezTo>
                  <a:cubicBezTo>
                    <a:pt x="531" y="1047"/>
                    <a:pt x="349" y="768"/>
                    <a:pt x="321" y="684"/>
                  </a:cubicBezTo>
                  <a:cubicBezTo>
                    <a:pt x="293" y="405"/>
                    <a:pt x="558" y="266"/>
                    <a:pt x="740" y="252"/>
                  </a:cubicBezTo>
                  <a:lnTo>
                    <a:pt x="782" y="252"/>
                  </a:lnTo>
                  <a:cubicBezTo>
                    <a:pt x="782" y="212"/>
                    <a:pt x="783" y="175"/>
                    <a:pt x="784" y="144"/>
                  </a:cubicBezTo>
                  <a:close/>
                  <a:moveTo>
                    <a:pt x="796" y="1"/>
                  </a:moveTo>
                  <a:cubicBezTo>
                    <a:pt x="796" y="1"/>
                    <a:pt x="794" y="11"/>
                    <a:pt x="793" y="29"/>
                  </a:cubicBezTo>
                  <a:lnTo>
                    <a:pt x="670" y="29"/>
                  </a:lnTo>
                  <a:cubicBezTo>
                    <a:pt x="642" y="43"/>
                    <a:pt x="628" y="43"/>
                    <a:pt x="600" y="43"/>
                  </a:cubicBezTo>
                  <a:lnTo>
                    <a:pt x="558" y="57"/>
                  </a:lnTo>
                  <a:cubicBezTo>
                    <a:pt x="531" y="57"/>
                    <a:pt x="517" y="71"/>
                    <a:pt x="503" y="71"/>
                  </a:cubicBezTo>
                  <a:lnTo>
                    <a:pt x="447" y="98"/>
                  </a:lnTo>
                  <a:cubicBezTo>
                    <a:pt x="433" y="98"/>
                    <a:pt x="419" y="112"/>
                    <a:pt x="391" y="112"/>
                  </a:cubicBezTo>
                  <a:lnTo>
                    <a:pt x="349" y="140"/>
                  </a:lnTo>
                  <a:cubicBezTo>
                    <a:pt x="321" y="168"/>
                    <a:pt x="307" y="168"/>
                    <a:pt x="293" y="182"/>
                  </a:cubicBezTo>
                  <a:lnTo>
                    <a:pt x="238" y="210"/>
                  </a:lnTo>
                  <a:lnTo>
                    <a:pt x="210" y="252"/>
                  </a:lnTo>
                  <a:lnTo>
                    <a:pt x="168" y="280"/>
                  </a:lnTo>
                  <a:cubicBezTo>
                    <a:pt x="154" y="280"/>
                    <a:pt x="154" y="308"/>
                    <a:pt x="140" y="322"/>
                  </a:cubicBezTo>
                  <a:lnTo>
                    <a:pt x="98" y="377"/>
                  </a:lnTo>
                  <a:cubicBezTo>
                    <a:pt x="84" y="391"/>
                    <a:pt x="70" y="405"/>
                    <a:pt x="70" y="419"/>
                  </a:cubicBezTo>
                  <a:lnTo>
                    <a:pt x="42" y="475"/>
                  </a:lnTo>
                  <a:cubicBezTo>
                    <a:pt x="42" y="489"/>
                    <a:pt x="28" y="517"/>
                    <a:pt x="28" y="531"/>
                  </a:cubicBezTo>
                  <a:lnTo>
                    <a:pt x="14" y="587"/>
                  </a:lnTo>
                  <a:cubicBezTo>
                    <a:pt x="0" y="601"/>
                    <a:pt x="0" y="615"/>
                    <a:pt x="0" y="629"/>
                  </a:cubicBezTo>
                  <a:lnTo>
                    <a:pt x="0" y="684"/>
                  </a:lnTo>
                  <a:lnTo>
                    <a:pt x="0" y="726"/>
                  </a:lnTo>
                  <a:lnTo>
                    <a:pt x="0" y="768"/>
                  </a:lnTo>
                  <a:cubicBezTo>
                    <a:pt x="42" y="1089"/>
                    <a:pt x="363" y="1354"/>
                    <a:pt x="754" y="1354"/>
                  </a:cubicBezTo>
                  <a:cubicBezTo>
                    <a:pt x="1200" y="1354"/>
                    <a:pt x="1549" y="1047"/>
                    <a:pt x="1563" y="684"/>
                  </a:cubicBezTo>
                  <a:lnTo>
                    <a:pt x="1563" y="601"/>
                  </a:lnTo>
                  <a:cubicBezTo>
                    <a:pt x="1563" y="559"/>
                    <a:pt x="1549" y="531"/>
                    <a:pt x="1549" y="517"/>
                  </a:cubicBezTo>
                  <a:lnTo>
                    <a:pt x="1521" y="461"/>
                  </a:lnTo>
                  <a:cubicBezTo>
                    <a:pt x="1521" y="447"/>
                    <a:pt x="1507" y="419"/>
                    <a:pt x="1507" y="405"/>
                  </a:cubicBezTo>
                  <a:lnTo>
                    <a:pt x="1493" y="350"/>
                  </a:lnTo>
                  <a:cubicBezTo>
                    <a:pt x="1479" y="336"/>
                    <a:pt x="1479" y="322"/>
                    <a:pt x="1451" y="308"/>
                  </a:cubicBezTo>
                  <a:lnTo>
                    <a:pt x="1423" y="266"/>
                  </a:lnTo>
                  <a:lnTo>
                    <a:pt x="1381" y="238"/>
                  </a:lnTo>
                  <a:lnTo>
                    <a:pt x="1354" y="196"/>
                  </a:lnTo>
                  <a:cubicBezTo>
                    <a:pt x="1340" y="182"/>
                    <a:pt x="1312" y="182"/>
                    <a:pt x="1298" y="168"/>
                  </a:cubicBezTo>
                  <a:lnTo>
                    <a:pt x="1242" y="126"/>
                  </a:lnTo>
                  <a:cubicBezTo>
                    <a:pt x="1228" y="112"/>
                    <a:pt x="1214" y="98"/>
                    <a:pt x="1200" y="98"/>
                  </a:cubicBezTo>
                  <a:lnTo>
                    <a:pt x="1144" y="71"/>
                  </a:lnTo>
                  <a:cubicBezTo>
                    <a:pt x="1130" y="71"/>
                    <a:pt x="1102" y="57"/>
                    <a:pt x="1088" y="57"/>
                  </a:cubicBezTo>
                  <a:lnTo>
                    <a:pt x="1047" y="43"/>
                  </a:lnTo>
                  <a:cubicBezTo>
                    <a:pt x="1019" y="43"/>
                    <a:pt x="1005" y="29"/>
                    <a:pt x="991" y="29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rgbClr val="AB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5"/>
            <p:cNvSpPr/>
            <p:nvPr/>
          </p:nvSpPr>
          <p:spPr>
            <a:xfrm>
              <a:off x="4173175" y="3530325"/>
              <a:ext cx="42925" cy="33850"/>
            </a:xfrm>
            <a:custGeom>
              <a:avLst/>
              <a:gdLst/>
              <a:ahLst/>
              <a:cxnLst/>
              <a:rect l="l" t="t" r="r" b="b"/>
              <a:pathLst>
                <a:path w="1717" h="1354" extrusionOk="0">
                  <a:moveTo>
                    <a:pt x="805" y="24"/>
                  </a:moveTo>
                  <a:cubicBezTo>
                    <a:pt x="806" y="24"/>
                    <a:pt x="808" y="25"/>
                    <a:pt x="810" y="29"/>
                  </a:cubicBezTo>
                  <a:lnTo>
                    <a:pt x="800" y="29"/>
                  </a:lnTo>
                  <a:cubicBezTo>
                    <a:pt x="801" y="26"/>
                    <a:pt x="803" y="24"/>
                    <a:pt x="805" y="24"/>
                  </a:cubicBezTo>
                  <a:close/>
                  <a:moveTo>
                    <a:pt x="1000" y="191"/>
                  </a:moveTo>
                  <a:cubicBezTo>
                    <a:pt x="1132" y="191"/>
                    <a:pt x="1294" y="213"/>
                    <a:pt x="1395" y="308"/>
                  </a:cubicBezTo>
                  <a:cubicBezTo>
                    <a:pt x="1716" y="601"/>
                    <a:pt x="1479" y="1214"/>
                    <a:pt x="921" y="1228"/>
                  </a:cubicBezTo>
                  <a:cubicBezTo>
                    <a:pt x="915" y="1229"/>
                    <a:pt x="909" y="1229"/>
                    <a:pt x="904" y="1229"/>
                  </a:cubicBezTo>
                  <a:cubicBezTo>
                    <a:pt x="443" y="1229"/>
                    <a:pt x="307" y="684"/>
                    <a:pt x="307" y="684"/>
                  </a:cubicBezTo>
                  <a:cubicBezTo>
                    <a:pt x="279" y="391"/>
                    <a:pt x="558" y="252"/>
                    <a:pt x="740" y="210"/>
                  </a:cubicBezTo>
                  <a:cubicBezTo>
                    <a:pt x="740" y="210"/>
                    <a:pt x="758" y="222"/>
                    <a:pt x="771" y="222"/>
                  </a:cubicBezTo>
                  <a:cubicBezTo>
                    <a:pt x="777" y="222"/>
                    <a:pt x="782" y="219"/>
                    <a:pt x="782" y="210"/>
                  </a:cubicBezTo>
                  <a:cubicBezTo>
                    <a:pt x="782" y="210"/>
                    <a:pt x="878" y="191"/>
                    <a:pt x="1000" y="191"/>
                  </a:cubicBezTo>
                  <a:close/>
                  <a:moveTo>
                    <a:pt x="796" y="1"/>
                  </a:moveTo>
                  <a:cubicBezTo>
                    <a:pt x="796" y="1"/>
                    <a:pt x="794" y="11"/>
                    <a:pt x="792" y="29"/>
                  </a:cubicBezTo>
                  <a:lnTo>
                    <a:pt x="670" y="29"/>
                  </a:lnTo>
                  <a:cubicBezTo>
                    <a:pt x="642" y="43"/>
                    <a:pt x="628" y="43"/>
                    <a:pt x="600" y="43"/>
                  </a:cubicBezTo>
                  <a:lnTo>
                    <a:pt x="558" y="57"/>
                  </a:lnTo>
                  <a:cubicBezTo>
                    <a:pt x="531" y="57"/>
                    <a:pt x="517" y="71"/>
                    <a:pt x="503" y="71"/>
                  </a:cubicBezTo>
                  <a:lnTo>
                    <a:pt x="447" y="98"/>
                  </a:lnTo>
                  <a:cubicBezTo>
                    <a:pt x="433" y="98"/>
                    <a:pt x="419" y="112"/>
                    <a:pt x="391" y="112"/>
                  </a:cubicBezTo>
                  <a:lnTo>
                    <a:pt x="349" y="140"/>
                  </a:lnTo>
                  <a:cubicBezTo>
                    <a:pt x="321" y="168"/>
                    <a:pt x="307" y="168"/>
                    <a:pt x="293" y="182"/>
                  </a:cubicBezTo>
                  <a:lnTo>
                    <a:pt x="238" y="210"/>
                  </a:lnTo>
                  <a:lnTo>
                    <a:pt x="210" y="252"/>
                  </a:lnTo>
                  <a:lnTo>
                    <a:pt x="168" y="280"/>
                  </a:lnTo>
                  <a:cubicBezTo>
                    <a:pt x="154" y="280"/>
                    <a:pt x="154" y="308"/>
                    <a:pt x="140" y="322"/>
                  </a:cubicBezTo>
                  <a:lnTo>
                    <a:pt x="98" y="377"/>
                  </a:lnTo>
                  <a:cubicBezTo>
                    <a:pt x="84" y="391"/>
                    <a:pt x="70" y="405"/>
                    <a:pt x="70" y="419"/>
                  </a:cubicBezTo>
                  <a:lnTo>
                    <a:pt x="42" y="475"/>
                  </a:lnTo>
                  <a:cubicBezTo>
                    <a:pt x="42" y="489"/>
                    <a:pt x="28" y="517"/>
                    <a:pt x="28" y="531"/>
                  </a:cubicBezTo>
                  <a:lnTo>
                    <a:pt x="14" y="587"/>
                  </a:lnTo>
                  <a:cubicBezTo>
                    <a:pt x="0" y="601"/>
                    <a:pt x="0" y="615"/>
                    <a:pt x="0" y="629"/>
                  </a:cubicBezTo>
                  <a:lnTo>
                    <a:pt x="0" y="684"/>
                  </a:lnTo>
                  <a:lnTo>
                    <a:pt x="0" y="726"/>
                  </a:lnTo>
                  <a:lnTo>
                    <a:pt x="0" y="768"/>
                  </a:lnTo>
                  <a:cubicBezTo>
                    <a:pt x="42" y="1089"/>
                    <a:pt x="363" y="1354"/>
                    <a:pt x="754" y="1354"/>
                  </a:cubicBezTo>
                  <a:cubicBezTo>
                    <a:pt x="1200" y="1354"/>
                    <a:pt x="1549" y="1047"/>
                    <a:pt x="1563" y="684"/>
                  </a:cubicBezTo>
                  <a:lnTo>
                    <a:pt x="1563" y="601"/>
                  </a:lnTo>
                  <a:cubicBezTo>
                    <a:pt x="1563" y="559"/>
                    <a:pt x="1549" y="531"/>
                    <a:pt x="1549" y="517"/>
                  </a:cubicBezTo>
                  <a:lnTo>
                    <a:pt x="1521" y="461"/>
                  </a:lnTo>
                  <a:cubicBezTo>
                    <a:pt x="1521" y="447"/>
                    <a:pt x="1507" y="419"/>
                    <a:pt x="1507" y="405"/>
                  </a:cubicBezTo>
                  <a:lnTo>
                    <a:pt x="1493" y="350"/>
                  </a:lnTo>
                  <a:cubicBezTo>
                    <a:pt x="1479" y="336"/>
                    <a:pt x="1479" y="322"/>
                    <a:pt x="1451" y="308"/>
                  </a:cubicBezTo>
                  <a:lnTo>
                    <a:pt x="1423" y="266"/>
                  </a:lnTo>
                  <a:lnTo>
                    <a:pt x="1381" y="238"/>
                  </a:lnTo>
                  <a:lnTo>
                    <a:pt x="1354" y="196"/>
                  </a:lnTo>
                  <a:cubicBezTo>
                    <a:pt x="1340" y="182"/>
                    <a:pt x="1312" y="182"/>
                    <a:pt x="1298" y="168"/>
                  </a:cubicBezTo>
                  <a:lnTo>
                    <a:pt x="1242" y="126"/>
                  </a:lnTo>
                  <a:cubicBezTo>
                    <a:pt x="1228" y="112"/>
                    <a:pt x="1214" y="98"/>
                    <a:pt x="1200" y="98"/>
                  </a:cubicBezTo>
                  <a:lnTo>
                    <a:pt x="1144" y="71"/>
                  </a:lnTo>
                  <a:cubicBezTo>
                    <a:pt x="1130" y="71"/>
                    <a:pt x="1102" y="57"/>
                    <a:pt x="1088" y="57"/>
                  </a:cubicBezTo>
                  <a:lnTo>
                    <a:pt x="1047" y="43"/>
                  </a:lnTo>
                  <a:cubicBezTo>
                    <a:pt x="1019" y="43"/>
                    <a:pt x="1005" y="29"/>
                    <a:pt x="991" y="29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rgbClr val="A7A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5"/>
            <p:cNvSpPr/>
            <p:nvPr/>
          </p:nvSpPr>
          <p:spPr>
            <a:xfrm>
              <a:off x="4173175" y="3530325"/>
              <a:ext cx="41150" cy="33850"/>
            </a:xfrm>
            <a:custGeom>
              <a:avLst/>
              <a:gdLst/>
              <a:ahLst/>
              <a:cxnLst/>
              <a:rect l="l" t="t" r="r" b="b"/>
              <a:pathLst>
                <a:path w="1646" h="1354" extrusionOk="0">
                  <a:moveTo>
                    <a:pt x="803" y="23"/>
                  </a:moveTo>
                  <a:cubicBezTo>
                    <a:pt x="805" y="23"/>
                    <a:pt x="807" y="25"/>
                    <a:pt x="810" y="29"/>
                  </a:cubicBezTo>
                  <a:lnTo>
                    <a:pt x="797" y="29"/>
                  </a:lnTo>
                  <a:cubicBezTo>
                    <a:pt x="799" y="25"/>
                    <a:pt x="801" y="23"/>
                    <a:pt x="803" y="23"/>
                  </a:cubicBezTo>
                  <a:close/>
                  <a:moveTo>
                    <a:pt x="1521" y="460"/>
                  </a:moveTo>
                  <a:cubicBezTo>
                    <a:pt x="1521" y="461"/>
                    <a:pt x="1521" y="461"/>
                    <a:pt x="1521" y="461"/>
                  </a:cubicBezTo>
                  <a:lnTo>
                    <a:pt x="1522" y="464"/>
                  </a:lnTo>
                  <a:lnTo>
                    <a:pt x="1522" y="464"/>
                  </a:lnTo>
                  <a:cubicBezTo>
                    <a:pt x="1522" y="463"/>
                    <a:pt x="1521" y="462"/>
                    <a:pt x="1521" y="460"/>
                  </a:cubicBezTo>
                  <a:close/>
                  <a:moveTo>
                    <a:pt x="796" y="1"/>
                  </a:moveTo>
                  <a:cubicBezTo>
                    <a:pt x="796" y="1"/>
                    <a:pt x="794" y="11"/>
                    <a:pt x="791" y="29"/>
                  </a:cubicBezTo>
                  <a:lnTo>
                    <a:pt x="670" y="29"/>
                  </a:lnTo>
                  <a:cubicBezTo>
                    <a:pt x="642" y="43"/>
                    <a:pt x="628" y="43"/>
                    <a:pt x="600" y="43"/>
                  </a:cubicBezTo>
                  <a:lnTo>
                    <a:pt x="558" y="57"/>
                  </a:lnTo>
                  <a:cubicBezTo>
                    <a:pt x="531" y="57"/>
                    <a:pt x="517" y="71"/>
                    <a:pt x="503" y="71"/>
                  </a:cubicBezTo>
                  <a:lnTo>
                    <a:pt x="447" y="98"/>
                  </a:lnTo>
                  <a:cubicBezTo>
                    <a:pt x="433" y="98"/>
                    <a:pt x="419" y="112"/>
                    <a:pt x="391" y="112"/>
                  </a:cubicBezTo>
                  <a:lnTo>
                    <a:pt x="349" y="140"/>
                  </a:lnTo>
                  <a:cubicBezTo>
                    <a:pt x="321" y="168"/>
                    <a:pt x="307" y="168"/>
                    <a:pt x="293" y="182"/>
                  </a:cubicBezTo>
                  <a:lnTo>
                    <a:pt x="238" y="210"/>
                  </a:lnTo>
                  <a:lnTo>
                    <a:pt x="210" y="252"/>
                  </a:lnTo>
                  <a:lnTo>
                    <a:pt x="168" y="280"/>
                  </a:lnTo>
                  <a:cubicBezTo>
                    <a:pt x="154" y="280"/>
                    <a:pt x="154" y="308"/>
                    <a:pt x="140" y="322"/>
                  </a:cubicBezTo>
                  <a:lnTo>
                    <a:pt x="98" y="377"/>
                  </a:lnTo>
                  <a:cubicBezTo>
                    <a:pt x="84" y="391"/>
                    <a:pt x="70" y="405"/>
                    <a:pt x="70" y="419"/>
                  </a:cubicBezTo>
                  <a:lnTo>
                    <a:pt x="42" y="475"/>
                  </a:lnTo>
                  <a:cubicBezTo>
                    <a:pt x="42" y="489"/>
                    <a:pt x="28" y="517"/>
                    <a:pt x="28" y="531"/>
                  </a:cubicBezTo>
                  <a:lnTo>
                    <a:pt x="14" y="587"/>
                  </a:lnTo>
                  <a:cubicBezTo>
                    <a:pt x="0" y="601"/>
                    <a:pt x="0" y="615"/>
                    <a:pt x="0" y="629"/>
                  </a:cubicBezTo>
                  <a:lnTo>
                    <a:pt x="0" y="684"/>
                  </a:lnTo>
                  <a:lnTo>
                    <a:pt x="0" y="726"/>
                  </a:lnTo>
                  <a:lnTo>
                    <a:pt x="0" y="768"/>
                  </a:lnTo>
                  <a:cubicBezTo>
                    <a:pt x="42" y="1089"/>
                    <a:pt x="363" y="1354"/>
                    <a:pt x="754" y="1354"/>
                  </a:cubicBezTo>
                  <a:cubicBezTo>
                    <a:pt x="1200" y="1354"/>
                    <a:pt x="1549" y="1047"/>
                    <a:pt x="1563" y="684"/>
                  </a:cubicBezTo>
                  <a:lnTo>
                    <a:pt x="1563" y="601"/>
                  </a:lnTo>
                  <a:cubicBezTo>
                    <a:pt x="1563" y="559"/>
                    <a:pt x="1549" y="531"/>
                    <a:pt x="1549" y="517"/>
                  </a:cubicBezTo>
                  <a:lnTo>
                    <a:pt x="1522" y="464"/>
                  </a:lnTo>
                  <a:lnTo>
                    <a:pt x="1522" y="464"/>
                  </a:lnTo>
                  <a:cubicBezTo>
                    <a:pt x="1646" y="785"/>
                    <a:pt x="1388" y="1194"/>
                    <a:pt x="949" y="1228"/>
                  </a:cubicBezTo>
                  <a:cubicBezTo>
                    <a:pt x="936" y="1229"/>
                    <a:pt x="924" y="1229"/>
                    <a:pt x="912" y="1229"/>
                  </a:cubicBezTo>
                  <a:cubicBezTo>
                    <a:pt x="413" y="1229"/>
                    <a:pt x="293" y="684"/>
                    <a:pt x="293" y="684"/>
                  </a:cubicBezTo>
                  <a:cubicBezTo>
                    <a:pt x="252" y="419"/>
                    <a:pt x="489" y="224"/>
                    <a:pt x="740" y="182"/>
                  </a:cubicBezTo>
                  <a:cubicBezTo>
                    <a:pt x="740" y="182"/>
                    <a:pt x="758" y="188"/>
                    <a:pt x="771" y="188"/>
                  </a:cubicBezTo>
                  <a:cubicBezTo>
                    <a:pt x="777" y="188"/>
                    <a:pt x="782" y="187"/>
                    <a:pt x="782" y="182"/>
                  </a:cubicBezTo>
                  <a:cubicBezTo>
                    <a:pt x="782" y="182"/>
                    <a:pt x="878" y="152"/>
                    <a:pt x="1006" y="152"/>
                  </a:cubicBezTo>
                  <a:cubicBezTo>
                    <a:pt x="1126" y="152"/>
                    <a:pt x="1274" y="179"/>
                    <a:pt x="1395" y="280"/>
                  </a:cubicBezTo>
                  <a:cubicBezTo>
                    <a:pt x="1454" y="334"/>
                    <a:pt x="1495" y="395"/>
                    <a:pt x="1521" y="460"/>
                  </a:cubicBezTo>
                  <a:lnTo>
                    <a:pt x="1521" y="460"/>
                  </a:lnTo>
                  <a:cubicBezTo>
                    <a:pt x="1520" y="446"/>
                    <a:pt x="1507" y="419"/>
                    <a:pt x="1507" y="405"/>
                  </a:cubicBezTo>
                  <a:lnTo>
                    <a:pt x="1493" y="350"/>
                  </a:lnTo>
                  <a:cubicBezTo>
                    <a:pt x="1479" y="336"/>
                    <a:pt x="1479" y="322"/>
                    <a:pt x="1451" y="308"/>
                  </a:cubicBezTo>
                  <a:lnTo>
                    <a:pt x="1423" y="266"/>
                  </a:lnTo>
                  <a:lnTo>
                    <a:pt x="1381" y="238"/>
                  </a:lnTo>
                  <a:lnTo>
                    <a:pt x="1354" y="196"/>
                  </a:lnTo>
                  <a:cubicBezTo>
                    <a:pt x="1340" y="182"/>
                    <a:pt x="1312" y="182"/>
                    <a:pt x="1298" y="168"/>
                  </a:cubicBezTo>
                  <a:lnTo>
                    <a:pt x="1242" y="126"/>
                  </a:lnTo>
                  <a:cubicBezTo>
                    <a:pt x="1228" y="112"/>
                    <a:pt x="1214" y="98"/>
                    <a:pt x="1200" y="98"/>
                  </a:cubicBezTo>
                  <a:lnTo>
                    <a:pt x="1144" y="71"/>
                  </a:lnTo>
                  <a:cubicBezTo>
                    <a:pt x="1130" y="71"/>
                    <a:pt x="1102" y="57"/>
                    <a:pt x="1088" y="57"/>
                  </a:cubicBezTo>
                  <a:lnTo>
                    <a:pt x="1047" y="43"/>
                  </a:lnTo>
                  <a:cubicBezTo>
                    <a:pt x="1019" y="43"/>
                    <a:pt x="1005" y="29"/>
                    <a:pt x="991" y="29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rgbClr val="A4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5"/>
            <p:cNvSpPr/>
            <p:nvPr/>
          </p:nvSpPr>
          <p:spPr>
            <a:xfrm>
              <a:off x="4173175" y="3529975"/>
              <a:ext cx="44300" cy="33500"/>
            </a:xfrm>
            <a:custGeom>
              <a:avLst/>
              <a:gdLst/>
              <a:ahLst/>
              <a:cxnLst/>
              <a:rect l="l" t="t" r="r" b="b"/>
              <a:pathLst>
                <a:path w="1772" h="1340" extrusionOk="0">
                  <a:moveTo>
                    <a:pt x="958" y="137"/>
                  </a:moveTo>
                  <a:cubicBezTo>
                    <a:pt x="1077" y="137"/>
                    <a:pt x="1233" y="161"/>
                    <a:pt x="1354" y="266"/>
                  </a:cubicBezTo>
                  <a:cubicBezTo>
                    <a:pt x="1772" y="629"/>
                    <a:pt x="1437" y="1228"/>
                    <a:pt x="949" y="1256"/>
                  </a:cubicBezTo>
                  <a:cubicBezTo>
                    <a:pt x="926" y="1258"/>
                    <a:pt x="904" y="1259"/>
                    <a:pt x="882" y="1259"/>
                  </a:cubicBezTo>
                  <a:cubicBezTo>
                    <a:pt x="445" y="1259"/>
                    <a:pt x="293" y="872"/>
                    <a:pt x="279" y="712"/>
                  </a:cubicBezTo>
                  <a:cubicBezTo>
                    <a:pt x="238" y="475"/>
                    <a:pt x="433" y="252"/>
                    <a:pt x="740" y="182"/>
                  </a:cubicBezTo>
                  <a:cubicBezTo>
                    <a:pt x="740" y="168"/>
                    <a:pt x="750" y="168"/>
                    <a:pt x="761" y="168"/>
                  </a:cubicBezTo>
                  <a:cubicBezTo>
                    <a:pt x="771" y="168"/>
                    <a:pt x="782" y="168"/>
                    <a:pt x="782" y="154"/>
                  </a:cubicBezTo>
                  <a:cubicBezTo>
                    <a:pt x="782" y="154"/>
                    <a:pt x="856" y="137"/>
                    <a:pt x="958" y="137"/>
                  </a:cubicBezTo>
                  <a:close/>
                  <a:moveTo>
                    <a:pt x="796" y="1"/>
                  </a:moveTo>
                  <a:cubicBezTo>
                    <a:pt x="792" y="1"/>
                    <a:pt x="789" y="6"/>
                    <a:pt x="787" y="15"/>
                  </a:cubicBezTo>
                  <a:lnTo>
                    <a:pt x="670" y="15"/>
                  </a:lnTo>
                  <a:cubicBezTo>
                    <a:pt x="642" y="43"/>
                    <a:pt x="628" y="43"/>
                    <a:pt x="600" y="43"/>
                  </a:cubicBezTo>
                  <a:lnTo>
                    <a:pt x="558" y="57"/>
                  </a:lnTo>
                  <a:cubicBezTo>
                    <a:pt x="531" y="57"/>
                    <a:pt x="517" y="71"/>
                    <a:pt x="503" y="71"/>
                  </a:cubicBezTo>
                  <a:lnTo>
                    <a:pt x="447" y="85"/>
                  </a:lnTo>
                  <a:cubicBezTo>
                    <a:pt x="433" y="85"/>
                    <a:pt x="419" y="112"/>
                    <a:pt x="391" y="112"/>
                  </a:cubicBezTo>
                  <a:lnTo>
                    <a:pt x="349" y="140"/>
                  </a:lnTo>
                  <a:cubicBezTo>
                    <a:pt x="321" y="154"/>
                    <a:pt x="307" y="154"/>
                    <a:pt x="293" y="182"/>
                  </a:cubicBezTo>
                  <a:lnTo>
                    <a:pt x="238" y="210"/>
                  </a:lnTo>
                  <a:lnTo>
                    <a:pt x="210" y="252"/>
                  </a:lnTo>
                  <a:lnTo>
                    <a:pt x="168" y="280"/>
                  </a:lnTo>
                  <a:cubicBezTo>
                    <a:pt x="154" y="280"/>
                    <a:pt x="154" y="294"/>
                    <a:pt x="140" y="322"/>
                  </a:cubicBezTo>
                  <a:lnTo>
                    <a:pt x="98" y="364"/>
                  </a:lnTo>
                  <a:cubicBezTo>
                    <a:pt x="84" y="391"/>
                    <a:pt x="70" y="405"/>
                    <a:pt x="70" y="419"/>
                  </a:cubicBezTo>
                  <a:lnTo>
                    <a:pt x="42" y="475"/>
                  </a:lnTo>
                  <a:cubicBezTo>
                    <a:pt x="42" y="489"/>
                    <a:pt x="28" y="503"/>
                    <a:pt x="28" y="531"/>
                  </a:cubicBezTo>
                  <a:lnTo>
                    <a:pt x="14" y="573"/>
                  </a:lnTo>
                  <a:cubicBezTo>
                    <a:pt x="0" y="601"/>
                    <a:pt x="0" y="615"/>
                    <a:pt x="0" y="629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8"/>
                  </a:lnTo>
                  <a:cubicBezTo>
                    <a:pt x="42" y="1089"/>
                    <a:pt x="363" y="1340"/>
                    <a:pt x="754" y="1340"/>
                  </a:cubicBezTo>
                  <a:cubicBezTo>
                    <a:pt x="1200" y="1340"/>
                    <a:pt x="1549" y="1047"/>
                    <a:pt x="1563" y="684"/>
                  </a:cubicBezTo>
                  <a:lnTo>
                    <a:pt x="1563" y="601"/>
                  </a:lnTo>
                  <a:cubicBezTo>
                    <a:pt x="1563" y="559"/>
                    <a:pt x="1549" y="531"/>
                    <a:pt x="1549" y="503"/>
                  </a:cubicBezTo>
                  <a:lnTo>
                    <a:pt x="1521" y="461"/>
                  </a:lnTo>
                  <a:cubicBezTo>
                    <a:pt x="1521" y="433"/>
                    <a:pt x="1507" y="419"/>
                    <a:pt x="1507" y="405"/>
                  </a:cubicBezTo>
                  <a:lnTo>
                    <a:pt x="1493" y="350"/>
                  </a:lnTo>
                  <a:cubicBezTo>
                    <a:pt x="1479" y="336"/>
                    <a:pt x="1479" y="322"/>
                    <a:pt x="1451" y="294"/>
                  </a:cubicBezTo>
                  <a:lnTo>
                    <a:pt x="1423" y="266"/>
                  </a:lnTo>
                  <a:lnTo>
                    <a:pt x="1381" y="224"/>
                  </a:lnTo>
                  <a:lnTo>
                    <a:pt x="1354" y="196"/>
                  </a:lnTo>
                  <a:cubicBezTo>
                    <a:pt x="1340" y="182"/>
                    <a:pt x="1312" y="182"/>
                    <a:pt x="1298" y="154"/>
                  </a:cubicBezTo>
                  <a:lnTo>
                    <a:pt x="1242" y="126"/>
                  </a:lnTo>
                  <a:cubicBezTo>
                    <a:pt x="1228" y="112"/>
                    <a:pt x="1214" y="85"/>
                    <a:pt x="1200" y="85"/>
                  </a:cubicBezTo>
                  <a:lnTo>
                    <a:pt x="1144" y="71"/>
                  </a:lnTo>
                  <a:cubicBezTo>
                    <a:pt x="1130" y="71"/>
                    <a:pt x="1102" y="57"/>
                    <a:pt x="1088" y="57"/>
                  </a:cubicBezTo>
                  <a:lnTo>
                    <a:pt x="1047" y="43"/>
                  </a:lnTo>
                  <a:cubicBezTo>
                    <a:pt x="1019" y="43"/>
                    <a:pt x="1005" y="15"/>
                    <a:pt x="991" y="15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rgbClr val="A0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4173175" y="3530325"/>
              <a:ext cx="42925" cy="33850"/>
            </a:xfrm>
            <a:custGeom>
              <a:avLst/>
              <a:gdLst/>
              <a:ahLst/>
              <a:cxnLst/>
              <a:rect l="l" t="t" r="r" b="b"/>
              <a:pathLst>
                <a:path w="1717" h="1354" extrusionOk="0">
                  <a:moveTo>
                    <a:pt x="802" y="20"/>
                  </a:moveTo>
                  <a:cubicBezTo>
                    <a:pt x="804" y="20"/>
                    <a:pt x="807" y="23"/>
                    <a:pt x="810" y="29"/>
                  </a:cubicBezTo>
                  <a:lnTo>
                    <a:pt x="797" y="29"/>
                  </a:lnTo>
                  <a:cubicBezTo>
                    <a:pt x="799" y="23"/>
                    <a:pt x="800" y="20"/>
                    <a:pt x="802" y="20"/>
                  </a:cubicBezTo>
                  <a:close/>
                  <a:moveTo>
                    <a:pt x="955" y="104"/>
                  </a:moveTo>
                  <a:cubicBezTo>
                    <a:pt x="1065" y="104"/>
                    <a:pt x="1210" y="130"/>
                    <a:pt x="1340" y="238"/>
                  </a:cubicBezTo>
                  <a:cubicBezTo>
                    <a:pt x="1716" y="545"/>
                    <a:pt x="1507" y="1214"/>
                    <a:pt x="907" y="1242"/>
                  </a:cubicBezTo>
                  <a:cubicBezTo>
                    <a:pt x="899" y="1243"/>
                    <a:pt x="890" y="1243"/>
                    <a:pt x="882" y="1243"/>
                  </a:cubicBezTo>
                  <a:cubicBezTo>
                    <a:pt x="506" y="1243"/>
                    <a:pt x="279" y="944"/>
                    <a:pt x="238" y="698"/>
                  </a:cubicBezTo>
                  <a:cubicBezTo>
                    <a:pt x="210" y="391"/>
                    <a:pt x="489" y="182"/>
                    <a:pt x="740" y="126"/>
                  </a:cubicBezTo>
                  <a:lnTo>
                    <a:pt x="782" y="126"/>
                  </a:lnTo>
                  <a:cubicBezTo>
                    <a:pt x="782" y="126"/>
                    <a:pt x="853" y="104"/>
                    <a:pt x="955" y="104"/>
                  </a:cubicBezTo>
                  <a:close/>
                  <a:moveTo>
                    <a:pt x="796" y="1"/>
                  </a:moveTo>
                  <a:cubicBezTo>
                    <a:pt x="790" y="1"/>
                    <a:pt x="786" y="11"/>
                    <a:pt x="784" y="29"/>
                  </a:cubicBezTo>
                  <a:lnTo>
                    <a:pt x="670" y="29"/>
                  </a:lnTo>
                  <a:cubicBezTo>
                    <a:pt x="642" y="43"/>
                    <a:pt x="628" y="43"/>
                    <a:pt x="600" y="43"/>
                  </a:cubicBezTo>
                  <a:lnTo>
                    <a:pt x="558" y="57"/>
                  </a:lnTo>
                  <a:cubicBezTo>
                    <a:pt x="531" y="57"/>
                    <a:pt x="517" y="71"/>
                    <a:pt x="503" y="71"/>
                  </a:cubicBezTo>
                  <a:lnTo>
                    <a:pt x="447" y="98"/>
                  </a:lnTo>
                  <a:cubicBezTo>
                    <a:pt x="433" y="98"/>
                    <a:pt x="419" y="112"/>
                    <a:pt x="391" y="112"/>
                  </a:cubicBezTo>
                  <a:lnTo>
                    <a:pt x="349" y="140"/>
                  </a:lnTo>
                  <a:cubicBezTo>
                    <a:pt x="321" y="168"/>
                    <a:pt x="307" y="168"/>
                    <a:pt x="293" y="182"/>
                  </a:cubicBezTo>
                  <a:lnTo>
                    <a:pt x="238" y="210"/>
                  </a:lnTo>
                  <a:lnTo>
                    <a:pt x="210" y="252"/>
                  </a:lnTo>
                  <a:lnTo>
                    <a:pt x="168" y="280"/>
                  </a:lnTo>
                  <a:cubicBezTo>
                    <a:pt x="154" y="280"/>
                    <a:pt x="154" y="308"/>
                    <a:pt x="140" y="322"/>
                  </a:cubicBezTo>
                  <a:lnTo>
                    <a:pt x="98" y="377"/>
                  </a:lnTo>
                  <a:cubicBezTo>
                    <a:pt x="84" y="391"/>
                    <a:pt x="70" y="405"/>
                    <a:pt x="70" y="419"/>
                  </a:cubicBezTo>
                  <a:lnTo>
                    <a:pt x="42" y="475"/>
                  </a:lnTo>
                  <a:cubicBezTo>
                    <a:pt x="42" y="489"/>
                    <a:pt x="28" y="517"/>
                    <a:pt x="28" y="531"/>
                  </a:cubicBezTo>
                  <a:lnTo>
                    <a:pt x="14" y="587"/>
                  </a:lnTo>
                  <a:cubicBezTo>
                    <a:pt x="0" y="601"/>
                    <a:pt x="0" y="615"/>
                    <a:pt x="0" y="629"/>
                  </a:cubicBezTo>
                  <a:lnTo>
                    <a:pt x="0" y="684"/>
                  </a:lnTo>
                  <a:lnTo>
                    <a:pt x="0" y="726"/>
                  </a:lnTo>
                  <a:lnTo>
                    <a:pt x="0" y="768"/>
                  </a:lnTo>
                  <a:cubicBezTo>
                    <a:pt x="42" y="1089"/>
                    <a:pt x="363" y="1354"/>
                    <a:pt x="754" y="1354"/>
                  </a:cubicBezTo>
                  <a:cubicBezTo>
                    <a:pt x="1200" y="1354"/>
                    <a:pt x="1549" y="1047"/>
                    <a:pt x="1563" y="684"/>
                  </a:cubicBezTo>
                  <a:lnTo>
                    <a:pt x="1563" y="601"/>
                  </a:lnTo>
                  <a:cubicBezTo>
                    <a:pt x="1563" y="559"/>
                    <a:pt x="1549" y="531"/>
                    <a:pt x="1549" y="517"/>
                  </a:cubicBezTo>
                  <a:lnTo>
                    <a:pt x="1521" y="461"/>
                  </a:lnTo>
                  <a:cubicBezTo>
                    <a:pt x="1521" y="447"/>
                    <a:pt x="1507" y="419"/>
                    <a:pt x="1507" y="405"/>
                  </a:cubicBezTo>
                  <a:lnTo>
                    <a:pt x="1493" y="350"/>
                  </a:lnTo>
                  <a:cubicBezTo>
                    <a:pt x="1479" y="336"/>
                    <a:pt x="1479" y="322"/>
                    <a:pt x="1451" y="308"/>
                  </a:cubicBezTo>
                  <a:lnTo>
                    <a:pt x="1423" y="266"/>
                  </a:lnTo>
                  <a:lnTo>
                    <a:pt x="1381" y="238"/>
                  </a:lnTo>
                  <a:lnTo>
                    <a:pt x="1354" y="196"/>
                  </a:lnTo>
                  <a:cubicBezTo>
                    <a:pt x="1340" y="182"/>
                    <a:pt x="1312" y="182"/>
                    <a:pt x="1298" y="168"/>
                  </a:cubicBezTo>
                  <a:lnTo>
                    <a:pt x="1242" y="126"/>
                  </a:lnTo>
                  <a:cubicBezTo>
                    <a:pt x="1228" y="112"/>
                    <a:pt x="1214" y="98"/>
                    <a:pt x="1200" y="98"/>
                  </a:cubicBezTo>
                  <a:lnTo>
                    <a:pt x="1144" y="71"/>
                  </a:lnTo>
                  <a:cubicBezTo>
                    <a:pt x="1130" y="71"/>
                    <a:pt x="1102" y="57"/>
                    <a:pt x="1088" y="57"/>
                  </a:cubicBezTo>
                  <a:lnTo>
                    <a:pt x="1047" y="43"/>
                  </a:lnTo>
                  <a:cubicBezTo>
                    <a:pt x="1019" y="43"/>
                    <a:pt x="1005" y="29"/>
                    <a:pt x="991" y="29"/>
                  </a:cubicBezTo>
                  <a:lnTo>
                    <a:pt x="935" y="1"/>
                  </a:lnTo>
                  <a:close/>
                </a:path>
              </a:pathLst>
            </a:custGeom>
            <a:solidFill>
              <a:srgbClr val="9D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5"/>
            <p:cNvSpPr/>
            <p:nvPr/>
          </p:nvSpPr>
          <p:spPr>
            <a:xfrm>
              <a:off x="4172475" y="3530325"/>
              <a:ext cx="39675" cy="33850"/>
            </a:xfrm>
            <a:custGeom>
              <a:avLst/>
              <a:gdLst/>
              <a:ahLst/>
              <a:cxnLst/>
              <a:rect l="l" t="t" r="r" b="b"/>
              <a:pathLst>
                <a:path w="1587" h="1354" extrusionOk="0">
                  <a:moveTo>
                    <a:pt x="823" y="20"/>
                  </a:moveTo>
                  <a:cubicBezTo>
                    <a:pt x="824" y="20"/>
                    <a:pt x="824" y="23"/>
                    <a:pt x="824" y="29"/>
                  </a:cubicBezTo>
                  <a:lnTo>
                    <a:pt x="822" y="29"/>
                  </a:lnTo>
                  <a:cubicBezTo>
                    <a:pt x="823" y="23"/>
                    <a:pt x="823" y="20"/>
                    <a:pt x="823" y="20"/>
                  </a:cubicBezTo>
                  <a:close/>
                  <a:moveTo>
                    <a:pt x="1390" y="230"/>
                  </a:moveTo>
                  <a:lnTo>
                    <a:pt x="1395" y="238"/>
                  </a:lnTo>
                  <a:lnTo>
                    <a:pt x="1407" y="245"/>
                  </a:lnTo>
                  <a:lnTo>
                    <a:pt x="1407" y="245"/>
                  </a:lnTo>
                  <a:cubicBezTo>
                    <a:pt x="1401" y="240"/>
                    <a:pt x="1396" y="235"/>
                    <a:pt x="1390" y="230"/>
                  </a:cubicBezTo>
                  <a:close/>
                  <a:moveTo>
                    <a:pt x="1407" y="245"/>
                  </a:moveTo>
                  <a:lnTo>
                    <a:pt x="1407" y="245"/>
                  </a:lnTo>
                  <a:cubicBezTo>
                    <a:pt x="1452" y="289"/>
                    <a:pt x="1489" y="339"/>
                    <a:pt x="1518" y="393"/>
                  </a:cubicBezTo>
                  <a:lnTo>
                    <a:pt x="1518" y="393"/>
                  </a:lnTo>
                  <a:lnTo>
                    <a:pt x="1507" y="350"/>
                  </a:lnTo>
                  <a:cubicBezTo>
                    <a:pt x="1479" y="336"/>
                    <a:pt x="1479" y="322"/>
                    <a:pt x="1465" y="308"/>
                  </a:cubicBezTo>
                  <a:lnTo>
                    <a:pt x="1437" y="266"/>
                  </a:lnTo>
                  <a:lnTo>
                    <a:pt x="1407" y="245"/>
                  </a:lnTo>
                  <a:close/>
                  <a:moveTo>
                    <a:pt x="1518" y="393"/>
                  </a:moveTo>
                  <a:lnTo>
                    <a:pt x="1521" y="405"/>
                  </a:lnTo>
                  <a:cubicBezTo>
                    <a:pt x="1521" y="419"/>
                    <a:pt x="1535" y="447"/>
                    <a:pt x="1535" y="461"/>
                  </a:cubicBezTo>
                  <a:lnTo>
                    <a:pt x="1549" y="517"/>
                  </a:lnTo>
                  <a:cubicBezTo>
                    <a:pt x="1549" y="531"/>
                    <a:pt x="1577" y="559"/>
                    <a:pt x="1577" y="601"/>
                  </a:cubicBezTo>
                  <a:lnTo>
                    <a:pt x="1577" y="684"/>
                  </a:lnTo>
                  <a:cubicBezTo>
                    <a:pt x="1575" y="707"/>
                    <a:pt x="1572" y="729"/>
                    <a:pt x="1568" y="751"/>
                  </a:cubicBezTo>
                  <a:lnTo>
                    <a:pt x="1568" y="751"/>
                  </a:lnTo>
                  <a:cubicBezTo>
                    <a:pt x="1583" y="689"/>
                    <a:pt x="1586" y="624"/>
                    <a:pt x="1577" y="559"/>
                  </a:cubicBezTo>
                  <a:cubicBezTo>
                    <a:pt x="1566" y="502"/>
                    <a:pt x="1546" y="446"/>
                    <a:pt x="1518" y="393"/>
                  </a:cubicBezTo>
                  <a:close/>
                  <a:moveTo>
                    <a:pt x="810" y="1"/>
                  </a:moveTo>
                  <a:lnTo>
                    <a:pt x="810" y="29"/>
                  </a:lnTo>
                  <a:lnTo>
                    <a:pt x="684" y="29"/>
                  </a:lnTo>
                  <a:cubicBezTo>
                    <a:pt x="656" y="43"/>
                    <a:pt x="628" y="43"/>
                    <a:pt x="614" y="43"/>
                  </a:cubicBezTo>
                  <a:lnTo>
                    <a:pt x="559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98"/>
                  </a:lnTo>
                  <a:cubicBezTo>
                    <a:pt x="447" y="98"/>
                    <a:pt x="419" y="112"/>
                    <a:pt x="405" y="112"/>
                  </a:cubicBezTo>
                  <a:lnTo>
                    <a:pt x="349" y="140"/>
                  </a:lnTo>
                  <a:cubicBezTo>
                    <a:pt x="335" y="168"/>
                    <a:pt x="321" y="168"/>
                    <a:pt x="307" y="182"/>
                  </a:cubicBezTo>
                  <a:lnTo>
                    <a:pt x="252" y="210"/>
                  </a:lnTo>
                  <a:lnTo>
                    <a:pt x="210" y="252"/>
                  </a:lnTo>
                  <a:lnTo>
                    <a:pt x="182" y="280"/>
                  </a:lnTo>
                  <a:cubicBezTo>
                    <a:pt x="168" y="280"/>
                    <a:pt x="168" y="308"/>
                    <a:pt x="140" y="322"/>
                  </a:cubicBezTo>
                  <a:lnTo>
                    <a:pt x="112" y="377"/>
                  </a:lnTo>
                  <a:cubicBezTo>
                    <a:pt x="98" y="391"/>
                    <a:pt x="70" y="405"/>
                    <a:pt x="70" y="419"/>
                  </a:cubicBezTo>
                  <a:lnTo>
                    <a:pt x="56" y="475"/>
                  </a:lnTo>
                  <a:cubicBezTo>
                    <a:pt x="56" y="489"/>
                    <a:pt x="42" y="517"/>
                    <a:pt x="42" y="531"/>
                  </a:cubicBezTo>
                  <a:lnTo>
                    <a:pt x="28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6" y="1089"/>
                    <a:pt x="377" y="1354"/>
                    <a:pt x="768" y="1354"/>
                  </a:cubicBezTo>
                  <a:cubicBezTo>
                    <a:pt x="1173" y="1354"/>
                    <a:pt x="1505" y="1084"/>
                    <a:pt x="1568" y="751"/>
                  </a:cubicBezTo>
                  <a:lnTo>
                    <a:pt x="1568" y="751"/>
                  </a:lnTo>
                  <a:cubicBezTo>
                    <a:pt x="1501" y="1030"/>
                    <a:pt x="1210" y="1255"/>
                    <a:pt x="895" y="1255"/>
                  </a:cubicBezTo>
                  <a:cubicBezTo>
                    <a:pt x="773" y="1255"/>
                    <a:pt x="648" y="1222"/>
                    <a:pt x="531" y="1145"/>
                  </a:cubicBezTo>
                  <a:cubicBezTo>
                    <a:pt x="70" y="838"/>
                    <a:pt x="168" y="224"/>
                    <a:pt x="810" y="98"/>
                  </a:cubicBezTo>
                  <a:cubicBezTo>
                    <a:pt x="870" y="84"/>
                    <a:pt x="928" y="78"/>
                    <a:pt x="982" y="78"/>
                  </a:cubicBezTo>
                  <a:cubicBezTo>
                    <a:pt x="1149" y="78"/>
                    <a:pt x="1288" y="138"/>
                    <a:pt x="1390" y="230"/>
                  </a:cubicBezTo>
                  <a:lnTo>
                    <a:pt x="1390" y="230"/>
                  </a:lnTo>
                  <a:lnTo>
                    <a:pt x="1368" y="196"/>
                  </a:lnTo>
                  <a:cubicBezTo>
                    <a:pt x="1340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28" y="98"/>
                    <a:pt x="1200" y="98"/>
                  </a:cubicBezTo>
                  <a:lnTo>
                    <a:pt x="1158" y="71"/>
                  </a:lnTo>
                  <a:cubicBezTo>
                    <a:pt x="1130" y="71"/>
                    <a:pt x="1116" y="57"/>
                    <a:pt x="1103" y="57"/>
                  </a:cubicBezTo>
                  <a:lnTo>
                    <a:pt x="1047" y="43"/>
                  </a:lnTo>
                  <a:cubicBezTo>
                    <a:pt x="1033" y="43"/>
                    <a:pt x="1019" y="29"/>
                    <a:pt x="1005" y="29"/>
                  </a:cubicBezTo>
                  <a:lnTo>
                    <a:pt x="949" y="1"/>
                  </a:lnTo>
                  <a:close/>
                </a:path>
              </a:pathLst>
            </a:custGeom>
            <a:solidFill>
              <a:srgbClr val="99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5"/>
            <p:cNvSpPr/>
            <p:nvPr/>
          </p:nvSpPr>
          <p:spPr>
            <a:xfrm>
              <a:off x="4172825" y="3530325"/>
              <a:ext cx="44650" cy="33850"/>
            </a:xfrm>
            <a:custGeom>
              <a:avLst/>
              <a:gdLst/>
              <a:ahLst/>
              <a:cxnLst/>
              <a:rect l="l" t="t" r="r" b="b"/>
              <a:pathLst>
                <a:path w="1786" h="1354" extrusionOk="0">
                  <a:moveTo>
                    <a:pt x="815" y="18"/>
                  </a:moveTo>
                  <a:cubicBezTo>
                    <a:pt x="817" y="18"/>
                    <a:pt x="820" y="21"/>
                    <a:pt x="824" y="29"/>
                  </a:cubicBezTo>
                  <a:lnTo>
                    <a:pt x="811" y="29"/>
                  </a:lnTo>
                  <a:cubicBezTo>
                    <a:pt x="811" y="22"/>
                    <a:pt x="813" y="18"/>
                    <a:pt x="815" y="18"/>
                  </a:cubicBezTo>
                  <a:close/>
                  <a:moveTo>
                    <a:pt x="914" y="61"/>
                  </a:moveTo>
                  <a:cubicBezTo>
                    <a:pt x="1023" y="61"/>
                    <a:pt x="1201" y="89"/>
                    <a:pt x="1368" y="238"/>
                  </a:cubicBezTo>
                  <a:cubicBezTo>
                    <a:pt x="1786" y="615"/>
                    <a:pt x="1507" y="1228"/>
                    <a:pt x="921" y="1256"/>
                  </a:cubicBezTo>
                  <a:cubicBezTo>
                    <a:pt x="905" y="1257"/>
                    <a:pt x="888" y="1258"/>
                    <a:pt x="872" y="1258"/>
                  </a:cubicBezTo>
                  <a:cubicBezTo>
                    <a:pt x="482" y="1258"/>
                    <a:pt x="237" y="941"/>
                    <a:pt x="224" y="726"/>
                  </a:cubicBezTo>
                  <a:cubicBezTo>
                    <a:pt x="182" y="308"/>
                    <a:pt x="600" y="126"/>
                    <a:pt x="754" y="98"/>
                  </a:cubicBezTo>
                  <a:cubicBezTo>
                    <a:pt x="761" y="85"/>
                    <a:pt x="771" y="85"/>
                    <a:pt x="782" y="85"/>
                  </a:cubicBezTo>
                  <a:cubicBezTo>
                    <a:pt x="792" y="85"/>
                    <a:pt x="803" y="85"/>
                    <a:pt x="810" y="71"/>
                  </a:cubicBezTo>
                  <a:cubicBezTo>
                    <a:pt x="810" y="71"/>
                    <a:pt x="850" y="61"/>
                    <a:pt x="914" y="61"/>
                  </a:cubicBezTo>
                  <a:close/>
                  <a:moveTo>
                    <a:pt x="810" y="1"/>
                  </a:moveTo>
                  <a:lnTo>
                    <a:pt x="810" y="29"/>
                  </a:lnTo>
                  <a:lnTo>
                    <a:pt x="684" y="29"/>
                  </a:lnTo>
                  <a:cubicBezTo>
                    <a:pt x="656" y="43"/>
                    <a:pt x="628" y="43"/>
                    <a:pt x="614" y="43"/>
                  </a:cubicBezTo>
                  <a:lnTo>
                    <a:pt x="558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98"/>
                  </a:lnTo>
                  <a:cubicBezTo>
                    <a:pt x="447" y="98"/>
                    <a:pt x="433" y="112"/>
                    <a:pt x="405" y="112"/>
                  </a:cubicBezTo>
                  <a:lnTo>
                    <a:pt x="363" y="140"/>
                  </a:lnTo>
                  <a:cubicBezTo>
                    <a:pt x="335" y="168"/>
                    <a:pt x="321" y="168"/>
                    <a:pt x="307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308"/>
                    <a:pt x="154" y="322"/>
                  </a:cubicBezTo>
                  <a:lnTo>
                    <a:pt x="112" y="377"/>
                  </a:lnTo>
                  <a:cubicBezTo>
                    <a:pt x="98" y="391"/>
                    <a:pt x="70" y="405"/>
                    <a:pt x="70" y="419"/>
                  </a:cubicBezTo>
                  <a:lnTo>
                    <a:pt x="56" y="475"/>
                  </a:lnTo>
                  <a:cubicBezTo>
                    <a:pt x="56" y="489"/>
                    <a:pt x="42" y="517"/>
                    <a:pt x="42" y="531"/>
                  </a:cubicBezTo>
                  <a:lnTo>
                    <a:pt x="28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6" y="1089"/>
                    <a:pt x="377" y="1354"/>
                    <a:pt x="768" y="1354"/>
                  </a:cubicBezTo>
                  <a:cubicBezTo>
                    <a:pt x="1214" y="1354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17"/>
                  </a:cubicBezTo>
                  <a:lnTo>
                    <a:pt x="1535" y="461"/>
                  </a:lnTo>
                  <a:cubicBezTo>
                    <a:pt x="1535" y="447"/>
                    <a:pt x="1521" y="419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5" y="308"/>
                  </a:cubicBezTo>
                  <a:lnTo>
                    <a:pt x="1437" y="266"/>
                  </a:lnTo>
                  <a:lnTo>
                    <a:pt x="1395" y="238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28" y="98"/>
                    <a:pt x="1214" y="98"/>
                  </a:cubicBezTo>
                  <a:lnTo>
                    <a:pt x="1158" y="71"/>
                  </a:lnTo>
                  <a:cubicBezTo>
                    <a:pt x="1144" y="71"/>
                    <a:pt x="1116" y="57"/>
                    <a:pt x="1102" y="57"/>
                  </a:cubicBezTo>
                  <a:lnTo>
                    <a:pt x="1047" y="43"/>
                  </a:lnTo>
                  <a:cubicBezTo>
                    <a:pt x="1033" y="43"/>
                    <a:pt x="1019" y="29"/>
                    <a:pt x="1005" y="29"/>
                  </a:cubicBezTo>
                  <a:lnTo>
                    <a:pt x="949" y="1"/>
                  </a:lnTo>
                  <a:close/>
                </a:path>
              </a:pathLst>
            </a:custGeom>
            <a:solidFill>
              <a:srgbClr val="96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5"/>
            <p:cNvSpPr/>
            <p:nvPr/>
          </p:nvSpPr>
          <p:spPr>
            <a:xfrm>
              <a:off x="4172825" y="3530325"/>
              <a:ext cx="41550" cy="33850"/>
            </a:xfrm>
            <a:custGeom>
              <a:avLst/>
              <a:gdLst/>
              <a:ahLst/>
              <a:cxnLst/>
              <a:rect l="l" t="t" r="r" b="b"/>
              <a:pathLst>
                <a:path w="1662" h="1354" extrusionOk="0">
                  <a:moveTo>
                    <a:pt x="814" y="17"/>
                  </a:moveTo>
                  <a:cubicBezTo>
                    <a:pt x="817" y="17"/>
                    <a:pt x="819" y="21"/>
                    <a:pt x="824" y="29"/>
                  </a:cubicBezTo>
                  <a:lnTo>
                    <a:pt x="810" y="29"/>
                  </a:lnTo>
                  <a:cubicBezTo>
                    <a:pt x="811" y="22"/>
                    <a:pt x="812" y="17"/>
                    <a:pt x="814" y="17"/>
                  </a:cubicBezTo>
                  <a:close/>
                  <a:moveTo>
                    <a:pt x="1534" y="455"/>
                  </a:moveTo>
                  <a:cubicBezTo>
                    <a:pt x="1535" y="458"/>
                    <a:pt x="1535" y="459"/>
                    <a:pt x="1535" y="461"/>
                  </a:cubicBezTo>
                  <a:lnTo>
                    <a:pt x="1540" y="472"/>
                  </a:lnTo>
                  <a:lnTo>
                    <a:pt x="1540" y="472"/>
                  </a:lnTo>
                  <a:cubicBezTo>
                    <a:pt x="1538" y="467"/>
                    <a:pt x="1536" y="461"/>
                    <a:pt x="1534" y="455"/>
                  </a:cubicBezTo>
                  <a:close/>
                  <a:moveTo>
                    <a:pt x="810" y="1"/>
                  </a:moveTo>
                  <a:lnTo>
                    <a:pt x="810" y="29"/>
                  </a:lnTo>
                  <a:lnTo>
                    <a:pt x="684" y="29"/>
                  </a:lnTo>
                  <a:cubicBezTo>
                    <a:pt x="656" y="43"/>
                    <a:pt x="628" y="43"/>
                    <a:pt x="614" y="43"/>
                  </a:cubicBezTo>
                  <a:lnTo>
                    <a:pt x="558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98"/>
                  </a:lnTo>
                  <a:cubicBezTo>
                    <a:pt x="447" y="98"/>
                    <a:pt x="433" y="112"/>
                    <a:pt x="405" y="112"/>
                  </a:cubicBezTo>
                  <a:lnTo>
                    <a:pt x="363" y="140"/>
                  </a:lnTo>
                  <a:cubicBezTo>
                    <a:pt x="335" y="168"/>
                    <a:pt x="321" y="168"/>
                    <a:pt x="307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308"/>
                    <a:pt x="154" y="322"/>
                  </a:cubicBezTo>
                  <a:lnTo>
                    <a:pt x="112" y="377"/>
                  </a:lnTo>
                  <a:cubicBezTo>
                    <a:pt x="98" y="391"/>
                    <a:pt x="70" y="405"/>
                    <a:pt x="70" y="419"/>
                  </a:cubicBezTo>
                  <a:lnTo>
                    <a:pt x="56" y="475"/>
                  </a:lnTo>
                  <a:cubicBezTo>
                    <a:pt x="56" y="489"/>
                    <a:pt x="42" y="517"/>
                    <a:pt x="42" y="531"/>
                  </a:cubicBezTo>
                  <a:lnTo>
                    <a:pt x="28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6" y="1089"/>
                    <a:pt x="377" y="1354"/>
                    <a:pt x="768" y="1354"/>
                  </a:cubicBezTo>
                  <a:cubicBezTo>
                    <a:pt x="1214" y="1354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17"/>
                  </a:cubicBezTo>
                  <a:lnTo>
                    <a:pt x="1540" y="472"/>
                  </a:lnTo>
                  <a:lnTo>
                    <a:pt x="1540" y="472"/>
                  </a:lnTo>
                  <a:cubicBezTo>
                    <a:pt x="1662" y="825"/>
                    <a:pt x="1378" y="1245"/>
                    <a:pt x="893" y="1256"/>
                  </a:cubicBezTo>
                  <a:cubicBezTo>
                    <a:pt x="877" y="1257"/>
                    <a:pt x="860" y="1258"/>
                    <a:pt x="844" y="1258"/>
                  </a:cubicBezTo>
                  <a:cubicBezTo>
                    <a:pt x="479" y="1258"/>
                    <a:pt x="223" y="965"/>
                    <a:pt x="196" y="684"/>
                  </a:cubicBezTo>
                  <a:cubicBezTo>
                    <a:pt x="182" y="336"/>
                    <a:pt x="517" y="98"/>
                    <a:pt x="768" y="57"/>
                  </a:cubicBezTo>
                  <a:lnTo>
                    <a:pt x="810" y="57"/>
                  </a:lnTo>
                  <a:cubicBezTo>
                    <a:pt x="810" y="57"/>
                    <a:pt x="847" y="48"/>
                    <a:pt x="908" y="48"/>
                  </a:cubicBezTo>
                  <a:cubicBezTo>
                    <a:pt x="1017" y="48"/>
                    <a:pt x="1202" y="77"/>
                    <a:pt x="1381" y="238"/>
                  </a:cubicBezTo>
                  <a:cubicBezTo>
                    <a:pt x="1454" y="303"/>
                    <a:pt x="1504" y="377"/>
                    <a:pt x="1534" y="455"/>
                  </a:cubicBezTo>
                  <a:lnTo>
                    <a:pt x="1534" y="455"/>
                  </a:lnTo>
                  <a:cubicBezTo>
                    <a:pt x="1532" y="441"/>
                    <a:pt x="1521" y="418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5" y="308"/>
                  </a:cubicBezTo>
                  <a:lnTo>
                    <a:pt x="1437" y="266"/>
                  </a:lnTo>
                  <a:lnTo>
                    <a:pt x="1395" y="238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28" y="98"/>
                    <a:pt x="1214" y="98"/>
                  </a:cubicBezTo>
                  <a:lnTo>
                    <a:pt x="1158" y="71"/>
                  </a:lnTo>
                  <a:cubicBezTo>
                    <a:pt x="1144" y="71"/>
                    <a:pt x="1116" y="57"/>
                    <a:pt x="1102" y="57"/>
                  </a:cubicBezTo>
                  <a:lnTo>
                    <a:pt x="1047" y="43"/>
                  </a:lnTo>
                  <a:cubicBezTo>
                    <a:pt x="1033" y="43"/>
                    <a:pt x="1019" y="29"/>
                    <a:pt x="1005" y="29"/>
                  </a:cubicBezTo>
                  <a:lnTo>
                    <a:pt x="949" y="1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4172825" y="3530325"/>
              <a:ext cx="44650" cy="33850"/>
            </a:xfrm>
            <a:custGeom>
              <a:avLst/>
              <a:gdLst/>
              <a:ahLst/>
              <a:cxnLst/>
              <a:rect l="l" t="t" r="r" b="b"/>
              <a:pathLst>
                <a:path w="1786" h="1354" extrusionOk="0">
                  <a:moveTo>
                    <a:pt x="814" y="17"/>
                  </a:moveTo>
                  <a:cubicBezTo>
                    <a:pt x="816" y="17"/>
                    <a:pt x="819" y="20"/>
                    <a:pt x="824" y="29"/>
                  </a:cubicBezTo>
                  <a:lnTo>
                    <a:pt x="810" y="29"/>
                  </a:lnTo>
                  <a:cubicBezTo>
                    <a:pt x="810" y="22"/>
                    <a:pt x="811" y="17"/>
                    <a:pt x="814" y="17"/>
                  </a:cubicBezTo>
                  <a:close/>
                  <a:moveTo>
                    <a:pt x="872" y="40"/>
                  </a:moveTo>
                  <a:cubicBezTo>
                    <a:pt x="983" y="40"/>
                    <a:pt x="1216" y="63"/>
                    <a:pt x="1381" y="238"/>
                  </a:cubicBezTo>
                  <a:cubicBezTo>
                    <a:pt x="1786" y="656"/>
                    <a:pt x="1479" y="1256"/>
                    <a:pt x="865" y="1256"/>
                  </a:cubicBezTo>
                  <a:cubicBezTo>
                    <a:pt x="475" y="1256"/>
                    <a:pt x="196" y="963"/>
                    <a:pt x="182" y="684"/>
                  </a:cubicBezTo>
                  <a:cubicBezTo>
                    <a:pt x="168" y="252"/>
                    <a:pt x="572" y="57"/>
                    <a:pt x="754" y="43"/>
                  </a:cubicBezTo>
                  <a:cubicBezTo>
                    <a:pt x="763" y="43"/>
                    <a:pt x="779" y="49"/>
                    <a:pt x="792" y="49"/>
                  </a:cubicBezTo>
                  <a:cubicBezTo>
                    <a:pt x="799" y="49"/>
                    <a:pt x="805" y="47"/>
                    <a:pt x="810" y="43"/>
                  </a:cubicBezTo>
                  <a:cubicBezTo>
                    <a:pt x="810" y="43"/>
                    <a:pt x="833" y="40"/>
                    <a:pt x="872" y="40"/>
                  </a:cubicBezTo>
                  <a:close/>
                  <a:moveTo>
                    <a:pt x="810" y="1"/>
                  </a:moveTo>
                  <a:lnTo>
                    <a:pt x="810" y="29"/>
                  </a:lnTo>
                  <a:lnTo>
                    <a:pt x="684" y="29"/>
                  </a:lnTo>
                  <a:cubicBezTo>
                    <a:pt x="656" y="43"/>
                    <a:pt x="628" y="43"/>
                    <a:pt x="614" y="43"/>
                  </a:cubicBezTo>
                  <a:lnTo>
                    <a:pt x="558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98"/>
                  </a:lnTo>
                  <a:cubicBezTo>
                    <a:pt x="447" y="98"/>
                    <a:pt x="433" y="112"/>
                    <a:pt x="405" y="112"/>
                  </a:cubicBezTo>
                  <a:lnTo>
                    <a:pt x="363" y="140"/>
                  </a:lnTo>
                  <a:cubicBezTo>
                    <a:pt x="335" y="168"/>
                    <a:pt x="321" y="168"/>
                    <a:pt x="307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308"/>
                    <a:pt x="154" y="322"/>
                  </a:cubicBezTo>
                  <a:lnTo>
                    <a:pt x="112" y="377"/>
                  </a:lnTo>
                  <a:cubicBezTo>
                    <a:pt x="98" y="391"/>
                    <a:pt x="70" y="405"/>
                    <a:pt x="70" y="419"/>
                  </a:cubicBezTo>
                  <a:lnTo>
                    <a:pt x="56" y="475"/>
                  </a:lnTo>
                  <a:cubicBezTo>
                    <a:pt x="56" y="489"/>
                    <a:pt x="42" y="517"/>
                    <a:pt x="42" y="531"/>
                  </a:cubicBezTo>
                  <a:lnTo>
                    <a:pt x="28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6" y="1089"/>
                    <a:pt x="377" y="1354"/>
                    <a:pt x="768" y="1354"/>
                  </a:cubicBezTo>
                  <a:cubicBezTo>
                    <a:pt x="1214" y="1354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17"/>
                  </a:cubicBezTo>
                  <a:lnTo>
                    <a:pt x="1535" y="461"/>
                  </a:lnTo>
                  <a:cubicBezTo>
                    <a:pt x="1535" y="447"/>
                    <a:pt x="1521" y="419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5" y="308"/>
                  </a:cubicBezTo>
                  <a:lnTo>
                    <a:pt x="1437" y="266"/>
                  </a:lnTo>
                  <a:lnTo>
                    <a:pt x="1395" y="238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28" y="98"/>
                    <a:pt x="1214" y="98"/>
                  </a:cubicBezTo>
                  <a:lnTo>
                    <a:pt x="1158" y="71"/>
                  </a:lnTo>
                  <a:cubicBezTo>
                    <a:pt x="1144" y="71"/>
                    <a:pt x="1116" y="57"/>
                    <a:pt x="1102" y="57"/>
                  </a:cubicBezTo>
                  <a:lnTo>
                    <a:pt x="1047" y="43"/>
                  </a:lnTo>
                  <a:cubicBezTo>
                    <a:pt x="1033" y="43"/>
                    <a:pt x="1019" y="29"/>
                    <a:pt x="1005" y="29"/>
                  </a:cubicBezTo>
                  <a:lnTo>
                    <a:pt x="949" y="1"/>
                  </a:lnTo>
                  <a:close/>
                </a:path>
              </a:pathLst>
            </a:custGeom>
            <a:solidFill>
              <a:srgbClr val="8E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4172825" y="3530325"/>
              <a:ext cx="45000" cy="33850"/>
            </a:xfrm>
            <a:custGeom>
              <a:avLst/>
              <a:gdLst/>
              <a:ahLst/>
              <a:cxnLst/>
              <a:rect l="l" t="t" r="r" b="b"/>
              <a:pathLst>
                <a:path w="1800" h="1354" extrusionOk="0">
                  <a:moveTo>
                    <a:pt x="812" y="9"/>
                  </a:moveTo>
                  <a:cubicBezTo>
                    <a:pt x="814" y="9"/>
                    <a:pt x="817" y="16"/>
                    <a:pt x="824" y="29"/>
                  </a:cubicBezTo>
                  <a:lnTo>
                    <a:pt x="810" y="29"/>
                  </a:lnTo>
                  <a:cubicBezTo>
                    <a:pt x="810" y="15"/>
                    <a:pt x="810" y="9"/>
                    <a:pt x="812" y="9"/>
                  </a:cubicBezTo>
                  <a:close/>
                  <a:moveTo>
                    <a:pt x="892" y="31"/>
                  </a:moveTo>
                  <a:cubicBezTo>
                    <a:pt x="1003" y="31"/>
                    <a:pt x="1209" y="65"/>
                    <a:pt x="1381" y="238"/>
                  </a:cubicBezTo>
                  <a:cubicBezTo>
                    <a:pt x="1800" y="656"/>
                    <a:pt x="1479" y="1284"/>
                    <a:pt x="851" y="1284"/>
                  </a:cubicBezTo>
                  <a:cubicBezTo>
                    <a:pt x="447" y="1256"/>
                    <a:pt x="168" y="963"/>
                    <a:pt x="168" y="684"/>
                  </a:cubicBezTo>
                  <a:cubicBezTo>
                    <a:pt x="154" y="252"/>
                    <a:pt x="572" y="57"/>
                    <a:pt x="754" y="43"/>
                  </a:cubicBezTo>
                  <a:cubicBezTo>
                    <a:pt x="763" y="43"/>
                    <a:pt x="779" y="49"/>
                    <a:pt x="792" y="49"/>
                  </a:cubicBezTo>
                  <a:cubicBezTo>
                    <a:pt x="799" y="49"/>
                    <a:pt x="805" y="47"/>
                    <a:pt x="810" y="43"/>
                  </a:cubicBezTo>
                  <a:cubicBezTo>
                    <a:pt x="810" y="38"/>
                    <a:pt x="841" y="31"/>
                    <a:pt x="892" y="31"/>
                  </a:cubicBezTo>
                  <a:close/>
                  <a:moveTo>
                    <a:pt x="810" y="1"/>
                  </a:moveTo>
                  <a:lnTo>
                    <a:pt x="810" y="29"/>
                  </a:lnTo>
                  <a:lnTo>
                    <a:pt x="684" y="29"/>
                  </a:lnTo>
                  <a:cubicBezTo>
                    <a:pt x="656" y="43"/>
                    <a:pt x="628" y="43"/>
                    <a:pt x="614" y="43"/>
                  </a:cubicBezTo>
                  <a:lnTo>
                    <a:pt x="558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98"/>
                  </a:lnTo>
                  <a:cubicBezTo>
                    <a:pt x="447" y="98"/>
                    <a:pt x="433" y="112"/>
                    <a:pt x="405" y="112"/>
                  </a:cubicBezTo>
                  <a:lnTo>
                    <a:pt x="363" y="140"/>
                  </a:lnTo>
                  <a:cubicBezTo>
                    <a:pt x="335" y="168"/>
                    <a:pt x="321" y="168"/>
                    <a:pt x="307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308"/>
                    <a:pt x="154" y="322"/>
                  </a:cubicBezTo>
                  <a:lnTo>
                    <a:pt x="112" y="377"/>
                  </a:lnTo>
                  <a:cubicBezTo>
                    <a:pt x="98" y="391"/>
                    <a:pt x="70" y="405"/>
                    <a:pt x="70" y="419"/>
                  </a:cubicBezTo>
                  <a:lnTo>
                    <a:pt x="56" y="475"/>
                  </a:lnTo>
                  <a:cubicBezTo>
                    <a:pt x="56" y="489"/>
                    <a:pt x="42" y="517"/>
                    <a:pt x="42" y="531"/>
                  </a:cubicBezTo>
                  <a:lnTo>
                    <a:pt x="28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6" y="1089"/>
                    <a:pt x="377" y="1354"/>
                    <a:pt x="768" y="1354"/>
                  </a:cubicBezTo>
                  <a:cubicBezTo>
                    <a:pt x="1214" y="1354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17"/>
                  </a:cubicBezTo>
                  <a:lnTo>
                    <a:pt x="1535" y="461"/>
                  </a:lnTo>
                  <a:cubicBezTo>
                    <a:pt x="1535" y="447"/>
                    <a:pt x="1521" y="419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5" y="308"/>
                  </a:cubicBezTo>
                  <a:lnTo>
                    <a:pt x="1437" y="266"/>
                  </a:lnTo>
                  <a:lnTo>
                    <a:pt x="1395" y="238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28" y="98"/>
                    <a:pt x="1214" y="98"/>
                  </a:cubicBezTo>
                  <a:lnTo>
                    <a:pt x="1158" y="71"/>
                  </a:lnTo>
                  <a:cubicBezTo>
                    <a:pt x="1144" y="71"/>
                    <a:pt x="1116" y="57"/>
                    <a:pt x="1102" y="57"/>
                  </a:cubicBezTo>
                  <a:lnTo>
                    <a:pt x="1047" y="43"/>
                  </a:lnTo>
                  <a:cubicBezTo>
                    <a:pt x="1033" y="43"/>
                    <a:pt x="1019" y="29"/>
                    <a:pt x="1005" y="29"/>
                  </a:cubicBezTo>
                  <a:lnTo>
                    <a:pt x="949" y="1"/>
                  </a:lnTo>
                  <a:close/>
                </a:path>
              </a:pathLst>
            </a:custGeom>
            <a:solidFill>
              <a:srgbClr val="8B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4172825" y="3530325"/>
              <a:ext cx="40925" cy="33850"/>
            </a:xfrm>
            <a:custGeom>
              <a:avLst/>
              <a:gdLst/>
              <a:ahLst/>
              <a:cxnLst/>
              <a:rect l="l" t="t" r="r" b="b"/>
              <a:pathLst>
                <a:path w="1637" h="1354" extrusionOk="0">
                  <a:moveTo>
                    <a:pt x="823" y="28"/>
                  </a:moveTo>
                  <a:lnTo>
                    <a:pt x="823" y="28"/>
                  </a:lnTo>
                  <a:cubicBezTo>
                    <a:pt x="814" y="28"/>
                    <a:pt x="810" y="29"/>
                    <a:pt x="810" y="29"/>
                  </a:cubicBezTo>
                  <a:lnTo>
                    <a:pt x="824" y="29"/>
                  </a:lnTo>
                  <a:cubicBezTo>
                    <a:pt x="823" y="29"/>
                    <a:pt x="823" y="28"/>
                    <a:pt x="823" y="28"/>
                  </a:cubicBezTo>
                  <a:close/>
                  <a:moveTo>
                    <a:pt x="754" y="29"/>
                  </a:moveTo>
                  <a:cubicBezTo>
                    <a:pt x="763" y="29"/>
                    <a:pt x="779" y="35"/>
                    <a:pt x="792" y="35"/>
                  </a:cubicBezTo>
                  <a:cubicBezTo>
                    <a:pt x="799" y="35"/>
                    <a:pt x="805" y="33"/>
                    <a:pt x="810" y="29"/>
                  </a:cubicBezTo>
                  <a:close/>
                  <a:moveTo>
                    <a:pt x="810" y="1"/>
                  </a:moveTo>
                  <a:lnTo>
                    <a:pt x="810" y="29"/>
                  </a:lnTo>
                  <a:cubicBezTo>
                    <a:pt x="810" y="15"/>
                    <a:pt x="810" y="8"/>
                    <a:pt x="811" y="8"/>
                  </a:cubicBezTo>
                  <a:cubicBezTo>
                    <a:pt x="813" y="8"/>
                    <a:pt x="816" y="15"/>
                    <a:pt x="823" y="28"/>
                  </a:cubicBezTo>
                  <a:lnTo>
                    <a:pt x="823" y="28"/>
                  </a:lnTo>
                  <a:cubicBezTo>
                    <a:pt x="829" y="28"/>
                    <a:pt x="836" y="28"/>
                    <a:pt x="844" y="28"/>
                  </a:cubicBezTo>
                  <a:cubicBezTo>
                    <a:pt x="917" y="28"/>
                    <a:pt x="1094" y="39"/>
                    <a:pt x="1264" y="132"/>
                  </a:cubicBezTo>
                  <a:lnTo>
                    <a:pt x="1264" y="132"/>
                  </a:lnTo>
                  <a:lnTo>
                    <a:pt x="1256" y="126"/>
                  </a:lnTo>
                  <a:cubicBezTo>
                    <a:pt x="1242" y="112"/>
                    <a:pt x="1228" y="98"/>
                    <a:pt x="1214" y="98"/>
                  </a:cubicBezTo>
                  <a:lnTo>
                    <a:pt x="1158" y="71"/>
                  </a:lnTo>
                  <a:cubicBezTo>
                    <a:pt x="1144" y="71"/>
                    <a:pt x="1116" y="57"/>
                    <a:pt x="1102" y="57"/>
                  </a:cubicBezTo>
                  <a:lnTo>
                    <a:pt x="1047" y="43"/>
                  </a:lnTo>
                  <a:cubicBezTo>
                    <a:pt x="1033" y="43"/>
                    <a:pt x="1019" y="29"/>
                    <a:pt x="1005" y="29"/>
                  </a:cubicBezTo>
                  <a:lnTo>
                    <a:pt x="949" y="1"/>
                  </a:lnTo>
                  <a:close/>
                  <a:moveTo>
                    <a:pt x="1264" y="132"/>
                  </a:moveTo>
                  <a:lnTo>
                    <a:pt x="1312" y="168"/>
                  </a:lnTo>
                  <a:cubicBezTo>
                    <a:pt x="1320" y="176"/>
                    <a:pt x="1333" y="180"/>
                    <a:pt x="1345" y="184"/>
                  </a:cubicBezTo>
                  <a:lnTo>
                    <a:pt x="1345" y="184"/>
                  </a:lnTo>
                  <a:cubicBezTo>
                    <a:pt x="1318" y="164"/>
                    <a:pt x="1291" y="147"/>
                    <a:pt x="1264" y="132"/>
                  </a:cubicBezTo>
                  <a:close/>
                  <a:moveTo>
                    <a:pt x="1345" y="184"/>
                  </a:moveTo>
                  <a:cubicBezTo>
                    <a:pt x="1355" y="192"/>
                    <a:pt x="1365" y="200"/>
                    <a:pt x="1375" y="208"/>
                  </a:cubicBezTo>
                  <a:lnTo>
                    <a:pt x="1375" y="208"/>
                  </a:lnTo>
                  <a:lnTo>
                    <a:pt x="1368" y="196"/>
                  </a:lnTo>
                  <a:cubicBezTo>
                    <a:pt x="1362" y="190"/>
                    <a:pt x="1353" y="187"/>
                    <a:pt x="1345" y="184"/>
                  </a:cubicBezTo>
                  <a:close/>
                  <a:moveTo>
                    <a:pt x="1375" y="208"/>
                  </a:moveTo>
                  <a:lnTo>
                    <a:pt x="1395" y="238"/>
                  </a:lnTo>
                  <a:lnTo>
                    <a:pt x="1431" y="262"/>
                  </a:lnTo>
                  <a:lnTo>
                    <a:pt x="1431" y="262"/>
                  </a:lnTo>
                  <a:cubicBezTo>
                    <a:pt x="1424" y="254"/>
                    <a:pt x="1417" y="246"/>
                    <a:pt x="1409" y="238"/>
                  </a:cubicBezTo>
                  <a:cubicBezTo>
                    <a:pt x="1398" y="227"/>
                    <a:pt x="1387" y="217"/>
                    <a:pt x="1375" y="208"/>
                  </a:cubicBezTo>
                  <a:close/>
                  <a:moveTo>
                    <a:pt x="1431" y="262"/>
                  </a:moveTo>
                  <a:cubicBezTo>
                    <a:pt x="1437" y="268"/>
                    <a:pt x="1442" y="275"/>
                    <a:pt x="1448" y="282"/>
                  </a:cubicBezTo>
                  <a:lnTo>
                    <a:pt x="1448" y="282"/>
                  </a:lnTo>
                  <a:lnTo>
                    <a:pt x="1437" y="266"/>
                  </a:lnTo>
                  <a:lnTo>
                    <a:pt x="1431" y="262"/>
                  </a:lnTo>
                  <a:close/>
                  <a:moveTo>
                    <a:pt x="1448" y="282"/>
                  </a:moveTo>
                  <a:lnTo>
                    <a:pt x="1465" y="308"/>
                  </a:lnTo>
                  <a:cubicBezTo>
                    <a:pt x="1466" y="308"/>
                    <a:pt x="1468" y="309"/>
                    <a:pt x="1469" y="310"/>
                  </a:cubicBezTo>
                  <a:lnTo>
                    <a:pt x="1469" y="310"/>
                  </a:lnTo>
                  <a:cubicBezTo>
                    <a:pt x="1462" y="300"/>
                    <a:pt x="1455" y="291"/>
                    <a:pt x="1448" y="282"/>
                  </a:cubicBezTo>
                  <a:close/>
                  <a:moveTo>
                    <a:pt x="1469" y="310"/>
                  </a:moveTo>
                  <a:cubicBezTo>
                    <a:pt x="1488" y="337"/>
                    <a:pt x="1504" y="365"/>
                    <a:pt x="1518" y="394"/>
                  </a:cubicBezTo>
                  <a:lnTo>
                    <a:pt x="1518" y="394"/>
                  </a:lnTo>
                  <a:lnTo>
                    <a:pt x="1507" y="350"/>
                  </a:lnTo>
                  <a:cubicBezTo>
                    <a:pt x="1494" y="336"/>
                    <a:pt x="1493" y="323"/>
                    <a:pt x="1469" y="310"/>
                  </a:cubicBezTo>
                  <a:close/>
                  <a:moveTo>
                    <a:pt x="1518" y="394"/>
                  </a:moveTo>
                  <a:lnTo>
                    <a:pt x="1521" y="405"/>
                  </a:lnTo>
                  <a:cubicBezTo>
                    <a:pt x="1521" y="419"/>
                    <a:pt x="1535" y="447"/>
                    <a:pt x="1535" y="461"/>
                  </a:cubicBezTo>
                  <a:lnTo>
                    <a:pt x="1556" y="502"/>
                  </a:lnTo>
                  <a:lnTo>
                    <a:pt x="1556" y="502"/>
                  </a:lnTo>
                  <a:cubicBezTo>
                    <a:pt x="1547" y="466"/>
                    <a:pt x="1535" y="429"/>
                    <a:pt x="1518" y="394"/>
                  </a:cubicBezTo>
                  <a:close/>
                  <a:moveTo>
                    <a:pt x="684" y="29"/>
                  </a:moveTo>
                  <a:cubicBezTo>
                    <a:pt x="656" y="43"/>
                    <a:pt x="628" y="43"/>
                    <a:pt x="614" y="43"/>
                  </a:cubicBezTo>
                  <a:lnTo>
                    <a:pt x="558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98"/>
                  </a:lnTo>
                  <a:cubicBezTo>
                    <a:pt x="447" y="98"/>
                    <a:pt x="433" y="112"/>
                    <a:pt x="405" y="112"/>
                  </a:cubicBezTo>
                  <a:lnTo>
                    <a:pt x="363" y="140"/>
                  </a:lnTo>
                  <a:cubicBezTo>
                    <a:pt x="335" y="168"/>
                    <a:pt x="321" y="168"/>
                    <a:pt x="307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308"/>
                    <a:pt x="154" y="322"/>
                  </a:cubicBezTo>
                  <a:lnTo>
                    <a:pt x="112" y="377"/>
                  </a:lnTo>
                  <a:cubicBezTo>
                    <a:pt x="98" y="391"/>
                    <a:pt x="70" y="405"/>
                    <a:pt x="70" y="419"/>
                  </a:cubicBezTo>
                  <a:lnTo>
                    <a:pt x="56" y="475"/>
                  </a:lnTo>
                  <a:cubicBezTo>
                    <a:pt x="56" y="489"/>
                    <a:pt x="42" y="517"/>
                    <a:pt x="42" y="531"/>
                  </a:cubicBezTo>
                  <a:lnTo>
                    <a:pt x="28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6" y="1089"/>
                    <a:pt x="377" y="1354"/>
                    <a:pt x="768" y="1354"/>
                  </a:cubicBezTo>
                  <a:cubicBezTo>
                    <a:pt x="1214" y="1354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17"/>
                  </a:cubicBezTo>
                  <a:lnTo>
                    <a:pt x="1556" y="502"/>
                  </a:lnTo>
                  <a:lnTo>
                    <a:pt x="1556" y="502"/>
                  </a:lnTo>
                  <a:cubicBezTo>
                    <a:pt x="1637" y="861"/>
                    <a:pt x="1327" y="1256"/>
                    <a:pt x="851" y="1256"/>
                  </a:cubicBezTo>
                  <a:cubicBezTo>
                    <a:pt x="503" y="1256"/>
                    <a:pt x="154" y="1033"/>
                    <a:pt x="126" y="629"/>
                  </a:cubicBezTo>
                  <a:cubicBezTo>
                    <a:pt x="126" y="336"/>
                    <a:pt x="433" y="57"/>
                    <a:pt x="754" y="29"/>
                  </a:cubicBezTo>
                  <a:close/>
                </a:path>
              </a:pathLst>
            </a:custGeom>
            <a:solidFill>
              <a:srgbClr val="878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5"/>
            <p:cNvSpPr/>
            <p:nvPr/>
          </p:nvSpPr>
          <p:spPr>
            <a:xfrm>
              <a:off x="4172825" y="3530325"/>
              <a:ext cx="41325" cy="33850"/>
            </a:xfrm>
            <a:custGeom>
              <a:avLst/>
              <a:gdLst/>
              <a:ahLst/>
              <a:cxnLst/>
              <a:rect l="l" t="t" r="r" b="b"/>
              <a:pathLst>
                <a:path w="1653" h="1354" extrusionOk="0">
                  <a:moveTo>
                    <a:pt x="811" y="25"/>
                  </a:moveTo>
                  <a:lnTo>
                    <a:pt x="811" y="25"/>
                  </a:lnTo>
                  <a:cubicBezTo>
                    <a:pt x="810" y="26"/>
                    <a:pt x="810" y="28"/>
                    <a:pt x="810" y="29"/>
                  </a:cubicBezTo>
                  <a:cubicBezTo>
                    <a:pt x="810" y="28"/>
                    <a:pt x="811" y="26"/>
                    <a:pt x="811" y="25"/>
                  </a:cubicBezTo>
                  <a:close/>
                  <a:moveTo>
                    <a:pt x="879" y="1"/>
                  </a:moveTo>
                  <a:cubicBezTo>
                    <a:pt x="866" y="1"/>
                    <a:pt x="827" y="1"/>
                    <a:pt x="811" y="25"/>
                  </a:cubicBezTo>
                  <a:lnTo>
                    <a:pt x="811" y="25"/>
                  </a:lnTo>
                  <a:cubicBezTo>
                    <a:pt x="818" y="20"/>
                    <a:pt x="840" y="16"/>
                    <a:pt x="872" y="16"/>
                  </a:cubicBezTo>
                  <a:cubicBezTo>
                    <a:pt x="911" y="16"/>
                    <a:pt x="963" y="21"/>
                    <a:pt x="1024" y="35"/>
                  </a:cubicBezTo>
                  <a:lnTo>
                    <a:pt x="1024" y="35"/>
                  </a:lnTo>
                  <a:cubicBezTo>
                    <a:pt x="1017" y="32"/>
                    <a:pt x="1011" y="29"/>
                    <a:pt x="1005" y="29"/>
                  </a:cubicBezTo>
                  <a:lnTo>
                    <a:pt x="949" y="1"/>
                  </a:lnTo>
                  <a:close/>
                  <a:moveTo>
                    <a:pt x="1024" y="35"/>
                  </a:moveTo>
                  <a:cubicBezTo>
                    <a:pt x="1031" y="38"/>
                    <a:pt x="1039" y="43"/>
                    <a:pt x="1047" y="43"/>
                  </a:cubicBezTo>
                  <a:lnTo>
                    <a:pt x="1102" y="57"/>
                  </a:lnTo>
                  <a:cubicBezTo>
                    <a:pt x="1103" y="57"/>
                    <a:pt x="1104" y="57"/>
                    <a:pt x="1105" y="57"/>
                  </a:cubicBezTo>
                  <a:lnTo>
                    <a:pt x="1105" y="57"/>
                  </a:lnTo>
                  <a:cubicBezTo>
                    <a:pt x="1077" y="48"/>
                    <a:pt x="1050" y="40"/>
                    <a:pt x="1024" y="35"/>
                  </a:cubicBezTo>
                  <a:close/>
                  <a:moveTo>
                    <a:pt x="1105" y="57"/>
                  </a:moveTo>
                  <a:lnTo>
                    <a:pt x="1105" y="57"/>
                  </a:lnTo>
                  <a:cubicBezTo>
                    <a:pt x="1151" y="72"/>
                    <a:pt x="1199" y="92"/>
                    <a:pt x="1247" y="117"/>
                  </a:cubicBezTo>
                  <a:lnTo>
                    <a:pt x="1247" y="117"/>
                  </a:lnTo>
                  <a:cubicBezTo>
                    <a:pt x="1236" y="107"/>
                    <a:pt x="1225" y="98"/>
                    <a:pt x="1214" y="98"/>
                  </a:cubicBezTo>
                  <a:lnTo>
                    <a:pt x="1158" y="71"/>
                  </a:lnTo>
                  <a:cubicBezTo>
                    <a:pt x="1145" y="71"/>
                    <a:pt x="1120" y="58"/>
                    <a:pt x="1105" y="57"/>
                  </a:cubicBezTo>
                  <a:close/>
                  <a:moveTo>
                    <a:pt x="1247" y="117"/>
                  </a:moveTo>
                  <a:cubicBezTo>
                    <a:pt x="1250" y="120"/>
                    <a:pt x="1253" y="123"/>
                    <a:pt x="1256" y="126"/>
                  </a:cubicBezTo>
                  <a:lnTo>
                    <a:pt x="1312" y="168"/>
                  </a:lnTo>
                  <a:cubicBezTo>
                    <a:pt x="1321" y="178"/>
                    <a:pt x="1338" y="181"/>
                    <a:pt x="1351" y="186"/>
                  </a:cubicBezTo>
                  <a:lnTo>
                    <a:pt x="1351" y="186"/>
                  </a:lnTo>
                  <a:cubicBezTo>
                    <a:pt x="1318" y="160"/>
                    <a:pt x="1282" y="137"/>
                    <a:pt x="1247" y="117"/>
                  </a:cubicBezTo>
                  <a:close/>
                  <a:moveTo>
                    <a:pt x="1351" y="186"/>
                  </a:moveTo>
                  <a:cubicBezTo>
                    <a:pt x="1359" y="192"/>
                    <a:pt x="1366" y="198"/>
                    <a:pt x="1373" y="204"/>
                  </a:cubicBezTo>
                  <a:lnTo>
                    <a:pt x="1373" y="204"/>
                  </a:lnTo>
                  <a:lnTo>
                    <a:pt x="1368" y="196"/>
                  </a:lnTo>
                  <a:cubicBezTo>
                    <a:pt x="1363" y="192"/>
                    <a:pt x="1358" y="189"/>
                    <a:pt x="1351" y="186"/>
                  </a:cubicBezTo>
                  <a:close/>
                  <a:moveTo>
                    <a:pt x="1373" y="204"/>
                  </a:moveTo>
                  <a:lnTo>
                    <a:pt x="1395" y="238"/>
                  </a:lnTo>
                  <a:lnTo>
                    <a:pt x="1428" y="260"/>
                  </a:lnTo>
                  <a:lnTo>
                    <a:pt x="1428" y="260"/>
                  </a:lnTo>
                  <a:cubicBezTo>
                    <a:pt x="1422" y="253"/>
                    <a:pt x="1416" y="245"/>
                    <a:pt x="1409" y="238"/>
                  </a:cubicBezTo>
                  <a:cubicBezTo>
                    <a:pt x="1397" y="226"/>
                    <a:pt x="1385" y="215"/>
                    <a:pt x="1373" y="204"/>
                  </a:cubicBezTo>
                  <a:close/>
                  <a:moveTo>
                    <a:pt x="1428" y="260"/>
                  </a:moveTo>
                  <a:lnTo>
                    <a:pt x="1428" y="260"/>
                  </a:lnTo>
                  <a:cubicBezTo>
                    <a:pt x="1468" y="307"/>
                    <a:pt x="1498" y="357"/>
                    <a:pt x="1521" y="407"/>
                  </a:cubicBezTo>
                  <a:lnTo>
                    <a:pt x="1521" y="407"/>
                  </a:lnTo>
                  <a:cubicBezTo>
                    <a:pt x="1521" y="407"/>
                    <a:pt x="1521" y="406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5" y="308"/>
                  </a:cubicBezTo>
                  <a:lnTo>
                    <a:pt x="1437" y="266"/>
                  </a:lnTo>
                  <a:lnTo>
                    <a:pt x="1428" y="260"/>
                  </a:lnTo>
                  <a:close/>
                  <a:moveTo>
                    <a:pt x="1521" y="407"/>
                  </a:moveTo>
                  <a:lnTo>
                    <a:pt x="1521" y="407"/>
                  </a:lnTo>
                  <a:cubicBezTo>
                    <a:pt x="1522" y="422"/>
                    <a:pt x="1535" y="448"/>
                    <a:pt x="1535" y="461"/>
                  </a:cubicBezTo>
                  <a:lnTo>
                    <a:pt x="1553" y="497"/>
                  </a:lnTo>
                  <a:lnTo>
                    <a:pt x="1553" y="497"/>
                  </a:lnTo>
                  <a:cubicBezTo>
                    <a:pt x="1545" y="467"/>
                    <a:pt x="1534" y="437"/>
                    <a:pt x="1521" y="407"/>
                  </a:cubicBezTo>
                  <a:close/>
                  <a:moveTo>
                    <a:pt x="776" y="8"/>
                  </a:moveTo>
                  <a:cubicBezTo>
                    <a:pt x="764" y="8"/>
                    <a:pt x="754" y="15"/>
                    <a:pt x="754" y="29"/>
                  </a:cubicBezTo>
                  <a:lnTo>
                    <a:pt x="684" y="29"/>
                  </a:lnTo>
                  <a:cubicBezTo>
                    <a:pt x="656" y="43"/>
                    <a:pt x="628" y="43"/>
                    <a:pt x="614" y="43"/>
                  </a:cubicBezTo>
                  <a:lnTo>
                    <a:pt x="558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98"/>
                  </a:lnTo>
                  <a:cubicBezTo>
                    <a:pt x="447" y="98"/>
                    <a:pt x="433" y="112"/>
                    <a:pt x="405" y="112"/>
                  </a:cubicBezTo>
                  <a:lnTo>
                    <a:pt x="363" y="140"/>
                  </a:lnTo>
                  <a:cubicBezTo>
                    <a:pt x="335" y="168"/>
                    <a:pt x="321" y="168"/>
                    <a:pt x="307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308"/>
                    <a:pt x="154" y="322"/>
                  </a:cubicBezTo>
                  <a:lnTo>
                    <a:pt x="112" y="377"/>
                  </a:lnTo>
                  <a:cubicBezTo>
                    <a:pt x="98" y="391"/>
                    <a:pt x="70" y="405"/>
                    <a:pt x="70" y="419"/>
                  </a:cubicBezTo>
                  <a:lnTo>
                    <a:pt x="56" y="475"/>
                  </a:lnTo>
                  <a:cubicBezTo>
                    <a:pt x="56" y="489"/>
                    <a:pt x="42" y="517"/>
                    <a:pt x="42" y="531"/>
                  </a:cubicBezTo>
                  <a:lnTo>
                    <a:pt x="28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6" y="1089"/>
                    <a:pt x="377" y="1354"/>
                    <a:pt x="768" y="1354"/>
                  </a:cubicBezTo>
                  <a:cubicBezTo>
                    <a:pt x="1214" y="1354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17"/>
                  </a:cubicBezTo>
                  <a:lnTo>
                    <a:pt x="1553" y="497"/>
                  </a:lnTo>
                  <a:lnTo>
                    <a:pt x="1553" y="497"/>
                  </a:lnTo>
                  <a:cubicBezTo>
                    <a:pt x="1652" y="877"/>
                    <a:pt x="1337" y="1285"/>
                    <a:pt x="849" y="1285"/>
                  </a:cubicBezTo>
                  <a:cubicBezTo>
                    <a:pt x="836" y="1285"/>
                    <a:pt x="823" y="1285"/>
                    <a:pt x="810" y="1284"/>
                  </a:cubicBezTo>
                  <a:cubicBezTo>
                    <a:pt x="433" y="1256"/>
                    <a:pt x="126" y="977"/>
                    <a:pt x="126" y="656"/>
                  </a:cubicBezTo>
                  <a:cubicBezTo>
                    <a:pt x="126" y="280"/>
                    <a:pt x="475" y="43"/>
                    <a:pt x="796" y="29"/>
                  </a:cubicBezTo>
                  <a:lnTo>
                    <a:pt x="810" y="29"/>
                  </a:lnTo>
                  <a:cubicBezTo>
                    <a:pt x="803" y="15"/>
                    <a:pt x="789" y="8"/>
                    <a:pt x="776" y="8"/>
                  </a:cubicBezTo>
                  <a:close/>
                </a:path>
              </a:pathLst>
            </a:custGeom>
            <a:solidFill>
              <a:srgbClr val="8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4172825" y="3530325"/>
              <a:ext cx="41575" cy="33850"/>
            </a:xfrm>
            <a:custGeom>
              <a:avLst/>
              <a:gdLst/>
              <a:ahLst/>
              <a:cxnLst/>
              <a:rect l="l" t="t" r="r" b="b"/>
              <a:pathLst>
                <a:path w="1663" h="1354" extrusionOk="0">
                  <a:moveTo>
                    <a:pt x="776" y="8"/>
                  </a:moveTo>
                  <a:cubicBezTo>
                    <a:pt x="764" y="8"/>
                    <a:pt x="754" y="15"/>
                    <a:pt x="754" y="29"/>
                  </a:cubicBezTo>
                  <a:cubicBezTo>
                    <a:pt x="763" y="29"/>
                    <a:pt x="779" y="35"/>
                    <a:pt x="792" y="35"/>
                  </a:cubicBezTo>
                  <a:cubicBezTo>
                    <a:pt x="799" y="35"/>
                    <a:pt x="805" y="33"/>
                    <a:pt x="810" y="29"/>
                  </a:cubicBezTo>
                  <a:cubicBezTo>
                    <a:pt x="803" y="15"/>
                    <a:pt x="789" y="8"/>
                    <a:pt x="776" y="8"/>
                  </a:cubicBezTo>
                  <a:close/>
                  <a:moveTo>
                    <a:pt x="879" y="1"/>
                  </a:moveTo>
                  <a:cubicBezTo>
                    <a:pt x="865" y="1"/>
                    <a:pt x="824" y="1"/>
                    <a:pt x="810" y="29"/>
                  </a:cubicBezTo>
                  <a:cubicBezTo>
                    <a:pt x="810" y="29"/>
                    <a:pt x="830" y="26"/>
                    <a:pt x="864" y="26"/>
                  </a:cubicBezTo>
                  <a:cubicBezTo>
                    <a:pt x="949" y="26"/>
                    <a:pt x="1121" y="41"/>
                    <a:pt x="1283" y="147"/>
                  </a:cubicBezTo>
                  <a:lnTo>
                    <a:pt x="1283" y="147"/>
                  </a:lnTo>
                  <a:lnTo>
                    <a:pt x="1256" y="126"/>
                  </a:lnTo>
                  <a:cubicBezTo>
                    <a:pt x="1242" y="112"/>
                    <a:pt x="1228" y="98"/>
                    <a:pt x="1214" y="98"/>
                  </a:cubicBezTo>
                  <a:lnTo>
                    <a:pt x="1158" y="71"/>
                  </a:lnTo>
                  <a:cubicBezTo>
                    <a:pt x="1144" y="71"/>
                    <a:pt x="1116" y="57"/>
                    <a:pt x="1102" y="57"/>
                  </a:cubicBezTo>
                  <a:lnTo>
                    <a:pt x="1047" y="43"/>
                  </a:lnTo>
                  <a:cubicBezTo>
                    <a:pt x="1033" y="43"/>
                    <a:pt x="1019" y="29"/>
                    <a:pt x="1005" y="29"/>
                  </a:cubicBezTo>
                  <a:lnTo>
                    <a:pt x="949" y="1"/>
                  </a:lnTo>
                  <a:close/>
                  <a:moveTo>
                    <a:pt x="1283" y="147"/>
                  </a:moveTo>
                  <a:lnTo>
                    <a:pt x="1312" y="168"/>
                  </a:lnTo>
                  <a:cubicBezTo>
                    <a:pt x="1316" y="172"/>
                    <a:pt x="1321" y="175"/>
                    <a:pt x="1327" y="178"/>
                  </a:cubicBezTo>
                  <a:lnTo>
                    <a:pt x="1327" y="178"/>
                  </a:lnTo>
                  <a:cubicBezTo>
                    <a:pt x="1312" y="167"/>
                    <a:pt x="1298" y="156"/>
                    <a:pt x="1283" y="147"/>
                  </a:cubicBezTo>
                  <a:close/>
                  <a:moveTo>
                    <a:pt x="1327" y="178"/>
                  </a:moveTo>
                  <a:cubicBezTo>
                    <a:pt x="1350" y="195"/>
                    <a:pt x="1373" y="215"/>
                    <a:pt x="1395" y="237"/>
                  </a:cubicBezTo>
                  <a:lnTo>
                    <a:pt x="1395" y="237"/>
                  </a:lnTo>
                  <a:lnTo>
                    <a:pt x="1368" y="196"/>
                  </a:lnTo>
                  <a:cubicBezTo>
                    <a:pt x="1358" y="186"/>
                    <a:pt x="1341" y="183"/>
                    <a:pt x="1327" y="178"/>
                  </a:cubicBezTo>
                  <a:close/>
                  <a:moveTo>
                    <a:pt x="1395" y="237"/>
                  </a:moveTo>
                  <a:lnTo>
                    <a:pt x="1395" y="238"/>
                  </a:lnTo>
                  <a:lnTo>
                    <a:pt x="1396" y="239"/>
                  </a:lnTo>
                  <a:lnTo>
                    <a:pt x="1396" y="239"/>
                  </a:lnTo>
                  <a:cubicBezTo>
                    <a:pt x="1396" y="238"/>
                    <a:pt x="1395" y="238"/>
                    <a:pt x="1395" y="237"/>
                  </a:cubicBezTo>
                  <a:close/>
                  <a:moveTo>
                    <a:pt x="1396" y="239"/>
                  </a:moveTo>
                  <a:cubicBezTo>
                    <a:pt x="1401" y="243"/>
                    <a:pt x="1405" y="247"/>
                    <a:pt x="1409" y="252"/>
                  </a:cubicBezTo>
                  <a:cubicBezTo>
                    <a:pt x="1461" y="307"/>
                    <a:pt x="1499" y="366"/>
                    <a:pt x="1526" y="426"/>
                  </a:cubicBezTo>
                  <a:lnTo>
                    <a:pt x="1526" y="426"/>
                  </a:lnTo>
                  <a:cubicBezTo>
                    <a:pt x="1523" y="418"/>
                    <a:pt x="1521" y="411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5" y="308"/>
                  </a:cubicBezTo>
                  <a:lnTo>
                    <a:pt x="1437" y="266"/>
                  </a:lnTo>
                  <a:lnTo>
                    <a:pt x="1396" y="239"/>
                  </a:lnTo>
                  <a:close/>
                  <a:moveTo>
                    <a:pt x="1526" y="426"/>
                  </a:moveTo>
                  <a:cubicBezTo>
                    <a:pt x="1530" y="439"/>
                    <a:pt x="1535" y="453"/>
                    <a:pt x="1535" y="461"/>
                  </a:cubicBezTo>
                  <a:lnTo>
                    <a:pt x="1549" y="488"/>
                  </a:lnTo>
                  <a:lnTo>
                    <a:pt x="1549" y="488"/>
                  </a:lnTo>
                  <a:cubicBezTo>
                    <a:pt x="1542" y="468"/>
                    <a:pt x="1535" y="447"/>
                    <a:pt x="1526" y="426"/>
                  </a:cubicBezTo>
                  <a:close/>
                  <a:moveTo>
                    <a:pt x="684" y="29"/>
                  </a:moveTo>
                  <a:cubicBezTo>
                    <a:pt x="656" y="43"/>
                    <a:pt x="628" y="43"/>
                    <a:pt x="614" y="43"/>
                  </a:cubicBezTo>
                  <a:lnTo>
                    <a:pt x="558" y="57"/>
                  </a:lnTo>
                  <a:cubicBezTo>
                    <a:pt x="545" y="57"/>
                    <a:pt x="531" y="71"/>
                    <a:pt x="517" y="71"/>
                  </a:cubicBezTo>
                  <a:lnTo>
                    <a:pt x="461" y="98"/>
                  </a:lnTo>
                  <a:cubicBezTo>
                    <a:pt x="447" y="98"/>
                    <a:pt x="433" y="112"/>
                    <a:pt x="405" y="112"/>
                  </a:cubicBezTo>
                  <a:lnTo>
                    <a:pt x="363" y="140"/>
                  </a:lnTo>
                  <a:cubicBezTo>
                    <a:pt x="335" y="168"/>
                    <a:pt x="321" y="168"/>
                    <a:pt x="307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308"/>
                    <a:pt x="154" y="322"/>
                  </a:cubicBezTo>
                  <a:lnTo>
                    <a:pt x="112" y="377"/>
                  </a:lnTo>
                  <a:cubicBezTo>
                    <a:pt x="98" y="391"/>
                    <a:pt x="70" y="405"/>
                    <a:pt x="70" y="419"/>
                  </a:cubicBezTo>
                  <a:lnTo>
                    <a:pt x="56" y="475"/>
                  </a:lnTo>
                  <a:cubicBezTo>
                    <a:pt x="56" y="489"/>
                    <a:pt x="42" y="517"/>
                    <a:pt x="42" y="531"/>
                  </a:cubicBezTo>
                  <a:lnTo>
                    <a:pt x="28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6" y="1089"/>
                    <a:pt x="377" y="1354"/>
                    <a:pt x="768" y="1354"/>
                  </a:cubicBezTo>
                  <a:cubicBezTo>
                    <a:pt x="1214" y="1354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17"/>
                  </a:cubicBezTo>
                  <a:lnTo>
                    <a:pt x="1549" y="488"/>
                  </a:lnTo>
                  <a:lnTo>
                    <a:pt x="1549" y="488"/>
                  </a:lnTo>
                  <a:cubicBezTo>
                    <a:pt x="1662" y="867"/>
                    <a:pt x="1338" y="1284"/>
                    <a:pt x="844" y="1284"/>
                  </a:cubicBezTo>
                  <a:cubicBezTo>
                    <a:pt x="837" y="1284"/>
                    <a:pt x="830" y="1284"/>
                    <a:pt x="824" y="1284"/>
                  </a:cubicBezTo>
                  <a:cubicBezTo>
                    <a:pt x="419" y="1284"/>
                    <a:pt x="112" y="1005"/>
                    <a:pt x="112" y="656"/>
                  </a:cubicBezTo>
                  <a:cubicBezTo>
                    <a:pt x="112" y="308"/>
                    <a:pt x="447" y="43"/>
                    <a:pt x="754" y="29"/>
                  </a:cubicBezTo>
                  <a:close/>
                </a:path>
              </a:pathLst>
            </a:custGeom>
            <a:solidFill>
              <a:srgbClr val="80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4187475" y="3537350"/>
              <a:ext cx="27300" cy="23275"/>
            </a:xfrm>
            <a:custGeom>
              <a:avLst/>
              <a:gdLst/>
              <a:ahLst/>
              <a:cxnLst/>
              <a:rect l="l" t="t" r="r" b="b"/>
              <a:pathLst>
                <a:path w="1092" h="931" extrusionOk="0">
                  <a:moveTo>
                    <a:pt x="655" y="0"/>
                  </a:moveTo>
                  <a:cubicBezTo>
                    <a:pt x="592" y="0"/>
                    <a:pt x="542" y="23"/>
                    <a:pt x="530" y="41"/>
                  </a:cubicBezTo>
                  <a:cubicBezTo>
                    <a:pt x="516" y="55"/>
                    <a:pt x="530" y="69"/>
                    <a:pt x="558" y="96"/>
                  </a:cubicBezTo>
                  <a:cubicBezTo>
                    <a:pt x="712" y="278"/>
                    <a:pt x="628" y="445"/>
                    <a:pt x="572" y="487"/>
                  </a:cubicBezTo>
                  <a:cubicBezTo>
                    <a:pt x="516" y="543"/>
                    <a:pt x="433" y="599"/>
                    <a:pt x="349" y="627"/>
                  </a:cubicBezTo>
                  <a:cubicBezTo>
                    <a:pt x="238" y="668"/>
                    <a:pt x="154" y="668"/>
                    <a:pt x="126" y="668"/>
                  </a:cubicBezTo>
                  <a:lnTo>
                    <a:pt x="28" y="668"/>
                  </a:lnTo>
                  <a:lnTo>
                    <a:pt x="14" y="682"/>
                  </a:lnTo>
                  <a:cubicBezTo>
                    <a:pt x="0" y="696"/>
                    <a:pt x="14" y="836"/>
                    <a:pt x="210" y="905"/>
                  </a:cubicBezTo>
                  <a:cubicBezTo>
                    <a:pt x="262" y="923"/>
                    <a:pt x="315" y="931"/>
                    <a:pt x="368" y="931"/>
                  </a:cubicBezTo>
                  <a:cubicBezTo>
                    <a:pt x="739" y="931"/>
                    <a:pt x="1092" y="536"/>
                    <a:pt x="921" y="194"/>
                  </a:cubicBezTo>
                  <a:cubicBezTo>
                    <a:pt x="849" y="42"/>
                    <a:pt x="740" y="0"/>
                    <a:pt x="655" y="0"/>
                  </a:cubicBezTo>
                  <a:close/>
                </a:path>
              </a:pathLst>
            </a:cu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5"/>
            <p:cNvSpPr/>
            <p:nvPr/>
          </p:nvSpPr>
          <p:spPr>
            <a:xfrm>
              <a:off x="4172825" y="3530325"/>
              <a:ext cx="41175" cy="33850"/>
            </a:xfrm>
            <a:custGeom>
              <a:avLst/>
              <a:gdLst/>
              <a:ahLst/>
              <a:cxnLst/>
              <a:rect l="l" t="t" r="r" b="b"/>
              <a:pathLst>
                <a:path w="1647" h="1354" extrusionOk="0">
                  <a:moveTo>
                    <a:pt x="810" y="1"/>
                  </a:moveTo>
                  <a:cubicBezTo>
                    <a:pt x="810" y="1"/>
                    <a:pt x="889" y="1"/>
                    <a:pt x="998" y="25"/>
                  </a:cubicBezTo>
                  <a:lnTo>
                    <a:pt x="998" y="25"/>
                  </a:lnTo>
                  <a:lnTo>
                    <a:pt x="949" y="1"/>
                  </a:lnTo>
                  <a:close/>
                  <a:moveTo>
                    <a:pt x="998" y="25"/>
                  </a:moveTo>
                  <a:lnTo>
                    <a:pt x="1005" y="29"/>
                  </a:lnTo>
                  <a:cubicBezTo>
                    <a:pt x="1019" y="29"/>
                    <a:pt x="1033" y="43"/>
                    <a:pt x="1047" y="43"/>
                  </a:cubicBezTo>
                  <a:lnTo>
                    <a:pt x="1102" y="57"/>
                  </a:lnTo>
                  <a:cubicBezTo>
                    <a:pt x="1107" y="57"/>
                    <a:pt x="1112" y="58"/>
                    <a:pt x="1117" y="59"/>
                  </a:cubicBezTo>
                  <a:lnTo>
                    <a:pt x="1117" y="59"/>
                  </a:lnTo>
                  <a:cubicBezTo>
                    <a:pt x="1075" y="45"/>
                    <a:pt x="1035" y="33"/>
                    <a:pt x="998" y="25"/>
                  </a:cubicBezTo>
                  <a:close/>
                  <a:moveTo>
                    <a:pt x="754" y="1"/>
                  </a:moveTo>
                  <a:cubicBezTo>
                    <a:pt x="642" y="11"/>
                    <a:pt x="524" y="49"/>
                    <a:pt x="420" y="111"/>
                  </a:cubicBezTo>
                  <a:lnTo>
                    <a:pt x="420" y="111"/>
                  </a:lnTo>
                  <a:cubicBezTo>
                    <a:pt x="438" y="108"/>
                    <a:pt x="450" y="98"/>
                    <a:pt x="461" y="98"/>
                  </a:cubicBezTo>
                  <a:lnTo>
                    <a:pt x="517" y="71"/>
                  </a:lnTo>
                  <a:cubicBezTo>
                    <a:pt x="531" y="71"/>
                    <a:pt x="545" y="57"/>
                    <a:pt x="558" y="57"/>
                  </a:cubicBezTo>
                  <a:lnTo>
                    <a:pt x="614" y="43"/>
                  </a:lnTo>
                  <a:cubicBezTo>
                    <a:pt x="628" y="43"/>
                    <a:pt x="656" y="43"/>
                    <a:pt x="684" y="29"/>
                  </a:cubicBezTo>
                  <a:lnTo>
                    <a:pt x="754" y="29"/>
                  </a:lnTo>
                  <a:cubicBezTo>
                    <a:pt x="754" y="17"/>
                    <a:pt x="761" y="11"/>
                    <a:pt x="770" y="7"/>
                  </a:cubicBezTo>
                  <a:lnTo>
                    <a:pt x="770" y="7"/>
                  </a:lnTo>
                  <a:cubicBezTo>
                    <a:pt x="777" y="10"/>
                    <a:pt x="785" y="13"/>
                    <a:pt x="792" y="13"/>
                  </a:cubicBezTo>
                  <a:cubicBezTo>
                    <a:pt x="799" y="13"/>
                    <a:pt x="805" y="10"/>
                    <a:pt x="810" y="1"/>
                  </a:cubicBezTo>
                  <a:cubicBezTo>
                    <a:pt x="801" y="1"/>
                    <a:pt x="784" y="1"/>
                    <a:pt x="770" y="7"/>
                  </a:cubicBezTo>
                  <a:lnTo>
                    <a:pt x="770" y="7"/>
                  </a:lnTo>
                  <a:cubicBezTo>
                    <a:pt x="764" y="4"/>
                    <a:pt x="758" y="1"/>
                    <a:pt x="754" y="1"/>
                  </a:cubicBezTo>
                  <a:close/>
                  <a:moveTo>
                    <a:pt x="1117" y="59"/>
                  </a:moveTo>
                  <a:lnTo>
                    <a:pt x="1117" y="59"/>
                  </a:lnTo>
                  <a:cubicBezTo>
                    <a:pt x="1160" y="74"/>
                    <a:pt x="1203" y="93"/>
                    <a:pt x="1246" y="117"/>
                  </a:cubicBezTo>
                  <a:lnTo>
                    <a:pt x="1246" y="117"/>
                  </a:lnTo>
                  <a:cubicBezTo>
                    <a:pt x="1235" y="107"/>
                    <a:pt x="1225" y="98"/>
                    <a:pt x="1214" y="98"/>
                  </a:cubicBezTo>
                  <a:lnTo>
                    <a:pt x="1158" y="71"/>
                  </a:lnTo>
                  <a:cubicBezTo>
                    <a:pt x="1148" y="71"/>
                    <a:pt x="1131" y="64"/>
                    <a:pt x="1117" y="59"/>
                  </a:cubicBezTo>
                  <a:close/>
                  <a:moveTo>
                    <a:pt x="1246" y="117"/>
                  </a:moveTo>
                  <a:cubicBezTo>
                    <a:pt x="1249" y="120"/>
                    <a:pt x="1253" y="123"/>
                    <a:pt x="1256" y="126"/>
                  </a:cubicBezTo>
                  <a:lnTo>
                    <a:pt x="1312" y="168"/>
                  </a:lnTo>
                  <a:cubicBezTo>
                    <a:pt x="1321" y="178"/>
                    <a:pt x="1338" y="181"/>
                    <a:pt x="1351" y="186"/>
                  </a:cubicBezTo>
                  <a:lnTo>
                    <a:pt x="1351" y="186"/>
                  </a:lnTo>
                  <a:cubicBezTo>
                    <a:pt x="1317" y="159"/>
                    <a:pt x="1282" y="136"/>
                    <a:pt x="1246" y="117"/>
                  </a:cubicBezTo>
                  <a:close/>
                  <a:moveTo>
                    <a:pt x="1351" y="186"/>
                  </a:moveTo>
                  <a:cubicBezTo>
                    <a:pt x="1359" y="192"/>
                    <a:pt x="1366" y="198"/>
                    <a:pt x="1373" y="204"/>
                  </a:cubicBezTo>
                  <a:lnTo>
                    <a:pt x="1373" y="204"/>
                  </a:lnTo>
                  <a:lnTo>
                    <a:pt x="1368" y="196"/>
                  </a:lnTo>
                  <a:cubicBezTo>
                    <a:pt x="1363" y="192"/>
                    <a:pt x="1358" y="189"/>
                    <a:pt x="1351" y="186"/>
                  </a:cubicBezTo>
                  <a:close/>
                  <a:moveTo>
                    <a:pt x="1373" y="204"/>
                  </a:moveTo>
                  <a:lnTo>
                    <a:pt x="1395" y="238"/>
                  </a:lnTo>
                  <a:lnTo>
                    <a:pt x="1430" y="261"/>
                  </a:lnTo>
                  <a:lnTo>
                    <a:pt x="1430" y="261"/>
                  </a:lnTo>
                  <a:cubicBezTo>
                    <a:pt x="1423" y="253"/>
                    <a:pt x="1416" y="246"/>
                    <a:pt x="1409" y="238"/>
                  </a:cubicBezTo>
                  <a:cubicBezTo>
                    <a:pt x="1397" y="226"/>
                    <a:pt x="1385" y="215"/>
                    <a:pt x="1373" y="204"/>
                  </a:cubicBezTo>
                  <a:close/>
                  <a:moveTo>
                    <a:pt x="1430" y="261"/>
                  </a:moveTo>
                  <a:cubicBezTo>
                    <a:pt x="1438" y="271"/>
                    <a:pt x="1446" y="281"/>
                    <a:pt x="1454" y="291"/>
                  </a:cubicBezTo>
                  <a:lnTo>
                    <a:pt x="1454" y="291"/>
                  </a:lnTo>
                  <a:lnTo>
                    <a:pt x="1437" y="266"/>
                  </a:lnTo>
                  <a:lnTo>
                    <a:pt x="1430" y="261"/>
                  </a:lnTo>
                  <a:close/>
                  <a:moveTo>
                    <a:pt x="1454" y="291"/>
                  </a:moveTo>
                  <a:lnTo>
                    <a:pt x="1465" y="308"/>
                  </a:lnTo>
                  <a:cubicBezTo>
                    <a:pt x="1466" y="308"/>
                    <a:pt x="1466" y="308"/>
                    <a:pt x="1467" y="309"/>
                  </a:cubicBezTo>
                  <a:lnTo>
                    <a:pt x="1467" y="309"/>
                  </a:lnTo>
                  <a:cubicBezTo>
                    <a:pt x="1463" y="303"/>
                    <a:pt x="1458" y="297"/>
                    <a:pt x="1454" y="291"/>
                  </a:cubicBezTo>
                  <a:close/>
                  <a:moveTo>
                    <a:pt x="1467" y="309"/>
                  </a:moveTo>
                  <a:cubicBezTo>
                    <a:pt x="1488" y="338"/>
                    <a:pt x="1505" y="368"/>
                    <a:pt x="1519" y="399"/>
                  </a:cubicBezTo>
                  <a:lnTo>
                    <a:pt x="1519" y="399"/>
                  </a:lnTo>
                  <a:lnTo>
                    <a:pt x="1507" y="350"/>
                  </a:lnTo>
                  <a:cubicBezTo>
                    <a:pt x="1493" y="336"/>
                    <a:pt x="1493" y="322"/>
                    <a:pt x="1467" y="309"/>
                  </a:cubicBezTo>
                  <a:close/>
                  <a:moveTo>
                    <a:pt x="1519" y="399"/>
                  </a:moveTo>
                  <a:lnTo>
                    <a:pt x="1521" y="405"/>
                  </a:lnTo>
                  <a:cubicBezTo>
                    <a:pt x="1521" y="419"/>
                    <a:pt x="1535" y="447"/>
                    <a:pt x="1535" y="461"/>
                  </a:cubicBezTo>
                  <a:lnTo>
                    <a:pt x="1556" y="503"/>
                  </a:lnTo>
                  <a:lnTo>
                    <a:pt x="1556" y="503"/>
                  </a:lnTo>
                  <a:cubicBezTo>
                    <a:pt x="1547" y="468"/>
                    <a:pt x="1535" y="433"/>
                    <a:pt x="1519" y="399"/>
                  </a:cubicBezTo>
                  <a:close/>
                  <a:moveTo>
                    <a:pt x="420" y="111"/>
                  </a:moveTo>
                  <a:lnTo>
                    <a:pt x="420" y="111"/>
                  </a:lnTo>
                  <a:cubicBezTo>
                    <a:pt x="415" y="112"/>
                    <a:pt x="410" y="112"/>
                    <a:pt x="405" y="112"/>
                  </a:cubicBezTo>
                  <a:lnTo>
                    <a:pt x="363" y="140"/>
                  </a:lnTo>
                  <a:cubicBezTo>
                    <a:pt x="335" y="168"/>
                    <a:pt x="321" y="168"/>
                    <a:pt x="307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308"/>
                    <a:pt x="154" y="322"/>
                  </a:cubicBezTo>
                  <a:lnTo>
                    <a:pt x="112" y="377"/>
                  </a:lnTo>
                  <a:cubicBezTo>
                    <a:pt x="98" y="391"/>
                    <a:pt x="70" y="405"/>
                    <a:pt x="70" y="419"/>
                  </a:cubicBezTo>
                  <a:lnTo>
                    <a:pt x="56" y="475"/>
                  </a:lnTo>
                  <a:cubicBezTo>
                    <a:pt x="56" y="489"/>
                    <a:pt x="42" y="517"/>
                    <a:pt x="42" y="531"/>
                  </a:cubicBezTo>
                  <a:lnTo>
                    <a:pt x="28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6" y="1089"/>
                    <a:pt x="377" y="1354"/>
                    <a:pt x="768" y="1354"/>
                  </a:cubicBezTo>
                  <a:cubicBezTo>
                    <a:pt x="1214" y="1354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17"/>
                  </a:cubicBezTo>
                  <a:lnTo>
                    <a:pt x="1556" y="503"/>
                  </a:lnTo>
                  <a:lnTo>
                    <a:pt x="1556" y="503"/>
                  </a:lnTo>
                  <a:cubicBezTo>
                    <a:pt x="1646" y="878"/>
                    <a:pt x="1323" y="1284"/>
                    <a:pt x="830" y="1284"/>
                  </a:cubicBezTo>
                  <a:cubicBezTo>
                    <a:pt x="823" y="1284"/>
                    <a:pt x="816" y="1284"/>
                    <a:pt x="810" y="1284"/>
                  </a:cubicBezTo>
                  <a:cubicBezTo>
                    <a:pt x="405" y="1256"/>
                    <a:pt x="98" y="977"/>
                    <a:pt x="98" y="629"/>
                  </a:cubicBezTo>
                  <a:cubicBezTo>
                    <a:pt x="98" y="398"/>
                    <a:pt x="239" y="219"/>
                    <a:pt x="420" y="111"/>
                  </a:cubicBezTo>
                  <a:close/>
                </a:path>
              </a:pathLst>
            </a:custGeom>
            <a:solidFill>
              <a:srgbClr val="7D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5"/>
            <p:cNvSpPr/>
            <p:nvPr/>
          </p:nvSpPr>
          <p:spPr>
            <a:xfrm>
              <a:off x="4172825" y="3530325"/>
              <a:ext cx="44800" cy="33850"/>
            </a:xfrm>
            <a:custGeom>
              <a:avLst/>
              <a:gdLst/>
              <a:ahLst/>
              <a:cxnLst/>
              <a:rect l="l" t="t" r="r" b="b"/>
              <a:pathLst>
                <a:path w="1792" h="1354" extrusionOk="0">
                  <a:moveTo>
                    <a:pt x="810" y="1"/>
                  </a:moveTo>
                  <a:cubicBezTo>
                    <a:pt x="810" y="1"/>
                    <a:pt x="892" y="1"/>
                    <a:pt x="1000" y="26"/>
                  </a:cubicBezTo>
                  <a:lnTo>
                    <a:pt x="1000" y="26"/>
                  </a:lnTo>
                  <a:lnTo>
                    <a:pt x="949" y="1"/>
                  </a:lnTo>
                  <a:close/>
                  <a:moveTo>
                    <a:pt x="1000" y="26"/>
                  </a:moveTo>
                  <a:lnTo>
                    <a:pt x="1005" y="29"/>
                  </a:lnTo>
                  <a:cubicBezTo>
                    <a:pt x="1019" y="29"/>
                    <a:pt x="1033" y="43"/>
                    <a:pt x="1047" y="43"/>
                  </a:cubicBezTo>
                  <a:lnTo>
                    <a:pt x="1102" y="57"/>
                  </a:lnTo>
                  <a:cubicBezTo>
                    <a:pt x="1103" y="57"/>
                    <a:pt x="1103" y="57"/>
                    <a:pt x="1103" y="57"/>
                  </a:cubicBezTo>
                  <a:lnTo>
                    <a:pt x="1103" y="57"/>
                  </a:lnTo>
                  <a:cubicBezTo>
                    <a:pt x="1067" y="44"/>
                    <a:pt x="1032" y="34"/>
                    <a:pt x="1000" y="26"/>
                  </a:cubicBezTo>
                  <a:close/>
                  <a:moveTo>
                    <a:pt x="740" y="1"/>
                  </a:moveTo>
                  <a:cubicBezTo>
                    <a:pt x="636" y="12"/>
                    <a:pt x="516" y="48"/>
                    <a:pt x="407" y="112"/>
                  </a:cubicBezTo>
                  <a:lnTo>
                    <a:pt x="407" y="112"/>
                  </a:lnTo>
                  <a:cubicBezTo>
                    <a:pt x="434" y="112"/>
                    <a:pt x="447" y="98"/>
                    <a:pt x="461" y="98"/>
                  </a:cubicBezTo>
                  <a:lnTo>
                    <a:pt x="517" y="71"/>
                  </a:lnTo>
                  <a:cubicBezTo>
                    <a:pt x="531" y="71"/>
                    <a:pt x="545" y="57"/>
                    <a:pt x="558" y="57"/>
                  </a:cubicBezTo>
                  <a:lnTo>
                    <a:pt x="614" y="43"/>
                  </a:lnTo>
                  <a:cubicBezTo>
                    <a:pt x="628" y="43"/>
                    <a:pt x="656" y="43"/>
                    <a:pt x="684" y="29"/>
                  </a:cubicBezTo>
                  <a:lnTo>
                    <a:pt x="754" y="29"/>
                  </a:lnTo>
                  <a:cubicBezTo>
                    <a:pt x="754" y="19"/>
                    <a:pt x="759" y="13"/>
                    <a:pt x="766" y="9"/>
                  </a:cubicBezTo>
                  <a:lnTo>
                    <a:pt x="766" y="9"/>
                  </a:lnTo>
                  <a:cubicBezTo>
                    <a:pt x="773" y="11"/>
                    <a:pt x="781" y="13"/>
                    <a:pt x="788" y="13"/>
                  </a:cubicBezTo>
                  <a:cubicBezTo>
                    <a:pt x="797" y="13"/>
                    <a:pt x="805" y="10"/>
                    <a:pt x="810" y="1"/>
                  </a:cubicBezTo>
                  <a:cubicBezTo>
                    <a:pt x="800" y="1"/>
                    <a:pt x="779" y="1"/>
                    <a:pt x="766" y="9"/>
                  </a:cubicBezTo>
                  <a:lnTo>
                    <a:pt x="766" y="9"/>
                  </a:lnTo>
                  <a:cubicBezTo>
                    <a:pt x="755" y="5"/>
                    <a:pt x="745" y="1"/>
                    <a:pt x="740" y="1"/>
                  </a:cubicBezTo>
                  <a:close/>
                  <a:moveTo>
                    <a:pt x="407" y="112"/>
                  </a:moveTo>
                  <a:lnTo>
                    <a:pt x="407" y="112"/>
                  </a:lnTo>
                  <a:cubicBezTo>
                    <a:pt x="406" y="112"/>
                    <a:pt x="406" y="112"/>
                    <a:pt x="405" y="112"/>
                  </a:cubicBezTo>
                  <a:lnTo>
                    <a:pt x="386" y="125"/>
                  </a:lnTo>
                  <a:lnTo>
                    <a:pt x="386" y="125"/>
                  </a:lnTo>
                  <a:cubicBezTo>
                    <a:pt x="393" y="121"/>
                    <a:pt x="400" y="116"/>
                    <a:pt x="407" y="112"/>
                  </a:cubicBezTo>
                  <a:close/>
                  <a:moveTo>
                    <a:pt x="386" y="125"/>
                  </a:moveTo>
                  <a:lnTo>
                    <a:pt x="386" y="125"/>
                  </a:lnTo>
                  <a:cubicBezTo>
                    <a:pt x="362" y="140"/>
                    <a:pt x="338" y="157"/>
                    <a:pt x="315" y="176"/>
                  </a:cubicBezTo>
                  <a:lnTo>
                    <a:pt x="315" y="176"/>
                  </a:lnTo>
                  <a:cubicBezTo>
                    <a:pt x="327" y="167"/>
                    <a:pt x="340" y="163"/>
                    <a:pt x="363" y="140"/>
                  </a:cubicBezTo>
                  <a:lnTo>
                    <a:pt x="386" y="125"/>
                  </a:lnTo>
                  <a:close/>
                  <a:moveTo>
                    <a:pt x="315" y="176"/>
                  </a:moveTo>
                  <a:lnTo>
                    <a:pt x="315" y="176"/>
                  </a:lnTo>
                  <a:cubicBezTo>
                    <a:pt x="313" y="177"/>
                    <a:pt x="311" y="179"/>
                    <a:pt x="309" y="181"/>
                  </a:cubicBezTo>
                  <a:lnTo>
                    <a:pt x="309" y="181"/>
                  </a:lnTo>
                  <a:cubicBezTo>
                    <a:pt x="311" y="179"/>
                    <a:pt x="313" y="177"/>
                    <a:pt x="315" y="176"/>
                  </a:cubicBezTo>
                  <a:close/>
                  <a:moveTo>
                    <a:pt x="309" y="181"/>
                  </a:moveTo>
                  <a:lnTo>
                    <a:pt x="309" y="181"/>
                  </a:lnTo>
                  <a:cubicBezTo>
                    <a:pt x="308" y="181"/>
                    <a:pt x="307" y="182"/>
                    <a:pt x="307" y="183"/>
                  </a:cubicBezTo>
                  <a:lnTo>
                    <a:pt x="307" y="183"/>
                  </a:lnTo>
                  <a:lnTo>
                    <a:pt x="307" y="182"/>
                  </a:lnTo>
                  <a:cubicBezTo>
                    <a:pt x="308" y="182"/>
                    <a:pt x="308" y="181"/>
                    <a:pt x="309" y="181"/>
                  </a:cubicBezTo>
                  <a:close/>
                  <a:moveTo>
                    <a:pt x="1103" y="57"/>
                  </a:moveTo>
                  <a:cubicBezTo>
                    <a:pt x="1199" y="91"/>
                    <a:pt x="1301" y="147"/>
                    <a:pt x="1381" y="238"/>
                  </a:cubicBezTo>
                  <a:cubicBezTo>
                    <a:pt x="1791" y="661"/>
                    <a:pt x="1439" y="1285"/>
                    <a:pt x="796" y="1285"/>
                  </a:cubicBezTo>
                  <a:cubicBezTo>
                    <a:pt x="782" y="1285"/>
                    <a:pt x="768" y="1285"/>
                    <a:pt x="754" y="1284"/>
                  </a:cubicBezTo>
                  <a:cubicBezTo>
                    <a:pt x="377" y="1256"/>
                    <a:pt x="56" y="963"/>
                    <a:pt x="84" y="629"/>
                  </a:cubicBezTo>
                  <a:cubicBezTo>
                    <a:pt x="91" y="432"/>
                    <a:pt x="183" y="285"/>
                    <a:pt x="307" y="183"/>
                  </a:cubicBezTo>
                  <a:lnTo>
                    <a:pt x="307" y="183"/>
                  </a:ln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308"/>
                    <a:pt x="154" y="322"/>
                  </a:cubicBezTo>
                  <a:lnTo>
                    <a:pt x="112" y="377"/>
                  </a:lnTo>
                  <a:cubicBezTo>
                    <a:pt x="98" y="391"/>
                    <a:pt x="70" y="405"/>
                    <a:pt x="70" y="419"/>
                  </a:cubicBezTo>
                  <a:lnTo>
                    <a:pt x="56" y="475"/>
                  </a:lnTo>
                  <a:cubicBezTo>
                    <a:pt x="56" y="489"/>
                    <a:pt x="42" y="517"/>
                    <a:pt x="42" y="531"/>
                  </a:cubicBezTo>
                  <a:lnTo>
                    <a:pt x="28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6" y="1089"/>
                    <a:pt x="377" y="1354"/>
                    <a:pt x="768" y="1354"/>
                  </a:cubicBezTo>
                  <a:cubicBezTo>
                    <a:pt x="1214" y="1354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17"/>
                  </a:cubicBezTo>
                  <a:lnTo>
                    <a:pt x="1535" y="461"/>
                  </a:lnTo>
                  <a:cubicBezTo>
                    <a:pt x="1535" y="447"/>
                    <a:pt x="1521" y="419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5" y="308"/>
                  </a:cubicBezTo>
                  <a:lnTo>
                    <a:pt x="1437" y="266"/>
                  </a:lnTo>
                  <a:lnTo>
                    <a:pt x="1395" y="238"/>
                  </a:lnTo>
                  <a:lnTo>
                    <a:pt x="1368" y="196"/>
                  </a:lnTo>
                  <a:cubicBezTo>
                    <a:pt x="1354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28" y="98"/>
                    <a:pt x="1214" y="98"/>
                  </a:cubicBezTo>
                  <a:lnTo>
                    <a:pt x="1158" y="71"/>
                  </a:lnTo>
                  <a:cubicBezTo>
                    <a:pt x="1144" y="71"/>
                    <a:pt x="1117" y="57"/>
                    <a:pt x="1103" y="57"/>
                  </a:cubicBezTo>
                  <a:close/>
                </a:path>
              </a:pathLst>
            </a:custGeom>
            <a:solidFill>
              <a:srgbClr val="797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5"/>
            <p:cNvSpPr/>
            <p:nvPr/>
          </p:nvSpPr>
          <p:spPr>
            <a:xfrm>
              <a:off x="4188875" y="3538300"/>
              <a:ext cx="23325" cy="22400"/>
            </a:xfrm>
            <a:custGeom>
              <a:avLst/>
              <a:gdLst/>
              <a:ahLst/>
              <a:cxnLst/>
              <a:rect l="l" t="t" r="r" b="b"/>
              <a:pathLst>
                <a:path w="933" h="896" extrusionOk="0">
                  <a:moveTo>
                    <a:pt x="626" y="1"/>
                  </a:moveTo>
                  <a:cubicBezTo>
                    <a:pt x="606" y="1"/>
                    <a:pt x="588" y="6"/>
                    <a:pt x="572" y="17"/>
                  </a:cubicBezTo>
                  <a:cubicBezTo>
                    <a:pt x="544" y="31"/>
                    <a:pt x="530" y="58"/>
                    <a:pt x="572" y="142"/>
                  </a:cubicBezTo>
                  <a:cubicBezTo>
                    <a:pt x="600" y="268"/>
                    <a:pt x="586" y="379"/>
                    <a:pt x="516" y="477"/>
                  </a:cubicBezTo>
                  <a:cubicBezTo>
                    <a:pt x="502" y="491"/>
                    <a:pt x="447" y="561"/>
                    <a:pt x="349" y="616"/>
                  </a:cubicBezTo>
                  <a:cubicBezTo>
                    <a:pt x="251" y="644"/>
                    <a:pt x="154" y="658"/>
                    <a:pt x="70" y="686"/>
                  </a:cubicBezTo>
                  <a:cubicBezTo>
                    <a:pt x="28" y="700"/>
                    <a:pt x="28" y="700"/>
                    <a:pt x="14" y="714"/>
                  </a:cubicBezTo>
                  <a:cubicBezTo>
                    <a:pt x="0" y="728"/>
                    <a:pt x="14" y="784"/>
                    <a:pt x="84" y="840"/>
                  </a:cubicBezTo>
                  <a:cubicBezTo>
                    <a:pt x="144" y="878"/>
                    <a:pt x="213" y="895"/>
                    <a:pt x="286" y="895"/>
                  </a:cubicBezTo>
                  <a:cubicBezTo>
                    <a:pt x="584" y="895"/>
                    <a:pt x="932" y="599"/>
                    <a:pt x="865" y="240"/>
                  </a:cubicBezTo>
                  <a:cubicBezTo>
                    <a:pt x="820" y="93"/>
                    <a:pt x="711" y="1"/>
                    <a:pt x="626" y="1"/>
                  </a:cubicBezTo>
                  <a:close/>
                </a:path>
              </a:pathLst>
            </a:custGeom>
            <a:solidFill>
              <a:srgbClr val="B2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5"/>
            <p:cNvSpPr/>
            <p:nvPr/>
          </p:nvSpPr>
          <p:spPr>
            <a:xfrm>
              <a:off x="4172825" y="3530325"/>
              <a:ext cx="41575" cy="33850"/>
            </a:xfrm>
            <a:custGeom>
              <a:avLst/>
              <a:gdLst/>
              <a:ahLst/>
              <a:cxnLst/>
              <a:rect l="l" t="t" r="r" b="b"/>
              <a:pathLst>
                <a:path w="1663" h="1354" extrusionOk="0">
                  <a:moveTo>
                    <a:pt x="818" y="1"/>
                  </a:moveTo>
                  <a:cubicBezTo>
                    <a:pt x="813" y="1"/>
                    <a:pt x="810" y="1"/>
                    <a:pt x="810" y="1"/>
                  </a:cubicBezTo>
                  <a:lnTo>
                    <a:pt x="828" y="1"/>
                  </a:lnTo>
                  <a:cubicBezTo>
                    <a:pt x="824" y="1"/>
                    <a:pt x="821" y="1"/>
                    <a:pt x="818" y="1"/>
                  </a:cubicBezTo>
                  <a:close/>
                  <a:moveTo>
                    <a:pt x="828" y="1"/>
                  </a:moveTo>
                  <a:cubicBezTo>
                    <a:pt x="856" y="1"/>
                    <a:pt x="914" y="5"/>
                    <a:pt x="986" y="19"/>
                  </a:cubicBezTo>
                  <a:lnTo>
                    <a:pt x="986" y="19"/>
                  </a:lnTo>
                  <a:lnTo>
                    <a:pt x="949" y="1"/>
                  </a:lnTo>
                  <a:close/>
                  <a:moveTo>
                    <a:pt x="986" y="19"/>
                  </a:moveTo>
                  <a:lnTo>
                    <a:pt x="1005" y="29"/>
                  </a:lnTo>
                  <a:cubicBezTo>
                    <a:pt x="1019" y="29"/>
                    <a:pt x="1033" y="43"/>
                    <a:pt x="1047" y="43"/>
                  </a:cubicBezTo>
                  <a:lnTo>
                    <a:pt x="1102" y="57"/>
                  </a:lnTo>
                  <a:cubicBezTo>
                    <a:pt x="1115" y="57"/>
                    <a:pt x="1137" y="67"/>
                    <a:pt x="1152" y="70"/>
                  </a:cubicBezTo>
                  <a:lnTo>
                    <a:pt x="1152" y="70"/>
                  </a:lnTo>
                  <a:cubicBezTo>
                    <a:pt x="1093" y="45"/>
                    <a:pt x="1036" y="29"/>
                    <a:pt x="986" y="19"/>
                  </a:cubicBezTo>
                  <a:close/>
                  <a:moveTo>
                    <a:pt x="754" y="1"/>
                  </a:moveTo>
                  <a:cubicBezTo>
                    <a:pt x="669" y="12"/>
                    <a:pt x="546" y="44"/>
                    <a:pt x="428" y="109"/>
                  </a:cubicBezTo>
                  <a:lnTo>
                    <a:pt x="428" y="109"/>
                  </a:lnTo>
                  <a:cubicBezTo>
                    <a:pt x="442" y="105"/>
                    <a:pt x="451" y="98"/>
                    <a:pt x="461" y="98"/>
                  </a:cubicBezTo>
                  <a:lnTo>
                    <a:pt x="517" y="71"/>
                  </a:lnTo>
                  <a:cubicBezTo>
                    <a:pt x="531" y="71"/>
                    <a:pt x="545" y="57"/>
                    <a:pt x="558" y="57"/>
                  </a:cubicBezTo>
                  <a:lnTo>
                    <a:pt x="614" y="43"/>
                  </a:lnTo>
                  <a:cubicBezTo>
                    <a:pt x="628" y="43"/>
                    <a:pt x="656" y="43"/>
                    <a:pt x="684" y="29"/>
                  </a:cubicBezTo>
                  <a:lnTo>
                    <a:pt x="754" y="29"/>
                  </a:lnTo>
                  <a:cubicBezTo>
                    <a:pt x="754" y="17"/>
                    <a:pt x="761" y="11"/>
                    <a:pt x="770" y="7"/>
                  </a:cubicBezTo>
                  <a:lnTo>
                    <a:pt x="770" y="7"/>
                  </a:lnTo>
                  <a:cubicBezTo>
                    <a:pt x="777" y="10"/>
                    <a:pt x="785" y="13"/>
                    <a:pt x="792" y="13"/>
                  </a:cubicBezTo>
                  <a:cubicBezTo>
                    <a:pt x="799" y="13"/>
                    <a:pt x="805" y="10"/>
                    <a:pt x="810" y="1"/>
                  </a:cubicBezTo>
                  <a:cubicBezTo>
                    <a:pt x="801" y="1"/>
                    <a:pt x="784" y="1"/>
                    <a:pt x="770" y="7"/>
                  </a:cubicBezTo>
                  <a:lnTo>
                    <a:pt x="770" y="7"/>
                  </a:lnTo>
                  <a:cubicBezTo>
                    <a:pt x="764" y="4"/>
                    <a:pt x="758" y="1"/>
                    <a:pt x="754" y="1"/>
                  </a:cubicBezTo>
                  <a:close/>
                  <a:moveTo>
                    <a:pt x="1152" y="70"/>
                  </a:moveTo>
                  <a:cubicBezTo>
                    <a:pt x="1183" y="83"/>
                    <a:pt x="1215" y="98"/>
                    <a:pt x="1246" y="117"/>
                  </a:cubicBezTo>
                  <a:lnTo>
                    <a:pt x="1246" y="117"/>
                  </a:lnTo>
                  <a:cubicBezTo>
                    <a:pt x="1235" y="107"/>
                    <a:pt x="1225" y="98"/>
                    <a:pt x="1214" y="98"/>
                  </a:cubicBezTo>
                  <a:lnTo>
                    <a:pt x="1158" y="71"/>
                  </a:lnTo>
                  <a:cubicBezTo>
                    <a:pt x="1156" y="71"/>
                    <a:pt x="1154" y="70"/>
                    <a:pt x="1152" y="70"/>
                  </a:cubicBezTo>
                  <a:close/>
                  <a:moveTo>
                    <a:pt x="1246" y="117"/>
                  </a:moveTo>
                  <a:lnTo>
                    <a:pt x="1246" y="117"/>
                  </a:lnTo>
                  <a:cubicBezTo>
                    <a:pt x="1249" y="120"/>
                    <a:pt x="1253" y="123"/>
                    <a:pt x="1256" y="126"/>
                  </a:cubicBezTo>
                  <a:lnTo>
                    <a:pt x="1312" y="168"/>
                  </a:lnTo>
                  <a:cubicBezTo>
                    <a:pt x="1319" y="175"/>
                    <a:pt x="1330" y="179"/>
                    <a:pt x="1341" y="183"/>
                  </a:cubicBezTo>
                  <a:lnTo>
                    <a:pt x="1341" y="183"/>
                  </a:lnTo>
                  <a:cubicBezTo>
                    <a:pt x="1310" y="157"/>
                    <a:pt x="1278" y="135"/>
                    <a:pt x="1246" y="117"/>
                  </a:cubicBezTo>
                  <a:close/>
                  <a:moveTo>
                    <a:pt x="1341" y="183"/>
                  </a:moveTo>
                  <a:cubicBezTo>
                    <a:pt x="1356" y="195"/>
                    <a:pt x="1371" y="208"/>
                    <a:pt x="1385" y="222"/>
                  </a:cubicBezTo>
                  <a:lnTo>
                    <a:pt x="1385" y="222"/>
                  </a:lnTo>
                  <a:lnTo>
                    <a:pt x="1368" y="196"/>
                  </a:lnTo>
                  <a:cubicBezTo>
                    <a:pt x="1361" y="189"/>
                    <a:pt x="1351" y="186"/>
                    <a:pt x="1341" y="183"/>
                  </a:cubicBezTo>
                  <a:close/>
                  <a:moveTo>
                    <a:pt x="1385" y="222"/>
                  </a:moveTo>
                  <a:lnTo>
                    <a:pt x="1395" y="238"/>
                  </a:lnTo>
                  <a:lnTo>
                    <a:pt x="1409" y="247"/>
                  </a:lnTo>
                  <a:lnTo>
                    <a:pt x="1409" y="247"/>
                  </a:lnTo>
                  <a:cubicBezTo>
                    <a:pt x="1401" y="238"/>
                    <a:pt x="1393" y="230"/>
                    <a:pt x="1385" y="222"/>
                  </a:cubicBezTo>
                  <a:close/>
                  <a:moveTo>
                    <a:pt x="1409" y="247"/>
                  </a:moveTo>
                  <a:cubicBezTo>
                    <a:pt x="1419" y="257"/>
                    <a:pt x="1428" y="268"/>
                    <a:pt x="1437" y="280"/>
                  </a:cubicBezTo>
                  <a:cubicBezTo>
                    <a:pt x="1474" y="324"/>
                    <a:pt x="1502" y="371"/>
                    <a:pt x="1523" y="418"/>
                  </a:cubicBezTo>
                  <a:lnTo>
                    <a:pt x="1523" y="418"/>
                  </a:lnTo>
                  <a:cubicBezTo>
                    <a:pt x="1522" y="413"/>
                    <a:pt x="1521" y="409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5" y="308"/>
                  </a:cubicBezTo>
                  <a:lnTo>
                    <a:pt x="1437" y="266"/>
                  </a:lnTo>
                  <a:lnTo>
                    <a:pt x="1409" y="247"/>
                  </a:lnTo>
                  <a:close/>
                  <a:moveTo>
                    <a:pt x="1523" y="418"/>
                  </a:moveTo>
                  <a:cubicBezTo>
                    <a:pt x="1527" y="433"/>
                    <a:pt x="1535" y="451"/>
                    <a:pt x="1535" y="461"/>
                  </a:cubicBezTo>
                  <a:lnTo>
                    <a:pt x="1550" y="492"/>
                  </a:lnTo>
                  <a:lnTo>
                    <a:pt x="1550" y="492"/>
                  </a:lnTo>
                  <a:cubicBezTo>
                    <a:pt x="1543" y="467"/>
                    <a:pt x="1534" y="443"/>
                    <a:pt x="1523" y="418"/>
                  </a:cubicBezTo>
                  <a:close/>
                  <a:moveTo>
                    <a:pt x="428" y="109"/>
                  </a:moveTo>
                  <a:cubicBezTo>
                    <a:pt x="422" y="111"/>
                    <a:pt x="414" y="112"/>
                    <a:pt x="405" y="112"/>
                  </a:cubicBezTo>
                  <a:lnTo>
                    <a:pt x="363" y="140"/>
                  </a:lnTo>
                  <a:cubicBezTo>
                    <a:pt x="335" y="168"/>
                    <a:pt x="321" y="168"/>
                    <a:pt x="307" y="182"/>
                  </a:cubicBezTo>
                  <a:lnTo>
                    <a:pt x="252" y="210"/>
                  </a:lnTo>
                  <a:lnTo>
                    <a:pt x="224" y="252"/>
                  </a:lnTo>
                  <a:lnTo>
                    <a:pt x="182" y="280"/>
                  </a:lnTo>
                  <a:cubicBezTo>
                    <a:pt x="168" y="280"/>
                    <a:pt x="168" y="308"/>
                    <a:pt x="154" y="322"/>
                  </a:cubicBezTo>
                  <a:lnTo>
                    <a:pt x="112" y="377"/>
                  </a:lnTo>
                  <a:cubicBezTo>
                    <a:pt x="98" y="391"/>
                    <a:pt x="70" y="405"/>
                    <a:pt x="70" y="419"/>
                  </a:cubicBezTo>
                  <a:lnTo>
                    <a:pt x="56" y="475"/>
                  </a:lnTo>
                  <a:cubicBezTo>
                    <a:pt x="56" y="489"/>
                    <a:pt x="42" y="517"/>
                    <a:pt x="42" y="531"/>
                  </a:cubicBezTo>
                  <a:lnTo>
                    <a:pt x="28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6" y="1089"/>
                    <a:pt x="377" y="1354"/>
                    <a:pt x="768" y="1354"/>
                  </a:cubicBezTo>
                  <a:cubicBezTo>
                    <a:pt x="1214" y="1354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17"/>
                  </a:cubicBezTo>
                  <a:lnTo>
                    <a:pt x="1550" y="492"/>
                  </a:lnTo>
                  <a:lnTo>
                    <a:pt x="1550" y="492"/>
                  </a:lnTo>
                  <a:cubicBezTo>
                    <a:pt x="1663" y="880"/>
                    <a:pt x="1323" y="1302"/>
                    <a:pt x="832" y="1302"/>
                  </a:cubicBezTo>
                  <a:cubicBezTo>
                    <a:pt x="806" y="1302"/>
                    <a:pt x="780" y="1300"/>
                    <a:pt x="754" y="1298"/>
                  </a:cubicBezTo>
                  <a:cubicBezTo>
                    <a:pt x="321" y="1256"/>
                    <a:pt x="56" y="949"/>
                    <a:pt x="84" y="656"/>
                  </a:cubicBezTo>
                  <a:cubicBezTo>
                    <a:pt x="93" y="374"/>
                    <a:pt x="254" y="205"/>
                    <a:pt x="428" y="109"/>
                  </a:cubicBezTo>
                  <a:close/>
                </a:path>
              </a:pathLst>
            </a:custGeom>
            <a:solidFill>
              <a:srgbClr val="75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5"/>
            <p:cNvSpPr/>
            <p:nvPr/>
          </p:nvSpPr>
          <p:spPr>
            <a:xfrm>
              <a:off x="4172825" y="3530325"/>
              <a:ext cx="41525" cy="33850"/>
            </a:xfrm>
            <a:custGeom>
              <a:avLst/>
              <a:gdLst/>
              <a:ahLst/>
              <a:cxnLst/>
              <a:rect l="l" t="t" r="r" b="b"/>
              <a:pathLst>
                <a:path w="1661" h="1354" extrusionOk="0">
                  <a:moveTo>
                    <a:pt x="818" y="1"/>
                  </a:moveTo>
                  <a:cubicBezTo>
                    <a:pt x="813" y="1"/>
                    <a:pt x="810" y="1"/>
                    <a:pt x="810" y="1"/>
                  </a:cubicBezTo>
                  <a:lnTo>
                    <a:pt x="829" y="1"/>
                  </a:lnTo>
                  <a:cubicBezTo>
                    <a:pt x="824" y="1"/>
                    <a:pt x="821" y="1"/>
                    <a:pt x="818" y="1"/>
                  </a:cubicBezTo>
                  <a:close/>
                  <a:moveTo>
                    <a:pt x="810" y="1"/>
                  </a:moveTo>
                  <a:cubicBezTo>
                    <a:pt x="809" y="1"/>
                    <a:pt x="808" y="1"/>
                    <a:pt x="807" y="1"/>
                  </a:cubicBezTo>
                  <a:lnTo>
                    <a:pt x="807" y="1"/>
                  </a:lnTo>
                  <a:cubicBezTo>
                    <a:pt x="808" y="1"/>
                    <a:pt x="809" y="1"/>
                    <a:pt x="810" y="1"/>
                  </a:cubicBezTo>
                  <a:close/>
                  <a:moveTo>
                    <a:pt x="829" y="1"/>
                  </a:moveTo>
                  <a:cubicBezTo>
                    <a:pt x="857" y="1"/>
                    <a:pt x="916" y="5"/>
                    <a:pt x="989" y="21"/>
                  </a:cubicBezTo>
                  <a:lnTo>
                    <a:pt x="989" y="21"/>
                  </a:lnTo>
                  <a:lnTo>
                    <a:pt x="949" y="1"/>
                  </a:lnTo>
                  <a:close/>
                  <a:moveTo>
                    <a:pt x="989" y="21"/>
                  </a:moveTo>
                  <a:lnTo>
                    <a:pt x="1005" y="29"/>
                  </a:lnTo>
                  <a:cubicBezTo>
                    <a:pt x="1019" y="29"/>
                    <a:pt x="1033" y="43"/>
                    <a:pt x="1047" y="43"/>
                  </a:cubicBezTo>
                  <a:lnTo>
                    <a:pt x="1102" y="57"/>
                  </a:lnTo>
                  <a:cubicBezTo>
                    <a:pt x="1108" y="57"/>
                    <a:pt x="1116" y="59"/>
                    <a:pt x="1125" y="62"/>
                  </a:cubicBezTo>
                  <a:lnTo>
                    <a:pt x="1125" y="62"/>
                  </a:lnTo>
                  <a:cubicBezTo>
                    <a:pt x="1077" y="43"/>
                    <a:pt x="1031" y="30"/>
                    <a:pt x="989" y="21"/>
                  </a:cubicBezTo>
                  <a:close/>
                  <a:moveTo>
                    <a:pt x="807" y="1"/>
                  </a:moveTo>
                  <a:cubicBezTo>
                    <a:pt x="652" y="1"/>
                    <a:pt x="510" y="56"/>
                    <a:pt x="405" y="112"/>
                  </a:cubicBezTo>
                  <a:lnTo>
                    <a:pt x="405" y="112"/>
                  </a:lnTo>
                  <a:cubicBezTo>
                    <a:pt x="433" y="112"/>
                    <a:pt x="447" y="98"/>
                    <a:pt x="461" y="98"/>
                  </a:cubicBezTo>
                  <a:lnTo>
                    <a:pt x="517" y="71"/>
                  </a:lnTo>
                  <a:cubicBezTo>
                    <a:pt x="531" y="71"/>
                    <a:pt x="545" y="57"/>
                    <a:pt x="558" y="57"/>
                  </a:cubicBezTo>
                  <a:lnTo>
                    <a:pt x="614" y="43"/>
                  </a:lnTo>
                  <a:cubicBezTo>
                    <a:pt x="628" y="43"/>
                    <a:pt x="656" y="43"/>
                    <a:pt x="684" y="29"/>
                  </a:cubicBezTo>
                  <a:lnTo>
                    <a:pt x="754" y="29"/>
                  </a:lnTo>
                  <a:cubicBezTo>
                    <a:pt x="754" y="2"/>
                    <a:pt x="791" y="1"/>
                    <a:pt x="807" y="1"/>
                  </a:cubicBezTo>
                  <a:close/>
                  <a:moveTo>
                    <a:pt x="405" y="112"/>
                  </a:moveTo>
                  <a:lnTo>
                    <a:pt x="405" y="112"/>
                  </a:lnTo>
                  <a:cubicBezTo>
                    <a:pt x="405" y="112"/>
                    <a:pt x="405" y="112"/>
                    <a:pt x="405" y="112"/>
                  </a:cubicBezTo>
                  <a:lnTo>
                    <a:pt x="403" y="114"/>
                  </a:lnTo>
                  <a:lnTo>
                    <a:pt x="403" y="114"/>
                  </a:lnTo>
                  <a:cubicBezTo>
                    <a:pt x="404" y="113"/>
                    <a:pt x="405" y="113"/>
                    <a:pt x="405" y="112"/>
                  </a:cubicBezTo>
                  <a:close/>
                  <a:moveTo>
                    <a:pt x="1125" y="62"/>
                  </a:moveTo>
                  <a:cubicBezTo>
                    <a:pt x="1169" y="79"/>
                    <a:pt x="1214" y="101"/>
                    <a:pt x="1259" y="128"/>
                  </a:cubicBezTo>
                  <a:lnTo>
                    <a:pt x="1259" y="128"/>
                  </a:lnTo>
                  <a:lnTo>
                    <a:pt x="1256" y="126"/>
                  </a:lnTo>
                  <a:cubicBezTo>
                    <a:pt x="1242" y="112"/>
                    <a:pt x="1228" y="98"/>
                    <a:pt x="1214" y="98"/>
                  </a:cubicBezTo>
                  <a:lnTo>
                    <a:pt x="1158" y="71"/>
                  </a:lnTo>
                  <a:cubicBezTo>
                    <a:pt x="1150" y="71"/>
                    <a:pt x="1137" y="66"/>
                    <a:pt x="1125" y="62"/>
                  </a:cubicBezTo>
                  <a:close/>
                  <a:moveTo>
                    <a:pt x="1259" y="128"/>
                  </a:moveTo>
                  <a:lnTo>
                    <a:pt x="1312" y="168"/>
                  </a:lnTo>
                  <a:cubicBezTo>
                    <a:pt x="1317" y="173"/>
                    <a:pt x="1324" y="177"/>
                    <a:pt x="1331" y="179"/>
                  </a:cubicBezTo>
                  <a:lnTo>
                    <a:pt x="1331" y="179"/>
                  </a:lnTo>
                  <a:cubicBezTo>
                    <a:pt x="1307" y="160"/>
                    <a:pt x="1283" y="144"/>
                    <a:pt x="1259" y="128"/>
                  </a:cubicBezTo>
                  <a:close/>
                  <a:moveTo>
                    <a:pt x="403" y="114"/>
                  </a:moveTo>
                  <a:cubicBezTo>
                    <a:pt x="359" y="138"/>
                    <a:pt x="322" y="162"/>
                    <a:pt x="293" y="182"/>
                  </a:cubicBezTo>
                  <a:cubicBezTo>
                    <a:pt x="287" y="187"/>
                    <a:pt x="282" y="193"/>
                    <a:pt x="276" y="198"/>
                  </a:cubicBezTo>
                  <a:lnTo>
                    <a:pt x="276" y="198"/>
                  </a:lnTo>
                  <a:lnTo>
                    <a:pt x="307" y="182"/>
                  </a:lnTo>
                  <a:cubicBezTo>
                    <a:pt x="321" y="168"/>
                    <a:pt x="335" y="168"/>
                    <a:pt x="363" y="140"/>
                  </a:cubicBezTo>
                  <a:lnTo>
                    <a:pt x="403" y="114"/>
                  </a:lnTo>
                  <a:close/>
                  <a:moveTo>
                    <a:pt x="1331" y="179"/>
                  </a:moveTo>
                  <a:lnTo>
                    <a:pt x="1331" y="179"/>
                  </a:lnTo>
                  <a:cubicBezTo>
                    <a:pt x="1352" y="196"/>
                    <a:pt x="1372" y="214"/>
                    <a:pt x="1392" y="234"/>
                  </a:cubicBezTo>
                  <a:lnTo>
                    <a:pt x="1392" y="234"/>
                  </a:lnTo>
                  <a:lnTo>
                    <a:pt x="1368" y="196"/>
                  </a:lnTo>
                  <a:cubicBezTo>
                    <a:pt x="1359" y="187"/>
                    <a:pt x="1344" y="184"/>
                    <a:pt x="1331" y="179"/>
                  </a:cubicBezTo>
                  <a:close/>
                  <a:moveTo>
                    <a:pt x="1392" y="234"/>
                  </a:moveTo>
                  <a:lnTo>
                    <a:pt x="1395" y="238"/>
                  </a:lnTo>
                  <a:lnTo>
                    <a:pt x="1400" y="241"/>
                  </a:lnTo>
                  <a:lnTo>
                    <a:pt x="1400" y="241"/>
                  </a:lnTo>
                  <a:cubicBezTo>
                    <a:pt x="1397" y="238"/>
                    <a:pt x="1395" y="236"/>
                    <a:pt x="1392" y="234"/>
                  </a:cubicBezTo>
                  <a:close/>
                  <a:moveTo>
                    <a:pt x="276" y="198"/>
                  </a:moveTo>
                  <a:lnTo>
                    <a:pt x="252" y="210"/>
                  </a:lnTo>
                  <a:lnTo>
                    <a:pt x="229" y="244"/>
                  </a:lnTo>
                  <a:lnTo>
                    <a:pt x="229" y="244"/>
                  </a:lnTo>
                  <a:cubicBezTo>
                    <a:pt x="243" y="229"/>
                    <a:pt x="259" y="213"/>
                    <a:pt x="276" y="198"/>
                  </a:cubicBezTo>
                  <a:close/>
                  <a:moveTo>
                    <a:pt x="229" y="244"/>
                  </a:moveTo>
                  <a:lnTo>
                    <a:pt x="229" y="244"/>
                  </a:lnTo>
                  <a:cubicBezTo>
                    <a:pt x="225" y="248"/>
                    <a:pt x="222" y="252"/>
                    <a:pt x="218" y="256"/>
                  </a:cubicBezTo>
                  <a:lnTo>
                    <a:pt x="218" y="256"/>
                  </a:lnTo>
                  <a:lnTo>
                    <a:pt x="224" y="252"/>
                  </a:lnTo>
                  <a:lnTo>
                    <a:pt x="229" y="244"/>
                  </a:lnTo>
                  <a:close/>
                  <a:moveTo>
                    <a:pt x="1400" y="241"/>
                  </a:moveTo>
                  <a:cubicBezTo>
                    <a:pt x="1408" y="249"/>
                    <a:pt x="1416" y="257"/>
                    <a:pt x="1423" y="266"/>
                  </a:cubicBezTo>
                  <a:cubicBezTo>
                    <a:pt x="1472" y="321"/>
                    <a:pt x="1507" y="380"/>
                    <a:pt x="1530" y="440"/>
                  </a:cubicBezTo>
                  <a:lnTo>
                    <a:pt x="1530" y="440"/>
                  </a:lnTo>
                  <a:cubicBezTo>
                    <a:pt x="1526" y="427"/>
                    <a:pt x="1521" y="414"/>
                    <a:pt x="1521" y="405"/>
                  </a:cubicBezTo>
                  <a:lnTo>
                    <a:pt x="1507" y="350"/>
                  </a:lnTo>
                  <a:cubicBezTo>
                    <a:pt x="1493" y="336"/>
                    <a:pt x="1493" y="322"/>
                    <a:pt x="1465" y="308"/>
                  </a:cubicBezTo>
                  <a:lnTo>
                    <a:pt x="1437" y="266"/>
                  </a:lnTo>
                  <a:lnTo>
                    <a:pt x="1400" y="241"/>
                  </a:lnTo>
                  <a:close/>
                  <a:moveTo>
                    <a:pt x="1530" y="440"/>
                  </a:moveTo>
                  <a:cubicBezTo>
                    <a:pt x="1533" y="448"/>
                    <a:pt x="1535" y="456"/>
                    <a:pt x="1535" y="461"/>
                  </a:cubicBezTo>
                  <a:lnTo>
                    <a:pt x="1543" y="478"/>
                  </a:lnTo>
                  <a:lnTo>
                    <a:pt x="1543" y="478"/>
                  </a:lnTo>
                  <a:cubicBezTo>
                    <a:pt x="1539" y="465"/>
                    <a:pt x="1535" y="452"/>
                    <a:pt x="1530" y="440"/>
                  </a:cubicBezTo>
                  <a:close/>
                  <a:moveTo>
                    <a:pt x="218" y="256"/>
                  </a:moveTo>
                  <a:lnTo>
                    <a:pt x="182" y="280"/>
                  </a:lnTo>
                  <a:cubicBezTo>
                    <a:pt x="168" y="280"/>
                    <a:pt x="168" y="308"/>
                    <a:pt x="154" y="322"/>
                  </a:cubicBezTo>
                  <a:lnTo>
                    <a:pt x="112" y="377"/>
                  </a:lnTo>
                  <a:cubicBezTo>
                    <a:pt x="98" y="391"/>
                    <a:pt x="70" y="405"/>
                    <a:pt x="70" y="419"/>
                  </a:cubicBezTo>
                  <a:lnTo>
                    <a:pt x="56" y="475"/>
                  </a:lnTo>
                  <a:cubicBezTo>
                    <a:pt x="56" y="489"/>
                    <a:pt x="42" y="517"/>
                    <a:pt x="42" y="531"/>
                  </a:cubicBezTo>
                  <a:lnTo>
                    <a:pt x="28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6" y="1089"/>
                    <a:pt x="377" y="1354"/>
                    <a:pt x="768" y="1354"/>
                  </a:cubicBezTo>
                  <a:cubicBezTo>
                    <a:pt x="1214" y="1354"/>
                    <a:pt x="1563" y="1047"/>
                    <a:pt x="1577" y="684"/>
                  </a:cubicBezTo>
                  <a:lnTo>
                    <a:pt x="1577" y="601"/>
                  </a:lnTo>
                  <a:cubicBezTo>
                    <a:pt x="1577" y="559"/>
                    <a:pt x="1563" y="531"/>
                    <a:pt x="1563" y="517"/>
                  </a:cubicBezTo>
                  <a:lnTo>
                    <a:pt x="1543" y="478"/>
                  </a:lnTo>
                  <a:lnTo>
                    <a:pt x="1543" y="478"/>
                  </a:lnTo>
                  <a:cubicBezTo>
                    <a:pt x="1660" y="862"/>
                    <a:pt x="1310" y="1286"/>
                    <a:pt x="801" y="1286"/>
                  </a:cubicBezTo>
                  <a:cubicBezTo>
                    <a:pt x="781" y="1286"/>
                    <a:pt x="760" y="1285"/>
                    <a:pt x="740" y="1284"/>
                  </a:cubicBezTo>
                  <a:cubicBezTo>
                    <a:pt x="307" y="1242"/>
                    <a:pt x="42" y="908"/>
                    <a:pt x="56" y="629"/>
                  </a:cubicBezTo>
                  <a:cubicBezTo>
                    <a:pt x="56" y="568"/>
                    <a:pt x="67" y="422"/>
                    <a:pt x="218" y="256"/>
                  </a:cubicBezTo>
                  <a:close/>
                </a:path>
              </a:pathLst>
            </a:custGeom>
            <a:solidFill>
              <a:srgbClr val="72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5"/>
            <p:cNvSpPr/>
            <p:nvPr/>
          </p:nvSpPr>
          <p:spPr>
            <a:xfrm>
              <a:off x="4189925" y="3539450"/>
              <a:ext cx="23425" cy="20975"/>
            </a:xfrm>
            <a:custGeom>
              <a:avLst/>
              <a:gdLst/>
              <a:ahLst/>
              <a:cxnLst/>
              <a:rect l="l" t="t" r="r" b="b"/>
              <a:pathLst>
                <a:path w="937" h="839" extrusionOk="0">
                  <a:moveTo>
                    <a:pt x="640" y="0"/>
                  </a:moveTo>
                  <a:cubicBezTo>
                    <a:pt x="625" y="0"/>
                    <a:pt x="611" y="4"/>
                    <a:pt x="600" y="12"/>
                  </a:cubicBezTo>
                  <a:cubicBezTo>
                    <a:pt x="558" y="26"/>
                    <a:pt x="544" y="40"/>
                    <a:pt x="558" y="110"/>
                  </a:cubicBezTo>
                  <a:cubicBezTo>
                    <a:pt x="586" y="194"/>
                    <a:pt x="586" y="319"/>
                    <a:pt x="488" y="431"/>
                  </a:cubicBezTo>
                  <a:cubicBezTo>
                    <a:pt x="377" y="570"/>
                    <a:pt x="237" y="598"/>
                    <a:pt x="126" y="640"/>
                  </a:cubicBezTo>
                  <a:cubicBezTo>
                    <a:pt x="42" y="668"/>
                    <a:pt x="28" y="668"/>
                    <a:pt x="28" y="682"/>
                  </a:cubicBezTo>
                  <a:cubicBezTo>
                    <a:pt x="0" y="724"/>
                    <a:pt x="42" y="780"/>
                    <a:pt x="70" y="794"/>
                  </a:cubicBezTo>
                  <a:cubicBezTo>
                    <a:pt x="126" y="824"/>
                    <a:pt x="192" y="839"/>
                    <a:pt x="261" y="839"/>
                  </a:cubicBezTo>
                  <a:cubicBezTo>
                    <a:pt x="567" y="839"/>
                    <a:pt x="937" y="556"/>
                    <a:pt x="823" y="180"/>
                  </a:cubicBezTo>
                  <a:cubicBezTo>
                    <a:pt x="801" y="68"/>
                    <a:pt x="706" y="0"/>
                    <a:pt x="640" y="0"/>
                  </a:cubicBezTo>
                  <a:close/>
                </a:path>
              </a:pathLst>
            </a:custGeom>
            <a:solidFill>
              <a:srgbClr val="BDB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193050" y="3530325"/>
              <a:ext cx="10500" cy="2825"/>
            </a:xfrm>
            <a:custGeom>
              <a:avLst/>
              <a:gdLst/>
              <a:ahLst/>
              <a:cxnLst/>
              <a:rect l="l" t="t" r="r" b="b"/>
              <a:pathLst>
                <a:path w="420" h="113" extrusionOk="0">
                  <a:moveTo>
                    <a:pt x="1" y="1"/>
                  </a:moveTo>
                  <a:cubicBezTo>
                    <a:pt x="65" y="1"/>
                    <a:pt x="123" y="7"/>
                    <a:pt x="174" y="18"/>
                  </a:cubicBezTo>
                  <a:lnTo>
                    <a:pt x="174" y="18"/>
                  </a:lnTo>
                  <a:lnTo>
                    <a:pt x="140" y="1"/>
                  </a:lnTo>
                  <a:close/>
                  <a:moveTo>
                    <a:pt x="174" y="18"/>
                  </a:moveTo>
                  <a:lnTo>
                    <a:pt x="196" y="29"/>
                  </a:lnTo>
                  <a:cubicBezTo>
                    <a:pt x="210" y="29"/>
                    <a:pt x="224" y="43"/>
                    <a:pt x="252" y="43"/>
                  </a:cubicBezTo>
                  <a:lnTo>
                    <a:pt x="293" y="57"/>
                  </a:lnTo>
                  <a:cubicBezTo>
                    <a:pt x="302" y="57"/>
                    <a:pt x="316" y="62"/>
                    <a:pt x="328" y="66"/>
                  </a:cubicBezTo>
                  <a:lnTo>
                    <a:pt x="328" y="66"/>
                  </a:lnTo>
                  <a:cubicBezTo>
                    <a:pt x="286" y="48"/>
                    <a:pt x="235" y="30"/>
                    <a:pt x="174" y="18"/>
                  </a:cubicBezTo>
                  <a:close/>
                  <a:moveTo>
                    <a:pt x="328" y="66"/>
                  </a:moveTo>
                  <a:cubicBezTo>
                    <a:pt x="366" y="82"/>
                    <a:pt x="396" y="99"/>
                    <a:pt x="419" y="112"/>
                  </a:cubicBezTo>
                  <a:lnTo>
                    <a:pt x="349" y="71"/>
                  </a:lnTo>
                  <a:cubicBezTo>
                    <a:pt x="344" y="71"/>
                    <a:pt x="336" y="69"/>
                    <a:pt x="328" y="66"/>
                  </a:cubicBezTo>
                  <a:close/>
                </a:path>
              </a:pathLst>
            </a:custGeom>
            <a:solidFill>
              <a:srgbClr val="6E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172475" y="3530325"/>
              <a:ext cx="39475" cy="33150"/>
            </a:xfrm>
            <a:custGeom>
              <a:avLst/>
              <a:gdLst/>
              <a:ahLst/>
              <a:cxnLst/>
              <a:rect l="l" t="t" r="r" b="b"/>
              <a:pathLst>
                <a:path w="1579" h="1326" extrusionOk="0">
                  <a:moveTo>
                    <a:pt x="754" y="1"/>
                  </a:moveTo>
                  <a:cubicBezTo>
                    <a:pt x="772" y="1"/>
                    <a:pt x="791" y="13"/>
                    <a:pt x="805" y="13"/>
                  </a:cubicBezTo>
                  <a:cubicBezTo>
                    <a:pt x="813" y="13"/>
                    <a:pt x="819" y="10"/>
                    <a:pt x="824" y="1"/>
                  </a:cubicBezTo>
                  <a:close/>
                  <a:moveTo>
                    <a:pt x="1535" y="447"/>
                  </a:moveTo>
                  <a:cubicBezTo>
                    <a:pt x="1535" y="450"/>
                    <a:pt x="1536" y="454"/>
                    <a:pt x="1539" y="457"/>
                  </a:cubicBezTo>
                  <a:lnTo>
                    <a:pt x="1539" y="457"/>
                  </a:lnTo>
                  <a:cubicBezTo>
                    <a:pt x="1537" y="454"/>
                    <a:pt x="1536" y="450"/>
                    <a:pt x="1535" y="447"/>
                  </a:cubicBezTo>
                  <a:close/>
                  <a:moveTo>
                    <a:pt x="1539" y="457"/>
                  </a:moveTo>
                  <a:cubicBezTo>
                    <a:pt x="1566" y="530"/>
                    <a:pt x="1578" y="604"/>
                    <a:pt x="1577" y="675"/>
                  </a:cubicBezTo>
                  <a:lnTo>
                    <a:pt x="1577" y="675"/>
                  </a:lnTo>
                  <a:cubicBezTo>
                    <a:pt x="1577" y="673"/>
                    <a:pt x="1577" y="672"/>
                    <a:pt x="1577" y="670"/>
                  </a:cubicBezTo>
                  <a:lnTo>
                    <a:pt x="1577" y="573"/>
                  </a:lnTo>
                  <a:cubicBezTo>
                    <a:pt x="1577" y="545"/>
                    <a:pt x="1563" y="517"/>
                    <a:pt x="1563" y="489"/>
                  </a:cubicBezTo>
                  <a:cubicBezTo>
                    <a:pt x="1563" y="478"/>
                    <a:pt x="1546" y="467"/>
                    <a:pt x="1539" y="457"/>
                  </a:cubicBezTo>
                  <a:close/>
                  <a:moveTo>
                    <a:pt x="1577" y="675"/>
                  </a:moveTo>
                  <a:lnTo>
                    <a:pt x="1577" y="675"/>
                  </a:lnTo>
                  <a:cubicBezTo>
                    <a:pt x="1568" y="856"/>
                    <a:pt x="1476" y="1020"/>
                    <a:pt x="1330" y="1137"/>
                  </a:cubicBezTo>
                  <a:lnTo>
                    <a:pt x="1330" y="1137"/>
                  </a:lnTo>
                  <a:cubicBezTo>
                    <a:pt x="1480" y="1021"/>
                    <a:pt x="1572" y="855"/>
                    <a:pt x="1577" y="675"/>
                  </a:cubicBezTo>
                  <a:close/>
                  <a:moveTo>
                    <a:pt x="684" y="1"/>
                  </a:moveTo>
                  <a:cubicBezTo>
                    <a:pt x="656" y="15"/>
                    <a:pt x="628" y="15"/>
                    <a:pt x="614" y="15"/>
                  </a:cubicBezTo>
                  <a:lnTo>
                    <a:pt x="559" y="43"/>
                  </a:lnTo>
                  <a:cubicBezTo>
                    <a:pt x="545" y="43"/>
                    <a:pt x="531" y="57"/>
                    <a:pt x="517" y="57"/>
                  </a:cubicBezTo>
                  <a:lnTo>
                    <a:pt x="461" y="71"/>
                  </a:lnTo>
                  <a:cubicBezTo>
                    <a:pt x="447" y="71"/>
                    <a:pt x="419" y="98"/>
                    <a:pt x="405" y="98"/>
                  </a:cubicBezTo>
                  <a:lnTo>
                    <a:pt x="349" y="126"/>
                  </a:lnTo>
                  <a:cubicBezTo>
                    <a:pt x="335" y="140"/>
                    <a:pt x="321" y="140"/>
                    <a:pt x="307" y="168"/>
                  </a:cubicBezTo>
                  <a:lnTo>
                    <a:pt x="252" y="196"/>
                  </a:lnTo>
                  <a:lnTo>
                    <a:pt x="210" y="238"/>
                  </a:lnTo>
                  <a:lnTo>
                    <a:pt x="182" y="266"/>
                  </a:lnTo>
                  <a:cubicBezTo>
                    <a:pt x="168" y="266"/>
                    <a:pt x="168" y="280"/>
                    <a:pt x="140" y="308"/>
                  </a:cubicBezTo>
                  <a:lnTo>
                    <a:pt x="112" y="350"/>
                  </a:lnTo>
                  <a:cubicBezTo>
                    <a:pt x="98" y="377"/>
                    <a:pt x="70" y="391"/>
                    <a:pt x="70" y="405"/>
                  </a:cubicBezTo>
                  <a:lnTo>
                    <a:pt x="56" y="461"/>
                  </a:lnTo>
                  <a:cubicBezTo>
                    <a:pt x="56" y="475"/>
                    <a:pt x="42" y="489"/>
                    <a:pt x="42" y="517"/>
                  </a:cubicBezTo>
                  <a:lnTo>
                    <a:pt x="28" y="559"/>
                  </a:lnTo>
                  <a:cubicBezTo>
                    <a:pt x="1" y="573"/>
                    <a:pt x="1" y="601"/>
                    <a:pt x="1" y="615"/>
                  </a:cubicBezTo>
                  <a:lnTo>
                    <a:pt x="1" y="670"/>
                  </a:lnTo>
                  <a:lnTo>
                    <a:pt x="1" y="698"/>
                  </a:lnTo>
                  <a:lnTo>
                    <a:pt x="1" y="754"/>
                  </a:lnTo>
                  <a:cubicBezTo>
                    <a:pt x="56" y="1061"/>
                    <a:pt x="377" y="1326"/>
                    <a:pt x="768" y="1326"/>
                  </a:cubicBezTo>
                  <a:cubicBezTo>
                    <a:pt x="989" y="1326"/>
                    <a:pt x="1186" y="1254"/>
                    <a:pt x="1330" y="1137"/>
                  </a:cubicBezTo>
                  <a:lnTo>
                    <a:pt x="1330" y="1137"/>
                  </a:lnTo>
                  <a:cubicBezTo>
                    <a:pt x="1197" y="1241"/>
                    <a:pt x="1018" y="1305"/>
                    <a:pt x="815" y="1305"/>
                  </a:cubicBezTo>
                  <a:cubicBezTo>
                    <a:pt x="777" y="1305"/>
                    <a:pt x="738" y="1303"/>
                    <a:pt x="698" y="1298"/>
                  </a:cubicBezTo>
                  <a:cubicBezTo>
                    <a:pt x="377" y="1256"/>
                    <a:pt x="42" y="977"/>
                    <a:pt x="70" y="601"/>
                  </a:cubicBezTo>
                  <a:cubicBezTo>
                    <a:pt x="84" y="447"/>
                    <a:pt x="182" y="280"/>
                    <a:pt x="307" y="182"/>
                  </a:cubicBezTo>
                  <a:cubicBezTo>
                    <a:pt x="489" y="43"/>
                    <a:pt x="684" y="1"/>
                    <a:pt x="754" y="1"/>
                  </a:cubicBezTo>
                  <a:close/>
                </a:path>
              </a:pathLst>
            </a:custGeom>
            <a:solidFill>
              <a:srgbClr val="6E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5"/>
            <p:cNvSpPr/>
            <p:nvPr/>
          </p:nvSpPr>
          <p:spPr>
            <a:xfrm>
              <a:off x="4191300" y="3540525"/>
              <a:ext cx="21850" cy="19875"/>
            </a:xfrm>
            <a:custGeom>
              <a:avLst/>
              <a:gdLst/>
              <a:ahLst/>
              <a:cxnLst/>
              <a:rect l="l" t="t" r="r" b="b"/>
              <a:pathLst>
                <a:path w="874" h="795" extrusionOk="0">
                  <a:moveTo>
                    <a:pt x="598" y="0"/>
                  </a:moveTo>
                  <a:cubicBezTo>
                    <a:pt x="585" y="0"/>
                    <a:pt x="572" y="4"/>
                    <a:pt x="559" y="11"/>
                  </a:cubicBezTo>
                  <a:cubicBezTo>
                    <a:pt x="545" y="39"/>
                    <a:pt x="545" y="39"/>
                    <a:pt x="531" y="193"/>
                  </a:cubicBezTo>
                  <a:cubicBezTo>
                    <a:pt x="503" y="276"/>
                    <a:pt x="475" y="360"/>
                    <a:pt x="433" y="402"/>
                  </a:cubicBezTo>
                  <a:cubicBezTo>
                    <a:pt x="336" y="527"/>
                    <a:pt x="224" y="569"/>
                    <a:pt x="112" y="611"/>
                  </a:cubicBezTo>
                  <a:cubicBezTo>
                    <a:pt x="85" y="625"/>
                    <a:pt x="15" y="639"/>
                    <a:pt x="1" y="681"/>
                  </a:cubicBezTo>
                  <a:cubicBezTo>
                    <a:pt x="1" y="681"/>
                    <a:pt x="1" y="737"/>
                    <a:pt x="71" y="765"/>
                  </a:cubicBezTo>
                  <a:cubicBezTo>
                    <a:pt x="119" y="785"/>
                    <a:pt x="171" y="794"/>
                    <a:pt x="224" y="794"/>
                  </a:cubicBezTo>
                  <a:cubicBezTo>
                    <a:pt x="534" y="794"/>
                    <a:pt x="873" y="471"/>
                    <a:pt x="754" y="137"/>
                  </a:cubicBezTo>
                  <a:cubicBezTo>
                    <a:pt x="720" y="69"/>
                    <a:pt x="658" y="0"/>
                    <a:pt x="598" y="0"/>
                  </a:cubicBezTo>
                  <a:close/>
                </a:path>
              </a:pathLst>
            </a:custGeom>
            <a:solidFill>
              <a:srgbClr val="C1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5"/>
            <p:cNvSpPr/>
            <p:nvPr/>
          </p:nvSpPr>
          <p:spPr>
            <a:xfrm>
              <a:off x="4193050" y="3530325"/>
              <a:ext cx="7350" cy="1425"/>
            </a:xfrm>
            <a:custGeom>
              <a:avLst/>
              <a:gdLst/>
              <a:ahLst/>
              <a:cxnLst/>
              <a:rect l="l" t="t" r="r" b="b"/>
              <a:pathLst>
                <a:path w="294" h="57" extrusionOk="0">
                  <a:moveTo>
                    <a:pt x="1" y="1"/>
                  </a:moveTo>
                  <a:cubicBezTo>
                    <a:pt x="93" y="1"/>
                    <a:pt x="161" y="19"/>
                    <a:pt x="217" y="36"/>
                  </a:cubicBezTo>
                  <a:lnTo>
                    <a:pt x="217" y="36"/>
                  </a:lnTo>
                  <a:cubicBezTo>
                    <a:pt x="210" y="32"/>
                    <a:pt x="203" y="29"/>
                    <a:pt x="196" y="29"/>
                  </a:cubicBezTo>
                  <a:lnTo>
                    <a:pt x="140" y="1"/>
                  </a:lnTo>
                  <a:close/>
                  <a:moveTo>
                    <a:pt x="217" y="36"/>
                  </a:moveTo>
                  <a:cubicBezTo>
                    <a:pt x="224" y="39"/>
                    <a:pt x="231" y="43"/>
                    <a:pt x="238" y="43"/>
                  </a:cubicBezTo>
                  <a:cubicBezTo>
                    <a:pt x="239" y="43"/>
                    <a:pt x="239" y="43"/>
                    <a:pt x="240" y="43"/>
                  </a:cubicBezTo>
                  <a:lnTo>
                    <a:pt x="240" y="43"/>
                  </a:lnTo>
                  <a:cubicBezTo>
                    <a:pt x="233" y="41"/>
                    <a:pt x="225" y="38"/>
                    <a:pt x="217" y="36"/>
                  </a:cubicBezTo>
                  <a:close/>
                  <a:moveTo>
                    <a:pt x="240" y="43"/>
                  </a:moveTo>
                  <a:cubicBezTo>
                    <a:pt x="255" y="47"/>
                    <a:pt x="269" y="51"/>
                    <a:pt x="282" y="54"/>
                  </a:cubicBezTo>
                  <a:lnTo>
                    <a:pt x="282" y="54"/>
                  </a:lnTo>
                  <a:cubicBezTo>
                    <a:pt x="271" y="50"/>
                    <a:pt x="259" y="43"/>
                    <a:pt x="240" y="43"/>
                  </a:cubicBezTo>
                  <a:close/>
                  <a:moveTo>
                    <a:pt x="282" y="54"/>
                  </a:moveTo>
                  <a:cubicBezTo>
                    <a:pt x="286" y="56"/>
                    <a:pt x="290" y="57"/>
                    <a:pt x="293" y="57"/>
                  </a:cubicBezTo>
                  <a:cubicBezTo>
                    <a:pt x="290" y="56"/>
                    <a:pt x="286" y="55"/>
                    <a:pt x="282" y="54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172475" y="3530325"/>
              <a:ext cx="40925" cy="33500"/>
            </a:xfrm>
            <a:custGeom>
              <a:avLst/>
              <a:gdLst/>
              <a:ahLst/>
              <a:cxnLst/>
              <a:rect l="l" t="t" r="r" b="b"/>
              <a:pathLst>
                <a:path w="1637" h="1340" extrusionOk="0">
                  <a:moveTo>
                    <a:pt x="824" y="1"/>
                  </a:moveTo>
                  <a:cubicBezTo>
                    <a:pt x="822" y="1"/>
                    <a:pt x="820" y="1"/>
                    <a:pt x="818" y="1"/>
                  </a:cubicBezTo>
                  <a:lnTo>
                    <a:pt x="818" y="1"/>
                  </a:lnTo>
                  <a:cubicBezTo>
                    <a:pt x="820" y="1"/>
                    <a:pt x="822" y="1"/>
                    <a:pt x="824" y="1"/>
                  </a:cubicBezTo>
                  <a:close/>
                  <a:moveTo>
                    <a:pt x="818" y="1"/>
                  </a:moveTo>
                  <a:cubicBezTo>
                    <a:pt x="714" y="2"/>
                    <a:pt x="557" y="21"/>
                    <a:pt x="404" y="113"/>
                  </a:cubicBezTo>
                  <a:lnTo>
                    <a:pt x="404" y="113"/>
                  </a:lnTo>
                  <a:lnTo>
                    <a:pt x="405" y="112"/>
                  </a:lnTo>
                  <a:cubicBezTo>
                    <a:pt x="419" y="112"/>
                    <a:pt x="447" y="98"/>
                    <a:pt x="461" y="98"/>
                  </a:cubicBezTo>
                  <a:lnTo>
                    <a:pt x="517" y="71"/>
                  </a:lnTo>
                  <a:cubicBezTo>
                    <a:pt x="531" y="71"/>
                    <a:pt x="545" y="57"/>
                    <a:pt x="559" y="57"/>
                  </a:cubicBezTo>
                  <a:lnTo>
                    <a:pt x="614" y="43"/>
                  </a:lnTo>
                  <a:cubicBezTo>
                    <a:pt x="628" y="43"/>
                    <a:pt x="656" y="43"/>
                    <a:pt x="684" y="15"/>
                  </a:cubicBezTo>
                  <a:lnTo>
                    <a:pt x="754" y="15"/>
                  </a:lnTo>
                  <a:cubicBezTo>
                    <a:pt x="766" y="2"/>
                    <a:pt x="801" y="1"/>
                    <a:pt x="818" y="1"/>
                  </a:cubicBezTo>
                  <a:close/>
                  <a:moveTo>
                    <a:pt x="404" y="113"/>
                  </a:moveTo>
                  <a:lnTo>
                    <a:pt x="349" y="140"/>
                  </a:lnTo>
                  <a:cubicBezTo>
                    <a:pt x="346" y="148"/>
                    <a:pt x="342" y="153"/>
                    <a:pt x="338" y="158"/>
                  </a:cubicBezTo>
                  <a:lnTo>
                    <a:pt x="338" y="158"/>
                  </a:lnTo>
                  <a:cubicBezTo>
                    <a:pt x="360" y="141"/>
                    <a:pt x="382" y="126"/>
                    <a:pt x="404" y="113"/>
                  </a:cubicBezTo>
                  <a:close/>
                  <a:moveTo>
                    <a:pt x="338" y="158"/>
                  </a:moveTo>
                  <a:lnTo>
                    <a:pt x="338" y="158"/>
                  </a:lnTo>
                  <a:cubicBezTo>
                    <a:pt x="331" y="163"/>
                    <a:pt x="323" y="169"/>
                    <a:pt x="316" y="175"/>
                  </a:cubicBezTo>
                  <a:lnTo>
                    <a:pt x="316" y="175"/>
                  </a:lnTo>
                  <a:cubicBezTo>
                    <a:pt x="324" y="170"/>
                    <a:pt x="331" y="166"/>
                    <a:pt x="338" y="158"/>
                  </a:cubicBezTo>
                  <a:close/>
                  <a:moveTo>
                    <a:pt x="316" y="175"/>
                  </a:moveTo>
                  <a:cubicBezTo>
                    <a:pt x="313" y="177"/>
                    <a:pt x="310" y="179"/>
                    <a:pt x="307" y="182"/>
                  </a:cubicBezTo>
                  <a:cubicBezTo>
                    <a:pt x="310" y="180"/>
                    <a:pt x="313" y="177"/>
                    <a:pt x="316" y="175"/>
                  </a:cubicBezTo>
                  <a:close/>
                  <a:moveTo>
                    <a:pt x="1577" y="559"/>
                  </a:moveTo>
                  <a:lnTo>
                    <a:pt x="1577" y="601"/>
                  </a:lnTo>
                  <a:lnTo>
                    <a:pt x="1577" y="684"/>
                  </a:lnTo>
                  <a:cubicBezTo>
                    <a:pt x="1556" y="955"/>
                    <a:pt x="1356" y="1187"/>
                    <a:pt x="1076" y="1287"/>
                  </a:cubicBezTo>
                  <a:lnTo>
                    <a:pt x="1076" y="1287"/>
                  </a:lnTo>
                  <a:cubicBezTo>
                    <a:pt x="1408" y="1189"/>
                    <a:pt x="1636" y="895"/>
                    <a:pt x="1577" y="559"/>
                  </a:cubicBezTo>
                  <a:close/>
                  <a:moveTo>
                    <a:pt x="307" y="182"/>
                  </a:moveTo>
                  <a:lnTo>
                    <a:pt x="252" y="210"/>
                  </a:lnTo>
                  <a:lnTo>
                    <a:pt x="210" y="252"/>
                  </a:lnTo>
                  <a:lnTo>
                    <a:pt x="182" y="280"/>
                  </a:lnTo>
                  <a:cubicBezTo>
                    <a:pt x="168" y="280"/>
                    <a:pt x="168" y="308"/>
                    <a:pt x="140" y="322"/>
                  </a:cubicBezTo>
                  <a:lnTo>
                    <a:pt x="112" y="377"/>
                  </a:lnTo>
                  <a:cubicBezTo>
                    <a:pt x="98" y="391"/>
                    <a:pt x="70" y="405"/>
                    <a:pt x="70" y="419"/>
                  </a:cubicBezTo>
                  <a:lnTo>
                    <a:pt x="56" y="475"/>
                  </a:lnTo>
                  <a:cubicBezTo>
                    <a:pt x="56" y="489"/>
                    <a:pt x="42" y="517"/>
                    <a:pt x="42" y="531"/>
                  </a:cubicBezTo>
                  <a:lnTo>
                    <a:pt x="28" y="587"/>
                  </a:lnTo>
                  <a:cubicBezTo>
                    <a:pt x="1" y="601"/>
                    <a:pt x="1" y="615"/>
                    <a:pt x="1" y="629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8"/>
                  </a:lnTo>
                  <a:cubicBezTo>
                    <a:pt x="56" y="1089"/>
                    <a:pt x="377" y="1340"/>
                    <a:pt x="768" y="1340"/>
                  </a:cubicBezTo>
                  <a:cubicBezTo>
                    <a:pt x="877" y="1340"/>
                    <a:pt x="981" y="1321"/>
                    <a:pt x="1076" y="1287"/>
                  </a:cubicBezTo>
                  <a:lnTo>
                    <a:pt x="1076" y="1287"/>
                  </a:lnTo>
                  <a:cubicBezTo>
                    <a:pt x="1000" y="1310"/>
                    <a:pt x="919" y="1322"/>
                    <a:pt x="834" y="1322"/>
                  </a:cubicBezTo>
                  <a:cubicBezTo>
                    <a:pt x="767" y="1322"/>
                    <a:pt x="698" y="1314"/>
                    <a:pt x="628" y="1298"/>
                  </a:cubicBezTo>
                  <a:cubicBezTo>
                    <a:pt x="210" y="1214"/>
                    <a:pt x="28" y="880"/>
                    <a:pt x="56" y="601"/>
                  </a:cubicBezTo>
                  <a:cubicBezTo>
                    <a:pt x="70" y="531"/>
                    <a:pt x="84" y="336"/>
                    <a:pt x="307" y="182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192350" y="3541775"/>
              <a:ext cx="19300" cy="18950"/>
            </a:xfrm>
            <a:custGeom>
              <a:avLst/>
              <a:gdLst/>
              <a:ahLst/>
              <a:cxnLst/>
              <a:rect l="l" t="t" r="r" b="b"/>
              <a:pathLst>
                <a:path w="772" h="758" extrusionOk="0">
                  <a:moveTo>
                    <a:pt x="571" y="1"/>
                  </a:moveTo>
                  <a:cubicBezTo>
                    <a:pt x="566" y="1"/>
                    <a:pt x="562" y="2"/>
                    <a:pt x="559" y="3"/>
                  </a:cubicBezTo>
                  <a:cubicBezTo>
                    <a:pt x="517" y="17"/>
                    <a:pt x="517" y="17"/>
                    <a:pt x="503" y="143"/>
                  </a:cubicBezTo>
                  <a:cubicBezTo>
                    <a:pt x="503" y="198"/>
                    <a:pt x="489" y="282"/>
                    <a:pt x="419" y="366"/>
                  </a:cubicBezTo>
                  <a:cubicBezTo>
                    <a:pt x="349" y="463"/>
                    <a:pt x="294" y="491"/>
                    <a:pt x="84" y="589"/>
                  </a:cubicBezTo>
                  <a:cubicBezTo>
                    <a:pt x="29" y="617"/>
                    <a:pt x="29" y="617"/>
                    <a:pt x="15" y="631"/>
                  </a:cubicBezTo>
                  <a:cubicBezTo>
                    <a:pt x="15" y="631"/>
                    <a:pt x="1" y="659"/>
                    <a:pt x="29" y="715"/>
                  </a:cubicBezTo>
                  <a:cubicBezTo>
                    <a:pt x="71" y="744"/>
                    <a:pt x="125" y="757"/>
                    <a:pt x="184" y="757"/>
                  </a:cubicBezTo>
                  <a:cubicBezTo>
                    <a:pt x="433" y="757"/>
                    <a:pt x="771" y="514"/>
                    <a:pt x="726" y="198"/>
                  </a:cubicBezTo>
                  <a:cubicBezTo>
                    <a:pt x="689" y="51"/>
                    <a:pt x="608" y="1"/>
                    <a:pt x="571" y="1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5"/>
            <p:cNvSpPr/>
            <p:nvPr/>
          </p:nvSpPr>
          <p:spPr>
            <a:xfrm>
              <a:off x="4193050" y="3542075"/>
              <a:ext cx="20375" cy="17925"/>
            </a:xfrm>
            <a:custGeom>
              <a:avLst/>
              <a:gdLst/>
              <a:ahLst/>
              <a:cxnLst/>
              <a:rect l="l" t="t" r="r" b="b"/>
              <a:pathLst>
                <a:path w="815" h="717" extrusionOk="0">
                  <a:moveTo>
                    <a:pt x="567" y="0"/>
                  </a:moveTo>
                  <a:cubicBezTo>
                    <a:pt x="559" y="0"/>
                    <a:pt x="551" y="2"/>
                    <a:pt x="545" y="5"/>
                  </a:cubicBezTo>
                  <a:cubicBezTo>
                    <a:pt x="531" y="19"/>
                    <a:pt x="531" y="19"/>
                    <a:pt x="489" y="159"/>
                  </a:cubicBezTo>
                  <a:cubicBezTo>
                    <a:pt x="489" y="214"/>
                    <a:pt x="461" y="284"/>
                    <a:pt x="405" y="354"/>
                  </a:cubicBezTo>
                  <a:cubicBezTo>
                    <a:pt x="335" y="424"/>
                    <a:pt x="266" y="493"/>
                    <a:pt x="140" y="549"/>
                  </a:cubicBezTo>
                  <a:cubicBezTo>
                    <a:pt x="84" y="577"/>
                    <a:pt x="56" y="605"/>
                    <a:pt x="42" y="619"/>
                  </a:cubicBezTo>
                  <a:lnTo>
                    <a:pt x="15" y="633"/>
                  </a:lnTo>
                  <a:cubicBezTo>
                    <a:pt x="1" y="675"/>
                    <a:pt x="42" y="689"/>
                    <a:pt x="56" y="689"/>
                  </a:cubicBezTo>
                  <a:cubicBezTo>
                    <a:pt x="96" y="707"/>
                    <a:pt x="139" y="716"/>
                    <a:pt x="184" y="716"/>
                  </a:cubicBezTo>
                  <a:cubicBezTo>
                    <a:pt x="470" y="716"/>
                    <a:pt x="815" y="364"/>
                    <a:pt x="670" y="75"/>
                  </a:cubicBezTo>
                  <a:cubicBezTo>
                    <a:pt x="638" y="21"/>
                    <a:pt x="597" y="0"/>
                    <a:pt x="567" y="0"/>
                  </a:cubicBezTo>
                  <a:close/>
                </a:path>
              </a:pathLst>
            </a:custGeom>
            <a:solidFill>
              <a:srgbClr val="C8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5"/>
            <p:cNvSpPr/>
            <p:nvPr/>
          </p:nvSpPr>
          <p:spPr>
            <a:xfrm>
              <a:off x="4172125" y="3530325"/>
              <a:ext cx="36650" cy="33150"/>
            </a:xfrm>
            <a:custGeom>
              <a:avLst/>
              <a:gdLst/>
              <a:ahLst/>
              <a:cxnLst/>
              <a:rect l="l" t="t" r="r" b="b"/>
              <a:pathLst>
                <a:path w="1466" h="1326" extrusionOk="0">
                  <a:moveTo>
                    <a:pt x="698" y="1"/>
                  </a:moveTo>
                  <a:cubicBezTo>
                    <a:pt x="691" y="5"/>
                    <a:pt x="683" y="7"/>
                    <a:pt x="676" y="9"/>
                  </a:cubicBezTo>
                  <a:lnTo>
                    <a:pt x="676" y="9"/>
                  </a:lnTo>
                  <a:cubicBezTo>
                    <a:pt x="708" y="4"/>
                    <a:pt x="739" y="1"/>
                    <a:pt x="768" y="1"/>
                  </a:cubicBezTo>
                  <a:close/>
                  <a:moveTo>
                    <a:pt x="768" y="1"/>
                  </a:moveTo>
                  <a:cubicBezTo>
                    <a:pt x="777" y="1"/>
                    <a:pt x="799" y="13"/>
                    <a:pt x="816" y="13"/>
                  </a:cubicBezTo>
                  <a:cubicBezTo>
                    <a:pt x="825" y="13"/>
                    <a:pt x="833" y="10"/>
                    <a:pt x="838" y="1"/>
                  </a:cubicBezTo>
                  <a:close/>
                  <a:moveTo>
                    <a:pt x="676" y="9"/>
                  </a:moveTo>
                  <a:lnTo>
                    <a:pt x="676" y="9"/>
                  </a:lnTo>
                  <a:cubicBezTo>
                    <a:pt x="668" y="11"/>
                    <a:pt x="660" y="12"/>
                    <a:pt x="653" y="14"/>
                  </a:cubicBezTo>
                  <a:lnTo>
                    <a:pt x="653" y="14"/>
                  </a:lnTo>
                  <a:cubicBezTo>
                    <a:pt x="660" y="13"/>
                    <a:pt x="668" y="12"/>
                    <a:pt x="676" y="9"/>
                  </a:cubicBezTo>
                  <a:close/>
                  <a:moveTo>
                    <a:pt x="653" y="14"/>
                  </a:moveTo>
                  <a:cubicBezTo>
                    <a:pt x="643" y="15"/>
                    <a:pt x="634" y="15"/>
                    <a:pt x="628" y="15"/>
                  </a:cubicBezTo>
                  <a:lnTo>
                    <a:pt x="611" y="24"/>
                  </a:lnTo>
                  <a:lnTo>
                    <a:pt x="611" y="24"/>
                  </a:lnTo>
                  <a:cubicBezTo>
                    <a:pt x="625" y="20"/>
                    <a:pt x="639" y="17"/>
                    <a:pt x="653" y="14"/>
                  </a:cubicBezTo>
                  <a:close/>
                  <a:moveTo>
                    <a:pt x="611" y="24"/>
                  </a:moveTo>
                  <a:cubicBezTo>
                    <a:pt x="568" y="35"/>
                    <a:pt x="524" y="50"/>
                    <a:pt x="481" y="69"/>
                  </a:cubicBezTo>
                  <a:lnTo>
                    <a:pt x="481" y="69"/>
                  </a:lnTo>
                  <a:lnTo>
                    <a:pt x="531" y="57"/>
                  </a:lnTo>
                  <a:cubicBezTo>
                    <a:pt x="545" y="57"/>
                    <a:pt x="559" y="43"/>
                    <a:pt x="573" y="43"/>
                  </a:cubicBezTo>
                  <a:lnTo>
                    <a:pt x="611" y="24"/>
                  </a:lnTo>
                  <a:close/>
                  <a:moveTo>
                    <a:pt x="481" y="69"/>
                  </a:moveTo>
                  <a:lnTo>
                    <a:pt x="475" y="71"/>
                  </a:lnTo>
                  <a:cubicBezTo>
                    <a:pt x="468" y="71"/>
                    <a:pt x="457" y="78"/>
                    <a:pt x="446" y="85"/>
                  </a:cubicBezTo>
                  <a:lnTo>
                    <a:pt x="446" y="85"/>
                  </a:lnTo>
                  <a:cubicBezTo>
                    <a:pt x="458" y="80"/>
                    <a:pt x="469" y="74"/>
                    <a:pt x="481" y="69"/>
                  </a:cubicBezTo>
                  <a:close/>
                  <a:moveTo>
                    <a:pt x="446" y="85"/>
                  </a:moveTo>
                  <a:lnTo>
                    <a:pt x="446" y="85"/>
                  </a:lnTo>
                  <a:cubicBezTo>
                    <a:pt x="437" y="89"/>
                    <a:pt x="429" y="94"/>
                    <a:pt x="420" y="98"/>
                  </a:cubicBezTo>
                  <a:lnTo>
                    <a:pt x="420" y="98"/>
                  </a:lnTo>
                  <a:cubicBezTo>
                    <a:pt x="427" y="98"/>
                    <a:pt x="436" y="92"/>
                    <a:pt x="446" y="85"/>
                  </a:cubicBezTo>
                  <a:close/>
                  <a:moveTo>
                    <a:pt x="420" y="98"/>
                  </a:moveTo>
                  <a:cubicBezTo>
                    <a:pt x="420" y="98"/>
                    <a:pt x="419" y="98"/>
                    <a:pt x="419" y="98"/>
                  </a:cubicBezTo>
                  <a:lnTo>
                    <a:pt x="363" y="126"/>
                  </a:lnTo>
                  <a:cubicBezTo>
                    <a:pt x="351" y="138"/>
                    <a:pt x="339" y="140"/>
                    <a:pt x="327" y="158"/>
                  </a:cubicBezTo>
                  <a:lnTo>
                    <a:pt x="327" y="158"/>
                  </a:lnTo>
                  <a:cubicBezTo>
                    <a:pt x="335" y="152"/>
                    <a:pt x="343" y="146"/>
                    <a:pt x="349" y="140"/>
                  </a:cubicBezTo>
                  <a:cubicBezTo>
                    <a:pt x="372" y="125"/>
                    <a:pt x="395" y="111"/>
                    <a:pt x="420" y="98"/>
                  </a:cubicBezTo>
                  <a:close/>
                  <a:moveTo>
                    <a:pt x="327" y="158"/>
                  </a:moveTo>
                  <a:cubicBezTo>
                    <a:pt x="321" y="164"/>
                    <a:pt x="314" y="169"/>
                    <a:pt x="307" y="176"/>
                  </a:cubicBezTo>
                  <a:lnTo>
                    <a:pt x="307" y="176"/>
                  </a:lnTo>
                  <a:lnTo>
                    <a:pt x="321" y="168"/>
                  </a:lnTo>
                  <a:cubicBezTo>
                    <a:pt x="323" y="164"/>
                    <a:pt x="325" y="161"/>
                    <a:pt x="327" y="158"/>
                  </a:cubicBezTo>
                  <a:close/>
                  <a:moveTo>
                    <a:pt x="1465" y="991"/>
                  </a:moveTo>
                  <a:lnTo>
                    <a:pt x="1465" y="991"/>
                  </a:lnTo>
                  <a:cubicBezTo>
                    <a:pt x="1373" y="1120"/>
                    <a:pt x="1227" y="1224"/>
                    <a:pt x="1058" y="1281"/>
                  </a:cubicBezTo>
                  <a:lnTo>
                    <a:pt x="1058" y="1281"/>
                  </a:lnTo>
                  <a:cubicBezTo>
                    <a:pt x="1221" y="1233"/>
                    <a:pt x="1365" y="1134"/>
                    <a:pt x="1465" y="991"/>
                  </a:cubicBezTo>
                  <a:close/>
                  <a:moveTo>
                    <a:pt x="307" y="176"/>
                  </a:moveTo>
                  <a:lnTo>
                    <a:pt x="266" y="196"/>
                  </a:lnTo>
                  <a:lnTo>
                    <a:pt x="224" y="238"/>
                  </a:lnTo>
                  <a:lnTo>
                    <a:pt x="196" y="266"/>
                  </a:lnTo>
                  <a:cubicBezTo>
                    <a:pt x="182" y="266"/>
                    <a:pt x="182" y="280"/>
                    <a:pt x="154" y="308"/>
                  </a:cubicBezTo>
                  <a:lnTo>
                    <a:pt x="126" y="350"/>
                  </a:lnTo>
                  <a:cubicBezTo>
                    <a:pt x="112" y="377"/>
                    <a:pt x="84" y="391"/>
                    <a:pt x="84" y="405"/>
                  </a:cubicBezTo>
                  <a:lnTo>
                    <a:pt x="70" y="461"/>
                  </a:lnTo>
                  <a:cubicBezTo>
                    <a:pt x="70" y="475"/>
                    <a:pt x="56" y="489"/>
                    <a:pt x="56" y="517"/>
                  </a:cubicBezTo>
                  <a:lnTo>
                    <a:pt x="42" y="559"/>
                  </a:lnTo>
                  <a:cubicBezTo>
                    <a:pt x="15" y="573"/>
                    <a:pt x="15" y="601"/>
                    <a:pt x="15" y="615"/>
                  </a:cubicBezTo>
                  <a:lnTo>
                    <a:pt x="15" y="670"/>
                  </a:lnTo>
                  <a:lnTo>
                    <a:pt x="15" y="698"/>
                  </a:lnTo>
                  <a:lnTo>
                    <a:pt x="15" y="754"/>
                  </a:lnTo>
                  <a:cubicBezTo>
                    <a:pt x="70" y="1061"/>
                    <a:pt x="391" y="1326"/>
                    <a:pt x="782" y="1326"/>
                  </a:cubicBezTo>
                  <a:cubicBezTo>
                    <a:pt x="877" y="1326"/>
                    <a:pt x="971" y="1310"/>
                    <a:pt x="1058" y="1281"/>
                  </a:cubicBezTo>
                  <a:lnTo>
                    <a:pt x="1058" y="1281"/>
                  </a:lnTo>
                  <a:cubicBezTo>
                    <a:pt x="985" y="1302"/>
                    <a:pt x="908" y="1313"/>
                    <a:pt x="829" y="1313"/>
                  </a:cubicBezTo>
                  <a:cubicBezTo>
                    <a:pt x="740" y="1313"/>
                    <a:pt x="649" y="1299"/>
                    <a:pt x="559" y="1270"/>
                  </a:cubicBezTo>
                  <a:cubicBezTo>
                    <a:pt x="210" y="1173"/>
                    <a:pt x="1" y="852"/>
                    <a:pt x="70" y="545"/>
                  </a:cubicBezTo>
                  <a:cubicBezTo>
                    <a:pt x="117" y="360"/>
                    <a:pt x="230" y="242"/>
                    <a:pt x="307" y="176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4194100" y="3542375"/>
              <a:ext cx="17775" cy="17500"/>
            </a:xfrm>
            <a:custGeom>
              <a:avLst/>
              <a:gdLst/>
              <a:ahLst/>
              <a:cxnLst/>
              <a:rect l="l" t="t" r="r" b="b"/>
              <a:pathLst>
                <a:path w="711" h="700" extrusionOk="0">
                  <a:moveTo>
                    <a:pt x="529" y="1"/>
                  </a:moveTo>
                  <a:cubicBezTo>
                    <a:pt x="520" y="1"/>
                    <a:pt x="511" y="3"/>
                    <a:pt x="503" y="7"/>
                  </a:cubicBezTo>
                  <a:cubicBezTo>
                    <a:pt x="503" y="35"/>
                    <a:pt x="489" y="63"/>
                    <a:pt x="461" y="105"/>
                  </a:cubicBezTo>
                  <a:cubicBezTo>
                    <a:pt x="447" y="188"/>
                    <a:pt x="419" y="272"/>
                    <a:pt x="349" y="342"/>
                  </a:cubicBezTo>
                  <a:cubicBezTo>
                    <a:pt x="293" y="398"/>
                    <a:pt x="293" y="412"/>
                    <a:pt x="70" y="551"/>
                  </a:cubicBezTo>
                  <a:lnTo>
                    <a:pt x="14" y="607"/>
                  </a:lnTo>
                  <a:cubicBezTo>
                    <a:pt x="0" y="635"/>
                    <a:pt x="14" y="663"/>
                    <a:pt x="14" y="663"/>
                  </a:cubicBezTo>
                  <a:cubicBezTo>
                    <a:pt x="44" y="688"/>
                    <a:pt x="86" y="699"/>
                    <a:pt x="134" y="699"/>
                  </a:cubicBezTo>
                  <a:cubicBezTo>
                    <a:pt x="356" y="699"/>
                    <a:pt x="711" y="454"/>
                    <a:pt x="642" y="133"/>
                  </a:cubicBezTo>
                  <a:cubicBezTo>
                    <a:pt x="630" y="62"/>
                    <a:pt x="578" y="1"/>
                    <a:pt x="529" y="1"/>
                  </a:cubicBezTo>
                  <a:close/>
                </a:path>
              </a:pathLst>
            </a:custGeom>
            <a:solidFill>
              <a:srgbClr val="CA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5"/>
            <p:cNvSpPr/>
            <p:nvPr/>
          </p:nvSpPr>
          <p:spPr>
            <a:xfrm>
              <a:off x="4172875" y="3530325"/>
              <a:ext cx="33800" cy="33150"/>
            </a:xfrm>
            <a:custGeom>
              <a:avLst/>
              <a:gdLst/>
              <a:ahLst/>
              <a:cxnLst/>
              <a:rect l="l" t="t" r="r" b="b"/>
              <a:pathLst>
                <a:path w="1352" h="1326" extrusionOk="0">
                  <a:moveTo>
                    <a:pt x="682" y="1"/>
                  </a:moveTo>
                  <a:cubicBezTo>
                    <a:pt x="654" y="29"/>
                    <a:pt x="640" y="29"/>
                    <a:pt x="612" y="29"/>
                  </a:cubicBezTo>
                  <a:lnTo>
                    <a:pt x="577" y="41"/>
                  </a:lnTo>
                  <a:lnTo>
                    <a:pt x="577" y="41"/>
                  </a:lnTo>
                  <a:cubicBezTo>
                    <a:pt x="654" y="23"/>
                    <a:pt x="733" y="13"/>
                    <a:pt x="808" y="1"/>
                  </a:cubicBezTo>
                  <a:close/>
                  <a:moveTo>
                    <a:pt x="577" y="41"/>
                  </a:moveTo>
                  <a:cubicBezTo>
                    <a:pt x="574" y="41"/>
                    <a:pt x="570" y="42"/>
                    <a:pt x="567" y="43"/>
                  </a:cubicBezTo>
                  <a:lnTo>
                    <a:pt x="567" y="43"/>
                  </a:lnTo>
                  <a:cubicBezTo>
                    <a:pt x="568" y="43"/>
                    <a:pt x="569" y="43"/>
                    <a:pt x="570" y="43"/>
                  </a:cubicBezTo>
                  <a:lnTo>
                    <a:pt x="577" y="41"/>
                  </a:lnTo>
                  <a:close/>
                  <a:moveTo>
                    <a:pt x="567" y="43"/>
                  </a:moveTo>
                  <a:cubicBezTo>
                    <a:pt x="554" y="43"/>
                    <a:pt x="544" y="47"/>
                    <a:pt x="536" y="50"/>
                  </a:cubicBezTo>
                  <a:lnTo>
                    <a:pt x="536" y="50"/>
                  </a:lnTo>
                  <a:cubicBezTo>
                    <a:pt x="546" y="48"/>
                    <a:pt x="557" y="45"/>
                    <a:pt x="567" y="43"/>
                  </a:cubicBezTo>
                  <a:close/>
                  <a:moveTo>
                    <a:pt x="536" y="50"/>
                  </a:moveTo>
                  <a:cubicBezTo>
                    <a:pt x="522" y="54"/>
                    <a:pt x="508" y="58"/>
                    <a:pt x="495" y="62"/>
                  </a:cubicBezTo>
                  <a:lnTo>
                    <a:pt x="495" y="62"/>
                  </a:lnTo>
                  <a:lnTo>
                    <a:pt x="515" y="57"/>
                  </a:lnTo>
                  <a:cubicBezTo>
                    <a:pt x="521" y="57"/>
                    <a:pt x="528" y="54"/>
                    <a:pt x="536" y="50"/>
                  </a:cubicBezTo>
                  <a:close/>
                  <a:moveTo>
                    <a:pt x="495" y="62"/>
                  </a:moveTo>
                  <a:lnTo>
                    <a:pt x="459" y="71"/>
                  </a:lnTo>
                  <a:cubicBezTo>
                    <a:pt x="454" y="71"/>
                    <a:pt x="449" y="74"/>
                    <a:pt x="444" y="78"/>
                  </a:cubicBezTo>
                  <a:lnTo>
                    <a:pt x="444" y="78"/>
                  </a:lnTo>
                  <a:cubicBezTo>
                    <a:pt x="461" y="72"/>
                    <a:pt x="478" y="67"/>
                    <a:pt x="495" y="62"/>
                  </a:cubicBezTo>
                  <a:close/>
                  <a:moveTo>
                    <a:pt x="444" y="78"/>
                  </a:moveTo>
                  <a:cubicBezTo>
                    <a:pt x="296" y="132"/>
                    <a:pt x="161" y="226"/>
                    <a:pt x="68" y="419"/>
                  </a:cubicBezTo>
                  <a:cubicBezTo>
                    <a:pt x="59" y="441"/>
                    <a:pt x="52" y="464"/>
                    <a:pt x="46" y="488"/>
                  </a:cubicBezTo>
                  <a:lnTo>
                    <a:pt x="46" y="488"/>
                  </a:lnTo>
                  <a:cubicBezTo>
                    <a:pt x="50" y="477"/>
                    <a:pt x="54" y="469"/>
                    <a:pt x="54" y="461"/>
                  </a:cubicBezTo>
                  <a:lnTo>
                    <a:pt x="82" y="405"/>
                  </a:lnTo>
                  <a:cubicBezTo>
                    <a:pt x="82" y="391"/>
                    <a:pt x="96" y="377"/>
                    <a:pt x="110" y="350"/>
                  </a:cubicBezTo>
                  <a:lnTo>
                    <a:pt x="152" y="308"/>
                  </a:lnTo>
                  <a:cubicBezTo>
                    <a:pt x="166" y="280"/>
                    <a:pt x="166" y="266"/>
                    <a:pt x="180" y="266"/>
                  </a:cubicBezTo>
                  <a:lnTo>
                    <a:pt x="222" y="238"/>
                  </a:lnTo>
                  <a:lnTo>
                    <a:pt x="250" y="196"/>
                  </a:lnTo>
                  <a:lnTo>
                    <a:pt x="305" y="168"/>
                  </a:lnTo>
                  <a:cubicBezTo>
                    <a:pt x="319" y="140"/>
                    <a:pt x="333" y="140"/>
                    <a:pt x="361" y="126"/>
                  </a:cubicBezTo>
                  <a:lnTo>
                    <a:pt x="403" y="98"/>
                  </a:lnTo>
                  <a:cubicBezTo>
                    <a:pt x="421" y="98"/>
                    <a:pt x="434" y="87"/>
                    <a:pt x="444" y="78"/>
                  </a:cubicBezTo>
                  <a:close/>
                  <a:moveTo>
                    <a:pt x="46" y="488"/>
                  </a:moveTo>
                  <a:cubicBezTo>
                    <a:pt x="44" y="494"/>
                    <a:pt x="42" y="500"/>
                    <a:pt x="41" y="508"/>
                  </a:cubicBezTo>
                  <a:lnTo>
                    <a:pt x="41" y="508"/>
                  </a:lnTo>
                  <a:cubicBezTo>
                    <a:pt x="42" y="501"/>
                    <a:pt x="44" y="495"/>
                    <a:pt x="46" y="488"/>
                  </a:cubicBezTo>
                  <a:close/>
                  <a:moveTo>
                    <a:pt x="41" y="508"/>
                  </a:moveTo>
                  <a:lnTo>
                    <a:pt x="41" y="508"/>
                  </a:lnTo>
                  <a:cubicBezTo>
                    <a:pt x="39" y="514"/>
                    <a:pt x="38" y="521"/>
                    <a:pt x="37" y="527"/>
                  </a:cubicBezTo>
                  <a:lnTo>
                    <a:pt x="37" y="527"/>
                  </a:lnTo>
                  <a:lnTo>
                    <a:pt x="40" y="517"/>
                  </a:lnTo>
                  <a:cubicBezTo>
                    <a:pt x="40" y="514"/>
                    <a:pt x="41" y="511"/>
                    <a:pt x="41" y="508"/>
                  </a:cubicBezTo>
                  <a:close/>
                  <a:moveTo>
                    <a:pt x="37" y="527"/>
                  </a:moveTo>
                  <a:lnTo>
                    <a:pt x="26" y="559"/>
                  </a:lnTo>
                  <a:cubicBezTo>
                    <a:pt x="12" y="587"/>
                    <a:pt x="12" y="601"/>
                    <a:pt x="12" y="615"/>
                  </a:cubicBezTo>
                  <a:lnTo>
                    <a:pt x="12" y="670"/>
                  </a:lnTo>
                  <a:lnTo>
                    <a:pt x="12" y="698"/>
                  </a:lnTo>
                  <a:lnTo>
                    <a:pt x="12" y="754"/>
                  </a:lnTo>
                  <a:cubicBezTo>
                    <a:pt x="54" y="1075"/>
                    <a:pt x="375" y="1326"/>
                    <a:pt x="780" y="1326"/>
                  </a:cubicBezTo>
                  <a:cubicBezTo>
                    <a:pt x="1003" y="1326"/>
                    <a:pt x="1212" y="1242"/>
                    <a:pt x="1352" y="1117"/>
                  </a:cubicBezTo>
                  <a:lnTo>
                    <a:pt x="1352" y="1117"/>
                  </a:lnTo>
                  <a:cubicBezTo>
                    <a:pt x="1172" y="1259"/>
                    <a:pt x="984" y="1311"/>
                    <a:pt x="812" y="1311"/>
                  </a:cubicBezTo>
                  <a:cubicBezTo>
                    <a:pt x="597" y="1311"/>
                    <a:pt x="408" y="1230"/>
                    <a:pt x="291" y="1145"/>
                  </a:cubicBezTo>
                  <a:cubicBezTo>
                    <a:pt x="58" y="958"/>
                    <a:pt x="0" y="722"/>
                    <a:pt x="37" y="527"/>
                  </a:cubicBez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5"/>
            <p:cNvSpPr/>
            <p:nvPr/>
          </p:nvSpPr>
          <p:spPr>
            <a:xfrm>
              <a:off x="4194800" y="3543700"/>
              <a:ext cx="17525" cy="15800"/>
            </a:xfrm>
            <a:custGeom>
              <a:avLst/>
              <a:gdLst/>
              <a:ahLst/>
              <a:cxnLst/>
              <a:rect l="l" t="t" r="r" b="b"/>
              <a:pathLst>
                <a:path w="701" h="632" extrusionOk="0">
                  <a:moveTo>
                    <a:pt x="511" y="0"/>
                  </a:moveTo>
                  <a:cubicBezTo>
                    <a:pt x="501" y="0"/>
                    <a:pt x="489" y="3"/>
                    <a:pt x="475" y="10"/>
                  </a:cubicBezTo>
                  <a:cubicBezTo>
                    <a:pt x="461" y="24"/>
                    <a:pt x="433" y="80"/>
                    <a:pt x="433" y="94"/>
                  </a:cubicBezTo>
                  <a:cubicBezTo>
                    <a:pt x="433" y="149"/>
                    <a:pt x="391" y="233"/>
                    <a:pt x="321" y="331"/>
                  </a:cubicBezTo>
                  <a:cubicBezTo>
                    <a:pt x="251" y="400"/>
                    <a:pt x="196" y="442"/>
                    <a:pt x="84" y="498"/>
                  </a:cubicBezTo>
                  <a:cubicBezTo>
                    <a:pt x="70" y="512"/>
                    <a:pt x="0" y="554"/>
                    <a:pt x="0" y="568"/>
                  </a:cubicBezTo>
                  <a:cubicBezTo>
                    <a:pt x="0" y="610"/>
                    <a:pt x="33" y="629"/>
                    <a:pt x="48" y="629"/>
                  </a:cubicBezTo>
                  <a:cubicBezTo>
                    <a:pt x="53" y="629"/>
                    <a:pt x="56" y="627"/>
                    <a:pt x="56" y="624"/>
                  </a:cubicBezTo>
                  <a:cubicBezTo>
                    <a:pt x="79" y="629"/>
                    <a:pt x="103" y="631"/>
                    <a:pt x="126" y="631"/>
                  </a:cubicBezTo>
                  <a:cubicBezTo>
                    <a:pt x="413" y="631"/>
                    <a:pt x="700" y="256"/>
                    <a:pt x="558" y="24"/>
                  </a:cubicBezTo>
                  <a:cubicBezTo>
                    <a:pt x="558" y="24"/>
                    <a:pt x="543" y="0"/>
                    <a:pt x="511" y="0"/>
                  </a:cubicBezTo>
                  <a:close/>
                </a:path>
              </a:pathLst>
            </a:custGeom>
            <a:solidFill>
              <a:srgbClr val="CC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5"/>
            <p:cNvSpPr/>
            <p:nvPr/>
          </p:nvSpPr>
          <p:spPr>
            <a:xfrm>
              <a:off x="4195150" y="3543750"/>
              <a:ext cx="17175" cy="15575"/>
            </a:xfrm>
            <a:custGeom>
              <a:avLst/>
              <a:gdLst/>
              <a:ahLst/>
              <a:cxnLst/>
              <a:rect l="l" t="t" r="r" b="b"/>
              <a:pathLst>
                <a:path w="687" h="623" extrusionOk="0">
                  <a:moveTo>
                    <a:pt x="532" y="1"/>
                  </a:moveTo>
                  <a:cubicBezTo>
                    <a:pt x="526" y="1"/>
                    <a:pt x="520" y="4"/>
                    <a:pt x="516" y="8"/>
                  </a:cubicBezTo>
                  <a:lnTo>
                    <a:pt x="488" y="22"/>
                  </a:lnTo>
                  <a:cubicBezTo>
                    <a:pt x="475" y="50"/>
                    <a:pt x="475" y="64"/>
                    <a:pt x="461" y="92"/>
                  </a:cubicBezTo>
                  <a:cubicBezTo>
                    <a:pt x="405" y="203"/>
                    <a:pt x="391" y="259"/>
                    <a:pt x="321" y="329"/>
                  </a:cubicBezTo>
                  <a:cubicBezTo>
                    <a:pt x="265" y="398"/>
                    <a:pt x="182" y="440"/>
                    <a:pt x="168" y="468"/>
                  </a:cubicBezTo>
                  <a:cubicBezTo>
                    <a:pt x="70" y="510"/>
                    <a:pt x="42" y="552"/>
                    <a:pt x="28" y="566"/>
                  </a:cubicBezTo>
                  <a:cubicBezTo>
                    <a:pt x="0" y="580"/>
                    <a:pt x="28" y="608"/>
                    <a:pt x="56" y="608"/>
                  </a:cubicBezTo>
                  <a:cubicBezTo>
                    <a:pt x="79" y="617"/>
                    <a:pt x="105" y="622"/>
                    <a:pt x="134" y="622"/>
                  </a:cubicBezTo>
                  <a:cubicBezTo>
                    <a:pt x="349" y="622"/>
                    <a:pt x="686" y="361"/>
                    <a:pt x="600" y="78"/>
                  </a:cubicBezTo>
                  <a:cubicBezTo>
                    <a:pt x="570" y="18"/>
                    <a:pt x="548" y="1"/>
                    <a:pt x="532" y="1"/>
                  </a:cubicBezTo>
                  <a:close/>
                </a:path>
              </a:pathLst>
            </a:custGeom>
            <a:solidFill>
              <a:srgbClr val="CF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5"/>
            <p:cNvSpPr/>
            <p:nvPr/>
          </p:nvSpPr>
          <p:spPr>
            <a:xfrm>
              <a:off x="4171525" y="3531025"/>
              <a:ext cx="32025" cy="33150"/>
            </a:xfrm>
            <a:custGeom>
              <a:avLst/>
              <a:gdLst/>
              <a:ahLst/>
              <a:cxnLst/>
              <a:rect l="l" t="t" r="r" b="b"/>
              <a:pathLst>
                <a:path w="1281" h="1326" extrusionOk="0">
                  <a:moveTo>
                    <a:pt x="708" y="1"/>
                  </a:moveTo>
                  <a:cubicBezTo>
                    <a:pt x="542" y="33"/>
                    <a:pt x="409" y="97"/>
                    <a:pt x="308" y="180"/>
                  </a:cubicBezTo>
                  <a:lnTo>
                    <a:pt x="308" y="180"/>
                  </a:lnTo>
                  <a:lnTo>
                    <a:pt x="359" y="154"/>
                  </a:lnTo>
                  <a:cubicBezTo>
                    <a:pt x="373" y="140"/>
                    <a:pt x="387" y="140"/>
                    <a:pt x="415" y="112"/>
                  </a:cubicBezTo>
                  <a:lnTo>
                    <a:pt x="457" y="84"/>
                  </a:lnTo>
                  <a:cubicBezTo>
                    <a:pt x="485" y="84"/>
                    <a:pt x="499" y="70"/>
                    <a:pt x="513" y="70"/>
                  </a:cubicBezTo>
                  <a:lnTo>
                    <a:pt x="569" y="43"/>
                  </a:lnTo>
                  <a:cubicBezTo>
                    <a:pt x="583" y="43"/>
                    <a:pt x="597" y="29"/>
                    <a:pt x="624" y="29"/>
                  </a:cubicBezTo>
                  <a:lnTo>
                    <a:pt x="666" y="15"/>
                  </a:lnTo>
                  <a:lnTo>
                    <a:pt x="722" y="1"/>
                  </a:lnTo>
                  <a:close/>
                  <a:moveTo>
                    <a:pt x="308" y="180"/>
                  </a:moveTo>
                  <a:lnTo>
                    <a:pt x="304" y="182"/>
                  </a:lnTo>
                  <a:lnTo>
                    <a:pt x="301" y="186"/>
                  </a:lnTo>
                  <a:lnTo>
                    <a:pt x="301" y="186"/>
                  </a:lnTo>
                  <a:cubicBezTo>
                    <a:pt x="304" y="184"/>
                    <a:pt x="306" y="182"/>
                    <a:pt x="308" y="180"/>
                  </a:cubicBezTo>
                  <a:close/>
                  <a:moveTo>
                    <a:pt x="301" y="186"/>
                  </a:moveTo>
                  <a:cubicBezTo>
                    <a:pt x="276" y="207"/>
                    <a:pt x="254" y="229"/>
                    <a:pt x="233" y="252"/>
                  </a:cubicBezTo>
                  <a:lnTo>
                    <a:pt x="233" y="252"/>
                  </a:lnTo>
                  <a:cubicBezTo>
                    <a:pt x="233" y="252"/>
                    <a:pt x="234" y="252"/>
                    <a:pt x="234" y="252"/>
                  </a:cubicBezTo>
                  <a:lnTo>
                    <a:pt x="276" y="224"/>
                  </a:lnTo>
                  <a:lnTo>
                    <a:pt x="301" y="186"/>
                  </a:lnTo>
                  <a:close/>
                  <a:moveTo>
                    <a:pt x="233" y="252"/>
                  </a:moveTo>
                  <a:lnTo>
                    <a:pt x="233" y="252"/>
                  </a:lnTo>
                  <a:cubicBezTo>
                    <a:pt x="227" y="252"/>
                    <a:pt x="224" y="259"/>
                    <a:pt x="220" y="267"/>
                  </a:cubicBezTo>
                  <a:lnTo>
                    <a:pt x="220" y="267"/>
                  </a:lnTo>
                  <a:cubicBezTo>
                    <a:pt x="224" y="262"/>
                    <a:pt x="229" y="257"/>
                    <a:pt x="233" y="252"/>
                  </a:cubicBezTo>
                  <a:close/>
                  <a:moveTo>
                    <a:pt x="220" y="267"/>
                  </a:moveTo>
                  <a:lnTo>
                    <a:pt x="220" y="267"/>
                  </a:lnTo>
                  <a:cubicBezTo>
                    <a:pt x="196" y="295"/>
                    <a:pt x="175" y="325"/>
                    <a:pt x="157" y="357"/>
                  </a:cubicBezTo>
                  <a:lnTo>
                    <a:pt x="157" y="357"/>
                  </a:lnTo>
                  <a:cubicBezTo>
                    <a:pt x="159" y="354"/>
                    <a:pt x="162" y="352"/>
                    <a:pt x="164" y="349"/>
                  </a:cubicBezTo>
                  <a:lnTo>
                    <a:pt x="206" y="294"/>
                  </a:lnTo>
                  <a:cubicBezTo>
                    <a:pt x="213" y="286"/>
                    <a:pt x="217" y="275"/>
                    <a:pt x="220" y="267"/>
                  </a:cubicBezTo>
                  <a:close/>
                  <a:moveTo>
                    <a:pt x="157" y="357"/>
                  </a:moveTo>
                  <a:lnTo>
                    <a:pt x="157" y="357"/>
                  </a:lnTo>
                  <a:cubicBezTo>
                    <a:pt x="146" y="368"/>
                    <a:pt x="136" y="380"/>
                    <a:pt x="136" y="391"/>
                  </a:cubicBezTo>
                  <a:lnTo>
                    <a:pt x="108" y="447"/>
                  </a:lnTo>
                  <a:cubicBezTo>
                    <a:pt x="108" y="461"/>
                    <a:pt x="94" y="489"/>
                    <a:pt x="94" y="503"/>
                  </a:cubicBezTo>
                  <a:lnTo>
                    <a:pt x="80" y="559"/>
                  </a:lnTo>
                  <a:cubicBezTo>
                    <a:pt x="66" y="573"/>
                    <a:pt x="66" y="587"/>
                    <a:pt x="66" y="601"/>
                  </a:cubicBezTo>
                  <a:lnTo>
                    <a:pt x="66" y="656"/>
                  </a:lnTo>
                  <a:lnTo>
                    <a:pt x="66" y="698"/>
                  </a:lnTo>
                  <a:lnTo>
                    <a:pt x="66" y="740"/>
                  </a:lnTo>
                  <a:cubicBezTo>
                    <a:pt x="108" y="1061"/>
                    <a:pt x="429" y="1326"/>
                    <a:pt x="834" y="1326"/>
                  </a:cubicBezTo>
                  <a:cubicBezTo>
                    <a:pt x="1001" y="1326"/>
                    <a:pt x="1154" y="1270"/>
                    <a:pt x="1280" y="1200"/>
                  </a:cubicBezTo>
                  <a:lnTo>
                    <a:pt x="1280" y="1200"/>
                  </a:lnTo>
                  <a:cubicBezTo>
                    <a:pt x="1132" y="1274"/>
                    <a:pt x="981" y="1305"/>
                    <a:pt x="841" y="1305"/>
                  </a:cubicBezTo>
                  <a:cubicBezTo>
                    <a:pt x="664" y="1305"/>
                    <a:pt x="504" y="1256"/>
                    <a:pt x="387" y="1186"/>
                  </a:cubicBezTo>
                  <a:cubicBezTo>
                    <a:pt x="76" y="979"/>
                    <a:pt x="1" y="627"/>
                    <a:pt x="157" y="357"/>
                  </a:cubicBez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5"/>
            <p:cNvSpPr/>
            <p:nvPr/>
          </p:nvSpPr>
          <p:spPr>
            <a:xfrm>
              <a:off x="4196200" y="3545150"/>
              <a:ext cx="15775" cy="14625"/>
            </a:xfrm>
            <a:custGeom>
              <a:avLst/>
              <a:gdLst/>
              <a:ahLst/>
              <a:cxnLst/>
              <a:rect l="l" t="t" r="r" b="b"/>
              <a:pathLst>
                <a:path w="631" h="585" extrusionOk="0">
                  <a:moveTo>
                    <a:pt x="495" y="1"/>
                  </a:moveTo>
                  <a:cubicBezTo>
                    <a:pt x="486" y="1"/>
                    <a:pt x="478" y="4"/>
                    <a:pt x="474" y="8"/>
                  </a:cubicBezTo>
                  <a:cubicBezTo>
                    <a:pt x="446" y="22"/>
                    <a:pt x="433" y="36"/>
                    <a:pt x="405" y="105"/>
                  </a:cubicBezTo>
                  <a:cubicBezTo>
                    <a:pt x="377" y="133"/>
                    <a:pt x="349" y="203"/>
                    <a:pt x="279" y="287"/>
                  </a:cubicBezTo>
                  <a:cubicBezTo>
                    <a:pt x="223" y="356"/>
                    <a:pt x="140" y="412"/>
                    <a:pt x="98" y="440"/>
                  </a:cubicBezTo>
                  <a:cubicBezTo>
                    <a:pt x="70" y="454"/>
                    <a:pt x="28" y="496"/>
                    <a:pt x="14" y="510"/>
                  </a:cubicBezTo>
                  <a:cubicBezTo>
                    <a:pt x="0" y="524"/>
                    <a:pt x="14" y="552"/>
                    <a:pt x="28" y="566"/>
                  </a:cubicBezTo>
                  <a:cubicBezTo>
                    <a:pt x="54" y="579"/>
                    <a:pt x="84" y="585"/>
                    <a:pt x="117" y="585"/>
                  </a:cubicBezTo>
                  <a:cubicBezTo>
                    <a:pt x="326" y="585"/>
                    <a:pt x="631" y="331"/>
                    <a:pt x="558" y="77"/>
                  </a:cubicBezTo>
                  <a:cubicBezTo>
                    <a:pt x="548" y="18"/>
                    <a:pt x="517" y="1"/>
                    <a:pt x="495" y="1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5"/>
            <p:cNvSpPr/>
            <p:nvPr/>
          </p:nvSpPr>
          <p:spPr>
            <a:xfrm>
              <a:off x="4196875" y="3545775"/>
              <a:ext cx="15375" cy="13875"/>
            </a:xfrm>
            <a:custGeom>
              <a:avLst/>
              <a:gdLst/>
              <a:ahLst/>
              <a:cxnLst/>
              <a:rect l="l" t="t" r="r" b="b"/>
              <a:pathLst>
                <a:path w="615" h="555" extrusionOk="0">
                  <a:moveTo>
                    <a:pt x="468" y="0"/>
                  </a:moveTo>
                  <a:cubicBezTo>
                    <a:pt x="461" y="0"/>
                    <a:pt x="454" y="4"/>
                    <a:pt x="447" y="11"/>
                  </a:cubicBezTo>
                  <a:cubicBezTo>
                    <a:pt x="419" y="11"/>
                    <a:pt x="419" y="11"/>
                    <a:pt x="350" y="150"/>
                  </a:cubicBezTo>
                  <a:cubicBezTo>
                    <a:pt x="336" y="150"/>
                    <a:pt x="322" y="206"/>
                    <a:pt x="266" y="262"/>
                  </a:cubicBezTo>
                  <a:cubicBezTo>
                    <a:pt x="210" y="317"/>
                    <a:pt x="140" y="387"/>
                    <a:pt x="113" y="401"/>
                  </a:cubicBezTo>
                  <a:cubicBezTo>
                    <a:pt x="57" y="429"/>
                    <a:pt x="1" y="471"/>
                    <a:pt x="1" y="499"/>
                  </a:cubicBezTo>
                  <a:cubicBezTo>
                    <a:pt x="1" y="527"/>
                    <a:pt x="43" y="541"/>
                    <a:pt x="113" y="555"/>
                  </a:cubicBezTo>
                  <a:cubicBezTo>
                    <a:pt x="419" y="541"/>
                    <a:pt x="615" y="136"/>
                    <a:pt x="489" y="11"/>
                  </a:cubicBezTo>
                  <a:cubicBezTo>
                    <a:pt x="482" y="4"/>
                    <a:pt x="475" y="0"/>
                    <a:pt x="468" y="0"/>
                  </a:cubicBezTo>
                  <a:close/>
                </a:path>
              </a:pathLst>
            </a:custGeom>
            <a:solidFill>
              <a:srgbClr val="D2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5"/>
            <p:cNvSpPr/>
            <p:nvPr/>
          </p:nvSpPr>
          <p:spPr>
            <a:xfrm>
              <a:off x="4172000" y="3531725"/>
              <a:ext cx="27350" cy="31750"/>
            </a:xfrm>
            <a:custGeom>
              <a:avLst/>
              <a:gdLst/>
              <a:ahLst/>
              <a:cxnLst/>
              <a:rect l="l" t="t" r="r" b="b"/>
              <a:pathLst>
                <a:path w="1094" h="1270" extrusionOk="0">
                  <a:moveTo>
                    <a:pt x="536" y="1"/>
                  </a:moveTo>
                  <a:cubicBezTo>
                    <a:pt x="508" y="1"/>
                    <a:pt x="508" y="1"/>
                    <a:pt x="494" y="15"/>
                  </a:cubicBezTo>
                  <a:cubicBezTo>
                    <a:pt x="494" y="15"/>
                    <a:pt x="508" y="1"/>
                    <a:pt x="536" y="1"/>
                  </a:cubicBezTo>
                  <a:close/>
                  <a:moveTo>
                    <a:pt x="494" y="15"/>
                  </a:moveTo>
                  <a:cubicBezTo>
                    <a:pt x="473" y="15"/>
                    <a:pt x="451" y="31"/>
                    <a:pt x="442" y="39"/>
                  </a:cubicBezTo>
                  <a:lnTo>
                    <a:pt x="442" y="39"/>
                  </a:lnTo>
                  <a:cubicBezTo>
                    <a:pt x="459" y="30"/>
                    <a:pt x="476" y="22"/>
                    <a:pt x="494" y="15"/>
                  </a:cubicBezTo>
                  <a:close/>
                  <a:moveTo>
                    <a:pt x="442" y="39"/>
                  </a:moveTo>
                  <a:cubicBezTo>
                    <a:pt x="385" y="67"/>
                    <a:pt x="334" y="101"/>
                    <a:pt x="290" y="138"/>
                  </a:cubicBezTo>
                  <a:lnTo>
                    <a:pt x="290" y="138"/>
                  </a:lnTo>
                  <a:lnTo>
                    <a:pt x="340" y="112"/>
                  </a:lnTo>
                  <a:cubicBezTo>
                    <a:pt x="354" y="84"/>
                    <a:pt x="368" y="84"/>
                    <a:pt x="396" y="70"/>
                  </a:cubicBezTo>
                  <a:lnTo>
                    <a:pt x="438" y="42"/>
                  </a:lnTo>
                  <a:cubicBezTo>
                    <a:pt x="438" y="42"/>
                    <a:pt x="440" y="41"/>
                    <a:pt x="442" y="39"/>
                  </a:cubicBezTo>
                  <a:close/>
                  <a:moveTo>
                    <a:pt x="290" y="138"/>
                  </a:moveTo>
                  <a:lnTo>
                    <a:pt x="285" y="140"/>
                  </a:lnTo>
                  <a:lnTo>
                    <a:pt x="282" y="144"/>
                  </a:lnTo>
                  <a:lnTo>
                    <a:pt x="282" y="144"/>
                  </a:lnTo>
                  <a:cubicBezTo>
                    <a:pt x="285" y="142"/>
                    <a:pt x="287" y="140"/>
                    <a:pt x="290" y="138"/>
                  </a:cubicBezTo>
                  <a:close/>
                  <a:moveTo>
                    <a:pt x="282" y="144"/>
                  </a:moveTo>
                  <a:lnTo>
                    <a:pt x="282" y="144"/>
                  </a:lnTo>
                  <a:cubicBezTo>
                    <a:pt x="257" y="165"/>
                    <a:pt x="235" y="187"/>
                    <a:pt x="214" y="210"/>
                  </a:cubicBezTo>
                  <a:lnTo>
                    <a:pt x="214" y="210"/>
                  </a:lnTo>
                  <a:cubicBezTo>
                    <a:pt x="214" y="210"/>
                    <a:pt x="215" y="210"/>
                    <a:pt x="215" y="210"/>
                  </a:cubicBezTo>
                  <a:lnTo>
                    <a:pt x="257" y="182"/>
                  </a:lnTo>
                  <a:lnTo>
                    <a:pt x="282" y="144"/>
                  </a:lnTo>
                  <a:close/>
                  <a:moveTo>
                    <a:pt x="214" y="210"/>
                  </a:moveTo>
                  <a:cubicBezTo>
                    <a:pt x="205" y="210"/>
                    <a:pt x="202" y="217"/>
                    <a:pt x="197" y="230"/>
                  </a:cubicBezTo>
                  <a:lnTo>
                    <a:pt x="197" y="230"/>
                  </a:lnTo>
                  <a:cubicBezTo>
                    <a:pt x="202" y="223"/>
                    <a:pt x="208" y="217"/>
                    <a:pt x="214" y="210"/>
                  </a:cubicBezTo>
                  <a:close/>
                  <a:moveTo>
                    <a:pt x="197" y="230"/>
                  </a:moveTo>
                  <a:cubicBezTo>
                    <a:pt x="183" y="246"/>
                    <a:pt x="171" y="262"/>
                    <a:pt x="160" y="279"/>
                  </a:cubicBezTo>
                  <a:lnTo>
                    <a:pt x="160" y="279"/>
                  </a:lnTo>
                  <a:lnTo>
                    <a:pt x="187" y="252"/>
                  </a:lnTo>
                  <a:cubicBezTo>
                    <a:pt x="191" y="243"/>
                    <a:pt x="194" y="236"/>
                    <a:pt x="197" y="230"/>
                  </a:cubicBezTo>
                  <a:close/>
                  <a:moveTo>
                    <a:pt x="160" y="279"/>
                  </a:moveTo>
                  <a:lnTo>
                    <a:pt x="145" y="294"/>
                  </a:lnTo>
                  <a:cubicBezTo>
                    <a:pt x="131" y="321"/>
                    <a:pt x="117" y="335"/>
                    <a:pt x="117" y="349"/>
                  </a:cubicBezTo>
                  <a:lnTo>
                    <a:pt x="89" y="405"/>
                  </a:lnTo>
                  <a:cubicBezTo>
                    <a:pt x="89" y="419"/>
                    <a:pt x="76" y="433"/>
                    <a:pt x="75" y="459"/>
                  </a:cubicBezTo>
                  <a:lnTo>
                    <a:pt x="75" y="459"/>
                  </a:lnTo>
                  <a:cubicBezTo>
                    <a:pt x="93" y="397"/>
                    <a:pt x="121" y="336"/>
                    <a:pt x="160" y="279"/>
                  </a:cubicBezTo>
                  <a:close/>
                  <a:moveTo>
                    <a:pt x="75" y="459"/>
                  </a:moveTo>
                  <a:cubicBezTo>
                    <a:pt x="75" y="462"/>
                    <a:pt x="74" y="465"/>
                    <a:pt x="73" y="467"/>
                  </a:cubicBezTo>
                  <a:lnTo>
                    <a:pt x="73" y="467"/>
                  </a:lnTo>
                  <a:lnTo>
                    <a:pt x="75" y="461"/>
                  </a:lnTo>
                  <a:cubicBezTo>
                    <a:pt x="75" y="460"/>
                    <a:pt x="75" y="460"/>
                    <a:pt x="75" y="459"/>
                  </a:cubicBezTo>
                  <a:close/>
                  <a:moveTo>
                    <a:pt x="73" y="467"/>
                  </a:moveTo>
                  <a:lnTo>
                    <a:pt x="61" y="503"/>
                  </a:lnTo>
                  <a:cubicBezTo>
                    <a:pt x="47" y="531"/>
                    <a:pt x="47" y="545"/>
                    <a:pt x="47" y="559"/>
                  </a:cubicBezTo>
                  <a:lnTo>
                    <a:pt x="47" y="614"/>
                  </a:lnTo>
                  <a:lnTo>
                    <a:pt x="47" y="642"/>
                  </a:lnTo>
                  <a:lnTo>
                    <a:pt x="47" y="698"/>
                  </a:lnTo>
                  <a:cubicBezTo>
                    <a:pt x="89" y="1019"/>
                    <a:pt x="410" y="1270"/>
                    <a:pt x="801" y="1270"/>
                  </a:cubicBezTo>
                  <a:cubicBezTo>
                    <a:pt x="898" y="1270"/>
                    <a:pt x="996" y="1256"/>
                    <a:pt x="1093" y="1228"/>
                  </a:cubicBezTo>
                  <a:lnTo>
                    <a:pt x="1093" y="1228"/>
                  </a:lnTo>
                  <a:cubicBezTo>
                    <a:pt x="993" y="1257"/>
                    <a:pt x="900" y="1267"/>
                    <a:pt x="817" y="1267"/>
                  </a:cubicBezTo>
                  <a:cubicBezTo>
                    <a:pt x="658" y="1267"/>
                    <a:pt x="540" y="1228"/>
                    <a:pt x="494" y="1200"/>
                  </a:cubicBezTo>
                  <a:cubicBezTo>
                    <a:pt x="140" y="1057"/>
                    <a:pt x="0" y="746"/>
                    <a:pt x="73" y="467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5"/>
            <p:cNvSpPr/>
            <p:nvPr/>
          </p:nvSpPr>
          <p:spPr>
            <a:xfrm>
              <a:off x="4197575" y="3546200"/>
              <a:ext cx="13600" cy="13100"/>
            </a:xfrm>
            <a:custGeom>
              <a:avLst/>
              <a:gdLst/>
              <a:ahLst/>
              <a:cxnLst/>
              <a:rect l="l" t="t" r="r" b="b"/>
              <a:pathLst>
                <a:path w="544" h="524" extrusionOk="0">
                  <a:moveTo>
                    <a:pt x="425" y="1"/>
                  </a:moveTo>
                  <a:cubicBezTo>
                    <a:pt x="416" y="1"/>
                    <a:pt x="405" y="7"/>
                    <a:pt x="391" y="21"/>
                  </a:cubicBezTo>
                  <a:cubicBezTo>
                    <a:pt x="336" y="49"/>
                    <a:pt x="322" y="119"/>
                    <a:pt x="294" y="175"/>
                  </a:cubicBezTo>
                  <a:cubicBezTo>
                    <a:pt x="280" y="203"/>
                    <a:pt x="252" y="231"/>
                    <a:pt x="238" y="245"/>
                  </a:cubicBezTo>
                  <a:cubicBezTo>
                    <a:pt x="182" y="300"/>
                    <a:pt x="85" y="384"/>
                    <a:pt x="85" y="384"/>
                  </a:cubicBezTo>
                  <a:cubicBezTo>
                    <a:pt x="43" y="412"/>
                    <a:pt x="1" y="454"/>
                    <a:pt x="1" y="468"/>
                  </a:cubicBezTo>
                  <a:cubicBezTo>
                    <a:pt x="1" y="510"/>
                    <a:pt x="29" y="524"/>
                    <a:pt x="43" y="524"/>
                  </a:cubicBezTo>
                  <a:cubicBezTo>
                    <a:pt x="48" y="524"/>
                    <a:pt x="54" y="524"/>
                    <a:pt x="59" y="524"/>
                  </a:cubicBezTo>
                  <a:cubicBezTo>
                    <a:pt x="383" y="524"/>
                    <a:pt x="543" y="117"/>
                    <a:pt x="447" y="21"/>
                  </a:cubicBezTo>
                  <a:cubicBezTo>
                    <a:pt x="440" y="7"/>
                    <a:pt x="433" y="1"/>
                    <a:pt x="425" y="1"/>
                  </a:cubicBezTo>
                  <a:close/>
                </a:path>
              </a:pathLst>
            </a:custGeom>
            <a:solidFill>
              <a:srgbClr val="D4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5"/>
            <p:cNvSpPr/>
            <p:nvPr/>
          </p:nvSpPr>
          <p:spPr>
            <a:xfrm>
              <a:off x="4198275" y="3546875"/>
              <a:ext cx="11900" cy="12425"/>
            </a:xfrm>
            <a:custGeom>
              <a:avLst/>
              <a:gdLst/>
              <a:ahLst/>
              <a:cxnLst/>
              <a:rect l="l" t="t" r="r" b="b"/>
              <a:pathLst>
                <a:path w="476" h="497" extrusionOk="0">
                  <a:moveTo>
                    <a:pt x="401" y="0"/>
                  </a:moveTo>
                  <a:cubicBezTo>
                    <a:pt x="392" y="0"/>
                    <a:pt x="380" y="6"/>
                    <a:pt x="363" y="22"/>
                  </a:cubicBezTo>
                  <a:cubicBezTo>
                    <a:pt x="322" y="78"/>
                    <a:pt x="266" y="162"/>
                    <a:pt x="210" y="232"/>
                  </a:cubicBezTo>
                  <a:lnTo>
                    <a:pt x="112" y="343"/>
                  </a:lnTo>
                  <a:cubicBezTo>
                    <a:pt x="15" y="413"/>
                    <a:pt x="1" y="427"/>
                    <a:pt x="1" y="455"/>
                  </a:cubicBezTo>
                  <a:cubicBezTo>
                    <a:pt x="1" y="483"/>
                    <a:pt x="57" y="483"/>
                    <a:pt x="71" y="497"/>
                  </a:cubicBezTo>
                  <a:cubicBezTo>
                    <a:pt x="71" y="497"/>
                    <a:pt x="252" y="497"/>
                    <a:pt x="391" y="301"/>
                  </a:cubicBezTo>
                  <a:cubicBezTo>
                    <a:pt x="433" y="218"/>
                    <a:pt x="475" y="78"/>
                    <a:pt x="419" y="22"/>
                  </a:cubicBezTo>
                  <a:cubicBezTo>
                    <a:pt x="419" y="14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D6D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5"/>
            <p:cNvSpPr/>
            <p:nvPr/>
          </p:nvSpPr>
          <p:spPr>
            <a:xfrm>
              <a:off x="4198275" y="3547450"/>
              <a:ext cx="11200" cy="11550"/>
            </a:xfrm>
            <a:custGeom>
              <a:avLst/>
              <a:gdLst/>
              <a:ahLst/>
              <a:cxnLst/>
              <a:rect l="l" t="t" r="r" b="b"/>
              <a:pathLst>
                <a:path w="448" h="462" extrusionOk="0">
                  <a:moveTo>
                    <a:pt x="380" y="1"/>
                  </a:moveTo>
                  <a:cubicBezTo>
                    <a:pt x="368" y="1"/>
                    <a:pt x="356" y="7"/>
                    <a:pt x="350" y="13"/>
                  </a:cubicBezTo>
                  <a:cubicBezTo>
                    <a:pt x="294" y="69"/>
                    <a:pt x="266" y="153"/>
                    <a:pt x="210" y="209"/>
                  </a:cubicBezTo>
                  <a:lnTo>
                    <a:pt x="71" y="348"/>
                  </a:lnTo>
                  <a:cubicBezTo>
                    <a:pt x="43" y="362"/>
                    <a:pt x="15" y="390"/>
                    <a:pt x="15" y="404"/>
                  </a:cubicBezTo>
                  <a:cubicBezTo>
                    <a:pt x="15" y="404"/>
                    <a:pt x="15" y="418"/>
                    <a:pt x="1" y="432"/>
                  </a:cubicBezTo>
                  <a:lnTo>
                    <a:pt x="15" y="460"/>
                  </a:lnTo>
                  <a:cubicBezTo>
                    <a:pt x="18" y="460"/>
                    <a:pt x="29" y="461"/>
                    <a:pt x="45" y="461"/>
                  </a:cubicBezTo>
                  <a:cubicBezTo>
                    <a:pt x="95" y="461"/>
                    <a:pt x="200" y="446"/>
                    <a:pt x="336" y="320"/>
                  </a:cubicBezTo>
                  <a:cubicBezTo>
                    <a:pt x="405" y="250"/>
                    <a:pt x="447" y="111"/>
                    <a:pt x="419" y="41"/>
                  </a:cubicBezTo>
                  <a:cubicBezTo>
                    <a:pt x="412" y="10"/>
                    <a:pt x="395" y="1"/>
                    <a:pt x="380" y="1"/>
                  </a:cubicBezTo>
                  <a:close/>
                </a:path>
              </a:pathLst>
            </a:custGeom>
            <a:solidFill>
              <a:srgbClr val="D7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5"/>
            <p:cNvSpPr/>
            <p:nvPr/>
          </p:nvSpPr>
          <p:spPr>
            <a:xfrm>
              <a:off x="4199375" y="3547725"/>
              <a:ext cx="10800" cy="10450"/>
            </a:xfrm>
            <a:custGeom>
              <a:avLst/>
              <a:gdLst/>
              <a:ahLst/>
              <a:cxnLst/>
              <a:rect l="l" t="t" r="r" b="b"/>
              <a:pathLst>
                <a:path w="432" h="418" extrusionOk="0">
                  <a:moveTo>
                    <a:pt x="13" y="393"/>
                  </a:moveTo>
                  <a:cubicBezTo>
                    <a:pt x="3" y="393"/>
                    <a:pt x="0" y="399"/>
                    <a:pt x="3" y="399"/>
                  </a:cubicBezTo>
                  <a:cubicBezTo>
                    <a:pt x="5" y="399"/>
                    <a:pt x="8" y="397"/>
                    <a:pt x="13" y="393"/>
                  </a:cubicBezTo>
                  <a:close/>
                  <a:moveTo>
                    <a:pt x="372" y="0"/>
                  </a:moveTo>
                  <a:cubicBezTo>
                    <a:pt x="366" y="0"/>
                    <a:pt x="361" y="2"/>
                    <a:pt x="361" y="2"/>
                  </a:cubicBezTo>
                  <a:cubicBezTo>
                    <a:pt x="347" y="2"/>
                    <a:pt x="319" y="30"/>
                    <a:pt x="319" y="30"/>
                  </a:cubicBezTo>
                  <a:cubicBezTo>
                    <a:pt x="278" y="72"/>
                    <a:pt x="236" y="142"/>
                    <a:pt x="180" y="198"/>
                  </a:cubicBezTo>
                  <a:lnTo>
                    <a:pt x="27" y="351"/>
                  </a:lnTo>
                  <a:cubicBezTo>
                    <a:pt x="27" y="379"/>
                    <a:pt x="13" y="379"/>
                    <a:pt x="13" y="393"/>
                  </a:cubicBezTo>
                  <a:lnTo>
                    <a:pt x="27" y="407"/>
                  </a:lnTo>
                  <a:cubicBezTo>
                    <a:pt x="31" y="411"/>
                    <a:pt x="48" y="418"/>
                    <a:pt x="75" y="418"/>
                  </a:cubicBezTo>
                  <a:cubicBezTo>
                    <a:pt x="127" y="418"/>
                    <a:pt x="217" y="393"/>
                    <a:pt x="319" y="281"/>
                  </a:cubicBezTo>
                  <a:cubicBezTo>
                    <a:pt x="389" y="212"/>
                    <a:pt x="431" y="100"/>
                    <a:pt x="403" y="30"/>
                  </a:cubicBezTo>
                  <a:cubicBezTo>
                    <a:pt x="395" y="5"/>
                    <a:pt x="381" y="0"/>
                    <a:pt x="372" y="0"/>
                  </a:cubicBezTo>
                  <a:close/>
                </a:path>
              </a:pathLst>
            </a:custGeom>
            <a:solidFill>
              <a:srgbClr val="D9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5"/>
            <p:cNvSpPr/>
            <p:nvPr/>
          </p:nvSpPr>
          <p:spPr>
            <a:xfrm>
              <a:off x="4200025" y="3547625"/>
              <a:ext cx="9800" cy="10500"/>
            </a:xfrm>
            <a:custGeom>
              <a:avLst/>
              <a:gdLst/>
              <a:ahLst/>
              <a:cxnLst/>
              <a:rect l="l" t="t" r="r" b="b"/>
              <a:pathLst>
                <a:path w="392" h="420" extrusionOk="0">
                  <a:moveTo>
                    <a:pt x="338" y="1"/>
                  </a:moveTo>
                  <a:cubicBezTo>
                    <a:pt x="327" y="1"/>
                    <a:pt x="314" y="14"/>
                    <a:pt x="293" y="34"/>
                  </a:cubicBezTo>
                  <a:cubicBezTo>
                    <a:pt x="266" y="76"/>
                    <a:pt x="224" y="132"/>
                    <a:pt x="182" y="188"/>
                  </a:cubicBezTo>
                  <a:cubicBezTo>
                    <a:pt x="140" y="243"/>
                    <a:pt x="84" y="285"/>
                    <a:pt x="42" y="341"/>
                  </a:cubicBezTo>
                  <a:cubicBezTo>
                    <a:pt x="14" y="355"/>
                    <a:pt x="1" y="383"/>
                    <a:pt x="1" y="397"/>
                  </a:cubicBezTo>
                  <a:cubicBezTo>
                    <a:pt x="1" y="413"/>
                    <a:pt x="5" y="420"/>
                    <a:pt x="15" y="420"/>
                  </a:cubicBezTo>
                  <a:cubicBezTo>
                    <a:pt x="22" y="420"/>
                    <a:pt x="31" y="417"/>
                    <a:pt x="42" y="411"/>
                  </a:cubicBezTo>
                  <a:cubicBezTo>
                    <a:pt x="84" y="411"/>
                    <a:pt x="196" y="383"/>
                    <a:pt x="280" y="271"/>
                  </a:cubicBezTo>
                  <a:cubicBezTo>
                    <a:pt x="391" y="132"/>
                    <a:pt x="363" y="34"/>
                    <a:pt x="349" y="6"/>
                  </a:cubicBezTo>
                  <a:cubicBezTo>
                    <a:pt x="346" y="3"/>
                    <a:pt x="342" y="1"/>
                    <a:pt x="338" y="1"/>
                  </a:cubicBezTo>
                  <a:close/>
                </a:path>
              </a:pathLst>
            </a:custGeom>
            <a:solidFill>
              <a:srgbClr val="DA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5"/>
            <p:cNvSpPr/>
            <p:nvPr/>
          </p:nvSpPr>
          <p:spPr>
            <a:xfrm>
              <a:off x="4200375" y="3549000"/>
              <a:ext cx="9800" cy="8900"/>
            </a:xfrm>
            <a:custGeom>
              <a:avLst/>
              <a:gdLst/>
              <a:ahLst/>
              <a:cxnLst/>
              <a:rect l="l" t="t" r="r" b="b"/>
              <a:pathLst>
                <a:path w="392" h="356" extrusionOk="0">
                  <a:moveTo>
                    <a:pt x="322" y="1"/>
                  </a:moveTo>
                  <a:cubicBezTo>
                    <a:pt x="314" y="1"/>
                    <a:pt x="307" y="7"/>
                    <a:pt x="307" y="7"/>
                  </a:cubicBezTo>
                  <a:lnTo>
                    <a:pt x="266" y="49"/>
                  </a:lnTo>
                  <a:cubicBezTo>
                    <a:pt x="238" y="77"/>
                    <a:pt x="196" y="133"/>
                    <a:pt x="168" y="161"/>
                  </a:cubicBezTo>
                  <a:lnTo>
                    <a:pt x="28" y="300"/>
                  </a:lnTo>
                  <a:cubicBezTo>
                    <a:pt x="0" y="328"/>
                    <a:pt x="0" y="328"/>
                    <a:pt x="0" y="342"/>
                  </a:cubicBezTo>
                  <a:lnTo>
                    <a:pt x="0" y="356"/>
                  </a:lnTo>
                  <a:lnTo>
                    <a:pt x="42" y="356"/>
                  </a:lnTo>
                  <a:cubicBezTo>
                    <a:pt x="182" y="342"/>
                    <a:pt x="252" y="244"/>
                    <a:pt x="266" y="230"/>
                  </a:cubicBezTo>
                  <a:cubicBezTo>
                    <a:pt x="391" y="91"/>
                    <a:pt x="335" y="7"/>
                    <a:pt x="335" y="7"/>
                  </a:cubicBezTo>
                  <a:cubicBezTo>
                    <a:pt x="331" y="2"/>
                    <a:pt x="326" y="1"/>
                    <a:pt x="322" y="1"/>
                  </a:cubicBezTo>
                  <a:close/>
                </a:path>
              </a:pathLst>
            </a:custGeom>
            <a:solidFill>
              <a:srgbClr val="DC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5"/>
            <p:cNvSpPr/>
            <p:nvPr/>
          </p:nvSpPr>
          <p:spPr>
            <a:xfrm>
              <a:off x="4201075" y="3549175"/>
              <a:ext cx="8400" cy="8550"/>
            </a:xfrm>
            <a:custGeom>
              <a:avLst/>
              <a:gdLst/>
              <a:ahLst/>
              <a:cxnLst/>
              <a:rect l="l" t="t" r="r" b="b"/>
              <a:pathLst>
                <a:path w="336" h="342" extrusionOk="0">
                  <a:moveTo>
                    <a:pt x="293" y="0"/>
                  </a:moveTo>
                  <a:cubicBezTo>
                    <a:pt x="279" y="0"/>
                    <a:pt x="251" y="14"/>
                    <a:pt x="238" y="42"/>
                  </a:cubicBezTo>
                  <a:cubicBezTo>
                    <a:pt x="182" y="84"/>
                    <a:pt x="154" y="140"/>
                    <a:pt x="98" y="195"/>
                  </a:cubicBezTo>
                  <a:cubicBezTo>
                    <a:pt x="0" y="321"/>
                    <a:pt x="0" y="321"/>
                    <a:pt x="0" y="335"/>
                  </a:cubicBezTo>
                  <a:cubicBezTo>
                    <a:pt x="0" y="335"/>
                    <a:pt x="7" y="341"/>
                    <a:pt x="15" y="341"/>
                  </a:cubicBezTo>
                  <a:cubicBezTo>
                    <a:pt x="19" y="341"/>
                    <a:pt x="24" y="339"/>
                    <a:pt x="28" y="335"/>
                  </a:cubicBezTo>
                  <a:cubicBezTo>
                    <a:pt x="238" y="293"/>
                    <a:pt x="335" y="42"/>
                    <a:pt x="293" y="0"/>
                  </a:cubicBezTo>
                  <a:close/>
                </a:path>
              </a:pathLst>
            </a:cu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5"/>
            <p:cNvSpPr/>
            <p:nvPr/>
          </p:nvSpPr>
          <p:spPr>
            <a:xfrm>
              <a:off x="4201775" y="3549725"/>
              <a:ext cx="7700" cy="7825"/>
            </a:xfrm>
            <a:custGeom>
              <a:avLst/>
              <a:gdLst/>
              <a:ahLst/>
              <a:cxnLst/>
              <a:rect l="l" t="t" r="r" b="b"/>
              <a:pathLst>
                <a:path w="308" h="313" extrusionOk="0">
                  <a:moveTo>
                    <a:pt x="256" y="0"/>
                  </a:moveTo>
                  <a:cubicBezTo>
                    <a:pt x="247" y="0"/>
                    <a:pt x="233" y="11"/>
                    <a:pt x="210" y="34"/>
                  </a:cubicBezTo>
                  <a:cubicBezTo>
                    <a:pt x="210" y="34"/>
                    <a:pt x="0" y="243"/>
                    <a:pt x="0" y="271"/>
                  </a:cubicBezTo>
                  <a:lnTo>
                    <a:pt x="0" y="313"/>
                  </a:lnTo>
                  <a:lnTo>
                    <a:pt x="56" y="313"/>
                  </a:lnTo>
                  <a:cubicBezTo>
                    <a:pt x="210" y="257"/>
                    <a:pt x="307" y="48"/>
                    <a:pt x="265" y="20"/>
                  </a:cubicBezTo>
                  <a:cubicBezTo>
                    <a:pt x="265" y="7"/>
                    <a:pt x="262" y="0"/>
                    <a:pt x="256" y="0"/>
                  </a:cubicBez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5"/>
            <p:cNvSpPr/>
            <p:nvPr/>
          </p:nvSpPr>
          <p:spPr>
            <a:xfrm>
              <a:off x="4202125" y="3550550"/>
              <a:ext cx="6650" cy="6550"/>
            </a:xfrm>
            <a:custGeom>
              <a:avLst/>
              <a:gdLst/>
              <a:ahLst/>
              <a:cxnLst/>
              <a:rect l="l" t="t" r="r" b="b"/>
              <a:pathLst>
                <a:path w="266" h="262" extrusionOk="0">
                  <a:moveTo>
                    <a:pt x="237" y="1"/>
                  </a:moveTo>
                  <a:lnTo>
                    <a:pt x="237" y="1"/>
                  </a:lnTo>
                  <a:cubicBezTo>
                    <a:pt x="237" y="1"/>
                    <a:pt x="209" y="1"/>
                    <a:pt x="182" y="29"/>
                  </a:cubicBezTo>
                  <a:cubicBezTo>
                    <a:pt x="182" y="29"/>
                    <a:pt x="0" y="210"/>
                    <a:pt x="0" y="238"/>
                  </a:cubicBezTo>
                  <a:cubicBezTo>
                    <a:pt x="0" y="254"/>
                    <a:pt x="10" y="261"/>
                    <a:pt x="18" y="261"/>
                  </a:cubicBezTo>
                  <a:cubicBezTo>
                    <a:pt x="23" y="261"/>
                    <a:pt x="28" y="258"/>
                    <a:pt x="28" y="252"/>
                  </a:cubicBezTo>
                  <a:cubicBezTo>
                    <a:pt x="56" y="252"/>
                    <a:pt x="126" y="210"/>
                    <a:pt x="182" y="154"/>
                  </a:cubicBezTo>
                  <a:cubicBezTo>
                    <a:pt x="265" y="29"/>
                    <a:pt x="237" y="1"/>
                    <a:pt x="237" y="1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5"/>
            <p:cNvSpPr/>
            <p:nvPr/>
          </p:nvSpPr>
          <p:spPr>
            <a:xfrm>
              <a:off x="4193050" y="3530325"/>
              <a:ext cx="3850" cy="725"/>
            </a:xfrm>
            <a:custGeom>
              <a:avLst/>
              <a:gdLst/>
              <a:ahLst/>
              <a:cxnLst/>
              <a:rect l="l" t="t" r="r" b="b"/>
              <a:pathLst>
                <a:path w="154" h="29" extrusionOk="0">
                  <a:moveTo>
                    <a:pt x="1" y="1"/>
                  </a:moveTo>
                  <a:cubicBezTo>
                    <a:pt x="66" y="1"/>
                    <a:pt x="82" y="1"/>
                    <a:pt x="141" y="24"/>
                  </a:cubicBezTo>
                  <a:lnTo>
                    <a:pt x="141" y="24"/>
                  </a:lnTo>
                  <a:cubicBezTo>
                    <a:pt x="140" y="20"/>
                    <a:pt x="140" y="13"/>
                    <a:pt x="140" y="1"/>
                  </a:cubicBezTo>
                  <a:close/>
                  <a:moveTo>
                    <a:pt x="141" y="24"/>
                  </a:moveTo>
                  <a:cubicBezTo>
                    <a:pt x="143" y="29"/>
                    <a:pt x="146" y="29"/>
                    <a:pt x="154" y="29"/>
                  </a:cubicBezTo>
                  <a:cubicBezTo>
                    <a:pt x="150" y="27"/>
                    <a:pt x="145" y="25"/>
                    <a:pt x="141" y="24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5"/>
            <p:cNvSpPr/>
            <p:nvPr/>
          </p:nvSpPr>
          <p:spPr>
            <a:xfrm>
              <a:off x="4202825" y="3551250"/>
              <a:ext cx="5600" cy="5575"/>
            </a:xfrm>
            <a:custGeom>
              <a:avLst/>
              <a:gdLst/>
              <a:ahLst/>
              <a:cxnLst/>
              <a:rect l="l" t="t" r="r" b="b"/>
              <a:pathLst>
                <a:path w="224" h="223" extrusionOk="0">
                  <a:moveTo>
                    <a:pt x="180" y="0"/>
                  </a:moveTo>
                  <a:cubicBezTo>
                    <a:pt x="157" y="0"/>
                    <a:pt x="14" y="182"/>
                    <a:pt x="14" y="182"/>
                  </a:cubicBezTo>
                  <a:cubicBezTo>
                    <a:pt x="14" y="182"/>
                    <a:pt x="0" y="196"/>
                    <a:pt x="0" y="210"/>
                  </a:cubicBezTo>
                  <a:cubicBezTo>
                    <a:pt x="5" y="219"/>
                    <a:pt x="9" y="222"/>
                    <a:pt x="14" y="222"/>
                  </a:cubicBezTo>
                  <a:cubicBezTo>
                    <a:pt x="23" y="222"/>
                    <a:pt x="33" y="210"/>
                    <a:pt x="42" y="210"/>
                  </a:cubicBezTo>
                  <a:cubicBezTo>
                    <a:pt x="154" y="168"/>
                    <a:pt x="223" y="29"/>
                    <a:pt x="181" y="1"/>
                  </a:cubicBezTo>
                  <a:cubicBezTo>
                    <a:pt x="181" y="0"/>
                    <a:pt x="180" y="0"/>
                    <a:pt x="180" y="0"/>
                  </a:cubicBezTo>
                  <a:close/>
                </a:path>
              </a:pathLst>
            </a:custGeom>
            <a:solidFill>
              <a:srgbClr val="E1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5"/>
            <p:cNvSpPr/>
            <p:nvPr/>
          </p:nvSpPr>
          <p:spPr>
            <a:xfrm>
              <a:off x="4193050" y="3530325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1"/>
                  </a:moveTo>
                  <a:lnTo>
                    <a:pt x="15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5"/>
            <p:cNvSpPr/>
            <p:nvPr/>
          </p:nvSpPr>
          <p:spPr>
            <a:xfrm>
              <a:off x="4203525" y="3551950"/>
              <a:ext cx="4900" cy="4125"/>
            </a:xfrm>
            <a:custGeom>
              <a:avLst/>
              <a:gdLst/>
              <a:ahLst/>
              <a:cxnLst/>
              <a:rect l="l" t="t" r="r" b="b"/>
              <a:pathLst>
                <a:path w="196" h="165" extrusionOk="0">
                  <a:moveTo>
                    <a:pt x="153" y="1"/>
                  </a:moveTo>
                  <a:cubicBezTo>
                    <a:pt x="140" y="1"/>
                    <a:pt x="140" y="15"/>
                    <a:pt x="126" y="15"/>
                  </a:cubicBezTo>
                  <a:lnTo>
                    <a:pt x="70" y="70"/>
                  </a:lnTo>
                  <a:cubicBezTo>
                    <a:pt x="42" y="98"/>
                    <a:pt x="14" y="112"/>
                    <a:pt x="0" y="154"/>
                  </a:cubicBezTo>
                  <a:cubicBezTo>
                    <a:pt x="0" y="161"/>
                    <a:pt x="4" y="165"/>
                    <a:pt x="10" y="165"/>
                  </a:cubicBezTo>
                  <a:cubicBezTo>
                    <a:pt x="17" y="165"/>
                    <a:pt x="28" y="161"/>
                    <a:pt x="42" y="154"/>
                  </a:cubicBezTo>
                  <a:cubicBezTo>
                    <a:pt x="84" y="154"/>
                    <a:pt x="195" y="15"/>
                    <a:pt x="153" y="1"/>
                  </a:cubicBez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5"/>
            <p:cNvSpPr/>
            <p:nvPr/>
          </p:nvSpPr>
          <p:spPr>
            <a:xfrm>
              <a:off x="4204900" y="3552650"/>
              <a:ext cx="2475" cy="2650"/>
            </a:xfrm>
            <a:custGeom>
              <a:avLst/>
              <a:gdLst/>
              <a:ahLst/>
              <a:cxnLst/>
              <a:rect l="l" t="t" r="r" b="b"/>
              <a:pathLst>
                <a:path w="99" h="106" extrusionOk="0">
                  <a:moveTo>
                    <a:pt x="85" y="1"/>
                  </a:moveTo>
                  <a:cubicBezTo>
                    <a:pt x="71" y="1"/>
                    <a:pt x="29" y="42"/>
                    <a:pt x="29" y="42"/>
                  </a:cubicBezTo>
                  <a:cubicBezTo>
                    <a:pt x="15" y="56"/>
                    <a:pt x="15" y="70"/>
                    <a:pt x="1" y="84"/>
                  </a:cubicBezTo>
                  <a:cubicBezTo>
                    <a:pt x="1" y="98"/>
                    <a:pt x="4" y="105"/>
                    <a:pt x="10" y="105"/>
                  </a:cubicBezTo>
                  <a:cubicBezTo>
                    <a:pt x="15" y="105"/>
                    <a:pt x="22" y="98"/>
                    <a:pt x="29" y="84"/>
                  </a:cubicBezTo>
                  <a:lnTo>
                    <a:pt x="85" y="42"/>
                  </a:lnTo>
                  <a:cubicBezTo>
                    <a:pt x="85" y="15"/>
                    <a:pt x="98" y="1"/>
                    <a:pt x="85" y="1"/>
                  </a:cubicBezTo>
                  <a:close/>
                </a:path>
              </a:pathLst>
            </a:custGeom>
            <a:solidFill>
              <a:srgbClr val="E3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5"/>
            <p:cNvSpPr/>
            <p:nvPr/>
          </p:nvSpPr>
          <p:spPr>
            <a:xfrm>
              <a:off x="4444475" y="3449075"/>
              <a:ext cx="39425" cy="18375"/>
            </a:xfrm>
            <a:custGeom>
              <a:avLst/>
              <a:gdLst/>
              <a:ahLst/>
              <a:cxnLst/>
              <a:rect l="l" t="t" r="r" b="b"/>
              <a:pathLst>
                <a:path w="1577" h="735" extrusionOk="0">
                  <a:moveTo>
                    <a:pt x="1563" y="1"/>
                  </a:moveTo>
                  <a:cubicBezTo>
                    <a:pt x="1563" y="13"/>
                    <a:pt x="1563" y="23"/>
                    <a:pt x="1564" y="30"/>
                  </a:cubicBezTo>
                  <a:lnTo>
                    <a:pt x="1564" y="30"/>
                  </a:lnTo>
                  <a:cubicBezTo>
                    <a:pt x="1564" y="20"/>
                    <a:pt x="1563" y="10"/>
                    <a:pt x="1563" y="1"/>
                  </a:cubicBezTo>
                  <a:close/>
                  <a:moveTo>
                    <a:pt x="1564" y="30"/>
                  </a:moveTo>
                  <a:cubicBezTo>
                    <a:pt x="1565" y="83"/>
                    <a:pt x="1561" y="134"/>
                    <a:pt x="1551" y="182"/>
                  </a:cubicBezTo>
                  <a:lnTo>
                    <a:pt x="1551" y="182"/>
                  </a:lnTo>
                  <a:cubicBezTo>
                    <a:pt x="1564" y="137"/>
                    <a:pt x="1573" y="91"/>
                    <a:pt x="1577" y="43"/>
                  </a:cubicBezTo>
                  <a:cubicBezTo>
                    <a:pt x="1569" y="43"/>
                    <a:pt x="1565" y="38"/>
                    <a:pt x="1564" y="30"/>
                  </a:cubicBezTo>
                  <a:close/>
                  <a:moveTo>
                    <a:pt x="1" y="140"/>
                  </a:moveTo>
                  <a:cubicBezTo>
                    <a:pt x="1" y="210"/>
                    <a:pt x="42" y="377"/>
                    <a:pt x="210" y="531"/>
                  </a:cubicBezTo>
                  <a:cubicBezTo>
                    <a:pt x="367" y="669"/>
                    <a:pt x="572" y="734"/>
                    <a:pt x="776" y="734"/>
                  </a:cubicBezTo>
                  <a:cubicBezTo>
                    <a:pt x="1131" y="734"/>
                    <a:pt x="1480" y="536"/>
                    <a:pt x="1551" y="182"/>
                  </a:cubicBezTo>
                  <a:lnTo>
                    <a:pt x="1551" y="182"/>
                  </a:lnTo>
                  <a:cubicBezTo>
                    <a:pt x="1459" y="489"/>
                    <a:pt x="1145" y="712"/>
                    <a:pt x="768" y="712"/>
                  </a:cubicBezTo>
                  <a:cubicBezTo>
                    <a:pt x="363" y="712"/>
                    <a:pt x="42" y="461"/>
                    <a:pt x="1" y="140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5"/>
            <p:cNvSpPr/>
            <p:nvPr/>
          </p:nvSpPr>
          <p:spPr>
            <a:xfrm>
              <a:off x="4444125" y="3450125"/>
              <a:ext cx="39425" cy="17375"/>
            </a:xfrm>
            <a:custGeom>
              <a:avLst/>
              <a:gdLst/>
              <a:ahLst/>
              <a:cxnLst/>
              <a:rect l="l" t="t" r="r" b="b"/>
              <a:pathLst>
                <a:path w="1577" h="695" extrusionOk="0">
                  <a:moveTo>
                    <a:pt x="1577" y="1"/>
                  </a:moveTo>
                  <a:cubicBezTo>
                    <a:pt x="1577" y="27"/>
                    <a:pt x="1577" y="66"/>
                    <a:pt x="1566" y="114"/>
                  </a:cubicBezTo>
                  <a:lnTo>
                    <a:pt x="1566" y="114"/>
                  </a:lnTo>
                  <a:cubicBezTo>
                    <a:pt x="1577" y="103"/>
                    <a:pt x="1577" y="90"/>
                    <a:pt x="1577" y="70"/>
                  </a:cubicBezTo>
                  <a:lnTo>
                    <a:pt x="1577" y="1"/>
                  </a:lnTo>
                  <a:close/>
                  <a:moveTo>
                    <a:pt x="1" y="84"/>
                  </a:moveTo>
                  <a:cubicBezTo>
                    <a:pt x="1" y="126"/>
                    <a:pt x="15" y="154"/>
                    <a:pt x="15" y="182"/>
                  </a:cubicBezTo>
                  <a:lnTo>
                    <a:pt x="23" y="194"/>
                  </a:lnTo>
                  <a:lnTo>
                    <a:pt x="23" y="194"/>
                  </a:lnTo>
                  <a:cubicBezTo>
                    <a:pt x="12" y="159"/>
                    <a:pt x="5" y="122"/>
                    <a:pt x="1" y="84"/>
                  </a:cubicBezTo>
                  <a:close/>
                  <a:moveTo>
                    <a:pt x="23" y="194"/>
                  </a:moveTo>
                  <a:cubicBezTo>
                    <a:pt x="32" y="227"/>
                    <a:pt x="44" y="258"/>
                    <a:pt x="58" y="288"/>
                  </a:cubicBezTo>
                  <a:lnTo>
                    <a:pt x="58" y="288"/>
                  </a:lnTo>
                  <a:lnTo>
                    <a:pt x="56" y="280"/>
                  </a:lnTo>
                  <a:cubicBezTo>
                    <a:pt x="56" y="266"/>
                    <a:pt x="42" y="252"/>
                    <a:pt x="42" y="224"/>
                  </a:cubicBezTo>
                  <a:lnTo>
                    <a:pt x="23" y="194"/>
                  </a:lnTo>
                  <a:close/>
                  <a:moveTo>
                    <a:pt x="1566" y="114"/>
                  </a:moveTo>
                  <a:cubicBezTo>
                    <a:pt x="1562" y="118"/>
                    <a:pt x="1557" y="122"/>
                    <a:pt x="1549" y="126"/>
                  </a:cubicBezTo>
                  <a:lnTo>
                    <a:pt x="1535" y="182"/>
                  </a:lnTo>
                  <a:cubicBezTo>
                    <a:pt x="1535" y="196"/>
                    <a:pt x="1521" y="210"/>
                    <a:pt x="1521" y="224"/>
                  </a:cubicBezTo>
                  <a:lnTo>
                    <a:pt x="1493" y="280"/>
                  </a:lnTo>
                  <a:cubicBezTo>
                    <a:pt x="1493" y="282"/>
                    <a:pt x="1493" y="286"/>
                    <a:pt x="1492" y="289"/>
                  </a:cubicBezTo>
                  <a:lnTo>
                    <a:pt x="1492" y="289"/>
                  </a:lnTo>
                  <a:cubicBezTo>
                    <a:pt x="1535" y="223"/>
                    <a:pt x="1556" y="163"/>
                    <a:pt x="1566" y="114"/>
                  </a:cubicBezTo>
                  <a:close/>
                  <a:moveTo>
                    <a:pt x="1492" y="289"/>
                  </a:moveTo>
                  <a:cubicBezTo>
                    <a:pt x="1488" y="295"/>
                    <a:pt x="1483" y="301"/>
                    <a:pt x="1479" y="308"/>
                  </a:cubicBezTo>
                  <a:cubicBezTo>
                    <a:pt x="1465" y="321"/>
                    <a:pt x="1465" y="335"/>
                    <a:pt x="1451" y="349"/>
                  </a:cubicBezTo>
                  <a:cubicBezTo>
                    <a:pt x="1435" y="374"/>
                    <a:pt x="1417" y="397"/>
                    <a:pt x="1398" y="419"/>
                  </a:cubicBezTo>
                  <a:lnTo>
                    <a:pt x="1398" y="419"/>
                  </a:lnTo>
                  <a:cubicBezTo>
                    <a:pt x="1409" y="417"/>
                    <a:pt x="1410" y="404"/>
                    <a:pt x="1423" y="391"/>
                  </a:cubicBezTo>
                  <a:lnTo>
                    <a:pt x="1465" y="335"/>
                  </a:lnTo>
                  <a:cubicBezTo>
                    <a:pt x="1476" y="324"/>
                    <a:pt x="1488" y="304"/>
                    <a:pt x="1492" y="289"/>
                  </a:cubicBezTo>
                  <a:close/>
                  <a:moveTo>
                    <a:pt x="58" y="288"/>
                  </a:moveTo>
                  <a:lnTo>
                    <a:pt x="70" y="335"/>
                  </a:lnTo>
                  <a:cubicBezTo>
                    <a:pt x="84" y="349"/>
                    <a:pt x="84" y="363"/>
                    <a:pt x="112" y="391"/>
                  </a:cubicBezTo>
                  <a:lnTo>
                    <a:pt x="140" y="419"/>
                  </a:lnTo>
                  <a:lnTo>
                    <a:pt x="160" y="439"/>
                  </a:lnTo>
                  <a:lnTo>
                    <a:pt x="160" y="439"/>
                  </a:lnTo>
                  <a:cubicBezTo>
                    <a:pt x="119" y="394"/>
                    <a:pt x="85" y="343"/>
                    <a:pt x="58" y="288"/>
                  </a:cubicBezTo>
                  <a:close/>
                  <a:moveTo>
                    <a:pt x="160" y="439"/>
                  </a:moveTo>
                  <a:cubicBezTo>
                    <a:pt x="175" y="455"/>
                    <a:pt x="190" y="470"/>
                    <a:pt x="206" y="485"/>
                  </a:cubicBezTo>
                  <a:lnTo>
                    <a:pt x="206" y="485"/>
                  </a:lnTo>
                  <a:lnTo>
                    <a:pt x="182" y="461"/>
                  </a:lnTo>
                  <a:lnTo>
                    <a:pt x="160" y="439"/>
                  </a:lnTo>
                  <a:close/>
                  <a:moveTo>
                    <a:pt x="206" y="485"/>
                  </a:moveTo>
                  <a:lnTo>
                    <a:pt x="210" y="489"/>
                  </a:lnTo>
                  <a:cubicBezTo>
                    <a:pt x="211" y="491"/>
                    <a:pt x="213" y="492"/>
                    <a:pt x="215" y="493"/>
                  </a:cubicBezTo>
                  <a:lnTo>
                    <a:pt x="215" y="493"/>
                  </a:lnTo>
                  <a:cubicBezTo>
                    <a:pt x="212" y="491"/>
                    <a:pt x="209" y="488"/>
                    <a:pt x="206" y="485"/>
                  </a:cubicBezTo>
                  <a:close/>
                  <a:moveTo>
                    <a:pt x="215" y="493"/>
                  </a:moveTo>
                  <a:cubicBezTo>
                    <a:pt x="252" y="526"/>
                    <a:pt x="293" y="554"/>
                    <a:pt x="338" y="579"/>
                  </a:cubicBezTo>
                  <a:lnTo>
                    <a:pt x="338" y="579"/>
                  </a:lnTo>
                  <a:cubicBezTo>
                    <a:pt x="332" y="572"/>
                    <a:pt x="327" y="564"/>
                    <a:pt x="321" y="559"/>
                  </a:cubicBezTo>
                  <a:lnTo>
                    <a:pt x="266" y="531"/>
                  </a:lnTo>
                  <a:cubicBezTo>
                    <a:pt x="253" y="506"/>
                    <a:pt x="230" y="503"/>
                    <a:pt x="215" y="493"/>
                  </a:cubicBezTo>
                  <a:close/>
                  <a:moveTo>
                    <a:pt x="1398" y="419"/>
                  </a:moveTo>
                  <a:cubicBezTo>
                    <a:pt x="1397" y="419"/>
                    <a:pt x="1396" y="419"/>
                    <a:pt x="1395" y="419"/>
                  </a:cubicBezTo>
                  <a:lnTo>
                    <a:pt x="1354" y="461"/>
                  </a:lnTo>
                  <a:lnTo>
                    <a:pt x="1326" y="489"/>
                  </a:lnTo>
                  <a:lnTo>
                    <a:pt x="1270" y="531"/>
                  </a:lnTo>
                  <a:cubicBezTo>
                    <a:pt x="1256" y="545"/>
                    <a:pt x="1242" y="545"/>
                    <a:pt x="1214" y="559"/>
                  </a:cubicBezTo>
                  <a:lnTo>
                    <a:pt x="1188" y="584"/>
                  </a:lnTo>
                  <a:lnTo>
                    <a:pt x="1188" y="584"/>
                  </a:lnTo>
                  <a:cubicBezTo>
                    <a:pt x="1269" y="541"/>
                    <a:pt x="1340" y="486"/>
                    <a:pt x="1398" y="419"/>
                  </a:cubicBezTo>
                  <a:close/>
                  <a:moveTo>
                    <a:pt x="1188" y="584"/>
                  </a:moveTo>
                  <a:cubicBezTo>
                    <a:pt x="1175" y="591"/>
                    <a:pt x="1162" y="598"/>
                    <a:pt x="1148" y="604"/>
                  </a:cubicBezTo>
                  <a:lnTo>
                    <a:pt x="1148" y="604"/>
                  </a:lnTo>
                  <a:cubicBezTo>
                    <a:pt x="1155" y="602"/>
                    <a:pt x="1163" y="600"/>
                    <a:pt x="1172" y="600"/>
                  </a:cubicBezTo>
                  <a:lnTo>
                    <a:pt x="1188" y="584"/>
                  </a:lnTo>
                  <a:close/>
                  <a:moveTo>
                    <a:pt x="338" y="579"/>
                  </a:moveTo>
                  <a:lnTo>
                    <a:pt x="338" y="579"/>
                  </a:lnTo>
                  <a:cubicBezTo>
                    <a:pt x="346" y="590"/>
                    <a:pt x="355" y="600"/>
                    <a:pt x="363" y="600"/>
                  </a:cubicBezTo>
                  <a:lnTo>
                    <a:pt x="398" y="609"/>
                  </a:lnTo>
                  <a:lnTo>
                    <a:pt x="398" y="609"/>
                  </a:lnTo>
                  <a:cubicBezTo>
                    <a:pt x="378" y="600"/>
                    <a:pt x="357" y="590"/>
                    <a:pt x="338" y="579"/>
                  </a:cubicBezTo>
                  <a:close/>
                  <a:moveTo>
                    <a:pt x="1148" y="604"/>
                  </a:moveTo>
                  <a:cubicBezTo>
                    <a:pt x="1135" y="608"/>
                    <a:pt x="1126" y="614"/>
                    <a:pt x="1116" y="614"/>
                  </a:cubicBezTo>
                  <a:lnTo>
                    <a:pt x="1061" y="628"/>
                  </a:lnTo>
                  <a:cubicBezTo>
                    <a:pt x="1052" y="628"/>
                    <a:pt x="1044" y="638"/>
                    <a:pt x="1036" y="646"/>
                  </a:cubicBezTo>
                  <a:lnTo>
                    <a:pt x="1036" y="646"/>
                  </a:lnTo>
                  <a:cubicBezTo>
                    <a:pt x="1075" y="635"/>
                    <a:pt x="1112" y="621"/>
                    <a:pt x="1148" y="604"/>
                  </a:cubicBezTo>
                  <a:close/>
                  <a:moveTo>
                    <a:pt x="398" y="609"/>
                  </a:moveTo>
                  <a:lnTo>
                    <a:pt x="398" y="609"/>
                  </a:lnTo>
                  <a:cubicBezTo>
                    <a:pt x="448" y="631"/>
                    <a:pt x="501" y="649"/>
                    <a:pt x="557" y="661"/>
                  </a:cubicBezTo>
                  <a:lnTo>
                    <a:pt x="557" y="661"/>
                  </a:lnTo>
                  <a:cubicBezTo>
                    <a:pt x="548" y="653"/>
                    <a:pt x="539" y="642"/>
                    <a:pt x="531" y="642"/>
                  </a:cubicBezTo>
                  <a:lnTo>
                    <a:pt x="475" y="628"/>
                  </a:lnTo>
                  <a:cubicBezTo>
                    <a:pt x="461" y="628"/>
                    <a:pt x="433" y="614"/>
                    <a:pt x="419" y="614"/>
                  </a:cubicBezTo>
                  <a:lnTo>
                    <a:pt x="398" y="609"/>
                  </a:lnTo>
                  <a:close/>
                  <a:moveTo>
                    <a:pt x="557" y="661"/>
                  </a:moveTo>
                  <a:cubicBezTo>
                    <a:pt x="562" y="666"/>
                    <a:pt x="567" y="670"/>
                    <a:pt x="572" y="670"/>
                  </a:cubicBezTo>
                  <a:lnTo>
                    <a:pt x="628" y="684"/>
                  </a:lnTo>
                  <a:lnTo>
                    <a:pt x="768" y="684"/>
                  </a:lnTo>
                  <a:cubicBezTo>
                    <a:pt x="694" y="684"/>
                    <a:pt x="624" y="676"/>
                    <a:pt x="557" y="661"/>
                  </a:cubicBezTo>
                  <a:close/>
                  <a:moveTo>
                    <a:pt x="1036" y="646"/>
                  </a:moveTo>
                  <a:cubicBezTo>
                    <a:pt x="952" y="671"/>
                    <a:pt x="862" y="684"/>
                    <a:pt x="768" y="684"/>
                  </a:cubicBezTo>
                  <a:cubicBezTo>
                    <a:pt x="775" y="691"/>
                    <a:pt x="785" y="695"/>
                    <a:pt x="797" y="695"/>
                  </a:cubicBezTo>
                  <a:cubicBezTo>
                    <a:pt x="810" y="695"/>
                    <a:pt x="824" y="691"/>
                    <a:pt x="837" y="684"/>
                  </a:cubicBezTo>
                  <a:lnTo>
                    <a:pt x="907" y="684"/>
                  </a:lnTo>
                  <a:cubicBezTo>
                    <a:pt x="921" y="670"/>
                    <a:pt x="949" y="670"/>
                    <a:pt x="963" y="670"/>
                  </a:cubicBezTo>
                  <a:lnTo>
                    <a:pt x="1019" y="656"/>
                  </a:lnTo>
                  <a:cubicBezTo>
                    <a:pt x="1024" y="656"/>
                    <a:pt x="1030" y="652"/>
                    <a:pt x="1036" y="646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5"/>
            <p:cNvSpPr/>
            <p:nvPr/>
          </p:nvSpPr>
          <p:spPr>
            <a:xfrm>
              <a:off x="4444125" y="3452225"/>
              <a:ext cx="38725" cy="15375"/>
            </a:xfrm>
            <a:custGeom>
              <a:avLst/>
              <a:gdLst/>
              <a:ahLst/>
              <a:cxnLst/>
              <a:rect l="l" t="t" r="r" b="b"/>
              <a:pathLst>
                <a:path w="1549" h="615" extrusionOk="0">
                  <a:moveTo>
                    <a:pt x="1549" y="28"/>
                  </a:moveTo>
                  <a:lnTo>
                    <a:pt x="1549" y="28"/>
                  </a:lnTo>
                  <a:cubicBezTo>
                    <a:pt x="1548" y="34"/>
                    <a:pt x="1547" y="39"/>
                    <a:pt x="1546" y="44"/>
                  </a:cubicBezTo>
                  <a:lnTo>
                    <a:pt x="1546" y="44"/>
                  </a:lnTo>
                  <a:cubicBezTo>
                    <a:pt x="1548" y="38"/>
                    <a:pt x="1549" y="32"/>
                    <a:pt x="1549" y="28"/>
                  </a:cubicBezTo>
                  <a:close/>
                  <a:moveTo>
                    <a:pt x="1546" y="44"/>
                  </a:moveTo>
                  <a:cubicBezTo>
                    <a:pt x="1544" y="54"/>
                    <a:pt x="1540" y="66"/>
                    <a:pt x="1537" y="81"/>
                  </a:cubicBezTo>
                  <a:lnTo>
                    <a:pt x="1537" y="81"/>
                  </a:lnTo>
                  <a:cubicBezTo>
                    <a:pt x="1541" y="69"/>
                    <a:pt x="1544" y="57"/>
                    <a:pt x="1546" y="44"/>
                  </a:cubicBezTo>
                  <a:close/>
                  <a:moveTo>
                    <a:pt x="1" y="0"/>
                  </a:moveTo>
                  <a:cubicBezTo>
                    <a:pt x="1" y="42"/>
                    <a:pt x="15" y="70"/>
                    <a:pt x="15" y="98"/>
                  </a:cubicBezTo>
                  <a:lnTo>
                    <a:pt x="23" y="110"/>
                  </a:lnTo>
                  <a:lnTo>
                    <a:pt x="23" y="110"/>
                  </a:lnTo>
                  <a:cubicBezTo>
                    <a:pt x="12" y="75"/>
                    <a:pt x="5" y="38"/>
                    <a:pt x="1" y="0"/>
                  </a:cubicBezTo>
                  <a:close/>
                  <a:moveTo>
                    <a:pt x="23" y="110"/>
                  </a:moveTo>
                  <a:cubicBezTo>
                    <a:pt x="32" y="143"/>
                    <a:pt x="44" y="174"/>
                    <a:pt x="58" y="204"/>
                  </a:cubicBezTo>
                  <a:lnTo>
                    <a:pt x="58" y="204"/>
                  </a:lnTo>
                  <a:lnTo>
                    <a:pt x="56" y="196"/>
                  </a:lnTo>
                  <a:cubicBezTo>
                    <a:pt x="56" y="182"/>
                    <a:pt x="42" y="168"/>
                    <a:pt x="42" y="140"/>
                  </a:cubicBezTo>
                  <a:lnTo>
                    <a:pt x="23" y="110"/>
                  </a:lnTo>
                  <a:close/>
                  <a:moveTo>
                    <a:pt x="58" y="204"/>
                  </a:moveTo>
                  <a:lnTo>
                    <a:pt x="70" y="251"/>
                  </a:lnTo>
                  <a:cubicBezTo>
                    <a:pt x="84" y="265"/>
                    <a:pt x="84" y="279"/>
                    <a:pt x="112" y="307"/>
                  </a:cubicBezTo>
                  <a:lnTo>
                    <a:pt x="140" y="335"/>
                  </a:lnTo>
                  <a:lnTo>
                    <a:pt x="160" y="355"/>
                  </a:lnTo>
                  <a:lnTo>
                    <a:pt x="160" y="355"/>
                  </a:lnTo>
                  <a:cubicBezTo>
                    <a:pt x="119" y="310"/>
                    <a:pt x="85" y="259"/>
                    <a:pt x="58" y="204"/>
                  </a:cubicBezTo>
                  <a:close/>
                  <a:moveTo>
                    <a:pt x="1537" y="81"/>
                  </a:moveTo>
                  <a:cubicBezTo>
                    <a:pt x="1500" y="219"/>
                    <a:pt x="1417" y="315"/>
                    <a:pt x="1368" y="377"/>
                  </a:cubicBezTo>
                  <a:lnTo>
                    <a:pt x="1395" y="349"/>
                  </a:lnTo>
                  <a:cubicBezTo>
                    <a:pt x="1409" y="349"/>
                    <a:pt x="1409" y="335"/>
                    <a:pt x="1423" y="321"/>
                  </a:cubicBezTo>
                  <a:lnTo>
                    <a:pt x="1465" y="265"/>
                  </a:lnTo>
                  <a:cubicBezTo>
                    <a:pt x="1479" y="251"/>
                    <a:pt x="1493" y="237"/>
                    <a:pt x="1493" y="210"/>
                  </a:cubicBezTo>
                  <a:lnTo>
                    <a:pt x="1521" y="168"/>
                  </a:lnTo>
                  <a:cubicBezTo>
                    <a:pt x="1521" y="154"/>
                    <a:pt x="1535" y="126"/>
                    <a:pt x="1535" y="112"/>
                  </a:cubicBezTo>
                  <a:cubicBezTo>
                    <a:pt x="1535" y="101"/>
                    <a:pt x="1536" y="90"/>
                    <a:pt x="1537" y="81"/>
                  </a:cubicBezTo>
                  <a:close/>
                  <a:moveTo>
                    <a:pt x="160" y="355"/>
                  </a:moveTo>
                  <a:cubicBezTo>
                    <a:pt x="175" y="371"/>
                    <a:pt x="190" y="386"/>
                    <a:pt x="206" y="401"/>
                  </a:cubicBezTo>
                  <a:lnTo>
                    <a:pt x="206" y="401"/>
                  </a:lnTo>
                  <a:lnTo>
                    <a:pt x="182" y="377"/>
                  </a:lnTo>
                  <a:lnTo>
                    <a:pt x="160" y="355"/>
                  </a:lnTo>
                  <a:close/>
                  <a:moveTo>
                    <a:pt x="206" y="401"/>
                  </a:moveTo>
                  <a:lnTo>
                    <a:pt x="210" y="405"/>
                  </a:lnTo>
                  <a:cubicBezTo>
                    <a:pt x="211" y="407"/>
                    <a:pt x="213" y="408"/>
                    <a:pt x="215" y="409"/>
                  </a:cubicBezTo>
                  <a:lnTo>
                    <a:pt x="215" y="409"/>
                  </a:lnTo>
                  <a:cubicBezTo>
                    <a:pt x="212" y="407"/>
                    <a:pt x="209" y="404"/>
                    <a:pt x="206" y="401"/>
                  </a:cubicBezTo>
                  <a:close/>
                  <a:moveTo>
                    <a:pt x="215" y="409"/>
                  </a:moveTo>
                  <a:cubicBezTo>
                    <a:pt x="252" y="442"/>
                    <a:pt x="293" y="470"/>
                    <a:pt x="338" y="495"/>
                  </a:cubicBezTo>
                  <a:lnTo>
                    <a:pt x="338" y="495"/>
                  </a:lnTo>
                  <a:cubicBezTo>
                    <a:pt x="332" y="488"/>
                    <a:pt x="327" y="480"/>
                    <a:pt x="321" y="475"/>
                  </a:cubicBezTo>
                  <a:lnTo>
                    <a:pt x="266" y="447"/>
                  </a:lnTo>
                  <a:cubicBezTo>
                    <a:pt x="253" y="422"/>
                    <a:pt x="230" y="419"/>
                    <a:pt x="215" y="409"/>
                  </a:cubicBezTo>
                  <a:close/>
                  <a:moveTo>
                    <a:pt x="338" y="495"/>
                  </a:moveTo>
                  <a:lnTo>
                    <a:pt x="338" y="495"/>
                  </a:lnTo>
                  <a:cubicBezTo>
                    <a:pt x="346" y="506"/>
                    <a:pt x="355" y="516"/>
                    <a:pt x="363" y="516"/>
                  </a:cubicBezTo>
                  <a:lnTo>
                    <a:pt x="398" y="525"/>
                  </a:lnTo>
                  <a:lnTo>
                    <a:pt x="398" y="525"/>
                  </a:lnTo>
                  <a:cubicBezTo>
                    <a:pt x="378" y="516"/>
                    <a:pt x="357" y="506"/>
                    <a:pt x="338" y="495"/>
                  </a:cubicBezTo>
                  <a:close/>
                  <a:moveTo>
                    <a:pt x="398" y="525"/>
                  </a:moveTo>
                  <a:lnTo>
                    <a:pt x="398" y="525"/>
                  </a:lnTo>
                  <a:cubicBezTo>
                    <a:pt x="448" y="547"/>
                    <a:pt x="501" y="565"/>
                    <a:pt x="557" y="577"/>
                  </a:cubicBezTo>
                  <a:lnTo>
                    <a:pt x="557" y="577"/>
                  </a:lnTo>
                  <a:cubicBezTo>
                    <a:pt x="548" y="569"/>
                    <a:pt x="539" y="558"/>
                    <a:pt x="531" y="558"/>
                  </a:cubicBezTo>
                  <a:lnTo>
                    <a:pt x="475" y="544"/>
                  </a:lnTo>
                  <a:cubicBezTo>
                    <a:pt x="461" y="544"/>
                    <a:pt x="433" y="530"/>
                    <a:pt x="419" y="530"/>
                  </a:cubicBezTo>
                  <a:lnTo>
                    <a:pt x="398" y="525"/>
                  </a:lnTo>
                  <a:close/>
                  <a:moveTo>
                    <a:pt x="557" y="577"/>
                  </a:moveTo>
                  <a:cubicBezTo>
                    <a:pt x="562" y="582"/>
                    <a:pt x="567" y="586"/>
                    <a:pt x="572" y="586"/>
                  </a:cubicBezTo>
                  <a:lnTo>
                    <a:pt x="628" y="600"/>
                  </a:lnTo>
                  <a:lnTo>
                    <a:pt x="768" y="600"/>
                  </a:lnTo>
                  <a:cubicBezTo>
                    <a:pt x="694" y="600"/>
                    <a:pt x="624" y="592"/>
                    <a:pt x="557" y="577"/>
                  </a:cubicBezTo>
                  <a:close/>
                  <a:moveTo>
                    <a:pt x="1368" y="377"/>
                  </a:moveTo>
                  <a:lnTo>
                    <a:pt x="1340" y="391"/>
                  </a:lnTo>
                  <a:cubicBezTo>
                    <a:pt x="1200" y="530"/>
                    <a:pt x="991" y="600"/>
                    <a:pt x="768" y="600"/>
                  </a:cubicBezTo>
                  <a:cubicBezTo>
                    <a:pt x="782" y="614"/>
                    <a:pt x="810" y="614"/>
                    <a:pt x="837" y="614"/>
                  </a:cubicBezTo>
                  <a:lnTo>
                    <a:pt x="907" y="614"/>
                  </a:lnTo>
                  <a:cubicBezTo>
                    <a:pt x="921" y="600"/>
                    <a:pt x="949" y="600"/>
                    <a:pt x="963" y="600"/>
                  </a:cubicBezTo>
                  <a:lnTo>
                    <a:pt x="1019" y="586"/>
                  </a:lnTo>
                  <a:cubicBezTo>
                    <a:pt x="1033" y="586"/>
                    <a:pt x="1047" y="572"/>
                    <a:pt x="1061" y="572"/>
                  </a:cubicBezTo>
                  <a:lnTo>
                    <a:pt x="1116" y="544"/>
                  </a:lnTo>
                  <a:cubicBezTo>
                    <a:pt x="1130" y="544"/>
                    <a:pt x="1144" y="530"/>
                    <a:pt x="1172" y="530"/>
                  </a:cubicBezTo>
                  <a:lnTo>
                    <a:pt x="1214" y="503"/>
                  </a:lnTo>
                  <a:cubicBezTo>
                    <a:pt x="1242" y="475"/>
                    <a:pt x="1256" y="475"/>
                    <a:pt x="1270" y="461"/>
                  </a:cubicBezTo>
                  <a:lnTo>
                    <a:pt x="1326" y="419"/>
                  </a:lnTo>
                  <a:lnTo>
                    <a:pt x="1354" y="391"/>
                  </a:lnTo>
                  <a:lnTo>
                    <a:pt x="1368" y="377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5"/>
            <p:cNvSpPr/>
            <p:nvPr/>
          </p:nvSpPr>
          <p:spPr>
            <a:xfrm>
              <a:off x="4444125" y="3452225"/>
              <a:ext cx="38375" cy="15275"/>
            </a:xfrm>
            <a:custGeom>
              <a:avLst/>
              <a:gdLst/>
              <a:ahLst/>
              <a:cxnLst/>
              <a:rect l="l" t="t" r="r" b="b"/>
              <a:pathLst>
                <a:path w="1535" h="611" extrusionOk="0">
                  <a:moveTo>
                    <a:pt x="1" y="0"/>
                  </a:moveTo>
                  <a:cubicBezTo>
                    <a:pt x="1" y="42"/>
                    <a:pt x="15" y="70"/>
                    <a:pt x="15" y="98"/>
                  </a:cubicBezTo>
                  <a:lnTo>
                    <a:pt x="23" y="110"/>
                  </a:lnTo>
                  <a:lnTo>
                    <a:pt x="23" y="110"/>
                  </a:lnTo>
                  <a:cubicBezTo>
                    <a:pt x="12" y="75"/>
                    <a:pt x="5" y="38"/>
                    <a:pt x="1" y="0"/>
                  </a:cubicBezTo>
                  <a:close/>
                  <a:moveTo>
                    <a:pt x="23" y="110"/>
                  </a:moveTo>
                  <a:lnTo>
                    <a:pt x="23" y="110"/>
                  </a:lnTo>
                  <a:cubicBezTo>
                    <a:pt x="32" y="143"/>
                    <a:pt x="44" y="174"/>
                    <a:pt x="58" y="204"/>
                  </a:cubicBezTo>
                  <a:lnTo>
                    <a:pt x="58" y="204"/>
                  </a:lnTo>
                  <a:lnTo>
                    <a:pt x="56" y="196"/>
                  </a:lnTo>
                  <a:cubicBezTo>
                    <a:pt x="56" y="182"/>
                    <a:pt x="42" y="168"/>
                    <a:pt x="42" y="140"/>
                  </a:cubicBezTo>
                  <a:lnTo>
                    <a:pt x="23" y="110"/>
                  </a:lnTo>
                  <a:close/>
                  <a:moveTo>
                    <a:pt x="1535" y="112"/>
                  </a:moveTo>
                  <a:cubicBezTo>
                    <a:pt x="1518" y="162"/>
                    <a:pt x="1497" y="205"/>
                    <a:pt x="1473" y="243"/>
                  </a:cubicBezTo>
                  <a:lnTo>
                    <a:pt x="1473" y="243"/>
                  </a:lnTo>
                  <a:cubicBezTo>
                    <a:pt x="1488" y="228"/>
                    <a:pt x="1507" y="207"/>
                    <a:pt x="1507" y="196"/>
                  </a:cubicBezTo>
                  <a:cubicBezTo>
                    <a:pt x="1521" y="182"/>
                    <a:pt x="1521" y="154"/>
                    <a:pt x="1535" y="112"/>
                  </a:cubicBezTo>
                  <a:close/>
                  <a:moveTo>
                    <a:pt x="58" y="204"/>
                  </a:moveTo>
                  <a:lnTo>
                    <a:pt x="70" y="251"/>
                  </a:lnTo>
                  <a:cubicBezTo>
                    <a:pt x="84" y="265"/>
                    <a:pt x="84" y="279"/>
                    <a:pt x="112" y="307"/>
                  </a:cubicBezTo>
                  <a:lnTo>
                    <a:pt x="140" y="335"/>
                  </a:lnTo>
                  <a:lnTo>
                    <a:pt x="160" y="355"/>
                  </a:lnTo>
                  <a:lnTo>
                    <a:pt x="160" y="355"/>
                  </a:lnTo>
                  <a:cubicBezTo>
                    <a:pt x="119" y="310"/>
                    <a:pt x="85" y="259"/>
                    <a:pt x="58" y="204"/>
                  </a:cubicBezTo>
                  <a:close/>
                  <a:moveTo>
                    <a:pt x="160" y="355"/>
                  </a:moveTo>
                  <a:cubicBezTo>
                    <a:pt x="175" y="371"/>
                    <a:pt x="190" y="386"/>
                    <a:pt x="206" y="401"/>
                  </a:cubicBezTo>
                  <a:lnTo>
                    <a:pt x="206" y="401"/>
                  </a:lnTo>
                  <a:lnTo>
                    <a:pt x="182" y="377"/>
                  </a:lnTo>
                  <a:lnTo>
                    <a:pt x="160" y="355"/>
                  </a:lnTo>
                  <a:close/>
                  <a:moveTo>
                    <a:pt x="206" y="401"/>
                  </a:moveTo>
                  <a:lnTo>
                    <a:pt x="210" y="405"/>
                  </a:lnTo>
                  <a:cubicBezTo>
                    <a:pt x="211" y="407"/>
                    <a:pt x="213" y="408"/>
                    <a:pt x="215" y="409"/>
                  </a:cubicBezTo>
                  <a:lnTo>
                    <a:pt x="215" y="409"/>
                  </a:lnTo>
                  <a:cubicBezTo>
                    <a:pt x="212" y="407"/>
                    <a:pt x="209" y="404"/>
                    <a:pt x="206" y="401"/>
                  </a:cubicBezTo>
                  <a:close/>
                  <a:moveTo>
                    <a:pt x="1473" y="243"/>
                  </a:moveTo>
                  <a:cubicBezTo>
                    <a:pt x="1470" y="246"/>
                    <a:pt x="1468" y="249"/>
                    <a:pt x="1465" y="251"/>
                  </a:cubicBezTo>
                  <a:lnTo>
                    <a:pt x="1423" y="307"/>
                  </a:lnTo>
                  <a:cubicBezTo>
                    <a:pt x="1409" y="321"/>
                    <a:pt x="1409" y="335"/>
                    <a:pt x="1395" y="335"/>
                  </a:cubicBezTo>
                  <a:lnTo>
                    <a:pt x="1354" y="377"/>
                  </a:lnTo>
                  <a:lnTo>
                    <a:pt x="1326" y="405"/>
                  </a:lnTo>
                  <a:lnTo>
                    <a:pt x="1270" y="447"/>
                  </a:lnTo>
                  <a:cubicBezTo>
                    <a:pt x="1256" y="461"/>
                    <a:pt x="1242" y="461"/>
                    <a:pt x="1214" y="475"/>
                  </a:cubicBezTo>
                  <a:lnTo>
                    <a:pt x="1198" y="491"/>
                  </a:lnTo>
                  <a:lnTo>
                    <a:pt x="1198" y="491"/>
                  </a:lnTo>
                  <a:cubicBezTo>
                    <a:pt x="1208" y="485"/>
                    <a:pt x="1218" y="480"/>
                    <a:pt x="1228" y="475"/>
                  </a:cubicBezTo>
                  <a:cubicBezTo>
                    <a:pt x="1242" y="475"/>
                    <a:pt x="1256" y="461"/>
                    <a:pt x="1256" y="461"/>
                  </a:cubicBezTo>
                  <a:cubicBezTo>
                    <a:pt x="1298" y="429"/>
                    <a:pt x="1398" y="365"/>
                    <a:pt x="1473" y="243"/>
                  </a:cubicBezTo>
                  <a:close/>
                  <a:moveTo>
                    <a:pt x="215" y="409"/>
                  </a:moveTo>
                  <a:cubicBezTo>
                    <a:pt x="252" y="442"/>
                    <a:pt x="293" y="470"/>
                    <a:pt x="338" y="495"/>
                  </a:cubicBezTo>
                  <a:lnTo>
                    <a:pt x="338" y="495"/>
                  </a:lnTo>
                  <a:cubicBezTo>
                    <a:pt x="332" y="488"/>
                    <a:pt x="327" y="480"/>
                    <a:pt x="321" y="475"/>
                  </a:cubicBezTo>
                  <a:lnTo>
                    <a:pt x="266" y="447"/>
                  </a:lnTo>
                  <a:cubicBezTo>
                    <a:pt x="253" y="422"/>
                    <a:pt x="230" y="419"/>
                    <a:pt x="215" y="409"/>
                  </a:cubicBezTo>
                  <a:close/>
                  <a:moveTo>
                    <a:pt x="338" y="495"/>
                  </a:moveTo>
                  <a:lnTo>
                    <a:pt x="338" y="495"/>
                  </a:lnTo>
                  <a:cubicBezTo>
                    <a:pt x="346" y="506"/>
                    <a:pt x="355" y="516"/>
                    <a:pt x="363" y="516"/>
                  </a:cubicBezTo>
                  <a:lnTo>
                    <a:pt x="398" y="525"/>
                  </a:lnTo>
                  <a:lnTo>
                    <a:pt x="398" y="525"/>
                  </a:lnTo>
                  <a:cubicBezTo>
                    <a:pt x="378" y="516"/>
                    <a:pt x="357" y="506"/>
                    <a:pt x="338" y="495"/>
                  </a:cubicBezTo>
                  <a:close/>
                  <a:moveTo>
                    <a:pt x="1198" y="491"/>
                  </a:moveTo>
                  <a:cubicBezTo>
                    <a:pt x="1169" y="506"/>
                    <a:pt x="1141" y="519"/>
                    <a:pt x="1113" y="531"/>
                  </a:cubicBezTo>
                  <a:lnTo>
                    <a:pt x="1113" y="531"/>
                  </a:lnTo>
                  <a:lnTo>
                    <a:pt x="1116" y="530"/>
                  </a:lnTo>
                  <a:cubicBezTo>
                    <a:pt x="1130" y="530"/>
                    <a:pt x="1144" y="516"/>
                    <a:pt x="1172" y="516"/>
                  </a:cubicBezTo>
                  <a:lnTo>
                    <a:pt x="1198" y="491"/>
                  </a:lnTo>
                  <a:close/>
                  <a:moveTo>
                    <a:pt x="1113" y="531"/>
                  </a:moveTo>
                  <a:lnTo>
                    <a:pt x="1061" y="544"/>
                  </a:lnTo>
                  <a:cubicBezTo>
                    <a:pt x="1053" y="544"/>
                    <a:pt x="1046" y="552"/>
                    <a:pt x="1039" y="559"/>
                  </a:cubicBezTo>
                  <a:lnTo>
                    <a:pt x="1039" y="559"/>
                  </a:lnTo>
                  <a:cubicBezTo>
                    <a:pt x="1063" y="551"/>
                    <a:pt x="1088" y="542"/>
                    <a:pt x="1113" y="531"/>
                  </a:cubicBezTo>
                  <a:close/>
                  <a:moveTo>
                    <a:pt x="398" y="525"/>
                  </a:moveTo>
                  <a:lnTo>
                    <a:pt x="398" y="525"/>
                  </a:lnTo>
                  <a:cubicBezTo>
                    <a:pt x="448" y="547"/>
                    <a:pt x="501" y="565"/>
                    <a:pt x="557" y="577"/>
                  </a:cubicBezTo>
                  <a:lnTo>
                    <a:pt x="557" y="577"/>
                  </a:lnTo>
                  <a:cubicBezTo>
                    <a:pt x="548" y="569"/>
                    <a:pt x="539" y="558"/>
                    <a:pt x="531" y="558"/>
                  </a:cubicBezTo>
                  <a:lnTo>
                    <a:pt x="475" y="544"/>
                  </a:lnTo>
                  <a:cubicBezTo>
                    <a:pt x="461" y="544"/>
                    <a:pt x="433" y="530"/>
                    <a:pt x="419" y="530"/>
                  </a:cubicBezTo>
                  <a:lnTo>
                    <a:pt x="398" y="525"/>
                  </a:lnTo>
                  <a:close/>
                  <a:moveTo>
                    <a:pt x="557" y="577"/>
                  </a:moveTo>
                  <a:cubicBezTo>
                    <a:pt x="562" y="582"/>
                    <a:pt x="567" y="586"/>
                    <a:pt x="572" y="586"/>
                  </a:cubicBezTo>
                  <a:lnTo>
                    <a:pt x="628" y="600"/>
                  </a:lnTo>
                  <a:lnTo>
                    <a:pt x="768" y="600"/>
                  </a:lnTo>
                  <a:cubicBezTo>
                    <a:pt x="694" y="600"/>
                    <a:pt x="624" y="592"/>
                    <a:pt x="557" y="577"/>
                  </a:cubicBezTo>
                  <a:close/>
                  <a:moveTo>
                    <a:pt x="1039" y="559"/>
                  </a:moveTo>
                  <a:cubicBezTo>
                    <a:pt x="956" y="587"/>
                    <a:pt x="871" y="600"/>
                    <a:pt x="768" y="600"/>
                  </a:cubicBezTo>
                  <a:cubicBezTo>
                    <a:pt x="775" y="607"/>
                    <a:pt x="785" y="611"/>
                    <a:pt x="797" y="611"/>
                  </a:cubicBezTo>
                  <a:cubicBezTo>
                    <a:pt x="810" y="611"/>
                    <a:pt x="824" y="607"/>
                    <a:pt x="837" y="600"/>
                  </a:cubicBezTo>
                  <a:lnTo>
                    <a:pt x="907" y="600"/>
                  </a:lnTo>
                  <a:cubicBezTo>
                    <a:pt x="921" y="586"/>
                    <a:pt x="949" y="586"/>
                    <a:pt x="963" y="586"/>
                  </a:cubicBezTo>
                  <a:lnTo>
                    <a:pt x="1019" y="572"/>
                  </a:lnTo>
                  <a:cubicBezTo>
                    <a:pt x="1025" y="572"/>
                    <a:pt x="1032" y="566"/>
                    <a:pt x="1039" y="559"/>
                  </a:cubicBez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5"/>
            <p:cNvSpPr/>
            <p:nvPr/>
          </p:nvSpPr>
          <p:spPr>
            <a:xfrm>
              <a:off x="4444125" y="3452225"/>
              <a:ext cx="37000" cy="15250"/>
            </a:xfrm>
            <a:custGeom>
              <a:avLst/>
              <a:gdLst/>
              <a:ahLst/>
              <a:cxnLst/>
              <a:rect l="l" t="t" r="r" b="b"/>
              <a:pathLst>
                <a:path w="1480" h="610" extrusionOk="0">
                  <a:moveTo>
                    <a:pt x="1" y="0"/>
                  </a:moveTo>
                  <a:cubicBezTo>
                    <a:pt x="1" y="42"/>
                    <a:pt x="15" y="70"/>
                    <a:pt x="15" y="98"/>
                  </a:cubicBezTo>
                  <a:lnTo>
                    <a:pt x="23" y="110"/>
                  </a:lnTo>
                  <a:lnTo>
                    <a:pt x="23" y="110"/>
                  </a:lnTo>
                  <a:cubicBezTo>
                    <a:pt x="12" y="75"/>
                    <a:pt x="5" y="38"/>
                    <a:pt x="1" y="0"/>
                  </a:cubicBezTo>
                  <a:close/>
                  <a:moveTo>
                    <a:pt x="23" y="110"/>
                  </a:moveTo>
                  <a:cubicBezTo>
                    <a:pt x="32" y="143"/>
                    <a:pt x="44" y="174"/>
                    <a:pt x="58" y="204"/>
                  </a:cubicBezTo>
                  <a:lnTo>
                    <a:pt x="58" y="204"/>
                  </a:lnTo>
                  <a:lnTo>
                    <a:pt x="56" y="196"/>
                  </a:lnTo>
                  <a:cubicBezTo>
                    <a:pt x="56" y="182"/>
                    <a:pt x="42" y="168"/>
                    <a:pt x="42" y="140"/>
                  </a:cubicBezTo>
                  <a:lnTo>
                    <a:pt x="23" y="110"/>
                  </a:lnTo>
                  <a:close/>
                  <a:moveTo>
                    <a:pt x="1479" y="237"/>
                  </a:moveTo>
                  <a:lnTo>
                    <a:pt x="1479" y="237"/>
                  </a:lnTo>
                  <a:cubicBezTo>
                    <a:pt x="1469" y="248"/>
                    <a:pt x="1459" y="258"/>
                    <a:pt x="1454" y="273"/>
                  </a:cubicBezTo>
                  <a:lnTo>
                    <a:pt x="1454" y="273"/>
                  </a:lnTo>
                  <a:cubicBezTo>
                    <a:pt x="1463" y="262"/>
                    <a:pt x="1471" y="250"/>
                    <a:pt x="1479" y="237"/>
                  </a:cubicBezTo>
                  <a:close/>
                  <a:moveTo>
                    <a:pt x="1454" y="273"/>
                  </a:moveTo>
                  <a:cubicBezTo>
                    <a:pt x="1442" y="289"/>
                    <a:pt x="1429" y="305"/>
                    <a:pt x="1417" y="320"/>
                  </a:cubicBezTo>
                  <a:lnTo>
                    <a:pt x="1417" y="320"/>
                  </a:lnTo>
                  <a:cubicBezTo>
                    <a:pt x="1425" y="315"/>
                    <a:pt x="1429" y="304"/>
                    <a:pt x="1451" y="293"/>
                  </a:cubicBezTo>
                  <a:cubicBezTo>
                    <a:pt x="1451" y="285"/>
                    <a:pt x="1452" y="279"/>
                    <a:pt x="1454" y="273"/>
                  </a:cubicBezTo>
                  <a:close/>
                  <a:moveTo>
                    <a:pt x="1417" y="320"/>
                  </a:moveTo>
                  <a:cubicBezTo>
                    <a:pt x="1415" y="321"/>
                    <a:pt x="1412" y="321"/>
                    <a:pt x="1409" y="321"/>
                  </a:cubicBezTo>
                  <a:lnTo>
                    <a:pt x="1394" y="345"/>
                  </a:lnTo>
                  <a:lnTo>
                    <a:pt x="1394" y="345"/>
                  </a:lnTo>
                  <a:cubicBezTo>
                    <a:pt x="1401" y="337"/>
                    <a:pt x="1409" y="328"/>
                    <a:pt x="1417" y="320"/>
                  </a:cubicBezTo>
                  <a:close/>
                  <a:moveTo>
                    <a:pt x="58" y="204"/>
                  </a:moveTo>
                  <a:lnTo>
                    <a:pt x="70" y="251"/>
                  </a:lnTo>
                  <a:cubicBezTo>
                    <a:pt x="84" y="265"/>
                    <a:pt x="84" y="279"/>
                    <a:pt x="112" y="307"/>
                  </a:cubicBezTo>
                  <a:lnTo>
                    <a:pt x="140" y="335"/>
                  </a:lnTo>
                  <a:lnTo>
                    <a:pt x="160" y="355"/>
                  </a:lnTo>
                  <a:lnTo>
                    <a:pt x="160" y="355"/>
                  </a:lnTo>
                  <a:cubicBezTo>
                    <a:pt x="119" y="310"/>
                    <a:pt x="85" y="259"/>
                    <a:pt x="58" y="204"/>
                  </a:cubicBezTo>
                  <a:close/>
                  <a:moveTo>
                    <a:pt x="1394" y="345"/>
                  </a:moveTo>
                  <a:lnTo>
                    <a:pt x="1394" y="345"/>
                  </a:lnTo>
                  <a:cubicBezTo>
                    <a:pt x="1383" y="356"/>
                    <a:pt x="1373" y="366"/>
                    <a:pt x="1362" y="376"/>
                  </a:cubicBezTo>
                  <a:lnTo>
                    <a:pt x="1362" y="376"/>
                  </a:lnTo>
                  <a:lnTo>
                    <a:pt x="1381" y="363"/>
                  </a:lnTo>
                  <a:lnTo>
                    <a:pt x="1394" y="345"/>
                  </a:lnTo>
                  <a:close/>
                  <a:moveTo>
                    <a:pt x="160" y="355"/>
                  </a:moveTo>
                  <a:lnTo>
                    <a:pt x="160" y="355"/>
                  </a:lnTo>
                  <a:cubicBezTo>
                    <a:pt x="175" y="371"/>
                    <a:pt x="190" y="386"/>
                    <a:pt x="206" y="401"/>
                  </a:cubicBezTo>
                  <a:lnTo>
                    <a:pt x="206" y="401"/>
                  </a:lnTo>
                  <a:lnTo>
                    <a:pt x="182" y="377"/>
                  </a:lnTo>
                  <a:lnTo>
                    <a:pt x="160" y="355"/>
                  </a:lnTo>
                  <a:close/>
                  <a:moveTo>
                    <a:pt x="206" y="401"/>
                  </a:moveTo>
                  <a:lnTo>
                    <a:pt x="210" y="405"/>
                  </a:lnTo>
                  <a:cubicBezTo>
                    <a:pt x="211" y="407"/>
                    <a:pt x="213" y="408"/>
                    <a:pt x="215" y="409"/>
                  </a:cubicBezTo>
                  <a:lnTo>
                    <a:pt x="215" y="409"/>
                  </a:lnTo>
                  <a:cubicBezTo>
                    <a:pt x="212" y="407"/>
                    <a:pt x="209" y="404"/>
                    <a:pt x="206" y="401"/>
                  </a:cubicBezTo>
                  <a:close/>
                  <a:moveTo>
                    <a:pt x="1362" y="376"/>
                  </a:moveTo>
                  <a:lnTo>
                    <a:pt x="1340" y="391"/>
                  </a:lnTo>
                  <a:lnTo>
                    <a:pt x="1284" y="433"/>
                  </a:lnTo>
                  <a:cubicBezTo>
                    <a:pt x="1270" y="447"/>
                    <a:pt x="1256" y="447"/>
                    <a:pt x="1242" y="461"/>
                  </a:cubicBezTo>
                  <a:lnTo>
                    <a:pt x="1211" y="484"/>
                  </a:lnTo>
                  <a:lnTo>
                    <a:pt x="1211" y="484"/>
                  </a:lnTo>
                  <a:cubicBezTo>
                    <a:pt x="1259" y="458"/>
                    <a:pt x="1311" y="424"/>
                    <a:pt x="1362" y="376"/>
                  </a:cubicBezTo>
                  <a:close/>
                  <a:moveTo>
                    <a:pt x="215" y="409"/>
                  </a:moveTo>
                  <a:lnTo>
                    <a:pt x="215" y="409"/>
                  </a:lnTo>
                  <a:cubicBezTo>
                    <a:pt x="252" y="442"/>
                    <a:pt x="293" y="470"/>
                    <a:pt x="338" y="495"/>
                  </a:cubicBezTo>
                  <a:lnTo>
                    <a:pt x="338" y="495"/>
                  </a:lnTo>
                  <a:cubicBezTo>
                    <a:pt x="332" y="488"/>
                    <a:pt x="327" y="480"/>
                    <a:pt x="321" y="475"/>
                  </a:cubicBezTo>
                  <a:lnTo>
                    <a:pt x="266" y="447"/>
                  </a:lnTo>
                  <a:cubicBezTo>
                    <a:pt x="253" y="422"/>
                    <a:pt x="230" y="419"/>
                    <a:pt x="215" y="409"/>
                  </a:cubicBezTo>
                  <a:close/>
                  <a:moveTo>
                    <a:pt x="1211" y="484"/>
                  </a:moveTo>
                  <a:lnTo>
                    <a:pt x="1211" y="484"/>
                  </a:lnTo>
                  <a:cubicBezTo>
                    <a:pt x="1193" y="494"/>
                    <a:pt x="1175" y="502"/>
                    <a:pt x="1159" y="509"/>
                  </a:cubicBezTo>
                  <a:lnTo>
                    <a:pt x="1159" y="509"/>
                  </a:lnTo>
                  <a:cubicBezTo>
                    <a:pt x="1169" y="506"/>
                    <a:pt x="1179" y="503"/>
                    <a:pt x="1186" y="503"/>
                  </a:cubicBezTo>
                  <a:lnTo>
                    <a:pt x="1211" y="484"/>
                  </a:lnTo>
                  <a:close/>
                  <a:moveTo>
                    <a:pt x="338" y="495"/>
                  </a:moveTo>
                  <a:lnTo>
                    <a:pt x="338" y="495"/>
                  </a:lnTo>
                  <a:cubicBezTo>
                    <a:pt x="346" y="506"/>
                    <a:pt x="355" y="516"/>
                    <a:pt x="363" y="516"/>
                  </a:cubicBezTo>
                  <a:lnTo>
                    <a:pt x="398" y="525"/>
                  </a:lnTo>
                  <a:lnTo>
                    <a:pt x="398" y="525"/>
                  </a:lnTo>
                  <a:cubicBezTo>
                    <a:pt x="378" y="516"/>
                    <a:pt x="357" y="506"/>
                    <a:pt x="338" y="495"/>
                  </a:cubicBezTo>
                  <a:close/>
                  <a:moveTo>
                    <a:pt x="398" y="525"/>
                  </a:moveTo>
                  <a:lnTo>
                    <a:pt x="398" y="525"/>
                  </a:lnTo>
                  <a:cubicBezTo>
                    <a:pt x="448" y="547"/>
                    <a:pt x="501" y="565"/>
                    <a:pt x="557" y="577"/>
                  </a:cubicBezTo>
                  <a:lnTo>
                    <a:pt x="557" y="577"/>
                  </a:lnTo>
                  <a:cubicBezTo>
                    <a:pt x="548" y="569"/>
                    <a:pt x="539" y="558"/>
                    <a:pt x="531" y="558"/>
                  </a:cubicBezTo>
                  <a:lnTo>
                    <a:pt x="475" y="544"/>
                  </a:lnTo>
                  <a:cubicBezTo>
                    <a:pt x="461" y="544"/>
                    <a:pt x="433" y="530"/>
                    <a:pt x="419" y="530"/>
                  </a:cubicBezTo>
                  <a:lnTo>
                    <a:pt x="398" y="525"/>
                  </a:lnTo>
                  <a:close/>
                  <a:moveTo>
                    <a:pt x="1159" y="509"/>
                  </a:moveTo>
                  <a:lnTo>
                    <a:pt x="1159" y="509"/>
                  </a:lnTo>
                  <a:cubicBezTo>
                    <a:pt x="1148" y="513"/>
                    <a:pt x="1137" y="516"/>
                    <a:pt x="1130" y="516"/>
                  </a:cubicBezTo>
                  <a:lnTo>
                    <a:pt x="1089" y="530"/>
                  </a:lnTo>
                  <a:cubicBezTo>
                    <a:pt x="1061" y="530"/>
                    <a:pt x="1047" y="544"/>
                    <a:pt x="1033" y="544"/>
                  </a:cubicBezTo>
                  <a:lnTo>
                    <a:pt x="977" y="572"/>
                  </a:lnTo>
                  <a:cubicBezTo>
                    <a:pt x="963" y="572"/>
                    <a:pt x="949" y="572"/>
                    <a:pt x="921" y="586"/>
                  </a:cubicBezTo>
                  <a:lnTo>
                    <a:pt x="851" y="586"/>
                  </a:lnTo>
                  <a:cubicBezTo>
                    <a:pt x="844" y="591"/>
                    <a:pt x="837" y="595"/>
                    <a:pt x="831" y="598"/>
                  </a:cubicBezTo>
                  <a:lnTo>
                    <a:pt x="831" y="598"/>
                  </a:lnTo>
                  <a:cubicBezTo>
                    <a:pt x="912" y="594"/>
                    <a:pt x="979" y="578"/>
                    <a:pt x="1047" y="544"/>
                  </a:cubicBezTo>
                  <a:lnTo>
                    <a:pt x="1061" y="544"/>
                  </a:lnTo>
                  <a:cubicBezTo>
                    <a:pt x="1088" y="537"/>
                    <a:pt x="1121" y="526"/>
                    <a:pt x="1159" y="509"/>
                  </a:cubicBezTo>
                  <a:close/>
                  <a:moveTo>
                    <a:pt x="557" y="577"/>
                  </a:moveTo>
                  <a:cubicBezTo>
                    <a:pt x="562" y="582"/>
                    <a:pt x="567" y="586"/>
                    <a:pt x="572" y="586"/>
                  </a:cubicBezTo>
                  <a:lnTo>
                    <a:pt x="628" y="600"/>
                  </a:lnTo>
                  <a:lnTo>
                    <a:pt x="768" y="600"/>
                  </a:lnTo>
                  <a:cubicBezTo>
                    <a:pt x="694" y="600"/>
                    <a:pt x="624" y="592"/>
                    <a:pt x="557" y="577"/>
                  </a:cubicBezTo>
                  <a:close/>
                  <a:moveTo>
                    <a:pt x="831" y="598"/>
                  </a:moveTo>
                  <a:lnTo>
                    <a:pt x="831" y="598"/>
                  </a:lnTo>
                  <a:cubicBezTo>
                    <a:pt x="811" y="600"/>
                    <a:pt x="790" y="600"/>
                    <a:pt x="768" y="600"/>
                  </a:cubicBezTo>
                  <a:cubicBezTo>
                    <a:pt x="774" y="606"/>
                    <a:pt x="782" y="609"/>
                    <a:pt x="792" y="609"/>
                  </a:cubicBezTo>
                  <a:cubicBezTo>
                    <a:pt x="803" y="609"/>
                    <a:pt x="815" y="606"/>
                    <a:pt x="831" y="598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5"/>
            <p:cNvSpPr/>
            <p:nvPr/>
          </p:nvSpPr>
          <p:spPr>
            <a:xfrm>
              <a:off x="4450400" y="3425375"/>
              <a:ext cx="22700" cy="17450"/>
            </a:xfrm>
            <a:custGeom>
              <a:avLst/>
              <a:gdLst/>
              <a:ahLst/>
              <a:cxnLst/>
              <a:rect l="l" t="t" r="r" b="b"/>
              <a:pathLst>
                <a:path w="908" h="698" extrusionOk="0">
                  <a:moveTo>
                    <a:pt x="461" y="0"/>
                  </a:moveTo>
                  <a:cubicBezTo>
                    <a:pt x="224" y="0"/>
                    <a:pt x="29" y="154"/>
                    <a:pt x="15" y="349"/>
                  </a:cubicBezTo>
                  <a:cubicBezTo>
                    <a:pt x="1" y="544"/>
                    <a:pt x="182" y="698"/>
                    <a:pt x="433" y="698"/>
                  </a:cubicBezTo>
                  <a:cubicBezTo>
                    <a:pt x="698" y="698"/>
                    <a:pt x="879" y="530"/>
                    <a:pt x="879" y="349"/>
                  </a:cubicBezTo>
                  <a:cubicBezTo>
                    <a:pt x="907" y="182"/>
                    <a:pt x="712" y="0"/>
                    <a:pt x="461" y="0"/>
                  </a:cubicBezTo>
                  <a:close/>
                </a:path>
              </a:pathLst>
            </a:custGeom>
            <a:solidFill>
              <a:srgbClr val="A2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5"/>
            <p:cNvSpPr/>
            <p:nvPr/>
          </p:nvSpPr>
          <p:spPr>
            <a:xfrm>
              <a:off x="4478300" y="3433750"/>
              <a:ext cx="4550" cy="25825"/>
            </a:xfrm>
            <a:custGeom>
              <a:avLst/>
              <a:gdLst/>
              <a:ahLst/>
              <a:cxnLst/>
              <a:rect l="l" t="t" r="r" b="b"/>
              <a:pathLst>
                <a:path w="182" h="1033" extrusionOk="0">
                  <a:moveTo>
                    <a:pt x="112" y="0"/>
                  </a:moveTo>
                  <a:lnTo>
                    <a:pt x="120" y="74"/>
                  </a:lnTo>
                  <a:lnTo>
                    <a:pt x="120" y="74"/>
                  </a:lnTo>
                  <a:cubicBezTo>
                    <a:pt x="140" y="47"/>
                    <a:pt x="137" y="12"/>
                    <a:pt x="112" y="0"/>
                  </a:cubicBezTo>
                  <a:close/>
                  <a:moveTo>
                    <a:pt x="120" y="74"/>
                  </a:moveTo>
                  <a:lnTo>
                    <a:pt x="120" y="74"/>
                  </a:lnTo>
                  <a:cubicBezTo>
                    <a:pt x="118" y="77"/>
                    <a:pt x="115" y="81"/>
                    <a:pt x="112" y="84"/>
                  </a:cubicBezTo>
                  <a:cubicBezTo>
                    <a:pt x="98" y="209"/>
                    <a:pt x="56" y="307"/>
                    <a:pt x="1" y="419"/>
                  </a:cubicBezTo>
                  <a:lnTo>
                    <a:pt x="56" y="1032"/>
                  </a:lnTo>
                  <a:cubicBezTo>
                    <a:pt x="140" y="921"/>
                    <a:pt x="182" y="823"/>
                    <a:pt x="182" y="698"/>
                  </a:cubicBezTo>
                  <a:lnTo>
                    <a:pt x="182" y="614"/>
                  </a:lnTo>
                  <a:lnTo>
                    <a:pt x="120" y="74"/>
                  </a:ln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5"/>
            <p:cNvSpPr/>
            <p:nvPr/>
          </p:nvSpPr>
          <p:spPr>
            <a:xfrm>
              <a:off x="4475850" y="3443850"/>
              <a:ext cx="4575" cy="18150"/>
            </a:xfrm>
            <a:custGeom>
              <a:avLst/>
              <a:gdLst/>
              <a:ahLst/>
              <a:cxnLst/>
              <a:rect l="l" t="t" r="r" b="b"/>
              <a:pathLst>
                <a:path w="183" h="726" extrusionOk="0">
                  <a:moveTo>
                    <a:pt x="112" y="1"/>
                  </a:moveTo>
                  <a:cubicBezTo>
                    <a:pt x="71" y="42"/>
                    <a:pt x="43" y="84"/>
                    <a:pt x="1" y="112"/>
                  </a:cubicBezTo>
                  <a:lnTo>
                    <a:pt x="71" y="726"/>
                  </a:lnTo>
                  <a:cubicBezTo>
                    <a:pt x="112" y="698"/>
                    <a:pt x="140" y="642"/>
                    <a:pt x="182" y="600"/>
                  </a:cubicBezTo>
                  <a:lnTo>
                    <a:pt x="112" y="1"/>
                  </a:ln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5"/>
            <p:cNvSpPr/>
            <p:nvPr/>
          </p:nvSpPr>
          <p:spPr>
            <a:xfrm>
              <a:off x="4473075" y="3446650"/>
              <a:ext cx="4550" cy="17450"/>
            </a:xfrm>
            <a:custGeom>
              <a:avLst/>
              <a:gdLst/>
              <a:ahLst/>
              <a:cxnLst/>
              <a:rect l="l" t="t" r="r" b="b"/>
              <a:pathLst>
                <a:path w="182" h="698" extrusionOk="0">
                  <a:moveTo>
                    <a:pt x="112" y="0"/>
                  </a:moveTo>
                  <a:cubicBezTo>
                    <a:pt x="70" y="42"/>
                    <a:pt x="28" y="70"/>
                    <a:pt x="0" y="98"/>
                  </a:cubicBezTo>
                  <a:lnTo>
                    <a:pt x="70" y="698"/>
                  </a:lnTo>
                  <a:cubicBezTo>
                    <a:pt x="98" y="684"/>
                    <a:pt x="154" y="656"/>
                    <a:pt x="182" y="614"/>
                  </a:cubicBezTo>
                  <a:lnTo>
                    <a:pt x="112" y="0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5"/>
            <p:cNvSpPr/>
            <p:nvPr/>
          </p:nvSpPr>
          <p:spPr>
            <a:xfrm>
              <a:off x="4468525" y="3449075"/>
              <a:ext cx="5625" cy="16775"/>
            </a:xfrm>
            <a:custGeom>
              <a:avLst/>
              <a:gdLst/>
              <a:ahLst/>
              <a:cxnLst/>
              <a:rect l="l" t="t" r="r" b="b"/>
              <a:pathLst>
                <a:path w="225" h="671" extrusionOk="0">
                  <a:moveTo>
                    <a:pt x="154" y="1"/>
                  </a:moveTo>
                  <a:cubicBezTo>
                    <a:pt x="113" y="29"/>
                    <a:pt x="57" y="43"/>
                    <a:pt x="1" y="71"/>
                  </a:cubicBezTo>
                  <a:lnTo>
                    <a:pt x="71" y="670"/>
                  </a:lnTo>
                  <a:cubicBezTo>
                    <a:pt x="126" y="656"/>
                    <a:pt x="182" y="642"/>
                    <a:pt x="224" y="601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5"/>
            <p:cNvSpPr/>
            <p:nvPr/>
          </p:nvSpPr>
          <p:spPr>
            <a:xfrm>
              <a:off x="4442375" y="3437575"/>
              <a:ext cx="27925" cy="29675"/>
            </a:xfrm>
            <a:custGeom>
              <a:avLst/>
              <a:gdLst/>
              <a:ahLst/>
              <a:cxnLst/>
              <a:rect l="l" t="t" r="r" b="b"/>
              <a:pathLst>
                <a:path w="1117" h="1187" extrusionOk="0">
                  <a:moveTo>
                    <a:pt x="1" y="1"/>
                  </a:moveTo>
                  <a:lnTo>
                    <a:pt x="71" y="614"/>
                  </a:lnTo>
                  <a:cubicBezTo>
                    <a:pt x="126" y="921"/>
                    <a:pt x="433" y="1186"/>
                    <a:pt x="838" y="1186"/>
                  </a:cubicBezTo>
                  <a:cubicBezTo>
                    <a:pt x="921" y="1186"/>
                    <a:pt x="1033" y="1172"/>
                    <a:pt x="1117" y="1130"/>
                  </a:cubicBezTo>
                  <a:lnTo>
                    <a:pt x="1047" y="531"/>
                  </a:lnTo>
                  <a:cubicBezTo>
                    <a:pt x="963" y="558"/>
                    <a:pt x="852" y="572"/>
                    <a:pt x="768" y="572"/>
                  </a:cubicBezTo>
                  <a:cubicBezTo>
                    <a:pt x="363" y="572"/>
                    <a:pt x="43" y="335"/>
                    <a:pt x="1" y="1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5"/>
            <p:cNvSpPr/>
            <p:nvPr/>
          </p:nvSpPr>
          <p:spPr>
            <a:xfrm>
              <a:off x="4441675" y="3418750"/>
              <a:ext cx="40125" cy="33850"/>
            </a:xfrm>
            <a:custGeom>
              <a:avLst/>
              <a:gdLst/>
              <a:ahLst/>
              <a:cxnLst/>
              <a:rect l="l" t="t" r="r" b="b"/>
              <a:pathLst>
                <a:path w="1605" h="1354" extrusionOk="0">
                  <a:moveTo>
                    <a:pt x="810" y="265"/>
                  </a:moveTo>
                  <a:cubicBezTo>
                    <a:pt x="1061" y="265"/>
                    <a:pt x="1228" y="447"/>
                    <a:pt x="1228" y="614"/>
                  </a:cubicBezTo>
                  <a:cubicBezTo>
                    <a:pt x="1214" y="809"/>
                    <a:pt x="1019" y="963"/>
                    <a:pt x="782" y="963"/>
                  </a:cubicBezTo>
                  <a:cubicBezTo>
                    <a:pt x="531" y="963"/>
                    <a:pt x="364" y="795"/>
                    <a:pt x="364" y="614"/>
                  </a:cubicBezTo>
                  <a:cubicBezTo>
                    <a:pt x="378" y="419"/>
                    <a:pt x="573" y="265"/>
                    <a:pt x="810" y="265"/>
                  </a:cubicBezTo>
                  <a:close/>
                  <a:moveTo>
                    <a:pt x="838" y="0"/>
                  </a:moveTo>
                  <a:cubicBezTo>
                    <a:pt x="350" y="28"/>
                    <a:pt x="1" y="335"/>
                    <a:pt x="29" y="767"/>
                  </a:cubicBezTo>
                  <a:cubicBezTo>
                    <a:pt x="85" y="1088"/>
                    <a:pt x="391" y="1353"/>
                    <a:pt x="796" y="1353"/>
                  </a:cubicBezTo>
                  <a:cubicBezTo>
                    <a:pt x="1228" y="1353"/>
                    <a:pt x="1577" y="1046"/>
                    <a:pt x="1605" y="684"/>
                  </a:cubicBezTo>
                  <a:lnTo>
                    <a:pt x="1605" y="600"/>
                  </a:lnTo>
                  <a:cubicBezTo>
                    <a:pt x="1563" y="335"/>
                    <a:pt x="1340" y="28"/>
                    <a:pt x="838" y="0"/>
                  </a:cubicBezTo>
                  <a:close/>
                </a:path>
              </a:pathLst>
            </a:custGeom>
            <a:solidFill>
              <a:srgbClr val="AB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5"/>
            <p:cNvSpPr/>
            <p:nvPr/>
          </p:nvSpPr>
          <p:spPr>
            <a:xfrm>
              <a:off x="4442375" y="3418750"/>
              <a:ext cx="42225" cy="33850"/>
            </a:xfrm>
            <a:custGeom>
              <a:avLst/>
              <a:gdLst/>
              <a:ahLst/>
              <a:cxnLst/>
              <a:rect l="l" t="t" r="r" b="b"/>
              <a:pathLst>
                <a:path w="1689" h="1354" extrusionOk="0">
                  <a:moveTo>
                    <a:pt x="810" y="0"/>
                  </a:moveTo>
                  <a:cubicBezTo>
                    <a:pt x="810" y="0"/>
                    <a:pt x="782" y="112"/>
                    <a:pt x="782" y="251"/>
                  </a:cubicBezTo>
                  <a:cubicBezTo>
                    <a:pt x="782" y="247"/>
                    <a:pt x="825" y="245"/>
                    <a:pt x="884" y="245"/>
                  </a:cubicBezTo>
                  <a:cubicBezTo>
                    <a:pt x="1000" y="245"/>
                    <a:pt x="1177" y="251"/>
                    <a:pt x="1186" y="251"/>
                  </a:cubicBezTo>
                  <a:cubicBezTo>
                    <a:pt x="1256" y="265"/>
                    <a:pt x="1326" y="265"/>
                    <a:pt x="1396" y="335"/>
                  </a:cubicBezTo>
                  <a:cubicBezTo>
                    <a:pt x="1689" y="600"/>
                    <a:pt x="1465" y="1214"/>
                    <a:pt x="949" y="1228"/>
                  </a:cubicBezTo>
                  <a:cubicBezTo>
                    <a:pt x="754" y="1228"/>
                    <a:pt x="642" y="1144"/>
                    <a:pt x="615" y="1116"/>
                  </a:cubicBezTo>
                  <a:cubicBezTo>
                    <a:pt x="545" y="1046"/>
                    <a:pt x="350" y="767"/>
                    <a:pt x="336" y="684"/>
                  </a:cubicBezTo>
                  <a:cubicBezTo>
                    <a:pt x="294" y="405"/>
                    <a:pt x="559" y="265"/>
                    <a:pt x="754" y="251"/>
                  </a:cubicBezTo>
                  <a:lnTo>
                    <a:pt x="782" y="251"/>
                  </a:lnTo>
                  <a:cubicBezTo>
                    <a:pt x="782" y="116"/>
                    <a:pt x="804" y="23"/>
                    <a:pt x="799" y="23"/>
                  </a:cubicBezTo>
                  <a:lnTo>
                    <a:pt x="799" y="23"/>
                  </a:lnTo>
                  <a:cubicBezTo>
                    <a:pt x="799" y="23"/>
                    <a:pt x="797" y="25"/>
                    <a:pt x="796" y="28"/>
                  </a:cubicBezTo>
                  <a:lnTo>
                    <a:pt x="656" y="28"/>
                  </a:lnTo>
                  <a:cubicBezTo>
                    <a:pt x="642" y="42"/>
                    <a:pt x="629" y="42"/>
                    <a:pt x="615" y="42"/>
                  </a:cubicBezTo>
                  <a:lnTo>
                    <a:pt x="559" y="56"/>
                  </a:lnTo>
                  <a:cubicBezTo>
                    <a:pt x="545" y="56"/>
                    <a:pt x="531" y="70"/>
                    <a:pt x="503" y="70"/>
                  </a:cubicBezTo>
                  <a:lnTo>
                    <a:pt x="461" y="98"/>
                  </a:lnTo>
                  <a:cubicBezTo>
                    <a:pt x="433" y="98"/>
                    <a:pt x="419" y="112"/>
                    <a:pt x="405" y="112"/>
                  </a:cubicBezTo>
                  <a:lnTo>
                    <a:pt x="350" y="140"/>
                  </a:lnTo>
                  <a:cubicBezTo>
                    <a:pt x="336" y="168"/>
                    <a:pt x="322" y="168"/>
                    <a:pt x="294" y="182"/>
                  </a:cubicBezTo>
                  <a:lnTo>
                    <a:pt x="252" y="210"/>
                  </a:lnTo>
                  <a:lnTo>
                    <a:pt x="210" y="251"/>
                  </a:lnTo>
                  <a:lnTo>
                    <a:pt x="182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112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16"/>
                    <a:pt x="43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57" y="1088"/>
                    <a:pt x="363" y="1353"/>
                    <a:pt x="768" y="1353"/>
                  </a:cubicBezTo>
                  <a:cubicBezTo>
                    <a:pt x="1200" y="1353"/>
                    <a:pt x="1549" y="1046"/>
                    <a:pt x="1563" y="684"/>
                  </a:cubicBezTo>
                  <a:lnTo>
                    <a:pt x="1563" y="600"/>
                  </a:lnTo>
                  <a:cubicBezTo>
                    <a:pt x="1563" y="558"/>
                    <a:pt x="1549" y="530"/>
                    <a:pt x="1549" y="516"/>
                  </a:cubicBezTo>
                  <a:lnTo>
                    <a:pt x="1535" y="461"/>
                  </a:lnTo>
                  <a:cubicBezTo>
                    <a:pt x="1535" y="447"/>
                    <a:pt x="1521" y="419"/>
                    <a:pt x="1521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7"/>
                  </a:lnTo>
                  <a:lnTo>
                    <a:pt x="1354" y="196"/>
                  </a:lnTo>
                  <a:cubicBezTo>
                    <a:pt x="1340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14" y="98"/>
                    <a:pt x="1200" y="98"/>
                  </a:cubicBezTo>
                  <a:lnTo>
                    <a:pt x="1145" y="70"/>
                  </a:lnTo>
                  <a:cubicBezTo>
                    <a:pt x="1131" y="70"/>
                    <a:pt x="1117" y="56"/>
                    <a:pt x="1103" y="56"/>
                  </a:cubicBezTo>
                  <a:lnTo>
                    <a:pt x="1047" y="42"/>
                  </a:lnTo>
                  <a:cubicBezTo>
                    <a:pt x="1033" y="42"/>
                    <a:pt x="1019" y="28"/>
                    <a:pt x="991" y="28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AB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5"/>
            <p:cNvSpPr/>
            <p:nvPr/>
          </p:nvSpPr>
          <p:spPr>
            <a:xfrm>
              <a:off x="4442375" y="3418750"/>
              <a:ext cx="43275" cy="33850"/>
            </a:xfrm>
            <a:custGeom>
              <a:avLst/>
              <a:gdLst/>
              <a:ahLst/>
              <a:cxnLst/>
              <a:rect l="l" t="t" r="r" b="b"/>
              <a:pathLst>
                <a:path w="1731" h="1354" extrusionOk="0">
                  <a:moveTo>
                    <a:pt x="1000" y="190"/>
                  </a:moveTo>
                  <a:cubicBezTo>
                    <a:pt x="1132" y="190"/>
                    <a:pt x="1294" y="213"/>
                    <a:pt x="1396" y="307"/>
                  </a:cubicBezTo>
                  <a:cubicBezTo>
                    <a:pt x="1730" y="600"/>
                    <a:pt x="1479" y="1214"/>
                    <a:pt x="921" y="1228"/>
                  </a:cubicBezTo>
                  <a:cubicBezTo>
                    <a:pt x="916" y="1228"/>
                    <a:pt x="910" y="1228"/>
                    <a:pt x="904" y="1228"/>
                  </a:cubicBezTo>
                  <a:cubicBezTo>
                    <a:pt x="444" y="1228"/>
                    <a:pt x="322" y="684"/>
                    <a:pt x="322" y="684"/>
                  </a:cubicBezTo>
                  <a:cubicBezTo>
                    <a:pt x="280" y="391"/>
                    <a:pt x="559" y="251"/>
                    <a:pt x="754" y="210"/>
                  </a:cubicBezTo>
                  <a:cubicBezTo>
                    <a:pt x="754" y="210"/>
                    <a:pt x="766" y="222"/>
                    <a:pt x="775" y="222"/>
                  </a:cubicBezTo>
                  <a:cubicBezTo>
                    <a:pt x="779" y="222"/>
                    <a:pt x="782" y="219"/>
                    <a:pt x="782" y="210"/>
                  </a:cubicBezTo>
                  <a:cubicBezTo>
                    <a:pt x="782" y="210"/>
                    <a:pt x="878" y="190"/>
                    <a:pt x="1000" y="190"/>
                  </a:cubicBezTo>
                  <a:close/>
                  <a:moveTo>
                    <a:pt x="810" y="0"/>
                  </a:moveTo>
                  <a:cubicBezTo>
                    <a:pt x="810" y="0"/>
                    <a:pt x="782" y="98"/>
                    <a:pt x="782" y="209"/>
                  </a:cubicBezTo>
                  <a:lnTo>
                    <a:pt x="782" y="209"/>
                  </a:lnTo>
                  <a:cubicBezTo>
                    <a:pt x="782" y="111"/>
                    <a:pt x="804" y="23"/>
                    <a:pt x="799" y="23"/>
                  </a:cubicBezTo>
                  <a:lnTo>
                    <a:pt x="799" y="23"/>
                  </a:lnTo>
                  <a:cubicBezTo>
                    <a:pt x="799" y="23"/>
                    <a:pt x="798" y="25"/>
                    <a:pt x="796" y="28"/>
                  </a:cubicBezTo>
                  <a:lnTo>
                    <a:pt x="656" y="28"/>
                  </a:lnTo>
                  <a:cubicBezTo>
                    <a:pt x="642" y="42"/>
                    <a:pt x="629" y="42"/>
                    <a:pt x="615" y="42"/>
                  </a:cubicBezTo>
                  <a:lnTo>
                    <a:pt x="559" y="56"/>
                  </a:lnTo>
                  <a:cubicBezTo>
                    <a:pt x="545" y="56"/>
                    <a:pt x="531" y="70"/>
                    <a:pt x="503" y="70"/>
                  </a:cubicBezTo>
                  <a:lnTo>
                    <a:pt x="461" y="98"/>
                  </a:lnTo>
                  <a:cubicBezTo>
                    <a:pt x="433" y="98"/>
                    <a:pt x="419" y="112"/>
                    <a:pt x="405" y="112"/>
                  </a:cubicBezTo>
                  <a:lnTo>
                    <a:pt x="350" y="140"/>
                  </a:lnTo>
                  <a:cubicBezTo>
                    <a:pt x="336" y="168"/>
                    <a:pt x="322" y="168"/>
                    <a:pt x="294" y="182"/>
                  </a:cubicBezTo>
                  <a:lnTo>
                    <a:pt x="252" y="210"/>
                  </a:lnTo>
                  <a:lnTo>
                    <a:pt x="210" y="251"/>
                  </a:lnTo>
                  <a:lnTo>
                    <a:pt x="182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112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16"/>
                    <a:pt x="43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57" y="1088"/>
                    <a:pt x="363" y="1353"/>
                    <a:pt x="768" y="1353"/>
                  </a:cubicBezTo>
                  <a:cubicBezTo>
                    <a:pt x="1200" y="1353"/>
                    <a:pt x="1549" y="1046"/>
                    <a:pt x="1563" y="684"/>
                  </a:cubicBezTo>
                  <a:lnTo>
                    <a:pt x="1563" y="600"/>
                  </a:lnTo>
                  <a:cubicBezTo>
                    <a:pt x="1563" y="558"/>
                    <a:pt x="1549" y="530"/>
                    <a:pt x="1549" y="516"/>
                  </a:cubicBezTo>
                  <a:lnTo>
                    <a:pt x="1535" y="461"/>
                  </a:lnTo>
                  <a:cubicBezTo>
                    <a:pt x="1535" y="447"/>
                    <a:pt x="1521" y="419"/>
                    <a:pt x="1521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7"/>
                  </a:lnTo>
                  <a:lnTo>
                    <a:pt x="1354" y="196"/>
                  </a:lnTo>
                  <a:cubicBezTo>
                    <a:pt x="1340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14" y="98"/>
                    <a:pt x="1200" y="98"/>
                  </a:cubicBezTo>
                  <a:lnTo>
                    <a:pt x="1145" y="70"/>
                  </a:lnTo>
                  <a:cubicBezTo>
                    <a:pt x="1131" y="70"/>
                    <a:pt x="1117" y="56"/>
                    <a:pt x="1103" y="56"/>
                  </a:cubicBezTo>
                  <a:lnTo>
                    <a:pt x="1047" y="42"/>
                  </a:lnTo>
                  <a:cubicBezTo>
                    <a:pt x="1033" y="42"/>
                    <a:pt x="1019" y="28"/>
                    <a:pt x="991" y="28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A7A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5"/>
            <p:cNvSpPr/>
            <p:nvPr/>
          </p:nvSpPr>
          <p:spPr>
            <a:xfrm>
              <a:off x="4442375" y="3418750"/>
              <a:ext cx="43625" cy="33850"/>
            </a:xfrm>
            <a:custGeom>
              <a:avLst/>
              <a:gdLst/>
              <a:ahLst/>
              <a:cxnLst/>
              <a:rect l="l" t="t" r="r" b="b"/>
              <a:pathLst>
                <a:path w="1745" h="1354" extrusionOk="0">
                  <a:moveTo>
                    <a:pt x="1012" y="152"/>
                  </a:moveTo>
                  <a:cubicBezTo>
                    <a:pt x="1134" y="152"/>
                    <a:pt x="1281" y="178"/>
                    <a:pt x="1396" y="279"/>
                  </a:cubicBezTo>
                  <a:cubicBezTo>
                    <a:pt x="1744" y="600"/>
                    <a:pt x="1479" y="1186"/>
                    <a:pt x="963" y="1228"/>
                  </a:cubicBezTo>
                  <a:cubicBezTo>
                    <a:pt x="950" y="1228"/>
                    <a:pt x="938" y="1229"/>
                    <a:pt x="925" y="1229"/>
                  </a:cubicBezTo>
                  <a:cubicBezTo>
                    <a:pt x="413" y="1229"/>
                    <a:pt x="294" y="684"/>
                    <a:pt x="294" y="684"/>
                  </a:cubicBezTo>
                  <a:cubicBezTo>
                    <a:pt x="266" y="419"/>
                    <a:pt x="489" y="237"/>
                    <a:pt x="754" y="182"/>
                  </a:cubicBezTo>
                  <a:cubicBezTo>
                    <a:pt x="754" y="182"/>
                    <a:pt x="766" y="188"/>
                    <a:pt x="775" y="188"/>
                  </a:cubicBezTo>
                  <a:cubicBezTo>
                    <a:pt x="779" y="188"/>
                    <a:pt x="782" y="186"/>
                    <a:pt x="782" y="182"/>
                  </a:cubicBezTo>
                  <a:cubicBezTo>
                    <a:pt x="782" y="182"/>
                    <a:pt x="882" y="152"/>
                    <a:pt x="1012" y="152"/>
                  </a:cubicBezTo>
                  <a:close/>
                  <a:moveTo>
                    <a:pt x="810" y="0"/>
                  </a:moveTo>
                  <a:cubicBezTo>
                    <a:pt x="810" y="0"/>
                    <a:pt x="782" y="70"/>
                    <a:pt x="782" y="181"/>
                  </a:cubicBezTo>
                  <a:lnTo>
                    <a:pt x="782" y="181"/>
                  </a:lnTo>
                  <a:cubicBezTo>
                    <a:pt x="782" y="87"/>
                    <a:pt x="802" y="22"/>
                    <a:pt x="800" y="22"/>
                  </a:cubicBezTo>
                  <a:lnTo>
                    <a:pt x="800" y="22"/>
                  </a:lnTo>
                  <a:cubicBezTo>
                    <a:pt x="799" y="22"/>
                    <a:pt x="798" y="24"/>
                    <a:pt x="796" y="28"/>
                  </a:cubicBezTo>
                  <a:lnTo>
                    <a:pt x="656" y="28"/>
                  </a:lnTo>
                  <a:cubicBezTo>
                    <a:pt x="642" y="42"/>
                    <a:pt x="629" y="42"/>
                    <a:pt x="615" y="42"/>
                  </a:cubicBezTo>
                  <a:lnTo>
                    <a:pt x="559" y="56"/>
                  </a:lnTo>
                  <a:cubicBezTo>
                    <a:pt x="545" y="56"/>
                    <a:pt x="531" y="70"/>
                    <a:pt x="503" y="70"/>
                  </a:cubicBezTo>
                  <a:lnTo>
                    <a:pt x="461" y="98"/>
                  </a:lnTo>
                  <a:cubicBezTo>
                    <a:pt x="433" y="98"/>
                    <a:pt x="419" y="112"/>
                    <a:pt x="405" y="112"/>
                  </a:cubicBezTo>
                  <a:lnTo>
                    <a:pt x="350" y="140"/>
                  </a:lnTo>
                  <a:cubicBezTo>
                    <a:pt x="336" y="168"/>
                    <a:pt x="322" y="168"/>
                    <a:pt x="294" y="182"/>
                  </a:cubicBezTo>
                  <a:lnTo>
                    <a:pt x="252" y="210"/>
                  </a:lnTo>
                  <a:lnTo>
                    <a:pt x="210" y="251"/>
                  </a:lnTo>
                  <a:lnTo>
                    <a:pt x="182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112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16"/>
                    <a:pt x="43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57" y="1088"/>
                    <a:pt x="363" y="1353"/>
                    <a:pt x="768" y="1353"/>
                  </a:cubicBezTo>
                  <a:cubicBezTo>
                    <a:pt x="1200" y="1353"/>
                    <a:pt x="1549" y="1046"/>
                    <a:pt x="1563" y="684"/>
                  </a:cubicBezTo>
                  <a:lnTo>
                    <a:pt x="1563" y="600"/>
                  </a:lnTo>
                  <a:cubicBezTo>
                    <a:pt x="1563" y="558"/>
                    <a:pt x="1549" y="530"/>
                    <a:pt x="1549" y="516"/>
                  </a:cubicBezTo>
                  <a:lnTo>
                    <a:pt x="1535" y="461"/>
                  </a:lnTo>
                  <a:cubicBezTo>
                    <a:pt x="1535" y="447"/>
                    <a:pt x="1521" y="419"/>
                    <a:pt x="1521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7"/>
                  </a:lnTo>
                  <a:lnTo>
                    <a:pt x="1354" y="196"/>
                  </a:lnTo>
                  <a:cubicBezTo>
                    <a:pt x="1340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14" y="98"/>
                    <a:pt x="1200" y="98"/>
                  </a:cubicBezTo>
                  <a:lnTo>
                    <a:pt x="1145" y="70"/>
                  </a:lnTo>
                  <a:cubicBezTo>
                    <a:pt x="1131" y="70"/>
                    <a:pt x="1117" y="56"/>
                    <a:pt x="1103" y="56"/>
                  </a:cubicBezTo>
                  <a:lnTo>
                    <a:pt x="1047" y="42"/>
                  </a:lnTo>
                  <a:cubicBezTo>
                    <a:pt x="1033" y="42"/>
                    <a:pt x="1019" y="28"/>
                    <a:pt x="991" y="28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A4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5"/>
            <p:cNvSpPr/>
            <p:nvPr/>
          </p:nvSpPr>
          <p:spPr>
            <a:xfrm>
              <a:off x="4442375" y="3418400"/>
              <a:ext cx="44675" cy="33500"/>
            </a:xfrm>
            <a:custGeom>
              <a:avLst/>
              <a:gdLst/>
              <a:ahLst/>
              <a:cxnLst/>
              <a:rect l="l" t="t" r="r" b="b"/>
              <a:pathLst>
                <a:path w="1787" h="1340" extrusionOk="0">
                  <a:moveTo>
                    <a:pt x="958" y="136"/>
                  </a:moveTo>
                  <a:cubicBezTo>
                    <a:pt x="1077" y="136"/>
                    <a:pt x="1234" y="160"/>
                    <a:pt x="1354" y="265"/>
                  </a:cubicBezTo>
                  <a:cubicBezTo>
                    <a:pt x="1786" y="628"/>
                    <a:pt x="1451" y="1228"/>
                    <a:pt x="963" y="1256"/>
                  </a:cubicBezTo>
                  <a:cubicBezTo>
                    <a:pt x="940" y="1258"/>
                    <a:pt x="918" y="1259"/>
                    <a:pt x="896" y="1259"/>
                  </a:cubicBezTo>
                  <a:cubicBezTo>
                    <a:pt x="485" y="1259"/>
                    <a:pt x="320" y="897"/>
                    <a:pt x="280" y="712"/>
                  </a:cubicBezTo>
                  <a:cubicBezTo>
                    <a:pt x="252" y="475"/>
                    <a:pt x="433" y="251"/>
                    <a:pt x="754" y="182"/>
                  </a:cubicBezTo>
                  <a:cubicBezTo>
                    <a:pt x="754" y="168"/>
                    <a:pt x="761" y="168"/>
                    <a:pt x="768" y="168"/>
                  </a:cubicBezTo>
                  <a:cubicBezTo>
                    <a:pt x="775" y="168"/>
                    <a:pt x="782" y="168"/>
                    <a:pt x="782" y="154"/>
                  </a:cubicBezTo>
                  <a:cubicBezTo>
                    <a:pt x="782" y="154"/>
                    <a:pt x="856" y="136"/>
                    <a:pt x="958" y="136"/>
                  </a:cubicBezTo>
                  <a:close/>
                  <a:moveTo>
                    <a:pt x="810" y="0"/>
                  </a:moveTo>
                  <a:cubicBezTo>
                    <a:pt x="802" y="0"/>
                    <a:pt x="797" y="5"/>
                    <a:pt x="793" y="14"/>
                  </a:cubicBezTo>
                  <a:lnTo>
                    <a:pt x="656" y="14"/>
                  </a:lnTo>
                  <a:cubicBezTo>
                    <a:pt x="642" y="42"/>
                    <a:pt x="629" y="42"/>
                    <a:pt x="615" y="42"/>
                  </a:cubicBezTo>
                  <a:lnTo>
                    <a:pt x="559" y="56"/>
                  </a:lnTo>
                  <a:cubicBezTo>
                    <a:pt x="545" y="56"/>
                    <a:pt x="531" y="70"/>
                    <a:pt x="503" y="70"/>
                  </a:cubicBezTo>
                  <a:lnTo>
                    <a:pt x="461" y="84"/>
                  </a:lnTo>
                  <a:cubicBezTo>
                    <a:pt x="433" y="84"/>
                    <a:pt x="419" y="112"/>
                    <a:pt x="405" y="112"/>
                  </a:cubicBezTo>
                  <a:lnTo>
                    <a:pt x="350" y="140"/>
                  </a:lnTo>
                  <a:cubicBezTo>
                    <a:pt x="336" y="154"/>
                    <a:pt x="322" y="154"/>
                    <a:pt x="294" y="182"/>
                  </a:cubicBezTo>
                  <a:lnTo>
                    <a:pt x="252" y="210"/>
                  </a:lnTo>
                  <a:lnTo>
                    <a:pt x="210" y="251"/>
                  </a:lnTo>
                  <a:lnTo>
                    <a:pt x="182" y="279"/>
                  </a:lnTo>
                  <a:cubicBezTo>
                    <a:pt x="154" y="279"/>
                    <a:pt x="154" y="293"/>
                    <a:pt x="140" y="321"/>
                  </a:cubicBezTo>
                  <a:lnTo>
                    <a:pt x="112" y="363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03"/>
                    <a:pt x="43" y="530"/>
                  </a:cubicBezTo>
                  <a:lnTo>
                    <a:pt x="15" y="572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12"/>
                  </a:lnTo>
                  <a:lnTo>
                    <a:pt x="1" y="768"/>
                  </a:lnTo>
                  <a:cubicBezTo>
                    <a:pt x="57" y="1088"/>
                    <a:pt x="363" y="1339"/>
                    <a:pt x="768" y="1339"/>
                  </a:cubicBezTo>
                  <a:cubicBezTo>
                    <a:pt x="1200" y="1339"/>
                    <a:pt x="1549" y="1046"/>
                    <a:pt x="1563" y="684"/>
                  </a:cubicBezTo>
                  <a:lnTo>
                    <a:pt x="1563" y="600"/>
                  </a:lnTo>
                  <a:cubicBezTo>
                    <a:pt x="1563" y="558"/>
                    <a:pt x="1549" y="530"/>
                    <a:pt x="1549" y="503"/>
                  </a:cubicBezTo>
                  <a:lnTo>
                    <a:pt x="1535" y="461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293"/>
                  </a:cubicBezTo>
                  <a:lnTo>
                    <a:pt x="1424" y="265"/>
                  </a:lnTo>
                  <a:lnTo>
                    <a:pt x="1396" y="224"/>
                  </a:lnTo>
                  <a:lnTo>
                    <a:pt x="1354" y="196"/>
                  </a:lnTo>
                  <a:cubicBezTo>
                    <a:pt x="1340" y="182"/>
                    <a:pt x="1326" y="182"/>
                    <a:pt x="1312" y="154"/>
                  </a:cubicBezTo>
                  <a:lnTo>
                    <a:pt x="1256" y="126"/>
                  </a:lnTo>
                  <a:cubicBezTo>
                    <a:pt x="1242" y="112"/>
                    <a:pt x="1214" y="84"/>
                    <a:pt x="1200" y="84"/>
                  </a:cubicBezTo>
                  <a:lnTo>
                    <a:pt x="1145" y="70"/>
                  </a:lnTo>
                  <a:cubicBezTo>
                    <a:pt x="1131" y="70"/>
                    <a:pt x="1117" y="56"/>
                    <a:pt x="1103" y="56"/>
                  </a:cubicBezTo>
                  <a:lnTo>
                    <a:pt x="1047" y="42"/>
                  </a:lnTo>
                  <a:cubicBezTo>
                    <a:pt x="1033" y="42"/>
                    <a:pt x="1019" y="14"/>
                    <a:pt x="991" y="14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A0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5"/>
            <p:cNvSpPr/>
            <p:nvPr/>
          </p:nvSpPr>
          <p:spPr>
            <a:xfrm>
              <a:off x="4442375" y="3418750"/>
              <a:ext cx="43275" cy="33850"/>
            </a:xfrm>
            <a:custGeom>
              <a:avLst/>
              <a:gdLst/>
              <a:ahLst/>
              <a:cxnLst/>
              <a:rect l="l" t="t" r="r" b="b"/>
              <a:pathLst>
                <a:path w="1731" h="1354" extrusionOk="0">
                  <a:moveTo>
                    <a:pt x="800" y="20"/>
                  </a:moveTo>
                  <a:lnTo>
                    <a:pt x="800" y="20"/>
                  </a:lnTo>
                  <a:cubicBezTo>
                    <a:pt x="800" y="20"/>
                    <a:pt x="799" y="21"/>
                    <a:pt x="798" y="24"/>
                  </a:cubicBezTo>
                  <a:lnTo>
                    <a:pt x="798" y="24"/>
                  </a:lnTo>
                  <a:cubicBezTo>
                    <a:pt x="799" y="21"/>
                    <a:pt x="800" y="20"/>
                    <a:pt x="800" y="20"/>
                  </a:cubicBezTo>
                  <a:close/>
                  <a:moveTo>
                    <a:pt x="961" y="103"/>
                  </a:moveTo>
                  <a:cubicBezTo>
                    <a:pt x="1072" y="103"/>
                    <a:pt x="1217" y="129"/>
                    <a:pt x="1340" y="237"/>
                  </a:cubicBezTo>
                  <a:cubicBezTo>
                    <a:pt x="1730" y="544"/>
                    <a:pt x="1521" y="1200"/>
                    <a:pt x="907" y="1242"/>
                  </a:cubicBezTo>
                  <a:cubicBezTo>
                    <a:pt x="899" y="1242"/>
                    <a:pt x="891" y="1242"/>
                    <a:pt x="883" y="1242"/>
                  </a:cubicBezTo>
                  <a:cubicBezTo>
                    <a:pt x="520" y="1242"/>
                    <a:pt x="279" y="943"/>
                    <a:pt x="252" y="698"/>
                  </a:cubicBezTo>
                  <a:cubicBezTo>
                    <a:pt x="210" y="391"/>
                    <a:pt x="489" y="182"/>
                    <a:pt x="754" y="126"/>
                  </a:cubicBezTo>
                  <a:lnTo>
                    <a:pt x="782" y="126"/>
                  </a:lnTo>
                  <a:cubicBezTo>
                    <a:pt x="782" y="126"/>
                    <a:pt x="857" y="103"/>
                    <a:pt x="961" y="103"/>
                  </a:cubicBezTo>
                  <a:close/>
                  <a:moveTo>
                    <a:pt x="810" y="0"/>
                  </a:moveTo>
                  <a:cubicBezTo>
                    <a:pt x="798" y="0"/>
                    <a:pt x="791" y="11"/>
                    <a:pt x="787" y="28"/>
                  </a:cubicBezTo>
                  <a:lnTo>
                    <a:pt x="656" y="28"/>
                  </a:lnTo>
                  <a:cubicBezTo>
                    <a:pt x="642" y="42"/>
                    <a:pt x="629" y="42"/>
                    <a:pt x="615" y="42"/>
                  </a:cubicBezTo>
                  <a:lnTo>
                    <a:pt x="559" y="56"/>
                  </a:lnTo>
                  <a:cubicBezTo>
                    <a:pt x="545" y="56"/>
                    <a:pt x="531" y="70"/>
                    <a:pt x="503" y="70"/>
                  </a:cubicBezTo>
                  <a:lnTo>
                    <a:pt x="461" y="98"/>
                  </a:lnTo>
                  <a:cubicBezTo>
                    <a:pt x="433" y="98"/>
                    <a:pt x="419" y="112"/>
                    <a:pt x="405" y="112"/>
                  </a:cubicBezTo>
                  <a:lnTo>
                    <a:pt x="350" y="140"/>
                  </a:lnTo>
                  <a:cubicBezTo>
                    <a:pt x="336" y="168"/>
                    <a:pt x="322" y="168"/>
                    <a:pt x="294" y="182"/>
                  </a:cubicBezTo>
                  <a:lnTo>
                    <a:pt x="252" y="210"/>
                  </a:lnTo>
                  <a:lnTo>
                    <a:pt x="210" y="251"/>
                  </a:lnTo>
                  <a:lnTo>
                    <a:pt x="182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112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16"/>
                    <a:pt x="43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57" y="1088"/>
                    <a:pt x="363" y="1353"/>
                    <a:pt x="768" y="1353"/>
                  </a:cubicBezTo>
                  <a:cubicBezTo>
                    <a:pt x="1200" y="1353"/>
                    <a:pt x="1549" y="1046"/>
                    <a:pt x="1563" y="684"/>
                  </a:cubicBezTo>
                  <a:lnTo>
                    <a:pt x="1563" y="600"/>
                  </a:lnTo>
                  <a:cubicBezTo>
                    <a:pt x="1563" y="558"/>
                    <a:pt x="1549" y="530"/>
                    <a:pt x="1549" y="516"/>
                  </a:cubicBezTo>
                  <a:lnTo>
                    <a:pt x="1535" y="461"/>
                  </a:lnTo>
                  <a:cubicBezTo>
                    <a:pt x="1535" y="447"/>
                    <a:pt x="1521" y="419"/>
                    <a:pt x="1521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7"/>
                  </a:lnTo>
                  <a:lnTo>
                    <a:pt x="1354" y="196"/>
                  </a:lnTo>
                  <a:cubicBezTo>
                    <a:pt x="1340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14" y="98"/>
                    <a:pt x="1200" y="98"/>
                  </a:cubicBezTo>
                  <a:lnTo>
                    <a:pt x="1145" y="70"/>
                  </a:lnTo>
                  <a:cubicBezTo>
                    <a:pt x="1131" y="70"/>
                    <a:pt x="1117" y="56"/>
                    <a:pt x="1103" y="56"/>
                  </a:cubicBezTo>
                  <a:lnTo>
                    <a:pt x="1047" y="42"/>
                  </a:lnTo>
                  <a:cubicBezTo>
                    <a:pt x="1033" y="42"/>
                    <a:pt x="1019" y="28"/>
                    <a:pt x="991" y="28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9D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5"/>
            <p:cNvSpPr/>
            <p:nvPr/>
          </p:nvSpPr>
          <p:spPr>
            <a:xfrm>
              <a:off x="4442025" y="3418750"/>
              <a:ext cx="40025" cy="33850"/>
            </a:xfrm>
            <a:custGeom>
              <a:avLst/>
              <a:gdLst/>
              <a:ahLst/>
              <a:cxnLst/>
              <a:rect l="l" t="t" r="r" b="b"/>
              <a:pathLst>
                <a:path w="1601" h="1354" extrusionOk="0">
                  <a:moveTo>
                    <a:pt x="1498" y="366"/>
                  </a:moveTo>
                  <a:lnTo>
                    <a:pt x="1507" y="405"/>
                  </a:lnTo>
                  <a:cubicBezTo>
                    <a:pt x="1507" y="419"/>
                    <a:pt x="1535" y="447"/>
                    <a:pt x="1535" y="461"/>
                  </a:cubicBezTo>
                  <a:lnTo>
                    <a:pt x="1549" y="516"/>
                  </a:lnTo>
                  <a:cubicBezTo>
                    <a:pt x="1549" y="530"/>
                    <a:pt x="1563" y="558"/>
                    <a:pt x="1563" y="600"/>
                  </a:cubicBezTo>
                  <a:lnTo>
                    <a:pt x="1563" y="684"/>
                  </a:lnTo>
                  <a:cubicBezTo>
                    <a:pt x="1561" y="741"/>
                    <a:pt x="1550" y="797"/>
                    <a:pt x="1532" y="851"/>
                  </a:cubicBezTo>
                  <a:lnTo>
                    <a:pt x="1532" y="851"/>
                  </a:lnTo>
                  <a:cubicBezTo>
                    <a:pt x="1601" y="695"/>
                    <a:pt x="1597" y="518"/>
                    <a:pt x="1498" y="366"/>
                  </a:cubicBezTo>
                  <a:close/>
                  <a:moveTo>
                    <a:pt x="796" y="0"/>
                  </a:moveTo>
                  <a:lnTo>
                    <a:pt x="796" y="28"/>
                  </a:lnTo>
                  <a:lnTo>
                    <a:pt x="656" y="28"/>
                  </a:lnTo>
                  <a:cubicBezTo>
                    <a:pt x="643" y="42"/>
                    <a:pt x="629" y="42"/>
                    <a:pt x="601" y="42"/>
                  </a:cubicBezTo>
                  <a:lnTo>
                    <a:pt x="559" y="56"/>
                  </a:lnTo>
                  <a:cubicBezTo>
                    <a:pt x="545" y="56"/>
                    <a:pt x="517" y="70"/>
                    <a:pt x="503" y="70"/>
                  </a:cubicBezTo>
                  <a:lnTo>
                    <a:pt x="447" y="98"/>
                  </a:lnTo>
                  <a:cubicBezTo>
                    <a:pt x="433" y="98"/>
                    <a:pt x="419" y="112"/>
                    <a:pt x="405" y="112"/>
                  </a:cubicBezTo>
                  <a:lnTo>
                    <a:pt x="350" y="140"/>
                  </a:lnTo>
                  <a:cubicBezTo>
                    <a:pt x="336" y="168"/>
                    <a:pt x="308" y="168"/>
                    <a:pt x="294" y="182"/>
                  </a:cubicBezTo>
                  <a:lnTo>
                    <a:pt x="238" y="210"/>
                  </a:lnTo>
                  <a:lnTo>
                    <a:pt x="210" y="251"/>
                  </a:lnTo>
                  <a:lnTo>
                    <a:pt x="168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99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29" y="516"/>
                    <a:pt x="29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43" y="1088"/>
                    <a:pt x="364" y="1353"/>
                    <a:pt x="768" y="1353"/>
                  </a:cubicBezTo>
                  <a:cubicBezTo>
                    <a:pt x="1132" y="1353"/>
                    <a:pt x="1437" y="1136"/>
                    <a:pt x="1532" y="851"/>
                  </a:cubicBezTo>
                  <a:lnTo>
                    <a:pt x="1532" y="851"/>
                  </a:lnTo>
                  <a:cubicBezTo>
                    <a:pt x="1440" y="1059"/>
                    <a:pt x="1219" y="1228"/>
                    <a:pt x="921" y="1242"/>
                  </a:cubicBezTo>
                  <a:cubicBezTo>
                    <a:pt x="913" y="1242"/>
                    <a:pt x="904" y="1242"/>
                    <a:pt x="896" y="1242"/>
                  </a:cubicBezTo>
                  <a:cubicBezTo>
                    <a:pt x="506" y="1242"/>
                    <a:pt x="265" y="930"/>
                    <a:pt x="238" y="698"/>
                  </a:cubicBezTo>
                  <a:cubicBezTo>
                    <a:pt x="210" y="307"/>
                    <a:pt x="629" y="126"/>
                    <a:pt x="782" y="98"/>
                  </a:cubicBezTo>
                  <a:lnTo>
                    <a:pt x="796" y="98"/>
                  </a:lnTo>
                  <a:cubicBezTo>
                    <a:pt x="796" y="98"/>
                    <a:pt x="861" y="78"/>
                    <a:pt x="958" y="78"/>
                  </a:cubicBezTo>
                  <a:cubicBezTo>
                    <a:pt x="1074" y="78"/>
                    <a:pt x="1236" y="107"/>
                    <a:pt x="1382" y="237"/>
                  </a:cubicBezTo>
                  <a:cubicBezTo>
                    <a:pt x="1429" y="277"/>
                    <a:pt x="1468" y="320"/>
                    <a:pt x="1498" y="366"/>
                  </a:cubicBezTo>
                  <a:lnTo>
                    <a:pt x="1498" y="366"/>
                  </a:ln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7"/>
                  </a:lnTo>
                  <a:lnTo>
                    <a:pt x="1354" y="196"/>
                  </a:lnTo>
                  <a:cubicBezTo>
                    <a:pt x="1340" y="182"/>
                    <a:pt x="1326" y="182"/>
                    <a:pt x="1298" y="168"/>
                  </a:cubicBezTo>
                  <a:lnTo>
                    <a:pt x="1256" y="126"/>
                  </a:lnTo>
                  <a:cubicBezTo>
                    <a:pt x="1228" y="112"/>
                    <a:pt x="1214" y="98"/>
                    <a:pt x="1200" y="98"/>
                  </a:cubicBezTo>
                  <a:lnTo>
                    <a:pt x="1145" y="70"/>
                  </a:lnTo>
                  <a:cubicBezTo>
                    <a:pt x="1131" y="70"/>
                    <a:pt x="1117" y="56"/>
                    <a:pt x="1089" y="56"/>
                  </a:cubicBezTo>
                  <a:lnTo>
                    <a:pt x="1047" y="42"/>
                  </a:lnTo>
                  <a:cubicBezTo>
                    <a:pt x="1033" y="42"/>
                    <a:pt x="1005" y="28"/>
                    <a:pt x="991" y="28"/>
                  </a:cubicBezTo>
                  <a:lnTo>
                    <a:pt x="935" y="0"/>
                  </a:lnTo>
                  <a:close/>
                </a:path>
              </a:pathLst>
            </a:custGeom>
            <a:solidFill>
              <a:srgbClr val="99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5"/>
            <p:cNvSpPr/>
            <p:nvPr/>
          </p:nvSpPr>
          <p:spPr>
            <a:xfrm>
              <a:off x="4442025" y="3418750"/>
              <a:ext cx="44325" cy="33850"/>
            </a:xfrm>
            <a:custGeom>
              <a:avLst/>
              <a:gdLst/>
              <a:ahLst/>
              <a:cxnLst/>
              <a:rect l="l" t="t" r="r" b="b"/>
              <a:pathLst>
                <a:path w="1773" h="1354" extrusionOk="0">
                  <a:moveTo>
                    <a:pt x="907" y="60"/>
                  </a:moveTo>
                  <a:cubicBezTo>
                    <a:pt x="1022" y="60"/>
                    <a:pt x="1205" y="88"/>
                    <a:pt x="1354" y="237"/>
                  </a:cubicBezTo>
                  <a:cubicBezTo>
                    <a:pt x="1772" y="614"/>
                    <a:pt x="1493" y="1228"/>
                    <a:pt x="908" y="1256"/>
                  </a:cubicBezTo>
                  <a:cubicBezTo>
                    <a:pt x="891" y="1257"/>
                    <a:pt x="875" y="1257"/>
                    <a:pt x="859" y="1257"/>
                  </a:cubicBezTo>
                  <a:cubicBezTo>
                    <a:pt x="469" y="1257"/>
                    <a:pt x="223" y="940"/>
                    <a:pt x="210" y="726"/>
                  </a:cubicBezTo>
                  <a:cubicBezTo>
                    <a:pt x="168" y="307"/>
                    <a:pt x="587" y="126"/>
                    <a:pt x="754" y="98"/>
                  </a:cubicBezTo>
                  <a:cubicBezTo>
                    <a:pt x="761" y="84"/>
                    <a:pt x="768" y="84"/>
                    <a:pt x="775" y="84"/>
                  </a:cubicBezTo>
                  <a:cubicBezTo>
                    <a:pt x="782" y="84"/>
                    <a:pt x="789" y="84"/>
                    <a:pt x="796" y="70"/>
                  </a:cubicBezTo>
                  <a:cubicBezTo>
                    <a:pt x="796" y="70"/>
                    <a:pt x="840" y="60"/>
                    <a:pt x="907" y="60"/>
                  </a:cubicBezTo>
                  <a:close/>
                  <a:moveTo>
                    <a:pt x="796" y="0"/>
                  </a:moveTo>
                  <a:lnTo>
                    <a:pt x="796" y="28"/>
                  </a:lnTo>
                  <a:lnTo>
                    <a:pt x="656" y="28"/>
                  </a:lnTo>
                  <a:cubicBezTo>
                    <a:pt x="643" y="42"/>
                    <a:pt x="629" y="42"/>
                    <a:pt x="601" y="42"/>
                  </a:cubicBezTo>
                  <a:lnTo>
                    <a:pt x="559" y="56"/>
                  </a:lnTo>
                  <a:cubicBezTo>
                    <a:pt x="545" y="56"/>
                    <a:pt x="517" y="70"/>
                    <a:pt x="503" y="70"/>
                  </a:cubicBezTo>
                  <a:lnTo>
                    <a:pt x="447" y="98"/>
                  </a:lnTo>
                  <a:cubicBezTo>
                    <a:pt x="433" y="98"/>
                    <a:pt x="419" y="112"/>
                    <a:pt x="405" y="112"/>
                  </a:cubicBezTo>
                  <a:lnTo>
                    <a:pt x="350" y="140"/>
                  </a:lnTo>
                  <a:cubicBezTo>
                    <a:pt x="336" y="168"/>
                    <a:pt x="308" y="168"/>
                    <a:pt x="294" y="182"/>
                  </a:cubicBezTo>
                  <a:lnTo>
                    <a:pt x="238" y="210"/>
                  </a:lnTo>
                  <a:lnTo>
                    <a:pt x="210" y="251"/>
                  </a:lnTo>
                  <a:lnTo>
                    <a:pt x="168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99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29" y="516"/>
                    <a:pt x="29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43" y="1088"/>
                    <a:pt x="364" y="1353"/>
                    <a:pt x="768" y="1353"/>
                  </a:cubicBezTo>
                  <a:cubicBezTo>
                    <a:pt x="1200" y="1353"/>
                    <a:pt x="1549" y="1046"/>
                    <a:pt x="1563" y="684"/>
                  </a:cubicBezTo>
                  <a:lnTo>
                    <a:pt x="1563" y="600"/>
                  </a:lnTo>
                  <a:cubicBezTo>
                    <a:pt x="1563" y="558"/>
                    <a:pt x="1549" y="530"/>
                    <a:pt x="1549" y="516"/>
                  </a:cubicBezTo>
                  <a:lnTo>
                    <a:pt x="1535" y="461"/>
                  </a:lnTo>
                  <a:cubicBezTo>
                    <a:pt x="1535" y="447"/>
                    <a:pt x="1507" y="419"/>
                    <a:pt x="1507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7"/>
                  </a:lnTo>
                  <a:lnTo>
                    <a:pt x="1354" y="196"/>
                  </a:lnTo>
                  <a:cubicBezTo>
                    <a:pt x="1340" y="182"/>
                    <a:pt x="1326" y="182"/>
                    <a:pt x="1298" y="168"/>
                  </a:cubicBezTo>
                  <a:lnTo>
                    <a:pt x="1256" y="126"/>
                  </a:lnTo>
                  <a:cubicBezTo>
                    <a:pt x="1228" y="112"/>
                    <a:pt x="1214" y="98"/>
                    <a:pt x="1200" y="98"/>
                  </a:cubicBezTo>
                  <a:lnTo>
                    <a:pt x="1145" y="70"/>
                  </a:lnTo>
                  <a:cubicBezTo>
                    <a:pt x="1131" y="70"/>
                    <a:pt x="1117" y="56"/>
                    <a:pt x="1089" y="56"/>
                  </a:cubicBezTo>
                  <a:lnTo>
                    <a:pt x="1047" y="42"/>
                  </a:lnTo>
                  <a:cubicBezTo>
                    <a:pt x="1033" y="42"/>
                    <a:pt x="1005" y="28"/>
                    <a:pt x="991" y="28"/>
                  </a:cubicBezTo>
                  <a:lnTo>
                    <a:pt x="935" y="0"/>
                  </a:lnTo>
                  <a:close/>
                </a:path>
              </a:pathLst>
            </a:custGeom>
            <a:solidFill>
              <a:srgbClr val="96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5"/>
            <p:cNvSpPr/>
            <p:nvPr/>
          </p:nvSpPr>
          <p:spPr>
            <a:xfrm>
              <a:off x="4442025" y="3418750"/>
              <a:ext cx="41825" cy="33850"/>
            </a:xfrm>
            <a:custGeom>
              <a:avLst/>
              <a:gdLst/>
              <a:ahLst/>
              <a:cxnLst/>
              <a:rect l="l" t="t" r="r" b="b"/>
              <a:pathLst>
                <a:path w="1673" h="1354" extrusionOk="0">
                  <a:moveTo>
                    <a:pt x="1507" y="405"/>
                  </a:moveTo>
                  <a:lnTo>
                    <a:pt x="1507" y="405"/>
                  </a:lnTo>
                  <a:cubicBezTo>
                    <a:pt x="1507" y="411"/>
                    <a:pt x="1512" y="418"/>
                    <a:pt x="1517" y="427"/>
                  </a:cubicBezTo>
                  <a:lnTo>
                    <a:pt x="1517" y="427"/>
                  </a:lnTo>
                  <a:cubicBezTo>
                    <a:pt x="1514" y="419"/>
                    <a:pt x="1511" y="412"/>
                    <a:pt x="1507" y="405"/>
                  </a:cubicBezTo>
                  <a:close/>
                  <a:moveTo>
                    <a:pt x="796" y="0"/>
                  </a:moveTo>
                  <a:lnTo>
                    <a:pt x="796" y="28"/>
                  </a:lnTo>
                  <a:lnTo>
                    <a:pt x="656" y="28"/>
                  </a:lnTo>
                  <a:cubicBezTo>
                    <a:pt x="643" y="42"/>
                    <a:pt x="629" y="42"/>
                    <a:pt x="601" y="42"/>
                  </a:cubicBezTo>
                  <a:lnTo>
                    <a:pt x="559" y="56"/>
                  </a:lnTo>
                  <a:cubicBezTo>
                    <a:pt x="545" y="56"/>
                    <a:pt x="517" y="70"/>
                    <a:pt x="503" y="70"/>
                  </a:cubicBezTo>
                  <a:lnTo>
                    <a:pt x="447" y="98"/>
                  </a:lnTo>
                  <a:cubicBezTo>
                    <a:pt x="433" y="98"/>
                    <a:pt x="419" y="112"/>
                    <a:pt x="405" y="112"/>
                  </a:cubicBezTo>
                  <a:lnTo>
                    <a:pt x="350" y="140"/>
                  </a:lnTo>
                  <a:cubicBezTo>
                    <a:pt x="336" y="168"/>
                    <a:pt x="308" y="168"/>
                    <a:pt x="294" y="182"/>
                  </a:cubicBezTo>
                  <a:lnTo>
                    <a:pt x="238" y="210"/>
                  </a:lnTo>
                  <a:lnTo>
                    <a:pt x="210" y="251"/>
                  </a:lnTo>
                  <a:lnTo>
                    <a:pt x="168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99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29" y="516"/>
                    <a:pt x="29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43" y="1088"/>
                    <a:pt x="364" y="1353"/>
                    <a:pt x="768" y="1353"/>
                  </a:cubicBezTo>
                  <a:cubicBezTo>
                    <a:pt x="1200" y="1353"/>
                    <a:pt x="1549" y="1046"/>
                    <a:pt x="1563" y="684"/>
                  </a:cubicBezTo>
                  <a:lnTo>
                    <a:pt x="1563" y="600"/>
                  </a:lnTo>
                  <a:cubicBezTo>
                    <a:pt x="1563" y="558"/>
                    <a:pt x="1549" y="530"/>
                    <a:pt x="1549" y="516"/>
                  </a:cubicBezTo>
                  <a:lnTo>
                    <a:pt x="1535" y="461"/>
                  </a:lnTo>
                  <a:cubicBezTo>
                    <a:pt x="1535" y="452"/>
                    <a:pt x="1525" y="439"/>
                    <a:pt x="1517" y="427"/>
                  </a:cubicBezTo>
                  <a:lnTo>
                    <a:pt x="1517" y="427"/>
                  </a:lnTo>
                  <a:cubicBezTo>
                    <a:pt x="1672" y="787"/>
                    <a:pt x="1387" y="1244"/>
                    <a:pt x="894" y="1256"/>
                  </a:cubicBezTo>
                  <a:cubicBezTo>
                    <a:pt x="876" y="1257"/>
                    <a:pt x="859" y="1257"/>
                    <a:pt x="843" y="1257"/>
                  </a:cubicBezTo>
                  <a:cubicBezTo>
                    <a:pt x="466" y="1257"/>
                    <a:pt x="210" y="964"/>
                    <a:pt x="196" y="684"/>
                  </a:cubicBezTo>
                  <a:cubicBezTo>
                    <a:pt x="168" y="335"/>
                    <a:pt x="503" y="98"/>
                    <a:pt x="768" y="56"/>
                  </a:cubicBezTo>
                  <a:lnTo>
                    <a:pt x="796" y="56"/>
                  </a:lnTo>
                  <a:cubicBezTo>
                    <a:pt x="806" y="56"/>
                    <a:pt x="850" y="47"/>
                    <a:pt x="914" y="47"/>
                  </a:cubicBezTo>
                  <a:cubicBezTo>
                    <a:pt x="1030" y="47"/>
                    <a:pt x="1211" y="76"/>
                    <a:pt x="1382" y="237"/>
                  </a:cubicBezTo>
                  <a:cubicBezTo>
                    <a:pt x="1437" y="289"/>
                    <a:pt x="1478" y="345"/>
                    <a:pt x="1507" y="405"/>
                  </a:cubicBezTo>
                  <a:lnTo>
                    <a:pt x="1507" y="405"/>
                  </a:lnTo>
                  <a:cubicBezTo>
                    <a:pt x="1507" y="405"/>
                    <a:pt x="1507" y="405"/>
                    <a:pt x="1507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7"/>
                  </a:lnTo>
                  <a:lnTo>
                    <a:pt x="1354" y="196"/>
                  </a:lnTo>
                  <a:cubicBezTo>
                    <a:pt x="1340" y="182"/>
                    <a:pt x="1326" y="182"/>
                    <a:pt x="1298" y="168"/>
                  </a:cubicBezTo>
                  <a:lnTo>
                    <a:pt x="1256" y="126"/>
                  </a:lnTo>
                  <a:cubicBezTo>
                    <a:pt x="1228" y="112"/>
                    <a:pt x="1214" y="98"/>
                    <a:pt x="1200" y="98"/>
                  </a:cubicBezTo>
                  <a:lnTo>
                    <a:pt x="1145" y="70"/>
                  </a:lnTo>
                  <a:cubicBezTo>
                    <a:pt x="1131" y="70"/>
                    <a:pt x="1117" y="56"/>
                    <a:pt x="1089" y="56"/>
                  </a:cubicBezTo>
                  <a:lnTo>
                    <a:pt x="1047" y="42"/>
                  </a:lnTo>
                  <a:cubicBezTo>
                    <a:pt x="1033" y="42"/>
                    <a:pt x="1005" y="28"/>
                    <a:pt x="991" y="28"/>
                  </a:cubicBezTo>
                  <a:lnTo>
                    <a:pt x="935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5"/>
            <p:cNvSpPr/>
            <p:nvPr/>
          </p:nvSpPr>
          <p:spPr>
            <a:xfrm>
              <a:off x="4442025" y="3418750"/>
              <a:ext cx="44325" cy="33850"/>
            </a:xfrm>
            <a:custGeom>
              <a:avLst/>
              <a:gdLst/>
              <a:ahLst/>
              <a:cxnLst/>
              <a:rect l="l" t="t" r="r" b="b"/>
              <a:pathLst>
                <a:path w="1773" h="1354" extrusionOk="0">
                  <a:moveTo>
                    <a:pt x="1277" y="147"/>
                  </a:moveTo>
                  <a:lnTo>
                    <a:pt x="1298" y="168"/>
                  </a:lnTo>
                  <a:cubicBezTo>
                    <a:pt x="1306" y="171"/>
                    <a:pt x="1312" y="174"/>
                    <a:pt x="1318" y="177"/>
                  </a:cubicBezTo>
                  <a:lnTo>
                    <a:pt x="1318" y="177"/>
                  </a:lnTo>
                  <a:cubicBezTo>
                    <a:pt x="1305" y="166"/>
                    <a:pt x="1291" y="156"/>
                    <a:pt x="1277" y="147"/>
                  </a:cubicBezTo>
                  <a:close/>
                  <a:moveTo>
                    <a:pt x="796" y="0"/>
                  </a:moveTo>
                  <a:lnTo>
                    <a:pt x="796" y="28"/>
                  </a:lnTo>
                  <a:lnTo>
                    <a:pt x="656" y="28"/>
                  </a:lnTo>
                  <a:cubicBezTo>
                    <a:pt x="643" y="42"/>
                    <a:pt x="629" y="42"/>
                    <a:pt x="601" y="42"/>
                  </a:cubicBezTo>
                  <a:lnTo>
                    <a:pt x="559" y="56"/>
                  </a:lnTo>
                  <a:cubicBezTo>
                    <a:pt x="545" y="56"/>
                    <a:pt x="517" y="70"/>
                    <a:pt x="503" y="70"/>
                  </a:cubicBezTo>
                  <a:lnTo>
                    <a:pt x="447" y="98"/>
                  </a:lnTo>
                  <a:cubicBezTo>
                    <a:pt x="433" y="98"/>
                    <a:pt x="419" y="112"/>
                    <a:pt x="405" y="112"/>
                  </a:cubicBezTo>
                  <a:lnTo>
                    <a:pt x="350" y="140"/>
                  </a:lnTo>
                  <a:cubicBezTo>
                    <a:pt x="336" y="168"/>
                    <a:pt x="308" y="168"/>
                    <a:pt x="294" y="182"/>
                  </a:cubicBezTo>
                  <a:lnTo>
                    <a:pt x="238" y="210"/>
                  </a:lnTo>
                  <a:lnTo>
                    <a:pt x="210" y="251"/>
                  </a:lnTo>
                  <a:lnTo>
                    <a:pt x="168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99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29" y="516"/>
                    <a:pt x="29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43" y="1088"/>
                    <a:pt x="364" y="1353"/>
                    <a:pt x="768" y="1353"/>
                  </a:cubicBezTo>
                  <a:cubicBezTo>
                    <a:pt x="1200" y="1353"/>
                    <a:pt x="1549" y="1046"/>
                    <a:pt x="1563" y="684"/>
                  </a:cubicBezTo>
                  <a:lnTo>
                    <a:pt x="1563" y="600"/>
                  </a:lnTo>
                  <a:cubicBezTo>
                    <a:pt x="1563" y="558"/>
                    <a:pt x="1549" y="530"/>
                    <a:pt x="1549" y="516"/>
                  </a:cubicBezTo>
                  <a:lnTo>
                    <a:pt x="1535" y="461"/>
                  </a:lnTo>
                  <a:cubicBezTo>
                    <a:pt x="1535" y="447"/>
                    <a:pt x="1507" y="419"/>
                    <a:pt x="1507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7"/>
                  </a:lnTo>
                  <a:lnTo>
                    <a:pt x="1354" y="196"/>
                  </a:lnTo>
                  <a:cubicBezTo>
                    <a:pt x="1344" y="185"/>
                    <a:pt x="1334" y="183"/>
                    <a:pt x="1318" y="177"/>
                  </a:cubicBezTo>
                  <a:lnTo>
                    <a:pt x="1318" y="177"/>
                  </a:lnTo>
                  <a:cubicBezTo>
                    <a:pt x="1340" y="194"/>
                    <a:pt x="1362" y="215"/>
                    <a:pt x="1382" y="237"/>
                  </a:cubicBezTo>
                  <a:cubicBezTo>
                    <a:pt x="1772" y="656"/>
                    <a:pt x="1465" y="1256"/>
                    <a:pt x="852" y="1256"/>
                  </a:cubicBezTo>
                  <a:cubicBezTo>
                    <a:pt x="475" y="1256"/>
                    <a:pt x="196" y="963"/>
                    <a:pt x="168" y="684"/>
                  </a:cubicBezTo>
                  <a:cubicBezTo>
                    <a:pt x="154" y="251"/>
                    <a:pt x="559" y="56"/>
                    <a:pt x="754" y="42"/>
                  </a:cubicBezTo>
                  <a:cubicBezTo>
                    <a:pt x="763" y="42"/>
                    <a:pt x="773" y="48"/>
                    <a:pt x="782" y="48"/>
                  </a:cubicBezTo>
                  <a:cubicBezTo>
                    <a:pt x="787" y="48"/>
                    <a:pt x="791" y="47"/>
                    <a:pt x="796" y="42"/>
                  </a:cubicBezTo>
                  <a:cubicBezTo>
                    <a:pt x="803" y="42"/>
                    <a:pt x="832" y="39"/>
                    <a:pt x="875" y="39"/>
                  </a:cubicBezTo>
                  <a:cubicBezTo>
                    <a:pt x="971" y="39"/>
                    <a:pt x="1136" y="54"/>
                    <a:pt x="1277" y="147"/>
                  </a:cubicBezTo>
                  <a:lnTo>
                    <a:pt x="1277" y="147"/>
                  </a:lnTo>
                  <a:lnTo>
                    <a:pt x="1256" y="126"/>
                  </a:lnTo>
                  <a:cubicBezTo>
                    <a:pt x="1228" y="112"/>
                    <a:pt x="1214" y="98"/>
                    <a:pt x="1200" y="98"/>
                  </a:cubicBezTo>
                  <a:lnTo>
                    <a:pt x="1145" y="70"/>
                  </a:lnTo>
                  <a:cubicBezTo>
                    <a:pt x="1131" y="70"/>
                    <a:pt x="1117" y="56"/>
                    <a:pt x="1089" y="56"/>
                  </a:cubicBezTo>
                  <a:lnTo>
                    <a:pt x="1047" y="42"/>
                  </a:lnTo>
                  <a:cubicBezTo>
                    <a:pt x="1033" y="42"/>
                    <a:pt x="1005" y="28"/>
                    <a:pt x="991" y="28"/>
                  </a:cubicBezTo>
                  <a:lnTo>
                    <a:pt x="935" y="0"/>
                  </a:lnTo>
                  <a:close/>
                </a:path>
              </a:pathLst>
            </a:custGeom>
            <a:solidFill>
              <a:srgbClr val="8E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5"/>
            <p:cNvSpPr/>
            <p:nvPr/>
          </p:nvSpPr>
          <p:spPr>
            <a:xfrm>
              <a:off x="4442375" y="3418750"/>
              <a:ext cx="39375" cy="33850"/>
            </a:xfrm>
            <a:custGeom>
              <a:avLst/>
              <a:gdLst/>
              <a:ahLst/>
              <a:cxnLst/>
              <a:rect l="l" t="t" r="r" b="b"/>
              <a:pathLst>
                <a:path w="1575" h="1354" extrusionOk="0">
                  <a:moveTo>
                    <a:pt x="810" y="0"/>
                  </a:moveTo>
                  <a:lnTo>
                    <a:pt x="810" y="42"/>
                  </a:lnTo>
                  <a:cubicBezTo>
                    <a:pt x="810" y="38"/>
                    <a:pt x="840" y="31"/>
                    <a:pt x="889" y="31"/>
                  </a:cubicBezTo>
                  <a:cubicBezTo>
                    <a:pt x="998" y="31"/>
                    <a:pt x="1200" y="65"/>
                    <a:pt x="1382" y="237"/>
                  </a:cubicBezTo>
                  <a:cubicBezTo>
                    <a:pt x="1469" y="324"/>
                    <a:pt x="1523" y="420"/>
                    <a:pt x="1549" y="518"/>
                  </a:cubicBezTo>
                  <a:lnTo>
                    <a:pt x="1549" y="518"/>
                  </a:lnTo>
                  <a:cubicBezTo>
                    <a:pt x="1549" y="517"/>
                    <a:pt x="1549" y="517"/>
                    <a:pt x="1549" y="516"/>
                  </a:cubicBezTo>
                  <a:lnTo>
                    <a:pt x="1535" y="461"/>
                  </a:lnTo>
                  <a:cubicBezTo>
                    <a:pt x="1535" y="447"/>
                    <a:pt x="1521" y="419"/>
                    <a:pt x="1521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7"/>
                  </a:lnTo>
                  <a:lnTo>
                    <a:pt x="1354" y="196"/>
                  </a:lnTo>
                  <a:cubicBezTo>
                    <a:pt x="1340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14" y="98"/>
                    <a:pt x="1200" y="98"/>
                  </a:cubicBezTo>
                  <a:lnTo>
                    <a:pt x="1145" y="70"/>
                  </a:lnTo>
                  <a:cubicBezTo>
                    <a:pt x="1131" y="70"/>
                    <a:pt x="1117" y="56"/>
                    <a:pt x="1103" y="56"/>
                  </a:cubicBezTo>
                  <a:lnTo>
                    <a:pt x="1047" y="42"/>
                  </a:lnTo>
                  <a:cubicBezTo>
                    <a:pt x="1033" y="42"/>
                    <a:pt x="1019" y="28"/>
                    <a:pt x="991" y="28"/>
                  </a:cubicBezTo>
                  <a:lnTo>
                    <a:pt x="949" y="0"/>
                  </a:lnTo>
                  <a:close/>
                  <a:moveTo>
                    <a:pt x="1549" y="518"/>
                  </a:moveTo>
                  <a:cubicBezTo>
                    <a:pt x="1550" y="526"/>
                    <a:pt x="1553" y="537"/>
                    <a:pt x="1557" y="552"/>
                  </a:cubicBezTo>
                  <a:lnTo>
                    <a:pt x="1557" y="552"/>
                  </a:lnTo>
                  <a:cubicBezTo>
                    <a:pt x="1555" y="540"/>
                    <a:pt x="1552" y="529"/>
                    <a:pt x="1549" y="518"/>
                  </a:cubicBezTo>
                  <a:close/>
                  <a:moveTo>
                    <a:pt x="1557" y="552"/>
                  </a:moveTo>
                  <a:lnTo>
                    <a:pt x="1557" y="552"/>
                  </a:lnTo>
                  <a:cubicBezTo>
                    <a:pt x="1559" y="562"/>
                    <a:pt x="1561" y="572"/>
                    <a:pt x="1562" y="582"/>
                  </a:cubicBezTo>
                  <a:lnTo>
                    <a:pt x="1562" y="582"/>
                  </a:lnTo>
                  <a:cubicBezTo>
                    <a:pt x="1561" y="570"/>
                    <a:pt x="1559" y="560"/>
                    <a:pt x="1557" y="552"/>
                  </a:cubicBezTo>
                  <a:close/>
                  <a:moveTo>
                    <a:pt x="1562" y="582"/>
                  </a:moveTo>
                  <a:cubicBezTo>
                    <a:pt x="1563" y="588"/>
                    <a:pt x="1563" y="594"/>
                    <a:pt x="1563" y="600"/>
                  </a:cubicBezTo>
                  <a:lnTo>
                    <a:pt x="1563" y="684"/>
                  </a:lnTo>
                  <a:cubicBezTo>
                    <a:pt x="1561" y="738"/>
                    <a:pt x="1551" y="791"/>
                    <a:pt x="1535" y="841"/>
                  </a:cubicBezTo>
                  <a:lnTo>
                    <a:pt x="1535" y="841"/>
                  </a:lnTo>
                  <a:cubicBezTo>
                    <a:pt x="1565" y="759"/>
                    <a:pt x="1575" y="670"/>
                    <a:pt x="1562" y="582"/>
                  </a:cubicBezTo>
                  <a:close/>
                  <a:moveTo>
                    <a:pt x="656" y="28"/>
                  </a:moveTo>
                  <a:cubicBezTo>
                    <a:pt x="642" y="42"/>
                    <a:pt x="629" y="42"/>
                    <a:pt x="615" y="42"/>
                  </a:cubicBezTo>
                  <a:lnTo>
                    <a:pt x="559" y="56"/>
                  </a:lnTo>
                  <a:cubicBezTo>
                    <a:pt x="545" y="56"/>
                    <a:pt x="531" y="70"/>
                    <a:pt x="503" y="70"/>
                  </a:cubicBezTo>
                  <a:lnTo>
                    <a:pt x="461" y="98"/>
                  </a:lnTo>
                  <a:cubicBezTo>
                    <a:pt x="433" y="98"/>
                    <a:pt x="419" y="112"/>
                    <a:pt x="405" y="112"/>
                  </a:cubicBezTo>
                  <a:lnTo>
                    <a:pt x="350" y="140"/>
                  </a:lnTo>
                  <a:cubicBezTo>
                    <a:pt x="336" y="168"/>
                    <a:pt x="322" y="168"/>
                    <a:pt x="294" y="182"/>
                  </a:cubicBezTo>
                  <a:lnTo>
                    <a:pt x="252" y="210"/>
                  </a:lnTo>
                  <a:lnTo>
                    <a:pt x="210" y="251"/>
                  </a:lnTo>
                  <a:lnTo>
                    <a:pt x="182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112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16"/>
                    <a:pt x="43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57" y="1088"/>
                    <a:pt x="363" y="1353"/>
                    <a:pt x="768" y="1353"/>
                  </a:cubicBezTo>
                  <a:cubicBezTo>
                    <a:pt x="1136" y="1353"/>
                    <a:pt x="1443" y="1131"/>
                    <a:pt x="1535" y="841"/>
                  </a:cubicBezTo>
                  <a:lnTo>
                    <a:pt x="1535" y="841"/>
                  </a:lnTo>
                  <a:cubicBezTo>
                    <a:pt x="1448" y="1087"/>
                    <a:pt x="1189" y="1284"/>
                    <a:pt x="838" y="1284"/>
                  </a:cubicBezTo>
                  <a:cubicBezTo>
                    <a:pt x="433" y="1256"/>
                    <a:pt x="154" y="963"/>
                    <a:pt x="154" y="684"/>
                  </a:cubicBezTo>
                  <a:cubicBezTo>
                    <a:pt x="140" y="251"/>
                    <a:pt x="559" y="56"/>
                    <a:pt x="754" y="42"/>
                  </a:cubicBezTo>
                  <a:cubicBezTo>
                    <a:pt x="763" y="42"/>
                    <a:pt x="773" y="48"/>
                    <a:pt x="786" y="48"/>
                  </a:cubicBezTo>
                  <a:cubicBezTo>
                    <a:pt x="793" y="48"/>
                    <a:pt x="801" y="47"/>
                    <a:pt x="810" y="42"/>
                  </a:cubicBezTo>
                  <a:lnTo>
                    <a:pt x="796" y="28"/>
                  </a:lnTo>
                  <a:close/>
                </a:path>
              </a:pathLst>
            </a:custGeom>
            <a:solidFill>
              <a:srgbClr val="8B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5"/>
            <p:cNvSpPr/>
            <p:nvPr/>
          </p:nvSpPr>
          <p:spPr>
            <a:xfrm>
              <a:off x="4442375" y="3418750"/>
              <a:ext cx="39100" cy="33850"/>
            </a:xfrm>
            <a:custGeom>
              <a:avLst/>
              <a:gdLst/>
              <a:ahLst/>
              <a:cxnLst/>
              <a:rect l="l" t="t" r="r" b="b"/>
              <a:pathLst>
                <a:path w="1564" h="1354" extrusionOk="0">
                  <a:moveTo>
                    <a:pt x="808" y="7"/>
                  </a:moveTo>
                  <a:cubicBezTo>
                    <a:pt x="806" y="7"/>
                    <a:pt x="803" y="14"/>
                    <a:pt x="796" y="28"/>
                  </a:cubicBezTo>
                  <a:lnTo>
                    <a:pt x="754" y="28"/>
                  </a:lnTo>
                  <a:cubicBezTo>
                    <a:pt x="763" y="28"/>
                    <a:pt x="773" y="34"/>
                    <a:pt x="786" y="34"/>
                  </a:cubicBezTo>
                  <a:cubicBezTo>
                    <a:pt x="793" y="34"/>
                    <a:pt x="801" y="33"/>
                    <a:pt x="810" y="28"/>
                  </a:cubicBezTo>
                  <a:cubicBezTo>
                    <a:pt x="810" y="14"/>
                    <a:pt x="810" y="7"/>
                    <a:pt x="808" y="7"/>
                  </a:cubicBezTo>
                  <a:close/>
                  <a:moveTo>
                    <a:pt x="810" y="0"/>
                  </a:moveTo>
                  <a:lnTo>
                    <a:pt x="810" y="28"/>
                  </a:lnTo>
                  <a:cubicBezTo>
                    <a:pt x="810" y="28"/>
                    <a:pt x="822" y="27"/>
                    <a:pt x="845" y="27"/>
                  </a:cubicBezTo>
                  <a:cubicBezTo>
                    <a:pt x="924" y="27"/>
                    <a:pt x="1124" y="40"/>
                    <a:pt x="1300" y="159"/>
                  </a:cubicBezTo>
                  <a:lnTo>
                    <a:pt x="1300" y="159"/>
                  </a:lnTo>
                  <a:lnTo>
                    <a:pt x="1256" y="126"/>
                  </a:lnTo>
                  <a:cubicBezTo>
                    <a:pt x="1242" y="112"/>
                    <a:pt x="1214" y="98"/>
                    <a:pt x="1200" y="98"/>
                  </a:cubicBezTo>
                  <a:lnTo>
                    <a:pt x="1145" y="70"/>
                  </a:lnTo>
                  <a:cubicBezTo>
                    <a:pt x="1131" y="70"/>
                    <a:pt x="1117" y="56"/>
                    <a:pt x="1103" y="56"/>
                  </a:cubicBezTo>
                  <a:lnTo>
                    <a:pt x="1047" y="42"/>
                  </a:lnTo>
                  <a:cubicBezTo>
                    <a:pt x="1033" y="42"/>
                    <a:pt x="1019" y="28"/>
                    <a:pt x="991" y="28"/>
                  </a:cubicBezTo>
                  <a:lnTo>
                    <a:pt x="949" y="0"/>
                  </a:lnTo>
                  <a:close/>
                  <a:moveTo>
                    <a:pt x="1300" y="159"/>
                  </a:moveTo>
                  <a:lnTo>
                    <a:pt x="1312" y="168"/>
                  </a:lnTo>
                  <a:cubicBezTo>
                    <a:pt x="1318" y="174"/>
                    <a:pt x="1324" y="177"/>
                    <a:pt x="1330" y="180"/>
                  </a:cubicBezTo>
                  <a:lnTo>
                    <a:pt x="1330" y="180"/>
                  </a:lnTo>
                  <a:cubicBezTo>
                    <a:pt x="1320" y="173"/>
                    <a:pt x="1310" y="166"/>
                    <a:pt x="1300" y="159"/>
                  </a:cubicBezTo>
                  <a:close/>
                  <a:moveTo>
                    <a:pt x="1330" y="180"/>
                  </a:moveTo>
                  <a:cubicBezTo>
                    <a:pt x="1353" y="197"/>
                    <a:pt x="1375" y="216"/>
                    <a:pt x="1396" y="237"/>
                  </a:cubicBezTo>
                  <a:lnTo>
                    <a:pt x="1354" y="196"/>
                  </a:lnTo>
                  <a:cubicBezTo>
                    <a:pt x="1346" y="188"/>
                    <a:pt x="1338" y="184"/>
                    <a:pt x="1330" y="180"/>
                  </a:cubicBezTo>
                  <a:close/>
                  <a:moveTo>
                    <a:pt x="1396" y="238"/>
                  </a:moveTo>
                  <a:cubicBezTo>
                    <a:pt x="1462" y="304"/>
                    <a:pt x="1508" y="377"/>
                    <a:pt x="1534" y="453"/>
                  </a:cubicBezTo>
                  <a:lnTo>
                    <a:pt x="1534" y="453"/>
                  </a:lnTo>
                  <a:cubicBezTo>
                    <a:pt x="1531" y="438"/>
                    <a:pt x="1521" y="417"/>
                    <a:pt x="1521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8"/>
                  </a:lnTo>
                  <a:close/>
                  <a:moveTo>
                    <a:pt x="1534" y="453"/>
                  </a:moveTo>
                  <a:cubicBezTo>
                    <a:pt x="1535" y="456"/>
                    <a:pt x="1535" y="458"/>
                    <a:pt x="1535" y="461"/>
                  </a:cubicBezTo>
                  <a:lnTo>
                    <a:pt x="1549" y="516"/>
                  </a:lnTo>
                  <a:cubicBezTo>
                    <a:pt x="1549" y="526"/>
                    <a:pt x="1556" y="544"/>
                    <a:pt x="1560" y="568"/>
                  </a:cubicBezTo>
                  <a:lnTo>
                    <a:pt x="1560" y="568"/>
                  </a:lnTo>
                  <a:cubicBezTo>
                    <a:pt x="1556" y="529"/>
                    <a:pt x="1548" y="491"/>
                    <a:pt x="1534" y="453"/>
                  </a:cubicBezTo>
                  <a:close/>
                  <a:moveTo>
                    <a:pt x="1560" y="568"/>
                  </a:moveTo>
                  <a:cubicBezTo>
                    <a:pt x="1562" y="580"/>
                    <a:pt x="1563" y="593"/>
                    <a:pt x="1563" y="605"/>
                  </a:cubicBezTo>
                  <a:lnTo>
                    <a:pt x="1563" y="605"/>
                  </a:lnTo>
                  <a:lnTo>
                    <a:pt x="1563" y="600"/>
                  </a:lnTo>
                  <a:cubicBezTo>
                    <a:pt x="1563" y="588"/>
                    <a:pt x="1562" y="578"/>
                    <a:pt x="1560" y="568"/>
                  </a:cubicBezTo>
                  <a:close/>
                  <a:moveTo>
                    <a:pt x="1563" y="605"/>
                  </a:moveTo>
                  <a:lnTo>
                    <a:pt x="1563" y="644"/>
                  </a:lnTo>
                  <a:lnTo>
                    <a:pt x="1563" y="644"/>
                  </a:lnTo>
                  <a:cubicBezTo>
                    <a:pt x="1564" y="631"/>
                    <a:pt x="1564" y="618"/>
                    <a:pt x="1563" y="605"/>
                  </a:cubicBezTo>
                  <a:close/>
                  <a:moveTo>
                    <a:pt x="656" y="28"/>
                  </a:moveTo>
                  <a:cubicBezTo>
                    <a:pt x="642" y="42"/>
                    <a:pt x="629" y="42"/>
                    <a:pt x="615" y="42"/>
                  </a:cubicBezTo>
                  <a:lnTo>
                    <a:pt x="559" y="56"/>
                  </a:lnTo>
                  <a:cubicBezTo>
                    <a:pt x="545" y="56"/>
                    <a:pt x="531" y="70"/>
                    <a:pt x="503" y="70"/>
                  </a:cubicBezTo>
                  <a:lnTo>
                    <a:pt x="461" y="98"/>
                  </a:lnTo>
                  <a:cubicBezTo>
                    <a:pt x="433" y="98"/>
                    <a:pt x="419" y="112"/>
                    <a:pt x="405" y="112"/>
                  </a:cubicBezTo>
                  <a:lnTo>
                    <a:pt x="350" y="140"/>
                  </a:lnTo>
                  <a:cubicBezTo>
                    <a:pt x="336" y="168"/>
                    <a:pt x="322" y="168"/>
                    <a:pt x="294" y="182"/>
                  </a:cubicBezTo>
                  <a:lnTo>
                    <a:pt x="252" y="210"/>
                  </a:lnTo>
                  <a:lnTo>
                    <a:pt x="210" y="251"/>
                  </a:lnTo>
                  <a:lnTo>
                    <a:pt x="182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112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16"/>
                    <a:pt x="43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57" y="1088"/>
                    <a:pt x="363" y="1353"/>
                    <a:pt x="768" y="1353"/>
                  </a:cubicBezTo>
                  <a:cubicBezTo>
                    <a:pt x="1200" y="1353"/>
                    <a:pt x="1549" y="1046"/>
                    <a:pt x="1563" y="684"/>
                  </a:cubicBezTo>
                  <a:lnTo>
                    <a:pt x="1563" y="644"/>
                  </a:lnTo>
                  <a:lnTo>
                    <a:pt x="1563" y="644"/>
                  </a:lnTo>
                  <a:cubicBezTo>
                    <a:pt x="1551" y="957"/>
                    <a:pt x="1261" y="1256"/>
                    <a:pt x="838" y="1256"/>
                  </a:cubicBezTo>
                  <a:cubicBezTo>
                    <a:pt x="489" y="1256"/>
                    <a:pt x="140" y="1032"/>
                    <a:pt x="126" y="628"/>
                  </a:cubicBezTo>
                  <a:cubicBezTo>
                    <a:pt x="126" y="335"/>
                    <a:pt x="419" y="56"/>
                    <a:pt x="754" y="28"/>
                  </a:cubicBezTo>
                  <a:close/>
                </a:path>
              </a:pathLst>
            </a:custGeom>
            <a:solidFill>
              <a:srgbClr val="878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5"/>
            <p:cNvSpPr/>
            <p:nvPr/>
          </p:nvSpPr>
          <p:spPr>
            <a:xfrm>
              <a:off x="4442375" y="3418750"/>
              <a:ext cx="39350" cy="33850"/>
            </a:xfrm>
            <a:custGeom>
              <a:avLst/>
              <a:gdLst/>
              <a:ahLst/>
              <a:cxnLst/>
              <a:rect l="l" t="t" r="r" b="b"/>
              <a:pathLst>
                <a:path w="1574" h="1354" extrusionOk="0">
                  <a:moveTo>
                    <a:pt x="812" y="25"/>
                  </a:moveTo>
                  <a:cubicBezTo>
                    <a:pt x="810" y="26"/>
                    <a:pt x="810" y="27"/>
                    <a:pt x="810" y="28"/>
                  </a:cubicBezTo>
                  <a:cubicBezTo>
                    <a:pt x="810" y="27"/>
                    <a:pt x="811" y="26"/>
                    <a:pt x="812" y="25"/>
                  </a:cubicBezTo>
                  <a:close/>
                  <a:moveTo>
                    <a:pt x="880" y="0"/>
                  </a:moveTo>
                  <a:cubicBezTo>
                    <a:pt x="853" y="0"/>
                    <a:pt x="826" y="0"/>
                    <a:pt x="812" y="25"/>
                  </a:cubicBezTo>
                  <a:lnTo>
                    <a:pt x="812" y="25"/>
                  </a:lnTo>
                  <a:cubicBezTo>
                    <a:pt x="818" y="19"/>
                    <a:pt x="839" y="16"/>
                    <a:pt x="870" y="16"/>
                  </a:cubicBezTo>
                  <a:cubicBezTo>
                    <a:pt x="910" y="16"/>
                    <a:pt x="965" y="21"/>
                    <a:pt x="1028" y="37"/>
                  </a:cubicBezTo>
                  <a:lnTo>
                    <a:pt x="1028" y="37"/>
                  </a:lnTo>
                  <a:cubicBezTo>
                    <a:pt x="1019" y="33"/>
                    <a:pt x="1007" y="28"/>
                    <a:pt x="991" y="28"/>
                  </a:cubicBezTo>
                  <a:lnTo>
                    <a:pt x="949" y="0"/>
                  </a:lnTo>
                  <a:close/>
                  <a:moveTo>
                    <a:pt x="1028" y="37"/>
                  </a:moveTo>
                  <a:lnTo>
                    <a:pt x="1028" y="37"/>
                  </a:lnTo>
                  <a:cubicBezTo>
                    <a:pt x="1035" y="40"/>
                    <a:pt x="1041" y="42"/>
                    <a:pt x="1047" y="42"/>
                  </a:cubicBezTo>
                  <a:lnTo>
                    <a:pt x="1067" y="47"/>
                  </a:lnTo>
                  <a:lnTo>
                    <a:pt x="1067" y="47"/>
                  </a:lnTo>
                  <a:cubicBezTo>
                    <a:pt x="1054" y="43"/>
                    <a:pt x="1041" y="40"/>
                    <a:pt x="1028" y="37"/>
                  </a:cubicBezTo>
                  <a:close/>
                  <a:moveTo>
                    <a:pt x="1067" y="47"/>
                  </a:moveTo>
                  <a:cubicBezTo>
                    <a:pt x="1136" y="67"/>
                    <a:pt x="1212" y="99"/>
                    <a:pt x="1284" y="147"/>
                  </a:cubicBezTo>
                  <a:lnTo>
                    <a:pt x="1284" y="147"/>
                  </a:lnTo>
                  <a:lnTo>
                    <a:pt x="1256" y="126"/>
                  </a:lnTo>
                  <a:cubicBezTo>
                    <a:pt x="1242" y="112"/>
                    <a:pt x="1214" y="98"/>
                    <a:pt x="1200" y="98"/>
                  </a:cubicBezTo>
                  <a:lnTo>
                    <a:pt x="1145" y="70"/>
                  </a:lnTo>
                  <a:cubicBezTo>
                    <a:pt x="1131" y="70"/>
                    <a:pt x="1117" y="56"/>
                    <a:pt x="1103" y="56"/>
                  </a:cubicBezTo>
                  <a:lnTo>
                    <a:pt x="1067" y="47"/>
                  </a:lnTo>
                  <a:close/>
                  <a:moveTo>
                    <a:pt x="1284" y="147"/>
                  </a:moveTo>
                  <a:lnTo>
                    <a:pt x="1312" y="168"/>
                  </a:lnTo>
                  <a:cubicBezTo>
                    <a:pt x="1319" y="174"/>
                    <a:pt x="1325" y="178"/>
                    <a:pt x="1332" y="181"/>
                  </a:cubicBezTo>
                  <a:lnTo>
                    <a:pt x="1332" y="181"/>
                  </a:lnTo>
                  <a:cubicBezTo>
                    <a:pt x="1316" y="169"/>
                    <a:pt x="1300" y="157"/>
                    <a:pt x="1284" y="147"/>
                  </a:cubicBezTo>
                  <a:close/>
                  <a:moveTo>
                    <a:pt x="1332" y="181"/>
                  </a:moveTo>
                  <a:cubicBezTo>
                    <a:pt x="1354" y="198"/>
                    <a:pt x="1375" y="217"/>
                    <a:pt x="1396" y="237"/>
                  </a:cubicBezTo>
                  <a:lnTo>
                    <a:pt x="1354" y="196"/>
                  </a:lnTo>
                  <a:cubicBezTo>
                    <a:pt x="1347" y="188"/>
                    <a:pt x="1339" y="185"/>
                    <a:pt x="1332" y="181"/>
                  </a:cubicBezTo>
                  <a:close/>
                  <a:moveTo>
                    <a:pt x="1396" y="237"/>
                  </a:moveTo>
                  <a:cubicBezTo>
                    <a:pt x="1465" y="311"/>
                    <a:pt x="1511" y="391"/>
                    <a:pt x="1538" y="472"/>
                  </a:cubicBezTo>
                  <a:lnTo>
                    <a:pt x="1538" y="472"/>
                  </a:lnTo>
                  <a:lnTo>
                    <a:pt x="1535" y="461"/>
                  </a:lnTo>
                  <a:cubicBezTo>
                    <a:pt x="1535" y="447"/>
                    <a:pt x="1521" y="419"/>
                    <a:pt x="1521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7"/>
                  </a:lnTo>
                  <a:close/>
                  <a:moveTo>
                    <a:pt x="1538" y="472"/>
                  </a:moveTo>
                  <a:lnTo>
                    <a:pt x="1549" y="516"/>
                  </a:lnTo>
                  <a:cubicBezTo>
                    <a:pt x="1549" y="530"/>
                    <a:pt x="1563" y="558"/>
                    <a:pt x="1563" y="600"/>
                  </a:cubicBezTo>
                  <a:lnTo>
                    <a:pt x="1563" y="684"/>
                  </a:lnTo>
                  <a:cubicBezTo>
                    <a:pt x="1562" y="706"/>
                    <a:pt x="1560" y="728"/>
                    <a:pt x="1557" y="750"/>
                  </a:cubicBezTo>
                  <a:lnTo>
                    <a:pt x="1557" y="750"/>
                  </a:lnTo>
                  <a:cubicBezTo>
                    <a:pt x="1574" y="659"/>
                    <a:pt x="1569" y="565"/>
                    <a:pt x="1538" y="472"/>
                  </a:cubicBezTo>
                  <a:close/>
                  <a:moveTo>
                    <a:pt x="768" y="7"/>
                  </a:moveTo>
                  <a:cubicBezTo>
                    <a:pt x="754" y="7"/>
                    <a:pt x="740" y="14"/>
                    <a:pt x="726" y="28"/>
                  </a:cubicBezTo>
                  <a:lnTo>
                    <a:pt x="656" y="28"/>
                  </a:lnTo>
                  <a:cubicBezTo>
                    <a:pt x="642" y="42"/>
                    <a:pt x="629" y="42"/>
                    <a:pt x="615" y="42"/>
                  </a:cubicBezTo>
                  <a:lnTo>
                    <a:pt x="559" y="56"/>
                  </a:lnTo>
                  <a:cubicBezTo>
                    <a:pt x="545" y="56"/>
                    <a:pt x="531" y="70"/>
                    <a:pt x="503" y="70"/>
                  </a:cubicBezTo>
                  <a:lnTo>
                    <a:pt x="461" y="98"/>
                  </a:lnTo>
                  <a:cubicBezTo>
                    <a:pt x="433" y="98"/>
                    <a:pt x="419" y="112"/>
                    <a:pt x="405" y="112"/>
                  </a:cubicBezTo>
                  <a:lnTo>
                    <a:pt x="350" y="140"/>
                  </a:lnTo>
                  <a:cubicBezTo>
                    <a:pt x="336" y="168"/>
                    <a:pt x="322" y="168"/>
                    <a:pt x="294" y="182"/>
                  </a:cubicBezTo>
                  <a:lnTo>
                    <a:pt x="252" y="210"/>
                  </a:lnTo>
                  <a:lnTo>
                    <a:pt x="210" y="251"/>
                  </a:lnTo>
                  <a:lnTo>
                    <a:pt x="182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112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16"/>
                    <a:pt x="43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57" y="1088"/>
                    <a:pt x="363" y="1353"/>
                    <a:pt x="768" y="1353"/>
                  </a:cubicBezTo>
                  <a:cubicBezTo>
                    <a:pt x="1174" y="1353"/>
                    <a:pt x="1506" y="1083"/>
                    <a:pt x="1557" y="750"/>
                  </a:cubicBezTo>
                  <a:lnTo>
                    <a:pt x="1557" y="750"/>
                  </a:lnTo>
                  <a:cubicBezTo>
                    <a:pt x="1503" y="1038"/>
                    <a:pt x="1228" y="1284"/>
                    <a:pt x="849" y="1284"/>
                  </a:cubicBezTo>
                  <a:cubicBezTo>
                    <a:pt x="836" y="1284"/>
                    <a:pt x="823" y="1284"/>
                    <a:pt x="810" y="1284"/>
                  </a:cubicBezTo>
                  <a:cubicBezTo>
                    <a:pt x="419" y="1256"/>
                    <a:pt x="126" y="977"/>
                    <a:pt x="126" y="656"/>
                  </a:cubicBezTo>
                  <a:cubicBezTo>
                    <a:pt x="126" y="279"/>
                    <a:pt x="475" y="42"/>
                    <a:pt x="782" y="28"/>
                  </a:cubicBezTo>
                  <a:lnTo>
                    <a:pt x="810" y="28"/>
                  </a:lnTo>
                  <a:cubicBezTo>
                    <a:pt x="796" y="14"/>
                    <a:pt x="782" y="7"/>
                    <a:pt x="768" y="7"/>
                  </a:cubicBezTo>
                  <a:close/>
                </a:path>
              </a:pathLst>
            </a:custGeom>
            <a:solidFill>
              <a:srgbClr val="8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5"/>
            <p:cNvSpPr/>
            <p:nvPr/>
          </p:nvSpPr>
          <p:spPr>
            <a:xfrm>
              <a:off x="4442375" y="3418750"/>
              <a:ext cx="39275" cy="33850"/>
            </a:xfrm>
            <a:custGeom>
              <a:avLst/>
              <a:gdLst/>
              <a:ahLst/>
              <a:cxnLst/>
              <a:rect l="l" t="t" r="r" b="b"/>
              <a:pathLst>
                <a:path w="1571" h="1354" extrusionOk="0">
                  <a:moveTo>
                    <a:pt x="880" y="0"/>
                  </a:moveTo>
                  <a:cubicBezTo>
                    <a:pt x="852" y="0"/>
                    <a:pt x="824" y="0"/>
                    <a:pt x="810" y="28"/>
                  </a:cubicBezTo>
                  <a:cubicBezTo>
                    <a:pt x="810" y="28"/>
                    <a:pt x="830" y="26"/>
                    <a:pt x="864" y="26"/>
                  </a:cubicBezTo>
                  <a:cubicBezTo>
                    <a:pt x="971" y="26"/>
                    <a:pt x="1215" y="50"/>
                    <a:pt x="1396" y="251"/>
                  </a:cubicBezTo>
                  <a:cubicBezTo>
                    <a:pt x="1472" y="331"/>
                    <a:pt x="1522" y="418"/>
                    <a:pt x="1547" y="506"/>
                  </a:cubicBezTo>
                  <a:lnTo>
                    <a:pt x="1547" y="506"/>
                  </a:lnTo>
                  <a:lnTo>
                    <a:pt x="1535" y="461"/>
                  </a:lnTo>
                  <a:cubicBezTo>
                    <a:pt x="1535" y="447"/>
                    <a:pt x="1521" y="419"/>
                    <a:pt x="1521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7"/>
                  </a:lnTo>
                  <a:lnTo>
                    <a:pt x="1354" y="196"/>
                  </a:lnTo>
                  <a:cubicBezTo>
                    <a:pt x="1340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14" y="98"/>
                    <a:pt x="1200" y="98"/>
                  </a:cubicBezTo>
                  <a:lnTo>
                    <a:pt x="1145" y="70"/>
                  </a:lnTo>
                  <a:cubicBezTo>
                    <a:pt x="1131" y="70"/>
                    <a:pt x="1117" y="56"/>
                    <a:pt x="1103" y="56"/>
                  </a:cubicBezTo>
                  <a:lnTo>
                    <a:pt x="1047" y="42"/>
                  </a:lnTo>
                  <a:cubicBezTo>
                    <a:pt x="1033" y="42"/>
                    <a:pt x="1019" y="28"/>
                    <a:pt x="991" y="28"/>
                  </a:cubicBezTo>
                  <a:lnTo>
                    <a:pt x="949" y="0"/>
                  </a:lnTo>
                  <a:close/>
                  <a:moveTo>
                    <a:pt x="1547" y="506"/>
                  </a:moveTo>
                  <a:lnTo>
                    <a:pt x="1549" y="516"/>
                  </a:lnTo>
                  <a:cubicBezTo>
                    <a:pt x="1549" y="525"/>
                    <a:pt x="1554" y="539"/>
                    <a:pt x="1558" y="558"/>
                  </a:cubicBezTo>
                  <a:lnTo>
                    <a:pt x="1558" y="558"/>
                  </a:lnTo>
                  <a:cubicBezTo>
                    <a:pt x="1555" y="541"/>
                    <a:pt x="1551" y="524"/>
                    <a:pt x="1547" y="506"/>
                  </a:cubicBezTo>
                  <a:close/>
                  <a:moveTo>
                    <a:pt x="1558" y="558"/>
                  </a:moveTo>
                  <a:cubicBezTo>
                    <a:pt x="1560" y="566"/>
                    <a:pt x="1561" y="575"/>
                    <a:pt x="1562" y="583"/>
                  </a:cubicBezTo>
                  <a:lnTo>
                    <a:pt x="1562" y="583"/>
                  </a:lnTo>
                  <a:cubicBezTo>
                    <a:pt x="1561" y="574"/>
                    <a:pt x="1560" y="566"/>
                    <a:pt x="1558" y="558"/>
                  </a:cubicBezTo>
                  <a:close/>
                  <a:moveTo>
                    <a:pt x="1562" y="583"/>
                  </a:moveTo>
                  <a:cubicBezTo>
                    <a:pt x="1563" y="588"/>
                    <a:pt x="1563" y="594"/>
                    <a:pt x="1563" y="600"/>
                  </a:cubicBezTo>
                  <a:lnTo>
                    <a:pt x="1563" y="684"/>
                  </a:lnTo>
                  <a:cubicBezTo>
                    <a:pt x="1562" y="713"/>
                    <a:pt x="1559" y="742"/>
                    <a:pt x="1553" y="770"/>
                  </a:cubicBezTo>
                  <a:lnTo>
                    <a:pt x="1553" y="770"/>
                  </a:lnTo>
                  <a:cubicBezTo>
                    <a:pt x="1567" y="709"/>
                    <a:pt x="1570" y="646"/>
                    <a:pt x="1562" y="583"/>
                  </a:cubicBezTo>
                  <a:close/>
                  <a:moveTo>
                    <a:pt x="768" y="7"/>
                  </a:moveTo>
                  <a:cubicBezTo>
                    <a:pt x="754" y="7"/>
                    <a:pt x="740" y="14"/>
                    <a:pt x="726" y="28"/>
                  </a:cubicBezTo>
                  <a:lnTo>
                    <a:pt x="656" y="28"/>
                  </a:lnTo>
                  <a:cubicBezTo>
                    <a:pt x="642" y="42"/>
                    <a:pt x="629" y="42"/>
                    <a:pt x="615" y="42"/>
                  </a:cubicBezTo>
                  <a:lnTo>
                    <a:pt x="559" y="56"/>
                  </a:lnTo>
                  <a:cubicBezTo>
                    <a:pt x="545" y="56"/>
                    <a:pt x="531" y="70"/>
                    <a:pt x="503" y="70"/>
                  </a:cubicBezTo>
                  <a:lnTo>
                    <a:pt x="461" y="98"/>
                  </a:lnTo>
                  <a:cubicBezTo>
                    <a:pt x="433" y="98"/>
                    <a:pt x="419" y="112"/>
                    <a:pt x="405" y="112"/>
                  </a:cubicBezTo>
                  <a:lnTo>
                    <a:pt x="350" y="140"/>
                  </a:lnTo>
                  <a:cubicBezTo>
                    <a:pt x="336" y="168"/>
                    <a:pt x="322" y="168"/>
                    <a:pt x="294" y="182"/>
                  </a:cubicBezTo>
                  <a:lnTo>
                    <a:pt x="252" y="210"/>
                  </a:lnTo>
                  <a:lnTo>
                    <a:pt x="210" y="251"/>
                  </a:lnTo>
                  <a:lnTo>
                    <a:pt x="182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112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16"/>
                    <a:pt x="43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57" y="1088"/>
                    <a:pt x="363" y="1353"/>
                    <a:pt x="768" y="1353"/>
                  </a:cubicBezTo>
                  <a:cubicBezTo>
                    <a:pt x="1166" y="1353"/>
                    <a:pt x="1493" y="1094"/>
                    <a:pt x="1553" y="770"/>
                  </a:cubicBezTo>
                  <a:lnTo>
                    <a:pt x="1553" y="770"/>
                  </a:lnTo>
                  <a:cubicBezTo>
                    <a:pt x="1491" y="1048"/>
                    <a:pt x="1215" y="1284"/>
                    <a:pt x="844" y="1284"/>
                  </a:cubicBezTo>
                  <a:cubicBezTo>
                    <a:pt x="837" y="1284"/>
                    <a:pt x="831" y="1284"/>
                    <a:pt x="824" y="1284"/>
                  </a:cubicBezTo>
                  <a:cubicBezTo>
                    <a:pt x="419" y="1284"/>
                    <a:pt x="112" y="1005"/>
                    <a:pt x="112" y="656"/>
                  </a:cubicBezTo>
                  <a:cubicBezTo>
                    <a:pt x="112" y="307"/>
                    <a:pt x="433" y="42"/>
                    <a:pt x="754" y="28"/>
                  </a:cubicBezTo>
                  <a:cubicBezTo>
                    <a:pt x="763" y="28"/>
                    <a:pt x="773" y="34"/>
                    <a:pt x="786" y="34"/>
                  </a:cubicBezTo>
                  <a:cubicBezTo>
                    <a:pt x="793" y="34"/>
                    <a:pt x="801" y="33"/>
                    <a:pt x="810" y="28"/>
                  </a:cubicBezTo>
                  <a:cubicBezTo>
                    <a:pt x="796" y="14"/>
                    <a:pt x="782" y="7"/>
                    <a:pt x="768" y="7"/>
                  </a:cubicBezTo>
                  <a:close/>
                </a:path>
              </a:pathLst>
            </a:custGeom>
            <a:solidFill>
              <a:srgbClr val="80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5"/>
            <p:cNvSpPr/>
            <p:nvPr/>
          </p:nvSpPr>
          <p:spPr>
            <a:xfrm>
              <a:off x="4456325" y="3425750"/>
              <a:ext cx="27600" cy="23500"/>
            </a:xfrm>
            <a:custGeom>
              <a:avLst/>
              <a:gdLst/>
              <a:ahLst/>
              <a:cxnLst/>
              <a:rect l="l" t="t" r="r" b="b"/>
              <a:pathLst>
                <a:path w="1104" h="940" extrusionOk="0">
                  <a:moveTo>
                    <a:pt x="676" y="0"/>
                  </a:moveTo>
                  <a:cubicBezTo>
                    <a:pt x="613" y="0"/>
                    <a:pt x="565" y="23"/>
                    <a:pt x="559" y="41"/>
                  </a:cubicBezTo>
                  <a:cubicBezTo>
                    <a:pt x="545" y="55"/>
                    <a:pt x="559" y="69"/>
                    <a:pt x="573" y="97"/>
                  </a:cubicBezTo>
                  <a:cubicBezTo>
                    <a:pt x="684" y="236"/>
                    <a:pt x="684" y="376"/>
                    <a:pt x="587" y="487"/>
                  </a:cubicBezTo>
                  <a:cubicBezTo>
                    <a:pt x="545" y="543"/>
                    <a:pt x="461" y="599"/>
                    <a:pt x="363" y="627"/>
                  </a:cubicBezTo>
                  <a:cubicBezTo>
                    <a:pt x="266" y="669"/>
                    <a:pt x="154" y="669"/>
                    <a:pt x="140" y="669"/>
                  </a:cubicBezTo>
                  <a:lnTo>
                    <a:pt x="57" y="669"/>
                  </a:lnTo>
                  <a:cubicBezTo>
                    <a:pt x="43" y="669"/>
                    <a:pt x="43" y="683"/>
                    <a:pt x="29" y="683"/>
                  </a:cubicBezTo>
                  <a:cubicBezTo>
                    <a:pt x="1" y="697"/>
                    <a:pt x="57" y="836"/>
                    <a:pt x="224" y="906"/>
                  </a:cubicBezTo>
                  <a:cubicBezTo>
                    <a:pt x="284" y="929"/>
                    <a:pt x="345" y="940"/>
                    <a:pt x="404" y="940"/>
                  </a:cubicBezTo>
                  <a:cubicBezTo>
                    <a:pt x="775" y="940"/>
                    <a:pt x="1104" y="531"/>
                    <a:pt x="935" y="195"/>
                  </a:cubicBezTo>
                  <a:cubicBezTo>
                    <a:pt x="871" y="42"/>
                    <a:pt x="761" y="0"/>
                    <a:pt x="676" y="0"/>
                  </a:cubicBezTo>
                  <a:close/>
                </a:path>
              </a:pathLst>
            </a:cu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5"/>
            <p:cNvSpPr/>
            <p:nvPr/>
          </p:nvSpPr>
          <p:spPr>
            <a:xfrm>
              <a:off x="4442375" y="3418750"/>
              <a:ext cx="39325" cy="33850"/>
            </a:xfrm>
            <a:custGeom>
              <a:avLst/>
              <a:gdLst/>
              <a:ahLst/>
              <a:cxnLst/>
              <a:rect l="l" t="t" r="r" b="b"/>
              <a:pathLst>
                <a:path w="1573" h="1354" extrusionOk="0">
                  <a:moveTo>
                    <a:pt x="810" y="0"/>
                  </a:moveTo>
                  <a:cubicBezTo>
                    <a:pt x="810" y="0"/>
                    <a:pt x="881" y="0"/>
                    <a:pt x="980" y="21"/>
                  </a:cubicBezTo>
                  <a:lnTo>
                    <a:pt x="980" y="21"/>
                  </a:lnTo>
                  <a:lnTo>
                    <a:pt x="949" y="0"/>
                  </a:lnTo>
                  <a:close/>
                  <a:moveTo>
                    <a:pt x="980" y="21"/>
                  </a:moveTo>
                  <a:lnTo>
                    <a:pt x="991" y="28"/>
                  </a:lnTo>
                  <a:cubicBezTo>
                    <a:pt x="1019" y="28"/>
                    <a:pt x="1033" y="42"/>
                    <a:pt x="1047" y="42"/>
                  </a:cubicBezTo>
                  <a:lnTo>
                    <a:pt x="1103" y="56"/>
                  </a:lnTo>
                  <a:cubicBezTo>
                    <a:pt x="1105" y="56"/>
                    <a:pt x="1106" y="56"/>
                    <a:pt x="1108" y="57"/>
                  </a:cubicBezTo>
                  <a:lnTo>
                    <a:pt x="1108" y="57"/>
                  </a:lnTo>
                  <a:cubicBezTo>
                    <a:pt x="1063" y="41"/>
                    <a:pt x="1020" y="29"/>
                    <a:pt x="980" y="21"/>
                  </a:cubicBezTo>
                  <a:close/>
                  <a:moveTo>
                    <a:pt x="1108" y="57"/>
                  </a:moveTo>
                  <a:lnTo>
                    <a:pt x="1108" y="57"/>
                  </a:lnTo>
                  <a:cubicBezTo>
                    <a:pt x="1111" y="58"/>
                    <a:pt x="1115" y="59"/>
                    <a:pt x="1118" y="60"/>
                  </a:cubicBezTo>
                  <a:lnTo>
                    <a:pt x="1118" y="60"/>
                  </a:lnTo>
                  <a:cubicBezTo>
                    <a:pt x="1115" y="59"/>
                    <a:pt x="1111" y="57"/>
                    <a:pt x="1108" y="57"/>
                  </a:cubicBezTo>
                  <a:close/>
                  <a:moveTo>
                    <a:pt x="1118" y="60"/>
                  </a:moveTo>
                  <a:lnTo>
                    <a:pt x="1118" y="60"/>
                  </a:lnTo>
                  <a:cubicBezTo>
                    <a:pt x="1126" y="64"/>
                    <a:pt x="1135" y="69"/>
                    <a:pt x="1143" y="70"/>
                  </a:cubicBezTo>
                  <a:lnTo>
                    <a:pt x="1143" y="70"/>
                  </a:lnTo>
                  <a:cubicBezTo>
                    <a:pt x="1135" y="67"/>
                    <a:pt x="1126" y="63"/>
                    <a:pt x="1118" y="60"/>
                  </a:cubicBezTo>
                  <a:close/>
                  <a:moveTo>
                    <a:pt x="1143" y="70"/>
                  </a:moveTo>
                  <a:cubicBezTo>
                    <a:pt x="1146" y="71"/>
                    <a:pt x="1148" y="72"/>
                    <a:pt x="1150" y="73"/>
                  </a:cubicBezTo>
                  <a:lnTo>
                    <a:pt x="1150" y="73"/>
                  </a:lnTo>
                  <a:lnTo>
                    <a:pt x="1145" y="70"/>
                  </a:lnTo>
                  <a:cubicBezTo>
                    <a:pt x="1144" y="70"/>
                    <a:pt x="1144" y="70"/>
                    <a:pt x="1143" y="70"/>
                  </a:cubicBezTo>
                  <a:close/>
                  <a:moveTo>
                    <a:pt x="1150" y="73"/>
                  </a:moveTo>
                  <a:lnTo>
                    <a:pt x="1200" y="98"/>
                  </a:lnTo>
                  <a:cubicBezTo>
                    <a:pt x="1202" y="98"/>
                    <a:pt x="1204" y="98"/>
                    <a:pt x="1207" y="99"/>
                  </a:cubicBezTo>
                  <a:lnTo>
                    <a:pt x="1207" y="99"/>
                  </a:lnTo>
                  <a:cubicBezTo>
                    <a:pt x="1188" y="89"/>
                    <a:pt x="1169" y="81"/>
                    <a:pt x="1150" y="73"/>
                  </a:cubicBezTo>
                  <a:close/>
                  <a:moveTo>
                    <a:pt x="754" y="0"/>
                  </a:moveTo>
                  <a:cubicBezTo>
                    <a:pt x="655" y="10"/>
                    <a:pt x="543" y="44"/>
                    <a:pt x="439" y="101"/>
                  </a:cubicBezTo>
                  <a:lnTo>
                    <a:pt x="439" y="101"/>
                  </a:lnTo>
                  <a:cubicBezTo>
                    <a:pt x="445" y="99"/>
                    <a:pt x="452" y="98"/>
                    <a:pt x="461" y="98"/>
                  </a:cubicBezTo>
                  <a:lnTo>
                    <a:pt x="503" y="70"/>
                  </a:lnTo>
                  <a:cubicBezTo>
                    <a:pt x="531" y="70"/>
                    <a:pt x="545" y="56"/>
                    <a:pt x="559" y="56"/>
                  </a:cubicBezTo>
                  <a:lnTo>
                    <a:pt x="615" y="42"/>
                  </a:lnTo>
                  <a:cubicBezTo>
                    <a:pt x="629" y="42"/>
                    <a:pt x="642" y="42"/>
                    <a:pt x="656" y="28"/>
                  </a:cubicBezTo>
                  <a:lnTo>
                    <a:pt x="726" y="28"/>
                  </a:lnTo>
                  <a:cubicBezTo>
                    <a:pt x="739" y="15"/>
                    <a:pt x="752" y="8"/>
                    <a:pt x="765" y="5"/>
                  </a:cubicBezTo>
                  <a:lnTo>
                    <a:pt x="765" y="5"/>
                  </a:lnTo>
                  <a:cubicBezTo>
                    <a:pt x="771" y="8"/>
                    <a:pt x="778" y="13"/>
                    <a:pt x="786" y="13"/>
                  </a:cubicBezTo>
                  <a:cubicBezTo>
                    <a:pt x="793" y="13"/>
                    <a:pt x="801" y="10"/>
                    <a:pt x="810" y="0"/>
                  </a:cubicBezTo>
                  <a:cubicBezTo>
                    <a:pt x="795" y="0"/>
                    <a:pt x="780" y="0"/>
                    <a:pt x="765" y="5"/>
                  </a:cubicBezTo>
                  <a:lnTo>
                    <a:pt x="765" y="5"/>
                  </a:lnTo>
                  <a:cubicBezTo>
                    <a:pt x="761" y="2"/>
                    <a:pt x="758" y="0"/>
                    <a:pt x="754" y="0"/>
                  </a:cubicBezTo>
                  <a:close/>
                  <a:moveTo>
                    <a:pt x="1207" y="99"/>
                  </a:moveTo>
                  <a:cubicBezTo>
                    <a:pt x="1224" y="107"/>
                    <a:pt x="1240" y="116"/>
                    <a:pt x="1257" y="126"/>
                  </a:cubicBezTo>
                  <a:lnTo>
                    <a:pt x="1257" y="126"/>
                  </a:lnTo>
                  <a:lnTo>
                    <a:pt x="1256" y="126"/>
                  </a:lnTo>
                  <a:cubicBezTo>
                    <a:pt x="1244" y="114"/>
                    <a:pt x="1222" y="102"/>
                    <a:pt x="1207" y="99"/>
                  </a:cubicBezTo>
                  <a:close/>
                  <a:moveTo>
                    <a:pt x="1257" y="126"/>
                  </a:moveTo>
                  <a:lnTo>
                    <a:pt x="1312" y="168"/>
                  </a:lnTo>
                  <a:cubicBezTo>
                    <a:pt x="1321" y="177"/>
                    <a:pt x="1331" y="180"/>
                    <a:pt x="1340" y="186"/>
                  </a:cubicBezTo>
                  <a:lnTo>
                    <a:pt x="1340" y="186"/>
                  </a:lnTo>
                  <a:cubicBezTo>
                    <a:pt x="1314" y="163"/>
                    <a:pt x="1286" y="144"/>
                    <a:pt x="1257" y="126"/>
                  </a:cubicBezTo>
                  <a:close/>
                  <a:moveTo>
                    <a:pt x="1340" y="186"/>
                  </a:moveTo>
                  <a:lnTo>
                    <a:pt x="1340" y="186"/>
                  </a:lnTo>
                  <a:cubicBezTo>
                    <a:pt x="1350" y="194"/>
                    <a:pt x="1360" y="202"/>
                    <a:pt x="1370" y="211"/>
                  </a:cubicBezTo>
                  <a:lnTo>
                    <a:pt x="1370" y="211"/>
                  </a:lnTo>
                  <a:lnTo>
                    <a:pt x="1354" y="196"/>
                  </a:lnTo>
                  <a:cubicBezTo>
                    <a:pt x="1349" y="191"/>
                    <a:pt x="1345" y="188"/>
                    <a:pt x="1340" y="186"/>
                  </a:cubicBezTo>
                  <a:close/>
                  <a:moveTo>
                    <a:pt x="1370" y="211"/>
                  </a:moveTo>
                  <a:lnTo>
                    <a:pt x="1396" y="237"/>
                  </a:lnTo>
                  <a:cubicBezTo>
                    <a:pt x="1387" y="228"/>
                    <a:pt x="1379" y="220"/>
                    <a:pt x="1370" y="211"/>
                  </a:cubicBezTo>
                  <a:close/>
                  <a:moveTo>
                    <a:pt x="1396" y="237"/>
                  </a:moveTo>
                  <a:lnTo>
                    <a:pt x="1396" y="237"/>
                  </a:lnTo>
                  <a:cubicBezTo>
                    <a:pt x="1462" y="306"/>
                    <a:pt x="1508" y="381"/>
                    <a:pt x="1535" y="457"/>
                  </a:cubicBezTo>
                  <a:lnTo>
                    <a:pt x="1535" y="457"/>
                  </a:lnTo>
                  <a:cubicBezTo>
                    <a:pt x="1533" y="443"/>
                    <a:pt x="1521" y="418"/>
                    <a:pt x="1521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7"/>
                  </a:lnTo>
                  <a:close/>
                  <a:moveTo>
                    <a:pt x="1535" y="457"/>
                  </a:moveTo>
                  <a:cubicBezTo>
                    <a:pt x="1535" y="458"/>
                    <a:pt x="1535" y="460"/>
                    <a:pt x="1535" y="461"/>
                  </a:cubicBezTo>
                  <a:lnTo>
                    <a:pt x="1549" y="516"/>
                  </a:lnTo>
                  <a:cubicBezTo>
                    <a:pt x="1549" y="530"/>
                    <a:pt x="1563" y="558"/>
                    <a:pt x="1563" y="600"/>
                  </a:cubicBezTo>
                  <a:lnTo>
                    <a:pt x="1563" y="684"/>
                  </a:lnTo>
                  <a:cubicBezTo>
                    <a:pt x="1563" y="693"/>
                    <a:pt x="1562" y="703"/>
                    <a:pt x="1561" y="713"/>
                  </a:cubicBezTo>
                  <a:lnTo>
                    <a:pt x="1561" y="713"/>
                  </a:lnTo>
                  <a:cubicBezTo>
                    <a:pt x="1573" y="628"/>
                    <a:pt x="1565" y="541"/>
                    <a:pt x="1535" y="457"/>
                  </a:cubicBezTo>
                  <a:close/>
                  <a:moveTo>
                    <a:pt x="439" y="101"/>
                  </a:moveTo>
                  <a:cubicBezTo>
                    <a:pt x="425" y="105"/>
                    <a:pt x="415" y="112"/>
                    <a:pt x="405" y="112"/>
                  </a:cubicBezTo>
                  <a:lnTo>
                    <a:pt x="350" y="140"/>
                  </a:lnTo>
                  <a:cubicBezTo>
                    <a:pt x="336" y="168"/>
                    <a:pt x="322" y="168"/>
                    <a:pt x="294" y="182"/>
                  </a:cubicBezTo>
                  <a:lnTo>
                    <a:pt x="252" y="210"/>
                  </a:lnTo>
                  <a:lnTo>
                    <a:pt x="210" y="251"/>
                  </a:lnTo>
                  <a:lnTo>
                    <a:pt x="182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112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16"/>
                    <a:pt x="43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57" y="1088"/>
                    <a:pt x="363" y="1353"/>
                    <a:pt x="768" y="1353"/>
                  </a:cubicBezTo>
                  <a:cubicBezTo>
                    <a:pt x="1189" y="1353"/>
                    <a:pt x="1531" y="1063"/>
                    <a:pt x="1561" y="713"/>
                  </a:cubicBezTo>
                  <a:lnTo>
                    <a:pt x="1561" y="713"/>
                  </a:lnTo>
                  <a:cubicBezTo>
                    <a:pt x="1520" y="1015"/>
                    <a:pt x="1231" y="1284"/>
                    <a:pt x="830" y="1284"/>
                  </a:cubicBezTo>
                  <a:cubicBezTo>
                    <a:pt x="823" y="1284"/>
                    <a:pt x="817" y="1284"/>
                    <a:pt x="810" y="1284"/>
                  </a:cubicBezTo>
                  <a:cubicBezTo>
                    <a:pt x="405" y="1256"/>
                    <a:pt x="85" y="977"/>
                    <a:pt x="85" y="628"/>
                  </a:cubicBezTo>
                  <a:cubicBezTo>
                    <a:pt x="85" y="384"/>
                    <a:pt x="248" y="205"/>
                    <a:pt x="439" y="101"/>
                  </a:cubicBezTo>
                  <a:close/>
                </a:path>
              </a:pathLst>
            </a:custGeom>
            <a:solidFill>
              <a:srgbClr val="7D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5"/>
            <p:cNvSpPr/>
            <p:nvPr/>
          </p:nvSpPr>
          <p:spPr>
            <a:xfrm>
              <a:off x="4442375" y="3418750"/>
              <a:ext cx="44800" cy="33850"/>
            </a:xfrm>
            <a:custGeom>
              <a:avLst/>
              <a:gdLst/>
              <a:ahLst/>
              <a:cxnLst/>
              <a:rect l="l" t="t" r="r" b="b"/>
              <a:pathLst>
                <a:path w="1792" h="1354" extrusionOk="0">
                  <a:moveTo>
                    <a:pt x="810" y="0"/>
                  </a:moveTo>
                  <a:cubicBezTo>
                    <a:pt x="810" y="0"/>
                    <a:pt x="883" y="0"/>
                    <a:pt x="983" y="23"/>
                  </a:cubicBezTo>
                  <a:lnTo>
                    <a:pt x="983" y="23"/>
                  </a:lnTo>
                  <a:lnTo>
                    <a:pt x="949" y="0"/>
                  </a:lnTo>
                  <a:close/>
                  <a:moveTo>
                    <a:pt x="983" y="23"/>
                  </a:moveTo>
                  <a:lnTo>
                    <a:pt x="991" y="28"/>
                  </a:lnTo>
                  <a:cubicBezTo>
                    <a:pt x="1019" y="28"/>
                    <a:pt x="1033" y="42"/>
                    <a:pt x="1047" y="42"/>
                  </a:cubicBezTo>
                  <a:lnTo>
                    <a:pt x="1083" y="51"/>
                  </a:lnTo>
                  <a:lnTo>
                    <a:pt x="1083" y="51"/>
                  </a:lnTo>
                  <a:cubicBezTo>
                    <a:pt x="1048" y="39"/>
                    <a:pt x="1014" y="30"/>
                    <a:pt x="983" y="23"/>
                  </a:cubicBezTo>
                  <a:close/>
                  <a:moveTo>
                    <a:pt x="740" y="0"/>
                  </a:moveTo>
                  <a:cubicBezTo>
                    <a:pt x="639" y="11"/>
                    <a:pt x="520" y="48"/>
                    <a:pt x="410" y="111"/>
                  </a:cubicBezTo>
                  <a:lnTo>
                    <a:pt x="410" y="111"/>
                  </a:lnTo>
                  <a:cubicBezTo>
                    <a:pt x="422" y="109"/>
                    <a:pt x="436" y="98"/>
                    <a:pt x="461" y="98"/>
                  </a:cubicBezTo>
                  <a:lnTo>
                    <a:pt x="503" y="70"/>
                  </a:lnTo>
                  <a:cubicBezTo>
                    <a:pt x="531" y="70"/>
                    <a:pt x="545" y="56"/>
                    <a:pt x="559" y="56"/>
                  </a:cubicBezTo>
                  <a:lnTo>
                    <a:pt x="615" y="42"/>
                  </a:lnTo>
                  <a:cubicBezTo>
                    <a:pt x="629" y="42"/>
                    <a:pt x="642" y="42"/>
                    <a:pt x="656" y="28"/>
                  </a:cubicBezTo>
                  <a:lnTo>
                    <a:pt x="726" y="28"/>
                  </a:lnTo>
                  <a:cubicBezTo>
                    <a:pt x="737" y="17"/>
                    <a:pt x="748" y="11"/>
                    <a:pt x="759" y="7"/>
                  </a:cubicBezTo>
                  <a:lnTo>
                    <a:pt x="759" y="7"/>
                  </a:lnTo>
                  <a:cubicBezTo>
                    <a:pt x="766" y="10"/>
                    <a:pt x="774" y="13"/>
                    <a:pt x="782" y="13"/>
                  </a:cubicBezTo>
                  <a:cubicBezTo>
                    <a:pt x="791" y="13"/>
                    <a:pt x="801" y="10"/>
                    <a:pt x="810" y="0"/>
                  </a:cubicBezTo>
                  <a:cubicBezTo>
                    <a:pt x="793" y="0"/>
                    <a:pt x="776" y="0"/>
                    <a:pt x="759" y="7"/>
                  </a:cubicBezTo>
                  <a:lnTo>
                    <a:pt x="759" y="7"/>
                  </a:lnTo>
                  <a:cubicBezTo>
                    <a:pt x="751" y="4"/>
                    <a:pt x="745" y="0"/>
                    <a:pt x="740" y="0"/>
                  </a:cubicBezTo>
                  <a:close/>
                  <a:moveTo>
                    <a:pt x="410" y="111"/>
                  </a:moveTo>
                  <a:lnTo>
                    <a:pt x="410" y="111"/>
                  </a:lnTo>
                  <a:cubicBezTo>
                    <a:pt x="408" y="112"/>
                    <a:pt x="407" y="112"/>
                    <a:pt x="405" y="112"/>
                  </a:cubicBezTo>
                  <a:lnTo>
                    <a:pt x="350" y="140"/>
                  </a:lnTo>
                  <a:cubicBezTo>
                    <a:pt x="345" y="149"/>
                    <a:pt x="340" y="156"/>
                    <a:pt x="335" y="160"/>
                  </a:cubicBezTo>
                  <a:lnTo>
                    <a:pt x="335" y="160"/>
                  </a:lnTo>
                  <a:cubicBezTo>
                    <a:pt x="359" y="143"/>
                    <a:pt x="384" y="126"/>
                    <a:pt x="410" y="111"/>
                  </a:cubicBezTo>
                  <a:close/>
                  <a:moveTo>
                    <a:pt x="335" y="160"/>
                  </a:moveTo>
                  <a:lnTo>
                    <a:pt x="335" y="160"/>
                  </a:lnTo>
                  <a:cubicBezTo>
                    <a:pt x="332" y="162"/>
                    <a:pt x="330" y="164"/>
                    <a:pt x="328" y="165"/>
                  </a:cubicBezTo>
                  <a:lnTo>
                    <a:pt x="328" y="165"/>
                  </a:lnTo>
                  <a:cubicBezTo>
                    <a:pt x="330" y="164"/>
                    <a:pt x="332" y="162"/>
                    <a:pt x="335" y="160"/>
                  </a:cubicBezTo>
                  <a:close/>
                  <a:moveTo>
                    <a:pt x="1083" y="51"/>
                  </a:moveTo>
                  <a:cubicBezTo>
                    <a:pt x="1182" y="85"/>
                    <a:pt x="1292" y="142"/>
                    <a:pt x="1382" y="237"/>
                  </a:cubicBezTo>
                  <a:cubicBezTo>
                    <a:pt x="1791" y="661"/>
                    <a:pt x="1426" y="1284"/>
                    <a:pt x="795" y="1284"/>
                  </a:cubicBezTo>
                  <a:cubicBezTo>
                    <a:pt x="782" y="1284"/>
                    <a:pt x="768" y="1284"/>
                    <a:pt x="754" y="1284"/>
                  </a:cubicBezTo>
                  <a:cubicBezTo>
                    <a:pt x="363" y="1256"/>
                    <a:pt x="57" y="963"/>
                    <a:pt x="71" y="628"/>
                  </a:cubicBezTo>
                  <a:cubicBezTo>
                    <a:pt x="78" y="425"/>
                    <a:pt x="187" y="270"/>
                    <a:pt x="328" y="165"/>
                  </a:cubicBezTo>
                  <a:lnTo>
                    <a:pt x="328" y="165"/>
                  </a:lnTo>
                  <a:cubicBezTo>
                    <a:pt x="319" y="171"/>
                    <a:pt x="308" y="174"/>
                    <a:pt x="294" y="182"/>
                  </a:cubicBezTo>
                  <a:lnTo>
                    <a:pt x="252" y="210"/>
                  </a:lnTo>
                  <a:lnTo>
                    <a:pt x="210" y="251"/>
                  </a:lnTo>
                  <a:lnTo>
                    <a:pt x="182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112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16"/>
                    <a:pt x="43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57" y="1088"/>
                    <a:pt x="363" y="1353"/>
                    <a:pt x="768" y="1353"/>
                  </a:cubicBezTo>
                  <a:cubicBezTo>
                    <a:pt x="1200" y="1353"/>
                    <a:pt x="1549" y="1046"/>
                    <a:pt x="1563" y="684"/>
                  </a:cubicBezTo>
                  <a:lnTo>
                    <a:pt x="1563" y="600"/>
                  </a:lnTo>
                  <a:cubicBezTo>
                    <a:pt x="1563" y="558"/>
                    <a:pt x="1549" y="530"/>
                    <a:pt x="1549" y="516"/>
                  </a:cubicBezTo>
                  <a:lnTo>
                    <a:pt x="1535" y="461"/>
                  </a:lnTo>
                  <a:cubicBezTo>
                    <a:pt x="1535" y="447"/>
                    <a:pt x="1521" y="419"/>
                    <a:pt x="1521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7"/>
                  </a:lnTo>
                  <a:lnTo>
                    <a:pt x="1354" y="196"/>
                  </a:lnTo>
                  <a:cubicBezTo>
                    <a:pt x="1340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14" y="98"/>
                    <a:pt x="1200" y="98"/>
                  </a:cubicBezTo>
                  <a:lnTo>
                    <a:pt x="1145" y="70"/>
                  </a:lnTo>
                  <a:cubicBezTo>
                    <a:pt x="1131" y="70"/>
                    <a:pt x="1117" y="56"/>
                    <a:pt x="1103" y="56"/>
                  </a:cubicBezTo>
                  <a:lnTo>
                    <a:pt x="1083" y="51"/>
                  </a:lnTo>
                  <a:close/>
                </a:path>
              </a:pathLst>
            </a:custGeom>
            <a:solidFill>
              <a:srgbClr val="797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5"/>
            <p:cNvSpPr/>
            <p:nvPr/>
          </p:nvSpPr>
          <p:spPr>
            <a:xfrm>
              <a:off x="4458075" y="3426725"/>
              <a:ext cx="23975" cy="22175"/>
            </a:xfrm>
            <a:custGeom>
              <a:avLst/>
              <a:gdLst/>
              <a:ahLst/>
              <a:cxnLst/>
              <a:rect l="l" t="t" r="r" b="b"/>
              <a:pathLst>
                <a:path w="959" h="887" extrusionOk="0">
                  <a:moveTo>
                    <a:pt x="633" y="0"/>
                  </a:moveTo>
                  <a:cubicBezTo>
                    <a:pt x="612" y="0"/>
                    <a:pt x="591" y="5"/>
                    <a:pt x="572" y="16"/>
                  </a:cubicBezTo>
                  <a:cubicBezTo>
                    <a:pt x="558" y="30"/>
                    <a:pt x="544" y="58"/>
                    <a:pt x="572" y="142"/>
                  </a:cubicBezTo>
                  <a:cubicBezTo>
                    <a:pt x="614" y="267"/>
                    <a:pt x="600" y="379"/>
                    <a:pt x="531" y="476"/>
                  </a:cubicBezTo>
                  <a:cubicBezTo>
                    <a:pt x="503" y="490"/>
                    <a:pt x="461" y="560"/>
                    <a:pt x="349" y="616"/>
                  </a:cubicBezTo>
                  <a:cubicBezTo>
                    <a:pt x="266" y="644"/>
                    <a:pt x="154" y="658"/>
                    <a:pt x="70" y="686"/>
                  </a:cubicBezTo>
                  <a:cubicBezTo>
                    <a:pt x="42" y="700"/>
                    <a:pt x="42" y="700"/>
                    <a:pt x="14" y="713"/>
                  </a:cubicBezTo>
                  <a:cubicBezTo>
                    <a:pt x="1" y="727"/>
                    <a:pt x="1" y="783"/>
                    <a:pt x="84" y="839"/>
                  </a:cubicBezTo>
                  <a:cubicBezTo>
                    <a:pt x="138" y="871"/>
                    <a:pt x="204" y="887"/>
                    <a:pt x="276" y="887"/>
                  </a:cubicBezTo>
                  <a:cubicBezTo>
                    <a:pt x="574" y="887"/>
                    <a:pt x="958" y="622"/>
                    <a:pt x="879" y="239"/>
                  </a:cubicBezTo>
                  <a:cubicBezTo>
                    <a:pt x="834" y="92"/>
                    <a:pt x="725" y="0"/>
                    <a:pt x="633" y="0"/>
                  </a:cubicBezTo>
                  <a:close/>
                </a:path>
              </a:pathLst>
            </a:custGeom>
            <a:solidFill>
              <a:srgbClr val="B2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5"/>
            <p:cNvSpPr/>
            <p:nvPr/>
          </p:nvSpPr>
          <p:spPr>
            <a:xfrm>
              <a:off x="4442375" y="3418750"/>
              <a:ext cx="39750" cy="33850"/>
            </a:xfrm>
            <a:custGeom>
              <a:avLst/>
              <a:gdLst/>
              <a:ahLst/>
              <a:cxnLst/>
              <a:rect l="l" t="t" r="r" b="b"/>
              <a:pathLst>
                <a:path w="1590" h="1354" extrusionOk="0">
                  <a:moveTo>
                    <a:pt x="818" y="0"/>
                  </a:moveTo>
                  <a:cubicBezTo>
                    <a:pt x="813" y="0"/>
                    <a:pt x="810" y="0"/>
                    <a:pt x="810" y="0"/>
                  </a:cubicBezTo>
                  <a:lnTo>
                    <a:pt x="827" y="0"/>
                  </a:lnTo>
                  <a:cubicBezTo>
                    <a:pt x="824" y="0"/>
                    <a:pt x="820" y="0"/>
                    <a:pt x="818" y="0"/>
                  </a:cubicBezTo>
                  <a:close/>
                  <a:moveTo>
                    <a:pt x="827" y="0"/>
                  </a:moveTo>
                  <a:cubicBezTo>
                    <a:pt x="854" y="1"/>
                    <a:pt x="908" y="4"/>
                    <a:pt x="977" y="19"/>
                  </a:cubicBezTo>
                  <a:lnTo>
                    <a:pt x="977" y="19"/>
                  </a:lnTo>
                  <a:lnTo>
                    <a:pt x="949" y="0"/>
                  </a:lnTo>
                  <a:close/>
                  <a:moveTo>
                    <a:pt x="977" y="19"/>
                  </a:moveTo>
                  <a:lnTo>
                    <a:pt x="991" y="28"/>
                  </a:lnTo>
                  <a:cubicBezTo>
                    <a:pt x="1019" y="28"/>
                    <a:pt x="1033" y="42"/>
                    <a:pt x="1047" y="42"/>
                  </a:cubicBezTo>
                  <a:lnTo>
                    <a:pt x="1103" y="56"/>
                  </a:lnTo>
                  <a:cubicBezTo>
                    <a:pt x="1104" y="56"/>
                    <a:pt x="1106" y="56"/>
                    <a:pt x="1108" y="57"/>
                  </a:cubicBezTo>
                  <a:lnTo>
                    <a:pt x="1108" y="57"/>
                  </a:lnTo>
                  <a:cubicBezTo>
                    <a:pt x="1061" y="39"/>
                    <a:pt x="1016" y="27"/>
                    <a:pt x="977" y="19"/>
                  </a:cubicBezTo>
                  <a:close/>
                  <a:moveTo>
                    <a:pt x="1108" y="57"/>
                  </a:moveTo>
                  <a:cubicBezTo>
                    <a:pt x="1112" y="58"/>
                    <a:pt x="1116" y="60"/>
                    <a:pt x="1121" y="62"/>
                  </a:cubicBezTo>
                  <a:lnTo>
                    <a:pt x="1121" y="62"/>
                  </a:lnTo>
                  <a:cubicBezTo>
                    <a:pt x="1116" y="59"/>
                    <a:pt x="1112" y="58"/>
                    <a:pt x="1108" y="57"/>
                  </a:cubicBezTo>
                  <a:close/>
                  <a:moveTo>
                    <a:pt x="1121" y="62"/>
                  </a:moveTo>
                  <a:lnTo>
                    <a:pt x="1121" y="62"/>
                  </a:lnTo>
                  <a:cubicBezTo>
                    <a:pt x="1127" y="65"/>
                    <a:pt x="1134" y="69"/>
                    <a:pt x="1141" y="70"/>
                  </a:cubicBezTo>
                  <a:lnTo>
                    <a:pt x="1141" y="70"/>
                  </a:lnTo>
                  <a:cubicBezTo>
                    <a:pt x="1134" y="67"/>
                    <a:pt x="1127" y="64"/>
                    <a:pt x="1121" y="62"/>
                  </a:cubicBezTo>
                  <a:close/>
                  <a:moveTo>
                    <a:pt x="754" y="0"/>
                  </a:moveTo>
                  <a:cubicBezTo>
                    <a:pt x="688" y="9"/>
                    <a:pt x="597" y="30"/>
                    <a:pt x="504" y="70"/>
                  </a:cubicBezTo>
                  <a:lnTo>
                    <a:pt x="504" y="70"/>
                  </a:lnTo>
                  <a:cubicBezTo>
                    <a:pt x="531" y="70"/>
                    <a:pt x="545" y="56"/>
                    <a:pt x="559" y="56"/>
                  </a:cubicBezTo>
                  <a:lnTo>
                    <a:pt x="615" y="42"/>
                  </a:lnTo>
                  <a:cubicBezTo>
                    <a:pt x="629" y="42"/>
                    <a:pt x="642" y="42"/>
                    <a:pt x="656" y="28"/>
                  </a:cubicBezTo>
                  <a:lnTo>
                    <a:pt x="726" y="28"/>
                  </a:lnTo>
                  <a:cubicBezTo>
                    <a:pt x="739" y="15"/>
                    <a:pt x="752" y="8"/>
                    <a:pt x="765" y="5"/>
                  </a:cubicBezTo>
                  <a:lnTo>
                    <a:pt x="765" y="5"/>
                  </a:lnTo>
                  <a:cubicBezTo>
                    <a:pt x="771" y="8"/>
                    <a:pt x="778" y="13"/>
                    <a:pt x="786" y="13"/>
                  </a:cubicBezTo>
                  <a:cubicBezTo>
                    <a:pt x="793" y="13"/>
                    <a:pt x="801" y="10"/>
                    <a:pt x="810" y="0"/>
                  </a:cubicBezTo>
                  <a:cubicBezTo>
                    <a:pt x="795" y="0"/>
                    <a:pt x="780" y="0"/>
                    <a:pt x="765" y="5"/>
                  </a:cubicBezTo>
                  <a:lnTo>
                    <a:pt x="765" y="5"/>
                  </a:lnTo>
                  <a:cubicBezTo>
                    <a:pt x="761" y="2"/>
                    <a:pt x="758" y="0"/>
                    <a:pt x="754" y="0"/>
                  </a:cubicBezTo>
                  <a:close/>
                  <a:moveTo>
                    <a:pt x="504" y="70"/>
                  </a:moveTo>
                  <a:cubicBezTo>
                    <a:pt x="503" y="70"/>
                    <a:pt x="503" y="70"/>
                    <a:pt x="503" y="70"/>
                  </a:cubicBezTo>
                  <a:lnTo>
                    <a:pt x="502" y="71"/>
                  </a:lnTo>
                  <a:lnTo>
                    <a:pt x="502" y="71"/>
                  </a:lnTo>
                  <a:cubicBezTo>
                    <a:pt x="502" y="71"/>
                    <a:pt x="503" y="70"/>
                    <a:pt x="504" y="70"/>
                  </a:cubicBezTo>
                  <a:close/>
                  <a:moveTo>
                    <a:pt x="1141" y="70"/>
                  </a:moveTo>
                  <a:lnTo>
                    <a:pt x="1141" y="70"/>
                  </a:lnTo>
                  <a:cubicBezTo>
                    <a:pt x="1150" y="73"/>
                    <a:pt x="1159" y="77"/>
                    <a:pt x="1168" y="82"/>
                  </a:cubicBezTo>
                  <a:lnTo>
                    <a:pt x="1168" y="82"/>
                  </a:lnTo>
                  <a:lnTo>
                    <a:pt x="1145" y="70"/>
                  </a:lnTo>
                  <a:cubicBezTo>
                    <a:pt x="1143" y="70"/>
                    <a:pt x="1142" y="70"/>
                    <a:pt x="1141" y="70"/>
                  </a:cubicBezTo>
                  <a:close/>
                  <a:moveTo>
                    <a:pt x="1168" y="82"/>
                  </a:moveTo>
                  <a:lnTo>
                    <a:pt x="1200" y="98"/>
                  </a:lnTo>
                  <a:cubicBezTo>
                    <a:pt x="1201" y="98"/>
                    <a:pt x="1201" y="98"/>
                    <a:pt x="1201" y="98"/>
                  </a:cubicBezTo>
                  <a:lnTo>
                    <a:pt x="1201" y="98"/>
                  </a:lnTo>
                  <a:cubicBezTo>
                    <a:pt x="1190" y="92"/>
                    <a:pt x="1179" y="87"/>
                    <a:pt x="1168" y="82"/>
                  </a:cubicBezTo>
                  <a:close/>
                  <a:moveTo>
                    <a:pt x="502" y="71"/>
                  </a:moveTo>
                  <a:lnTo>
                    <a:pt x="502" y="71"/>
                  </a:lnTo>
                  <a:cubicBezTo>
                    <a:pt x="480" y="80"/>
                    <a:pt x="457" y="91"/>
                    <a:pt x="435" y="102"/>
                  </a:cubicBezTo>
                  <a:lnTo>
                    <a:pt x="435" y="102"/>
                  </a:lnTo>
                  <a:cubicBezTo>
                    <a:pt x="442" y="100"/>
                    <a:pt x="451" y="98"/>
                    <a:pt x="461" y="98"/>
                  </a:cubicBezTo>
                  <a:lnTo>
                    <a:pt x="502" y="71"/>
                  </a:lnTo>
                  <a:close/>
                  <a:moveTo>
                    <a:pt x="1201" y="98"/>
                  </a:moveTo>
                  <a:cubicBezTo>
                    <a:pt x="1228" y="112"/>
                    <a:pt x="1256" y="128"/>
                    <a:pt x="1283" y="146"/>
                  </a:cubicBezTo>
                  <a:lnTo>
                    <a:pt x="1283" y="146"/>
                  </a:lnTo>
                  <a:lnTo>
                    <a:pt x="1256" y="126"/>
                  </a:lnTo>
                  <a:cubicBezTo>
                    <a:pt x="1243" y="112"/>
                    <a:pt x="1215" y="99"/>
                    <a:pt x="1201" y="98"/>
                  </a:cubicBezTo>
                  <a:close/>
                  <a:moveTo>
                    <a:pt x="1283" y="146"/>
                  </a:moveTo>
                  <a:lnTo>
                    <a:pt x="1312" y="168"/>
                  </a:lnTo>
                  <a:cubicBezTo>
                    <a:pt x="1319" y="174"/>
                    <a:pt x="1325" y="178"/>
                    <a:pt x="1332" y="181"/>
                  </a:cubicBezTo>
                  <a:lnTo>
                    <a:pt x="1332" y="181"/>
                  </a:lnTo>
                  <a:cubicBezTo>
                    <a:pt x="1316" y="169"/>
                    <a:pt x="1299" y="157"/>
                    <a:pt x="1283" y="146"/>
                  </a:cubicBezTo>
                  <a:close/>
                  <a:moveTo>
                    <a:pt x="1332" y="181"/>
                  </a:moveTo>
                  <a:lnTo>
                    <a:pt x="1332" y="181"/>
                  </a:lnTo>
                  <a:cubicBezTo>
                    <a:pt x="1347" y="193"/>
                    <a:pt x="1363" y="206"/>
                    <a:pt x="1379" y="220"/>
                  </a:cubicBezTo>
                  <a:lnTo>
                    <a:pt x="1379" y="220"/>
                  </a:lnTo>
                  <a:lnTo>
                    <a:pt x="1354" y="196"/>
                  </a:lnTo>
                  <a:cubicBezTo>
                    <a:pt x="1346" y="188"/>
                    <a:pt x="1339" y="185"/>
                    <a:pt x="1332" y="181"/>
                  </a:cubicBezTo>
                  <a:close/>
                  <a:moveTo>
                    <a:pt x="1379" y="220"/>
                  </a:moveTo>
                  <a:lnTo>
                    <a:pt x="1396" y="237"/>
                  </a:lnTo>
                  <a:lnTo>
                    <a:pt x="1424" y="265"/>
                  </a:lnTo>
                  <a:lnTo>
                    <a:pt x="1438" y="279"/>
                  </a:lnTo>
                  <a:cubicBezTo>
                    <a:pt x="1418" y="258"/>
                    <a:pt x="1399" y="239"/>
                    <a:pt x="1379" y="220"/>
                  </a:cubicBezTo>
                  <a:close/>
                  <a:moveTo>
                    <a:pt x="1438" y="279"/>
                  </a:moveTo>
                  <a:cubicBezTo>
                    <a:pt x="1474" y="324"/>
                    <a:pt x="1502" y="370"/>
                    <a:pt x="1524" y="418"/>
                  </a:cubicBezTo>
                  <a:lnTo>
                    <a:pt x="1524" y="418"/>
                  </a:lnTo>
                  <a:cubicBezTo>
                    <a:pt x="1522" y="413"/>
                    <a:pt x="1521" y="408"/>
                    <a:pt x="1521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38" y="279"/>
                  </a:lnTo>
                  <a:close/>
                  <a:moveTo>
                    <a:pt x="1524" y="418"/>
                  </a:moveTo>
                  <a:cubicBezTo>
                    <a:pt x="1527" y="432"/>
                    <a:pt x="1535" y="450"/>
                    <a:pt x="1535" y="461"/>
                  </a:cubicBezTo>
                  <a:lnTo>
                    <a:pt x="1549" y="516"/>
                  </a:lnTo>
                  <a:cubicBezTo>
                    <a:pt x="1549" y="530"/>
                    <a:pt x="1563" y="558"/>
                    <a:pt x="1563" y="600"/>
                  </a:cubicBezTo>
                  <a:lnTo>
                    <a:pt x="1563" y="684"/>
                  </a:lnTo>
                  <a:cubicBezTo>
                    <a:pt x="1561" y="745"/>
                    <a:pt x="1549" y="804"/>
                    <a:pt x="1529" y="861"/>
                  </a:cubicBezTo>
                  <a:lnTo>
                    <a:pt x="1529" y="861"/>
                  </a:lnTo>
                  <a:cubicBezTo>
                    <a:pt x="1585" y="721"/>
                    <a:pt x="1589" y="565"/>
                    <a:pt x="1524" y="418"/>
                  </a:cubicBezTo>
                  <a:close/>
                  <a:moveTo>
                    <a:pt x="435" y="102"/>
                  </a:moveTo>
                  <a:cubicBezTo>
                    <a:pt x="423" y="106"/>
                    <a:pt x="414" y="112"/>
                    <a:pt x="405" y="112"/>
                  </a:cubicBezTo>
                  <a:lnTo>
                    <a:pt x="350" y="140"/>
                  </a:lnTo>
                  <a:cubicBezTo>
                    <a:pt x="336" y="168"/>
                    <a:pt x="322" y="168"/>
                    <a:pt x="294" y="182"/>
                  </a:cubicBezTo>
                  <a:lnTo>
                    <a:pt x="252" y="210"/>
                  </a:lnTo>
                  <a:lnTo>
                    <a:pt x="210" y="251"/>
                  </a:lnTo>
                  <a:lnTo>
                    <a:pt x="182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112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16"/>
                    <a:pt x="43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57" y="1088"/>
                    <a:pt x="363" y="1353"/>
                    <a:pt x="768" y="1353"/>
                  </a:cubicBezTo>
                  <a:cubicBezTo>
                    <a:pt x="1128" y="1353"/>
                    <a:pt x="1429" y="1141"/>
                    <a:pt x="1529" y="861"/>
                  </a:cubicBezTo>
                  <a:lnTo>
                    <a:pt x="1529" y="861"/>
                  </a:lnTo>
                  <a:cubicBezTo>
                    <a:pt x="1429" y="1107"/>
                    <a:pt x="1165" y="1301"/>
                    <a:pt x="832" y="1301"/>
                  </a:cubicBezTo>
                  <a:cubicBezTo>
                    <a:pt x="806" y="1301"/>
                    <a:pt x="780" y="1300"/>
                    <a:pt x="754" y="1298"/>
                  </a:cubicBezTo>
                  <a:cubicBezTo>
                    <a:pt x="322" y="1256"/>
                    <a:pt x="57" y="949"/>
                    <a:pt x="71" y="656"/>
                  </a:cubicBezTo>
                  <a:cubicBezTo>
                    <a:pt x="79" y="367"/>
                    <a:pt x="253" y="197"/>
                    <a:pt x="435" y="102"/>
                  </a:cubicBezTo>
                  <a:close/>
                </a:path>
              </a:pathLst>
            </a:custGeom>
            <a:solidFill>
              <a:srgbClr val="75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5"/>
            <p:cNvSpPr/>
            <p:nvPr/>
          </p:nvSpPr>
          <p:spPr>
            <a:xfrm>
              <a:off x="4442375" y="3418750"/>
              <a:ext cx="44700" cy="33850"/>
            </a:xfrm>
            <a:custGeom>
              <a:avLst/>
              <a:gdLst/>
              <a:ahLst/>
              <a:cxnLst/>
              <a:rect l="l" t="t" r="r" b="b"/>
              <a:pathLst>
                <a:path w="1788" h="1354" extrusionOk="0">
                  <a:moveTo>
                    <a:pt x="818" y="0"/>
                  </a:moveTo>
                  <a:cubicBezTo>
                    <a:pt x="813" y="0"/>
                    <a:pt x="810" y="0"/>
                    <a:pt x="810" y="0"/>
                  </a:cubicBezTo>
                  <a:lnTo>
                    <a:pt x="829" y="0"/>
                  </a:lnTo>
                  <a:cubicBezTo>
                    <a:pt x="825" y="0"/>
                    <a:pt x="821" y="0"/>
                    <a:pt x="818" y="0"/>
                  </a:cubicBezTo>
                  <a:close/>
                  <a:moveTo>
                    <a:pt x="810" y="0"/>
                  </a:moveTo>
                  <a:cubicBezTo>
                    <a:pt x="805" y="0"/>
                    <a:pt x="801" y="0"/>
                    <a:pt x="796" y="0"/>
                  </a:cubicBezTo>
                  <a:lnTo>
                    <a:pt x="796" y="0"/>
                  </a:lnTo>
                  <a:cubicBezTo>
                    <a:pt x="801" y="0"/>
                    <a:pt x="805" y="0"/>
                    <a:pt x="810" y="0"/>
                  </a:cubicBezTo>
                  <a:close/>
                  <a:moveTo>
                    <a:pt x="829" y="0"/>
                  </a:moveTo>
                  <a:cubicBezTo>
                    <a:pt x="856" y="1"/>
                    <a:pt x="909" y="4"/>
                    <a:pt x="975" y="18"/>
                  </a:cubicBezTo>
                  <a:lnTo>
                    <a:pt x="975" y="18"/>
                  </a:lnTo>
                  <a:lnTo>
                    <a:pt x="949" y="0"/>
                  </a:lnTo>
                  <a:close/>
                  <a:moveTo>
                    <a:pt x="975" y="18"/>
                  </a:moveTo>
                  <a:lnTo>
                    <a:pt x="991" y="28"/>
                  </a:lnTo>
                  <a:cubicBezTo>
                    <a:pt x="1019" y="28"/>
                    <a:pt x="1033" y="42"/>
                    <a:pt x="1047" y="42"/>
                  </a:cubicBezTo>
                  <a:lnTo>
                    <a:pt x="1103" y="56"/>
                  </a:lnTo>
                  <a:cubicBezTo>
                    <a:pt x="1116" y="56"/>
                    <a:pt x="1129" y="69"/>
                    <a:pt x="1143" y="70"/>
                  </a:cubicBezTo>
                  <a:lnTo>
                    <a:pt x="1143" y="70"/>
                  </a:lnTo>
                  <a:cubicBezTo>
                    <a:pt x="1083" y="44"/>
                    <a:pt x="1025" y="28"/>
                    <a:pt x="975" y="18"/>
                  </a:cubicBezTo>
                  <a:close/>
                  <a:moveTo>
                    <a:pt x="1143" y="70"/>
                  </a:moveTo>
                  <a:lnTo>
                    <a:pt x="1143" y="70"/>
                  </a:lnTo>
                  <a:cubicBezTo>
                    <a:pt x="1148" y="72"/>
                    <a:pt x="1154" y="75"/>
                    <a:pt x="1159" y="77"/>
                  </a:cubicBezTo>
                  <a:lnTo>
                    <a:pt x="1159" y="77"/>
                  </a:lnTo>
                  <a:lnTo>
                    <a:pt x="1145" y="70"/>
                  </a:lnTo>
                  <a:cubicBezTo>
                    <a:pt x="1144" y="70"/>
                    <a:pt x="1143" y="70"/>
                    <a:pt x="1143" y="70"/>
                  </a:cubicBezTo>
                  <a:close/>
                  <a:moveTo>
                    <a:pt x="1159" y="77"/>
                  </a:moveTo>
                  <a:lnTo>
                    <a:pt x="1200" y="98"/>
                  </a:lnTo>
                  <a:cubicBezTo>
                    <a:pt x="1201" y="98"/>
                    <a:pt x="1201" y="98"/>
                    <a:pt x="1201" y="98"/>
                  </a:cubicBezTo>
                  <a:lnTo>
                    <a:pt x="1201" y="98"/>
                  </a:lnTo>
                  <a:cubicBezTo>
                    <a:pt x="1187" y="91"/>
                    <a:pt x="1173" y="84"/>
                    <a:pt x="1159" y="77"/>
                  </a:cubicBezTo>
                  <a:close/>
                  <a:moveTo>
                    <a:pt x="796" y="0"/>
                  </a:moveTo>
                  <a:cubicBezTo>
                    <a:pt x="566" y="5"/>
                    <a:pt x="389" y="113"/>
                    <a:pt x="280" y="182"/>
                  </a:cubicBezTo>
                  <a:cubicBezTo>
                    <a:pt x="245" y="212"/>
                    <a:pt x="215" y="242"/>
                    <a:pt x="190" y="271"/>
                  </a:cubicBezTo>
                  <a:lnTo>
                    <a:pt x="190" y="271"/>
                  </a:lnTo>
                  <a:lnTo>
                    <a:pt x="210" y="251"/>
                  </a:lnTo>
                  <a:lnTo>
                    <a:pt x="252" y="210"/>
                  </a:lnTo>
                  <a:lnTo>
                    <a:pt x="294" y="182"/>
                  </a:lnTo>
                  <a:cubicBezTo>
                    <a:pt x="322" y="168"/>
                    <a:pt x="336" y="168"/>
                    <a:pt x="350" y="140"/>
                  </a:cubicBezTo>
                  <a:lnTo>
                    <a:pt x="405" y="112"/>
                  </a:lnTo>
                  <a:cubicBezTo>
                    <a:pt x="419" y="112"/>
                    <a:pt x="433" y="98"/>
                    <a:pt x="461" y="98"/>
                  </a:cubicBezTo>
                  <a:lnTo>
                    <a:pt x="503" y="70"/>
                  </a:lnTo>
                  <a:cubicBezTo>
                    <a:pt x="531" y="70"/>
                    <a:pt x="545" y="56"/>
                    <a:pt x="559" y="56"/>
                  </a:cubicBezTo>
                  <a:lnTo>
                    <a:pt x="615" y="42"/>
                  </a:lnTo>
                  <a:cubicBezTo>
                    <a:pt x="629" y="42"/>
                    <a:pt x="642" y="42"/>
                    <a:pt x="656" y="28"/>
                  </a:cubicBezTo>
                  <a:lnTo>
                    <a:pt x="726" y="28"/>
                  </a:lnTo>
                  <a:cubicBezTo>
                    <a:pt x="749" y="5"/>
                    <a:pt x="773" y="1"/>
                    <a:pt x="796" y="0"/>
                  </a:cubicBezTo>
                  <a:close/>
                  <a:moveTo>
                    <a:pt x="1201" y="98"/>
                  </a:moveTo>
                  <a:lnTo>
                    <a:pt x="1201" y="98"/>
                  </a:lnTo>
                  <a:cubicBezTo>
                    <a:pt x="1273" y="137"/>
                    <a:pt x="1346" y="190"/>
                    <a:pt x="1410" y="265"/>
                  </a:cubicBezTo>
                  <a:cubicBezTo>
                    <a:pt x="1788" y="684"/>
                    <a:pt x="1408" y="1286"/>
                    <a:pt x="801" y="1286"/>
                  </a:cubicBezTo>
                  <a:cubicBezTo>
                    <a:pt x="781" y="1286"/>
                    <a:pt x="761" y="1285"/>
                    <a:pt x="740" y="1284"/>
                  </a:cubicBezTo>
                  <a:cubicBezTo>
                    <a:pt x="294" y="1242"/>
                    <a:pt x="43" y="907"/>
                    <a:pt x="57" y="628"/>
                  </a:cubicBezTo>
                  <a:cubicBezTo>
                    <a:pt x="57" y="536"/>
                    <a:pt x="75" y="407"/>
                    <a:pt x="190" y="271"/>
                  </a:cubicBezTo>
                  <a:lnTo>
                    <a:pt x="190" y="271"/>
                  </a:lnTo>
                  <a:lnTo>
                    <a:pt x="182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112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43" y="516"/>
                    <a:pt x="43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57" y="1088"/>
                    <a:pt x="363" y="1353"/>
                    <a:pt x="768" y="1353"/>
                  </a:cubicBezTo>
                  <a:cubicBezTo>
                    <a:pt x="1200" y="1353"/>
                    <a:pt x="1549" y="1046"/>
                    <a:pt x="1563" y="684"/>
                  </a:cubicBezTo>
                  <a:lnTo>
                    <a:pt x="1563" y="600"/>
                  </a:lnTo>
                  <a:cubicBezTo>
                    <a:pt x="1563" y="558"/>
                    <a:pt x="1549" y="530"/>
                    <a:pt x="1549" y="516"/>
                  </a:cubicBezTo>
                  <a:lnTo>
                    <a:pt x="1535" y="461"/>
                  </a:lnTo>
                  <a:cubicBezTo>
                    <a:pt x="1535" y="447"/>
                    <a:pt x="1521" y="419"/>
                    <a:pt x="1521" y="405"/>
                  </a:cubicBezTo>
                  <a:lnTo>
                    <a:pt x="1493" y="349"/>
                  </a:lnTo>
                  <a:cubicBezTo>
                    <a:pt x="1479" y="335"/>
                    <a:pt x="1479" y="321"/>
                    <a:pt x="1465" y="307"/>
                  </a:cubicBezTo>
                  <a:lnTo>
                    <a:pt x="1424" y="265"/>
                  </a:lnTo>
                  <a:lnTo>
                    <a:pt x="1396" y="237"/>
                  </a:lnTo>
                  <a:lnTo>
                    <a:pt x="1354" y="196"/>
                  </a:lnTo>
                  <a:cubicBezTo>
                    <a:pt x="1340" y="182"/>
                    <a:pt x="1326" y="182"/>
                    <a:pt x="1312" y="168"/>
                  </a:cubicBezTo>
                  <a:lnTo>
                    <a:pt x="1256" y="126"/>
                  </a:lnTo>
                  <a:cubicBezTo>
                    <a:pt x="1242" y="112"/>
                    <a:pt x="1215" y="98"/>
                    <a:pt x="1201" y="98"/>
                  </a:cubicBezTo>
                  <a:close/>
                </a:path>
              </a:pathLst>
            </a:custGeom>
            <a:solidFill>
              <a:srgbClr val="72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5"/>
            <p:cNvSpPr/>
            <p:nvPr/>
          </p:nvSpPr>
          <p:spPr>
            <a:xfrm>
              <a:off x="4459475" y="3427850"/>
              <a:ext cx="23425" cy="21025"/>
            </a:xfrm>
            <a:custGeom>
              <a:avLst/>
              <a:gdLst/>
              <a:ahLst/>
              <a:cxnLst/>
              <a:rect l="l" t="t" r="r" b="b"/>
              <a:pathLst>
                <a:path w="937" h="841" extrusionOk="0">
                  <a:moveTo>
                    <a:pt x="627" y="1"/>
                  </a:moveTo>
                  <a:cubicBezTo>
                    <a:pt x="611" y="1"/>
                    <a:pt x="597" y="5"/>
                    <a:pt x="586" y="13"/>
                  </a:cubicBezTo>
                  <a:cubicBezTo>
                    <a:pt x="558" y="27"/>
                    <a:pt x="544" y="41"/>
                    <a:pt x="558" y="111"/>
                  </a:cubicBezTo>
                  <a:cubicBezTo>
                    <a:pt x="572" y="194"/>
                    <a:pt x="572" y="320"/>
                    <a:pt x="488" y="431"/>
                  </a:cubicBezTo>
                  <a:cubicBezTo>
                    <a:pt x="363" y="571"/>
                    <a:pt x="223" y="599"/>
                    <a:pt x="126" y="641"/>
                  </a:cubicBezTo>
                  <a:cubicBezTo>
                    <a:pt x="28" y="668"/>
                    <a:pt x="14" y="668"/>
                    <a:pt x="14" y="682"/>
                  </a:cubicBezTo>
                  <a:cubicBezTo>
                    <a:pt x="0" y="724"/>
                    <a:pt x="28" y="780"/>
                    <a:pt x="70" y="794"/>
                  </a:cubicBezTo>
                  <a:cubicBezTo>
                    <a:pt x="125" y="825"/>
                    <a:pt x="191" y="840"/>
                    <a:pt x="261" y="840"/>
                  </a:cubicBezTo>
                  <a:cubicBezTo>
                    <a:pt x="562" y="840"/>
                    <a:pt x="937" y="565"/>
                    <a:pt x="823" y="180"/>
                  </a:cubicBezTo>
                  <a:cubicBezTo>
                    <a:pt x="790" y="68"/>
                    <a:pt x="693" y="1"/>
                    <a:pt x="627" y="1"/>
                  </a:cubicBezTo>
                  <a:close/>
                </a:path>
              </a:pathLst>
            </a:custGeom>
            <a:solidFill>
              <a:srgbClr val="BDB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5"/>
            <p:cNvSpPr/>
            <p:nvPr/>
          </p:nvSpPr>
          <p:spPr>
            <a:xfrm>
              <a:off x="4462600" y="3418750"/>
              <a:ext cx="10500" cy="2800"/>
            </a:xfrm>
            <a:custGeom>
              <a:avLst/>
              <a:gdLst/>
              <a:ahLst/>
              <a:cxnLst/>
              <a:rect l="l" t="t" r="r" b="b"/>
              <a:pathLst>
                <a:path w="420" h="112" extrusionOk="0">
                  <a:moveTo>
                    <a:pt x="1" y="0"/>
                  </a:moveTo>
                  <a:cubicBezTo>
                    <a:pt x="60" y="0"/>
                    <a:pt x="114" y="6"/>
                    <a:pt x="162" y="15"/>
                  </a:cubicBezTo>
                  <a:lnTo>
                    <a:pt x="162" y="15"/>
                  </a:lnTo>
                  <a:lnTo>
                    <a:pt x="140" y="0"/>
                  </a:lnTo>
                  <a:close/>
                  <a:moveTo>
                    <a:pt x="162" y="15"/>
                  </a:moveTo>
                  <a:lnTo>
                    <a:pt x="182" y="28"/>
                  </a:lnTo>
                  <a:cubicBezTo>
                    <a:pt x="210" y="28"/>
                    <a:pt x="224" y="42"/>
                    <a:pt x="238" y="42"/>
                  </a:cubicBezTo>
                  <a:lnTo>
                    <a:pt x="294" y="56"/>
                  </a:lnTo>
                  <a:cubicBezTo>
                    <a:pt x="308" y="56"/>
                    <a:pt x="322" y="70"/>
                    <a:pt x="336" y="70"/>
                  </a:cubicBezTo>
                  <a:lnTo>
                    <a:pt x="419" y="112"/>
                  </a:lnTo>
                  <a:cubicBezTo>
                    <a:pt x="369" y="82"/>
                    <a:pt x="284" y="38"/>
                    <a:pt x="162" y="15"/>
                  </a:cubicBezTo>
                  <a:close/>
                </a:path>
              </a:pathLst>
            </a:custGeom>
            <a:solidFill>
              <a:srgbClr val="6E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5"/>
            <p:cNvSpPr/>
            <p:nvPr/>
          </p:nvSpPr>
          <p:spPr>
            <a:xfrm>
              <a:off x="4442025" y="3418750"/>
              <a:ext cx="40600" cy="33150"/>
            </a:xfrm>
            <a:custGeom>
              <a:avLst/>
              <a:gdLst/>
              <a:ahLst/>
              <a:cxnLst/>
              <a:rect l="l" t="t" r="r" b="b"/>
              <a:pathLst>
                <a:path w="1624" h="1326" extrusionOk="0">
                  <a:moveTo>
                    <a:pt x="754" y="0"/>
                  </a:moveTo>
                  <a:cubicBezTo>
                    <a:pt x="773" y="0"/>
                    <a:pt x="785" y="13"/>
                    <a:pt x="800" y="13"/>
                  </a:cubicBezTo>
                  <a:cubicBezTo>
                    <a:pt x="807" y="13"/>
                    <a:pt x="815" y="10"/>
                    <a:pt x="824" y="0"/>
                  </a:cubicBezTo>
                  <a:close/>
                  <a:moveTo>
                    <a:pt x="656" y="0"/>
                  </a:moveTo>
                  <a:cubicBezTo>
                    <a:pt x="654" y="6"/>
                    <a:pt x="651" y="11"/>
                    <a:pt x="648" y="14"/>
                  </a:cubicBezTo>
                  <a:lnTo>
                    <a:pt x="648" y="14"/>
                  </a:lnTo>
                  <a:cubicBezTo>
                    <a:pt x="697" y="4"/>
                    <a:pt x="735" y="0"/>
                    <a:pt x="754" y="0"/>
                  </a:cubicBezTo>
                  <a:close/>
                  <a:moveTo>
                    <a:pt x="648" y="14"/>
                  </a:moveTo>
                  <a:cubicBezTo>
                    <a:pt x="612" y="22"/>
                    <a:pt x="571" y="34"/>
                    <a:pt x="527" y="50"/>
                  </a:cubicBezTo>
                  <a:lnTo>
                    <a:pt x="527" y="50"/>
                  </a:lnTo>
                  <a:cubicBezTo>
                    <a:pt x="539" y="47"/>
                    <a:pt x="551" y="42"/>
                    <a:pt x="559" y="42"/>
                  </a:cubicBezTo>
                  <a:lnTo>
                    <a:pt x="615" y="28"/>
                  </a:lnTo>
                  <a:cubicBezTo>
                    <a:pt x="626" y="28"/>
                    <a:pt x="637" y="28"/>
                    <a:pt x="648" y="14"/>
                  </a:cubicBezTo>
                  <a:close/>
                  <a:moveTo>
                    <a:pt x="1535" y="447"/>
                  </a:moveTo>
                  <a:cubicBezTo>
                    <a:pt x="1535" y="454"/>
                    <a:pt x="1539" y="461"/>
                    <a:pt x="1543" y="469"/>
                  </a:cubicBezTo>
                  <a:lnTo>
                    <a:pt x="1543" y="469"/>
                  </a:lnTo>
                  <a:cubicBezTo>
                    <a:pt x="1540" y="461"/>
                    <a:pt x="1538" y="454"/>
                    <a:pt x="1535" y="447"/>
                  </a:cubicBezTo>
                  <a:close/>
                  <a:moveTo>
                    <a:pt x="1543" y="469"/>
                  </a:moveTo>
                  <a:cubicBezTo>
                    <a:pt x="1545" y="476"/>
                    <a:pt x="1547" y="483"/>
                    <a:pt x="1549" y="490"/>
                  </a:cubicBezTo>
                  <a:lnTo>
                    <a:pt x="1549" y="490"/>
                  </a:lnTo>
                  <a:cubicBezTo>
                    <a:pt x="1549" y="489"/>
                    <a:pt x="1549" y="489"/>
                    <a:pt x="1549" y="489"/>
                  </a:cubicBezTo>
                  <a:cubicBezTo>
                    <a:pt x="1549" y="482"/>
                    <a:pt x="1546" y="475"/>
                    <a:pt x="1543" y="469"/>
                  </a:cubicBezTo>
                  <a:close/>
                  <a:moveTo>
                    <a:pt x="1549" y="490"/>
                  </a:moveTo>
                  <a:cubicBezTo>
                    <a:pt x="1550" y="517"/>
                    <a:pt x="1563" y="545"/>
                    <a:pt x="1563" y="586"/>
                  </a:cubicBezTo>
                  <a:lnTo>
                    <a:pt x="1563" y="670"/>
                  </a:lnTo>
                  <a:cubicBezTo>
                    <a:pt x="1556" y="867"/>
                    <a:pt x="1448" y="1044"/>
                    <a:pt x="1283" y="1165"/>
                  </a:cubicBezTo>
                  <a:lnTo>
                    <a:pt x="1283" y="1165"/>
                  </a:lnTo>
                  <a:cubicBezTo>
                    <a:pt x="1506" y="1012"/>
                    <a:pt x="1624" y="754"/>
                    <a:pt x="1549" y="490"/>
                  </a:cubicBezTo>
                  <a:close/>
                  <a:moveTo>
                    <a:pt x="527" y="50"/>
                  </a:moveTo>
                  <a:cubicBezTo>
                    <a:pt x="518" y="53"/>
                    <a:pt x="509" y="56"/>
                    <a:pt x="503" y="56"/>
                  </a:cubicBezTo>
                  <a:lnTo>
                    <a:pt x="447" y="70"/>
                  </a:lnTo>
                  <a:cubicBezTo>
                    <a:pt x="433" y="70"/>
                    <a:pt x="419" y="98"/>
                    <a:pt x="405" y="98"/>
                  </a:cubicBezTo>
                  <a:lnTo>
                    <a:pt x="350" y="126"/>
                  </a:lnTo>
                  <a:cubicBezTo>
                    <a:pt x="336" y="140"/>
                    <a:pt x="308" y="140"/>
                    <a:pt x="294" y="168"/>
                  </a:cubicBezTo>
                  <a:lnTo>
                    <a:pt x="238" y="196"/>
                  </a:lnTo>
                  <a:lnTo>
                    <a:pt x="210" y="237"/>
                  </a:lnTo>
                  <a:lnTo>
                    <a:pt x="168" y="265"/>
                  </a:lnTo>
                  <a:cubicBezTo>
                    <a:pt x="154" y="265"/>
                    <a:pt x="154" y="279"/>
                    <a:pt x="140" y="307"/>
                  </a:cubicBezTo>
                  <a:lnTo>
                    <a:pt x="99" y="349"/>
                  </a:lnTo>
                  <a:cubicBezTo>
                    <a:pt x="85" y="377"/>
                    <a:pt x="71" y="391"/>
                    <a:pt x="71" y="405"/>
                  </a:cubicBezTo>
                  <a:lnTo>
                    <a:pt x="57" y="461"/>
                  </a:lnTo>
                  <a:cubicBezTo>
                    <a:pt x="57" y="475"/>
                    <a:pt x="29" y="489"/>
                    <a:pt x="29" y="516"/>
                  </a:cubicBezTo>
                  <a:lnTo>
                    <a:pt x="15" y="558"/>
                  </a:lnTo>
                  <a:cubicBezTo>
                    <a:pt x="1" y="586"/>
                    <a:pt x="1" y="600"/>
                    <a:pt x="1" y="614"/>
                  </a:cubicBezTo>
                  <a:lnTo>
                    <a:pt x="1" y="670"/>
                  </a:lnTo>
                  <a:lnTo>
                    <a:pt x="1" y="698"/>
                  </a:lnTo>
                  <a:lnTo>
                    <a:pt x="1" y="754"/>
                  </a:lnTo>
                  <a:cubicBezTo>
                    <a:pt x="57" y="1074"/>
                    <a:pt x="364" y="1325"/>
                    <a:pt x="768" y="1325"/>
                  </a:cubicBezTo>
                  <a:cubicBezTo>
                    <a:pt x="965" y="1325"/>
                    <a:pt x="1144" y="1265"/>
                    <a:pt x="1283" y="1165"/>
                  </a:cubicBezTo>
                  <a:lnTo>
                    <a:pt x="1283" y="1165"/>
                  </a:lnTo>
                  <a:cubicBezTo>
                    <a:pt x="1155" y="1252"/>
                    <a:pt x="993" y="1305"/>
                    <a:pt x="813" y="1305"/>
                  </a:cubicBezTo>
                  <a:cubicBezTo>
                    <a:pt x="776" y="1305"/>
                    <a:pt x="737" y="1302"/>
                    <a:pt x="698" y="1298"/>
                  </a:cubicBezTo>
                  <a:cubicBezTo>
                    <a:pt x="364" y="1256"/>
                    <a:pt x="29" y="977"/>
                    <a:pt x="71" y="600"/>
                  </a:cubicBezTo>
                  <a:cubicBezTo>
                    <a:pt x="85" y="447"/>
                    <a:pt x="168" y="279"/>
                    <a:pt x="294" y="182"/>
                  </a:cubicBezTo>
                  <a:cubicBezTo>
                    <a:pt x="373" y="119"/>
                    <a:pt x="454" y="78"/>
                    <a:pt x="527" y="50"/>
                  </a:cubicBezTo>
                  <a:close/>
                </a:path>
              </a:pathLst>
            </a:custGeom>
            <a:solidFill>
              <a:srgbClr val="6E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5"/>
            <p:cNvSpPr/>
            <p:nvPr/>
          </p:nvSpPr>
          <p:spPr>
            <a:xfrm>
              <a:off x="4460175" y="3428925"/>
              <a:ext cx="22175" cy="19875"/>
            </a:xfrm>
            <a:custGeom>
              <a:avLst/>
              <a:gdLst/>
              <a:ahLst/>
              <a:cxnLst/>
              <a:rect l="l" t="t" r="r" b="b"/>
              <a:pathLst>
                <a:path w="887" h="795" extrusionOk="0">
                  <a:moveTo>
                    <a:pt x="625" y="1"/>
                  </a:moveTo>
                  <a:cubicBezTo>
                    <a:pt x="612" y="1"/>
                    <a:pt x="599" y="4"/>
                    <a:pt x="586" y="12"/>
                  </a:cubicBezTo>
                  <a:cubicBezTo>
                    <a:pt x="558" y="40"/>
                    <a:pt x="558" y="40"/>
                    <a:pt x="544" y="193"/>
                  </a:cubicBezTo>
                  <a:cubicBezTo>
                    <a:pt x="530" y="277"/>
                    <a:pt x="488" y="360"/>
                    <a:pt x="460" y="402"/>
                  </a:cubicBezTo>
                  <a:cubicBezTo>
                    <a:pt x="349" y="528"/>
                    <a:pt x="251" y="570"/>
                    <a:pt x="126" y="612"/>
                  </a:cubicBezTo>
                  <a:cubicBezTo>
                    <a:pt x="98" y="625"/>
                    <a:pt x="42" y="639"/>
                    <a:pt x="28" y="681"/>
                  </a:cubicBezTo>
                  <a:cubicBezTo>
                    <a:pt x="0" y="709"/>
                    <a:pt x="56" y="751"/>
                    <a:pt x="98" y="765"/>
                  </a:cubicBezTo>
                  <a:cubicBezTo>
                    <a:pt x="144" y="785"/>
                    <a:pt x="195" y="795"/>
                    <a:pt x="246" y="795"/>
                  </a:cubicBezTo>
                  <a:cubicBezTo>
                    <a:pt x="547" y="795"/>
                    <a:pt x="887" y="471"/>
                    <a:pt x="767" y="137"/>
                  </a:cubicBezTo>
                  <a:cubicBezTo>
                    <a:pt x="745" y="69"/>
                    <a:pt x="685" y="1"/>
                    <a:pt x="625" y="1"/>
                  </a:cubicBezTo>
                  <a:close/>
                </a:path>
              </a:pathLst>
            </a:custGeom>
            <a:solidFill>
              <a:srgbClr val="C1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5"/>
            <p:cNvSpPr/>
            <p:nvPr/>
          </p:nvSpPr>
          <p:spPr>
            <a:xfrm>
              <a:off x="4462250" y="3418750"/>
              <a:ext cx="7700" cy="1425"/>
            </a:xfrm>
            <a:custGeom>
              <a:avLst/>
              <a:gdLst/>
              <a:ahLst/>
              <a:cxnLst/>
              <a:rect l="l" t="t" r="r" b="b"/>
              <a:pathLst>
                <a:path w="308" h="57" extrusionOk="0">
                  <a:moveTo>
                    <a:pt x="1" y="0"/>
                  </a:moveTo>
                  <a:cubicBezTo>
                    <a:pt x="78" y="0"/>
                    <a:pt x="137" y="11"/>
                    <a:pt x="186" y="23"/>
                  </a:cubicBezTo>
                  <a:lnTo>
                    <a:pt x="186" y="23"/>
                  </a:lnTo>
                  <a:lnTo>
                    <a:pt x="140" y="0"/>
                  </a:lnTo>
                  <a:close/>
                  <a:moveTo>
                    <a:pt x="186" y="23"/>
                  </a:moveTo>
                  <a:lnTo>
                    <a:pt x="196" y="28"/>
                  </a:lnTo>
                  <a:cubicBezTo>
                    <a:pt x="210" y="28"/>
                    <a:pt x="238" y="42"/>
                    <a:pt x="252" y="42"/>
                  </a:cubicBezTo>
                  <a:cubicBezTo>
                    <a:pt x="253" y="42"/>
                    <a:pt x="254" y="42"/>
                    <a:pt x="255" y="42"/>
                  </a:cubicBezTo>
                  <a:lnTo>
                    <a:pt x="255" y="42"/>
                  </a:lnTo>
                  <a:cubicBezTo>
                    <a:pt x="234" y="36"/>
                    <a:pt x="211" y="29"/>
                    <a:pt x="186" y="23"/>
                  </a:cubicBezTo>
                  <a:close/>
                  <a:moveTo>
                    <a:pt x="255" y="42"/>
                  </a:moveTo>
                  <a:lnTo>
                    <a:pt x="255" y="42"/>
                  </a:lnTo>
                  <a:cubicBezTo>
                    <a:pt x="265" y="45"/>
                    <a:pt x="275" y="48"/>
                    <a:pt x="285" y="51"/>
                  </a:cubicBezTo>
                  <a:lnTo>
                    <a:pt x="285" y="51"/>
                  </a:lnTo>
                  <a:cubicBezTo>
                    <a:pt x="274" y="47"/>
                    <a:pt x="263" y="43"/>
                    <a:pt x="255" y="42"/>
                  </a:cubicBezTo>
                  <a:close/>
                  <a:moveTo>
                    <a:pt x="285" y="51"/>
                  </a:moveTo>
                  <a:cubicBezTo>
                    <a:pt x="293" y="54"/>
                    <a:pt x="302" y="56"/>
                    <a:pt x="308" y="56"/>
                  </a:cubicBezTo>
                  <a:cubicBezTo>
                    <a:pt x="300" y="55"/>
                    <a:pt x="292" y="53"/>
                    <a:pt x="285" y="51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5"/>
            <p:cNvSpPr/>
            <p:nvPr/>
          </p:nvSpPr>
          <p:spPr>
            <a:xfrm>
              <a:off x="4442025" y="3418750"/>
              <a:ext cx="40550" cy="33850"/>
            </a:xfrm>
            <a:custGeom>
              <a:avLst/>
              <a:gdLst/>
              <a:ahLst/>
              <a:cxnLst/>
              <a:rect l="l" t="t" r="r" b="b"/>
              <a:pathLst>
                <a:path w="1622" h="1354" extrusionOk="0">
                  <a:moveTo>
                    <a:pt x="824" y="0"/>
                  </a:moveTo>
                  <a:cubicBezTo>
                    <a:pt x="820" y="0"/>
                    <a:pt x="816" y="0"/>
                    <a:pt x="811" y="0"/>
                  </a:cubicBezTo>
                  <a:lnTo>
                    <a:pt x="811" y="0"/>
                  </a:lnTo>
                  <a:cubicBezTo>
                    <a:pt x="816" y="0"/>
                    <a:pt x="820" y="0"/>
                    <a:pt x="824" y="0"/>
                  </a:cubicBezTo>
                  <a:close/>
                  <a:moveTo>
                    <a:pt x="811" y="0"/>
                  </a:moveTo>
                  <a:lnTo>
                    <a:pt x="811" y="0"/>
                  </a:lnTo>
                  <a:cubicBezTo>
                    <a:pt x="699" y="2"/>
                    <a:pt x="528" y="26"/>
                    <a:pt x="360" y="135"/>
                  </a:cubicBezTo>
                  <a:lnTo>
                    <a:pt x="360" y="135"/>
                  </a:lnTo>
                  <a:lnTo>
                    <a:pt x="405" y="112"/>
                  </a:lnTo>
                  <a:cubicBezTo>
                    <a:pt x="419" y="112"/>
                    <a:pt x="433" y="98"/>
                    <a:pt x="447" y="98"/>
                  </a:cubicBezTo>
                  <a:lnTo>
                    <a:pt x="503" y="70"/>
                  </a:lnTo>
                  <a:cubicBezTo>
                    <a:pt x="517" y="70"/>
                    <a:pt x="545" y="56"/>
                    <a:pt x="559" y="56"/>
                  </a:cubicBezTo>
                  <a:lnTo>
                    <a:pt x="615" y="42"/>
                  </a:lnTo>
                  <a:cubicBezTo>
                    <a:pt x="629" y="42"/>
                    <a:pt x="643" y="42"/>
                    <a:pt x="656" y="28"/>
                  </a:cubicBezTo>
                  <a:lnTo>
                    <a:pt x="726" y="28"/>
                  </a:lnTo>
                  <a:cubicBezTo>
                    <a:pt x="762" y="4"/>
                    <a:pt x="787" y="1"/>
                    <a:pt x="811" y="0"/>
                  </a:cubicBezTo>
                  <a:close/>
                  <a:moveTo>
                    <a:pt x="360" y="135"/>
                  </a:moveTo>
                  <a:lnTo>
                    <a:pt x="350" y="140"/>
                  </a:lnTo>
                  <a:cubicBezTo>
                    <a:pt x="349" y="141"/>
                    <a:pt x="349" y="141"/>
                    <a:pt x="348" y="142"/>
                  </a:cubicBezTo>
                  <a:lnTo>
                    <a:pt x="348" y="142"/>
                  </a:lnTo>
                  <a:cubicBezTo>
                    <a:pt x="352" y="140"/>
                    <a:pt x="356" y="137"/>
                    <a:pt x="360" y="135"/>
                  </a:cubicBezTo>
                  <a:close/>
                  <a:moveTo>
                    <a:pt x="348" y="142"/>
                  </a:moveTo>
                  <a:lnTo>
                    <a:pt x="348" y="142"/>
                  </a:lnTo>
                  <a:cubicBezTo>
                    <a:pt x="332" y="153"/>
                    <a:pt x="316" y="164"/>
                    <a:pt x="301" y="176"/>
                  </a:cubicBezTo>
                  <a:lnTo>
                    <a:pt x="301" y="176"/>
                  </a:lnTo>
                  <a:cubicBezTo>
                    <a:pt x="315" y="167"/>
                    <a:pt x="336" y="164"/>
                    <a:pt x="348" y="142"/>
                  </a:cubicBezTo>
                  <a:close/>
                  <a:moveTo>
                    <a:pt x="301" y="176"/>
                  </a:moveTo>
                  <a:cubicBezTo>
                    <a:pt x="298" y="178"/>
                    <a:pt x="296" y="180"/>
                    <a:pt x="294" y="182"/>
                  </a:cubicBezTo>
                  <a:cubicBezTo>
                    <a:pt x="296" y="180"/>
                    <a:pt x="298" y="178"/>
                    <a:pt x="301" y="176"/>
                  </a:cubicBezTo>
                  <a:close/>
                  <a:moveTo>
                    <a:pt x="1563" y="558"/>
                  </a:moveTo>
                  <a:lnTo>
                    <a:pt x="1563" y="600"/>
                  </a:lnTo>
                  <a:lnTo>
                    <a:pt x="1563" y="684"/>
                  </a:lnTo>
                  <a:cubicBezTo>
                    <a:pt x="1555" y="904"/>
                    <a:pt x="1423" y="1104"/>
                    <a:pt x="1223" y="1227"/>
                  </a:cubicBezTo>
                  <a:lnTo>
                    <a:pt x="1223" y="1227"/>
                  </a:lnTo>
                  <a:cubicBezTo>
                    <a:pt x="1470" y="1096"/>
                    <a:pt x="1621" y="842"/>
                    <a:pt x="1563" y="558"/>
                  </a:cubicBezTo>
                  <a:close/>
                  <a:moveTo>
                    <a:pt x="294" y="182"/>
                  </a:moveTo>
                  <a:lnTo>
                    <a:pt x="238" y="210"/>
                  </a:lnTo>
                  <a:lnTo>
                    <a:pt x="210" y="251"/>
                  </a:lnTo>
                  <a:lnTo>
                    <a:pt x="168" y="279"/>
                  </a:lnTo>
                  <a:cubicBezTo>
                    <a:pt x="154" y="279"/>
                    <a:pt x="154" y="307"/>
                    <a:pt x="140" y="321"/>
                  </a:cubicBezTo>
                  <a:lnTo>
                    <a:pt x="99" y="377"/>
                  </a:lnTo>
                  <a:cubicBezTo>
                    <a:pt x="85" y="391"/>
                    <a:pt x="71" y="405"/>
                    <a:pt x="71" y="419"/>
                  </a:cubicBezTo>
                  <a:lnTo>
                    <a:pt x="57" y="475"/>
                  </a:lnTo>
                  <a:cubicBezTo>
                    <a:pt x="57" y="489"/>
                    <a:pt x="29" y="516"/>
                    <a:pt x="29" y="530"/>
                  </a:cubicBezTo>
                  <a:lnTo>
                    <a:pt x="15" y="586"/>
                  </a:lnTo>
                  <a:cubicBezTo>
                    <a:pt x="1" y="600"/>
                    <a:pt x="1" y="614"/>
                    <a:pt x="1" y="628"/>
                  </a:cubicBezTo>
                  <a:lnTo>
                    <a:pt x="1" y="684"/>
                  </a:lnTo>
                  <a:lnTo>
                    <a:pt x="1" y="726"/>
                  </a:lnTo>
                  <a:lnTo>
                    <a:pt x="1" y="767"/>
                  </a:lnTo>
                  <a:cubicBezTo>
                    <a:pt x="57" y="1088"/>
                    <a:pt x="364" y="1353"/>
                    <a:pt x="768" y="1353"/>
                  </a:cubicBezTo>
                  <a:cubicBezTo>
                    <a:pt x="938" y="1353"/>
                    <a:pt x="1094" y="1306"/>
                    <a:pt x="1223" y="1227"/>
                  </a:cubicBezTo>
                  <a:lnTo>
                    <a:pt x="1223" y="1227"/>
                  </a:lnTo>
                  <a:cubicBezTo>
                    <a:pt x="1110" y="1287"/>
                    <a:pt x="977" y="1321"/>
                    <a:pt x="834" y="1321"/>
                  </a:cubicBezTo>
                  <a:cubicBezTo>
                    <a:pt x="767" y="1321"/>
                    <a:pt x="698" y="1314"/>
                    <a:pt x="629" y="1298"/>
                  </a:cubicBezTo>
                  <a:cubicBezTo>
                    <a:pt x="210" y="1214"/>
                    <a:pt x="15" y="879"/>
                    <a:pt x="57" y="600"/>
                  </a:cubicBezTo>
                  <a:cubicBezTo>
                    <a:pt x="71" y="530"/>
                    <a:pt x="85" y="335"/>
                    <a:pt x="294" y="182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5"/>
            <p:cNvSpPr/>
            <p:nvPr/>
          </p:nvSpPr>
          <p:spPr>
            <a:xfrm>
              <a:off x="4461550" y="3430200"/>
              <a:ext cx="19300" cy="18925"/>
            </a:xfrm>
            <a:custGeom>
              <a:avLst/>
              <a:gdLst/>
              <a:ahLst/>
              <a:cxnLst/>
              <a:rect l="l" t="t" r="r" b="b"/>
              <a:pathLst>
                <a:path w="772" h="757" extrusionOk="0">
                  <a:moveTo>
                    <a:pt x="576" y="0"/>
                  </a:moveTo>
                  <a:cubicBezTo>
                    <a:pt x="569" y="0"/>
                    <a:pt x="564" y="1"/>
                    <a:pt x="559" y="3"/>
                  </a:cubicBezTo>
                  <a:cubicBezTo>
                    <a:pt x="531" y="17"/>
                    <a:pt x="531" y="17"/>
                    <a:pt x="503" y="142"/>
                  </a:cubicBezTo>
                  <a:cubicBezTo>
                    <a:pt x="503" y="198"/>
                    <a:pt x="489" y="282"/>
                    <a:pt x="419" y="365"/>
                  </a:cubicBezTo>
                  <a:cubicBezTo>
                    <a:pt x="350" y="463"/>
                    <a:pt x="294" y="491"/>
                    <a:pt x="85" y="588"/>
                  </a:cubicBezTo>
                  <a:cubicBezTo>
                    <a:pt x="43" y="616"/>
                    <a:pt x="43" y="616"/>
                    <a:pt x="15" y="630"/>
                  </a:cubicBezTo>
                  <a:cubicBezTo>
                    <a:pt x="1" y="630"/>
                    <a:pt x="1" y="658"/>
                    <a:pt x="29" y="714"/>
                  </a:cubicBezTo>
                  <a:cubicBezTo>
                    <a:pt x="74" y="743"/>
                    <a:pt x="130" y="757"/>
                    <a:pt x="189" y="757"/>
                  </a:cubicBezTo>
                  <a:cubicBezTo>
                    <a:pt x="442" y="757"/>
                    <a:pt x="771" y="514"/>
                    <a:pt x="726" y="198"/>
                  </a:cubicBezTo>
                  <a:cubicBezTo>
                    <a:pt x="702" y="50"/>
                    <a:pt x="623" y="0"/>
                    <a:pt x="576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5"/>
            <p:cNvSpPr/>
            <p:nvPr/>
          </p:nvSpPr>
          <p:spPr>
            <a:xfrm>
              <a:off x="4462600" y="3430475"/>
              <a:ext cx="20350" cy="17925"/>
            </a:xfrm>
            <a:custGeom>
              <a:avLst/>
              <a:gdLst/>
              <a:ahLst/>
              <a:cxnLst/>
              <a:rect l="l" t="t" r="r" b="b"/>
              <a:pathLst>
                <a:path w="814" h="717" extrusionOk="0">
                  <a:moveTo>
                    <a:pt x="561" y="1"/>
                  </a:moveTo>
                  <a:cubicBezTo>
                    <a:pt x="550" y="1"/>
                    <a:pt x="540" y="2"/>
                    <a:pt x="531" y="6"/>
                  </a:cubicBezTo>
                  <a:cubicBezTo>
                    <a:pt x="517" y="20"/>
                    <a:pt x="517" y="20"/>
                    <a:pt x="489" y="159"/>
                  </a:cubicBezTo>
                  <a:cubicBezTo>
                    <a:pt x="489" y="215"/>
                    <a:pt x="447" y="285"/>
                    <a:pt x="391" y="354"/>
                  </a:cubicBezTo>
                  <a:cubicBezTo>
                    <a:pt x="322" y="424"/>
                    <a:pt x="252" y="494"/>
                    <a:pt x="140" y="550"/>
                  </a:cubicBezTo>
                  <a:cubicBezTo>
                    <a:pt x="85" y="577"/>
                    <a:pt x="43" y="605"/>
                    <a:pt x="29" y="619"/>
                  </a:cubicBezTo>
                  <a:lnTo>
                    <a:pt x="15" y="633"/>
                  </a:lnTo>
                  <a:cubicBezTo>
                    <a:pt x="1" y="675"/>
                    <a:pt x="29" y="689"/>
                    <a:pt x="43" y="689"/>
                  </a:cubicBezTo>
                  <a:cubicBezTo>
                    <a:pt x="84" y="708"/>
                    <a:pt x="129" y="717"/>
                    <a:pt x="175" y="717"/>
                  </a:cubicBezTo>
                  <a:cubicBezTo>
                    <a:pt x="470" y="717"/>
                    <a:pt x="813" y="365"/>
                    <a:pt x="656" y="75"/>
                  </a:cubicBezTo>
                  <a:cubicBezTo>
                    <a:pt x="635" y="21"/>
                    <a:pt x="596" y="1"/>
                    <a:pt x="561" y="1"/>
                  </a:cubicBezTo>
                  <a:close/>
                </a:path>
              </a:pathLst>
            </a:custGeom>
            <a:solidFill>
              <a:srgbClr val="C8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5"/>
            <p:cNvSpPr/>
            <p:nvPr/>
          </p:nvSpPr>
          <p:spPr>
            <a:xfrm>
              <a:off x="4441675" y="3418750"/>
              <a:ext cx="36650" cy="33150"/>
            </a:xfrm>
            <a:custGeom>
              <a:avLst/>
              <a:gdLst/>
              <a:ahLst/>
              <a:cxnLst/>
              <a:rect l="l" t="t" r="r" b="b"/>
              <a:pathLst>
                <a:path w="1466" h="1326" extrusionOk="0">
                  <a:moveTo>
                    <a:pt x="670" y="0"/>
                  </a:moveTo>
                  <a:cubicBezTo>
                    <a:pt x="668" y="4"/>
                    <a:pt x="667" y="8"/>
                    <a:pt x="665" y="10"/>
                  </a:cubicBezTo>
                  <a:lnTo>
                    <a:pt x="665" y="10"/>
                  </a:lnTo>
                  <a:cubicBezTo>
                    <a:pt x="701" y="4"/>
                    <a:pt x="736" y="0"/>
                    <a:pt x="768" y="0"/>
                  </a:cubicBezTo>
                  <a:close/>
                  <a:moveTo>
                    <a:pt x="768" y="0"/>
                  </a:moveTo>
                  <a:cubicBezTo>
                    <a:pt x="787" y="0"/>
                    <a:pt x="799" y="13"/>
                    <a:pt x="814" y="13"/>
                  </a:cubicBezTo>
                  <a:cubicBezTo>
                    <a:pt x="821" y="13"/>
                    <a:pt x="829" y="10"/>
                    <a:pt x="838" y="0"/>
                  </a:cubicBezTo>
                  <a:close/>
                  <a:moveTo>
                    <a:pt x="665" y="10"/>
                  </a:moveTo>
                  <a:lnTo>
                    <a:pt x="665" y="10"/>
                  </a:lnTo>
                  <a:cubicBezTo>
                    <a:pt x="606" y="21"/>
                    <a:pt x="544" y="39"/>
                    <a:pt x="486" y="64"/>
                  </a:cubicBezTo>
                  <a:lnTo>
                    <a:pt x="486" y="64"/>
                  </a:lnTo>
                  <a:lnTo>
                    <a:pt x="517" y="56"/>
                  </a:lnTo>
                  <a:cubicBezTo>
                    <a:pt x="531" y="56"/>
                    <a:pt x="559" y="42"/>
                    <a:pt x="573" y="42"/>
                  </a:cubicBezTo>
                  <a:lnTo>
                    <a:pt x="629" y="28"/>
                  </a:lnTo>
                  <a:cubicBezTo>
                    <a:pt x="641" y="28"/>
                    <a:pt x="653" y="28"/>
                    <a:pt x="665" y="10"/>
                  </a:cubicBezTo>
                  <a:close/>
                  <a:moveTo>
                    <a:pt x="486" y="64"/>
                  </a:moveTo>
                  <a:lnTo>
                    <a:pt x="461" y="70"/>
                  </a:lnTo>
                  <a:cubicBezTo>
                    <a:pt x="454" y="70"/>
                    <a:pt x="446" y="78"/>
                    <a:pt x="439" y="85"/>
                  </a:cubicBezTo>
                  <a:lnTo>
                    <a:pt x="439" y="85"/>
                  </a:lnTo>
                  <a:cubicBezTo>
                    <a:pt x="454" y="78"/>
                    <a:pt x="470" y="71"/>
                    <a:pt x="486" y="64"/>
                  </a:cubicBezTo>
                  <a:close/>
                  <a:moveTo>
                    <a:pt x="439" y="85"/>
                  </a:moveTo>
                  <a:cubicBezTo>
                    <a:pt x="421" y="94"/>
                    <a:pt x="405" y="103"/>
                    <a:pt x="389" y="113"/>
                  </a:cubicBezTo>
                  <a:lnTo>
                    <a:pt x="389" y="113"/>
                  </a:lnTo>
                  <a:lnTo>
                    <a:pt x="419" y="98"/>
                  </a:lnTo>
                  <a:cubicBezTo>
                    <a:pt x="426" y="98"/>
                    <a:pt x="432" y="92"/>
                    <a:pt x="439" y="85"/>
                  </a:cubicBezTo>
                  <a:close/>
                  <a:moveTo>
                    <a:pt x="1466" y="1005"/>
                  </a:moveTo>
                  <a:cubicBezTo>
                    <a:pt x="1452" y="1022"/>
                    <a:pt x="1438" y="1038"/>
                    <a:pt x="1424" y="1054"/>
                  </a:cubicBezTo>
                  <a:lnTo>
                    <a:pt x="1424" y="1054"/>
                  </a:lnTo>
                  <a:cubicBezTo>
                    <a:pt x="1439" y="1038"/>
                    <a:pt x="1453" y="1021"/>
                    <a:pt x="1466" y="1005"/>
                  </a:cubicBezTo>
                  <a:close/>
                  <a:moveTo>
                    <a:pt x="1423" y="1054"/>
                  </a:moveTo>
                  <a:cubicBezTo>
                    <a:pt x="1356" y="1126"/>
                    <a:pt x="1269" y="1189"/>
                    <a:pt x="1170" y="1236"/>
                  </a:cubicBezTo>
                  <a:lnTo>
                    <a:pt x="1170" y="1236"/>
                  </a:lnTo>
                  <a:cubicBezTo>
                    <a:pt x="1266" y="1191"/>
                    <a:pt x="1353" y="1130"/>
                    <a:pt x="1423" y="1054"/>
                  </a:cubicBezTo>
                  <a:close/>
                  <a:moveTo>
                    <a:pt x="389" y="113"/>
                  </a:moveTo>
                  <a:lnTo>
                    <a:pt x="364" y="126"/>
                  </a:lnTo>
                  <a:cubicBezTo>
                    <a:pt x="350" y="140"/>
                    <a:pt x="322" y="140"/>
                    <a:pt x="308" y="168"/>
                  </a:cubicBezTo>
                  <a:lnTo>
                    <a:pt x="252" y="196"/>
                  </a:lnTo>
                  <a:lnTo>
                    <a:pt x="224" y="237"/>
                  </a:lnTo>
                  <a:lnTo>
                    <a:pt x="182" y="265"/>
                  </a:lnTo>
                  <a:cubicBezTo>
                    <a:pt x="168" y="265"/>
                    <a:pt x="168" y="279"/>
                    <a:pt x="154" y="307"/>
                  </a:cubicBezTo>
                  <a:lnTo>
                    <a:pt x="113" y="349"/>
                  </a:lnTo>
                  <a:cubicBezTo>
                    <a:pt x="99" y="377"/>
                    <a:pt x="85" y="391"/>
                    <a:pt x="85" y="405"/>
                  </a:cubicBezTo>
                  <a:lnTo>
                    <a:pt x="71" y="461"/>
                  </a:lnTo>
                  <a:cubicBezTo>
                    <a:pt x="71" y="475"/>
                    <a:pt x="43" y="489"/>
                    <a:pt x="43" y="516"/>
                  </a:cubicBezTo>
                  <a:lnTo>
                    <a:pt x="29" y="558"/>
                  </a:lnTo>
                  <a:cubicBezTo>
                    <a:pt x="15" y="586"/>
                    <a:pt x="15" y="600"/>
                    <a:pt x="15" y="614"/>
                  </a:cubicBezTo>
                  <a:lnTo>
                    <a:pt x="15" y="670"/>
                  </a:lnTo>
                  <a:lnTo>
                    <a:pt x="15" y="698"/>
                  </a:lnTo>
                  <a:lnTo>
                    <a:pt x="15" y="754"/>
                  </a:lnTo>
                  <a:cubicBezTo>
                    <a:pt x="71" y="1074"/>
                    <a:pt x="378" y="1325"/>
                    <a:pt x="782" y="1325"/>
                  </a:cubicBezTo>
                  <a:cubicBezTo>
                    <a:pt x="919" y="1325"/>
                    <a:pt x="1053" y="1292"/>
                    <a:pt x="1170" y="1236"/>
                  </a:cubicBezTo>
                  <a:lnTo>
                    <a:pt x="1170" y="1236"/>
                  </a:lnTo>
                  <a:cubicBezTo>
                    <a:pt x="1057" y="1288"/>
                    <a:pt x="930" y="1317"/>
                    <a:pt x="800" y="1317"/>
                  </a:cubicBezTo>
                  <a:cubicBezTo>
                    <a:pt x="720" y="1317"/>
                    <a:pt x="639" y="1306"/>
                    <a:pt x="559" y="1284"/>
                  </a:cubicBezTo>
                  <a:cubicBezTo>
                    <a:pt x="210" y="1172"/>
                    <a:pt x="1" y="851"/>
                    <a:pt x="71" y="544"/>
                  </a:cubicBezTo>
                  <a:cubicBezTo>
                    <a:pt x="113" y="321"/>
                    <a:pt x="294" y="182"/>
                    <a:pt x="350" y="140"/>
                  </a:cubicBezTo>
                  <a:cubicBezTo>
                    <a:pt x="362" y="131"/>
                    <a:pt x="375" y="122"/>
                    <a:pt x="389" y="113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5"/>
            <p:cNvSpPr/>
            <p:nvPr/>
          </p:nvSpPr>
          <p:spPr>
            <a:xfrm>
              <a:off x="4463300" y="3431325"/>
              <a:ext cx="18075" cy="17300"/>
            </a:xfrm>
            <a:custGeom>
              <a:avLst/>
              <a:gdLst/>
              <a:ahLst/>
              <a:cxnLst/>
              <a:rect l="l" t="t" r="r" b="b"/>
              <a:pathLst>
                <a:path w="723" h="692" extrusionOk="0">
                  <a:moveTo>
                    <a:pt x="539" y="1"/>
                  </a:moveTo>
                  <a:cubicBezTo>
                    <a:pt x="526" y="1"/>
                    <a:pt x="514" y="5"/>
                    <a:pt x="503" y="13"/>
                  </a:cubicBezTo>
                  <a:cubicBezTo>
                    <a:pt x="503" y="27"/>
                    <a:pt x="489" y="55"/>
                    <a:pt x="475" y="97"/>
                  </a:cubicBezTo>
                  <a:cubicBezTo>
                    <a:pt x="461" y="181"/>
                    <a:pt x="419" y="264"/>
                    <a:pt x="349" y="334"/>
                  </a:cubicBezTo>
                  <a:cubicBezTo>
                    <a:pt x="294" y="376"/>
                    <a:pt x="294" y="390"/>
                    <a:pt x="70" y="529"/>
                  </a:cubicBezTo>
                  <a:lnTo>
                    <a:pt x="15" y="585"/>
                  </a:lnTo>
                  <a:cubicBezTo>
                    <a:pt x="1" y="613"/>
                    <a:pt x="15" y="641"/>
                    <a:pt x="15" y="655"/>
                  </a:cubicBezTo>
                  <a:cubicBezTo>
                    <a:pt x="47" y="680"/>
                    <a:pt x="91" y="691"/>
                    <a:pt x="141" y="691"/>
                  </a:cubicBezTo>
                  <a:cubicBezTo>
                    <a:pt x="370" y="691"/>
                    <a:pt x="723" y="446"/>
                    <a:pt x="642" y="125"/>
                  </a:cubicBezTo>
                  <a:cubicBezTo>
                    <a:pt x="631" y="59"/>
                    <a:pt x="585" y="1"/>
                    <a:pt x="539" y="1"/>
                  </a:cubicBezTo>
                  <a:close/>
                </a:path>
              </a:pathLst>
            </a:custGeom>
            <a:solidFill>
              <a:srgbClr val="CA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5"/>
            <p:cNvSpPr/>
            <p:nvPr/>
          </p:nvSpPr>
          <p:spPr>
            <a:xfrm>
              <a:off x="4442300" y="3418750"/>
              <a:ext cx="33575" cy="33150"/>
            </a:xfrm>
            <a:custGeom>
              <a:avLst/>
              <a:gdLst/>
              <a:ahLst/>
              <a:cxnLst/>
              <a:rect l="l" t="t" r="r" b="b"/>
              <a:pathLst>
                <a:path w="1343" h="1326" extrusionOk="0">
                  <a:moveTo>
                    <a:pt x="673" y="0"/>
                  </a:moveTo>
                  <a:cubicBezTo>
                    <a:pt x="645" y="28"/>
                    <a:pt x="632" y="28"/>
                    <a:pt x="618" y="28"/>
                  </a:cubicBezTo>
                  <a:lnTo>
                    <a:pt x="562" y="42"/>
                  </a:lnTo>
                  <a:cubicBezTo>
                    <a:pt x="554" y="42"/>
                    <a:pt x="546" y="46"/>
                    <a:pt x="536" y="50"/>
                  </a:cubicBezTo>
                  <a:lnTo>
                    <a:pt x="536" y="50"/>
                  </a:lnTo>
                  <a:cubicBezTo>
                    <a:pt x="629" y="27"/>
                    <a:pt x="724" y="14"/>
                    <a:pt x="813" y="0"/>
                  </a:cubicBezTo>
                  <a:close/>
                  <a:moveTo>
                    <a:pt x="536" y="50"/>
                  </a:moveTo>
                  <a:lnTo>
                    <a:pt x="536" y="50"/>
                  </a:lnTo>
                  <a:cubicBezTo>
                    <a:pt x="530" y="52"/>
                    <a:pt x="523" y="54"/>
                    <a:pt x="516" y="55"/>
                  </a:cubicBezTo>
                  <a:lnTo>
                    <a:pt x="516" y="55"/>
                  </a:lnTo>
                  <a:cubicBezTo>
                    <a:pt x="524" y="54"/>
                    <a:pt x="531" y="52"/>
                    <a:pt x="536" y="50"/>
                  </a:cubicBezTo>
                  <a:close/>
                  <a:moveTo>
                    <a:pt x="516" y="55"/>
                  </a:moveTo>
                  <a:cubicBezTo>
                    <a:pt x="513" y="56"/>
                    <a:pt x="510" y="56"/>
                    <a:pt x="506" y="56"/>
                  </a:cubicBezTo>
                  <a:lnTo>
                    <a:pt x="464" y="70"/>
                  </a:lnTo>
                  <a:cubicBezTo>
                    <a:pt x="452" y="70"/>
                    <a:pt x="442" y="75"/>
                    <a:pt x="434" y="81"/>
                  </a:cubicBezTo>
                  <a:lnTo>
                    <a:pt x="434" y="81"/>
                  </a:lnTo>
                  <a:cubicBezTo>
                    <a:pt x="461" y="72"/>
                    <a:pt x="489" y="63"/>
                    <a:pt x="516" y="55"/>
                  </a:cubicBezTo>
                  <a:close/>
                  <a:moveTo>
                    <a:pt x="434" y="81"/>
                  </a:moveTo>
                  <a:lnTo>
                    <a:pt x="434" y="81"/>
                  </a:lnTo>
                  <a:cubicBezTo>
                    <a:pt x="303" y="130"/>
                    <a:pt x="183" y="211"/>
                    <a:pt x="100" y="364"/>
                  </a:cubicBezTo>
                  <a:lnTo>
                    <a:pt x="100" y="364"/>
                  </a:lnTo>
                  <a:cubicBezTo>
                    <a:pt x="105" y="360"/>
                    <a:pt x="110" y="355"/>
                    <a:pt x="115" y="349"/>
                  </a:cubicBezTo>
                  <a:lnTo>
                    <a:pt x="143" y="307"/>
                  </a:lnTo>
                  <a:cubicBezTo>
                    <a:pt x="157" y="279"/>
                    <a:pt x="157" y="265"/>
                    <a:pt x="185" y="265"/>
                  </a:cubicBezTo>
                  <a:lnTo>
                    <a:pt x="213" y="237"/>
                  </a:lnTo>
                  <a:lnTo>
                    <a:pt x="255" y="196"/>
                  </a:lnTo>
                  <a:lnTo>
                    <a:pt x="297" y="168"/>
                  </a:lnTo>
                  <a:cubicBezTo>
                    <a:pt x="325" y="140"/>
                    <a:pt x="339" y="140"/>
                    <a:pt x="353" y="126"/>
                  </a:cubicBezTo>
                  <a:lnTo>
                    <a:pt x="408" y="98"/>
                  </a:lnTo>
                  <a:cubicBezTo>
                    <a:pt x="416" y="98"/>
                    <a:pt x="424" y="89"/>
                    <a:pt x="434" y="81"/>
                  </a:cubicBezTo>
                  <a:close/>
                  <a:moveTo>
                    <a:pt x="100" y="364"/>
                  </a:moveTo>
                  <a:lnTo>
                    <a:pt x="100" y="364"/>
                  </a:lnTo>
                  <a:cubicBezTo>
                    <a:pt x="82" y="383"/>
                    <a:pt x="74" y="394"/>
                    <a:pt x="74" y="405"/>
                  </a:cubicBezTo>
                  <a:lnTo>
                    <a:pt x="63" y="448"/>
                  </a:lnTo>
                  <a:lnTo>
                    <a:pt x="63" y="448"/>
                  </a:lnTo>
                  <a:cubicBezTo>
                    <a:pt x="66" y="438"/>
                    <a:pt x="70" y="428"/>
                    <a:pt x="74" y="419"/>
                  </a:cubicBezTo>
                  <a:cubicBezTo>
                    <a:pt x="82" y="400"/>
                    <a:pt x="91" y="382"/>
                    <a:pt x="100" y="364"/>
                  </a:cubicBezTo>
                  <a:close/>
                  <a:moveTo>
                    <a:pt x="63" y="448"/>
                  </a:moveTo>
                  <a:lnTo>
                    <a:pt x="63" y="448"/>
                  </a:lnTo>
                  <a:cubicBezTo>
                    <a:pt x="58" y="462"/>
                    <a:pt x="53" y="477"/>
                    <a:pt x="49" y="492"/>
                  </a:cubicBezTo>
                  <a:lnTo>
                    <a:pt x="49" y="492"/>
                  </a:lnTo>
                  <a:cubicBezTo>
                    <a:pt x="54" y="479"/>
                    <a:pt x="60" y="470"/>
                    <a:pt x="60" y="461"/>
                  </a:cubicBezTo>
                  <a:lnTo>
                    <a:pt x="63" y="448"/>
                  </a:lnTo>
                  <a:close/>
                  <a:moveTo>
                    <a:pt x="49" y="492"/>
                  </a:moveTo>
                  <a:lnTo>
                    <a:pt x="49" y="492"/>
                  </a:lnTo>
                  <a:cubicBezTo>
                    <a:pt x="49" y="495"/>
                    <a:pt x="48" y="498"/>
                    <a:pt x="47" y="501"/>
                  </a:cubicBezTo>
                  <a:lnTo>
                    <a:pt x="47" y="501"/>
                  </a:lnTo>
                  <a:cubicBezTo>
                    <a:pt x="48" y="498"/>
                    <a:pt x="49" y="495"/>
                    <a:pt x="49" y="492"/>
                  </a:cubicBezTo>
                  <a:close/>
                  <a:moveTo>
                    <a:pt x="47" y="501"/>
                  </a:moveTo>
                  <a:lnTo>
                    <a:pt x="47" y="501"/>
                  </a:lnTo>
                  <a:cubicBezTo>
                    <a:pt x="45" y="508"/>
                    <a:pt x="44" y="514"/>
                    <a:pt x="43" y="521"/>
                  </a:cubicBezTo>
                  <a:lnTo>
                    <a:pt x="43" y="521"/>
                  </a:lnTo>
                  <a:lnTo>
                    <a:pt x="46" y="516"/>
                  </a:lnTo>
                  <a:cubicBezTo>
                    <a:pt x="46" y="511"/>
                    <a:pt x="46" y="506"/>
                    <a:pt x="47" y="501"/>
                  </a:cubicBezTo>
                  <a:close/>
                  <a:moveTo>
                    <a:pt x="43" y="521"/>
                  </a:moveTo>
                  <a:lnTo>
                    <a:pt x="18" y="558"/>
                  </a:lnTo>
                  <a:cubicBezTo>
                    <a:pt x="4" y="586"/>
                    <a:pt x="4" y="600"/>
                    <a:pt x="4" y="614"/>
                  </a:cubicBezTo>
                  <a:lnTo>
                    <a:pt x="4" y="670"/>
                  </a:lnTo>
                  <a:lnTo>
                    <a:pt x="4" y="698"/>
                  </a:lnTo>
                  <a:lnTo>
                    <a:pt x="4" y="754"/>
                  </a:lnTo>
                  <a:cubicBezTo>
                    <a:pt x="60" y="1074"/>
                    <a:pt x="366" y="1325"/>
                    <a:pt x="771" y="1325"/>
                  </a:cubicBezTo>
                  <a:cubicBezTo>
                    <a:pt x="994" y="1325"/>
                    <a:pt x="1203" y="1242"/>
                    <a:pt x="1343" y="1116"/>
                  </a:cubicBezTo>
                  <a:lnTo>
                    <a:pt x="1343" y="1116"/>
                  </a:lnTo>
                  <a:cubicBezTo>
                    <a:pt x="1169" y="1259"/>
                    <a:pt x="982" y="1310"/>
                    <a:pt x="809" y="1310"/>
                  </a:cubicBezTo>
                  <a:cubicBezTo>
                    <a:pt x="593" y="1310"/>
                    <a:pt x="399" y="1229"/>
                    <a:pt x="283" y="1144"/>
                  </a:cubicBezTo>
                  <a:cubicBezTo>
                    <a:pt x="47" y="967"/>
                    <a:pt x="0" y="720"/>
                    <a:pt x="43" y="521"/>
                  </a:cubicBez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5"/>
            <p:cNvSpPr/>
            <p:nvPr/>
          </p:nvSpPr>
          <p:spPr>
            <a:xfrm>
              <a:off x="4464350" y="3432100"/>
              <a:ext cx="17525" cy="15800"/>
            </a:xfrm>
            <a:custGeom>
              <a:avLst/>
              <a:gdLst/>
              <a:ahLst/>
              <a:cxnLst/>
              <a:rect l="l" t="t" r="r" b="b"/>
              <a:pathLst>
                <a:path w="701" h="632" extrusionOk="0">
                  <a:moveTo>
                    <a:pt x="500" y="1"/>
                  </a:moveTo>
                  <a:cubicBezTo>
                    <a:pt x="488" y="1"/>
                    <a:pt x="475" y="3"/>
                    <a:pt x="461" y="10"/>
                  </a:cubicBezTo>
                  <a:cubicBezTo>
                    <a:pt x="447" y="24"/>
                    <a:pt x="433" y="80"/>
                    <a:pt x="433" y="94"/>
                  </a:cubicBezTo>
                  <a:cubicBezTo>
                    <a:pt x="433" y="150"/>
                    <a:pt x="377" y="233"/>
                    <a:pt x="307" y="331"/>
                  </a:cubicBezTo>
                  <a:cubicBezTo>
                    <a:pt x="238" y="401"/>
                    <a:pt x="182" y="443"/>
                    <a:pt x="84" y="498"/>
                  </a:cubicBezTo>
                  <a:cubicBezTo>
                    <a:pt x="70" y="512"/>
                    <a:pt x="1" y="554"/>
                    <a:pt x="1" y="568"/>
                  </a:cubicBezTo>
                  <a:cubicBezTo>
                    <a:pt x="1" y="611"/>
                    <a:pt x="25" y="629"/>
                    <a:pt x="37" y="629"/>
                  </a:cubicBezTo>
                  <a:cubicBezTo>
                    <a:pt x="40" y="629"/>
                    <a:pt x="42" y="627"/>
                    <a:pt x="42" y="624"/>
                  </a:cubicBezTo>
                  <a:cubicBezTo>
                    <a:pt x="67" y="629"/>
                    <a:pt x="91" y="632"/>
                    <a:pt x="115" y="632"/>
                  </a:cubicBezTo>
                  <a:cubicBezTo>
                    <a:pt x="413" y="632"/>
                    <a:pt x="700" y="256"/>
                    <a:pt x="559" y="24"/>
                  </a:cubicBezTo>
                  <a:cubicBezTo>
                    <a:pt x="559" y="24"/>
                    <a:pt x="535" y="1"/>
                    <a:pt x="500" y="1"/>
                  </a:cubicBezTo>
                  <a:close/>
                </a:path>
              </a:pathLst>
            </a:custGeom>
            <a:solidFill>
              <a:srgbClr val="CC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5"/>
            <p:cNvSpPr/>
            <p:nvPr/>
          </p:nvSpPr>
          <p:spPr>
            <a:xfrm>
              <a:off x="4464750" y="3432175"/>
              <a:ext cx="17075" cy="15550"/>
            </a:xfrm>
            <a:custGeom>
              <a:avLst/>
              <a:gdLst/>
              <a:ahLst/>
              <a:cxnLst/>
              <a:rect l="l" t="t" r="r" b="b"/>
              <a:pathLst>
                <a:path w="683" h="622" extrusionOk="0">
                  <a:moveTo>
                    <a:pt x="519" y="0"/>
                  </a:moveTo>
                  <a:cubicBezTo>
                    <a:pt x="511" y="0"/>
                    <a:pt x="505" y="3"/>
                    <a:pt x="501" y="7"/>
                  </a:cubicBezTo>
                  <a:lnTo>
                    <a:pt x="487" y="21"/>
                  </a:lnTo>
                  <a:cubicBezTo>
                    <a:pt x="473" y="49"/>
                    <a:pt x="473" y="63"/>
                    <a:pt x="445" y="91"/>
                  </a:cubicBezTo>
                  <a:cubicBezTo>
                    <a:pt x="403" y="203"/>
                    <a:pt x="375" y="258"/>
                    <a:pt x="305" y="328"/>
                  </a:cubicBezTo>
                  <a:cubicBezTo>
                    <a:pt x="264" y="398"/>
                    <a:pt x="166" y="440"/>
                    <a:pt x="152" y="468"/>
                  </a:cubicBezTo>
                  <a:cubicBezTo>
                    <a:pt x="68" y="509"/>
                    <a:pt x="26" y="551"/>
                    <a:pt x="12" y="565"/>
                  </a:cubicBezTo>
                  <a:cubicBezTo>
                    <a:pt x="0" y="577"/>
                    <a:pt x="9" y="610"/>
                    <a:pt x="38" y="610"/>
                  </a:cubicBezTo>
                  <a:cubicBezTo>
                    <a:pt x="43" y="610"/>
                    <a:pt x="48" y="609"/>
                    <a:pt x="54" y="607"/>
                  </a:cubicBezTo>
                  <a:cubicBezTo>
                    <a:pt x="76" y="617"/>
                    <a:pt x="101" y="622"/>
                    <a:pt x="128" y="622"/>
                  </a:cubicBezTo>
                  <a:cubicBezTo>
                    <a:pt x="336" y="622"/>
                    <a:pt x="683" y="360"/>
                    <a:pt x="584" y="77"/>
                  </a:cubicBezTo>
                  <a:cubicBezTo>
                    <a:pt x="565" y="18"/>
                    <a:pt x="538" y="0"/>
                    <a:pt x="519" y="0"/>
                  </a:cubicBezTo>
                  <a:close/>
                </a:path>
              </a:pathLst>
            </a:custGeom>
            <a:solidFill>
              <a:srgbClr val="CF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5"/>
            <p:cNvSpPr/>
            <p:nvPr/>
          </p:nvSpPr>
          <p:spPr>
            <a:xfrm>
              <a:off x="4442025" y="3419450"/>
              <a:ext cx="31075" cy="33150"/>
            </a:xfrm>
            <a:custGeom>
              <a:avLst/>
              <a:gdLst/>
              <a:ahLst/>
              <a:cxnLst/>
              <a:rect l="l" t="t" r="r" b="b"/>
              <a:pathLst>
                <a:path w="1243" h="1326" extrusionOk="0">
                  <a:moveTo>
                    <a:pt x="656" y="0"/>
                  </a:moveTo>
                  <a:cubicBezTo>
                    <a:pt x="378" y="49"/>
                    <a:pt x="193" y="191"/>
                    <a:pt x="102" y="364"/>
                  </a:cubicBezTo>
                  <a:lnTo>
                    <a:pt x="102" y="364"/>
                  </a:lnTo>
                  <a:cubicBezTo>
                    <a:pt x="108" y="359"/>
                    <a:pt x="117" y="354"/>
                    <a:pt x="126" y="349"/>
                  </a:cubicBezTo>
                  <a:lnTo>
                    <a:pt x="154" y="293"/>
                  </a:lnTo>
                  <a:cubicBezTo>
                    <a:pt x="168" y="279"/>
                    <a:pt x="168" y="251"/>
                    <a:pt x="196" y="251"/>
                  </a:cubicBezTo>
                  <a:lnTo>
                    <a:pt x="224" y="223"/>
                  </a:lnTo>
                  <a:lnTo>
                    <a:pt x="266" y="182"/>
                  </a:lnTo>
                  <a:lnTo>
                    <a:pt x="308" y="154"/>
                  </a:lnTo>
                  <a:cubicBezTo>
                    <a:pt x="336" y="140"/>
                    <a:pt x="350" y="140"/>
                    <a:pt x="364" y="112"/>
                  </a:cubicBezTo>
                  <a:lnTo>
                    <a:pt x="419" y="84"/>
                  </a:lnTo>
                  <a:cubicBezTo>
                    <a:pt x="433" y="84"/>
                    <a:pt x="447" y="70"/>
                    <a:pt x="475" y="70"/>
                  </a:cubicBezTo>
                  <a:lnTo>
                    <a:pt x="517" y="42"/>
                  </a:lnTo>
                  <a:cubicBezTo>
                    <a:pt x="545" y="42"/>
                    <a:pt x="559" y="28"/>
                    <a:pt x="573" y="28"/>
                  </a:cubicBezTo>
                  <a:lnTo>
                    <a:pt x="629" y="14"/>
                  </a:lnTo>
                  <a:lnTo>
                    <a:pt x="684" y="0"/>
                  </a:lnTo>
                  <a:close/>
                  <a:moveTo>
                    <a:pt x="102" y="364"/>
                  </a:moveTo>
                  <a:cubicBezTo>
                    <a:pt x="90" y="373"/>
                    <a:pt x="85" y="382"/>
                    <a:pt x="85" y="391"/>
                  </a:cubicBezTo>
                  <a:lnTo>
                    <a:pt x="79" y="413"/>
                  </a:lnTo>
                  <a:lnTo>
                    <a:pt x="79" y="413"/>
                  </a:lnTo>
                  <a:cubicBezTo>
                    <a:pt x="86" y="396"/>
                    <a:pt x="94" y="380"/>
                    <a:pt x="102" y="364"/>
                  </a:cubicBezTo>
                  <a:close/>
                  <a:moveTo>
                    <a:pt x="79" y="413"/>
                  </a:moveTo>
                  <a:cubicBezTo>
                    <a:pt x="64" y="449"/>
                    <a:pt x="53" y="486"/>
                    <a:pt x="46" y="525"/>
                  </a:cubicBezTo>
                  <a:lnTo>
                    <a:pt x="46" y="525"/>
                  </a:lnTo>
                  <a:lnTo>
                    <a:pt x="57" y="502"/>
                  </a:lnTo>
                  <a:cubicBezTo>
                    <a:pt x="57" y="488"/>
                    <a:pt x="71" y="461"/>
                    <a:pt x="71" y="447"/>
                  </a:cubicBezTo>
                  <a:lnTo>
                    <a:pt x="79" y="413"/>
                  </a:lnTo>
                  <a:close/>
                  <a:moveTo>
                    <a:pt x="46" y="525"/>
                  </a:moveTo>
                  <a:lnTo>
                    <a:pt x="29" y="558"/>
                  </a:lnTo>
                  <a:cubicBezTo>
                    <a:pt x="15" y="572"/>
                    <a:pt x="15" y="586"/>
                    <a:pt x="15" y="600"/>
                  </a:cubicBezTo>
                  <a:lnTo>
                    <a:pt x="15" y="656"/>
                  </a:lnTo>
                  <a:lnTo>
                    <a:pt x="15" y="698"/>
                  </a:lnTo>
                  <a:lnTo>
                    <a:pt x="15" y="739"/>
                  </a:lnTo>
                  <a:cubicBezTo>
                    <a:pt x="71" y="1060"/>
                    <a:pt x="377" y="1325"/>
                    <a:pt x="782" y="1325"/>
                  </a:cubicBezTo>
                  <a:cubicBezTo>
                    <a:pt x="963" y="1325"/>
                    <a:pt x="1117" y="1270"/>
                    <a:pt x="1242" y="1200"/>
                  </a:cubicBezTo>
                  <a:lnTo>
                    <a:pt x="1242" y="1200"/>
                  </a:lnTo>
                  <a:cubicBezTo>
                    <a:pt x="1097" y="1272"/>
                    <a:pt x="949" y="1303"/>
                    <a:pt x="811" y="1303"/>
                  </a:cubicBezTo>
                  <a:cubicBezTo>
                    <a:pt x="631" y="1303"/>
                    <a:pt x="468" y="1251"/>
                    <a:pt x="350" y="1172"/>
                  </a:cubicBezTo>
                  <a:cubicBezTo>
                    <a:pt x="103" y="1014"/>
                    <a:pt x="1" y="759"/>
                    <a:pt x="46" y="525"/>
                  </a:cubicBez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5"/>
            <p:cNvSpPr/>
            <p:nvPr/>
          </p:nvSpPr>
          <p:spPr>
            <a:xfrm>
              <a:off x="4465400" y="3433575"/>
              <a:ext cx="16075" cy="14625"/>
            </a:xfrm>
            <a:custGeom>
              <a:avLst/>
              <a:gdLst/>
              <a:ahLst/>
              <a:cxnLst/>
              <a:rect l="l" t="t" r="r" b="b"/>
              <a:pathLst>
                <a:path w="643" h="585" extrusionOk="0">
                  <a:moveTo>
                    <a:pt x="495" y="0"/>
                  </a:moveTo>
                  <a:cubicBezTo>
                    <a:pt x="486" y="0"/>
                    <a:pt x="479" y="3"/>
                    <a:pt x="475" y="7"/>
                  </a:cubicBezTo>
                  <a:cubicBezTo>
                    <a:pt x="461" y="21"/>
                    <a:pt x="447" y="35"/>
                    <a:pt x="405" y="105"/>
                  </a:cubicBezTo>
                  <a:cubicBezTo>
                    <a:pt x="391" y="133"/>
                    <a:pt x="349" y="202"/>
                    <a:pt x="279" y="286"/>
                  </a:cubicBezTo>
                  <a:cubicBezTo>
                    <a:pt x="238" y="356"/>
                    <a:pt x="140" y="412"/>
                    <a:pt x="112" y="439"/>
                  </a:cubicBezTo>
                  <a:cubicBezTo>
                    <a:pt x="70" y="453"/>
                    <a:pt x="42" y="495"/>
                    <a:pt x="28" y="509"/>
                  </a:cubicBezTo>
                  <a:cubicBezTo>
                    <a:pt x="0" y="523"/>
                    <a:pt x="28" y="551"/>
                    <a:pt x="42" y="565"/>
                  </a:cubicBezTo>
                  <a:cubicBezTo>
                    <a:pt x="68" y="578"/>
                    <a:pt x="99" y="584"/>
                    <a:pt x="131" y="584"/>
                  </a:cubicBezTo>
                  <a:cubicBezTo>
                    <a:pt x="340" y="584"/>
                    <a:pt x="643" y="331"/>
                    <a:pt x="558" y="77"/>
                  </a:cubicBezTo>
                  <a:cubicBezTo>
                    <a:pt x="548" y="17"/>
                    <a:pt x="517" y="0"/>
                    <a:pt x="495" y="0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5"/>
            <p:cNvSpPr/>
            <p:nvPr/>
          </p:nvSpPr>
          <p:spPr>
            <a:xfrm>
              <a:off x="4466100" y="3434175"/>
              <a:ext cx="15700" cy="13875"/>
            </a:xfrm>
            <a:custGeom>
              <a:avLst/>
              <a:gdLst/>
              <a:ahLst/>
              <a:cxnLst/>
              <a:rect l="l" t="t" r="r" b="b"/>
              <a:pathLst>
                <a:path w="628" h="555" extrusionOk="0">
                  <a:moveTo>
                    <a:pt x="475" y="1"/>
                  </a:moveTo>
                  <a:cubicBezTo>
                    <a:pt x="464" y="1"/>
                    <a:pt x="454" y="4"/>
                    <a:pt x="447" y="11"/>
                  </a:cubicBezTo>
                  <a:cubicBezTo>
                    <a:pt x="433" y="11"/>
                    <a:pt x="433" y="11"/>
                    <a:pt x="363" y="150"/>
                  </a:cubicBezTo>
                  <a:cubicBezTo>
                    <a:pt x="349" y="150"/>
                    <a:pt x="321" y="206"/>
                    <a:pt x="279" y="262"/>
                  </a:cubicBezTo>
                  <a:cubicBezTo>
                    <a:pt x="223" y="318"/>
                    <a:pt x="154" y="388"/>
                    <a:pt x="112" y="402"/>
                  </a:cubicBezTo>
                  <a:cubicBezTo>
                    <a:pt x="70" y="429"/>
                    <a:pt x="14" y="471"/>
                    <a:pt x="14" y="499"/>
                  </a:cubicBezTo>
                  <a:cubicBezTo>
                    <a:pt x="0" y="527"/>
                    <a:pt x="42" y="541"/>
                    <a:pt x="112" y="555"/>
                  </a:cubicBezTo>
                  <a:cubicBezTo>
                    <a:pt x="433" y="541"/>
                    <a:pt x="628" y="137"/>
                    <a:pt x="502" y="11"/>
                  </a:cubicBezTo>
                  <a:cubicBezTo>
                    <a:pt x="495" y="4"/>
                    <a:pt x="485" y="1"/>
                    <a:pt x="475" y="1"/>
                  </a:cubicBezTo>
                  <a:close/>
                </a:path>
              </a:pathLst>
            </a:custGeom>
            <a:solidFill>
              <a:srgbClr val="D2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5"/>
            <p:cNvSpPr/>
            <p:nvPr/>
          </p:nvSpPr>
          <p:spPr>
            <a:xfrm>
              <a:off x="4441425" y="3420500"/>
              <a:ext cx="27125" cy="31400"/>
            </a:xfrm>
            <a:custGeom>
              <a:avLst/>
              <a:gdLst/>
              <a:ahLst/>
              <a:cxnLst/>
              <a:rect l="l" t="t" r="r" b="b"/>
              <a:pathLst>
                <a:path w="1085" h="1256" extrusionOk="0">
                  <a:moveTo>
                    <a:pt x="499" y="0"/>
                  </a:moveTo>
                  <a:cubicBezTo>
                    <a:pt x="467" y="0"/>
                    <a:pt x="451" y="17"/>
                    <a:pt x="446" y="24"/>
                  </a:cubicBezTo>
                  <a:lnTo>
                    <a:pt x="446" y="24"/>
                  </a:lnTo>
                  <a:cubicBezTo>
                    <a:pt x="463" y="16"/>
                    <a:pt x="481" y="8"/>
                    <a:pt x="499" y="0"/>
                  </a:cubicBezTo>
                  <a:close/>
                  <a:moveTo>
                    <a:pt x="446" y="24"/>
                  </a:moveTo>
                  <a:cubicBezTo>
                    <a:pt x="351" y="71"/>
                    <a:pt x="273" y="130"/>
                    <a:pt x="212" y="196"/>
                  </a:cubicBezTo>
                  <a:lnTo>
                    <a:pt x="212" y="196"/>
                  </a:lnTo>
                  <a:cubicBezTo>
                    <a:pt x="215" y="195"/>
                    <a:pt x="217" y="195"/>
                    <a:pt x="220" y="195"/>
                  </a:cubicBezTo>
                  <a:lnTo>
                    <a:pt x="248" y="167"/>
                  </a:lnTo>
                  <a:lnTo>
                    <a:pt x="290" y="126"/>
                  </a:lnTo>
                  <a:lnTo>
                    <a:pt x="332" y="98"/>
                  </a:lnTo>
                  <a:cubicBezTo>
                    <a:pt x="360" y="70"/>
                    <a:pt x="374" y="70"/>
                    <a:pt x="388" y="56"/>
                  </a:cubicBezTo>
                  <a:lnTo>
                    <a:pt x="443" y="28"/>
                  </a:lnTo>
                  <a:cubicBezTo>
                    <a:pt x="443" y="28"/>
                    <a:pt x="444" y="27"/>
                    <a:pt x="446" y="24"/>
                  </a:cubicBezTo>
                  <a:close/>
                  <a:moveTo>
                    <a:pt x="212" y="196"/>
                  </a:moveTo>
                  <a:cubicBezTo>
                    <a:pt x="193" y="198"/>
                    <a:pt x="191" y="211"/>
                    <a:pt x="180" y="234"/>
                  </a:cubicBezTo>
                  <a:lnTo>
                    <a:pt x="180" y="234"/>
                  </a:lnTo>
                  <a:cubicBezTo>
                    <a:pt x="190" y="221"/>
                    <a:pt x="201" y="208"/>
                    <a:pt x="212" y="196"/>
                  </a:cubicBezTo>
                  <a:close/>
                  <a:moveTo>
                    <a:pt x="180" y="234"/>
                  </a:moveTo>
                  <a:cubicBezTo>
                    <a:pt x="166" y="251"/>
                    <a:pt x="153" y="270"/>
                    <a:pt x="141" y="288"/>
                  </a:cubicBezTo>
                  <a:lnTo>
                    <a:pt x="141" y="288"/>
                  </a:lnTo>
                  <a:cubicBezTo>
                    <a:pt x="144" y="285"/>
                    <a:pt x="147" y="282"/>
                    <a:pt x="150" y="279"/>
                  </a:cubicBezTo>
                  <a:lnTo>
                    <a:pt x="178" y="237"/>
                  </a:lnTo>
                  <a:cubicBezTo>
                    <a:pt x="179" y="236"/>
                    <a:pt x="179" y="235"/>
                    <a:pt x="180" y="234"/>
                  </a:cubicBezTo>
                  <a:close/>
                  <a:moveTo>
                    <a:pt x="141" y="288"/>
                  </a:moveTo>
                  <a:cubicBezTo>
                    <a:pt x="119" y="310"/>
                    <a:pt x="109" y="322"/>
                    <a:pt x="109" y="335"/>
                  </a:cubicBezTo>
                  <a:lnTo>
                    <a:pt x="102" y="359"/>
                  </a:lnTo>
                  <a:lnTo>
                    <a:pt x="102" y="359"/>
                  </a:lnTo>
                  <a:cubicBezTo>
                    <a:pt x="114" y="335"/>
                    <a:pt x="127" y="311"/>
                    <a:pt x="141" y="288"/>
                  </a:cubicBezTo>
                  <a:close/>
                  <a:moveTo>
                    <a:pt x="102" y="359"/>
                  </a:moveTo>
                  <a:lnTo>
                    <a:pt x="102" y="359"/>
                  </a:lnTo>
                  <a:cubicBezTo>
                    <a:pt x="86" y="396"/>
                    <a:pt x="73" y="434"/>
                    <a:pt x="64" y="472"/>
                  </a:cubicBezTo>
                  <a:lnTo>
                    <a:pt x="64" y="472"/>
                  </a:lnTo>
                  <a:lnTo>
                    <a:pt x="81" y="446"/>
                  </a:lnTo>
                  <a:cubicBezTo>
                    <a:pt x="81" y="419"/>
                    <a:pt x="95" y="405"/>
                    <a:pt x="95" y="391"/>
                  </a:cubicBezTo>
                  <a:lnTo>
                    <a:pt x="102" y="359"/>
                  </a:lnTo>
                  <a:close/>
                  <a:moveTo>
                    <a:pt x="64" y="472"/>
                  </a:moveTo>
                  <a:lnTo>
                    <a:pt x="53" y="488"/>
                  </a:lnTo>
                  <a:cubicBezTo>
                    <a:pt x="39" y="516"/>
                    <a:pt x="39" y="530"/>
                    <a:pt x="39" y="544"/>
                  </a:cubicBezTo>
                  <a:lnTo>
                    <a:pt x="39" y="600"/>
                  </a:lnTo>
                  <a:lnTo>
                    <a:pt x="39" y="628"/>
                  </a:lnTo>
                  <a:lnTo>
                    <a:pt x="39" y="684"/>
                  </a:lnTo>
                  <a:cubicBezTo>
                    <a:pt x="95" y="1004"/>
                    <a:pt x="401" y="1255"/>
                    <a:pt x="806" y="1255"/>
                  </a:cubicBezTo>
                  <a:cubicBezTo>
                    <a:pt x="890" y="1255"/>
                    <a:pt x="1001" y="1241"/>
                    <a:pt x="1085" y="1214"/>
                  </a:cubicBezTo>
                  <a:lnTo>
                    <a:pt x="1085" y="1214"/>
                  </a:lnTo>
                  <a:cubicBezTo>
                    <a:pt x="990" y="1242"/>
                    <a:pt x="899" y="1253"/>
                    <a:pt x="819" y="1253"/>
                  </a:cubicBezTo>
                  <a:cubicBezTo>
                    <a:pt x="663" y="1253"/>
                    <a:pt x="545" y="1213"/>
                    <a:pt x="499" y="1186"/>
                  </a:cubicBezTo>
                  <a:cubicBezTo>
                    <a:pt x="145" y="1046"/>
                    <a:pt x="0" y="746"/>
                    <a:pt x="64" y="472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5"/>
            <p:cNvSpPr/>
            <p:nvPr/>
          </p:nvSpPr>
          <p:spPr>
            <a:xfrm>
              <a:off x="4466800" y="3434600"/>
              <a:ext cx="13925" cy="13125"/>
            </a:xfrm>
            <a:custGeom>
              <a:avLst/>
              <a:gdLst/>
              <a:ahLst/>
              <a:cxnLst/>
              <a:rect l="l" t="t" r="r" b="b"/>
              <a:pathLst>
                <a:path w="557" h="525" extrusionOk="0">
                  <a:moveTo>
                    <a:pt x="427" y="1"/>
                  </a:moveTo>
                  <a:cubicBezTo>
                    <a:pt x="419" y="1"/>
                    <a:pt x="412" y="8"/>
                    <a:pt x="405" y="22"/>
                  </a:cubicBezTo>
                  <a:cubicBezTo>
                    <a:pt x="349" y="50"/>
                    <a:pt x="335" y="120"/>
                    <a:pt x="293" y="175"/>
                  </a:cubicBezTo>
                  <a:cubicBezTo>
                    <a:pt x="279" y="203"/>
                    <a:pt x="265" y="231"/>
                    <a:pt x="251" y="245"/>
                  </a:cubicBezTo>
                  <a:cubicBezTo>
                    <a:pt x="195" y="301"/>
                    <a:pt x="84" y="385"/>
                    <a:pt x="84" y="385"/>
                  </a:cubicBezTo>
                  <a:cubicBezTo>
                    <a:pt x="56" y="412"/>
                    <a:pt x="0" y="454"/>
                    <a:pt x="0" y="468"/>
                  </a:cubicBezTo>
                  <a:cubicBezTo>
                    <a:pt x="0" y="510"/>
                    <a:pt x="42" y="524"/>
                    <a:pt x="56" y="524"/>
                  </a:cubicBezTo>
                  <a:cubicBezTo>
                    <a:pt x="61" y="524"/>
                    <a:pt x="67" y="524"/>
                    <a:pt x="72" y="524"/>
                  </a:cubicBezTo>
                  <a:cubicBezTo>
                    <a:pt x="396" y="524"/>
                    <a:pt x="557" y="118"/>
                    <a:pt x="461" y="22"/>
                  </a:cubicBezTo>
                  <a:cubicBezTo>
                    <a:pt x="447" y="8"/>
                    <a:pt x="436" y="1"/>
                    <a:pt x="427" y="1"/>
                  </a:cubicBezTo>
                  <a:close/>
                </a:path>
              </a:pathLst>
            </a:custGeom>
            <a:solidFill>
              <a:srgbClr val="D4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5"/>
            <p:cNvSpPr/>
            <p:nvPr/>
          </p:nvSpPr>
          <p:spPr>
            <a:xfrm>
              <a:off x="4467850" y="3435275"/>
              <a:ext cx="11525" cy="12450"/>
            </a:xfrm>
            <a:custGeom>
              <a:avLst/>
              <a:gdLst/>
              <a:ahLst/>
              <a:cxnLst/>
              <a:rect l="l" t="t" r="r" b="b"/>
              <a:pathLst>
                <a:path w="461" h="498" extrusionOk="0">
                  <a:moveTo>
                    <a:pt x="394" y="1"/>
                  </a:moveTo>
                  <a:cubicBezTo>
                    <a:pt x="385" y="1"/>
                    <a:pt x="374" y="6"/>
                    <a:pt x="363" y="23"/>
                  </a:cubicBezTo>
                  <a:cubicBezTo>
                    <a:pt x="307" y="79"/>
                    <a:pt x="251" y="162"/>
                    <a:pt x="209" y="232"/>
                  </a:cubicBezTo>
                  <a:lnTo>
                    <a:pt x="98" y="344"/>
                  </a:lnTo>
                  <a:cubicBezTo>
                    <a:pt x="14" y="413"/>
                    <a:pt x="0" y="427"/>
                    <a:pt x="0" y="455"/>
                  </a:cubicBezTo>
                  <a:cubicBezTo>
                    <a:pt x="0" y="483"/>
                    <a:pt x="42" y="483"/>
                    <a:pt x="70" y="497"/>
                  </a:cubicBezTo>
                  <a:cubicBezTo>
                    <a:pt x="70" y="497"/>
                    <a:pt x="237" y="497"/>
                    <a:pt x="377" y="302"/>
                  </a:cubicBezTo>
                  <a:cubicBezTo>
                    <a:pt x="432" y="218"/>
                    <a:pt x="460" y="79"/>
                    <a:pt x="419" y="23"/>
                  </a:cubicBezTo>
                  <a:cubicBezTo>
                    <a:pt x="419" y="14"/>
                    <a:pt x="408" y="1"/>
                    <a:pt x="394" y="1"/>
                  </a:cubicBezTo>
                  <a:close/>
                </a:path>
              </a:pathLst>
            </a:custGeom>
            <a:solidFill>
              <a:srgbClr val="D6D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5"/>
            <p:cNvSpPr/>
            <p:nvPr/>
          </p:nvSpPr>
          <p:spPr>
            <a:xfrm>
              <a:off x="4467500" y="3435875"/>
              <a:ext cx="11525" cy="11525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385" y="0"/>
                  </a:moveTo>
                  <a:cubicBezTo>
                    <a:pt x="374" y="0"/>
                    <a:pt x="361" y="6"/>
                    <a:pt x="349" y="13"/>
                  </a:cubicBezTo>
                  <a:cubicBezTo>
                    <a:pt x="307" y="69"/>
                    <a:pt x="265" y="152"/>
                    <a:pt x="209" y="208"/>
                  </a:cubicBezTo>
                  <a:lnTo>
                    <a:pt x="84" y="347"/>
                  </a:lnTo>
                  <a:cubicBezTo>
                    <a:pt x="42" y="361"/>
                    <a:pt x="28" y="389"/>
                    <a:pt x="28" y="403"/>
                  </a:cubicBezTo>
                  <a:cubicBezTo>
                    <a:pt x="28" y="417"/>
                    <a:pt x="28" y="417"/>
                    <a:pt x="0" y="431"/>
                  </a:cubicBezTo>
                  <a:lnTo>
                    <a:pt x="28" y="459"/>
                  </a:lnTo>
                  <a:cubicBezTo>
                    <a:pt x="32" y="459"/>
                    <a:pt x="42" y="461"/>
                    <a:pt x="58" y="461"/>
                  </a:cubicBezTo>
                  <a:cubicBezTo>
                    <a:pt x="107" y="461"/>
                    <a:pt x="209" y="445"/>
                    <a:pt x="335" y="320"/>
                  </a:cubicBezTo>
                  <a:cubicBezTo>
                    <a:pt x="405" y="250"/>
                    <a:pt x="460" y="110"/>
                    <a:pt x="419" y="41"/>
                  </a:cubicBezTo>
                  <a:cubicBezTo>
                    <a:pt x="411" y="10"/>
                    <a:pt x="399" y="0"/>
                    <a:pt x="385" y="0"/>
                  </a:cubicBezTo>
                  <a:close/>
                </a:path>
              </a:pathLst>
            </a:custGeom>
            <a:solidFill>
              <a:srgbClr val="D7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5"/>
            <p:cNvSpPr/>
            <p:nvPr/>
          </p:nvSpPr>
          <p:spPr>
            <a:xfrm>
              <a:off x="4468525" y="3436125"/>
              <a:ext cx="10500" cy="10475"/>
            </a:xfrm>
            <a:custGeom>
              <a:avLst/>
              <a:gdLst/>
              <a:ahLst/>
              <a:cxnLst/>
              <a:rect l="l" t="t" r="r" b="b"/>
              <a:pathLst>
                <a:path w="420" h="419" extrusionOk="0">
                  <a:moveTo>
                    <a:pt x="365" y="0"/>
                  </a:moveTo>
                  <a:cubicBezTo>
                    <a:pt x="356" y="0"/>
                    <a:pt x="350" y="3"/>
                    <a:pt x="350" y="3"/>
                  </a:cubicBezTo>
                  <a:cubicBezTo>
                    <a:pt x="336" y="3"/>
                    <a:pt x="322" y="31"/>
                    <a:pt x="322" y="31"/>
                  </a:cubicBezTo>
                  <a:cubicBezTo>
                    <a:pt x="266" y="72"/>
                    <a:pt x="224" y="142"/>
                    <a:pt x="182" y="198"/>
                  </a:cubicBezTo>
                  <a:lnTo>
                    <a:pt x="15" y="351"/>
                  </a:lnTo>
                  <a:cubicBezTo>
                    <a:pt x="15" y="379"/>
                    <a:pt x="1" y="379"/>
                    <a:pt x="1" y="393"/>
                  </a:cubicBezTo>
                  <a:lnTo>
                    <a:pt x="15" y="407"/>
                  </a:lnTo>
                  <a:cubicBezTo>
                    <a:pt x="24" y="412"/>
                    <a:pt x="43" y="418"/>
                    <a:pt x="70" y="418"/>
                  </a:cubicBezTo>
                  <a:cubicBezTo>
                    <a:pt x="123" y="418"/>
                    <a:pt x="210" y="393"/>
                    <a:pt x="322" y="282"/>
                  </a:cubicBezTo>
                  <a:cubicBezTo>
                    <a:pt x="392" y="212"/>
                    <a:pt x="419" y="100"/>
                    <a:pt x="405" y="31"/>
                  </a:cubicBezTo>
                  <a:cubicBezTo>
                    <a:pt x="397" y="6"/>
                    <a:pt x="379" y="0"/>
                    <a:pt x="365" y="0"/>
                  </a:cubicBezTo>
                  <a:close/>
                </a:path>
              </a:pathLst>
            </a:custGeom>
            <a:solidFill>
              <a:srgbClr val="D9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5"/>
            <p:cNvSpPr/>
            <p:nvPr/>
          </p:nvSpPr>
          <p:spPr>
            <a:xfrm>
              <a:off x="4468875" y="3436050"/>
              <a:ext cx="9800" cy="10500"/>
            </a:xfrm>
            <a:custGeom>
              <a:avLst/>
              <a:gdLst/>
              <a:ahLst/>
              <a:cxnLst/>
              <a:rect l="l" t="t" r="r" b="b"/>
              <a:pathLst>
                <a:path w="392" h="420" extrusionOk="0">
                  <a:moveTo>
                    <a:pt x="338" y="0"/>
                  </a:moveTo>
                  <a:cubicBezTo>
                    <a:pt x="328" y="0"/>
                    <a:pt x="318" y="13"/>
                    <a:pt x="308" y="34"/>
                  </a:cubicBezTo>
                  <a:cubicBezTo>
                    <a:pt x="266" y="75"/>
                    <a:pt x="238" y="131"/>
                    <a:pt x="182" y="187"/>
                  </a:cubicBezTo>
                  <a:cubicBezTo>
                    <a:pt x="140" y="243"/>
                    <a:pt x="99" y="285"/>
                    <a:pt x="43" y="340"/>
                  </a:cubicBezTo>
                  <a:cubicBezTo>
                    <a:pt x="29" y="354"/>
                    <a:pt x="1" y="382"/>
                    <a:pt x="1" y="396"/>
                  </a:cubicBezTo>
                  <a:cubicBezTo>
                    <a:pt x="1" y="396"/>
                    <a:pt x="1" y="396"/>
                    <a:pt x="1" y="396"/>
                  </a:cubicBezTo>
                  <a:lnTo>
                    <a:pt x="1" y="396"/>
                  </a:lnTo>
                  <a:cubicBezTo>
                    <a:pt x="1" y="403"/>
                    <a:pt x="8" y="407"/>
                    <a:pt x="11" y="407"/>
                  </a:cubicBezTo>
                  <a:cubicBezTo>
                    <a:pt x="12" y="407"/>
                    <a:pt x="12" y="407"/>
                    <a:pt x="12" y="407"/>
                  </a:cubicBezTo>
                  <a:lnTo>
                    <a:pt x="12" y="407"/>
                  </a:lnTo>
                  <a:cubicBezTo>
                    <a:pt x="23" y="416"/>
                    <a:pt x="30" y="419"/>
                    <a:pt x="36" y="419"/>
                  </a:cubicBezTo>
                  <a:cubicBezTo>
                    <a:pt x="40" y="419"/>
                    <a:pt x="43" y="416"/>
                    <a:pt x="43" y="410"/>
                  </a:cubicBezTo>
                  <a:cubicBezTo>
                    <a:pt x="99" y="410"/>
                    <a:pt x="196" y="382"/>
                    <a:pt x="280" y="271"/>
                  </a:cubicBezTo>
                  <a:cubicBezTo>
                    <a:pt x="391" y="131"/>
                    <a:pt x="378" y="34"/>
                    <a:pt x="350" y="6"/>
                  </a:cubicBezTo>
                  <a:cubicBezTo>
                    <a:pt x="346" y="2"/>
                    <a:pt x="342" y="0"/>
                    <a:pt x="338" y="0"/>
                  </a:cubicBezTo>
                  <a:close/>
                </a:path>
              </a:pathLst>
            </a:custGeom>
            <a:solidFill>
              <a:srgbClr val="DA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5"/>
            <p:cNvSpPr/>
            <p:nvPr/>
          </p:nvSpPr>
          <p:spPr>
            <a:xfrm>
              <a:off x="4469925" y="3437425"/>
              <a:ext cx="9450" cy="8900"/>
            </a:xfrm>
            <a:custGeom>
              <a:avLst/>
              <a:gdLst/>
              <a:ahLst/>
              <a:cxnLst/>
              <a:rect l="l" t="t" r="r" b="b"/>
              <a:pathLst>
                <a:path w="378" h="356" extrusionOk="0">
                  <a:moveTo>
                    <a:pt x="312" y="0"/>
                  </a:moveTo>
                  <a:cubicBezTo>
                    <a:pt x="300" y="0"/>
                    <a:pt x="294" y="7"/>
                    <a:pt x="294" y="7"/>
                  </a:cubicBezTo>
                  <a:lnTo>
                    <a:pt x="266" y="48"/>
                  </a:lnTo>
                  <a:cubicBezTo>
                    <a:pt x="224" y="76"/>
                    <a:pt x="196" y="132"/>
                    <a:pt x="154" y="160"/>
                  </a:cubicBezTo>
                  <a:lnTo>
                    <a:pt x="15" y="299"/>
                  </a:lnTo>
                  <a:cubicBezTo>
                    <a:pt x="1" y="327"/>
                    <a:pt x="1" y="327"/>
                    <a:pt x="1" y="341"/>
                  </a:cubicBezTo>
                  <a:lnTo>
                    <a:pt x="1" y="355"/>
                  </a:lnTo>
                  <a:lnTo>
                    <a:pt x="29" y="355"/>
                  </a:lnTo>
                  <a:cubicBezTo>
                    <a:pt x="168" y="341"/>
                    <a:pt x="238" y="244"/>
                    <a:pt x="266" y="230"/>
                  </a:cubicBezTo>
                  <a:cubicBezTo>
                    <a:pt x="377" y="90"/>
                    <a:pt x="336" y="7"/>
                    <a:pt x="336" y="7"/>
                  </a:cubicBezTo>
                  <a:cubicBezTo>
                    <a:pt x="326" y="2"/>
                    <a:pt x="318" y="0"/>
                    <a:pt x="312" y="0"/>
                  </a:cubicBezTo>
                  <a:close/>
                </a:path>
              </a:pathLst>
            </a:custGeom>
            <a:solidFill>
              <a:srgbClr val="DC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5"/>
            <p:cNvSpPr/>
            <p:nvPr/>
          </p:nvSpPr>
          <p:spPr>
            <a:xfrm>
              <a:off x="4470275" y="3437575"/>
              <a:ext cx="8750" cy="8550"/>
            </a:xfrm>
            <a:custGeom>
              <a:avLst/>
              <a:gdLst/>
              <a:ahLst/>
              <a:cxnLst/>
              <a:rect l="l" t="t" r="r" b="b"/>
              <a:pathLst>
                <a:path w="350" h="342" extrusionOk="0">
                  <a:moveTo>
                    <a:pt x="294" y="1"/>
                  </a:moveTo>
                  <a:cubicBezTo>
                    <a:pt x="280" y="1"/>
                    <a:pt x="266" y="14"/>
                    <a:pt x="252" y="42"/>
                  </a:cubicBezTo>
                  <a:cubicBezTo>
                    <a:pt x="196" y="84"/>
                    <a:pt x="154" y="140"/>
                    <a:pt x="112" y="196"/>
                  </a:cubicBezTo>
                  <a:cubicBezTo>
                    <a:pt x="1" y="321"/>
                    <a:pt x="1" y="321"/>
                    <a:pt x="1" y="335"/>
                  </a:cubicBezTo>
                  <a:cubicBezTo>
                    <a:pt x="1" y="335"/>
                    <a:pt x="7" y="341"/>
                    <a:pt x="15" y="341"/>
                  </a:cubicBezTo>
                  <a:cubicBezTo>
                    <a:pt x="19" y="341"/>
                    <a:pt x="24" y="340"/>
                    <a:pt x="29" y="335"/>
                  </a:cubicBezTo>
                  <a:cubicBezTo>
                    <a:pt x="252" y="293"/>
                    <a:pt x="349" y="42"/>
                    <a:pt x="294" y="1"/>
                  </a:cubicBezTo>
                  <a:close/>
                </a:path>
              </a:pathLst>
            </a:cu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5"/>
            <p:cNvSpPr/>
            <p:nvPr/>
          </p:nvSpPr>
          <p:spPr>
            <a:xfrm>
              <a:off x="4470625" y="3438125"/>
              <a:ext cx="8400" cy="7850"/>
            </a:xfrm>
            <a:custGeom>
              <a:avLst/>
              <a:gdLst/>
              <a:ahLst/>
              <a:cxnLst/>
              <a:rect l="l" t="t" r="r" b="b"/>
              <a:pathLst>
                <a:path w="336" h="314" extrusionOk="0">
                  <a:moveTo>
                    <a:pt x="271" y="1"/>
                  </a:moveTo>
                  <a:cubicBezTo>
                    <a:pt x="264" y="1"/>
                    <a:pt x="253" y="11"/>
                    <a:pt x="238" y="34"/>
                  </a:cubicBezTo>
                  <a:cubicBezTo>
                    <a:pt x="238" y="34"/>
                    <a:pt x="29" y="244"/>
                    <a:pt x="29" y="271"/>
                  </a:cubicBezTo>
                  <a:cubicBezTo>
                    <a:pt x="1" y="299"/>
                    <a:pt x="1" y="299"/>
                    <a:pt x="29" y="313"/>
                  </a:cubicBezTo>
                  <a:lnTo>
                    <a:pt x="70" y="313"/>
                  </a:lnTo>
                  <a:cubicBezTo>
                    <a:pt x="238" y="257"/>
                    <a:pt x="335" y="48"/>
                    <a:pt x="280" y="20"/>
                  </a:cubicBezTo>
                  <a:cubicBezTo>
                    <a:pt x="280" y="8"/>
                    <a:pt x="277" y="1"/>
                    <a:pt x="271" y="1"/>
                  </a:cubicBez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5"/>
            <p:cNvSpPr/>
            <p:nvPr/>
          </p:nvSpPr>
          <p:spPr>
            <a:xfrm>
              <a:off x="4471675" y="3438975"/>
              <a:ext cx="6650" cy="6650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224" y="0"/>
                  </a:moveTo>
                  <a:cubicBezTo>
                    <a:pt x="224" y="0"/>
                    <a:pt x="210" y="0"/>
                    <a:pt x="168" y="28"/>
                  </a:cubicBezTo>
                  <a:cubicBezTo>
                    <a:pt x="168" y="28"/>
                    <a:pt x="0" y="210"/>
                    <a:pt x="0" y="237"/>
                  </a:cubicBezTo>
                  <a:cubicBezTo>
                    <a:pt x="0" y="265"/>
                    <a:pt x="14" y="265"/>
                    <a:pt x="14" y="265"/>
                  </a:cubicBezTo>
                  <a:cubicBezTo>
                    <a:pt x="56" y="265"/>
                    <a:pt x="126" y="210"/>
                    <a:pt x="168" y="154"/>
                  </a:cubicBezTo>
                  <a:cubicBezTo>
                    <a:pt x="266" y="28"/>
                    <a:pt x="224" y="0"/>
                    <a:pt x="224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5"/>
            <p:cNvSpPr/>
            <p:nvPr/>
          </p:nvSpPr>
          <p:spPr>
            <a:xfrm>
              <a:off x="4461900" y="3418750"/>
              <a:ext cx="4225" cy="725"/>
            </a:xfrm>
            <a:custGeom>
              <a:avLst/>
              <a:gdLst/>
              <a:ahLst/>
              <a:cxnLst/>
              <a:rect l="l" t="t" r="r" b="b"/>
              <a:pathLst>
                <a:path w="169" h="29" extrusionOk="0">
                  <a:moveTo>
                    <a:pt x="1" y="0"/>
                  </a:moveTo>
                  <a:cubicBezTo>
                    <a:pt x="71" y="0"/>
                    <a:pt x="99" y="0"/>
                    <a:pt x="168" y="28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5"/>
            <p:cNvSpPr/>
            <p:nvPr/>
          </p:nvSpPr>
          <p:spPr>
            <a:xfrm>
              <a:off x="4472025" y="3439650"/>
              <a:ext cx="5600" cy="5575"/>
            </a:xfrm>
            <a:custGeom>
              <a:avLst/>
              <a:gdLst/>
              <a:ahLst/>
              <a:cxnLst/>
              <a:rect l="l" t="t" r="r" b="b"/>
              <a:pathLst>
                <a:path w="224" h="223" extrusionOk="0">
                  <a:moveTo>
                    <a:pt x="194" y="1"/>
                  </a:moveTo>
                  <a:cubicBezTo>
                    <a:pt x="170" y="1"/>
                    <a:pt x="14" y="183"/>
                    <a:pt x="14" y="183"/>
                  </a:cubicBezTo>
                  <a:cubicBezTo>
                    <a:pt x="14" y="183"/>
                    <a:pt x="0" y="196"/>
                    <a:pt x="0" y="210"/>
                  </a:cubicBezTo>
                  <a:cubicBezTo>
                    <a:pt x="5" y="220"/>
                    <a:pt x="11" y="223"/>
                    <a:pt x="18" y="223"/>
                  </a:cubicBezTo>
                  <a:cubicBezTo>
                    <a:pt x="31" y="223"/>
                    <a:pt x="47" y="210"/>
                    <a:pt x="56" y="210"/>
                  </a:cubicBezTo>
                  <a:cubicBezTo>
                    <a:pt x="154" y="169"/>
                    <a:pt x="224" y="29"/>
                    <a:pt x="196" y="1"/>
                  </a:cubicBezTo>
                  <a:cubicBezTo>
                    <a:pt x="195" y="1"/>
                    <a:pt x="195" y="1"/>
                    <a:pt x="194" y="1"/>
                  </a:cubicBezTo>
                  <a:close/>
                </a:path>
              </a:pathLst>
            </a:custGeom>
            <a:solidFill>
              <a:srgbClr val="E1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5"/>
            <p:cNvSpPr/>
            <p:nvPr/>
          </p:nvSpPr>
          <p:spPr>
            <a:xfrm>
              <a:off x="4462600" y="341875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5"/>
            <p:cNvSpPr/>
            <p:nvPr/>
          </p:nvSpPr>
          <p:spPr>
            <a:xfrm>
              <a:off x="4473075" y="3440375"/>
              <a:ext cx="4550" cy="4100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154" y="0"/>
                  </a:moveTo>
                  <a:cubicBezTo>
                    <a:pt x="140" y="0"/>
                    <a:pt x="140" y="14"/>
                    <a:pt x="112" y="14"/>
                  </a:cubicBezTo>
                  <a:lnTo>
                    <a:pt x="70" y="70"/>
                  </a:lnTo>
                  <a:cubicBezTo>
                    <a:pt x="28" y="98"/>
                    <a:pt x="14" y="112"/>
                    <a:pt x="0" y="154"/>
                  </a:cubicBezTo>
                  <a:cubicBezTo>
                    <a:pt x="0" y="161"/>
                    <a:pt x="4" y="164"/>
                    <a:pt x="9" y="164"/>
                  </a:cubicBezTo>
                  <a:cubicBezTo>
                    <a:pt x="14" y="164"/>
                    <a:pt x="21" y="161"/>
                    <a:pt x="28" y="154"/>
                  </a:cubicBezTo>
                  <a:cubicBezTo>
                    <a:pt x="84" y="154"/>
                    <a:pt x="182" y="14"/>
                    <a:pt x="154" y="0"/>
                  </a:cubicBez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5"/>
            <p:cNvSpPr/>
            <p:nvPr/>
          </p:nvSpPr>
          <p:spPr>
            <a:xfrm>
              <a:off x="4473775" y="3441075"/>
              <a:ext cx="2800" cy="2625"/>
            </a:xfrm>
            <a:custGeom>
              <a:avLst/>
              <a:gdLst/>
              <a:ahLst/>
              <a:cxnLst/>
              <a:rect l="l" t="t" r="r" b="b"/>
              <a:pathLst>
                <a:path w="112" h="105" extrusionOk="0">
                  <a:moveTo>
                    <a:pt x="84" y="0"/>
                  </a:moveTo>
                  <a:cubicBezTo>
                    <a:pt x="70" y="0"/>
                    <a:pt x="42" y="42"/>
                    <a:pt x="42" y="42"/>
                  </a:cubicBezTo>
                  <a:cubicBezTo>
                    <a:pt x="14" y="56"/>
                    <a:pt x="14" y="70"/>
                    <a:pt x="0" y="84"/>
                  </a:cubicBezTo>
                  <a:cubicBezTo>
                    <a:pt x="0" y="98"/>
                    <a:pt x="11" y="105"/>
                    <a:pt x="21" y="105"/>
                  </a:cubicBezTo>
                  <a:cubicBezTo>
                    <a:pt x="32" y="105"/>
                    <a:pt x="42" y="98"/>
                    <a:pt x="42" y="84"/>
                  </a:cubicBezTo>
                  <a:lnTo>
                    <a:pt x="84" y="42"/>
                  </a:lnTo>
                  <a:cubicBezTo>
                    <a:pt x="84" y="14"/>
                    <a:pt x="112" y="0"/>
                    <a:pt x="84" y="0"/>
                  </a:cubicBezTo>
                  <a:close/>
                </a:path>
              </a:pathLst>
            </a:custGeom>
            <a:solidFill>
              <a:srgbClr val="E3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5"/>
            <p:cNvSpPr/>
            <p:nvPr/>
          </p:nvSpPr>
          <p:spPr>
            <a:xfrm>
              <a:off x="4395650" y="3566600"/>
              <a:ext cx="61050" cy="28975"/>
            </a:xfrm>
            <a:custGeom>
              <a:avLst/>
              <a:gdLst/>
              <a:ahLst/>
              <a:cxnLst/>
              <a:rect l="l" t="t" r="r" b="b"/>
              <a:pathLst>
                <a:path w="2442" h="1159" extrusionOk="0">
                  <a:moveTo>
                    <a:pt x="2428" y="1"/>
                  </a:moveTo>
                  <a:cubicBezTo>
                    <a:pt x="2428" y="24"/>
                    <a:pt x="2428" y="48"/>
                    <a:pt x="2430" y="74"/>
                  </a:cubicBezTo>
                  <a:lnTo>
                    <a:pt x="2430" y="74"/>
                  </a:lnTo>
                  <a:cubicBezTo>
                    <a:pt x="2430" y="50"/>
                    <a:pt x="2429" y="25"/>
                    <a:pt x="2428" y="1"/>
                  </a:cubicBezTo>
                  <a:close/>
                  <a:moveTo>
                    <a:pt x="2430" y="74"/>
                  </a:moveTo>
                  <a:cubicBezTo>
                    <a:pt x="2431" y="744"/>
                    <a:pt x="1805" y="1143"/>
                    <a:pt x="1176" y="1143"/>
                  </a:cubicBezTo>
                  <a:cubicBezTo>
                    <a:pt x="873" y="1143"/>
                    <a:pt x="570" y="1051"/>
                    <a:pt x="335" y="851"/>
                  </a:cubicBezTo>
                  <a:cubicBezTo>
                    <a:pt x="56" y="614"/>
                    <a:pt x="29" y="335"/>
                    <a:pt x="1" y="252"/>
                  </a:cubicBezTo>
                  <a:lnTo>
                    <a:pt x="1" y="252"/>
                  </a:lnTo>
                  <a:cubicBezTo>
                    <a:pt x="56" y="754"/>
                    <a:pt x="559" y="1158"/>
                    <a:pt x="1186" y="1158"/>
                  </a:cubicBezTo>
                  <a:cubicBezTo>
                    <a:pt x="1870" y="1158"/>
                    <a:pt x="2428" y="698"/>
                    <a:pt x="2442" y="140"/>
                  </a:cubicBezTo>
                  <a:cubicBezTo>
                    <a:pt x="2436" y="116"/>
                    <a:pt x="2432" y="94"/>
                    <a:pt x="2430" y="74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5"/>
            <p:cNvSpPr/>
            <p:nvPr/>
          </p:nvSpPr>
          <p:spPr>
            <a:xfrm>
              <a:off x="4395300" y="3569400"/>
              <a:ext cx="61050" cy="26525"/>
            </a:xfrm>
            <a:custGeom>
              <a:avLst/>
              <a:gdLst/>
              <a:ahLst/>
              <a:cxnLst/>
              <a:rect l="l" t="t" r="r" b="b"/>
              <a:pathLst>
                <a:path w="2442" h="1061" extrusionOk="0">
                  <a:moveTo>
                    <a:pt x="1" y="140"/>
                  </a:moveTo>
                  <a:cubicBezTo>
                    <a:pt x="1" y="167"/>
                    <a:pt x="15" y="223"/>
                    <a:pt x="15" y="251"/>
                  </a:cubicBezTo>
                  <a:lnTo>
                    <a:pt x="43" y="321"/>
                  </a:lnTo>
                  <a:cubicBezTo>
                    <a:pt x="57" y="349"/>
                    <a:pt x="57" y="377"/>
                    <a:pt x="70" y="391"/>
                  </a:cubicBezTo>
                  <a:lnTo>
                    <a:pt x="91" y="425"/>
                  </a:lnTo>
                  <a:lnTo>
                    <a:pt x="91" y="425"/>
                  </a:lnTo>
                  <a:cubicBezTo>
                    <a:pt x="46" y="336"/>
                    <a:pt x="15" y="240"/>
                    <a:pt x="1" y="140"/>
                  </a:cubicBezTo>
                  <a:close/>
                  <a:moveTo>
                    <a:pt x="91" y="425"/>
                  </a:moveTo>
                  <a:cubicBezTo>
                    <a:pt x="102" y="446"/>
                    <a:pt x="114" y="467"/>
                    <a:pt x="126" y="488"/>
                  </a:cubicBezTo>
                  <a:lnTo>
                    <a:pt x="126" y="488"/>
                  </a:lnTo>
                  <a:cubicBezTo>
                    <a:pt x="122" y="479"/>
                    <a:pt x="117" y="470"/>
                    <a:pt x="112" y="460"/>
                  </a:cubicBezTo>
                  <a:lnTo>
                    <a:pt x="91" y="425"/>
                  </a:lnTo>
                  <a:close/>
                  <a:moveTo>
                    <a:pt x="126" y="488"/>
                  </a:moveTo>
                  <a:cubicBezTo>
                    <a:pt x="135" y="504"/>
                    <a:pt x="144" y="519"/>
                    <a:pt x="153" y="529"/>
                  </a:cubicBezTo>
                  <a:lnTo>
                    <a:pt x="153" y="529"/>
                  </a:lnTo>
                  <a:cubicBezTo>
                    <a:pt x="144" y="515"/>
                    <a:pt x="135" y="502"/>
                    <a:pt x="126" y="488"/>
                  </a:cubicBezTo>
                  <a:close/>
                  <a:moveTo>
                    <a:pt x="153" y="529"/>
                  </a:moveTo>
                  <a:cubicBezTo>
                    <a:pt x="171" y="556"/>
                    <a:pt x="191" y="582"/>
                    <a:pt x="213" y="608"/>
                  </a:cubicBezTo>
                  <a:lnTo>
                    <a:pt x="213" y="608"/>
                  </a:lnTo>
                  <a:cubicBezTo>
                    <a:pt x="212" y="605"/>
                    <a:pt x="211" y="603"/>
                    <a:pt x="210" y="600"/>
                  </a:cubicBezTo>
                  <a:lnTo>
                    <a:pt x="154" y="530"/>
                  </a:lnTo>
                  <a:cubicBezTo>
                    <a:pt x="154" y="530"/>
                    <a:pt x="153" y="529"/>
                    <a:pt x="153" y="529"/>
                  </a:cubicBezTo>
                  <a:close/>
                  <a:moveTo>
                    <a:pt x="213" y="608"/>
                  </a:moveTo>
                  <a:cubicBezTo>
                    <a:pt x="227" y="644"/>
                    <a:pt x="253" y="657"/>
                    <a:pt x="266" y="670"/>
                  </a:cubicBezTo>
                  <a:lnTo>
                    <a:pt x="285" y="685"/>
                  </a:lnTo>
                  <a:lnTo>
                    <a:pt x="285" y="685"/>
                  </a:lnTo>
                  <a:cubicBezTo>
                    <a:pt x="259" y="660"/>
                    <a:pt x="235" y="634"/>
                    <a:pt x="213" y="608"/>
                  </a:cubicBezTo>
                  <a:close/>
                  <a:moveTo>
                    <a:pt x="285" y="685"/>
                  </a:moveTo>
                  <a:cubicBezTo>
                    <a:pt x="347" y="745"/>
                    <a:pt x="418" y="800"/>
                    <a:pt x="496" y="847"/>
                  </a:cubicBezTo>
                  <a:lnTo>
                    <a:pt x="496" y="847"/>
                  </a:lnTo>
                  <a:cubicBezTo>
                    <a:pt x="487" y="840"/>
                    <a:pt x="480" y="832"/>
                    <a:pt x="475" y="823"/>
                  </a:cubicBezTo>
                  <a:lnTo>
                    <a:pt x="405" y="781"/>
                  </a:lnTo>
                  <a:cubicBezTo>
                    <a:pt x="391" y="753"/>
                    <a:pt x="349" y="739"/>
                    <a:pt x="336" y="725"/>
                  </a:cubicBezTo>
                  <a:lnTo>
                    <a:pt x="285" y="685"/>
                  </a:lnTo>
                  <a:close/>
                  <a:moveTo>
                    <a:pt x="496" y="847"/>
                  </a:moveTo>
                  <a:cubicBezTo>
                    <a:pt x="514" y="860"/>
                    <a:pt x="535" y="870"/>
                    <a:pt x="545" y="879"/>
                  </a:cubicBezTo>
                  <a:lnTo>
                    <a:pt x="628" y="921"/>
                  </a:lnTo>
                  <a:cubicBezTo>
                    <a:pt x="639" y="924"/>
                    <a:pt x="648" y="927"/>
                    <a:pt x="657" y="929"/>
                  </a:cubicBezTo>
                  <a:lnTo>
                    <a:pt x="657" y="929"/>
                  </a:lnTo>
                  <a:cubicBezTo>
                    <a:pt x="601" y="905"/>
                    <a:pt x="547" y="877"/>
                    <a:pt x="496" y="847"/>
                  </a:cubicBezTo>
                  <a:close/>
                  <a:moveTo>
                    <a:pt x="657" y="929"/>
                  </a:moveTo>
                  <a:lnTo>
                    <a:pt x="657" y="929"/>
                  </a:lnTo>
                  <a:cubicBezTo>
                    <a:pt x="687" y="942"/>
                    <a:pt x="718" y="954"/>
                    <a:pt x="749" y="964"/>
                  </a:cubicBezTo>
                  <a:lnTo>
                    <a:pt x="749" y="964"/>
                  </a:lnTo>
                  <a:lnTo>
                    <a:pt x="712" y="949"/>
                  </a:lnTo>
                  <a:cubicBezTo>
                    <a:pt x="702" y="938"/>
                    <a:pt x="683" y="936"/>
                    <a:pt x="657" y="929"/>
                  </a:cubicBezTo>
                  <a:close/>
                  <a:moveTo>
                    <a:pt x="749" y="964"/>
                  </a:moveTo>
                  <a:lnTo>
                    <a:pt x="810" y="990"/>
                  </a:lnTo>
                  <a:cubicBezTo>
                    <a:pt x="823" y="990"/>
                    <a:pt x="848" y="1003"/>
                    <a:pt x="885" y="1004"/>
                  </a:cubicBezTo>
                  <a:lnTo>
                    <a:pt x="885" y="1004"/>
                  </a:lnTo>
                  <a:cubicBezTo>
                    <a:pt x="839" y="993"/>
                    <a:pt x="793" y="980"/>
                    <a:pt x="749" y="964"/>
                  </a:cubicBezTo>
                  <a:close/>
                  <a:moveTo>
                    <a:pt x="885" y="1004"/>
                  </a:moveTo>
                  <a:cubicBezTo>
                    <a:pt x="919" y="1012"/>
                    <a:pt x="953" y="1019"/>
                    <a:pt x="988" y="1025"/>
                  </a:cubicBezTo>
                  <a:lnTo>
                    <a:pt x="988" y="1025"/>
                  </a:lnTo>
                  <a:cubicBezTo>
                    <a:pt x="985" y="1023"/>
                    <a:pt x="981" y="1021"/>
                    <a:pt x="977" y="1018"/>
                  </a:cubicBezTo>
                  <a:lnTo>
                    <a:pt x="893" y="1004"/>
                  </a:lnTo>
                  <a:cubicBezTo>
                    <a:pt x="891" y="1004"/>
                    <a:pt x="888" y="1004"/>
                    <a:pt x="885" y="1004"/>
                  </a:cubicBezTo>
                  <a:close/>
                  <a:moveTo>
                    <a:pt x="988" y="1025"/>
                  </a:moveTo>
                  <a:cubicBezTo>
                    <a:pt x="1024" y="1046"/>
                    <a:pt x="1051" y="1046"/>
                    <a:pt x="1089" y="1046"/>
                  </a:cubicBezTo>
                  <a:lnTo>
                    <a:pt x="1186" y="1046"/>
                  </a:lnTo>
                  <a:cubicBezTo>
                    <a:pt x="1119" y="1043"/>
                    <a:pt x="1052" y="1036"/>
                    <a:pt x="988" y="1025"/>
                  </a:cubicBezTo>
                  <a:close/>
                  <a:moveTo>
                    <a:pt x="2442" y="0"/>
                  </a:moveTo>
                  <a:cubicBezTo>
                    <a:pt x="2428" y="98"/>
                    <a:pt x="2428" y="251"/>
                    <a:pt x="2302" y="460"/>
                  </a:cubicBezTo>
                  <a:cubicBezTo>
                    <a:pt x="2288" y="488"/>
                    <a:pt x="2274" y="516"/>
                    <a:pt x="2246" y="530"/>
                  </a:cubicBezTo>
                  <a:cubicBezTo>
                    <a:pt x="2037" y="837"/>
                    <a:pt x="1647" y="1046"/>
                    <a:pt x="1186" y="1046"/>
                  </a:cubicBezTo>
                  <a:cubicBezTo>
                    <a:pt x="1228" y="1046"/>
                    <a:pt x="1256" y="1046"/>
                    <a:pt x="1312" y="1060"/>
                  </a:cubicBezTo>
                  <a:lnTo>
                    <a:pt x="1410" y="1046"/>
                  </a:lnTo>
                  <a:cubicBezTo>
                    <a:pt x="1437" y="1046"/>
                    <a:pt x="1465" y="1018"/>
                    <a:pt x="1507" y="1018"/>
                  </a:cubicBezTo>
                  <a:lnTo>
                    <a:pt x="1591" y="1004"/>
                  </a:lnTo>
                  <a:cubicBezTo>
                    <a:pt x="1605" y="990"/>
                    <a:pt x="1633" y="977"/>
                    <a:pt x="1675" y="977"/>
                  </a:cubicBezTo>
                  <a:lnTo>
                    <a:pt x="1758" y="935"/>
                  </a:lnTo>
                  <a:cubicBezTo>
                    <a:pt x="1800" y="935"/>
                    <a:pt x="1828" y="921"/>
                    <a:pt x="1856" y="893"/>
                  </a:cubicBezTo>
                  <a:lnTo>
                    <a:pt x="1940" y="865"/>
                  </a:lnTo>
                  <a:cubicBezTo>
                    <a:pt x="1954" y="851"/>
                    <a:pt x="1981" y="823"/>
                    <a:pt x="2009" y="809"/>
                  </a:cubicBezTo>
                  <a:lnTo>
                    <a:pt x="2079" y="753"/>
                  </a:lnTo>
                  <a:cubicBezTo>
                    <a:pt x="2093" y="739"/>
                    <a:pt x="2121" y="725"/>
                    <a:pt x="2149" y="711"/>
                  </a:cubicBezTo>
                  <a:lnTo>
                    <a:pt x="2191" y="642"/>
                  </a:lnTo>
                  <a:cubicBezTo>
                    <a:pt x="2219" y="628"/>
                    <a:pt x="2233" y="586"/>
                    <a:pt x="2246" y="572"/>
                  </a:cubicBezTo>
                  <a:lnTo>
                    <a:pt x="2302" y="502"/>
                  </a:lnTo>
                  <a:cubicBezTo>
                    <a:pt x="2302" y="488"/>
                    <a:pt x="2316" y="446"/>
                    <a:pt x="2330" y="433"/>
                  </a:cubicBezTo>
                  <a:lnTo>
                    <a:pt x="2372" y="363"/>
                  </a:lnTo>
                  <a:cubicBezTo>
                    <a:pt x="2386" y="321"/>
                    <a:pt x="2386" y="293"/>
                    <a:pt x="2400" y="279"/>
                  </a:cubicBezTo>
                  <a:lnTo>
                    <a:pt x="2428" y="181"/>
                  </a:lnTo>
                  <a:cubicBezTo>
                    <a:pt x="2428" y="154"/>
                    <a:pt x="2442" y="112"/>
                    <a:pt x="2442" y="98"/>
                  </a:cubicBezTo>
                  <a:lnTo>
                    <a:pt x="2442" y="0"/>
                  </a:ln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5"/>
            <p:cNvSpPr/>
            <p:nvPr/>
          </p:nvSpPr>
          <p:spPr>
            <a:xfrm>
              <a:off x="4395300" y="3572875"/>
              <a:ext cx="61050" cy="23050"/>
            </a:xfrm>
            <a:custGeom>
              <a:avLst/>
              <a:gdLst/>
              <a:ahLst/>
              <a:cxnLst/>
              <a:rect l="l" t="t" r="r" b="b"/>
              <a:pathLst>
                <a:path w="2442" h="922" extrusionOk="0">
                  <a:moveTo>
                    <a:pt x="2442" y="15"/>
                  </a:moveTo>
                  <a:lnTo>
                    <a:pt x="2442" y="15"/>
                  </a:lnTo>
                  <a:cubicBezTo>
                    <a:pt x="2432" y="62"/>
                    <a:pt x="2419" y="105"/>
                    <a:pt x="2405" y="146"/>
                  </a:cubicBezTo>
                  <a:lnTo>
                    <a:pt x="2405" y="146"/>
                  </a:lnTo>
                  <a:cubicBezTo>
                    <a:pt x="2407" y="144"/>
                    <a:pt x="2410" y="142"/>
                    <a:pt x="2414" y="140"/>
                  </a:cubicBezTo>
                  <a:cubicBezTo>
                    <a:pt x="2428" y="98"/>
                    <a:pt x="2442" y="42"/>
                    <a:pt x="2442" y="15"/>
                  </a:cubicBezTo>
                  <a:close/>
                  <a:moveTo>
                    <a:pt x="1" y="1"/>
                  </a:moveTo>
                  <a:cubicBezTo>
                    <a:pt x="1" y="28"/>
                    <a:pt x="15" y="84"/>
                    <a:pt x="15" y="112"/>
                  </a:cubicBezTo>
                  <a:lnTo>
                    <a:pt x="43" y="182"/>
                  </a:lnTo>
                  <a:cubicBezTo>
                    <a:pt x="57" y="210"/>
                    <a:pt x="57" y="238"/>
                    <a:pt x="70" y="252"/>
                  </a:cubicBezTo>
                  <a:lnTo>
                    <a:pt x="91" y="286"/>
                  </a:lnTo>
                  <a:lnTo>
                    <a:pt x="91" y="286"/>
                  </a:lnTo>
                  <a:cubicBezTo>
                    <a:pt x="46" y="197"/>
                    <a:pt x="15" y="101"/>
                    <a:pt x="1" y="1"/>
                  </a:cubicBezTo>
                  <a:close/>
                  <a:moveTo>
                    <a:pt x="2405" y="146"/>
                  </a:moveTo>
                  <a:cubicBezTo>
                    <a:pt x="2386" y="161"/>
                    <a:pt x="2384" y="187"/>
                    <a:pt x="2372" y="224"/>
                  </a:cubicBezTo>
                  <a:lnTo>
                    <a:pt x="2330" y="294"/>
                  </a:lnTo>
                  <a:cubicBezTo>
                    <a:pt x="2320" y="303"/>
                    <a:pt x="2311" y="326"/>
                    <a:pt x="2306" y="344"/>
                  </a:cubicBezTo>
                  <a:lnTo>
                    <a:pt x="2306" y="344"/>
                  </a:lnTo>
                  <a:cubicBezTo>
                    <a:pt x="2343" y="287"/>
                    <a:pt x="2377" y="222"/>
                    <a:pt x="2405" y="146"/>
                  </a:cubicBezTo>
                  <a:close/>
                  <a:moveTo>
                    <a:pt x="91" y="286"/>
                  </a:moveTo>
                  <a:cubicBezTo>
                    <a:pt x="102" y="307"/>
                    <a:pt x="114" y="328"/>
                    <a:pt x="126" y="349"/>
                  </a:cubicBezTo>
                  <a:lnTo>
                    <a:pt x="126" y="349"/>
                  </a:lnTo>
                  <a:cubicBezTo>
                    <a:pt x="122" y="340"/>
                    <a:pt x="117" y="331"/>
                    <a:pt x="112" y="321"/>
                  </a:cubicBezTo>
                  <a:lnTo>
                    <a:pt x="91" y="286"/>
                  </a:lnTo>
                  <a:close/>
                  <a:moveTo>
                    <a:pt x="126" y="349"/>
                  </a:moveTo>
                  <a:cubicBezTo>
                    <a:pt x="135" y="365"/>
                    <a:pt x="144" y="380"/>
                    <a:pt x="153" y="390"/>
                  </a:cubicBezTo>
                  <a:lnTo>
                    <a:pt x="153" y="390"/>
                  </a:lnTo>
                  <a:cubicBezTo>
                    <a:pt x="144" y="376"/>
                    <a:pt x="135" y="363"/>
                    <a:pt x="126" y="349"/>
                  </a:cubicBezTo>
                  <a:close/>
                  <a:moveTo>
                    <a:pt x="153" y="390"/>
                  </a:moveTo>
                  <a:cubicBezTo>
                    <a:pt x="171" y="417"/>
                    <a:pt x="191" y="443"/>
                    <a:pt x="213" y="469"/>
                  </a:cubicBezTo>
                  <a:lnTo>
                    <a:pt x="213" y="469"/>
                  </a:lnTo>
                  <a:cubicBezTo>
                    <a:pt x="212" y="466"/>
                    <a:pt x="211" y="464"/>
                    <a:pt x="210" y="461"/>
                  </a:cubicBezTo>
                  <a:lnTo>
                    <a:pt x="154" y="391"/>
                  </a:lnTo>
                  <a:cubicBezTo>
                    <a:pt x="154" y="391"/>
                    <a:pt x="153" y="390"/>
                    <a:pt x="153" y="390"/>
                  </a:cubicBezTo>
                  <a:close/>
                  <a:moveTo>
                    <a:pt x="213" y="469"/>
                  </a:moveTo>
                  <a:cubicBezTo>
                    <a:pt x="227" y="505"/>
                    <a:pt x="253" y="518"/>
                    <a:pt x="266" y="531"/>
                  </a:cubicBezTo>
                  <a:lnTo>
                    <a:pt x="285" y="546"/>
                  </a:lnTo>
                  <a:lnTo>
                    <a:pt x="285" y="546"/>
                  </a:lnTo>
                  <a:cubicBezTo>
                    <a:pt x="259" y="521"/>
                    <a:pt x="235" y="495"/>
                    <a:pt x="213" y="469"/>
                  </a:cubicBezTo>
                  <a:close/>
                  <a:moveTo>
                    <a:pt x="285" y="546"/>
                  </a:moveTo>
                  <a:cubicBezTo>
                    <a:pt x="347" y="606"/>
                    <a:pt x="418" y="661"/>
                    <a:pt x="496" y="708"/>
                  </a:cubicBezTo>
                  <a:lnTo>
                    <a:pt x="496" y="708"/>
                  </a:lnTo>
                  <a:cubicBezTo>
                    <a:pt x="487" y="701"/>
                    <a:pt x="480" y="693"/>
                    <a:pt x="475" y="684"/>
                  </a:cubicBezTo>
                  <a:lnTo>
                    <a:pt x="405" y="642"/>
                  </a:lnTo>
                  <a:cubicBezTo>
                    <a:pt x="391" y="614"/>
                    <a:pt x="349" y="600"/>
                    <a:pt x="336" y="586"/>
                  </a:cubicBezTo>
                  <a:lnTo>
                    <a:pt x="285" y="546"/>
                  </a:lnTo>
                  <a:close/>
                  <a:moveTo>
                    <a:pt x="496" y="708"/>
                  </a:moveTo>
                  <a:cubicBezTo>
                    <a:pt x="514" y="721"/>
                    <a:pt x="535" y="731"/>
                    <a:pt x="545" y="740"/>
                  </a:cubicBezTo>
                  <a:lnTo>
                    <a:pt x="628" y="782"/>
                  </a:lnTo>
                  <a:cubicBezTo>
                    <a:pt x="639" y="785"/>
                    <a:pt x="648" y="788"/>
                    <a:pt x="657" y="790"/>
                  </a:cubicBezTo>
                  <a:lnTo>
                    <a:pt x="657" y="790"/>
                  </a:lnTo>
                  <a:cubicBezTo>
                    <a:pt x="601" y="766"/>
                    <a:pt x="547" y="738"/>
                    <a:pt x="496" y="708"/>
                  </a:cubicBezTo>
                  <a:close/>
                  <a:moveTo>
                    <a:pt x="657" y="790"/>
                  </a:moveTo>
                  <a:lnTo>
                    <a:pt x="657" y="790"/>
                  </a:lnTo>
                  <a:cubicBezTo>
                    <a:pt x="687" y="803"/>
                    <a:pt x="718" y="815"/>
                    <a:pt x="749" y="825"/>
                  </a:cubicBezTo>
                  <a:lnTo>
                    <a:pt x="749" y="825"/>
                  </a:lnTo>
                  <a:lnTo>
                    <a:pt x="712" y="810"/>
                  </a:lnTo>
                  <a:cubicBezTo>
                    <a:pt x="702" y="799"/>
                    <a:pt x="683" y="797"/>
                    <a:pt x="657" y="790"/>
                  </a:cubicBezTo>
                  <a:close/>
                  <a:moveTo>
                    <a:pt x="749" y="825"/>
                  </a:moveTo>
                  <a:lnTo>
                    <a:pt x="810" y="851"/>
                  </a:lnTo>
                  <a:cubicBezTo>
                    <a:pt x="823" y="851"/>
                    <a:pt x="848" y="864"/>
                    <a:pt x="885" y="865"/>
                  </a:cubicBezTo>
                  <a:lnTo>
                    <a:pt x="885" y="865"/>
                  </a:lnTo>
                  <a:cubicBezTo>
                    <a:pt x="839" y="854"/>
                    <a:pt x="793" y="841"/>
                    <a:pt x="749" y="825"/>
                  </a:cubicBezTo>
                  <a:close/>
                  <a:moveTo>
                    <a:pt x="885" y="865"/>
                  </a:moveTo>
                  <a:cubicBezTo>
                    <a:pt x="919" y="873"/>
                    <a:pt x="953" y="880"/>
                    <a:pt x="988" y="886"/>
                  </a:cubicBezTo>
                  <a:lnTo>
                    <a:pt x="988" y="886"/>
                  </a:lnTo>
                  <a:cubicBezTo>
                    <a:pt x="985" y="884"/>
                    <a:pt x="981" y="882"/>
                    <a:pt x="977" y="879"/>
                  </a:cubicBezTo>
                  <a:lnTo>
                    <a:pt x="893" y="865"/>
                  </a:lnTo>
                  <a:cubicBezTo>
                    <a:pt x="891" y="865"/>
                    <a:pt x="888" y="865"/>
                    <a:pt x="885" y="865"/>
                  </a:cubicBezTo>
                  <a:close/>
                  <a:moveTo>
                    <a:pt x="988" y="886"/>
                  </a:moveTo>
                  <a:cubicBezTo>
                    <a:pt x="1024" y="907"/>
                    <a:pt x="1051" y="907"/>
                    <a:pt x="1089" y="907"/>
                  </a:cubicBezTo>
                  <a:lnTo>
                    <a:pt x="1186" y="907"/>
                  </a:lnTo>
                  <a:cubicBezTo>
                    <a:pt x="1119" y="904"/>
                    <a:pt x="1052" y="897"/>
                    <a:pt x="988" y="886"/>
                  </a:cubicBezTo>
                  <a:close/>
                  <a:moveTo>
                    <a:pt x="2306" y="344"/>
                  </a:moveTo>
                  <a:cubicBezTo>
                    <a:pt x="2251" y="429"/>
                    <a:pt x="2190" y="497"/>
                    <a:pt x="2135" y="559"/>
                  </a:cubicBezTo>
                  <a:cubicBezTo>
                    <a:pt x="2107" y="572"/>
                    <a:pt x="2107" y="586"/>
                    <a:pt x="2093" y="586"/>
                  </a:cubicBezTo>
                  <a:cubicBezTo>
                    <a:pt x="1870" y="782"/>
                    <a:pt x="1535" y="907"/>
                    <a:pt x="1186" y="907"/>
                  </a:cubicBezTo>
                  <a:cubicBezTo>
                    <a:pt x="1228" y="907"/>
                    <a:pt x="1256" y="907"/>
                    <a:pt x="1312" y="921"/>
                  </a:cubicBezTo>
                  <a:lnTo>
                    <a:pt x="1410" y="907"/>
                  </a:lnTo>
                  <a:cubicBezTo>
                    <a:pt x="1437" y="907"/>
                    <a:pt x="1465" y="879"/>
                    <a:pt x="1507" y="879"/>
                  </a:cubicBezTo>
                  <a:lnTo>
                    <a:pt x="1591" y="865"/>
                  </a:lnTo>
                  <a:cubicBezTo>
                    <a:pt x="1605" y="851"/>
                    <a:pt x="1647" y="838"/>
                    <a:pt x="1675" y="838"/>
                  </a:cubicBezTo>
                  <a:lnTo>
                    <a:pt x="1758" y="796"/>
                  </a:lnTo>
                  <a:cubicBezTo>
                    <a:pt x="1800" y="796"/>
                    <a:pt x="1828" y="782"/>
                    <a:pt x="1856" y="754"/>
                  </a:cubicBezTo>
                  <a:lnTo>
                    <a:pt x="1940" y="726"/>
                  </a:lnTo>
                  <a:cubicBezTo>
                    <a:pt x="1954" y="712"/>
                    <a:pt x="1995" y="684"/>
                    <a:pt x="2009" y="670"/>
                  </a:cubicBezTo>
                  <a:lnTo>
                    <a:pt x="2079" y="614"/>
                  </a:lnTo>
                  <a:cubicBezTo>
                    <a:pt x="2093" y="600"/>
                    <a:pt x="2135" y="586"/>
                    <a:pt x="2149" y="572"/>
                  </a:cubicBezTo>
                  <a:lnTo>
                    <a:pt x="2205" y="503"/>
                  </a:lnTo>
                  <a:cubicBezTo>
                    <a:pt x="2219" y="489"/>
                    <a:pt x="2233" y="447"/>
                    <a:pt x="2246" y="433"/>
                  </a:cubicBezTo>
                  <a:lnTo>
                    <a:pt x="2302" y="363"/>
                  </a:lnTo>
                  <a:cubicBezTo>
                    <a:pt x="2302" y="359"/>
                    <a:pt x="2304" y="352"/>
                    <a:pt x="2306" y="344"/>
                  </a:cubicBez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5"/>
            <p:cNvSpPr/>
            <p:nvPr/>
          </p:nvSpPr>
          <p:spPr>
            <a:xfrm>
              <a:off x="4395300" y="3572875"/>
              <a:ext cx="59325" cy="23050"/>
            </a:xfrm>
            <a:custGeom>
              <a:avLst/>
              <a:gdLst/>
              <a:ahLst/>
              <a:cxnLst/>
              <a:rect l="l" t="t" r="r" b="b"/>
              <a:pathLst>
                <a:path w="2373" h="922" extrusionOk="0">
                  <a:moveTo>
                    <a:pt x="2372" y="154"/>
                  </a:moveTo>
                  <a:cubicBezTo>
                    <a:pt x="2359" y="180"/>
                    <a:pt x="2334" y="230"/>
                    <a:pt x="2319" y="282"/>
                  </a:cubicBezTo>
                  <a:lnTo>
                    <a:pt x="2319" y="282"/>
                  </a:lnTo>
                  <a:cubicBezTo>
                    <a:pt x="2340" y="242"/>
                    <a:pt x="2358" y="200"/>
                    <a:pt x="2372" y="154"/>
                  </a:cubicBezTo>
                  <a:close/>
                  <a:moveTo>
                    <a:pt x="1" y="1"/>
                  </a:moveTo>
                  <a:cubicBezTo>
                    <a:pt x="1" y="28"/>
                    <a:pt x="15" y="84"/>
                    <a:pt x="15" y="112"/>
                  </a:cubicBezTo>
                  <a:lnTo>
                    <a:pt x="43" y="182"/>
                  </a:lnTo>
                  <a:cubicBezTo>
                    <a:pt x="57" y="210"/>
                    <a:pt x="57" y="238"/>
                    <a:pt x="70" y="252"/>
                  </a:cubicBezTo>
                  <a:lnTo>
                    <a:pt x="91" y="286"/>
                  </a:lnTo>
                  <a:lnTo>
                    <a:pt x="91" y="286"/>
                  </a:lnTo>
                  <a:cubicBezTo>
                    <a:pt x="46" y="197"/>
                    <a:pt x="15" y="101"/>
                    <a:pt x="1" y="1"/>
                  </a:cubicBezTo>
                  <a:close/>
                  <a:moveTo>
                    <a:pt x="2319" y="282"/>
                  </a:moveTo>
                  <a:lnTo>
                    <a:pt x="2319" y="282"/>
                  </a:lnTo>
                  <a:cubicBezTo>
                    <a:pt x="2316" y="289"/>
                    <a:pt x="2312" y="297"/>
                    <a:pt x="2308" y="304"/>
                  </a:cubicBezTo>
                  <a:lnTo>
                    <a:pt x="2308" y="304"/>
                  </a:lnTo>
                  <a:cubicBezTo>
                    <a:pt x="2310" y="300"/>
                    <a:pt x="2313" y="296"/>
                    <a:pt x="2316" y="294"/>
                  </a:cubicBezTo>
                  <a:cubicBezTo>
                    <a:pt x="2317" y="290"/>
                    <a:pt x="2318" y="286"/>
                    <a:pt x="2319" y="282"/>
                  </a:cubicBezTo>
                  <a:close/>
                  <a:moveTo>
                    <a:pt x="2308" y="304"/>
                  </a:moveTo>
                  <a:lnTo>
                    <a:pt x="2308" y="304"/>
                  </a:lnTo>
                  <a:cubicBezTo>
                    <a:pt x="2304" y="309"/>
                    <a:pt x="2301" y="315"/>
                    <a:pt x="2298" y="321"/>
                  </a:cubicBezTo>
                  <a:lnTo>
                    <a:pt x="2298" y="321"/>
                  </a:lnTo>
                  <a:cubicBezTo>
                    <a:pt x="2301" y="316"/>
                    <a:pt x="2304" y="310"/>
                    <a:pt x="2308" y="304"/>
                  </a:cubicBezTo>
                  <a:close/>
                  <a:moveTo>
                    <a:pt x="91" y="286"/>
                  </a:moveTo>
                  <a:lnTo>
                    <a:pt x="91" y="286"/>
                  </a:lnTo>
                  <a:cubicBezTo>
                    <a:pt x="102" y="307"/>
                    <a:pt x="114" y="328"/>
                    <a:pt x="126" y="349"/>
                  </a:cubicBezTo>
                  <a:lnTo>
                    <a:pt x="126" y="349"/>
                  </a:lnTo>
                  <a:cubicBezTo>
                    <a:pt x="122" y="340"/>
                    <a:pt x="117" y="331"/>
                    <a:pt x="112" y="321"/>
                  </a:cubicBezTo>
                  <a:lnTo>
                    <a:pt x="91" y="286"/>
                  </a:lnTo>
                  <a:close/>
                  <a:moveTo>
                    <a:pt x="126" y="349"/>
                  </a:moveTo>
                  <a:cubicBezTo>
                    <a:pt x="135" y="365"/>
                    <a:pt x="144" y="380"/>
                    <a:pt x="153" y="390"/>
                  </a:cubicBezTo>
                  <a:lnTo>
                    <a:pt x="153" y="390"/>
                  </a:lnTo>
                  <a:cubicBezTo>
                    <a:pt x="144" y="376"/>
                    <a:pt x="135" y="363"/>
                    <a:pt x="126" y="349"/>
                  </a:cubicBezTo>
                  <a:close/>
                  <a:moveTo>
                    <a:pt x="153" y="390"/>
                  </a:moveTo>
                  <a:cubicBezTo>
                    <a:pt x="171" y="417"/>
                    <a:pt x="191" y="443"/>
                    <a:pt x="213" y="469"/>
                  </a:cubicBezTo>
                  <a:lnTo>
                    <a:pt x="213" y="469"/>
                  </a:lnTo>
                  <a:cubicBezTo>
                    <a:pt x="212" y="466"/>
                    <a:pt x="211" y="464"/>
                    <a:pt x="210" y="461"/>
                  </a:cubicBezTo>
                  <a:lnTo>
                    <a:pt x="154" y="391"/>
                  </a:lnTo>
                  <a:cubicBezTo>
                    <a:pt x="154" y="391"/>
                    <a:pt x="153" y="390"/>
                    <a:pt x="153" y="390"/>
                  </a:cubicBezTo>
                  <a:close/>
                  <a:moveTo>
                    <a:pt x="213" y="469"/>
                  </a:moveTo>
                  <a:cubicBezTo>
                    <a:pt x="227" y="505"/>
                    <a:pt x="253" y="518"/>
                    <a:pt x="266" y="531"/>
                  </a:cubicBezTo>
                  <a:lnTo>
                    <a:pt x="285" y="546"/>
                  </a:lnTo>
                  <a:lnTo>
                    <a:pt x="285" y="546"/>
                  </a:lnTo>
                  <a:cubicBezTo>
                    <a:pt x="259" y="521"/>
                    <a:pt x="235" y="495"/>
                    <a:pt x="213" y="469"/>
                  </a:cubicBezTo>
                  <a:close/>
                  <a:moveTo>
                    <a:pt x="285" y="546"/>
                  </a:moveTo>
                  <a:cubicBezTo>
                    <a:pt x="347" y="606"/>
                    <a:pt x="418" y="661"/>
                    <a:pt x="496" y="708"/>
                  </a:cubicBezTo>
                  <a:lnTo>
                    <a:pt x="496" y="708"/>
                  </a:lnTo>
                  <a:cubicBezTo>
                    <a:pt x="487" y="701"/>
                    <a:pt x="480" y="693"/>
                    <a:pt x="475" y="684"/>
                  </a:cubicBezTo>
                  <a:lnTo>
                    <a:pt x="405" y="642"/>
                  </a:lnTo>
                  <a:cubicBezTo>
                    <a:pt x="391" y="614"/>
                    <a:pt x="349" y="600"/>
                    <a:pt x="336" y="586"/>
                  </a:cubicBezTo>
                  <a:lnTo>
                    <a:pt x="285" y="546"/>
                  </a:lnTo>
                  <a:close/>
                  <a:moveTo>
                    <a:pt x="2298" y="321"/>
                  </a:moveTo>
                  <a:lnTo>
                    <a:pt x="2298" y="321"/>
                  </a:lnTo>
                  <a:cubicBezTo>
                    <a:pt x="2181" y="524"/>
                    <a:pt x="2007" y="642"/>
                    <a:pt x="1940" y="698"/>
                  </a:cubicBezTo>
                  <a:cubicBezTo>
                    <a:pt x="1926" y="712"/>
                    <a:pt x="1898" y="712"/>
                    <a:pt x="1884" y="726"/>
                  </a:cubicBezTo>
                  <a:cubicBezTo>
                    <a:pt x="1869" y="735"/>
                    <a:pt x="1853" y="743"/>
                    <a:pt x="1838" y="751"/>
                  </a:cubicBezTo>
                  <a:lnTo>
                    <a:pt x="1838" y="751"/>
                  </a:lnTo>
                  <a:lnTo>
                    <a:pt x="1926" y="726"/>
                  </a:lnTo>
                  <a:cubicBezTo>
                    <a:pt x="1940" y="712"/>
                    <a:pt x="1968" y="684"/>
                    <a:pt x="1995" y="670"/>
                  </a:cubicBezTo>
                  <a:lnTo>
                    <a:pt x="2065" y="614"/>
                  </a:lnTo>
                  <a:cubicBezTo>
                    <a:pt x="2079" y="600"/>
                    <a:pt x="2107" y="586"/>
                    <a:pt x="2135" y="572"/>
                  </a:cubicBezTo>
                  <a:lnTo>
                    <a:pt x="2177" y="503"/>
                  </a:lnTo>
                  <a:cubicBezTo>
                    <a:pt x="2205" y="475"/>
                    <a:pt x="2219" y="447"/>
                    <a:pt x="2233" y="433"/>
                  </a:cubicBezTo>
                  <a:lnTo>
                    <a:pt x="2288" y="363"/>
                  </a:lnTo>
                  <a:cubicBezTo>
                    <a:pt x="2288" y="349"/>
                    <a:pt x="2292" y="334"/>
                    <a:pt x="2298" y="321"/>
                  </a:cubicBezTo>
                  <a:close/>
                  <a:moveTo>
                    <a:pt x="1838" y="751"/>
                  </a:moveTo>
                  <a:lnTo>
                    <a:pt x="1828" y="754"/>
                  </a:lnTo>
                  <a:cubicBezTo>
                    <a:pt x="1827" y="755"/>
                    <a:pt x="1827" y="756"/>
                    <a:pt x="1826" y="757"/>
                  </a:cubicBezTo>
                  <a:lnTo>
                    <a:pt x="1826" y="757"/>
                  </a:lnTo>
                  <a:cubicBezTo>
                    <a:pt x="1830" y="755"/>
                    <a:pt x="1834" y="753"/>
                    <a:pt x="1838" y="751"/>
                  </a:cubicBezTo>
                  <a:close/>
                  <a:moveTo>
                    <a:pt x="496" y="708"/>
                  </a:moveTo>
                  <a:cubicBezTo>
                    <a:pt x="514" y="721"/>
                    <a:pt x="535" y="731"/>
                    <a:pt x="545" y="740"/>
                  </a:cubicBezTo>
                  <a:lnTo>
                    <a:pt x="628" y="782"/>
                  </a:lnTo>
                  <a:cubicBezTo>
                    <a:pt x="639" y="785"/>
                    <a:pt x="648" y="788"/>
                    <a:pt x="657" y="790"/>
                  </a:cubicBezTo>
                  <a:lnTo>
                    <a:pt x="657" y="790"/>
                  </a:lnTo>
                  <a:cubicBezTo>
                    <a:pt x="601" y="766"/>
                    <a:pt x="547" y="738"/>
                    <a:pt x="496" y="708"/>
                  </a:cubicBezTo>
                  <a:close/>
                  <a:moveTo>
                    <a:pt x="1826" y="757"/>
                  </a:moveTo>
                  <a:cubicBezTo>
                    <a:pt x="1798" y="771"/>
                    <a:pt x="1769" y="785"/>
                    <a:pt x="1739" y="797"/>
                  </a:cubicBezTo>
                  <a:lnTo>
                    <a:pt x="1739" y="797"/>
                  </a:lnTo>
                  <a:lnTo>
                    <a:pt x="1744" y="796"/>
                  </a:lnTo>
                  <a:cubicBezTo>
                    <a:pt x="1785" y="796"/>
                    <a:pt x="1812" y="783"/>
                    <a:pt x="1826" y="757"/>
                  </a:cubicBezTo>
                  <a:close/>
                  <a:moveTo>
                    <a:pt x="657" y="790"/>
                  </a:moveTo>
                  <a:cubicBezTo>
                    <a:pt x="687" y="803"/>
                    <a:pt x="718" y="815"/>
                    <a:pt x="749" y="825"/>
                  </a:cubicBezTo>
                  <a:lnTo>
                    <a:pt x="749" y="825"/>
                  </a:lnTo>
                  <a:lnTo>
                    <a:pt x="712" y="810"/>
                  </a:lnTo>
                  <a:cubicBezTo>
                    <a:pt x="702" y="799"/>
                    <a:pt x="683" y="797"/>
                    <a:pt x="657" y="790"/>
                  </a:cubicBezTo>
                  <a:close/>
                  <a:moveTo>
                    <a:pt x="1739" y="797"/>
                  </a:moveTo>
                  <a:lnTo>
                    <a:pt x="1661" y="824"/>
                  </a:lnTo>
                  <a:cubicBezTo>
                    <a:pt x="1632" y="824"/>
                    <a:pt x="1610" y="836"/>
                    <a:pt x="1595" y="849"/>
                  </a:cubicBezTo>
                  <a:lnTo>
                    <a:pt x="1595" y="849"/>
                  </a:lnTo>
                  <a:cubicBezTo>
                    <a:pt x="1645" y="834"/>
                    <a:pt x="1693" y="817"/>
                    <a:pt x="1739" y="797"/>
                  </a:cubicBezTo>
                  <a:close/>
                  <a:moveTo>
                    <a:pt x="749" y="825"/>
                  </a:moveTo>
                  <a:lnTo>
                    <a:pt x="810" y="851"/>
                  </a:lnTo>
                  <a:cubicBezTo>
                    <a:pt x="823" y="851"/>
                    <a:pt x="848" y="864"/>
                    <a:pt x="885" y="865"/>
                  </a:cubicBezTo>
                  <a:lnTo>
                    <a:pt x="885" y="865"/>
                  </a:lnTo>
                  <a:cubicBezTo>
                    <a:pt x="839" y="854"/>
                    <a:pt x="793" y="841"/>
                    <a:pt x="749" y="825"/>
                  </a:cubicBezTo>
                  <a:close/>
                  <a:moveTo>
                    <a:pt x="885" y="865"/>
                  </a:moveTo>
                  <a:cubicBezTo>
                    <a:pt x="919" y="873"/>
                    <a:pt x="953" y="880"/>
                    <a:pt x="988" y="886"/>
                  </a:cubicBezTo>
                  <a:lnTo>
                    <a:pt x="988" y="886"/>
                  </a:lnTo>
                  <a:cubicBezTo>
                    <a:pt x="985" y="884"/>
                    <a:pt x="981" y="882"/>
                    <a:pt x="977" y="879"/>
                  </a:cubicBezTo>
                  <a:lnTo>
                    <a:pt x="893" y="865"/>
                  </a:lnTo>
                  <a:cubicBezTo>
                    <a:pt x="891" y="865"/>
                    <a:pt x="888" y="865"/>
                    <a:pt x="885" y="865"/>
                  </a:cubicBezTo>
                  <a:close/>
                  <a:moveTo>
                    <a:pt x="988" y="886"/>
                  </a:moveTo>
                  <a:cubicBezTo>
                    <a:pt x="1024" y="907"/>
                    <a:pt x="1051" y="907"/>
                    <a:pt x="1089" y="907"/>
                  </a:cubicBezTo>
                  <a:lnTo>
                    <a:pt x="1186" y="907"/>
                  </a:lnTo>
                  <a:cubicBezTo>
                    <a:pt x="1119" y="904"/>
                    <a:pt x="1052" y="897"/>
                    <a:pt x="988" y="886"/>
                  </a:cubicBezTo>
                  <a:close/>
                  <a:moveTo>
                    <a:pt x="1595" y="849"/>
                  </a:moveTo>
                  <a:cubicBezTo>
                    <a:pt x="1469" y="886"/>
                    <a:pt x="1332" y="907"/>
                    <a:pt x="1186" y="907"/>
                  </a:cubicBezTo>
                  <a:cubicBezTo>
                    <a:pt x="1228" y="907"/>
                    <a:pt x="1256" y="907"/>
                    <a:pt x="1298" y="921"/>
                  </a:cubicBezTo>
                  <a:lnTo>
                    <a:pt x="1396" y="907"/>
                  </a:lnTo>
                  <a:cubicBezTo>
                    <a:pt x="1410" y="907"/>
                    <a:pt x="1451" y="879"/>
                    <a:pt x="1479" y="879"/>
                  </a:cubicBezTo>
                  <a:lnTo>
                    <a:pt x="1577" y="865"/>
                  </a:lnTo>
                  <a:cubicBezTo>
                    <a:pt x="1581" y="861"/>
                    <a:pt x="1587" y="855"/>
                    <a:pt x="1595" y="849"/>
                  </a:cubicBez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4395300" y="3572875"/>
              <a:ext cx="57575" cy="23050"/>
            </a:xfrm>
            <a:custGeom>
              <a:avLst/>
              <a:gdLst/>
              <a:ahLst/>
              <a:cxnLst/>
              <a:rect l="l" t="t" r="r" b="b"/>
              <a:pathLst>
                <a:path w="2303" h="922" extrusionOk="0">
                  <a:moveTo>
                    <a:pt x="1" y="1"/>
                  </a:moveTo>
                  <a:cubicBezTo>
                    <a:pt x="1" y="28"/>
                    <a:pt x="15" y="84"/>
                    <a:pt x="15" y="112"/>
                  </a:cubicBezTo>
                  <a:lnTo>
                    <a:pt x="43" y="182"/>
                  </a:lnTo>
                  <a:cubicBezTo>
                    <a:pt x="57" y="210"/>
                    <a:pt x="57" y="238"/>
                    <a:pt x="70" y="252"/>
                  </a:cubicBezTo>
                  <a:lnTo>
                    <a:pt x="91" y="286"/>
                  </a:lnTo>
                  <a:lnTo>
                    <a:pt x="91" y="286"/>
                  </a:lnTo>
                  <a:cubicBezTo>
                    <a:pt x="46" y="197"/>
                    <a:pt x="15" y="101"/>
                    <a:pt x="1" y="1"/>
                  </a:cubicBezTo>
                  <a:close/>
                  <a:moveTo>
                    <a:pt x="91" y="286"/>
                  </a:moveTo>
                  <a:cubicBezTo>
                    <a:pt x="102" y="307"/>
                    <a:pt x="114" y="328"/>
                    <a:pt x="126" y="349"/>
                  </a:cubicBezTo>
                  <a:lnTo>
                    <a:pt x="126" y="349"/>
                  </a:lnTo>
                  <a:cubicBezTo>
                    <a:pt x="122" y="340"/>
                    <a:pt x="117" y="331"/>
                    <a:pt x="112" y="321"/>
                  </a:cubicBezTo>
                  <a:lnTo>
                    <a:pt x="91" y="286"/>
                  </a:lnTo>
                  <a:close/>
                  <a:moveTo>
                    <a:pt x="2302" y="349"/>
                  </a:moveTo>
                  <a:cubicBezTo>
                    <a:pt x="2299" y="355"/>
                    <a:pt x="2295" y="361"/>
                    <a:pt x="2291" y="367"/>
                  </a:cubicBezTo>
                  <a:lnTo>
                    <a:pt x="2291" y="367"/>
                  </a:lnTo>
                  <a:cubicBezTo>
                    <a:pt x="2296" y="361"/>
                    <a:pt x="2299" y="355"/>
                    <a:pt x="2302" y="349"/>
                  </a:cubicBezTo>
                  <a:close/>
                  <a:moveTo>
                    <a:pt x="126" y="349"/>
                  </a:moveTo>
                  <a:cubicBezTo>
                    <a:pt x="135" y="365"/>
                    <a:pt x="144" y="380"/>
                    <a:pt x="153" y="390"/>
                  </a:cubicBezTo>
                  <a:lnTo>
                    <a:pt x="153" y="390"/>
                  </a:lnTo>
                  <a:cubicBezTo>
                    <a:pt x="144" y="376"/>
                    <a:pt x="135" y="363"/>
                    <a:pt x="126" y="349"/>
                  </a:cubicBezTo>
                  <a:close/>
                  <a:moveTo>
                    <a:pt x="153" y="390"/>
                  </a:moveTo>
                  <a:cubicBezTo>
                    <a:pt x="171" y="417"/>
                    <a:pt x="191" y="443"/>
                    <a:pt x="213" y="469"/>
                  </a:cubicBezTo>
                  <a:lnTo>
                    <a:pt x="213" y="469"/>
                  </a:lnTo>
                  <a:cubicBezTo>
                    <a:pt x="212" y="466"/>
                    <a:pt x="211" y="464"/>
                    <a:pt x="210" y="461"/>
                  </a:cubicBezTo>
                  <a:lnTo>
                    <a:pt x="154" y="391"/>
                  </a:lnTo>
                  <a:cubicBezTo>
                    <a:pt x="154" y="391"/>
                    <a:pt x="153" y="390"/>
                    <a:pt x="153" y="390"/>
                  </a:cubicBezTo>
                  <a:close/>
                  <a:moveTo>
                    <a:pt x="2291" y="367"/>
                  </a:moveTo>
                  <a:lnTo>
                    <a:pt x="2291" y="367"/>
                  </a:lnTo>
                  <a:cubicBezTo>
                    <a:pt x="2273" y="393"/>
                    <a:pt x="2244" y="422"/>
                    <a:pt x="2233" y="433"/>
                  </a:cubicBezTo>
                  <a:cubicBezTo>
                    <a:pt x="2219" y="447"/>
                    <a:pt x="2205" y="489"/>
                    <a:pt x="2177" y="503"/>
                  </a:cubicBezTo>
                  <a:lnTo>
                    <a:pt x="2160" y="531"/>
                  </a:lnTo>
                  <a:lnTo>
                    <a:pt x="2160" y="531"/>
                  </a:lnTo>
                  <a:cubicBezTo>
                    <a:pt x="2206" y="484"/>
                    <a:pt x="2251" y="430"/>
                    <a:pt x="2291" y="367"/>
                  </a:cubicBezTo>
                  <a:close/>
                  <a:moveTo>
                    <a:pt x="213" y="469"/>
                  </a:moveTo>
                  <a:cubicBezTo>
                    <a:pt x="227" y="505"/>
                    <a:pt x="253" y="518"/>
                    <a:pt x="266" y="531"/>
                  </a:cubicBezTo>
                  <a:lnTo>
                    <a:pt x="285" y="546"/>
                  </a:lnTo>
                  <a:lnTo>
                    <a:pt x="285" y="546"/>
                  </a:lnTo>
                  <a:cubicBezTo>
                    <a:pt x="259" y="521"/>
                    <a:pt x="235" y="495"/>
                    <a:pt x="213" y="469"/>
                  </a:cubicBezTo>
                  <a:close/>
                  <a:moveTo>
                    <a:pt x="285" y="546"/>
                  </a:moveTo>
                  <a:cubicBezTo>
                    <a:pt x="347" y="606"/>
                    <a:pt x="418" y="661"/>
                    <a:pt x="496" y="708"/>
                  </a:cubicBezTo>
                  <a:lnTo>
                    <a:pt x="496" y="708"/>
                  </a:lnTo>
                  <a:cubicBezTo>
                    <a:pt x="487" y="701"/>
                    <a:pt x="480" y="693"/>
                    <a:pt x="475" y="684"/>
                  </a:cubicBezTo>
                  <a:lnTo>
                    <a:pt x="405" y="642"/>
                  </a:lnTo>
                  <a:cubicBezTo>
                    <a:pt x="391" y="614"/>
                    <a:pt x="349" y="600"/>
                    <a:pt x="336" y="586"/>
                  </a:cubicBezTo>
                  <a:lnTo>
                    <a:pt x="285" y="546"/>
                  </a:lnTo>
                  <a:close/>
                  <a:moveTo>
                    <a:pt x="496" y="708"/>
                  </a:moveTo>
                  <a:cubicBezTo>
                    <a:pt x="514" y="721"/>
                    <a:pt x="535" y="731"/>
                    <a:pt x="545" y="740"/>
                  </a:cubicBezTo>
                  <a:lnTo>
                    <a:pt x="628" y="782"/>
                  </a:lnTo>
                  <a:cubicBezTo>
                    <a:pt x="639" y="785"/>
                    <a:pt x="648" y="788"/>
                    <a:pt x="657" y="790"/>
                  </a:cubicBezTo>
                  <a:lnTo>
                    <a:pt x="657" y="790"/>
                  </a:lnTo>
                  <a:cubicBezTo>
                    <a:pt x="601" y="766"/>
                    <a:pt x="547" y="738"/>
                    <a:pt x="496" y="708"/>
                  </a:cubicBezTo>
                  <a:close/>
                  <a:moveTo>
                    <a:pt x="2160" y="531"/>
                  </a:moveTo>
                  <a:lnTo>
                    <a:pt x="2160" y="531"/>
                  </a:lnTo>
                  <a:cubicBezTo>
                    <a:pt x="2024" y="668"/>
                    <a:pt x="1870" y="746"/>
                    <a:pt x="1759" y="795"/>
                  </a:cubicBezTo>
                  <a:lnTo>
                    <a:pt x="1759" y="795"/>
                  </a:lnTo>
                  <a:cubicBezTo>
                    <a:pt x="1793" y="792"/>
                    <a:pt x="1816" y="780"/>
                    <a:pt x="1828" y="768"/>
                  </a:cubicBezTo>
                  <a:lnTo>
                    <a:pt x="1926" y="726"/>
                  </a:lnTo>
                  <a:cubicBezTo>
                    <a:pt x="1940" y="712"/>
                    <a:pt x="1968" y="698"/>
                    <a:pt x="1995" y="670"/>
                  </a:cubicBezTo>
                  <a:lnTo>
                    <a:pt x="2065" y="628"/>
                  </a:lnTo>
                  <a:cubicBezTo>
                    <a:pt x="2079" y="600"/>
                    <a:pt x="2107" y="586"/>
                    <a:pt x="2135" y="572"/>
                  </a:cubicBezTo>
                  <a:lnTo>
                    <a:pt x="2160" y="531"/>
                  </a:lnTo>
                  <a:close/>
                  <a:moveTo>
                    <a:pt x="657" y="790"/>
                  </a:moveTo>
                  <a:cubicBezTo>
                    <a:pt x="687" y="803"/>
                    <a:pt x="718" y="815"/>
                    <a:pt x="749" y="825"/>
                  </a:cubicBezTo>
                  <a:lnTo>
                    <a:pt x="749" y="825"/>
                  </a:lnTo>
                  <a:lnTo>
                    <a:pt x="712" y="810"/>
                  </a:lnTo>
                  <a:cubicBezTo>
                    <a:pt x="702" y="799"/>
                    <a:pt x="683" y="797"/>
                    <a:pt x="657" y="790"/>
                  </a:cubicBezTo>
                  <a:close/>
                  <a:moveTo>
                    <a:pt x="1759" y="795"/>
                  </a:moveTo>
                  <a:cubicBezTo>
                    <a:pt x="1754" y="795"/>
                    <a:pt x="1750" y="796"/>
                    <a:pt x="1744" y="796"/>
                  </a:cubicBezTo>
                  <a:lnTo>
                    <a:pt x="1661" y="838"/>
                  </a:lnTo>
                  <a:cubicBezTo>
                    <a:pt x="1686" y="826"/>
                    <a:pt x="1720" y="812"/>
                    <a:pt x="1759" y="795"/>
                  </a:cubicBezTo>
                  <a:close/>
                  <a:moveTo>
                    <a:pt x="1647" y="838"/>
                  </a:moveTo>
                  <a:cubicBezTo>
                    <a:pt x="1646" y="838"/>
                    <a:pt x="1645" y="838"/>
                    <a:pt x="1644" y="838"/>
                  </a:cubicBezTo>
                  <a:lnTo>
                    <a:pt x="1644" y="838"/>
                  </a:lnTo>
                  <a:cubicBezTo>
                    <a:pt x="1649" y="838"/>
                    <a:pt x="1655" y="838"/>
                    <a:pt x="1661" y="838"/>
                  </a:cubicBezTo>
                  <a:close/>
                  <a:moveTo>
                    <a:pt x="1644" y="838"/>
                  </a:moveTo>
                  <a:cubicBezTo>
                    <a:pt x="1624" y="840"/>
                    <a:pt x="1608" y="845"/>
                    <a:pt x="1596" y="852"/>
                  </a:cubicBezTo>
                  <a:lnTo>
                    <a:pt x="1596" y="852"/>
                  </a:lnTo>
                  <a:cubicBezTo>
                    <a:pt x="1612" y="847"/>
                    <a:pt x="1628" y="843"/>
                    <a:pt x="1644" y="838"/>
                  </a:cubicBezTo>
                  <a:close/>
                  <a:moveTo>
                    <a:pt x="749" y="825"/>
                  </a:moveTo>
                  <a:lnTo>
                    <a:pt x="810" y="851"/>
                  </a:lnTo>
                  <a:cubicBezTo>
                    <a:pt x="823" y="851"/>
                    <a:pt x="848" y="864"/>
                    <a:pt x="885" y="865"/>
                  </a:cubicBezTo>
                  <a:lnTo>
                    <a:pt x="885" y="865"/>
                  </a:lnTo>
                  <a:cubicBezTo>
                    <a:pt x="839" y="854"/>
                    <a:pt x="793" y="841"/>
                    <a:pt x="749" y="825"/>
                  </a:cubicBezTo>
                  <a:close/>
                  <a:moveTo>
                    <a:pt x="885" y="865"/>
                  </a:moveTo>
                  <a:lnTo>
                    <a:pt x="885" y="865"/>
                  </a:lnTo>
                  <a:cubicBezTo>
                    <a:pt x="919" y="873"/>
                    <a:pt x="953" y="880"/>
                    <a:pt x="988" y="886"/>
                  </a:cubicBezTo>
                  <a:lnTo>
                    <a:pt x="988" y="886"/>
                  </a:lnTo>
                  <a:cubicBezTo>
                    <a:pt x="985" y="884"/>
                    <a:pt x="981" y="882"/>
                    <a:pt x="977" y="879"/>
                  </a:cubicBezTo>
                  <a:lnTo>
                    <a:pt x="893" y="865"/>
                  </a:lnTo>
                  <a:cubicBezTo>
                    <a:pt x="891" y="865"/>
                    <a:pt x="888" y="865"/>
                    <a:pt x="885" y="865"/>
                  </a:cubicBezTo>
                  <a:close/>
                  <a:moveTo>
                    <a:pt x="988" y="886"/>
                  </a:moveTo>
                  <a:cubicBezTo>
                    <a:pt x="1024" y="907"/>
                    <a:pt x="1051" y="907"/>
                    <a:pt x="1089" y="907"/>
                  </a:cubicBezTo>
                  <a:lnTo>
                    <a:pt x="1186" y="907"/>
                  </a:lnTo>
                  <a:cubicBezTo>
                    <a:pt x="1119" y="904"/>
                    <a:pt x="1052" y="897"/>
                    <a:pt x="988" y="886"/>
                  </a:cubicBezTo>
                  <a:close/>
                  <a:moveTo>
                    <a:pt x="1596" y="852"/>
                  </a:moveTo>
                  <a:cubicBezTo>
                    <a:pt x="1468" y="886"/>
                    <a:pt x="1322" y="907"/>
                    <a:pt x="1186" y="907"/>
                  </a:cubicBezTo>
                  <a:cubicBezTo>
                    <a:pt x="1228" y="907"/>
                    <a:pt x="1256" y="907"/>
                    <a:pt x="1298" y="921"/>
                  </a:cubicBezTo>
                  <a:lnTo>
                    <a:pt x="1396" y="907"/>
                  </a:lnTo>
                  <a:cubicBezTo>
                    <a:pt x="1410" y="907"/>
                    <a:pt x="1451" y="879"/>
                    <a:pt x="1479" y="879"/>
                  </a:cubicBezTo>
                  <a:lnTo>
                    <a:pt x="1577" y="865"/>
                  </a:lnTo>
                  <a:cubicBezTo>
                    <a:pt x="1582" y="861"/>
                    <a:pt x="1588" y="856"/>
                    <a:pt x="1596" y="852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5"/>
            <p:cNvSpPr/>
            <p:nvPr/>
          </p:nvSpPr>
          <p:spPr>
            <a:xfrm>
              <a:off x="4401925" y="3534825"/>
              <a:ext cx="44675" cy="35675"/>
            </a:xfrm>
            <a:custGeom>
              <a:avLst/>
              <a:gdLst/>
              <a:ahLst/>
              <a:cxnLst/>
              <a:rect l="l" t="t" r="r" b="b"/>
              <a:pathLst>
                <a:path w="1787" h="1427" extrusionOk="0">
                  <a:moveTo>
                    <a:pt x="913" y="0"/>
                  </a:moveTo>
                  <a:cubicBezTo>
                    <a:pt x="893" y="0"/>
                    <a:pt x="872" y="1"/>
                    <a:pt x="852" y="2"/>
                  </a:cubicBezTo>
                  <a:cubicBezTo>
                    <a:pt x="377" y="30"/>
                    <a:pt x="1" y="365"/>
                    <a:pt x="15" y="755"/>
                  </a:cubicBezTo>
                  <a:cubicBezTo>
                    <a:pt x="41" y="1142"/>
                    <a:pt x="412" y="1427"/>
                    <a:pt x="859" y="1427"/>
                  </a:cubicBezTo>
                  <a:cubicBezTo>
                    <a:pt x="880" y="1427"/>
                    <a:pt x="900" y="1426"/>
                    <a:pt x="921" y="1425"/>
                  </a:cubicBezTo>
                  <a:cubicBezTo>
                    <a:pt x="1410" y="1411"/>
                    <a:pt x="1786" y="1076"/>
                    <a:pt x="1758" y="672"/>
                  </a:cubicBezTo>
                  <a:cubicBezTo>
                    <a:pt x="1745" y="298"/>
                    <a:pt x="1373" y="0"/>
                    <a:pt x="913" y="0"/>
                  </a:cubicBezTo>
                  <a:close/>
                </a:path>
              </a:pathLst>
            </a:custGeom>
            <a:solidFill>
              <a:srgbClr val="A2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5"/>
            <p:cNvSpPr/>
            <p:nvPr/>
          </p:nvSpPr>
          <p:spPr>
            <a:xfrm>
              <a:off x="4450400" y="3550900"/>
              <a:ext cx="5950" cy="31075"/>
            </a:xfrm>
            <a:custGeom>
              <a:avLst/>
              <a:gdLst/>
              <a:ahLst/>
              <a:cxnLst/>
              <a:rect l="l" t="t" r="r" b="b"/>
              <a:pathLst>
                <a:path w="238" h="1243" extrusionOk="0">
                  <a:moveTo>
                    <a:pt x="168" y="1"/>
                  </a:moveTo>
                  <a:lnTo>
                    <a:pt x="168" y="126"/>
                  </a:lnTo>
                  <a:cubicBezTo>
                    <a:pt x="168" y="294"/>
                    <a:pt x="98" y="475"/>
                    <a:pt x="1" y="629"/>
                  </a:cubicBezTo>
                  <a:lnTo>
                    <a:pt x="70" y="1242"/>
                  </a:lnTo>
                  <a:cubicBezTo>
                    <a:pt x="168" y="1103"/>
                    <a:pt x="238" y="921"/>
                    <a:pt x="238" y="740"/>
                  </a:cubicBezTo>
                  <a:lnTo>
                    <a:pt x="238" y="615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5"/>
            <p:cNvSpPr/>
            <p:nvPr/>
          </p:nvSpPr>
          <p:spPr>
            <a:xfrm>
              <a:off x="4445875" y="3566950"/>
              <a:ext cx="6300" cy="20250"/>
            </a:xfrm>
            <a:custGeom>
              <a:avLst/>
              <a:gdLst/>
              <a:ahLst/>
              <a:cxnLst/>
              <a:rect l="l" t="t" r="r" b="b"/>
              <a:pathLst>
                <a:path w="252" h="810" extrusionOk="0">
                  <a:moveTo>
                    <a:pt x="182" y="0"/>
                  </a:moveTo>
                  <a:cubicBezTo>
                    <a:pt x="126" y="70"/>
                    <a:pt x="56" y="126"/>
                    <a:pt x="0" y="196"/>
                  </a:cubicBezTo>
                  <a:lnTo>
                    <a:pt x="70" y="809"/>
                  </a:lnTo>
                  <a:cubicBezTo>
                    <a:pt x="140" y="740"/>
                    <a:pt x="196" y="684"/>
                    <a:pt x="251" y="614"/>
                  </a:cubicBezTo>
                  <a:lnTo>
                    <a:pt x="182" y="0"/>
                  </a:ln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5"/>
            <p:cNvSpPr/>
            <p:nvPr/>
          </p:nvSpPr>
          <p:spPr>
            <a:xfrm>
              <a:off x="4441000" y="3571825"/>
              <a:ext cx="6650" cy="18850"/>
            </a:xfrm>
            <a:custGeom>
              <a:avLst/>
              <a:gdLst/>
              <a:ahLst/>
              <a:cxnLst/>
              <a:rect l="l" t="t" r="r" b="b"/>
              <a:pathLst>
                <a:path w="266" h="754" extrusionOk="0">
                  <a:moveTo>
                    <a:pt x="195" y="1"/>
                  </a:moveTo>
                  <a:cubicBezTo>
                    <a:pt x="126" y="57"/>
                    <a:pt x="70" y="84"/>
                    <a:pt x="0" y="140"/>
                  </a:cubicBezTo>
                  <a:lnTo>
                    <a:pt x="70" y="754"/>
                  </a:lnTo>
                  <a:cubicBezTo>
                    <a:pt x="140" y="712"/>
                    <a:pt x="209" y="656"/>
                    <a:pt x="265" y="614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5"/>
            <p:cNvSpPr/>
            <p:nvPr/>
          </p:nvSpPr>
          <p:spPr>
            <a:xfrm>
              <a:off x="4434025" y="3575325"/>
              <a:ext cx="8375" cy="17800"/>
            </a:xfrm>
            <a:custGeom>
              <a:avLst/>
              <a:gdLst/>
              <a:ahLst/>
              <a:cxnLst/>
              <a:rect l="l" t="t" r="r" b="b"/>
              <a:pathLst>
                <a:path w="335" h="712" extrusionOk="0">
                  <a:moveTo>
                    <a:pt x="265" y="0"/>
                  </a:moveTo>
                  <a:cubicBezTo>
                    <a:pt x="195" y="42"/>
                    <a:pt x="112" y="70"/>
                    <a:pt x="0" y="112"/>
                  </a:cubicBezTo>
                  <a:lnTo>
                    <a:pt x="70" y="712"/>
                  </a:lnTo>
                  <a:cubicBezTo>
                    <a:pt x="181" y="698"/>
                    <a:pt x="251" y="670"/>
                    <a:pt x="335" y="614"/>
                  </a:cubicBezTo>
                  <a:lnTo>
                    <a:pt x="265" y="0"/>
                  </a:ln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5"/>
            <p:cNvSpPr/>
            <p:nvPr/>
          </p:nvSpPr>
          <p:spPr>
            <a:xfrm>
              <a:off x="4393575" y="3557175"/>
              <a:ext cx="42900" cy="37700"/>
            </a:xfrm>
            <a:custGeom>
              <a:avLst/>
              <a:gdLst/>
              <a:ahLst/>
              <a:cxnLst/>
              <a:rect l="l" t="t" r="r" b="b"/>
              <a:pathLst>
                <a:path w="1716" h="150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"/>
                    <a:pt x="1" y="7"/>
                    <a:pt x="1" y="9"/>
                  </a:cubicBezTo>
                  <a:lnTo>
                    <a:pt x="1" y="9"/>
                  </a:lnTo>
                  <a:lnTo>
                    <a:pt x="0" y="1"/>
                  </a:lnTo>
                  <a:close/>
                  <a:moveTo>
                    <a:pt x="1" y="9"/>
                  </a:moveTo>
                  <a:lnTo>
                    <a:pt x="70" y="601"/>
                  </a:lnTo>
                  <a:cubicBezTo>
                    <a:pt x="139" y="1117"/>
                    <a:pt x="628" y="1507"/>
                    <a:pt x="1255" y="1507"/>
                  </a:cubicBezTo>
                  <a:cubicBezTo>
                    <a:pt x="1409" y="1507"/>
                    <a:pt x="1576" y="1493"/>
                    <a:pt x="1716" y="1438"/>
                  </a:cubicBezTo>
                  <a:lnTo>
                    <a:pt x="1646" y="838"/>
                  </a:lnTo>
                  <a:cubicBezTo>
                    <a:pt x="1506" y="880"/>
                    <a:pt x="1339" y="908"/>
                    <a:pt x="1186" y="908"/>
                  </a:cubicBezTo>
                  <a:cubicBezTo>
                    <a:pt x="562" y="908"/>
                    <a:pt x="62" y="508"/>
                    <a:pt x="1" y="9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5"/>
            <p:cNvSpPr/>
            <p:nvPr/>
          </p:nvSpPr>
          <p:spPr>
            <a:xfrm>
              <a:off x="4392875" y="3528250"/>
              <a:ext cx="61750" cy="50950"/>
            </a:xfrm>
            <a:custGeom>
              <a:avLst/>
              <a:gdLst/>
              <a:ahLst/>
              <a:cxnLst/>
              <a:rect l="l" t="t" r="r" b="b"/>
              <a:pathLst>
                <a:path w="2470" h="2038" extrusionOk="0">
                  <a:moveTo>
                    <a:pt x="1269" y="265"/>
                  </a:moveTo>
                  <a:cubicBezTo>
                    <a:pt x="1758" y="265"/>
                    <a:pt x="2134" y="600"/>
                    <a:pt x="2120" y="977"/>
                  </a:cubicBezTo>
                  <a:cubicBezTo>
                    <a:pt x="2120" y="1339"/>
                    <a:pt x="1716" y="1674"/>
                    <a:pt x="1228" y="1674"/>
                  </a:cubicBezTo>
                  <a:cubicBezTo>
                    <a:pt x="739" y="1674"/>
                    <a:pt x="363" y="1339"/>
                    <a:pt x="377" y="963"/>
                  </a:cubicBezTo>
                  <a:cubicBezTo>
                    <a:pt x="377" y="600"/>
                    <a:pt x="781" y="265"/>
                    <a:pt x="1269" y="265"/>
                  </a:cubicBezTo>
                  <a:close/>
                  <a:moveTo>
                    <a:pt x="1283" y="0"/>
                  </a:moveTo>
                  <a:cubicBezTo>
                    <a:pt x="1283" y="0"/>
                    <a:pt x="1283" y="0"/>
                    <a:pt x="1283" y="0"/>
                  </a:cubicBezTo>
                  <a:lnTo>
                    <a:pt x="1283" y="0"/>
                  </a:lnTo>
                  <a:cubicBezTo>
                    <a:pt x="1283" y="0"/>
                    <a:pt x="1283" y="0"/>
                    <a:pt x="1283" y="0"/>
                  </a:cubicBezTo>
                  <a:lnTo>
                    <a:pt x="1283" y="0"/>
                  </a:lnTo>
                  <a:cubicBezTo>
                    <a:pt x="516" y="14"/>
                    <a:pt x="0" y="502"/>
                    <a:pt x="28" y="1130"/>
                  </a:cubicBezTo>
                  <a:cubicBezTo>
                    <a:pt x="98" y="1646"/>
                    <a:pt x="586" y="2037"/>
                    <a:pt x="1214" y="2037"/>
                  </a:cubicBezTo>
                  <a:cubicBezTo>
                    <a:pt x="1233" y="2037"/>
                    <a:pt x="1252" y="2038"/>
                    <a:pt x="1271" y="2038"/>
                  </a:cubicBezTo>
                  <a:cubicBezTo>
                    <a:pt x="1928" y="2038"/>
                    <a:pt x="2455" y="1575"/>
                    <a:pt x="2469" y="1032"/>
                  </a:cubicBezTo>
                  <a:lnTo>
                    <a:pt x="2469" y="907"/>
                  </a:lnTo>
                  <a:cubicBezTo>
                    <a:pt x="2413" y="502"/>
                    <a:pt x="2065" y="42"/>
                    <a:pt x="1283" y="0"/>
                  </a:cubicBezTo>
                  <a:close/>
                </a:path>
              </a:pathLst>
            </a:custGeom>
            <a:solidFill>
              <a:srgbClr val="AB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5"/>
            <p:cNvSpPr/>
            <p:nvPr/>
          </p:nvSpPr>
          <p:spPr>
            <a:xfrm>
              <a:off x="4393575" y="3526850"/>
              <a:ext cx="67575" cy="52350"/>
            </a:xfrm>
            <a:custGeom>
              <a:avLst/>
              <a:gdLst/>
              <a:ahLst/>
              <a:cxnLst/>
              <a:rect l="l" t="t" r="r" b="b"/>
              <a:pathLst>
                <a:path w="2703" h="2094" extrusionOk="0">
                  <a:moveTo>
                    <a:pt x="1130" y="0"/>
                  </a:moveTo>
                  <a:lnTo>
                    <a:pt x="1032" y="28"/>
                  </a:lnTo>
                  <a:cubicBezTo>
                    <a:pt x="1004" y="28"/>
                    <a:pt x="976" y="42"/>
                    <a:pt x="949" y="42"/>
                  </a:cubicBezTo>
                  <a:lnTo>
                    <a:pt x="851" y="56"/>
                  </a:lnTo>
                  <a:cubicBezTo>
                    <a:pt x="837" y="70"/>
                    <a:pt x="809" y="98"/>
                    <a:pt x="767" y="98"/>
                  </a:cubicBezTo>
                  <a:lnTo>
                    <a:pt x="683" y="126"/>
                  </a:lnTo>
                  <a:cubicBezTo>
                    <a:pt x="642" y="126"/>
                    <a:pt x="614" y="140"/>
                    <a:pt x="600" y="168"/>
                  </a:cubicBezTo>
                  <a:lnTo>
                    <a:pt x="502" y="196"/>
                  </a:lnTo>
                  <a:cubicBezTo>
                    <a:pt x="488" y="210"/>
                    <a:pt x="460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21" y="335"/>
                    <a:pt x="293" y="349"/>
                  </a:cubicBezTo>
                  <a:lnTo>
                    <a:pt x="251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39" y="558"/>
                  </a:lnTo>
                  <a:cubicBezTo>
                    <a:pt x="139" y="586"/>
                    <a:pt x="126" y="614"/>
                    <a:pt x="112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42" y="795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205" y="2093"/>
                    <a:pt x="1224" y="2094"/>
                    <a:pt x="1243" y="2094"/>
                  </a:cubicBezTo>
                  <a:cubicBezTo>
                    <a:pt x="1900" y="2094"/>
                    <a:pt x="2427" y="1631"/>
                    <a:pt x="2441" y="1088"/>
                  </a:cubicBezTo>
                  <a:lnTo>
                    <a:pt x="2441" y="963"/>
                  </a:lnTo>
                  <a:cubicBezTo>
                    <a:pt x="2441" y="935"/>
                    <a:pt x="2427" y="879"/>
                    <a:pt x="2427" y="837"/>
                  </a:cubicBezTo>
                  <a:lnTo>
                    <a:pt x="2399" y="768"/>
                  </a:lnTo>
                  <a:cubicBezTo>
                    <a:pt x="2385" y="754"/>
                    <a:pt x="2385" y="726"/>
                    <a:pt x="2371" y="698"/>
                  </a:cubicBezTo>
                  <a:lnTo>
                    <a:pt x="2329" y="628"/>
                  </a:lnTo>
                  <a:cubicBezTo>
                    <a:pt x="2315" y="614"/>
                    <a:pt x="2302" y="586"/>
                    <a:pt x="2288" y="558"/>
                  </a:cubicBezTo>
                  <a:lnTo>
                    <a:pt x="2232" y="489"/>
                  </a:lnTo>
                  <a:cubicBezTo>
                    <a:pt x="2218" y="461"/>
                    <a:pt x="2204" y="447"/>
                    <a:pt x="2176" y="419"/>
                  </a:cubicBezTo>
                  <a:lnTo>
                    <a:pt x="2106" y="377"/>
                  </a:lnTo>
                  <a:cubicBezTo>
                    <a:pt x="2092" y="349"/>
                    <a:pt x="2064" y="335"/>
                    <a:pt x="2037" y="321"/>
                  </a:cubicBezTo>
                  <a:lnTo>
                    <a:pt x="1967" y="265"/>
                  </a:lnTo>
                  <a:cubicBezTo>
                    <a:pt x="1953" y="251"/>
                    <a:pt x="1925" y="237"/>
                    <a:pt x="1897" y="210"/>
                  </a:cubicBezTo>
                  <a:lnTo>
                    <a:pt x="1813" y="182"/>
                  </a:lnTo>
                  <a:cubicBezTo>
                    <a:pt x="1785" y="168"/>
                    <a:pt x="1744" y="168"/>
                    <a:pt x="1730" y="140"/>
                  </a:cubicBezTo>
                  <a:lnTo>
                    <a:pt x="1646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37" y="56"/>
                    <a:pt x="1395" y="56"/>
                    <a:pt x="1367" y="56"/>
                  </a:cubicBezTo>
                  <a:lnTo>
                    <a:pt x="1255" y="56"/>
                  </a:lnTo>
                  <a:cubicBezTo>
                    <a:pt x="1255" y="56"/>
                    <a:pt x="1241" y="168"/>
                    <a:pt x="1241" y="307"/>
                  </a:cubicBezTo>
                  <a:cubicBezTo>
                    <a:pt x="1241" y="307"/>
                    <a:pt x="1258" y="307"/>
                    <a:pt x="1287" y="307"/>
                  </a:cubicBezTo>
                  <a:cubicBezTo>
                    <a:pt x="1446" y="307"/>
                    <a:pt x="1982" y="327"/>
                    <a:pt x="2218" y="586"/>
                  </a:cubicBezTo>
                  <a:cubicBezTo>
                    <a:pt x="2702" y="1071"/>
                    <a:pt x="2252" y="2009"/>
                    <a:pt x="1386" y="2009"/>
                  </a:cubicBezTo>
                  <a:cubicBezTo>
                    <a:pt x="1380" y="2009"/>
                    <a:pt x="1373" y="2009"/>
                    <a:pt x="1367" y="2009"/>
                  </a:cubicBezTo>
                  <a:cubicBezTo>
                    <a:pt x="739" y="1995"/>
                    <a:pt x="349" y="1325"/>
                    <a:pt x="335" y="1116"/>
                  </a:cubicBezTo>
                  <a:cubicBezTo>
                    <a:pt x="293" y="600"/>
                    <a:pt x="823" y="321"/>
                    <a:pt x="1172" y="307"/>
                  </a:cubicBezTo>
                  <a:cubicBezTo>
                    <a:pt x="1181" y="307"/>
                    <a:pt x="1203" y="313"/>
                    <a:pt x="1220" y="313"/>
                  </a:cubicBezTo>
                  <a:cubicBezTo>
                    <a:pt x="1229" y="313"/>
                    <a:pt x="1237" y="312"/>
                    <a:pt x="1241" y="307"/>
                  </a:cubicBezTo>
                  <a:lnTo>
                    <a:pt x="1241" y="0"/>
                  </a:lnTo>
                  <a:close/>
                </a:path>
              </a:pathLst>
            </a:custGeom>
            <a:solidFill>
              <a:srgbClr val="AB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5"/>
            <p:cNvSpPr/>
            <p:nvPr/>
          </p:nvSpPr>
          <p:spPr>
            <a:xfrm>
              <a:off x="4393575" y="3526850"/>
              <a:ext cx="69050" cy="52325"/>
            </a:xfrm>
            <a:custGeom>
              <a:avLst/>
              <a:gdLst/>
              <a:ahLst/>
              <a:cxnLst/>
              <a:rect l="l" t="t" r="r" b="b"/>
              <a:pathLst>
                <a:path w="2762" h="2093" extrusionOk="0">
                  <a:moveTo>
                    <a:pt x="1130" y="0"/>
                  </a:moveTo>
                  <a:lnTo>
                    <a:pt x="1032" y="14"/>
                  </a:lnTo>
                  <a:cubicBezTo>
                    <a:pt x="1004" y="14"/>
                    <a:pt x="976" y="42"/>
                    <a:pt x="949" y="42"/>
                  </a:cubicBezTo>
                  <a:lnTo>
                    <a:pt x="851" y="56"/>
                  </a:lnTo>
                  <a:cubicBezTo>
                    <a:pt x="837" y="70"/>
                    <a:pt x="809" y="98"/>
                    <a:pt x="767" y="98"/>
                  </a:cubicBezTo>
                  <a:lnTo>
                    <a:pt x="683" y="126"/>
                  </a:lnTo>
                  <a:cubicBezTo>
                    <a:pt x="642" y="126"/>
                    <a:pt x="614" y="140"/>
                    <a:pt x="600" y="168"/>
                  </a:cubicBezTo>
                  <a:lnTo>
                    <a:pt x="502" y="196"/>
                  </a:lnTo>
                  <a:cubicBezTo>
                    <a:pt x="488" y="210"/>
                    <a:pt x="460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21" y="335"/>
                    <a:pt x="293" y="349"/>
                  </a:cubicBezTo>
                  <a:lnTo>
                    <a:pt x="251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39" y="558"/>
                  </a:lnTo>
                  <a:cubicBezTo>
                    <a:pt x="139" y="586"/>
                    <a:pt x="126" y="614"/>
                    <a:pt x="112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42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886" y="2093"/>
                    <a:pt x="2427" y="1638"/>
                    <a:pt x="2441" y="1088"/>
                  </a:cubicBezTo>
                  <a:lnTo>
                    <a:pt x="2441" y="963"/>
                  </a:lnTo>
                  <a:cubicBezTo>
                    <a:pt x="2441" y="921"/>
                    <a:pt x="2427" y="879"/>
                    <a:pt x="2427" y="837"/>
                  </a:cubicBezTo>
                  <a:lnTo>
                    <a:pt x="2399" y="768"/>
                  </a:lnTo>
                  <a:cubicBezTo>
                    <a:pt x="2385" y="754"/>
                    <a:pt x="2385" y="712"/>
                    <a:pt x="2371" y="698"/>
                  </a:cubicBezTo>
                  <a:lnTo>
                    <a:pt x="2329" y="628"/>
                  </a:lnTo>
                  <a:cubicBezTo>
                    <a:pt x="2315" y="614"/>
                    <a:pt x="2302" y="586"/>
                    <a:pt x="2288" y="558"/>
                  </a:cubicBezTo>
                  <a:lnTo>
                    <a:pt x="2232" y="489"/>
                  </a:lnTo>
                  <a:cubicBezTo>
                    <a:pt x="2218" y="461"/>
                    <a:pt x="2204" y="447"/>
                    <a:pt x="2176" y="419"/>
                  </a:cubicBezTo>
                  <a:lnTo>
                    <a:pt x="2106" y="377"/>
                  </a:lnTo>
                  <a:cubicBezTo>
                    <a:pt x="2092" y="349"/>
                    <a:pt x="2064" y="335"/>
                    <a:pt x="2037" y="321"/>
                  </a:cubicBezTo>
                  <a:lnTo>
                    <a:pt x="1967" y="265"/>
                  </a:lnTo>
                  <a:cubicBezTo>
                    <a:pt x="1953" y="251"/>
                    <a:pt x="1925" y="237"/>
                    <a:pt x="1897" y="210"/>
                  </a:cubicBezTo>
                  <a:lnTo>
                    <a:pt x="1813" y="182"/>
                  </a:lnTo>
                  <a:cubicBezTo>
                    <a:pt x="1785" y="168"/>
                    <a:pt x="1744" y="168"/>
                    <a:pt x="1730" y="140"/>
                  </a:cubicBezTo>
                  <a:lnTo>
                    <a:pt x="1646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37" y="56"/>
                    <a:pt x="1395" y="56"/>
                    <a:pt x="1367" y="56"/>
                  </a:cubicBezTo>
                  <a:lnTo>
                    <a:pt x="1255" y="56"/>
                  </a:lnTo>
                  <a:cubicBezTo>
                    <a:pt x="1255" y="56"/>
                    <a:pt x="1241" y="140"/>
                    <a:pt x="1241" y="265"/>
                  </a:cubicBezTo>
                  <a:cubicBezTo>
                    <a:pt x="1241" y="265"/>
                    <a:pt x="1298" y="260"/>
                    <a:pt x="1385" y="260"/>
                  </a:cubicBezTo>
                  <a:cubicBezTo>
                    <a:pt x="1591" y="260"/>
                    <a:pt x="1970" y="288"/>
                    <a:pt x="2176" y="475"/>
                  </a:cubicBezTo>
                  <a:cubicBezTo>
                    <a:pt x="2762" y="1019"/>
                    <a:pt x="2246" y="1981"/>
                    <a:pt x="1395" y="1995"/>
                  </a:cubicBezTo>
                  <a:cubicBezTo>
                    <a:pt x="1387" y="1995"/>
                    <a:pt x="1380" y="1995"/>
                    <a:pt x="1373" y="1995"/>
                  </a:cubicBezTo>
                  <a:cubicBezTo>
                    <a:pt x="690" y="1995"/>
                    <a:pt x="335" y="1364"/>
                    <a:pt x="321" y="1102"/>
                  </a:cubicBezTo>
                  <a:cubicBezTo>
                    <a:pt x="279" y="628"/>
                    <a:pt x="739" y="307"/>
                    <a:pt x="1172" y="265"/>
                  </a:cubicBezTo>
                  <a:cubicBezTo>
                    <a:pt x="1181" y="265"/>
                    <a:pt x="1203" y="272"/>
                    <a:pt x="1220" y="272"/>
                  </a:cubicBezTo>
                  <a:cubicBezTo>
                    <a:pt x="1229" y="272"/>
                    <a:pt x="1237" y="270"/>
                    <a:pt x="1241" y="265"/>
                  </a:cubicBezTo>
                  <a:lnTo>
                    <a:pt x="1241" y="0"/>
                  </a:lnTo>
                  <a:close/>
                </a:path>
              </a:pathLst>
            </a:custGeom>
            <a:solidFill>
              <a:srgbClr val="A7A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5"/>
            <p:cNvSpPr/>
            <p:nvPr/>
          </p:nvSpPr>
          <p:spPr>
            <a:xfrm>
              <a:off x="4393575" y="3526850"/>
              <a:ext cx="68350" cy="52325"/>
            </a:xfrm>
            <a:custGeom>
              <a:avLst/>
              <a:gdLst/>
              <a:ahLst/>
              <a:cxnLst/>
              <a:rect l="l" t="t" r="r" b="b"/>
              <a:pathLst>
                <a:path w="2734" h="2093" extrusionOk="0">
                  <a:moveTo>
                    <a:pt x="1439" y="224"/>
                  </a:moveTo>
                  <a:cubicBezTo>
                    <a:pt x="1641" y="224"/>
                    <a:pt x="1956" y="263"/>
                    <a:pt x="2176" y="475"/>
                  </a:cubicBezTo>
                  <a:cubicBezTo>
                    <a:pt x="2734" y="1019"/>
                    <a:pt x="2232" y="1981"/>
                    <a:pt x="1381" y="1995"/>
                  </a:cubicBezTo>
                  <a:cubicBezTo>
                    <a:pt x="1373" y="1995"/>
                    <a:pt x="1365" y="1995"/>
                    <a:pt x="1357" y="1995"/>
                  </a:cubicBezTo>
                  <a:cubicBezTo>
                    <a:pt x="702" y="1995"/>
                    <a:pt x="334" y="1433"/>
                    <a:pt x="293" y="1102"/>
                  </a:cubicBezTo>
                  <a:cubicBezTo>
                    <a:pt x="265" y="628"/>
                    <a:pt x="711" y="279"/>
                    <a:pt x="1172" y="237"/>
                  </a:cubicBezTo>
                  <a:cubicBezTo>
                    <a:pt x="1181" y="237"/>
                    <a:pt x="1203" y="244"/>
                    <a:pt x="1220" y="244"/>
                  </a:cubicBezTo>
                  <a:cubicBezTo>
                    <a:pt x="1229" y="244"/>
                    <a:pt x="1237" y="242"/>
                    <a:pt x="1241" y="237"/>
                  </a:cubicBezTo>
                  <a:cubicBezTo>
                    <a:pt x="1241" y="237"/>
                    <a:pt x="1321" y="224"/>
                    <a:pt x="1439" y="224"/>
                  </a:cubicBezTo>
                  <a:close/>
                  <a:moveTo>
                    <a:pt x="1130" y="0"/>
                  </a:moveTo>
                  <a:lnTo>
                    <a:pt x="1032" y="14"/>
                  </a:lnTo>
                  <a:cubicBezTo>
                    <a:pt x="1004" y="14"/>
                    <a:pt x="976" y="42"/>
                    <a:pt x="949" y="42"/>
                  </a:cubicBezTo>
                  <a:lnTo>
                    <a:pt x="851" y="56"/>
                  </a:lnTo>
                  <a:cubicBezTo>
                    <a:pt x="837" y="70"/>
                    <a:pt x="809" y="98"/>
                    <a:pt x="767" y="98"/>
                  </a:cubicBezTo>
                  <a:lnTo>
                    <a:pt x="683" y="126"/>
                  </a:lnTo>
                  <a:cubicBezTo>
                    <a:pt x="642" y="126"/>
                    <a:pt x="614" y="140"/>
                    <a:pt x="600" y="168"/>
                  </a:cubicBezTo>
                  <a:lnTo>
                    <a:pt x="502" y="196"/>
                  </a:lnTo>
                  <a:cubicBezTo>
                    <a:pt x="488" y="210"/>
                    <a:pt x="460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21" y="335"/>
                    <a:pt x="293" y="349"/>
                  </a:cubicBezTo>
                  <a:lnTo>
                    <a:pt x="251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39" y="558"/>
                  </a:lnTo>
                  <a:cubicBezTo>
                    <a:pt x="139" y="586"/>
                    <a:pt x="126" y="614"/>
                    <a:pt x="112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42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886" y="2093"/>
                    <a:pt x="2427" y="1638"/>
                    <a:pt x="2441" y="1088"/>
                  </a:cubicBezTo>
                  <a:lnTo>
                    <a:pt x="2441" y="963"/>
                  </a:lnTo>
                  <a:cubicBezTo>
                    <a:pt x="2441" y="921"/>
                    <a:pt x="2427" y="879"/>
                    <a:pt x="2427" y="837"/>
                  </a:cubicBezTo>
                  <a:lnTo>
                    <a:pt x="2399" y="768"/>
                  </a:lnTo>
                  <a:cubicBezTo>
                    <a:pt x="2385" y="754"/>
                    <a:pt x="2385" y="712"/>
                    <a:pt x="2371" y="698"/>
                  </a:cubicBezTo>
                  <a:lnTo>
                    <a:pt x="2329" y="628"/>
                  </a:lnTo>
                  <a:cubicBezTo>
                    <a:pt x="2315" y="614"/>
                    <a:pt x="2302" y="586"/>
                    <a:pt x="2288" y="558"/>
                  </a:cubicBezTo>
                  <a:lnTo>
                    <a:pt x="2232" y="489"/>
                  </a:lnTo>
                  <a:cubicBezTo>
                    <a:pt x="2218" y="461"/>
                    <a:pt x="2204" y="447"/>
                    <a:pt x="2176" y="419"/>
                  </a:cubicBezTo>
                  <a:lnTo>
                    <a:pt x="2106" y="377"/>
                  </a:lnTo>
                  <a:cubicBezTo>
                    <a:pt x="2092" y="349"/>
                    <a:pt x="2064" y="335"/>
                    <a:pt x="2037" y="321"/>
                  </a:cubicBezTo>
                  <a:lnTo>
                    <a:pt x="1967" y="265"/>
                  </a:lnTo>
                  <a:cubicBezTo>
                    <a:pt x="1953" y="251"/>
                    <a:pt x="1925" y="237"/>
                    <a:pt x="1897" y="210"/>
                  </a:cubicBezTo>
                  <a:lnTo>
                    <a:pt x="1813" y="182"/>
                  </a:lnTo>
                  <a:cubicBezTo>
                    <a:pt x="1785" y="168"/>
                    <a:pt x="1744" y="168"/>
                    <a:pt x="1730" y="140"/>
                  </a:cubicBezTo>
                  <a:lnTo>
                    <a:pt x="1646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37" y="56"/>
                    <a:pt x="1395" y="56"/>
                    <a:pt x="1367" y="56"/>
                  </a:cubicBezTo>
                  <a:lnTo>
                    <a:pt x="1255" y="56"/>
                  </a:lnTo>
                  <a:cubicBezTo>
                    <a:pt x="1255" y="56"/>
                    <a:pt x="1241" y="126"/>
                    <a:pt x="1241" y="237"/>
                  </a:cubicBezTo>
                  <a:lnTo>
                    <a:pt x="1241" y="237"/>
                  </a:lnTo>
                  <a:cubicBezTo>
                    <a:pt x="1241" y="126"/>
                    <a:pt x="1255" y="56"/>
                    <a:pt x="1241" y="0"/>
                  </a:cubicBezTo>
                  <a:close/>
                </a:path>
              </a:pathLst>
            </a:custGeom>
            <a:solidFill>
              <a:srgbClr val="A4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5"/>
            <p:cNvSpPr/>
            <p:nvPr/>
          </p:nvSpPr>
          <p:spPr>
            <a:xfrm>
              <a:off x="4393575" y="3526850"/>
              <a:ext cx="69050" cy="52350"/>
            </a:xfrm>
            <a:custGeom>
              <a:avLst/>
              <a:gdLst/>
              <a:ahLst/>
              <a:cxnLst/>
              <a:rect l="l" t="t" r="r" b="b"/>
              <a:pathLst>
                <a:path w="2762" h="2094" extrusionOk="0">
                  <a:moveTo>
                    <a:pt x="1427" y="189"/>
                  </a:moveTo>
                  <a:cubicBezTo>
                    <a:pt x="1609" y="189"/>
                    <a:pt x="1893" y="229"/>
                    <a:pt x="2134" y="419"/>
                  </a:cubicBezTo>
                  <a:cubicBezTo>
                    <a:pt x="2762" y="963"/>
                    <a:pt x="2315" y="1953"/>
                    <a:pt x="1409" y="2023"/>
                  </a:cubicBezTo>
                  <a:cubicBezTo>
                    <a:pt x="1377" y="2026"/>
                    <a:pt x="1345" y="2027"/>
                    <a:pt x="1314" y="2027"/>
                  </a:cubicBezTo>
                  <a:cubicBezTo>
                    <a:pt x="723" y="2027"/>
                    <a:pt x="319" y="1542"/>
                    <a:pt x="279" y="1158"/>
                  </a:cubicBezTo>
                  <a:cubicBezTo>
                    <a:pt x="223" y="656"/>
                    <a:pt x="697" y="307"/>
                    <a:pt x="1172" y="237"/>
                  </a:cubicBezTo>
                  <a:cubicBezTo>
                    <a:pt x="1179" y="224"/>
                    <a:pt x="1193" y="224"/>
                    <a:pt x="1207" y="224"/>
                  </a:cubicBezTo>
                  <a:cubicBezTo>
                    <a:pt x="1221" y="224"/>
                    <a:pt x="1234" y="224"/>
                    <a:pt x="1241" y="210"/>
                  </a:cubicBezTo>
                  <a:cubicBezTo>
                    <a:pt x="1241" y="204"/>
                    <a:pt x="1315" y="189"/>
                    <a:pt x="1427" y="189"/>
                  </a:cubicBezTo>
                  <a:close/>
                  <a:moveTo>
                    <a:pt x="1130" y="0"/>
                  </a:moveTo>
                  <a:lnTo>
                    <a:pt x="1032" y="28"/>
                  </a:lnTo>
                  <a:cubicBezTo>
                    <a:pt x="1004" y="28"/>
                    <a:pt x="976" y="42"/>
                    <a:pt x="949" y="42"/>
                  </a:cubicBezTo>
                  <a:lnTo>
                    <a:pt x="851" y="56"/>
                  </a:lnTo>
                  <a:cubicBezTo>
                    <a:pt x="837" y="70"/>
                    <a:pt x="809" y="98"/>
                    <a:pt x="767" y="98"/>
                  </a:cubicBezTo>
                  <a:lnTo>
                    <a:pt x="683" y="126"/>
                  </a:lnTo>
                  <a:cubicBezTo>
                    <a:pt x="642" y="126"/>
                    <a:pt x="614" y="140"/>
                    <a:pt x="600" y="168"/>
                  </a:cubicBezTo>
                  <a:lnTo>
                    <a:pt x="502" y="196"/>
                  </a:lnTo>
                  <a:cubicBezTo>
                    <a:pt x="488" y="210"/>
                    <a:pt x="460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21" y="335"/>
                    <a:pt x="293" y="349"/>
                  </a:cubicBezTo>
                  <a:lnTo>
                    <a:pt x="251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39" y="558"/>
                  </a:lnTo>
                  <a:cubicBezTo>
                    <a:pt x="139" y="586"/>
                    <a:pt x="126" y="614"/>
                    <a:pt x="112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42" y="795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205" y="2093"/>
                    <a:pt x="1224" y="2094"/>
                    <a:pt x="1243" y="2094"/>
                  </a:cubicBezTo>
                  <a:cubicBezTo>
                    <a:pt x="1900" y="2094"/>
                    <a:pt x="2427" y="1631"/>
                    <a:pt x="2441" y="1088"/>
                  </a:cubicBezTo>
                  <a:lnTo>
                    <a:pt x="2441" y="963"/>
                  </a:lnTo>
                  <a:cubicBezTo>
                    <a:pt x="2441" y="935"/>
                    <a:pt x="2427" y="879"/>
                    <a:pt x="2427" y="837"/>
                  </a:cubicBezTo>
                  <a:lnTo>
                    <a:pt x="2399" y="768"/>
                  </a:lnTo>
                  <a:cubicBezTo>
                    <a:pt x="2385" y="754"/>
                    <a:pt x="2385" y="726"/>
                    <a:pt x="2371" y="698"/>
                  </a:cubicBezTo>
                  <a:lnTo>
                    <a:pt x="2329" y="628"/>
                  </a:lnTo>
                  <a:cubicBezTo>
                    <a:pt x="2315" y="614"/>
                    <a:pt x="2302" y="586"/>
                    <a:pt x="2288" y="558"/>
                  </a:cubicBezTo>
                  <a:lnTo>
                    <a:pt x="2232" y="489"/>
                  </a:lnTo>
                  <a:cubicBezTo>
                    <a:pt x="2218" y="461"/>
                    <a:pt x="2204" y="447"/>
                    <a:pt x="2176" y="419"/>
                  </a:cubicBezTo>
                  <a:lnTo>
                    <a:pt x="2106" y="377"/>
                  </a:lnTo>
                  <a:cubicBezTo>
                    <a:pt x="2092" y="349"/>
                    <a:pt x="2064" y="335"/>
                    <a:pt x="2037" y="321"/>
                  </a:cubicBezTo>
                  <a:lnTo>
                    <a:pt x="1967" y="265"/>
                  </a:lnTo>
                  <a:cubicBezTo>
                    <a:pt x="1953" y="251"/>
                    <a:pt x="1925" y="237"/>
                    <a:pt x="1897" y="210"/>
                  </a:cubicBezTo>
                  <a:lnTo>
                    <a:pt x="1813" y="182"/>
                  </a:lnTo>
                  <a:cubicBezTo>
                    <a:pt x="1785" y="168"/>
                    <a:pt x="1744" y="168"/>
                    <a:pt x="1730" y="140"/>
                  </a:cubicBezTo>
                  <a:lnTo>
                    <a:pt x="1646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37" y="56"/>
                    <a:pt x="1395" y="56"/>
                    <a:pt x="1367" y="56"/>
                  </a:cubicBezTo>
                  <a:lnTo>
                    <a:pt x="1255" y="56"/>
                  </a:lnTo>
                  <a:cubicBezTo>
                    <a:pt x="1252" y="56"/>
                    <a:pt x="1249" y="60"/>
                    <a:pt x="1248" y="68"/>
                  </a:cubicBezTo>
                  <a:lnTo>
                    <a:pt x="1248" y="68"/>
                  </a:lnTo>
                  <a:cubicBezTo>
                    <a:pt x="1248" y="44"/>
                    <a:pt x="1247" y="22"/>
                    <a:pt x="1241" y="0"/>
                  </a:cubicBezTo>
                  <a:close/>
                </a:path>
              </a:pathLst>
            </a:custGeom>
            <a:solidFill>
              <a:srgbClr val="A0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5"/>
            <p:cNvSpPr/>
            <p:nvPr/>
          </p:nvSpPr>
          <p:spPr>
            <a:xfrm>
              <a:off x="4393575" y="3526850"/>
              <a:ext cx="69050" cy="52325"/>
            </a:xfrm>
            <a:custGeom>
              <a:avLst/>
              <a:gdLst/>
              <a:ahLst/>
              <a:cxnLst/>
              <a:rect l="l" t="t" r="r" b="b"/>
              <a:pathLst>
                <a:path w="2762" h="2093" extrusionOk="0">
                  <a:moveTo>
                    <a:pt x="1418" y="166"/>
                  </a:moveTo>
                  <a:cubicBezTo>
                    <a:pt x="1600" y="166"/>
                    <a:pt x="1889" y="210"/>
                    <a:pt x="2134" y="447"/>
                  </a:cubicBezTo>
                  <a:cubicBezTo>
                    <a:pt x="2762" y="1005"/>
                    <a:pt x="2302" y="2009"/>
                    <a:pt x="1381" y="2051"/>
                  </a:cubicBezTo>
                  <a:cubicBezTo>
                    <a:pt x="1372" y="2051"/>
                    <a:pt x="1363" y="2051"/>
                    <a:pt x="1354" y="2051"/>
                  </a:cubicBezTo>
                  <a:cubicBezTo>
                    <a:pt x="673" y="2051"/>
                    <a:pt x="279" y="1530"/>
                    <a:pt x="251" y="1158"/>
                  </a:cubicBezTo>
                  <a:cubicBezTo>
                    <a:pt x="209" y="614"/>
                    <a:pt x="697" y="265"/>
                    <a:pt x="1172" y="196"/>
                  </a:cubicBezTo>
                  <a:cubicBezTo>
                    <a:pt x="1179" y="189"/>
                    <a:pt x="1193" y="189"/>
                    <a:pt x="1207" y="189"/>
                  </a:cubicBezTo>
                  <a:cubicBezTo>
                    <a:pt x="1221" y="189"/>
                    <a:pt x="1234" y="189"/>
                    <a:pt x="1241" y="182"/>
                  </a:cubicBezTo>
                  <a:cubicBezTo>
                    <a:pt x="1241" y="182"/>
                    <a:pt x="1311" y="166"/>
                    <a:pt x="1418" y="166"/>
                  </a:cubicBezTo>
                  <a:close/>
                  <a:moveTo>
                    <a:pt x="1130" y="0"/>
                  </a:moveTo>
                  <a:lnTo>
                    <a:pt x="1032" y="14"/>
                  </a:lnTo>
                  <a:cubicBezTo>
                    <a:pt x="1004" y="14"/>
                    <a:pt x="976" y="42"/>
                    <a:pt x="949" y="42"/>
                  </a:cubicBezTo>
                  <a:lnTo>
                    <a:pt x="851" y="56"/>
                  </a:lnTo>
                  <a:cubicBezTo>
                    <a:pt x="837" y="70"/>
                    <a:pt x="809" y="98"/>
                    <a:pt x="767" y="98"/>
                  </a:cubicBezTo>
                  <a:lnTo>
                    <a:pt x="683" y="126"/>
                  </a:lnTo>
                  <a:cubicBezTo>
                    <a:pt x="642" y="126"/>
                    <a:pt x="614" y="140"/>
                    <a:pt x="600" y="168"/>
                  </a:cubicBezTo>
                  <a:lnTo>
                    <a:pt x="502" y="196"/>
                  </a:lnTo>
                  <a:cubicBezTo>
                    <a:pt x="488" y="210"/>
                    <a:pt x="460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21" y="335"/>
                    <a:pt x="293" y="349"/>
                  </a:cubicBezTo>
                  <a:lnTo>
                    <a:pt x="251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39" y="558"/>
                  </a:lnTo>
                  <a:cubicBezTo>
                    <a:pt x="139" y="586"/>
                    <a:pt x="126" y="614"/>
                    <a:pt x="112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42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886" y="2093"/>
                    <a:pt x="2427" y="1638"/>
                    <a:pt x="2441" y="1088"/>
                  </a:cubicBezTo>
                  <a:lnTo>
                    <a:pt x="2441" y="963"/>
                  </a:lnTo>
                  <a:cubicBezTo>
                    <a:pt x="2441" y="921"/>
                    <a:pt x="2427" y="879"/>
                    <a:pt x="2427" y="837"/>
                  </a:cubicBezTo>
                  <a:lnTo>
                    <a:pt x="2399" y="768"/>
                  </a:lnTo>
                  <a:cubicBezTo>
                    <a:pt x="2385" y="754"/>
                    <a:pt x="2385" y="712"/>
                    <a:pt x="2371" y="698"/>
                  </a:cubicBezTo>
                  <a:lnTo>
                    <a:pt x="2329" y="628"/>
                  </a:lnTo>
                  <a:cubicBezTo>
                    <a:pt x="2315" y="614"/>
                    <a:pt x="2302" y="586"/>
                    <a:pt x="2288" y="558"/>
                  </a:cubicBezTo>
                  <a:lnTo>
                    <a:pt x="2232" y="489"/>
                  </a:lnTo>
                  <a:cubicBezTo>
                    <a:pt x="2218" y="461"/>
                    <a:pt x="2204" y="447"/>
                    <a:pt x="2176" y="419"/>
                  </a:cubicBezTo>
                  <a:lnTo>
                    <a:pt x="2106" y="377"/>
                  </a:lnTo>
                  <a:cubicBezTo>
                    <a:pt x="2092" y="349"/>
                    <a:pt x="2064" y="335"/>
                    <a:pt x="2037" y="321"/>
                  </a:cubicBezTo>
                  <a:lnTo>
                    <a:pt x="1967" y="265"/>
                  </a:lnTo>
                  <a:cubicBezTo>
                    <a:pt x="1953" y="251"/>
                    <a:pt x="1925" y="237"/>
                    <a:pt x="1897" y="210"/>
                  </a:cubicBezTo>
                  <a:lnTo>
                    <a:pt x="1813" y="182"/>
                  </a:lnTo>
                  <a:cubicBezTo>
                    <a:pt x="1785" y="168"/>
                    <a:pt x="1744" y="168"/>
                    <a:pt x="1730" y="140"/>
                  </a:cubicBezTo>
                  <a:lnTo>
                    <a:pt x="1646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37" y="56"/>
                    <a:pt x="1395" y="56"/>
                    <a:pt x="1367" y="56"/>
                  </a:cubicBezTo>
                  <a:lnTo>
                    <a:pt x="1255" y="56"/>
                  </a:lnTo>
                  <a:cubicBezTo>
                    <a:pt x="1252" y="56"/>
                    <a:pt x="1249" y="59"/>
                    <a:pt x="1248" y="65"/>
                  </a:cubicBezTo>
                  <a:lnTo>
                    <a:pt x="1248" y="65"/>
                  </a:lnTo>
                  <a:cubicBezTo>
                    <a:pt x="1248" y="43"/>
                    <a:pt x="1247" y="22"/>
                    <a:pt x="1241" y="0"/>
                  </a:cubicBezTo>
                  <a:close/>
                </a:path>
              </a:pathLst>
            </a:custGeom>
            <a:solidFill>
              <a:srgbClr val="9D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5"/>
            <p:cNvSpPr/>
            <p:nvPr/>
          </p:nvSpPr>
          <p:spPr>
            <a:xfrm>
              <a:off x="4393225" y="3526850"/>
              <a:ext cx="62625" cy="52325"/>
            </a:xfrm>
            <a:custGeom>
              <a:avLst/>
              <a:gdLst/>
              <a:ahLst/>
              <a:cxnLst/>
              <a:rect l="l" t="t" r="r" b="b"/>
              <a:pathLst>
                <a:path w="2505" h="2093" extrusionOk="0">
                  <a:moveTo>
                    <a:pt x="1988" y="282"/>
                  </a:moveTo>
                  <a:lnTo>
                    <a:pt x="2037" y="321"/>
                  </a:lnTo>
                  <a:cubicBezTo>
                    <a:pt x="2051" y="335"/>
                    <a:pt x="2092" y="349"/>
                    <a:pt x="2106" y="377"/>
                  </a:cubicBezTo>
                  <a:lnTo>
                    <a:pt x="2176" y="419"/>
                  </a:lnTo>
                  <a:cubicBezTo>
                    <a:pt x="2190" y="447"/>
                    <a:pt x="2218" y="461"/>
                    <a:pt x="2232" y="489"/>
                  </a:cubicBezTo>
                  <a:lnTo>
                    <a:pt x="2274" y="558"/>
                  </a:lnTo>
                  <a:cubicBezTo>
                    <a:pt x="2302" y="586"/>
                    <a:pt x="2316" y="614"/>
                    <a:pt x="2329" y="628"/>
                  </a:cubicBezTo>
                  <a:lnTo>
                    <a:pt x="2371" y="698"/>
                  </a:lnTo>
                  <a:cubicBezTo>
                    <a:pt x="2373" y="699"/>
                    <a:pt x="2374" y="701"/>
                    <a:pt x="2375" y="703"/>
                  </a:cubicBezTo>
                  <a:lnTo>
                    <a:pt x="2375" y="703"/>
                  </a:lnTo>
                  <a:cubicBezTo>
                    <a:pt x="2329" y="598"/>
                    <a:pt x="2258" y="497"/>
                    <a:pt x="2162" y="405"/>
                  </a:cubicBezTo>
                  <a:cubicBezTo>
                    <a:pt x="2105" y="356"/>
                    <a:pt x="2047" y="316"/>
                    <a:pt x="1988" y="282"/>
                  </a:cubicBezTo>
                  <a:close/>
                  <a:moveTo>
                    <a:pt x="2375" y="703"/>
                  </a:moveTo>
                  <a:lnTo>
                    <a:pt x="2375" y="703"/>
                  </a:lnTo>
                  <a:cubicBezTo>
                    <a:pt x="2377" y="707"/>
                    <a:pt x="2379" y="711"/>
                    <a:pt x="2380" y="714"/>
                  </a:cubicBezTo>
                  <a:lnTo>
                    <a:pt x="2380" y="714"/>
                  </a:lnTo>
                  <a:cubicBezTo>
                    <a:pt x="2379" y="710"/>
                    <a:pt x="2377" y="706"/>
                    <a:pt x="2375" y="703"/>
                  </a:cubicBezTo>
                  <a:close/>
                  <a:moveTo>
                    <a:pt x="2380" y="714"/>
                  </a:moveTo>
                  <a:cubicBezTo>
                    <a:pt x="2386" y="732"/>
                    <a:pt x="2389" y="757"/>
                    <a:pt x="2399" y="768"/>
                  </a:cubicBezTo>
                  <a:lnTo>
                    <a:pt x="2413" y="837"/>
                  </a:lnTo>
                  <a:cubicBezTo>
                    <a:pt x="2413" y="879"/>
                    <a:pt x="2441" y="921"/>
                    <a:pt x="2441" y="963"/>
                  </a:cubicBezTo>
                  <a:lnTo>
                    <a:pt x="2441" y="1088"/>
                  </a:lnTo>
                  <a:cubicBezTo>
                    <a:pt x="2432" y="1265"/>
                    <a:pt x="2372" y="1432"/>
                    <a:pt x="2271" y="1577"/>
                  </a:cubicBezTo>
                  <a:lnTo>
                    <a:pt x="2271" y="1577"/>
                  </a:lnTo>
                  <a:cubicBezTo>
                    <a:pt x="2452" y="1325"/>
                    <a:pt x="2504" y="1004"/>
                    <a:pt x="2380" y="714"/>
                  </a:cubicBezTo>
                  <a:close/>
                  <a:moveTo>
                    <a:pt x="1130" y="0"/>
                  </a:moveTo>
                  <a:lnTo>
                    <a:pt x="1018" y="14"/>
                  </a:lnTo>
                  <a:cubicBezTo>
                    <a:pt x="1004" y="14"/>
                    <a:pt x="976" y="42"/>
                    <a:pt x="935" y="42"/>
                  </a:cubicBezTo>
                  <a:lnTo>
                    <a:pt x="851" y="56"/>
                  </a:lnTo>
                  <a:cubicBezTo>
                    <a:pt x="837" y="70"/>
                    <a:pt x="795" y="98"/>
                    <a:pt x="767" y="98"/>
                  </a:cubicBezTo>
                  <a:lnTo>
                    <a:pt x="670" y="126"/>
                  </a:lnTo>
                  <a:cubicBezTo>
                    <a:pt x="642" y="126"/>
                    <a:pt x="614" y="140"/>
                    <a:pt x="586" y="168"/>
                  </a:cubicBezTo>
                  <a:lnTo>
                    <a:pt x="502" y="196"/>
                  </a:lnTo>
                  <a:cubicBezTo>
                    <a:pt x="488" y="210"/>
                    <a:pt x="446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07" y="335"/>
                    <a:pt x="293" y="349"/>
                  </a:cubicBezTo>
                  <a:lnTo>
                    <a:pt x="237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40" y="558"/>
                  </a:lnTo>
                  <a:cubicBezTo>
                    <a:pt x="140" y="586"/>
                    <a:pt x="126" y="614"/>
                    <a:pt x="98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28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670" y="2093"/>
                    <a:pt x="2060" y="1883"/>
                    <a:pt x="2271" y="1577"/>
                  </a:cubicBezTo>
                  <a:lnTo>
                    <a:pt x="2271" y="1577"/>
                  </a:lnTo>
                  <a:cubicBezTo>
                    <a:pt x="2091" y="1829"/>
                    <a:pt x="1783" y="2011"/>
                    <a:pt x="1395" y="2023"/>
                  </a:cubicBezTo>
                  <a:cubicBezTo>
                    <a:pt x="1376" y="2024"/>
                    <a:pt x="1357" y="2024"/>
                    <a:pt x="1338" y="2024"/>
                  </a:cubicBezTo>
                  <a:cubicBezTo>
                    <a:pt x="763" y="2024"/>
                    <a:pt x="278" y="1616"/>
                    <a:pt x="237" y="1102"/>
                  </a:cubicBezTo>
                  <a:cubicBezTo>
                    <a:pt x="223" y="656"/>
                    <a:pt x="642" y="210"/>
                    <a:pt x="1214" y="140"/>
                  </a:cubicBezTo>
                  <a:cubicBezTo>
                    <a:pt x="1214" y="140"/>
                    <a:pt x="1232" y="152"/>
                    <a:pt x="1245" y="152"/>
                  </a:cubicBezTo>
                  <a:cubicBezTo>
                    <a:pt x="1251" y="152"/>
                    <a:pt x="1255" y="149"/>
                    <a:pt x="1255" y="140"/>
                  </a:cubicBezTo>
                  <a:cubicBezTo>
                    <a:pt x="1255" y="140"/>
                    <a:pt x="1308" y="131"/>
                    <a:pt x="1393" y="131"/>
                  </a:cubicBezTo>
                  <a:cubicBezTo>
                    <a:pt x="1534" y="131"/>
                    <a:pt x="1763" y="155"/>
                    <a:pt x="1988" y="282"/>
                  </a:cubicBezTo>
                  <a:lnTo>
                    <a:pt x="1988" y="282"/>
                  </a:lnTo>
                  <a:lnTo>
                    <a:pt x="1967" y="265"/>
                  </a:lnTo>
                  <a:cubicBezTo>
                    <a:pt x="1953" y="251"/>
                    <a:pt x="1911" y="237"/>
                    <a:pt x="1897" y="210"/>
                  </a:cubicBezTo>
                  <a:lnTo>
                    <a:pt x="1813" y="182"/>
                  </a:lnTo>
                  <a:cubicBezTo>
                    <a:pt x="1772" y="168"/>
                    <a:pt x="1744" y="168"/>
                    <a:pt x="1730" y="140"/>
                  </a:cubicBezTo>
                  <a:lnTo>
                    <a:pt x="1632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23" y="56"/>
                    <a:pt x="1395" y="56"/>
                    <a:pt x="1353" y="56"/>
                  </a:cubicBezTo>
                  <a:lnTo>
                    <a:pt x="1258" y="56"/>
                  </a:lnTo>
                  <a:cubicBezTo>
                    <a:pt x="1256" y="39"/>
                    <a:pt x="1252" y="21"/>
                    <a:pt x="1241" y="0"/>
                  </a:cubicBezTo>
                  <a:close/>
                </a:path>
              </a:pathLst>
            </a:custGeom>
            <a:solidFill>
              <a:srgbClr val="99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5"/>
            <p:cNvSpPr/>
            <p:nvPr/>
          </p:nvSpPr>
          <p:spPr>
            <a:xfrm>
              <a:off x="4393225" y="3526850"/>
              <a:ext cx="61275" cy="52350"/>
            </a:xfrm>
            <a:custGeom>
              <a:avLst/>
              <a:gdLst/>
              <a:ahLst/>
              <a:cxnLst/>
              <a:rect l="l" t="t" r="r" b="b"/>
              <a:pathLst>
                <a:path w="2451" h="2094" extrusionOk="0">
                  <a:moveTo>
                    <a:pt x="2439" y="1124"/>
                  </a:moveTo>
                  <a:lnTo>
                    <a:pt x="2439" y="1124"/>
                  </a:lnTo>
                  <a:cubicBezTo>
                    <a:pt x="2414" y="1400"/>
                    <a:pt x="2263" y="1653"/>
                    <a:pt x="2033" y="1831"/>
                  </a:cubicBezTo>
                  <a:lnTo>
                    <a:pt x="2033" y="1831"/>
                  </a:lnTo>
                  <a:cubicBezTo>
                    <a:pt x="2277" y="1656"/>
                    <a:pt x="2424" y="1396"/>
                    <a:pt x="2439" y="1124"/>
                  </a:cubicBezTo>
                  <a:close/>
                  <a:moveTo>
                    <a:pt x="1130" y="0"/>
                  </a:moveTo>
                  <a:lnTo>
                    <a:pt x="1018" y="28"/>
                  </a:lnTo>
                  <a:cubicBezTo>
                    <a:pt x="1004" y="28"/>
                    <a:pt x="976" y="42"/>
                    <a:pt x="935" y="42"/>
                  </a:cubicBezTo>
                  <a:lnTo>
                    <a:pt x="851" y="56"/>
                  </a:lnTo>
                  <a:cubicBezTo>
                    <a:pt x="837" y="70"/>
                    <a:pt x="795" y="98"/>
                    <a:pt x="767" y="98"/>
                  </a:cubicBezTo>
                  <a:lnTo>
                    <a:pt x="670" y="126"/>
                  </a:lnTo>
                  <a:cubicBezTo>
                    <a:pt x="642" y="126"/>
                    <a:pt x="614" y="140"/>
                    <a:pt x="586" y="168"/>
                  </a:cubicBezTo>
                  <a:lnTo>
                    <a:pt x="502" y="196"/>
                  </a:lnTo>
                  <a:cubicBezTo>
                    <a:pt x="488" y="210"/>
                    <a:pt x="446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07" y="335"/>
                    <a:pt x="293" y="349"/>
                  </a:cubicBezTo>
                  <a:lnTo>
                    <a:pt x="237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40" y="558"/>
                  </a:lnTo>
                  <a:cubicBezTo>
                    <a:pt x="140" y="586"/>
                    <a:pt x="126" y="614"/>
                    <a:pt x="98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28" y="795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205" y="2093"/>
                    <a:pt x="1224" y="2094"/>
                    <a:pt x="1243" y="2094"/>
                  </a:cubicBezTo>
                  <a:cubicBezTo>
                    <a:pt x="1549" y="2094"/>
                    <a:pt x="1824" y="1993"/>
                    <a:pt x="2033" y="1831"/>
                  </a:cubicBezTo>
                  <a:lnTo>
                    <a:pt x="2033" y="1831"/>
                  </a:lnTo>
                  <a:cubicBezTo>
                    <a:pt x="1844" y="1966"/>
                    <a:pt x="1598" y="2051"/>
                    <a:pt x="1311" y="2051"/>
                  </a:cubicBezTo>
                  <a:cubicBezTo>
                    <a:pt x="684" y="2051"/>
                    <a:pt x="223" y="1563"/>
                    <a:pt x="209" y="1116"/>
                  </a:cubicBezTo>
                  <a:cubicBezTo>
                    <a:pt x="195" y="530"/>
                    <a:pt x="767" y="196"/>
                    <a:pt x="1172" y="140"/>
                  </a:cubicBezTo>
                  <a:cubicBezTo>
                    <a:pt x="1186" y="133"/>
                    <a:pt x="1203" y="133"/>
                    <a:pt x="1219" y="133"/>
                  </a:cubicBezTo>
                  <a:cubicBezTo>
                    <a:pt x="1235" y="133"/>
                    <a:pt x="1248" y="133"/>
                    <a:pt x="1255" y="126"/>
                  </a:cubicBezTo>
                  <a:cubicBezTo>
                    <a:pt x="1255" y="126"/>
                    <a:pt x="1293" y="121"/>
                    <a:pt x="1355" y="121"/>
                  </a:cubicBezTo>
                  <a:cubicBezTo>
                    <a:pt x="1529" y="121"/>
                    <a:pt x="1895" y="159"/>
                    <a:pt x="2162" y="447"/>
                  </a:cubicBezTo>
                  <a:cubicBezTo>
                    <a:pt x="2366" y="651"/>
                    <a:pt x="2451" y="892"/>
                    <a:pt x="2439" y="1124"/>
                  </a:cubicBezTo>
                  <a:lnTo>
                    <a:pt x="2439" y="1124"/>
                  </a:lnTo>
                  <a:cubicBezTo>
                    <a:pt x="2440" y="1112"/>
                    <a:pt x="2440" y="1100"/>
                    <a:pt x="2441" y="1088"/>
                  </a:cubicBezTo>
                  <a:lnTo>
                    <a:pt x="2441" y="963"/>
                  </a:lnTo>
                  <a:cubicBezTo>
                    <a:pt x="2441" y="935"/>
                    <a:pt x="2413" y="879"/>
                    <a:pt x="2413" y="837"/>
                  </a:cubicBezTo>
                  <a:lnTo>
                    <a:pt x="2399" y="768"/>
                  </a:lnTo>
                  <a:cubicBezTo>
                    <a:pt x="2385" y="754"/>
                    <a:pt x="2385" y="726"/>
                    <a:pt x="2371" y="698"/>
                  </a:cubicBezTo>
                  <a:lnTo>
                    <a:pt x="2329" y="628"/>
                  </a:lnTo>
                  <a:cubicBezTo>
                    <a:pt x="2316" y="614"/>
                    <a:pt x="2302" y="586"/>
                    <a:pt x="2274" y="558"/>
                  </a:cubicBezTo>
                  <a:lnTo>
                    <a:pt x="2232" y="489"/>
                  </a:lnTo>
                  <a:cubicBezTo>
                    <a:pt x="2218" y="461"/>
                    <a:pt x="2190" y="447"/>
                    <a:pt x="2176" y="419"/>
                  </a:cubicBezTo>
                  <a:lnTo>
                    <a:pt x="2106" y="377"/>
                  </a:lnTo>
                  <a:cubicBezTo>
                    <a:pt x="2092" y="349"/>
                    <a:pt x="2051" y="335"/>
                    <a:pt x="2037" y="321"/>
                  </a:cubicBezTo>
                  <a:lnTo>
                    <a:pt x="1967" y="265"/>
                  </a:lnTo>
                  <a:cubicBezTo>
                    <a:pt x="1953" y="251"/>
                    <a:pt x="1911" y="237"/>
                    <a:pt x="1897" y="210"/>
                  </a:cubicBezTo>
                  <a:lnTo>
                    <a:pt x="1813" y="182"/>
                  </a:lnTo>
                  <a:cubicBezTo>
                    <a:pt x="1772" y="168"/>
                    <a:pt x="1744" y="168"/>
                    <a:pt x="1730" y="140"/>
                  </a:cubicBezTo>
                  <a:lnTo>
                    <a:pt x="1632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23" y="56"/>
                    <a:pt x="1395" y="56"/>
                    <a:pt x="1353" y="56"/>
                  </a:cubicBezTo>
                  <a:lnTo>
                    <a:pt x="1259" y="56"/>
                  </a:lnTo>
                  <a:cubicBezTo>
                    <a:pt x="1258" y="41"/>
                    <a:pt x="1254" y="25"/>
                    <a:pt x="1241" y="0"/>
                  </a:cubicBezTo>
                  <a:close/>
                </a:path>
              </a:pathLst>
            </a:custGeom>
            <a:solidFill>
              <a:srgbClr val="96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5"/>
            <p:cNvSpPr/>
            <p:nvPr/>
          </p:nvSpPr>
          <p:spPr>
            <a:xfrm>
              <a:off x="4393225" y="3526850"/>
              <a:ext cx="64325" cy="52350"/>
            </a:xfrm>
            <a:custGeom>
              <a:avLst/>
              <a:gdLst/>
              <a:ahLst/>
              <a:cxnLst/>
              <a:rect l="l" t="t" r="r" b="b"/>
              <a:pathLst>
                <a:path w="2573" h="2094" extrusionOk="0">
                  <a:moveTo>
                    <a:pt x="2004" y="295"/>
                  </a:moveTo>
                  <a:lnTo>
                    <a:pt x="2037" y="321"/>
                  </a:lnTo>
                  <a:cubicBezTo>
                    <a:pt x="2051" y="335"/>
                    <a:pt x="2092" y="349"/>
                    <a:pt x="2106" y="377"/>
                  </a:cubicBezTo>
                  <a:lnTo>
                    <a:pt x="2134" y="394"/>
                  </a:lnTo>
                  <a:lnTo>
                    <a:pt x="2134" y="394"/>
                  </a:lnTo>
                  <a:cubicBezTo>
                    <a:pt x="2092" y="356"/>
                    <a:pt x="2048" y="324"/>
                    <a:pt x="2004" y="295"/>
                  </a:cubicBezTo>
                  <a:close/>
                  <a:moveTo>
                    <a:pt x="2134" y="394"/>
                  </a:moveTo>
                  <a:lnTo>
                    <a:pt x="2134" y="394"/>
                  </a:lnTo>
                  <a:cubicBezTo>
                    <a:pt x="2144" y="402"/>
                    <a:pt x="2153" y="410"/>
                    <a:pt x="2162" y="419"/>
                  </a:cubicBezTo>
                  <a:cubicBezTo>
                    <a:pt x="2188" y="443"/>
                    <a:pt x="2213" y="469"/>
                    <a:pt x="2236" y="495"/>
                  </a:cubicBezTo>
                  <a:lnTo>
                    <a:pt x="2236" y="495"/>
                  </a:lnTo>
                  <a:lnTo>
                    <a:pt x="2232" y="489"/>
                  </a:lnTo>
                  <a:cubicBezTo>
                    <a:pt x="2218" y="461"/>
                    <a:pt x="2190" y="447"/>
                    <a:pt x="2176" y="419"/>
                  </a:cubicBezTo>
                  <a:lnTo>
                    <a:pt x="2134" y="394"/>
                  </a:lnTo>
                  <a:close/>
                  <a:moveTo>
                    <a:pt x="2236" y="495"/>
                  </a:moveTo>
                  <a:lnTo>
                    <a:pt x="2274" y="558"/>
                  </a:lnTo>
                  <a:cubicBezTo>
                    <a:pt x="2302" y="586"/>
                    <a:pt x="2316" y="614"/>
                    <a:pt x="2329" y="628"/>
                  </a:cubicBezTo>
                  <a:lnTo>
                    <a:pt x="2370" y="696"/>
                  </a:lnTo>
                  <a:lnTo>
                    <a:pt x="2370" y="696"/>
                  </a:lnTo>
                  <a:cubicBezTo>
                    <a:pt x="2336" y="627"/>
                    <a:pt x="2292" y="559"/>
                    <a:pt x="2236" y="495"/>
                  </a:cubicBezTo>
                  <a:close/>
                  <a:moveTo>
                    <a:pt x="2370" y="696"/>
                  </a:moveTo>
                  <a:lnTo>
                    <a:pt x="2370" y="696"/>
                  </a:lnTo>
                  <a:cubicBezTo>
                    <a:pt x="2372" y="699"/>
                    <a:pt x="2373" y="702"/>
                    <a:pt x="2375" y="706"/>
                  </a:cubicBezTo>
                  <a:lnTo>
                    <a:pt x="2375" y="706"/>
                  </a:lnTo>
                  <a:cubicBezTo>
                    <a:pt x="2374" y="703"/>
                    <a:pt x="2373" y="700"/>
                    <a:pt x="2371" y="698"/>
                  </a:cubicBezTo>
                  <a:lnTo>
                    <a:pt x="2370" y="696"/>
                  </a:lnTo>
                  <a:close/>
                  <a:moveTo>
                    <a:pt x="2375" y="706"/>
                  </a:moveTo>
                  <a:lnTo>
                    <a:pt x="2375" y="706"/>
                  </a:lnTo>
                  <a:cubicBezTo>
                    <a:pt x="2385" y="731"/>
                    <a:pt x="2387" y="755"/>
                    <a:pt x="2399" y="768"/>
                  </a:cubicBezTo>
                  <a:lnTo>
                    <a:pt x="2413" y="837"/>
                  </a:lnTo>
                  <a:cubicBezTo>
                    <a:pt x="2413" y="879"/>
                    <a:pt x="2441" y="935"/>
                    <a:pt x="2441" y="963"/>
                  </a:cubicBezTo>
                  <a:lnTo>
                    <a:pt x="2441" y="1088"/>
                  </a:lnTo>
                  <a:cubicBezTo>
                    <a:pt x="2426" y="1399"/>
                    <a:pt x="2250" y="1683"/>
                    <a:pt x="1980" y="1870"/>
                  </a:cubicBezTo>
                  <a:lnTo>
                    <a:pt x="1980" y="1870"/>
                  </a:lnTo>
                  <a:cubicBezTo>
                    <a:pt x="2391" y="1612"/>
                    <a:pt x="2573" y="1123"/>
                    <a:pt x="2375" y="706"/>
                  </a:cubicBezTo>
                  <a:close/>
                  <a:moveTo>
                    <a:pt x="1130" y="0"/>
                  </a:moveTo>
                  <a:lnTo>
                    <a:pt x="1018" y="28"/>
                  </a:lnTo>
                  <a:cubicBezTo>
                    <a:pt x="1004" y="28"/>
                    <a:pt x="976" y="42"/>
                    <a:pt x="935" y="42"/>
                  </a:cubicBezTo>
                  <a:lnTo>
                    <a:pt x="851" y="56"/>
                  </a:lnTo>
                  <a:cubicBezTo>
                    <a:pt x="837" y="70"/>
                    <a:pt x="795" y="98"/>
                    <a:pt x="767" y="98"/>
                  </a:cubicBezTo>
                  <a:lnTo>
                    <a:pt x="670" y="126"/>
                  </a:lnTo>
                  <a:cubicBezTo>
                    <a:pt x="642" y="126"/>
                    <a:pt x="614" y="140"/>
                    <a:pt x="586" y="168"/>
                  </a:cubicBezTo>
                  <a:lnTo>
                    <a:pt x="502" y="196"/>
                  </a:lnTo>
                  <a:cubicBezTo>
                    <a:pt x="488" y="210"/>
                    <a:pt x="446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07" y="335"/>
                    <a:pt x="293" y="349"/>
                  </a:cubicBezTo>
                  <a:lnTo>
                    <a:pt x="237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40" y="558"/>
                  </a:lnTo>
                  <a:cubicBezTo>
                    <a:pt x="140" y="586"/>
                    <a:pt x="126" y="614"/>
                    <a:pt x="98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28" y="795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205" y="2093"/>
                    <a:pt x="1224" y="2094"/>
                    <a:pt x="1243" y="2094"/>
                  </a:cubicBezTo>
                  <a:cubicBezTo>
                    <a:pt x="1524" y="2094"/>
                    <a:pt x="1778" y="2009"/>
                    <a:pt x="1980" y="1870"/>
                  </a:cubicBezTo>
                  <a:lnTo>
                    <a:pt x="1980" y="1870"/>
                  </a:lnTo>
                  <a:cubicBezTo>
                    <a:pt x="1801" y="1982"/>
                    <a:pt x="1579" y="2051"/>
                    <a:pt x="1325" y="2051"/>
                  </a:cubicBezTo>
                  <a:cubicBezTo>
                    <a:pt x="684" y="2051"/>
                    <a:pt x="223" y="1563"/>
                    <a:pt x="209" y="1102"/>
                  </a:cubicBezTo>
                  <a:cubicBezTo>
                    <a:pt x="195" y="489"/>
                    <a:pt x="781" y="140"/>
                    <a:pt x="1200" y="112"/>
                  </a:cubicBezTo>
                  <a:cubicBezTo>
                    <a:pt x="1209" y="112"/>
                    <a:pt x="1224" y="118"/>
                    <a:pt x="1238" y="118"/>
                  </a:cubicBezTo>
                  <a:cubicBezTo>
                    <a:pt x="1245" y="118"/>
                    <a:pt x="1251" y="117"/>
                    <a:pt x="1255" y="112"/>
                  </a:cubicBezTo>
                  <a:cubicBezTo>
                    <a:pt x="1259" y="112"/>
                    <a:pt x="1298" y="107"/>
                    <a:pt x="1360" y="107"/>
                  </a:cubicBezTo>
                  <a:cubicBezTo>
                    <a:pt x="1498" y="107"/>
                    <a:pt x="1753" y="132"/>
                    <a:pt x="2004" y="295"/>
                  </a:cubicBezTo>
                  <a:lnTo>
                    <a:pt x="2004" y="295"/>
                  </a:lnTo>
                  <a:lnTo>
                    <a:pt x="1967" y="265"/>
                  </a:lnTo>
                  <a:cubicBezTo>
                    <a:pt x="1953" y="251"/>
                    <a:pt x="1911" y="237"/>
                    <a:pt x="1897" y="210"/>
                  </a:cubicBezTo>
                  <a:lnTo>
                    <a:pt x="1813" y="182"/>
                  </a:lnTo>
                  <a:cubicBezTo>
                    <a:pt x="1772" y="168"/>
                    <a:pt x="1744" y="168"/>
                    <a:pt x="1730" y="140"/>
                  </a:cubicBezTo>
                  <a:lnTo>
                    <a:pt x="1632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23" y="56"/>
                    <a:pt x="1395" y="56"/>
                    <a:pt x="1353" y="56"/>
                  </a:cubicBezTo>
                  <a:lnTo>
                    <a:pt x="1259" y="56"/>
                  </a:lnTo>
                  <a:cubicBezTo>
                    <a:pt x="1258" y="42"/>
                    <a:pt x="1254" y="25"/>
                    <a:pt x="1241" y="0"/>
                  </a:cubicBez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5"/>
            <p:cNvSpPr/>
            <p:nvPr/>
          </p:nvSpPr>
          <p:spPr>
            <a:xfrm>
              <a:off x="4393225" y="3526850"/>
              <a:ext cx="70100" cy="52325"/>
            </a:xfrm>
            <a:custGeom>
              <a:avLst/>
              <a:gdLst/>
              <a:ahLst/>
              <a:cxnLst/>
              <a:rect l="l" t="t" r="r" b="b"/>
              <a:pathLst>
                <a:path w="2804" h="2093" extrusionOk="0">
                  <a:moveTo>
                    <a:pt x="2006" y="296"/>
                  </a:moveTo>
                  <a:lnTo>
                    <a:pt x="2037" y="321"/>
                  </a:lnTo>
                  <a:cubicBezTo>
                    <a:pt x="2041" y="326"/>
                    <a:pt x="2048" y="330"/>
                    <a:pt x="2056" y="335"/>
                  </a:cubicBezTo>
                  <a:lnTo>
                    <a:pt x="2056" y="335"/>
                  </a:lnTo>
                  <a:cubicBezTo>
                    <a:pt x="2040" y="321"/>
                    <a:pt x="2023" y="308"/>
                    <a:pt x="2006" y="296"/>
                  </a:cubicBezTo>
                  <a:close/>
                  <a:moveTo>
                    <a:pt x="1130" y="0"/>
                  </a:moveTo>
                  <a:lnTo>
                    <a:pt x="1018" y="14"/>
                  </a:lnTo>
                  <a:cubicBezTo>
                    <a:pt x="1004" y="14"/>
                    <a:pt x="976" y="42"/>
                    <a:pt x="935" y="42"/>
                  </a:cubicBezTo>
                  <a:lnTo>
                    <a:pt x="851" y="56"/>
                  </a:lnTo>
                  <a:cubicBezTo>
                    <a:pt x="837" y="70"/>
                    <a:pt x="795" y="98"/>
                    <a:pt x="767" y="98"/>
                  </a:cubicBezTo>
                  <a:lnTo>
                    <a:pt x="670" y="126"/>
                  </a:lnTo>
                  <a:cubicBezTo>
                    <a:pt x="642" y="126"/>
                    <a:pt x="614" y="140"/>
                    <a:pt x="586" y="168"/>
                  </a:cubicBezTo>
                  <a:lnTo>
                    <a:pt x="502" y="196"/>
                  </a:lnTo>
                  <a:cubicBezTo>
                    <a:pt x="488" y="210"/>
                    <a:pt x="446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07" y="335"/>
                    <a:pt x="293" y="349"/>
                  </a:cubicBezTo>
                  <a:lnTo>
                    <a:pt x="237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40" y="558"/>
                  </a:lnTo>
                  <a:cubicBezTo>
                    <a:pt x="140" y="586"/>
                    <a:pt x="126" y="614"/>
                    <a:pt x="98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28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885" y="2093"/>
                    <a:pt x="2414" y="1638"/>
                    <a:pt x="2441" y="1088"/>
                  </a:cubicBezTo>
                  <a:lnTo>
                    <a:pt x="2441" y="963"/>
                  </a:lnTo>
                  <a:cubicBezTo>
                    <a:pt x="2441" y="921"/>
                    <a:pt x="2413" y="879"/>
                    <a:pt x="2413" y="837"/>
                  </a:cubicBezTo>
                  <a:lnTo>
                    <a:pt x="2399" y="768"/>
                  </a:lnTo>
                  <a:cubicBezTo>
                    <a:pt x="2385" y="754"/>
                    <a:pt x="2385" y="712"/>
                    <a:pt x="2371" y="698"/>
                  </a:cubicBezTo>
                  <a:lnTo>
                    <a:pt x="2329" y="628"/>
                  </a:lnTo>
                  <a:cubicBezTo>
                    <a:pt x="2316" y="614"/>
                    <a:pt x="2302" y="586"/>
                    <a:pt x="2274" y="558"/>
                  </a:cubicBezTo>
                  <a:lnTo>
                    <a:pt x="2232" y="489"/>
                  </a:lnTo>
                  <a:cubicBezTo>
                    <a:pt x="2218" y="461"/>
                    <a:pt x="2190" y="447"/>
                    <a:pt x="2176" y="419"/>
                  </a:cubicBezTo>
                  <a:lnTo>
                    <a:pt x="2106" y="377"/>
                  </a:lnTo>
                  <a:cubicBezTo>
                    <a:pt x="2097" y="358"/>
                    <a:pt x="2074" y="345"/>
                    <a:pt x="2056" y="335"/>
                  </a:cubicBezTo>
                  <a:lnTo>
                    <a:pt x="2056" y="335"/>
                  </a:lnTo>
                  <a:cubicBezTo>
                    <a:pt x="2083" y="356"/>
                    <a:pt x="2109" y="380"/>
                    <a:pt x="2134" y="405"/>
                  </a:cubicBezTo>
                  <a:cubicBezTo>
                    <a:pt x="2804" y="1033"/>
                    <a:pt x="2288" y="2023"/>
                    <a:pt x="1311" y="2051"/>
                  </a:cubicBezTo>
                  <a:cubicBezTo>
                    <a:pt x="697" y="2051"/>
                    <a:pt x="195" y="1632"/>
                    <a:pt x="167" y="1088"/>
                  </a:cubicBezTo>
                  <a:cubicBezTo>
                    <a:pt x="153" y="544"/>
                    <a:pt x="684" y="140"/>
                    <a:pt x="1172" y="98"/>
                  </a:cubicBezTo>
                  <a:cubicBezTo>
                    <a:pt x="1190" y="98"/>
                    <a:pt x="1215" y="104"/>
                    <a:pt x="1234" y="104"/>
                  </a:cubicBezTo>
                  <a:cubicBezTo>
                    <a:pt x="1243" y="104"/>
                    <a:pt x="1251" y="103"/>
                    <a:pt x="1255" y="98"/>
                  </a:cubicBezTo>
                  <a:cubicBezTo>
                    <a:pt x="1259" y="98"/>
                    <a:pt x="1289" y="95"/>
                    <a:pt x="1338" y="95"/>
                  </a:cubicBezTo>
                  <a:cubicBezTo>
                    <a:pt x="1474" y="95"/>
                    <a:pt x="1754" y="119"/>
                    <a:pt x="2006" y="296"/>
                  </a:cubicBezTo>
                  <a:lnTo>
                    <a:pt x="2006" y="296"/>
                  </a:lnTo>
                  <a:lnTo>
                    <a:pt x="1967" y="265"/>
                  </a:lnTo>
                  <a:cubicBezTo>
                    <a:pt x="1953" y="251"/>
                    <a:pt x="1911" y="237"/>
                    <a:pt x="1897" y="210"/>
                  </a:cubicBezTo>
                  <a:lnTo>
                    <a:pt x="1813" y="182"/>
                  </a:lnTo>
                  <a:cubicBezTo>
                    <a:pt x="1772" y="168"/>
                    <a:pt x="1744" y="168"/>
                    <a:pt x="1730" y="140"/>
                  </a:cubicBezTo>
                  <a:lnTo>
                    <a:pt x="1632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23" y="56"/>
                    <a:pt x="1395" y="56"/>
                    <a:pt x="1353" y="56"/>
                  </a:cubicBezTo>
                  <a:lnTo>
                    <a:pt x="1264" y="56"/>
                  </a:lnTo>
                  <a:cubicBezTo>
                    <a:pt x="1261" y="43"/>
                    <a:pt x="1254" y="26"/>
                    <a:pt x="1241" y="0"/>
                  </a:cubicBezTo>
                  <a:close/>
                </a:path>
              </a:pathLst>
            </a:custGeom>
            <a:solidFill>
              <a:srgbClr val="8E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5"/>
            <p:cNvSpPr/>
            <p:nvPr/>
          </p:nvSpPr>
          <p:spPr>
            <a:xfrm>
              <a:off x="4393225" y="3526850"/>
              <a:ext cx="67450" cy="52325"/>
            </a:xfrm>
            <a:custGeom>
              <a:avLst/>
              <a:gdLst/>
              <a:ahLst/>
              <a:cxnLst/>
              <a:rect l="l" t="t" r="r" b="b"/>
              <a:pathLst>
                <a:path w="2698" h="2093" extrusionOk="0">
                  <a:moveTo>
                    <a:pt x="1966" y="264"/>
                  </a:moveTo>
                  <a:cubicBezTo>
                    <a:pt x="1966" y="265"/>
                    <a:pt x="1966" y="265"/>
                    <a:pt x="1967" y="265"/>
                  </a:cubicBezTo>
                  <a:lnTo>
                    <a:pt x="2037" y="321"/>
                  </a:lnTo>
                  <a:cubicBezTo>
                    <a:pt x="2051" y="335"/>
                    <a:pt x="2092" y="349"/>
                    <a:pt x="2106" y="377"/>
                  </a:cubicBezTo>
                  <a:lnTo>
                    <a:pt x="2140" y="397"/>
                  </a:lnTo>
                  <a:lnTo>
                    <a:pt x="2140" y="397"/>
                  </a:lnTo>
                  <a:cubicBezTo>
                    <a:pt x="2084" y="344"/>
                    <a:pt x="2025" y="300"/>
                    <a:pt x="1966" y="264"/>
                  </a:cubicBezTo>
                  <a:close/>
                  <a:moveTo>
                    <a:pt x="2140" y="397"/>
                  </a:moveTo>
                  <a:lnTo>
                    <a:pt x="2140" y="397"/>
                  </a:lnTo>
                  <a:cubicBezTo>
                    <a:pt x="2143" y="400"/>
                    <a:pt x="2146" y="402"/>
                    <a:pt x="2148" y="405"/>
                  </a:cubicBezTo>
                  <a:cubicBezTo>
                    <a:pt x="2187" y="443"/>
                    <a:pt x="2222" y="482"/>
                    <a:pt x="2252" y="522"/>
                  </a:cubicBezTo>
                  <a:lnTo>
                    <a:pt x="2252" y="522"/>
                  </a:lnTo>
                  <a:lnTo>
                    <a:pt x="2232" y="489"/>
                  </a:lnTo>
                  <a:cubicBezTo>
                    <a:pt x="2218" y="461"/>
                    <a:pt x="2190" y="447"/>
                    <a:pt x="2176" y="419"/>
                  </a:cubicBezTo>
                  <a:lnTo>
                    <a:pt x="2140" y="397"/>
                  </a:lnTo>
                  <a:close/>
                  <a:moveTo>
                    <a:pt x="2252" y="522"/>
                  </a:moveTo>
                  <a:lnTo>
                    <a:pt x="2274" y="558"/>
                  </a:lnTo>
                  <a:cubicBezTo>
                    <a:pt x="2280" y="565"/>
                    <a:pt x="2286" y="571"/>
                    <a:pt x="2291" y="578"/>
                  </a:cubicBezTo>
                  <a:lnTo>
                    <a:pt x="2291" y="578"/>
                  </a:lnTo>
                  <a:cubicBezTo>
                    <a:pt x="2279" y="559"/>
                    <a:pt x="2266" y="541"/>
                    <a:pt x="2252" y="522"/>
                  </a:cubicBezTo>
                  <a:close/>
                  <a:moveTo>
                    <a:pt x="1130" y="0"/>
                  </a:moveTo>
                  <a:lnTo>
                    <a:pt x="1018" y="14"/>
                  </a:lnTo>
                  <a:cubicBezTo>
                    <a:pt x="1004" y="14"/>
                    <a:pt x="976" y="42"/>
                    <a:pt x="935" y="42"/>
                  </a:cubicBezTo>
                  <a:lnTo>
                    <a:pt x="851" y="56"/>
                  </a:lnTo>
                  <a:cubicBezTo>
                    <a:pt x="837" y="70"/>
                    <a:pt x="795" y="98"/>
                    <a:pt x="767" y="98"/>
                  </a:cubicBezTo>
                  <a:lnTo>
                    <a:pt x="670" y="126"/>
                  </a:lnTo>
                  <a:cubicBezTo>
                    <a:pt x="642" y="126"/>
                    <a:pt x="614" y="140"/>
                    <a:pt x="586" y="168"/>
                  </a:cubicBezTo>
                  <a:lnTo>
                    <a:pt x="502" y="196"/>
                  </a:lnTo>
                  <a:cubicBezTo>
                    <a:pt x="488" y="210"/>
                    <a:pt x="446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07" y="335"/>
                    <a:pt x="293" y="349"/>
                  </a:cubicBezTo>
                  <a:lnTo>
                    <a:pt x="237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40" y="558"/>
                  </a:lnTo>
                  <a:cubicBezTo>
                    <a:pt x="140" y="586"/>
                    <a:pt x="126" y="614"/>
                    <a:pt x="98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28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885" y="2093"/>
                    <a:pt x="2414" y="1638"/>
                    <a:pt x="2441" y="1088"/>
                  </a:cubicBezTo>
                  <a:lnTo>
                    <a:pt x="2441" y="963"/>
                  </a:lnTo>
                  <a:cubicBezTo>
                    <a:pt x="2441" y="921"/>
                    <a:pt x="2413" y="879"/>
                    <a:pt x="2413" y="837"/>
                  </a:cubicBezTo>
                  <a:lnTo>
                    <a:pt x="2399" y="768"/>
                  </a:lnTo>
                  <a:cubicBezTo>
                    <a:pt x="2385" y="754"/>
                    <a:pt x="2385" y="712"/>
                    <a:pt x="2371" y="698"/>
                  </a:cubicBezTo>
                  <a:lnTo>
                    <a:pt x="2329" y="628"/>
                  </a:lnTo>
                  <a:cubicBezTo>
                    <a:pt x="2319" y="617"/>
                    <a:pt x="2308" y="599"/>
                    <a:pt x="2291" y="578"/>
                  </a:cubicBezTo>
                  <a:lnTo>
                    <a:pt x="2291" y="578"/>
                  </a:lnTo>
                  <a:cubicBezTo>
                    <a:pt x="2698" y="1199"/>
                    <a:pt x="2202" y="2025"/>
                    <a:pt x="1311" y="2051"/>
                  </a:cubicBezTo>
                  <a:cubicBezTo>
                    <a:pt x="1302" y="2051"/>
                    <a:pt x="1292" y="2051"/>
                    <a:pt x="1283" y="2051"/>
                  </a:cubicBezTo>
                  <a:cubicBezTo>
                    <a:pt x="747" y="2051"/>
                    <a:pt x="167" y="1664"/>
                    <a:pt x="153" y="1074"/>
                  </a:cubicBezTo>
                  <a:cubicBezTo>
                    <a:pt x="140" y="544"/>
                    <a:pt x="684" y="126"/>
                    <a:pt x="1172" y="98"/>
                  </a:cubicBezTo>
                  <a:cubicBezTo>
                    <a:pt x="1190" y="98"/>
                    <a:pt x="1215" y="104"/>
                    <a:pt x="1234" y="104"/>
                  </a:cubicBezTo>
                  <a:cubicBezTo>
                    <a:pt x="1243" y="104"/>
                    <a:pt x="1251" y="103"/>
                    <a:pt x="1255" y="98"/>
                  </a:cubicBezTo>
                  <a:cubicBezTo>
                    <a:pt x="1259" y="98"/>
                    <a:pt x="1289" y="95"/>
                    <a:pt x="1338" y="95"/>
                  </a:cubicBezTo>
                  <a:cubicBezTo>
                    <a:pt x="1466" y="95"/>
                    <a:pt x="1721" y="116"/>
                    <a:pt x="1966" y="264"/>
                  </a:cubicBezTo>
                  <a:lnTo>
                    <a:pt x="1966" y="264"/>
                  </a:lnTo>
                  <a:cubicBezTo>
                    <a:pt x="1951" y="251"/>
                    <a:pt x="1911" y="237"/>
                    <a:pt x="1897" y="210"/>
                  </a:cubicBezTo>
                  <a:lnTo>
                    <a:pt x="1813" y="182"/>
                  </a:lnTo>
                  <a:cubicBezTo>
                    <a:pt x="1772" y="168"/>
                    <a:pt x="1744" y="168"/>
                    <a:pt x="1730" y="140"/>
                  </a:cubicBezTo>
                  <a:lnTo>
                    <a:pt x="1632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23" y="56"/>
                    <a:pt x="1395" y="56"/>
                    <a:pt x="1353" y="56"/>
                  </a:cubicBezTo>
                  <a:lnTo>
                    <a:pt x="1264" y="56"/>
                  </a:lnTo>
                  <a:cubicBezTo>
                    <a:pt x="1261" y="43"/>
                    <a:pt x="1254" y="26"/>
                    <a:pt x="1241" y="0"/>
                  </a:cubicBezTo>
                  <a:close/>
                </a:path>
              </a:pathLst>
            </a:custGeom>
            <a:solidFill>
              <a:srgbClr val="8B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5"/>
            <p:cNvSpPr/>
            <p:nvPr/>
          </p:nvSpPr>
          <p:spPr>
            <a:xfrm>
              <a:off x="4393225" y="3526850"/>
              <a:ext cx="62375" cy="52325"/>
            </a:xfrm>
            <a:custGeom>
              <a:avLst/>
              <a:gdLst/>
              <a:ahLst/>
              <a:cxnLst/>
              <a:rect l="l" t="t" r="r" b="b"/>
              <a:pathLst>
                <a:path w="2495" h="2093" extrusionOk="0">
                  <a:moveTo>
                    <a:pt x="1733" y="145"/>
                  </a:moveTo>
                  <a:lnTo>
                    <a:pt x="1733" y="145"/>
                  </a:lnTo>
                  <a:cubicBezTo>
                    <a:pt x="1747" y="168"/>
                    <a:pt x="1774" y="169"/>
                    <a:pt x="1813" y="182"/>
                  </a:cubicBezTo>
                  <a:lnTo>
                    <a:pt x="1893" y="208"/>
                  </a:lnTo>
                  <a:lnTo>
                    <a:pt x="1893" y="208"/>
                  </a:lnTo>
                  <a:cubicBezTo>
                    <a:pt x="1839" y="183"/>
                    <a:pt x="1785" y="162"/>
                    <a:pt x="1733" y="145"/>
                  </a:cubicBezTo>
                  <a:close/>
                  <a:moveTo>
                    <a:pt x="1893" y="208"/>
                  </a:moveTo>
                  <a:lnTo>
                    <a:pt x="1893" y="208"/>
                  </a:lnTo>
                  <a:cubicBezTo>
                    <a:pt x="1894" y="209"/>
                    <a:pt x="1896" y="210"/>
                    <a:pt x="1897" y="210"/>
                  </a:cubicBezTo>
                  <a:lnTo>
                    <a:pt x="1897" y="210"/>
                  </a:lnTo>
                  <a:cubicBezTo>
                    <a:pt x="1897" y="210"/>
                    <a:pt x="1897" y="210"/>
                    <a:pt x="1897" y="210"/>
                  </a:cubicBezTo>
                  <a:lnTo>
                    <a:pt x="1893" y="208"/>
                  </a:lnTo>
                  <a:close/>
                  <a:moveTo>
                    <a:pt x="1897" y="210"/>
                  </a:moveTo>
                  <a:lnTo>
                    <a:pt x="1897" y="210"/>
                  </a:lnTo>
                  <a:cubicBezTo>
                    <a:pt x="1912" y="238"/>
                    <a:pt x="1953" y="252"/>
                    <a:pt x="1967" y="265"/>
                  </a:cubicBezTo>
                  <a:lnTo>
                    <a:pt x="2037" y="321"/>
                  </a:lnTo>
                  <a:cubicBezTo>
                    <a:pt x="2051" y="335"/>
                    <a:pt x="2092" y="349"/>
                    <a:pt x="2106" y="377"/>
                  </a:cubicBezTo>
                  <a:lnTo>
                    <a:pt x="2176" y="419"/>
                  </a:lnTo>
                  <a:cubicBezTo>
                    <a:pt x="2190" y="447"/>
                    <a:pt x="2218" y="461"/>
                    <a:pt x="2232" y="489"/>
                  </a:cubicBezTo>
                  <a:lnTo>
                    <a:pt x="2274" y="558"/>
                  </a:lnTo>
                  <a:cubicBezTo>
                    <a:pt x="2302" y="586"/>
                    <a:pt x="2316" y="614"/>
                    <a:pt x="2329" y="628"/>
                  </a:cubicBezTo>
                  <a:lnTo>
                    <a:pt x="2371" y="698"/>
                  </a:lnTo>
                  <a:cubicBezTo>
                    <a:pt x="2385" y="712"/>
                    <a:pt x="2385" y="754"/>
                    <a:pt x="2399" y="768"/>
                  </a:cubicBezTo>
                  <a:lnTo>
                    <a:pt x="2413" y="837"/>
                  </a:lnTo>
                  <a:cubicBezTo>
                    <a:pt x="2413" y="879"/>
                    <a:pt x="2441" y="921"/>
                    <a:pt x="2441" y="963"/>
                  </a:cubicBezTo>
                  <a:lnTo>
                    <a:pt x="2441" y="1088"/>
                  </a:lnTo>
                  <a:cubicBezTo>
                    <a:pt x="2438" y="1147"/>
                    <a:pt x="2429" y="1205"/>
                    <a:pt x="2415" y="1261"/>
                  </a:cubicBezTo>
                  <a:lnTo>
                    <a:pt x="2415" y="1261"/>
                  </a:lnTo>
                  <a:cubicBezTo>
                    <a:pt x="2494" y="985"/>
                    <a:pt x="2436" y="676"/>
                    <a:pt x="2176" y="405"/>
                  </a:cubicBezTo>
                  <a:cubicBezTo>
                    <a:pt x="2092" y="321"/>
                    <a:pt x="1995" y="258"/>
                    <a:pt x="1897" y="210"/>
                  </a:cubicBezTo>
                  <a:close/>
                  <a:moveTo>
                    <a:pt x="1130" y="0"/>
                  </a:moveTo>
                  <a:lnTo>
                    <a:pt x="1018" y="14"/>
                  </a:lnTo>
                  <a:cubicBezTo>
                    <a:pt x="1004" y="14"/>
                    <a:pt x="976" y="42"/>
                    <a:pt x="935" y="42"/>
                  </a:cubicBezTo>
                  <a:lnTo>
                    <a:pt x="851" y="56"/>
                  </a:lnTo>
                  <a:cubicBezTo>
                    <a:pt x="837" y="70"/>
                    <a:pt x="795" y="98"/>
                    <a:pt x="767" y="98"/>
                  </a:cubicBezTo>
                  <a:lnTo>
                    <a:pt x="670" y="126"/>
                  </a:lnTo>
                  <a:cubicBezTo>
                    <a:pt x="642" y="126"/>
                    <a:pt x="614" y="140"/>
                    <a:pt x="586" y="168"/>
                  </a:cubicBezTo>
                  <a:lnTo>
                    <a:pt x="502" y="196"/>
                  </a:lnTo>
                  <a:cubicBezTo>
                    <a:pt x="488" y="210"/>
                    <a:pt x="446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07" y="335"/>
                    <a:pt x="293" y="349"/>
                  </a:cubicBezTo>
                  <a:lnTo>
                    <a:pt x="237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40" y="558"/>
                  </a:lnTo>
                  <a:cubicBezTo>
                    <a:pt x="140" y="586"/>
                    <a:pt x="126" y="614"/>
                    <a:pt x="98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28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814" y="2093"/>
                    <a:pt x="2299" y="1730"/>
                    <a:pt x="2415" y="1261"/>
                  </a:cubicBezTo>
                  <a:lnTo>
                    <a:pt x="2415" y="1261"/>
                  </a:lnTo>
                  <a:cubicBezTo>
                    <a:pt x="2292" y="1696"/>
                    <a:pt x="1829" y="2051"/>
                    <a:pt x="1283" y="2051"/>
                  </a:cubicBezTo>
                  <a:cubicBezTo>
                    <a:pt x="572" y="2051"/>
                    <a:pt x="140" y="1535"/>
                    <a:pt x="140" y="1074"/>
                  </a:cubicBezTo>
                  <a:cubicBezTo>
                    <a:pt x="126" y="516"/>
                    <a:pt x="656" y="112"/>
                    <a:pt x="1172" y="70"/>
                  </a:cubicBezTo>
                  <a:cubicBezTo>
                    <a:pt x="1190" y="70"/>
                    <a:pt x="1215" y="83"/>
                    <a:pt x="1234" y="83"/>
                  </a:cubicBezTo>
                  <a:cubicBezTo>
                    <a:pt x="1243" y="83"/>
                    <a:pt x="1251" y="79"/>
                    <a:pt x="1255" y="70"/>
                  </a:cubicBezTo>
                  <a:cubicBezTo>
                    <a:pt x="1256" y="70"/>
                    <a:pt x="1260" y="70"/>
                    <a:pt x="1267" y="70"/>
                  </a:cubicBezTo>
                  <a:cubicBezTo>
                    <a:pt x="1317" y="70"/>
                    <a:pt x="1513" y="74"/>
                    <a:pt x="1733" y="145"/>
                  </a:cubicBezTo>
                  <a:lnTo>
                    <a:pt x="1733" y="145"/>
                  </a:lnTo>
                  <a:cubicBezTo>
                    <a:pt x="1732" y="143"/>
                    <a:pt x="1731" y="142"/>
                    <a:pt x="1730" y="140"/>
                  </a:cubicBezTo>
                  <a:lnTo>
                    <a:pt x="1632" y="112"/>
                  </a:lnTo>
                  <a:cubicBezTo>
                    <a:pt x="1618" y="112"/>
                    <a:pt x="1590" y="98"/>
                    <a:pt x="1548" y="98"/>
                  </a:cubicBezTo>
                  <a:lnTo>
                    <a:pt x="1465" y="70"/>
                  </a:lnTo>
                  <a:cubicBezTo>
                    <a:pt x="1423" y="56"/>
                    <a:pt x="1395" y="56"/>
                    <a:pt x="1353" y="56"/>
                  </a:cubicBezTo>
                  <a:lnTo>
                    <a:pt x="1264" y="56"/>
                  </a:lnTo>
                  <a:cubicBezTo>
                    <a:pt x="1262" y="46"/>
                    <a:pt x="1255" y="28"/>
                    <a:pt x="1241" y="0"/>
                  </a:cubicBezTo>
                  <a:close/>
                </a:path>
              </a:pathLst>
            </a:custGeom>
            <a:solidFill>
              <a:srgbClr val="878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5"/>
            <p:cNvSpPr/>
            <p:nvPr/>
          </p:nvSpPr>
          <p:spPr>
            <a:xfrm>
              <a:off x="4393575" y="3526850"/>
              <a:ext cx="61050" cy="52325"/>
            </a:xfrm>
            <a:custGeom>
              <a:avLst/>
              <a:gdLst/>
              <a:ahLst/>
              <a:cxnLst/>
              <a:rect l="l" t="t" r="r" b="b"/>
              <a:pathLst>
                <a:path w="2442" h="2093" extrusionOk="0">
                  <a:moveTo>
                    <a:pt x="1264" y="67"/>
                  </a:moveTo>
                  <a:cubicBezTo>
                    <a:pt x="1258" y="68"/>
                    <a:pt x="1255" y="69"/>
                    <a:pt x="1255" y="70"/>
                  </a:cubicBezTo>
                  <a:cubicBezTo>
                    <a:pt x="1258" y="69"/>
                    <a:pt x="1261" y="68"/>
                    <a:pt x="1264" y="67"/>
                  </a:cubicBezTo>
                  <a:close/>
                  <a:moveTo>
                    <a:pt x="1367" y="56"/>
                  </a:moveTo>
                  <a:cubicBezTo>
                    <a:pt x="1328" y="56"/>
                    <a:pt x="1301" y="56"/>
                    <a:pt x="1264" y="67"/>
                  </a:cubicBezTo>
                  <a:lnTo>
                    <a:pt x="1264" y="67"/>
                  </a:lnTo>
                  <a:cubicBezTo>
                    <a:pt x="1271" y="67"/>
                    <a:pt x="1282" y="66"/>
                    <a:pt x="1297" y="66"/>
                  </a:cubicBezTo>
                  <a:cubicBezTo>
                    <a:pt x="1345" y="66"/>
                    <a:pt x="1430" y="72"/>
                    <a:pt x="1534" y="93"/>
                  </a:cubicBezTo>
                  <a:lnTo>
                    <a:pt x="1534" y="93"/>
                  </a:lnTo>
                  <a:lnTo>
                    <a:pt x="1465" y="70"/>
                  </a:lnTo>
                  <a:cubicBezTo>
                    <a:pt x="1437" y="56"/>
                    <a:pt x="1395" y="56"/>
                    <a:pt x="1367" y="56"/>
                  </a:cubicBezTo>
                  <a:close/>
                  <a:moveTo>
                    <a:pt x="1534" y="93"/>
                  </a:moveTo>
                  <a:lnTo>
                    <a:pt x="1548" y="98"/>
                  </a:lnTo>
                  <a:cubicBezTo>
                    <a:pt x="1552" y="98"/>
                    <a:pt x="1555" y="98"/>
                    <a:pt x="1558" y="98"/>
                  </a:cubicBezTo>
                  <a:lnTo>
                    <a:pt x="1558" y="98"/>
                  </a:lnTo>
                  <a:cubicBezTo>
                    <a:pt x="1550" y="96"/>
                    <a:pt x="1542" y="95"/>
                    <a:pt x="1534" y="93"/>
                  </a:cubicBezTo>
                  <a:close/>
                  <a:moveTo>
                    <a:pt x="1558" y="98"/>
                  </a:moveTo>
                  <a:cubicBezTo>
                    <a:pt x="1614" y="111"/>
                    <a:pt x="1674" y="127"/>
                    <a:pt x="1736" y="149"/>
                  </a:cubicBezTo>
                  <a:lnTo>
                    <a:pt x="1736" y="149"/>
                  </a:lnTo>
                  <a:cubicBezTo>
                    <a:pt x="1734" y="147"/>
                    <a:pt x="1731" y="143"/>
                    <a:pt x="1730" y="140"/>
                  </a:cubicBezTo>
                  <a:lnTo>
                    <a:pt x="1646" y="112"/>
                  </a:lnTo>
                  <a:cubicBezTo>
                    <a:pt x="1620" y="112"/>
                    <a:pt x="1594" y="100"/>
                    <a:pt x="1558" y="98"/>
                  </a:cubicBezTo>
                  <a:close/>
                  <a:moveTo>
                    <a:pt x="1736" y="149"/>
                  </a:moveTo>
                  <a:lnTo>
                    <a:pt x="1736" y="149"/>
                  </a:lnTo>
                  <a:cubicBezTo>
                    <a:pt x="1754" y="168"/>
                    <a:pt x="1789" y="170"/>
                    <a:pt x="1813" y="182"/>
                  </a:cubicBezTo>
                  <a:lnTo>
                    <a:pt x="1837" y="190"/>
                  </a:lnTo>
                  <a:lnTo>
                    <a:pt x="1837" y="190"/>
                  </a:lnTo>
                  <a:cubicBezTo>
                    <a:pt x="1803" y="174"/>
                    <a:pt x="1769" y="161"/>
                    <a:pt x="1736" y="149"/>
                  </a:cubicBezTo>
                  <a:close/>
                  <a:moveTo>
                    <a:pt x="1837" y="190"/>
                  </a:moveTo>
                  <a:lnTo>
                    <a:pt x="1837" y="190"/>
                  </a:lnTo>
                  <a:cubicBezTo>
                    <a:pt x="1865" y="202"/>
                    <a:pt x="1894" y="216"/>
                    <a:pt x="1922" y="231"/>
                  </a:cubicBezTo>
                  <a:lnTo>
                    <a:pt x="1922" y="231"/>
                  </a:lnTo>
                  <a:cubicBezTo>
                    <a:pt x="1914" y="225"/>
                    <a:pt x="1905" y="218"/>
                    <a:pt x="1897" y="210"/>
                  </a:cubicBezTo>
                  <a:lnTo>
                    <a:pt x="1837" y="190"/>
                  </a:lnTo>
                  <a:close/>
                  <a:moveTo>
                    <a:pt x="1922" y="231"/>
                  </a:moveTo>
                  <a:cubicBezTo>
                    <a:pt x="1940" y="246"/>
                    <a:pt x="1957" y="256"/>
                    <a:pt x="1967" y="265"/>
                  </a:cubicBezTo>
                  <a:lnTo>
                    <a:pt x="2037" y="321"/>
                  </a:lnTo>
                  <a:cubicBezTo>
                    <a:pt x="2064" y="335"/>
                    <a:pt x="2092" y="349"/>
                    <a:pt x="2106" y="377"/>
                  </a:cubicBezTo>
                  <a:lnTo>
                    <a:pt x="2176" y="419"/>
                  </a:lnTo>
                  <a:cubicBezTo>
                    <a:pt x="2098" y="341"/>
                    <a:pt x="2011" y="279"/>
                    <a:pt x="1922" y="231"/>
                  </a:cubicBezTo>
                  <a:close/>
                  <a:moveTo>
                    <a:pt x="2176" y="419"/>
                  </a:moveTo>
                  <a:cubicBezTo>
                    <a:pt x="2192" y="436"/>
                    <a:pt x="2207" y="453"/>
                    <a:pt x="2221" y="470"/>
                  </a:cubicBezTo>
                  <a:lnTo>
                    <a:pt x="2221" y="470"/>
                  </a:lnTo>
                  <a:cubicBezTo>
                    <a:pt x="2210" y="453"/>
                    <a:pt x="2197" y="440"/>
                    <a:pt x="2176" y="419"/>
                  </a:cubicBezTo>
                  <a:close/>
                  <a:moveTo>
                    <a:pt x="2221" y="470"/>
                  </a:moveTo>
                  <a:cubicBezTo>
                    <a:pt x="2225" y="476"/>
                    <a:pt x="2228" y="482"/>
                    <a:pt x="2232" y="489"/>
                  </a:cubicBezTo>
                  <a:lnTo>
                    <a:pt x="2284" y="554"/>
                  </a:lnTo>
                  <a:lnTo>
                    <a:pt x="2284" y="554"/>
                  </a:lnTo>
                  <a:cubicBezTo>
                    <a:pt x="2265" y="526"/>
                    <a:pt x="2244" y="498"/>
                    <a:pt x="2221" y="470"/>
                  </a:cubicBezTo>
                  <a:close/>
                  <a:moveTo>
                    <a:pt x="2284" y="554"/>
                  </a:moveTo>
                  <a:cubicBezTo>
                    <a:pt x="2286" y="557"/>
                    <a:pt x="2288" y="559"/>
                    <a:pt x="2289" y="561"/>
                  </a:cubicBezTo>
                  <a:lnTo>
                    <a:pt x="2289" y="561"/>
                  </a:lnTo>
                  <a:cubicBezTo>
                    <a:pt x="2289" y="560"/>
                    <a:pt x="2288" y="559"/>
                    <a:pt x="2288" y="558"/>
                  </a:cubicBezTo>
                  <a:lnTo>
                    <a:pt x="2284" y="554"/>
                  </a:lnTo>
                  <a:close/>
                  <a:moveTo>
                    <a:pt x="2289" y="561"/>
                  </a:moveTo>
                  <a:lnTo>
                    <a:pt x="2289" y="561"/>
                  </a:lnTo>
                  <a:cubicBezTo>
                    <a:pt x="2303" y="588"/>
                    <a:pt x="2316" y="615"/>
                    <a:pt x="2329" y="628"/>
                  </a:cubicBezTo>
                  <a:lnTo>
                    <a:pt x="2331" y="630"/>
                  </a:lnTo>
                  <a:lnTo>
                    <a:pt x="2331" y="630"/>
                  </a:lnTo>
                  <a:cubicBezTo>
                    <a:pt x="2318" y="607"/>
                    <a:pt x="2304" y="584"/>
                    <a:pt x="2289" y="561"/>
                  </a:cubicBezTo>
                  <a:close/>
                  <a:moveTo>
                    <a:pt x="2331" y="630"/>
                  </a:moveTo>
                  <a:cubicBezTo>
                    <a:pt x="2402" y="760"/>
                    <a:pt x="2437" y="896"/>
                    <a:pt x="2441" y="1031"/>
                  </a:cubicBezTo>
                  <a:lnTo>
                    <a:pt x="2441" y="1031"/>
                  </a:lnTo>
                  <a:lnTo>
                    <a:pt x="2441" y="963"/>
                  </a:lnTo>
                  <a:cubicBezTo>
                    <a:pt x="2441" y="921"/>
                    <a:pt x="2427" y="879"/>
                    <a:pt x="2427" y="837"/>
                  </a:cubicBezTo>
                  <a:lnTo>
                    <a:pt x="2399" y="768"/>
                  </a:lnTo>
                  <a:cubicBezTo>
                    <a:pt x="2385" y="754"/>
                    <a:pt x="2385" y="712"/>
                    <a:pt x="2371" y="698"/>
                  </a:cubicBezTo>
                  <a:lnTo>
                    <a:pt x="2331" y="630"/>
                  </a:lnTo>
                  <a:close/>
                  <a:moveTo>
                    <a:pt x="2441" y="1031"/>
                  </a:moveTo>
                  <a:lnTo>
                    <a:pt x="2441" y="1077"/>
                  </a:lnTo>
                  <a:lnTo>
                    <a:pt x="2441" y="1077"/>
                  </a:lnTo>
                  <a:cubicBezTo>
                    <a:pt x="2441" y="1062"/>
                    <a:pt x="2441" y="1046"/>
                    <a:pt x="2441" y="1031"/>
                  </a:cubicBezTo>
                  <a:close/>
                  <a:moveTo>
                    <a:pt x="1130" y="0"/>
                  </a:moveTo>
                  <a:lnTo>
                    <a:pt x="1032" y="14"/>
                  </a:lnTo>
                  <a:cubicBezTo>
                    <a:pt x="1004" y="14"/>
                    <a:pt x="976" y="42"/>
                    <a:pt x="949" y="42"/>
                  </a:cubicBezTo>
                  <a:lnTo>
                    <a:pt x="851" y="56"/>
                  </a:lnTo>
                  <a:cubicBezTo>
                    <a:pt x="837" y="70"/>
                    <a:pt x="809" y="98"/>
                    <a:pt x="767" y="98"/>
                  </a:cubicBezTo>
                  <a:lnTo>
                    <a:pt x="683" y="126"/>
                  </a:lnTo>
                  <a:cubicBezTo>
                    <a:pt x="642" y="126"/>
                    <a:pt x="614" y="140"/>
                    <a:pt x="600" y="168"/>
                  </a:cubicBezTo>
                  <a:lnTo>
                    <a:pt x="502" y="196"/>
                  </a:lnTo>
                  <a:cubicBezTo>
                    <a:pt x="488" y="210"/>
                    <a:pt x="460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21" y="335"/>
                    <a:pt x="293" y="349"/>
                  </a:cubicBezTo>
                  <a:lnTo>
                    <a:pt x="251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39" y="558"/>
                  </a:lnTo>
                  <a:cubicBezTo>
                    <a:pt x="139" y="586"/>
                    <a:pt x="126" y="614"/>
                    <a:pt x="112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42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886" y="2093"/>
                    <a:pt x="2427" y="1638"/>
                    <a:pt x="2441" y="1088"/>
                  </a:cubicBezTo>
                  <a:lnTo>
                    <a:pt x="2441" y="1077"/>
                  </a:lnTo>
                  <a:lnTo>
                    <a:pt x="2441" y="1077"/>
                  </a:lnTo>
                  <a:cubicBezTo>
                    <a:pt x="2427" y="1590"/>
                    <a:pt x="1956" y="2065"/>
                    <a:pt x="1276" y="2065"/>
                  </a:cubicBezTo>
                  <a:cubicBezTo>
                    <a:pt x="1269" y="2065"/>
                    <a:pt x="1262" y="2065"/>
                    <a:pt x="1255" y="2065"/>
                  </a:cubicBezTo>
                  <a:cubicBezTo>
                    <a:pt x="628" y="2065"/>
                    <a:pt x="126" y="1604"/>
                    <a:pt x="126" y="1074"/>
                  </a:cubicBezTo>
                  <a:cubicBezTo>
                    <a:pt x="126" y="489"/>
                    <a:pt x="697" y="98"/>
                    <a:pt x="1227" y="70"/>
                  </a:cubicBezTo>
                  <a:lnTo>
                    <a:pt x="1255" y="70"/>
                  </a:lnTo>
                  <a:cubicBezTo>
                    <a:pt x="1227" y="56"/>
                    <a:pt x="1186" y="56"/>
                    <a:pt x="1130" y="0"/>
                  </a:cubicBezTo>
                  <a:close/>
                </a:path>
              </a:pathLst>
            </a:custGeom>
            <a:solidFill>
              <a:srgbClr val="8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5"/>
            <p:cNvSpPr/>
            <p:nvPr/>
          </p:nvSpPr>
          <p:spPr>
            <a:xfrm>
              <a:off x="4393575" y="3527200"/>
              <a:ext cx="61100" cy="52350"/>
            </a:xfrm>
            <a:custGeom>
              <a:avLst/>
              <a:gdLst/>
              <a:ahLst/>
              <a:cxnLst/>
              <a:rect l="l" t="t" r="r" b="b"/>
              <a:pathLst>
                <a:path w="2444" h="2094" extrusionOk="0">
                  <a:moveTo>
                    <a:pt x="1311" y="46"/>
                  </a:moveTo>
                  <a:cubicBezTo>
                    <a:pt x="1294" y="46"/>
                    <a:pt x="1276" y="49"/>
                    <a:pt x="1255" y="56"/>
                  </a:cubicBezTo>
                  <a:cubicBezTo>
                    <a:pt x="1255" y="56"/>
                    <a:pt x="1264" y="56"/>
                    <a:pt x="1279" y="56"/>
                  </a:cubicBezTo>
                  <a:cubicBezTo>
                    <a:pt x="1309" y="56"/>
                    <a:pt x="1365" y="57"/>
                    <a:pt x="1439" y="67"/>
                  </a:cubicBezTo>
                  <a:lnTo>
                    <a:pt x="1439" y="67"/>
                  </a:lnTo>
                  <a:cubicBezTo>
                    <a:pt x="1415" y="56"/>
                    <a:pt x="1387" y="56"/>
                    <a:pt x="1367" y="56"/>
                  </a:cubicBezTo>
                  <a:cubicBezTo>
                    <a:pt x="1346" y="49"/>
                    <a:pt x="1329" y="46"/>
                    <a:pt x="1311" y="46"/>
                  </a:cubicBezTo>
                  <a:close/>
                  <a:moveTo>
                    <a:pt x="1439" y="67"/>
                  </a:moveTo>
                  <a:lnTo>
                    <a:pt x="1439" y="67"/>
                  </a:lnTo>
                  <a:cubicBezTo>
                    <a:pt x="1448" y="71"/>
                    <a:pt x="1457" y="76"/>
                    <a:pt x="1465" y="84"/>
                  </a:cubicBezTo>
                  <a:lnTo>
                    <a:pt x="1548" y="98"/>
                  </a:lnTo>
                  <a:cubicBezTo>
                    <a:pt x="1590" y="98"/>
                    <a:pt x="1618" y="112"/>
                    <a:pt x="1646" y="112"/>
                  </a:cubicBezTo>
                  <a:lnTo>
                    <a:pt x="1730" y="154"/>
                  </a:lnTo>
                  <a:cubicBezTo>
                    <a:pt x="1744" y="168"/>
                    <a:pt x="1785" y="168"/>
                    <a:pt x="1813" y="182"/>
                  </a:cubicBezTo>
                  <a:lnTo>
                    <a:pt x="1897" y="223"/>
                  </a:lnTo>
                  <a:cubicBezTo>
                    <a:pt x="1925" y="237"/>
                    <a:pt x="1953" y="251"/>
                    <a:pt x="1967" y="265"/>
                  </a:cubicBezTo>
                  <a:lnTo>
                    <a:pt x="2037" y="321"/>
                  </a:lnTo>
                  <a:cubicBezTo>
                    <a:pt x="2064" y="335"/>
                    <a:pt x="2092" y="363"/>
                    <a:pt x="2106" y="377"/>
                  </a:cubicBezTo>
                  <a:lnTo>
                    <a:pt x="2176" y="433"/>
                  </a:lnTo>
                  <a:cubicBezTo>
                    <a:pt x="2204" y="447"/>
                    <a:pt x="2218" y="461"/>
                    <a:pt x="2232" y="502"/>
                  </a:cubicBezTo>
                  <a:lnTo>
                    <a:pt x="2288" y="572"/>
                  </a:lnTo>
                  <a:cubicBezTo>
                    <a:pt x="2302" y="586"/>
                    <a:pt x="2315" y="614"/>
                    <a:pt x="2329" y="642"/>
                  </a:cubicBezTo>
                  <a:lnTo>
                    <a:pt x="2371" y="698"/>
                  </a:lnTo>
                  <a:cubicBezTo>
                    <a:pt x="2385" y="726"/>
                    <a:pt x="2385" y="754"/>
                    <a:pt x="2399" y="767"/>
                  </a:cubicBezTo>
                  <a:lnTo>
                    <a:pt x="2406" y="786"/>
                  </a:lnTo>
                  <a:lnTo>
                    <a:pt x="2406" y="786"/>
                  </a:lnTo>
                  <a:cubicBezTo>
                    <a:pt x="2369" y="663"/>
                    <a:pt x="2303" y="543"/>
                    <a:pt x="2204" y="433"/>
                  </a:cubicBezTo>
                  <a:cubicBezTo>
                    <a:pt x="1954" y="174"/>
                    <a:pt x="1636" y="92"/>
                    <a:pt x="1439" y="67"/>
                  </a:cubicBezTo>
                  <a:close/>
                  <a:moveTo>
                    <a:pt x="2406" y="786"/>
                  </a:moveTo>
                  <a:cubicBezTo>
                    <a:pt x="2426" y="849"/>
                    <a:pt x="2437" y="912"/>
                    <a:pt x="2441" y="976"/>
                  </a:cubicBezTo>
                  <a:lnTo>
                    <a:pt x="2441" y="976"/>
                  </a:lnTo>
                  <a:lnTo>
                    <a:pt x="2441" y="963"/>
                  </a:lnTo>
                  <a:cubicBezTo>
                    <a:pt x="2441" y="935"/>
                    <a:pt x="2427" y="879"/>
                    <a:pt x="2427" y="837"/>
                  </a:cubicBezTo>
                  <a:lnTo>
                    <a:pt x="2406" y="786"/>
                  </a:lnTo>
                  <a:close/>
                  <a:moveTo>
                    <a:pt x="2441" y="976"/>
                  </a:moveTo>
                  <a:lnTo>
                    <a:pt x="2441" y="1086"/>
                  </a:lnTo>
                  <a:lnTo>
                    <a:pt x="2441" y="1086"/>
                  </a:lnTo>
                  <a:cubicBezTo>
                    <a:pt x="2443" y="1050"/>
                    <a:pt x="2443" y="1013"/>
                    <a:pt x="2441" y="976"/>
                  </a:cubicBezTo>
                  <a:close/>
                  <a:moveTo>
                    <a:pt x="1130" y="0"/>
                  </a:moveTo>
                  <a:lnTo>
                    <a:pt x="1032" y="28"/>
                  </a:lnTo>
                  <a:cubicBezTo>
                    <a:pt x="1004" y="28"/>
                    <a:pt x="976" y="42"/>
                    <a:pt x="949" y="42"/>
                  </a:cubicBezTo>
                  <a:lnTo>
                    <a:pt x="851" y="56"/>
                  </a:lnTo>
                  <a:cubicBezTo>
                    <a:pt x="837" y="84"/>
                    <a:pt x="809" y="98"/>
                    <a:pt x="767" y="98"/>
                  </a:cubicBezTo>
                  <a:lnTo>
                    <a:pt x="683" y="126"/>
                  </a:lnTo>
                  <a:cubicBezTo>
                    <a:pt x="642" y="126"/>
                    <a:pt x="614" y="154"/>
                    <a:pt x="600" y="168"/>
                  </a:cubicBezTo>
                  <a:lnTo>
                    <a:pt x="502" y="196"/>
                  </a:lnTo>
                  <a:cubicBezTo>
                    <a:pt x="488" y="223"/>
                    <a:pt x="460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21" y="335"/>
                    <a:pt x="293" y="363"/>
                  </a:cubicBezTo>
                  <a:lnTo>
                    <a:pt x="251" y="433"/>
                  </a:lnTo>
                  <a:cubicBezTo>
                    <a:pt x="223" y="447"/>
                    <a:pt x="209" y="475"/>
                    <a:pt x="195" y="502"/>
                  </a:cubicBezTo>
                  <a:lnTo>
                    <a:pt x="139" y="572"/>
                  </a:lnTo>
                  <a:cubicBezTo>
                    <a:pt x="139" y="586"/>
                    <a:pt x="126" y="614"/>
                    <a:pt x="112" y="642"/>
                  </a:cubicBezTo>
                  <a:lnTo>
                    <a:pt x="70" y="698"/>
                  </a:lnTo>
                  <a:cubicBezTo>
                    <a:pt x="56" y="740"/>
                    <a:pt x="56" y="767"/>
                    <a:pt x="42" y="795"/>
                  </a:cubicBezTo>
                  <a:lnTo>
                    <a:pt x="14" y="879"/>
                  </a:lnTo>
                  <a:cubicBezTo>
                    <a:pt x="14" y="921"/>
                    <a:pt x="0" y="949"/>
                    <a:pt x="0" y="963"/>
                  </a:cubicBezTo>
                  <a:lnTo>
                    <a:pt x="0" y="1046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205" y="2093"/>
                    <a:pt x="1224" y="2094"/>
                    <a:pt x="1243" y="2094"/>
                  </a:cubicBezTo>
                  <a:cubicBezTo>
                    <a:pt x="1900" y="2094"/>
                    <a:pt x="2427" y="1631"/>
                    <a:pt x="2441" y="1088"/>
                  </a:cubicBezTo>
                  <a:lnTo>
                    <a:pt x="2441" y="1086"/>
                  </a:lnTo>
                  <a:lnTo>
                    <a:pt x="2441" y="1086"/>
                  </a:lnTo>
                  <a:cubicBezTo>
                    <a:pt x="2409" y="1588"/>
                    <a:pt x="1937" y="2053"/>
                    <a:pt x="1267" y="2053"/>
                  </a:cubicBezTo>
                  <a:cubicBezTo>
                    <a:pt x="1240" y="2053"/>
                    <a:pt x="1213" y="2052"/>
                    <a:pt x="1186" y="2051"/>
                  </a:cubicBezTo>
                  <a:cubicBezTo>
                    <a:pt x="600" y="2037"/>
                    <a:pt x="84" y="1563"/>
                    <a:pt x="112" y="1060"/>
                  </a:cubicBezTo>
                  <a:cubicBezTo>
                    <a:pt x="126" y="405"/>
                    <a:pt x="753" y="84"/>
                    <a:pt x="1172" y="56"/>
                  </a:cubicBezTo>
                  <a:cubicBezTo>
                    <a:pt x="1181" y="56"/>
                    <a:pt x="1209" y="69"/>
                    <a:pt x="1231" y="69"/>
                  </a:cubicBezTo>
                  <a:cubicBezTo>
                    <a:pt x="1241" y="69"/>
                    <a:pt x="1251" y="65"/>
                    <a:pt x="1255" y="56"/>
                  </a:cubicBezTo>
                  <a:cubicBezTo>
                    <a:pt x="1227" y="42"/>
                    <a:pt x="1186" y="42"/>
                    <a:pt x="1130" y="0"/>
                  </a:cubicBezTo>
                  <a:close/>
                </a:path>
              </a:pathLst>
            </a:custGeom>
            <a:solidFill>
              <a:srgbClr val="80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5"/>
            <p:cNvSpPr/>
            <p:nvPr/>
          </p:nvSpPr>
          <p:spPr>
            <a:xfrm>
              <a:off x="4414125" y="3537675"/>
              <a:ext cx="46800" cy="38975"/>
            </a:xfrm>
            <a:custGeom>
              <a:avLst/>
              <a:gdLst/>
              <a:ahLst/>
              <a:cxnLst/>
              <a:rect l="l" t="t" r="r" b="b"/>
              <a:pathLst>
                <a:path w="1872" h="1559" extrusionOk="0">
                  <a:moveTo>
                    <a:pt x="1104" y="0"/>
                  </a:moveTo>
                  <a:cubicBezTo>
                    <a:pt x="1064" y="0"/>
                    <a:pt x="1037" y="11"/>
                    <a:pt x="1033" y="28"/>
                  </a:cubicBezTo>
                  <a:cubicBezTo>
                    <a:pt x="1033" y="42"/>
                    <a:pt x="1061" y="83"/>
                    <a:pt x="1103" y="111"/>
                  </a:cubicBezTo>
                  <a:cubicBezTo>
                    <a:pt x="1354" y="404"/>
                    <a:pt x="1312" y="739"/>
                    <a:pt x="1145" y="934"/>
                  </a:cubicBezTo>
                  <a:cubicBezTo>
                    <a:pt x="1047" y="1074"/>
                    <a:pt x="866" y="1199"/>
                    <a:pt x="698" y="1241"/>
                  </a:cubicBezTo>
                  <a:cubicBezTo>
                    <a:pt x="559" y="1297"/>
                    <a:pt x="447" y="1297"/>
                    <a:pt x="364" y="1297"/>
                  </a:cubicBezTo>
                  <a:cubicBezTo>
                    <a:pt x="347" y="1300"/>
                    <a:pt x="329" y="1301"/>
                    <a:pt x="311" y="1301"/>
                  </a:cubicBezTo>
                  <a:cubicBezTo>
                    <a:pt x="236" y="1301"/>
                    <a:pt x="152" y="1283"/>
                    <a:pt x="85" y="1283"/>
                  </a:cubicBezTo>
                  <a:lnTo>
                    <a:pt x="29" y="1283"/>
                  </a:lnTo>
                  <a:cubicBezTo>
                    <a:pt x="1" y="1311"/>
                    <a:pt x="154" y="1506"/>
                    <a:pt x="419" y="1548"/>
                  </a:cubicBezTo>
                  <a:cubicBezTo>
                    <a:pt x="470" y="1555"/>
                    <a:pt x="519" y="1558"/>
                    <a:pt x="568" y="1558"/>
                  </a:cubicBezTo>
                  <a:cubicBezTo>
                    <a:pt x="1319" y="1558"/>
                    <a:pt x="1872" y="786"/>
                    <a:pt x="1466" y="223"/>
                  </a:cubicBezTo>
                  <a:cubicBezTo>
                    <a:pt x="1358" y="57"/>
                    <a:pt x="1196" y="0"/>
                    <a:pt x="1104" y="0"/>
                  </a:cubicBezTo>
                  <a:close/>
                </a:path>
              </a:pathLst>
            </a:cu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5"/>
            <p:cNvSpPr/>
            <p:nvPr/>
          </p:nvSpPr>
          <p:spPr>
            <a:xfrm>
              <a:off x="4393575" y="3527200"/>
              <a:ext cx="63050" cy="52350"/>
            </a:xfrm>
            <a:custGeom>
              <a:avLst/>
              <a:gdLst/>
              <a:ahLst/>
              <a:cxnLst/>
              <a:rect l="l" t="t" r="r" b="b"/>
              <a:pathLst>
                <a:path w="2522" h="2094" extrusionOk="0">
                  <a:moveTo>
                    <a:pt x="1297" y="52"/>
                  </a:moveTo>
                  <a:cubicBezTo>
                    <a:pt x="1270" y="52"/>
                    <a:pt x="1255" y="54"/>
                    <a:pt x="1255" y="56"/>
                  </a:cubicBezTo>
                  <a:lnTo>
                    <a:pt x="1367" y="56"/>
                  </a:lnTo>
                  <a:cubicBezTo>
                    <a:pt x="1371" y="56"/>
                    <a:pt x="1375" y="56"/>
                    <a:pt x="1380" y="56"/>
                  </a:cubicBezTo>
                  <a:lnTo>
                    <a:pt x="1380" y="56"/>
                  </a:lnTo>
                  <a:cubicBezTo>
                    <a:pt x="1346" y="53"/>
                    <a:pt x="1318" y="52"/>
                    <a:pt x="1297" y="52"/>
                  </a:cubicBezTo>
                  <a:close/>
                  <a:moveTo>
                    <a:pt x="1380" y="56"/>
                  </a:moveTo>
                  <a:cubicBezTo>
                    <a:pt x="1393" y="57"/>
                    <a:pt x="1406" y="59"/>
                    <a:pt x="1420" y="61"/>
                  </a:cubicBezTo>
                  <a:lnTo>
                    <a:pt x="1420" y="61"/>
                  </a:lnTo>
                  <a:cubicBezTo>
                    <a:pt x="1406" y="57"/>
                    <a:pt x="1392" y="56"/>
                    <a:pt x="1380" y="56"/>
                  </a:cubicBezTo>
                  <a:close/>
                  <a:moveTo>
                    <a:pt x="1420" y="61"/>
                  </a:moveTo>
                  <a:cubicBezTo>
                    <a:pt x="1436" y="64"/>
                    <a:pt x="1452" y="71"/>
                    <a:pt x="1465" y="84"/>
                  </a:cubicBezTo>
                  <a:lnTo>
                    <a:pt x="1548" y="98"/>
                  </a:lnTo>
                  <a:cubicBezTo>
                    <a:pt x="1590" y="98"/>
                    <a:pt x="1618" y="112"/>
                    <a:pt x="1646" y="112"/>
                  </a:cubicBezTo>
                  <a:lnTo>
                    <a:pt x="1730" y="154"/>
                  </a:lnTo>
                  <a:cubicBezTo>
                    <a:pt x="1744" y="168"/>
                    <a:pt x="1785" y="168"/>
                    <a:pt x="1813" y="182"/>
                  </a:cubicBezTo>
                  <a:lnTo>
                    <a:pt x="1897" y="223"/>
                  </a:lnTo>
                  <a:cubicBezTo>
                    <a:pt x="1925" y="237"/>
                    <a:pt x="1953" y="251"/>
                    <a:pt x="1967" y="265"/>
                  </a:cubicBezTo>
                  <a:lnTo>
                    <a:pt x="2037" y="321"/>
                  </a:lnTo>
                  <a:cubicBezTo>
                    <a:pt x="2064" y="335"/>
                    <a:pt x="2092" y="363"/>
                    <a:pt x="2106" y="377"/>
                  </a:cubicBezTo>
                  <a:lnTo>
                    <a:pt x="2176" y="433"/>
                  </a:lnTo>
                  <a:cubicBezTo>
                    <a:pt x="2204" y="447"/>
                    <a:pt x="2218" y="461"/>
                    <a:pt x="2232" y="502"/>
                  </a:cubicBezTo>
                  <a:lnTo>
                    <a:pt x="2288" y="572"/>
                  </a:lnTo>
                  <a:cubicBezTo>
                    <a:pt x="2302" y="586"/>
                    <a:pt x="2315" y="614"/>
                    <a:pt x="2329" y="642"/>
                  </a:cubicBezTo>
                  <a:lnTo>
                    <a:pt x="2371" y="698"/>
                  </a:lnTo>
                  <a:cubicBezTo>
                    <a:pt x="2385" y="726"/>
                    <a:pt x="2385" y="754"/>
                    <a:pt x="2399" y="767"/>
                  </a:cubicBezTo>
                  <a:lnTo>
                    <a:pt x="2427" y="837"/>
                  </a:lnTo>
                  <a:cubicBezTo>
                    <a:pt x="2427" y="879"/>
                    <a:pt x="2441" y="935"/>
                    <a:pt x="2441" y="963"/>
                  </a:cubicBezTo>
                  <a:lnTo>
                    <a:pt x="2441" y="1088"/>
                  </a:lnTo>
                  <a:cubicBezTo>
                    <a:pt x="2438" y="1206"/>
                    <a:pt x="2411" y="1319"/>
                    <a:pt x="2364" y="1425"/>
                  </a:cubicBezTo>
                  <a:lnTo>
                    <a:pt x="2364" y="1425"/>
                  </a:lnTo>
                  <a:cubicBezTo>
                    <a:pt x="2521" y="1108"/>
                    <a:pt x="2488" y="723"/>
                    <a:pt x="2176" y="405"/>
                  </a:cubicBezTo>
                  <a:cubicBezTo>
                    <a:pt x="1937" y="166"/>
                    <a:pt x="1613" y="84"/>
                    <a:pt x="1420" y="61"/>
                  </a:cubicBezTo>
                  <a:close/>
                  <a:moveTo>
                    <a:pt x="1130" y="0"/>
                  </a:moveTo>
                  <a:lnTo>
                    <a:pt x="1032" y="28"/>
                  </a:lnTo>
                  <a:cubicBezTo>
                    <a:pt x="1004" y="28"/>
                    <a:pt x="976" y="42"/>
                    <a:pt x="949" y="42"/>
                  </a:cubicBezTo>
                  <a:lnTo>
                    <a:pt x="851" y="56"/>
                  </a:lnTo>
                  <a:cubicBezTo>
                    <a:pt x="837" y="84"/>
                    <a:pt x="809" y="98"/>
                    <a:pt x="767" y="98"/>
                  </a:cubicBezTo>
                  <a:lnTo>
                    <a:pt x="683" y="126"/>
                  </a:lnTo>
                  <a:cubicBezTo>
                    <a:pt x="642" y="126"/>
                    <a:pt x="614" y="154"/>
                    <a:pt x="600" y="168"/>
                  </a:cubicBezTo>
                  <a:lnTo>
                    <a:pt x="502" y="196"/>
                  </a:lnTo>
                  <a:cubicBezTo>
                    <a:pt x="488" y="223"/>
                    <a:pt x="460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21" y="335"/>
                    <a:pt x="293" y="363"/>
                  </a:cubicBezTo>
                  <a:lnTo>
                    <a:pt x="251" y="433"/>
                  </a:lnTo>
                  <a:cubicBezTo>
                    <a:pt x="223" y="447"/>
                    <a:pt x="209" y="475"/>
                    <a:pt x="195" y="502"/>
                  </a:cubicBezTo>
                  <a:lnTo>
                    <a:pt x="139" y="572"/>
                  </a:lnTo>
                  <a:cubicBezTo>
                    <a:pt x="139" y="586"/>
                    <a:pt x="126" y="614"/>
                    <a:pt x="112" y="642"/>
                  </a:cubicBezTo>
                  <a:lnTo>
                    <a:pt x="70" y="698"/>
                  </a:lnTo>
                  <a:cubicBezTo>
                    <a:pt x="56" y="740"/>
                    <a:pt x="56" y="767"/>
                    <a:pt x="42" y="795"/>
                  </a:cubicBezTo>
                  <a:lnTo>
                    <a:pt x="14" y="879"/>
                  </a:lnTo>
                  <a:cubicBezTo>
                    <a:pt x="14" y="921"/>
                    <a:pt x="0" y="949"/>
                    <a:pt x="0" y="963"/>
                  </a:cubicBezTo>
                  <a:lnTo>
                    <a:pt x="0" y="1046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205" y="2093"/>
                    <a:pt x="1224" y="2094"/>
                    <a:pt x="1243" y="2094"/>
                  </a:cubicBezTo>
                  <a:cubicBezTo>
                    <a:pt x="1758" y="2094"/>
                    <a:pt x="2193" y="1809"/>
                    <a:pt x="2364" y="1425"/>
                  </a:cubicBezTo>
                  <a:lnTo>
                    <a:pt x="2364" y="1425"/>
                  </a:lnTo>
                  <a:cubicBezTo>
                    <a:pt x="2188" y="1780"/>
                    <a:pt x="1774" y="2051"/>
                    <a:pt x="1242" y="2051"/>
                  </a:cubicBezTo>
                  <a:cubicBezTo>
                    <a:pt x="1228" y="2051"/>
                    <a:pt x="1214" y="2051"/>
                    <a:pt x="1200" y="2051"/>
                  </a:cubicBezTo>
                  <a:cubicBezTo>
                    <a:pt x="600" y="2037"/>
                    <a:pt x="84" y="1577"/>
                    <a:pt x="112" y="1060"/>
                  </a:cubicBezTo>
                  <a:cubicBezTo>
                    <a:pt x="126" y="405"/>
                    <a:pt x="739" y="84"/>
                    <a:pt x="1172" y="56"/>
                  </a:cubicBezTo>
                  <a:cubicBezTo>
                    <a:pt x="1181" y="56"/>
                    <a:pt x="1209" y="69"/>
                    <a:pt x="1231" y="69"/>
                  </a:cubicBezTo>
                  <a:cubicBezTo>
                    <a:pt x="1241" y="69"/>
                    <a:pt x="1251" y="65"/>
                    <a:pt x="1255" y="56"/>
                  </a:cubicBezTo>
                  <a:cubicBezTo>
                    <a:pt x="1227" y="42"/>
                    <a:pt x="1186" y="42"/>
                    <a:pt x="1130" y="0"/>
                  </a:cubicBezTo>
                  <a:close/>
                </a:path>
              </a:pathLst>
            </a:custGeom>
            <a:solidFill>
              <a:srgbClr val="7D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5"/>
            <p:cNvSpPr/>
            <p:nvPr/>
          </p:nvSpPr>
          <p:spPr>
            <a:xfrm>
              <a:off x="4393575" y="3526850"/>
              <a:ext cx="61225" cy="52325"/>
            </a:xfrm>
            <a:custGeom>
              <a:avLst/>
              <a:gdLst/>
              <a:ahLst/>
              <a:cxnLst/>
              <a:rect l="l" t="t" r="r" b="b"/>
              <a:pathLst>
                <a:path w="2449" h="2093" extrusionOk="0">
                  <a:moveTo>
                    <a:pt x="1255" y="56"/>
                  </a:moveTo>
                  <a:cubicBezTo>
                    <a:pt x="1255" y="56"/>
                    <a:pt x="1361" y="56"/>
                    <a:pt x="1509" y="85"/>
                  </a:cubicBezTo>
                  <a:lnTo>
                    <a:pt x="1509" y="85"/>
                  </a:lnTo>
                  <a:lnTo>
                    <a:pt x="1465" y="70"/>
                  </a:lnTo>
                  <a:cubicBezTo>
                    <a:pt x="1437" y="56"/>
                    <a:pt x="1395" y="56"/>
                    <a:pt x="1367" y="56"/>
                  </a:cubicBezTo>
                  <a:close/>
                  <a:moveTo>
                    <a:pt x="1509" y="85"/>
                  </a:moveTo>
                  <a:lnTo>
                    <a:pt x="1548" y="98"/>
                  </a:lnTo>
                  <a:cubicBezTo>
                    <a:pt x="1561" y="98"/>
                    <a:pt x="1573" y="99"/>
                    <a:pt x="1584" y="101"/>
                  </a:cubicBezTo>
                  <a:lnTo>
                    <a:pt x="1584" y="101"/>
                  </a:lnTo>
                  <a:cubicBezTo>
                    <a:pt x="1558" y="95"/>
                    <a:pt x="1533" y="90"/>
                    <a:pt x="1509" y="85"/>
                  </a:cubicBezTo>
                  <a:close/>
                  <a:moveTo>
                    <a:pt x="1584" y="101"/>
                  </a:moveTo>
                  <a:cubicBezTo>
                    <a:pt x="1631" y="113"/>
                    <a:pt x="1681" y="127"/>
                    <a:pt x="1733" y="145"/>
                  </a:cubicBezTo>
                  <a:lnTo>
                    <a:pt x="1733" y="145"/>
                  </a:lnTo>
                  <a:cubicBezTo>
                    <a:pt x="1732" y="144"/>
                    <a:pt x="1731" y="142"/>
                    <a:pt x="1730" y="140"/>
                  </a:cubicBezTo>
                  <a:lnTo>
                    <a:pt x="1646" y="112"/>
                  </a:lnTo>
                  <a:cubicBezTo>
                    <a:pt x="1627" y="112"/>
                    <a:pt x="1608" y="105"/>
                    <a:pt x="1584" y="101"/>
                  </a:cubicBezTo>
                  <a:close/>
                  <a:moveTo>
                    <a:pt x="1733" y="145"/>
                  </a:moveTo>
                  <a:cubicBezTo>
                    <a:pt x="1749" y="168"/>
                    <a:pt x="1787" y="169"/>
                    <a:pt x="1813" y="182"/>
                  </a:cubicBezTo>
                  <a:lnTo>
                    <a:pt x="1861" y="198"/>
                  </a:lnTo>
                  <a:lnTo>
                    <a:pt x="1861" y="198"/>
                  </a:lnTo>
                  <a:cubicBezTo>
                    <a:pt x="1818" y="177"/>
                    <a:pt x="1775" y="160"/>
                    <a:pt x="1733" y="145"/>
                  </a:cubicBezTo>
                  <a:close/>
                  <a:moveTo>
                    <a:pt x="1861" y="198"/>
                  </a:moveTo>
                  <a:lnTo>
                    <a:pt x="1861" y="198"/>
                  </a:lnTo>
                  <a:cubicBezTo>
                    <a:pt x="1878" y="205"/>
                    <a:pt x="1894" y="214"/>
                    <a:pt x="1911" y="222"/>
                  </a:cubicBezTo>
                  <a:lnTo>
                    <a:pt x="1911" y="222"/>
                  </a:lnTo>
                  <a:cubicBezTo>
                    <a:pt x="1906" y="218"/>
                    <a:pt x="1902" y="214"/>
                    <a:pt x="1897" y="210"/>
                  </a:cubicBezTo>
                  <a:lnTo>
                    <a:pt x="1861" y="198"/>
                  </a:lnTo>
                  <a:close/>
                  <a:moveTo>
                    <a:pt x="1911" y="222"/>
                  </a:moveTo>
                  <a:cubicBezTo>
                    <a:pt x="1934" y="242"/>
                    <a:pt x="1955" y="254"/>
                    <a:pt x="1967" y="265"/>
                  </a:cubicBezTo>
                  <a:lnTo>
                    <a:pt x="2037" y="321"/>
                  </a:lnTo>
                  <a:cubicBezTo>
                    <a:pt x="2064" y="335"/>
                    <a:pt x="2092" y="349"/>
                    <a:pt x="2106" y="377"/>
                  </a:cubicBezTo>
                  <a:lnTo>
                    <a:pt x="2176" y="419"/>
                  </a:lnTo>
                  <a:cubicBezTo>
                    <a:pt x="2096" y="336"/>
                    <a:pt x="2005" y="272"/>
                    <a:pt x="1911" y="222"/>
                  </a:cubicBezTo>
                  <a:close/>
                  <a:moveTo>
                    <a:pt x="2176" y="419"/>
                  </a:moveTo>
                  <a:cubicBezTo>
                    <a:pt x="2192" y="436"/>
                    <a:pt x="2207" y="453"/>
                    <a:pt x="2221" y="470"/>
                  </a:cubicBezTo>
                  <a:lnTo>
                    <a:pt x="2221" y="470"/>
                  </a:lnTo>
                  <a:cubicBezTo>
                    <a:pt x="2210" y="453"/>
                    <a:pt x="2197" y="440"/>
                    <a:pt x="2176" y="419"/>
                  </a:cubicBezTo>
                  <a:close/>
                  <a:moveTo>
                    <a:pt x="2221" y="470"/>
                  </a:moveTo>
                  <a:cubicBezTo>
                    <a:pt x="2225" y="475"/>
                    <a:pt x="2228" y="482"/>
                    <a:pt x="2232" y="489"/>
                  </a:cubicBezTo>
                  <a:lnTo>
                    <a:pt x="2287" y="557"/>
                  </a:lnTo>
                  <a:lnTo>
                    <a:pt x="2287" y="557"/>
                  </a:lnTo>
                  <a:cubicBezTo>
                    <a:pt x="2267" y="528"/>
                    <a:pt x="2245" y="498"/>
                    <a:pt x="2221" y="470"/>
                  </a:cubicBezTo>
                  <a:close/>
                  <a:moveTo>
                    <a:pt x="2287" y="557"/>
                  </a:moveTo>
                  <a:cubicBezTo>
                    <a:pt x="2287" y="558"/>
                    <a:pt x="2288" y="558"/>
                    <a:pt x="2288" y="559"/>
                  </a:cubicBezTo>
                  <a:lnTo>
                    <a:pt x="2288" y="559"/>
                  </a:lnTo>
                  <a:cubicBezTo>
                    <a:pt x="2288" y="559"/>
                    <a:pt x="2288" y="559"/>
                    <a:pt x="2288" y="558"/>
                  </a:cubicBezTo>
                  <a:lnTo>
                    <a:pt x="2287" y="557"/>
                  </a:lnTo>
                  <a:close/>
                  <a:moveTo>
                    <a:pt x="2288" y="559"/>
                  </a:moveTo>
                  <a:cubicBezTo>
                    <a:pt x="2302" y="587"/>
                    <a:pt x="2316" y="614"/>
                    <a:pt x="2329" y="628"/>
                  </a:cubicBezTo>
                  <a:lnTo>
                    <a:pt x="2338" y="642"/>
                  </a:lnTo>
                  <a:lnTo>
                    <a:pt x="2338" y="642"/>
                  </a:lnTo>
                  <a:cubicBezTo>
                    <a:pt x="2323" y="614"/>
                    <a:pt x="2306" y="586"/>
                    <a:pt x="2288" y="559"/>
                  </a:cubicBezTo>
                  <a:close/>
                  <a:moveTo>
                    <a:pt x="2338" y="642"/>
                  </a:moveTo>
                  <a:cubicBezTo>
                    <a:pt x="2398" y="755"/>
                    <a:pt x="2432" y="873"/>
                    <a:pt x="2441" y="990"/>
                  </a:cubicBezTo>
                  <a:lnTo>
                    <a:pt x="2441" y="990"/>
                  </a:lnTo>
                  <a:lnTo>
                    <a:pt x="2441" y="963"/>
                  </a:lnTo>
                  <a:cubicBezTo>
                    <a:pt x="2441" y="921"/>
                    <a:pt x="2427" y="879"/>
                    <a:pt x="2427" y="837"/>
                  </a:cubicBezTo>
                  <a:lnTo>
                    <a:pt x="2399" y="768"/>
                  </a:lnTo>
                  <a:cubicBezTo>
                    <a:pt x="2385" y="754"/>
                    <a:pt x="2385" y="712"/>
                    <a:pt x="2371" y="698"/>
                  </a:cubicBezTo>
                  <a:lnTo>
                    <a:pt x="2338" y="642"/>
                  </a:lnTo>
                  <a:close/>
                  <a:moveTo>
                    <a:pt x="2441" y="990"/>
                  </a:moveTo>
                  <a:lnTo>
                    <a:pt x="2441" y="1088"/>
                  </a:lnTo>
                  <a:cubicBezTo>
                    <a:pt x="2440" y="1148"/>
                    <a:pt x="2432" y="1206"/>
                    <a:pt x="2419" y="1262"/>
                  </a:cubicBezTo>
                  <a:lnTo>
                    <a:pt x="2419" y="1262"/>
                  </a:lnTo>
                  <a:cubicBezTo>
                    <a:pt x="2440" y="1173"/>
                    <a:pt x="2448" y="1082"/>
                    <a:pt x="2441" y="990"/>
                  </a:cubicBezTo>
                  <a:close/>
                  <a:moveTo>
                    <a:pt x="1130" y="0"/>
                  </a:moveTo>
                  <a:lnTo>
                    <a:pt x="1032" y="14"/>
                  </a:lnTo>
                  <a:cubicBezTo>
                    <a:pt x="1004" y="14"/>
                    <a:pt x="976" y="42"/>
                    <a:pt x="949" y="42"/>
                  </a:cubicBezTo>
                  <a:lnTo>
                    <a:pt x="851" y="56"/>
                  </a:lnTo>
                  <a:cubicBezTo>
                    <a:pt x="837" y="70"/>
                    <a:pt x="809" y="98"/>
                    <a:pt x="767" y="98"/>
                  </a:cubicBezTo>
                  <a:lnTo>
                    <a:pt x="683" y="126"/>
                  </a:lnTo>
                  <a:cubicBezTo>
                    <a:pt x="642" y="126"/>
                    <a:pt x="614" y="140"/>
                    <a:pt x="600" y="168"/>
                  </a:cubicBezTo>
                  <a:lnTo>
                    <a:pt x="502" y="196"/>
                  </a:lnTo>
                  <a:cubicBezTo>
                    <a:pt x="488" y="210"/>
                    <a:pt x="460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21" y="335"/>
                    <a:pt x="293" y="349"/>
                  </a:cubicBezTo>
                  <a:lnTo>
                    <a:pt x="251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39" y="558"/>
                  </a:lnTo>
                  <a:cubicBezTo>
                    <a:pt x="139" y="586"/>
                    <a:pt x="126" y="614"/>
                    <a:pt x="112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42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813" y="2093"/>
                    <a:pt x="2309" y="1731"/>
                    <a:pt x="2419" y="1262"/>
                  </a:cubicBezTo>
                  <a:lnTo>
                    <a:pt x="2419" y="1262"/>
                  </a:lnTo>
                  <a:cubicBezTo>
                    <a:pt x="2311" y="1706"/>
                    <a:pt x="1860" y="2079"/>
                    <a:pt x="1242" y="2079"/>
                  </a:cubicBezTo>
                  <a:cubicBezTo>
                    <a:pt x="1228" y="2079"/>
                    <a:pt x="1214" y="2079"/>
                    <a:pt x="1200" y="2079"/>
                  </a:cubicBezTo>
                  <a:cubicBezTo>
                    <a:pt x="572" y="2051"/>
                    <a:pt x="70" y="1591"/>
                    <a:pt x="84" y="1060"/>
                  </a:cubicBezTo>
                  <a:cubicBezTo>
                    <a:pt x="112" y="335"/>
                    <a:pt x="809" y="70"/>
                    <a:pt x="1158" y="56"/>
                  </a:cubicBezTo>
                  <a:cubicBezTo>
                    <a:pt x="1176" y="56"/>
                    <a:pt x="1207" y="62"/>
                    <a:pt x="1230" y="62"/>
                  </a:cubicBezTo>
                  <a:cubicBezTo>
                    <a:pt x="1241" y="62"/>
                    <a:pt x="1251" y="61"/>
                    <a:pt x="1255" y="56"/>
                  </a:cubicBezTo>
                  <a:cubicBezTo>
                    <a:pt x="1227" y="56"/>
                    <a:pt x="1186" y="56"/>
                    <a:pt x="1130" y="0"/>
                  </a:cubicBezTo>
                  <a:close/>
                </a:path>
              </a:pathLst>
            </a:custGeom>
            <a:solidFill>
              <a:srgbClr val="797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5"/>
            <p:cNvSpPr/>
            <p:nvPr/>
          </p:nvSpPr>
          <p:spPr>
            <a:xfrm>
              <a:off x="4417975" y="3539900"/>
              <a:ext cx="40525" cy="36750"/>
            </a:xfrm>
            <a:custGeom>
              <a:avLst/>
              <a:gdLst/>
              <a:ahLst/>
              <a:cxnLst/>
              <a:rect l="l" t="t" r="r" b="b"/>
              <a:pathLst>
                <a:path w="1621" h="1470" extrusionOk="0">
                  <a:moveTo>
                    <a:pt x="1061" y="1"/>
                  </a:moveTo>
                  <a:cubicBezTo>
                    <a:pt x="1038" y="1"/>
                    <a:pt x="1022" y="8"/>
                    <a:pt x="1019" y="22"/>
                  </a:cubicBezTo>
                  <a:cubicBezTo>
                    <a:pt x="1019" y="36"/>
                    <a:pt x="1033" y="50"/>
                    <a:pt x="1033" y="78"/>
                  </a:cubicBezTo>
                  <a:cubicBezTo>
                    <a:pt x="1102" y="232"/>
                    <a:pt x="1242" y="566"/>
                    <a:pt x="991" y="873"/>
                  </a:cubicBezTo>
                  <a:cubicBezTo>
                    <a:pt x="740" y="1208"/>
                    <a:pt x="419" y="1222"/>
                    <a:pt x="112" y="1264"/>
                  </a:cubicBezTo>
                  <a:cubicBezTo>
                    <a:pt x="14" y="1264"/>
                    <a:pt x="14" y="1264"/>
                    <a:pt x="0" y="1278"/>
                  </a:cubicBezTo>
                  <a:lnTo>
                    <a:pt x="0" y="1292"/>
                  </a:lnTo>
                  <a:cubicBezTo>
                    <a:pt x="0" y="1334"/>
                    <a:pt x="56" y="1375"/>
                    <a:pt x="154" y="1417"/>
                  </a:cubicBezTo>
                  <a:cubicBezTo>
                    <a:pt x="247" y="1453"/>
                    <a:pt x="342" y="1470"/>
                    <a:pt x="437" y="1470"/>
                  </a:cubicBezTo>
                  <a:cubicBezTo>
                    <a:pt x="1040" y="1470"/>
                    <a:pt x="1621" y="802"/>
                    <a:pt x="1367" y="259"/>
                  </a:cubicBezTo>
                  <a:cubicBezTo>
                    <a:pt x="1273" y="71"/>
                    <a:pt x="1132" y="1"/>
                    <a:pt x="1061" y="1"/>
                  </a:cubicBezTo>
                  <a:close/>
                </a:path>
              </a:pathLst>
            </a:custGeom>
            <a:solidFill>
              <a:srgbClr val="B2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5"/>
            <p:cNvSpPr/>
            <p:nvPr/>
          </p:nvSpPr>
          <p:spPr>
            <a:xfrm>
              <a:off x="4393575" y="3526850"/>
              <a:ext cx="64025" cy="52325"/>
            </a:xfrm>
            <a:custGeom>
              <a:avLst/>
              <a:gdLst/>
              <a:ahLst/>
              <a:cxnLst/>
              <a:rect l="l" t="t" r="r" b="b"/>
              <a:pathLst>
                <a:path w="2561" h="2093" extrusionOk="0">
                  <a:moveTo>
                    <a:pt x="1276" y="56"/>
                  </a:moveTo>
                  <a:cubicBezTo>
                    <a:pt x="1263" y="56"/>
                    <a:pt x="1255" y="56"/>
                    <a:pt x="1255" y="56"/>
                  </a:cubicBezTo>
                  <a:lnTo>
                    <a:pt x="1301" y="56"/>
                  </a:lnTo>
                  <a:cubicBezTo>
                    <a:pt x="1291" y="56"/>
                    <a:pt x="1283" y="56"/>
                    <a:pt x="1276" y="56"/>
                  </a:cubicBezTo>
                  <a:close/>
                  <a:moveTo>
                    <a:pt x="1301" y="56"/>
                  </a:moveTo>
                  <a:cubicBezTo>
                    <a:pt x="1340" y="57"/>
                    <a:pt x="1401" y="61"/>
                    <a:pt x="1476" y="74"/>
                  </a:cubicBezTo>
                  <a:lnTo>
                    <a:pt x="1476" y="74"/>
                  </a:lnTo>
                  <a:lnTo>
                    <a:pt x="1465" y="70"/>
                  </a:lnTo>
                  <a:cubicBezTo>
                    <a:pt x="1437" y="56"/>
                    <a:pt x="1395" y="56"/>
                    <a:pt x="1367" y="56"/>
                  </a:cubicBezTo>
                  <a:close/>
                  <a:moveTo>
                    <a:pt x="1476" y="74"/>
                  </a:moveTo>
                  <a:lnTo>
                    <a:pt x="1548" y="98"/>
                  </a:lnTo>
                  <a:cubicBezTo>
                    <a:pt x="1587" y="98"/>
                    <a:pt x="1614" y="110"/>
                    <a:pt x="1640" y="112"/>
                  </a:cubicBezTo>
                  <a:lnTo>
                    <a:pt x="1640" y="112"/>
                  </a:lnTo>
                  <a:cubicBezTo>
                    <a:pt x="1581" y="94"/>
                    <a:pt x="1525" y="82"/>
                    <a:pt x="1476" y="74"/>
                  </a:cubicBezTo>
                  <a:close/>
                  <a:moveTo>
                    <a:pt x="1640" y="112"/>
                  </a:moveTo>
                  <a:lnTo>
                    <a:pt x="1640" y="112"/>
                  </a:lnTo>
                  <a:cubicBezTo>
                    <a:pt x="1669" y="120"/>
                    <a:pt x="1700" y="131"/>
                    <a:pt x="1731" y="142"/>
                  </a:cubicBezTo>
                  <a:lnTo>
                    <a:pt x="1731" y="142"/>
                  </a:lnTo>
                  <a:cubicBezTo>
                    <a:pt x="1730" y="141"/>
                    <a:pt x="1730" y="141"/>
                    <a:pt x="1730" y="140"/>
                  </a:cubicBezTo>
                  <a:lnTo>
                    <a:pt x="1646" y="112"/>
                  </a:lnTo>
                  <a:cubicBezTo>
                    <a:pt x="1644" y="112"/>
                    <a:pt x="1642" y="112"/>
                    <a:pt x="1640" y="112"/>
                  </a:cubicBezTo>
                  <a:close/>
                  <a:moveTo>
                    <a:pt x="1731" y="142"/>
                  </a:moveTo>
                  <a:cubicBezTo>
                    <a:pt x="1746" y="168"/>
                    <a:pt x="1786" y="168"/>
                    <a:pt x="1813" y="182"/>
                  </a:cubicBezTo>
                  <a:lnTo>
                    <a:pt x="1851" y="194"/>
                  </a:lnTo>
                  <a:lnTo>
                    <a:pt x="1851" y="194"/>
                  </a:lnTo>
                  <a:cubicBezTo>
                    <a:pt x="1810" y="174"/>
                    <a:pt x="1770" y="157"/>
                    <a:pt x="1731" y="142"/>
                  </a:cubicBezTo>
                  <a:close/>
                  <a:moveTo>
                    <a:pt x="1851" y="194"/>
                  </a:moveTo>
                  <a:cubicBezTo>
                    <a:pt x="1876" y="207"/>
                    <a:pt x="1902" y="221"/>
                    <a:pt x="1928" y="236"/>
                  </a:cubicBezTo>
                  <a:lnTo>
                    <a:pt x="1928" y="236"/>
                  </a:lnTo>
                  <a:cubicBezTo>
                    <a:pt x="1918" y="229"/>
                    <a:pt x="1907" y="220"/>
                    <a:pt x="1897" y="210"/>
                  </a:cubicBezTo>
                  <a:lnTo>
                    <a:pt x="1851" y="194"/>
                  </a:lnTo>
                  <a:close/>
                  <a:moveTo>
                    <a:pt x="1928" y="236"/>
                  </a:moveTo>
                  <a:lnTo>
                    <a:pt x="1928" y="236"/>
                  </a:lnTo>
                  <a:cubicBezTo>
                    <a:pt x="1944" y="248"/>
                    <a:pt x="1958" y="257"/>
                    <a:pt x="1967" y="265"/>
                  </a:cubicBezTo>
                  <a:lnTo>
                    <a:pt x="2037" y="321"/>
                  </a:lnTo>
                  <a:cubicBezTo>
                    <a:pt x="2064" y="335"/>
                    <a:pt x="2092" y="349"/>
                    <a:pt x="2106" y="377"/>
                  </a:cubicBezTo>
                  <a:lnTo>
                    <a:pt x="2146" y="401"/>
                  </a:lnTo>
                  <a:lnTo>
                    <a:pt x="2146" y="401"/>
                  </a:lnTo>
                  <a:cubicBezTo>
                    <a:pt x="2076" y="333"/>
                    <a:pt x="2002" y="279"/>
                    <a:pt x="1928" y="236"/>
                  </a:cubicBezTo>
                  <a:close/>
                  <a:moveTo>
                    <a:pt x="2146" y="401"/>
                  </a:moveTo>
                  <a:cubicBezTo>
                    <a:pt x="2165" y="420"/>
                    <a:pt x="2185" y="440"/>
                    <a:pt x="2204" y="461"/>
                  </a:cubicBezTo>
                  <a:cubicBezTo>
                    <a:pt x="2241" y="502"/>
                    <a:pt x="2274" y="545"/>
                    <a:pt x="2303" y="588"/>
                  </a:cubicBezTo>
                  <a:lnTo>
                    <a:pt x="2303" y="588"/>
                  </a:lnTo>
                  <a:cubicBezTo>
                    <a:pt x="2298" y="578"/>
                    <a:pt x="2293" y="568"/>
                    <a:pt x="2288" y="558"/>
                  </a:cubicBezTo>
                  <a:lnTo>
                    <a:pt x="2232" y="489"/>
                  </a:lnTo>
                  <a:cubicBezTo>
                    <a:pt x="2218" y="461"/>
                    <a:pt x="2204" y="447"/>
                    <a:pt x="2176" y="419"/>
                  </a:cubicBezTo>
                  <a:lnTo>
                    <a:pt x="2146" y="401"/>
                  </a:lnTo>
                  <a:close/>
                  <a:moveTo>
                    <a:pt x="2303" y="588"/>
                  </a:moveTo>
                  <a:lnTo>
                    <a:pt x="2303" y="588"/>
                  </a:lnTo>
                  <a:cubicBezTo>
                    <a:pt x="2310" y="602"/>
                    <a:pt x="2318" y="614"/>
                    <a:pt x="2325" y="623"/>
                  </a:cubicBezTo>
                  <a:lnTo>
                    <a:pt x="2325" y="623"/>
                  </a:lnTo>
                  <a:cubicBezTo>
                    <a:pt x="2318" y="611"/>
                    <a:pt x="2310" y="600"/>
                    <a:pt x="2303" y="588"/>
                  </a:cubicBezTo>
                  <a:close/>
                  <a:moveTo>
                    <a:pt x="2325" y="623"/>
                  </a:moveTo>
                  <a:cubicBezTo>
                    <a:pt x="2374" y="705"/>
                    <a:pt x="2409" y="789"/>
                    <a:pt x="2430" y="874"/>
                  </a:cubicBezTo>
                  <a:lnTo>
                    <a:pt x="2430" y="874"/>
                  </a:lnTo>
                  <a:cubicBezTo>
                    <a:pt x="2428" y="862"/>
                    <a:pt x="2427" y="850"/>
                    <a:pt x="2427" y="837"/>
                  </a:cubicBezTo>
                  <a:lnTo>
                    <a:pt x="2399" y="768"/>
                  </a:lnTo>
                  <a:cubicBezTo>
                    <a:pt x="2385" y="754"/>
                    <a:pt x="2385" y="712"/>
                    <a:pt x="2371" y="698"/>
                  </a:cubicBezTo>
                  <a:lnTo>
                    <a:pt x="2329" y="628"/>
                  </a:lnTo>
                  <a:cubicBezTo>
                    <a:pt x="2328" y="627"/>
                    <a:pt x="2327" y="625"/>
                    <a:pt x="2325" y="623"/>
                  </a:cubicBezTo>
                  <a:close/>
                  <a:moveTo>
                    <a:pt x="2430" y="874"/>
                  </a:moveTo>
                  <a:cubicBezTo>
                    <a:pt x="2434" y="904"/>
                    <a:pt x="2441" y="933"/>
                    <a:pt x="2441" y="963"/>
                  </a:cubicBezTo>
                  <a:lnTo>
                    <a:pt x="2441" y="1088"/>
                  </a:lnTo>
                  <a:cubicBezTo>
                    <a:pt x="2429" y="1554"/>
                    <a:pt x="2038" y="1952"/>
                    <a:pt x="1511" y="2063"/>
                  </a:cubicBezTo>
                  <a:lnTo>
                    <a:pt x="1511" y="2063"/>
                  </a:lnTo>
                  <a:cubicBezTo>
                    <a:pt x="2158" y="1953"/>
                    <a:pt x="2561" y="1404"/>
                    <a:pt x="2430" y="874"/>
                  </a:cubicBezTo>
                  <a:close/>
                  <a:moveTo>
                    <a:pt x="1130" y="0"/>
                  </a:moveTo>
                  <a:lnTo>
                    <a:pt x="1032" y="14"/>
                  </a:lnTo>
                  <a:cubicBezTo>
                    <a:pt x="1004" y="14"/>
                    <a:pt x="976" y="42"/>
                    <a:pt x="949" y="42"/>
                  </a:cubicBezTo>
                  <a:lnTo>
                    <a:pt x="851" y="56"/>
                  </a:lnTo>
                  <a:cubicBezTo>
                    <a:pt x="837" y="70"/>
                    <a:pt x="809" y="98"/>
                    <a:pt x="767" y="98"/>
                  </a:cubicBezTo>
                  <a:lnTo>
                    <a:pt x="683" y="126"/>
                  </a:lnTo>
                  <a:cubicBezTo>
                    <a:pt x="642" y="126"/>
                    <a:pt x="614" y="140"/>
                    <a:pt x="600" y="168"/>
                  </a:cubicBezTo>
                  <a:lnTo>
                    <a:pt x="502" y="196"/>
                  </a:lnTo>
                  <a:cubicBezTo>
                    <a:pt x="488" y="210"/>
                    <a:pt x="460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21" y="335"/>
                    <a:pt x="293" y="349"/>
                  </a:cubicBezTo>
                  <a:lnTo>
                    <a:pt x="251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39" y="558"/>
                  </a:lnTo>
                  <a:cubicBezTo>
                    <a:pt x="139" y="586"/>
                    <a:pt x="126" y="614"/>
                    <a:pt x="112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42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318" y="2093"/>
                    <a:pt x="1417" y="2082"/>
                    <a:pt x="1511" y="2063"/>
                  </a:cubicBezTo>
                  <a:lnTo>
                    <a:pt x="1511" y="2063"/>
                  </a:lnTo>
                  <a:cubicBezTo>
                    <a:pt x="1436" y="2075"/>
                    <a:pt x="1356" y="2082"/>
                    <a:pt x="1274" y="2082"/>
                  </a:cubicBezTo>
                  <a:cubicBezTo>
                    <a:pt x="1241" y="2082"/>
                    <a:pt x="1206" y="2081"/>
                    <a:pt x="1172" y="2079"/>
                  </a:cubicBezTo>
                  <a:cubicBezTo>
                    <a:pt x="391" y="2023"/>
                    <a:pt x="56" y="1437"/>
                    <a:pt x="70" y="1060"/>
                  </a:cubicBezTo>
                  <a:cubicBezTo>
                    <a:pt x="112" y="335"/>
                    <a:pt x="823" y="70"/>
                    <a:pt x="1172" y="56"/>
                  </a:cubicBezTo>
                  <a:cubicBezTo>
                    <a:pt x="1181" y="56"/>
                    <a:pt x="1209" y="62"/>
                    <a:pt x="1231" y="62"/>
                  </a:cubicBezTo>
                  <a:cubicBezTo>
                    <a:pt x="1241" y="62"/>
                    <a:pt x="1251" y="61"/>
                    <a:pt x="1255" y="56"/>
                  </a:cubicBezTo>
                  <a:cubicBezTo>
                    <a:pt x="1227" y="56"/>
                    <a:pt x="1186" y="56"/>
                    <a:pt x="1130" y="0"/>
                  </a:cubicBezTo>
                  <a:close/>
                </a:path>
              </a:pathLst>
            </a:custGeom>
            <a:solidFill>
              <a:srgbClr val="75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5"/>
            <p:cNvSpPr/>
            <p:nvPr/>
          </p:nvSpPr>
          <p:spPr>
            <a:xfrm>
              <a:off x="4393575" y="3526850"/>
              <a:ext cx="63225" cy="52325"/>
            </a:xfrm>
            <a:custGeom>
              <a:avLst/>
              <a:gdLst/>
              <a:ahLst/>
              <a:cxnLst/>
              <a:rect l="l" t="t" r="r" b="b"/>
              <a:pathLst>
                <a:path w="2529" h="2093" extrusionOk="0">
                  <a:moveTo>
                    <a:pt x="1289" y="53"/>
                  </a:moveTo>
                  <a:cubicBezTo>
                    <a:pt x="1269" y="53"/>
                    <a:pt x="1257" y="54"/>
                    <a:pt x="1255" y="56"/>
                  </a:cubicBezTo>
                  <a:lnTo>
                    <a:pt x="1353" y="56"/>
                  </a:lnTo>
                  <a:cubicBezTo>
                    <a:pt x="1327" y="54"/>
                    <a:pt x="1305" y="53"/>
                    <a:pt x="1289" y="53"/>
                  </a:cubicBezTo>
                  <a:close/>
                  <a:moveTo>
                    <a:pt x="1353" y="56"/>
                  </a:moveTo>
                  <a:cubicBezTo>
                    <a:pt x="1386" y="59"/>
                    <a:pt x="1425" y="64"/>
                    <a:pt x="1470" y="72"/>
                  </a:cubicBezTo>
                  <a:lnTo>
                    <a:pt x="1470" y="72"/>
                  </a:lnTo>
                  <a:lnTo>
                    <a:pt x="1465" y="70"/>
                  </a:lnTo>
                  <a:cubicBezTo>
                    <a:pt x="1437" y="56"/>
                    <a:pt x="1395" y="56"/>
                    <a:pt x="1367" y="56"/>
                  </a:cubicBezTo>
                  <a:close/>
                  <a:moveTo>
                    <a:pt x="1470" y="72"/>
                  </a:moveTo>
                  <a:lnTo>
                    <a:pt x="1548" y="98"/>
                  </a:lnTo>
                  <a:cubicBezTo>
                    <a:pt x="1584" y="98"/>
                    <a:pt x="1610" y="108"/>
                    <a:pt x="1634" y="111"/>
                  </a:cubicBezTo>
                  <a:lnTo>
                    <a:pt x="1634" y="111"/>
                  </a:lnTo>
                  <a:cubicBezTo>
                    <a:pt x="1575" y="94"/>
                    <a:pt x="1520" y="81"/>
                    <a:pt x="1470" y="72"/>
                  </a:cubicBezTo>
                  <a:close/>
                  <a:moveTo>
                    <a:pt x="1634" y="111"/>
                  </a:moveTo>
                  <a:lnTo>
                    <a:pt x="1634" y="111"/>
                  </a:lnTo>
                  <a:cubicBezTo>
                    <a:pt x="1666" y="121"/>
                    <a:pt x="1699" y="132"/>
                    <a:pt x="1732" y="145"/>
                  </a:cubicBezTo>
                  <a:lnTo>
                    <a:pt x="1732" y="145"/>
                  </a:lnTo>
                  <a:cubicBezTo>
                    <a:pt x="1731" y="143"/>
                    <a:pt x="1730" y="142"/>
                    <a:pt x="1730" y="140"/>
                  </a:cubicBezTo>
                  <a:lnTo>
                    <a:pt x="1646" y="112"/>
                  </a:lnTo>
                  <a:cubicBezTo>
                    <a:pt x="1642" y="112"/>
                    <a:pt x="1638" y="112"/>
                    <a:pt x="1634" y="111"/>
                  </a:cubicBezTo>
                  <a:close/>
                  <a:moveTo>
                    <a:pt x="1732" y="145"/>
                  </a:moveTo>
                  <a:lnTo>
                    <a:pt x="1732" y="145"/>
                  </a:lnTo>
                  <a:cubicBezTo>
                    <a:pt x="1749" y="168"/>
                    <a:pt x="1787" y="169"/>
                    <a:pt x="1813" y="182"/>
                  </a:cubicBezTo>
                  <a:lnTo>
                    <a:pt x="1838" y="190"/>
                  </a:lnTo>
                  <a:lnTo>
                    <a:pt x="1838" y="190"/>
                  </a:lnTo>
                  <a:cubicBezTo>
                    <a:pt x="1803" y="173"/>
                    <a:pt x="1767" y="158"/>
                    <a:pt x="1732" y="145"/>
                  </a:cubicBezTo>
                  <a:close/>
                  <a:moveTo>
                    <a:pt x="1838" y="190"/>
                  </a:moveTo>
                  <a:lnTo>
                    <a:pt x="1838" y="190"/>
                  </a:lnTo>
                  <a:cubicBezTo>
                    <a:pt x="1872" y="206"/>
                    <a:pt x="1907" y="225"/>
                    <a:pt x="1941" y="245"/>
                  </a:cubicBezTo>
                  <a:lnTo>
                    <a:pt x="1941" y="245"/>
                  </a:lnTo>
                  <a:cubicBezTo>
                    <a:pt x="1928" y="236"/>
                    <a:pt x="1912" y="225"/>
                    <a:pt x="1897" y="210"/>
                  </a:cubicBezTo>
                  <a:lnTo>
                    <a:pt x="1838" y="190"/>
                  </a:lnTo>
                  <a:close/>
                  <a:moveTo>
                    <a:pt x="1941" y="245"/>
                  </a:moveTo>
                  <a:cubicBezTo>
                    <a:pt x="1951" y="253"/>
                    <a:pt x="1961" y="259"/>
                    <a:pt x="1967" y="265"/>
                  </a:cubicBezTo>
                  <a:lnTo>
                    <a:pt x="2037" y="321"/>
                  </a:lnTo>
                  <a:cubicBezTo>
                    <a:pt x="2064" y="335"/>
                    <a:pt x="2092" y="349"/>
                    <a:pt x="2106" y="377"/>
                  </a:cubicBezTo>
                  <a:lnTo>
                    <a:pt x="2139" y="397"/>
                  </a:lnTo>
                  <a:lnTo>
                    <a:pt x="2139" y="397"/>
                  </a:lnTo>
                  <a:cubicBezTo>
                    <a:pt x="2077" y="337"/>
                    <a:pt x="2010" y="287"/>
                    <a:pt x="1941" y="245"/>
                  </a:cubicBezTo>
                  <a:close/>
                  <a:moveTo>
                    <a:pt x="2139" y="397"/>
                  </a:moveTo>
                  <a:cubicBezTo>
                    <a:pt x="2177" y="433"/>
                    <a:pt x="2213" y="473"/>
                    <a:pt x="2246" y="516"/>
                  </a:cubicBezTo>
                  <a:cubicBezTo>
                    <a:pt x="2355" y="657"/>
                    <a:pt x="2418" y="806"/>
                    <a:pt x="2441" y="953"/>
                  </a:cubicBezTo>
                  <a:lnTo>
                    <a:pt x="2441" y="953"/>
                  </a:lnTo>
                  <a:cubicBezTo>
                    <a:pt x="2439" y="914"/>
                    <a:pt x="2427" y="876"/>
                    <a:pt x="2427" y="837"/>
                  </a:cubicBezTo>
                  <a:lnTo>
                    <a:pt x="2399" y="768"/>
                  </a:lnTo>
                  <a:cubicBezTo>
                    <a:pt x="2385" y="754"/>
                    <a:pt x="2385" y="712"/>
                    <a:pt x="2371" y="698"/>
                  </a:cubicBezTo>
                  <a:lnTo>
                    <a:pt x="2329" y="628"/>
                  </a:lnTo>
                  <a:cubicBezTo>
                    <a:pt x="2315" y="614"/>
                    <a:pt x="2302" y="586"/>
                    <a:pt x="2288" y="558"/>
                  </a:cubicBezTo>
                  <a:lnTo>
                    <a:pt x="2232" y="489"/>
                  </a:lnTo>
                  <a:cubicBezTo>
                    <a:pt x="2218" y="461"/>
                    <a:pt x="2204" y="447"/>
                    <a:pt x="2176" y="419"/>
                  </a:cubicBezTo>
                  <a:lnTo>
                    <a:pt x="2139" y="397"/>
                  </a:lnTo>
                  <a:close/>
                  <a:moveTo>
                    <a:pt x="2441" y="953"/>
                  </a:moveTo>
                  <a:cubicBezTo>
                    <a:pt x="2441" y="956"/>
                    <a:pt x="2441" y="960"/>
                    <a:pt x="2441" y="963"/>
                  </a:cubicBezTo>
                  <a:lnTo>
                    <a:pt x="2441" y="1088"/>
                  </a:lnTo>
                  <a:cubicBezTo>
                    <a:pt x="2428" y="1605"/>
                    <a:pt x="1949" y="2038"/>
                    <a:pt x="1335" y="2088"/>
                  </a:cubicBezTo>
                  <a:lnTo>
                    <a:pt x="1335" y="2088"/>
                  </a:lnTo>
                  <a:cubicBezTo>
                    <a:pt x="2044" y="2052"/>
                    <a:pt x="2529" y="1512"/>
                    <a:pt x="2441" y="953"/>
                  </a:cubicBezTo>
                  <a:close/>
                  <a:moveTo>
                    <a:pt x="1130" y="0"/>
                  </a:moveTo>
                  <a:lnTo>
                    <a:pt x="1032" y="14"/>
                  </a:lnTo>
                  <a:cubicBezTo>
                    <a:pt x="1004" y="14"/>
                    <a:pt x="976" y="42"/>
                    <a:pt x="949" y="42"/>
                  </a:cubicBezTo>
                  <a:lnTo>
                    <a:pt x="851" y="56"/>
                  </a:lnTo>
                  <a:cubicBezTo>
                    <a:pt x="837" y="70"/>
                    <a:pt x="809" y="98"/>
                    <a:pt x="767" y="98"/>
                  </a:cubicBezTo>
                  <a:lnTo>
                    <a:pt x="683" y="126"/>
                  </a:lnTo>
                  <a:cubicBezTo>
                    <a:pt x="642" y="126"/>
                    <a:pt x="614" y="140"/>
                    <a:pt x="600" y="168"/>
                  </a:cubicBezTo>
                  <a:lnTo>
                    <a:pt x="502" y="196"/>
                  </a:lnTo>
                  <a:cubicBezTo>
                    <a:pt x="488" y="210"/>
                    <a:pt x="460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21" y="335"/>
                    <a:pt x="293" y="349"/>
                  </a:cubicBezTo>
                  <a:lnTo>
                    <a:pt x="251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39" y="558"/>
                  </a:lnTo>
                  <a:cubicBezTo>
                    <a:pt x="139" y="586"/>
                    <a:pt x="126" y="614"/>
                    <a:pt x="112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42" y="781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196" y="2093"/>
                    <a:pt x="1206" y="2093"/>
                    <a:pt x="1216" y="2093"/>
                  </a:cubicBezTo>
                  <a:cubicBezTo>
                    <a:pt x="1256" y="2093"/>
                    <a:pt x="1296" y="2091"/>
                    <a:pt x="1335" y="2088"/>
                  </a:cubicBezTo>
                  <a:lnTo>
                    <a:pt x="1335" y="2088"/>
                  </a:lnTo>
                  <a:cubicBezTo>
                    <a:pt x="1311" y="2089"/>
                    <a:pt x="1286" y="2090"/>
                    <a:pt x="1260" y="2090"/>
                  </a:cubicBezTo>
                  <a:cubicBezTo>
                    <a:pt x="1200" y="2090"/>
                    <a:pt x="1137" y="2086"/>
                    <a:pt x="1074" y="2079"/>
                  </a:cubicBezTo>
                  <a:cubicBezTo>
                    <a:pt x="544" y="2009"/>
                    <a:pt x="14" y="1591"/>
                    <a:pt x="70" y="1005"/>
                  </a:cubicBezTo>
                  <a:cubicBezTo>
                    <a:pt x="126" y="475"/>
                    <a:pt x="628" y="56"/>
                    <a:pt x="1241" y="56"/>
                  </a:cubicBezTo>
                  <a:lnTo>
                    <a:pt x="1255" y="56"/>
                  </a:lnTo>
                  <a:cubicBezTo>
                    <a:pt x="1227" y="56"/>
                    <a:pt x="1186" y="56"/>
                    <a:pt x="1130" y="0"/>
                  </a:cubicBezTo>
                  <a:close/>
                </a:path>
              </a:pathLst>
            </a:custGeom>
            <a:solidFill>
              <a:srgbClr val="72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5"/>
            <p:cNvSpPr/>
            <p:nvPr/>
          </p:nvSpPr>
          <p:spPr>
            <a:xfrm>
              <a:off x="4420075" y="3541700"/>
              <a:ext cx="33950" cy="34475"/>
            </a:xfrm>
            <a:custGeom>
              <a:avLst/>
              <a:gdLst/>
              <a:ahLst/>
              <a:cxnLst/>
              <a:rect l="l" t="t" r="r" b="b"/>
              <a:pathLst>
                <a:path w="1358" h="1379" extrusionOk="0">
                  <a:moveTo>
                    <a:pt x="1058" y="1"/>
                  </a:moveTo>
                  <a:cubicBezTo>
                    <a:pt x="1048" y="1"/>
                    <a:pt x="1040" y="2"/>
                    <a:pt x="1032" y="6"/>
                  </a:cubicBezTo>
                  <a:cubicBezTo>
                    <a:pt x="1018" y="20"/>
                    <a:pt x="1032" y="76"/>
                    <a:pt x="1046" y="174"/>
                  </a:cubicBezTo>
                  <a:cubicBezTo>
                    <a:pt x="1088" y="369"/>
                    <a:pt x="1074" y="494"/>
                    <a:pt x="1046" y="550"/>
                  </a:cubicBezTo>
                  <a:cubicBezTo>
                    <a:pt x="977" y="787"/>
                    <a:pt x="739" y="1108"/>
                    <a:pt x="209" y="1192"/>
                  </a:cubicBezTo>
                  <a:cubicBezTo>
                    <a:pt x="42" y="1220"/>
                    <a:pt x="42" y="1220"/>
                    <a:pt x="28" y="1248"/>
                  </a:cubicBezTo>
                  <a:lnTo>
                    <a:pt x="0" y="1262"/>
                  </a:lnTo>
                  <a:cubicBezTo>
                    <a:pt x="0" y="1275"/>
                    <a:pt x="42" y="1289"/>
                    <a:pt x="42" y="1289"/>
                  </a:cubicBezTo>
                  <a:cubicBezTo>
                    <a:pt x="108" y="1349"/>
                    <a:pt x="216" y="1378"/>
                    <a:pt x="343" y="1378"/>
                  </a:cubicBezTo>
                  <a:cubicBezTo>
                    <a:pt x="754" y="1378"/>
                    <a:pt x="1357" y="1067"/>
                    <a:pt x="1325" y="439"/>
                  </a:cubicBezTo>
                  <a:cubicBezTo>
                    <a:pt x="1313" y="185"/>
                    <a:pt x="1150" y="1"/>
                    <a:pt x="1058" y="1"/>
                  </a:cubicBezTo>
                  <a:close/>
                </a:path>
              </a:pathLst>
            </a:custGeom>
            <a:solidFill>
              <a:srgbClr val="BDB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5"/>
            <p:cNvSpPr/>
            <p:nvPr/>
          </p:nvSpPr>
          <p:spPr>
            <a:xfrm>
              <a:off x="4424600" y="3528250"/>
              <a:ext cx="17450" cy="4900"/>
            </a:xfrm>
            <a:custGeom>
              <a:avLst/>
              <a:gdLst/>
              <a:ahLst/>
              <a:cxnLst/>
              <a:rect l="l" t="t" r="r" b="b"/>
              <a:pathLst>
                <a:path w="698" h="196" extrusionOk="0">
                  <a:moveTo>
                    <a:pt x="0" y="0"/>
                  </a:moveTo>
                  <a:cubicBezTo>
                    <a:pt x="94" y="4"/>
                    <a:pt x="176" y="14"/>
                    <a:pt x="249" y="27"/>
                  </a:cubicBezTo>
                  <a:lnTo>
                    <a:pt x="249" y="27"/>
                  </a:lnTo>
                  <a:lnTo>
                    <a:pt x="210" y="14"/>
                  </a:lnTo>
                  <a:cubicBezTo>
                    <a:pt x="168" y="0"/>
                    <a:pt x="140" y="0"/>
                    <a:pt x="98" y="0"/>
                  </a:cubicBezTo>
                  <a:close/>
                  <a:moveTo>
                    <a:pt x="249" y="27"/>
                  </a:moveTo>
                  <a:lnTo>
                    <a:pt x="293" y="42"/>
                  </a:lnTo>
                  <a:cubicBezTo>
                    <a:pt x="324" y="42"/>
                    <a:pt x="347" y="49"/>
                    <a:pt x="363" y="53"/>
                  </a:cubicBezTo>
                  <a:lnTo>
                    <a:pt x="363" y="53"/>
                  </a:lnTo>
                  <a:cubicBezTo>
                    <a:pt x="328" y="44"/>
                    <a:pt x="290" y="35"/>
                    <a:pt x="249" y="27"/>
                  </a:cubicBezTo>
                  <a:close/>
                  <a:moveTo>
                    <a:pt x="363" y="53"/>
                  </a:moveTo>
                  <a:cubicBezTo>
                    <a:pt x="406" y="65"/>
                    <a:pt x="445" y="79"/>
                    <a:pt x="480" y="93"/>
                  </a:cubicBezTo>
                  <a:lnTo>
                    <a:pt x="480" y="93"/>
                  </a:lnTo>
                  <a:cubicBezTo>
                    <a:pt x="478" y="90"/>
                    <a:pt x="476" y="87"/>
                    <a:pt x="475" y="84"/>
                  </a:cubicBezTo>
                  <a:lnTo>
                    <a:pt x="377" y="56"/>
                  </a:lnTo>
                  <a:cubicBezTo>
                    <a:pt x="373" y="56"/>
                    <a:pt x="368" y="55"/>
                    <a:pt x="363" y="53"/>
                  </a:cubicBezTo>
                  <a:close/>
                  <a:moveTo>
                    <a:pt x="480" y="93"/>
                  </a:moveTo>
                  <a:cubicBezTo>
                    <a:pt x="494" y="110"/>
                    <a:pt x="517" y="113"/>
                    <a:pt x="550" y="123"/>
                  </a:cubicBezTo>
                  <a:lnTo>
                    <a:pt x="550" y="123"/>
                  </a:lnTo>
                  <a:cubicBezTo>
                    <a:pt x="529" y="113"/>
                    <a:pt x="505" y="103"/>
                    <a:pt x="480" y="93"/>
                  </a:cubicBezTo>
                  <a:close/>
                  <a:moveTo>
                    <a:pt x="550" y="123"/>
                  </a:moveTo>
                  <a:cubicBezTo>
                    <a:pt x="592" y="143"/>
                    <a:pt x="627" y="163"/>
                    <a:pt x="656" y="181"/>
                  </a:cubicBezTo>
                  <a:lnTo>
                    <a:pt x="698" y="195"/>
                  </a:lnTo>
                  <a:lnTo>
                    <a:pt x="642" y="154"/>
                  </a:lnTo>
                  <a:lnTo>
                    <a:pt x="558" y="126"/>
                  </a:lnTo>
                  <a:cubicBezTo>
                    <a:pt x="556" y="125"/>
                    <a:pt x="553" y="124"/>
                    <a:pt x="550" y="123"/>
                  </a:cubicBezTo>
                  <a:close/>
                </a:path>
              </a:pathLst>
            </a:custGeom>
            <a:solidFill>
              <a:srgbClr val="6E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5"/>
            <p:cNvSpPr/>
            <p:nvPr/>
          </p:nvSpPr>
          <p:spPr>
            <a:xfrm>
              <a:off x="4393575" y="3526850"/>
              <a:ext cx="62575" cy="52350"/>
            </a:xfrm>
            <a:custGeom>
              <a:avLst/>
              <a:gdLst/>
              <a:ahLst/>
              <a:cxnLst/>
              <a:rect l="l" t="t" r="r" b="b"/>
              <a:pathLst>
                <a:path w="2503" h="2094" extrusionOk="0">
                  <a:moveTo>
                    <a:pt x="2385" y="754"/>
                  </a:moveTo>
                  <a:cubicBezTo>
                    <a:pt x="2395" y="784"/>
                    <a:pt x="2398" y="806"/>
                    <a:pt x="2409" y="822"/>
                  </a:cubicBezTo>
                  <a:lnTo>
                    <a:pt x="2409" y="822"/>
                  </a:lnTo>
                  <a:cubicBezTo>
                    <a:pt x="2402" y="799"/>
                    <a:pt x="2394" y="776"/>
                    <a:pt x="2385" y="754"/>
                  </a:cubicBezTo>
                  <a:close/>
                  <a:moveTo>
                    <a:pt x="2409" y="822"/>
                  </a:moveTo>
                  <a:lnTo>
                    <a:pt x="2409" y="822"/>
                  </a:lnTo>
                  <a:cubicBezTo>
                    <a:pt x="2424" y="872"/>
                    <a:pt x="2435" y="922"/>
                    <a:pt x="2441" y="971"/>
                  </a:cubicBezTo>
                  <a:lnTo>
                    <a:pt x="2441" y="971"/>
                  </a:lnTo>
                  <a:lnTo>
                    <a:pt x="2441" y="963"/>
                  </a:lnTo>
                  <a:cubicBezTo>
                    <a:pt x="2441" y="935"/>
                    <a:pt x="2427" y="879"/>
                    <a:pt x="2427" y="837"/>
                  </a:cubicBezTo>
                  <a:cubicBezTo>
                    <a:pt x="2419" y="833"/>
                    <a:pt x="2413" y="828"/>
                    <a:pt x="2409" y="822"/>
                  </a:cubicBezTo>
                  <a:close/>
                  <a:moveTo>
                    <a:pt x="2441" y="971"/>
                  </a:moveTo>
                  <a:lnTo>
                    <a:pt x="2441" y="1088"/>
                  </a:lnTo>
                  <a:cubicBezTo>
                    <a:pt x="2430" y="1539"/>
                    <a:pt x="2064" y="1935"/>
                    <a:pt x="1563" y="2056"/>
                  </a:cubicBezTo>
                  <a:lnTo>
                    <a:pt x="1563" y="2056"/>
                  </a:lnTo>
                  <a:cubicBezTo>
                    <a:pt x="2119" y="1929"/>
                    <a:pt x="2503" y="1469"/>
                    <a:pt x="2441" y="971"/>
                  </a:cubicBezTo>
                  <a:close/>
                  <a:moveTo>
                    <a:pt x="1130" y="0"/>
                  </a:moveTo>
                  <a:lnTo>
                    <a:pt x="1032" y="28"/>
                  </a:lnTo>
                  <a:cubicBezTo>
                    <a:pt x="1004" y="28"/>
                    <a:pt x="976" y="42"/>
                    <a:pt x="949" y="42"/>
                  </a:cubicBezTo>
                  <a:lnTo>
                    <a:pt x="851" y="56"/>
                  </a:lnTo>
                  <a:cubicBezTo>
                    <a:pt x="837" y="70"/>
                    <a:pt x="809" y="98"/>
                    <a:pt x="767" y="98"/>
                  </a:cubicBezTo>
                  <a:lnTo>
                    <a:pt x="683" y="126"/>
                  </a:lnTo>
                  <a:cubicBezTo>
                    <a:pt x="642" y="126"/>
                    <a:pt x="614" y="140"/>
                    <a:pt x="600" y="168"/>
                  </a:cubicBezTo>
                  <a:lnTo>
                    <a:pt x="502" y="196"/>
                  </a:lnTo>
                  <a:cubicBezTo>
                    <a:pt x="488" y="210"/>
                    <a:pt x="460" y="237"/>
                    <a:pt x="432" y="251"/>
                  </a:cubicBezTo>
                  <a:lnTo>
                    <a:pt x="363" y="307"/>
                  </a:lnTo>
                  <a:cubicBezTo>
                    <a:pt x="349" y="321"/>
                    <a:pt x="321" y="335"/>
                    <a:pt x="293" y="349"/>
                  </a:cubicBezTo>
                  <a:lnTo>
                    <a:pt x="251" y="419"/>
                  </a:lnTo>
                  <a:cubicBezTo>
                    <a:pt x="223" y="447"/>
                    <a:pt x="209" y="475"/>
                    <a:pt x="195" y="489"/>
                  </a:cubicBezTo>
                  <a:lnTo>
                    <a:pt x="139" y="558"/>
                  </a:lnTo>
                  <a:cubicBezTo>
                    <a:pt x="139" y="586"/>
                    <a:pt x="126" y="614"/>
                    <a:pt x="112" y="628"/>
                  </a:cubicBezTo>
                  <a:lnTo>
                    <a:pt x="70" y="698"/>
                  </a:lnTo>
                  <a:cubicBezTo>
                    <a:pt x="56" y="740"/>
                    <a:pt x="56" y="768"/>
                    <a:pt x="42" y="795"/>
                  </a:cubicBezTo>
                  <a:lnTo>
                    <a:pt x="14" y="879"/>
                  </a:lnTo>
                  <a:cubicBezTo>
                    <a:pt x="14" y="907"/>
                    <a:pt x="0" y="949"/>
                    <a:pt x="0" y="963"/>
                  </a:cubicBezTo>
                  <a:lnTo>
                    <a:pt x="0" y="1047"/>
                  </a:lnTo>
                  <a:lnTo>
                    <a:pt x="0" y="1102"/>
                  </a:lnTo>
                  <a:lnTo>
                    <a:pt x="0" y="1186"/>
                  </a:lnTo>
                  <a:cubicBezTo>
                    <a:pt x="70" y="1702"/>
                    <a:pt x="558" y="2093"/>
                    <a:pt x="1186" y="2093"/>
                  </a:cubicBezTo>
                  <a:cubicBezTo>
                    <a:pt x="1205" y="2093"/>
                    <a:pt x="1224" y="2094"/>
                    <a:pt x="1243" y="2094"/>
                  </a:cubicBezTo>
                  <a:cubicBezTo>
                    <a:pt x="1354" y="2094"/>
                    <a:pt x="1461" y="2081"/>
                    <a:pt x="1563" y="2056"/>
                  </a:cubicBezTo>
                  <a:lnTo>
                    <a:pt x="1563" y="2056"/>
                  </a:lnTo>
                  <a:cubicBezTo>
                    <a:pt x="1466" y="2078"/>
                    <a:pt x="1363" y="2090"/>
                    <a:pt x="1256" y="2090"/>
                  </a:cubicBezTo>
                  <a:cubicBezTo>
                    <a:pt x="1196" y="2090"/>
                    <a:pt x="1136" y="2086"/>
                    <a:pt x="1074" y="2079"/>
                  </a:cubicBezTo>
                  <a:cubicBezTo>
                    <a:pt x="544" y="2023"/>
                    <a:pt x="14" y="1591"/>
                    <a:pt x="70" y="1005"/>
                  </a:cubicBezTo>
                  <a:cubicBezTo>
                    <a:pt x="84" y="740"/>
                    <a:pt x="223" y="516"/>
                    <a:pt x="432" y="335"/>
                  </a:cubicBezTo>
                  <a:cubicBezTo>
                    <a:pt x="753" y="98"/>
                    <a:pt x="1088" y="56"/>
                    <a:pt x="1172" y="56"/>
                  </a:cubicBezTo>
                  <a:cubicBezTo>
                    <a:pt x="1181" y="56"/>
                    <a:pt x="1209" y="62"/>
                    <a:pt x="1231" y="62"/>
                  </a:cubicBezTo>
                  <a:cubicBezTo>
                    <a:pt x="1241" y="62"/>
                    <a:pt x="1251" y="61"/>
                    <a:pt x="1255" y="56"/>
                  </a:cubicBezTo>
                  <a:cubicBezTo>
                    <a:pt x="1227" y="56"/>
                    <a:pt x="1186" y="56"/>
                    <a:pt x="1130" y="0"/>
                  </a:cubicBezTo>
                  <a:close/>
                </a:path>
              </a:pathLst>
            </a:custGeom>
            <a:solidFill>
              <a:srgbClr val="6E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5"/>
            <p:cNvSpPr/>
            <p:nvPr/>
          </p:nvSpPr>
          <p:spPr>
            <a:xfrm>
              <a:off x="4422500" y="3544100"/>
              <a:ext cx="32125" cy="32650"/>
            </a:xfrm>
            <a:custGeom>
              <a:avLst/>
              <a:gdLst/>
              <a:ahLst/>
              <a:cxnLst/>
              <a:rect l="l" t="t" r="r" b="b"/>
              <a:pathLst>
                <a:path w="1285" h="1306" extrusionOk="0">
                  <a:moveTo>
                    <a:pt x="1014" y="0"/>
                  </a:moveTo>
                  <a:cubicBezTo>
                    <a:pt x="1006" y="0"/>
                    <a:pt x="998" y="3"/>
                    <a:pt x="991" y="8"/>
                  </a:cubicBezTo>
                  <a:lnTo>
                    <a:pt x="991" y="105"/>
                  </a:lnTo>
                  <a:cubicBezTo>
                    <a:pt x="1019" y="343"/>
                    <a:pt x="977" y="482"/>
                    <a:pt x="949" y="538"/>
                  </a:cubicBezTo>
                  <a:cubicBezTo>
                    <a:pt x="796" y="970"/>
                    <a:pt x="294" y="1096"/>
                    <a:pt x="140" y="1124"/>
                  </a:cubicBezTo>
                  <a:cubicBezTo>
                    <a:pt x="15" y="1166"/>
                    <a:pt x="1" y="1179"/>
                    <a:pt x="1" y="1179"/>
                  </a:cubicBezTo>
                  <a:lnTo>
                    <a:pt x="15" y="1221"/>
                  </a:lnTo>
                  <a:cubicBezTo>
                    <a:pt x="15" y="1235"/>
                    <a:pt x="29" y="1249"/>
                    <a:pt x="43" y="1249"/>
                  </a:cubicBezTo>
                  <a:cubicBezTo>
                    <a:pt x="104" y="1287"/>
                    <a:pt x="191" y="1306"/>
                    <a:pt x="288" y="1306"/>
                  </a:cubicBezTo>
                  <a:cubicBezTo>
                    <a:pt x="480" y="1306"/>
                    <a:pt x="713" y="1234"/>
                    <a:pt x="880" y="1096"/>
                  </a:cubicBezTo>
                  <a:cubicBezTo>
                    <a:pt x="1284" y="775"/>
                    <a:pt x="1256" y="412"/>
                    <a:pt x="1228" y="315"/>
                  </a:cubicBezTo>
                  <a:cubicBezTo>
                    <a:pt x="1191" y="131"/>
                    <a:pt x="1079" y="0"/>
                    <a:pt x="1014" y="0"/>
                  </a:cubicBezTo>
                  <a:close/>
                </a:path>
              </a:pathLst>
            </a:custGeom>
            <a:solidFill>
              <a:srgbClr val="C1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5"/>
            <p:cNvSpPr/>
            <p:nvPr/>
          </p:nvSpPr>
          <p:spPr>
            <a:xfrm>
              <a:off x="4424950" y="3528600"/>
              <a:ext cx="11525" cy="1750"/>
            </a:xfrm>
            <a:custGeom>
              <a:avLst/>
              <a:gdLst/>
              <a:ahLst/>
              <a:cxnLst/>
              <a:rect l="l" t="t" r="r" b="b"/>
              <a:pathLst>
                <a:path w="461" h="70" extrusionOk="0">
                  <a:moveTo>
                    <a:pt x="0" y="0"/>
                  </a:moveTo>
                  <a:cubicBezTo>
                    <a:pt x="71" y="0"/>
                    <a:pt x="133" y="5"/>
                    <a:pt x="187" y="12"/>
                  </a:cubicBezTo>
                  <a:lnTo>
                    <a:pt x="187" y="12"/>
                  </a:lnTo>
                  <a:cubicBezTo>
                    <a:pt x="162" y="0"/>
                    <a:pt x="133" y="0"/>
                    <a:pt x="112" y="0"/>
                  </a:cubicBezTo>
                  <a:close/>
                  <a:moveTo>
                    <a:pt x="187" y="12"/>
                  </a:moveTo>
                  <a:lnTo>
                    <a:pt x="187" y="12"/>
                  </a:lnTo>
                  <a:cubicBezTo>
                    <a:pt x="195" y="16"/>
                    <a:pt x="203" y="21"/>
                    <a:pt x="210" y="28"/>
                  </a:cubicBezTo>
                  <a:lnTo>
                    <a:pt x="293" y="42"/>
                  </a:lnTo>
                  <a:cubicBezTo>
                    <a:pt x="335" y="42"/>
                    <a:pt x="363" y="56"/>
                    <a:pt x="391" y="56"/>
                  </a:cubicBezTo>
                  <a:cubicBezTo>
                    <a:pt x="394" y="56"/>
                    <a:pt x="398" y="56"/>
                    <a:pt x="402" y="56"/>
                  </a:cubicBezTo>
                  <a:lnTo>
                    <a:pt x="402" y="56"/>
                  </a:lnTo>
                  <a:cubicBezTo>
                    <a:pt x="337" y="40"/>
                    <a:pt x="269" y="23"/>
                    <a:pt x="187" y="12"/>
                  </a:cubicBezTo>
                  <a:close/>
                  <a:moveTo>
                    <a:pt x="402" y="56"/>
                  </a:moveTo>
                  <a:cubicBezTo>
                    <a:pt x="422" y="61"/>
                    <a:pt x="441" y="66"/>
                    <a:pt x="461" y="70"/>
                  </a:cubicBezTo>
                  <a:cubicBezTo>
                    <a:pt x="439" y="59"/>
                    <a:pt x="417" y="57"/>
                    <a:pt x="402" y="56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5"/>
            <p:cNvSpPr/>
            <p:nvPr/>
          </p:nvSpPr>
          <p:spPr>
            <a:xfrm>
              <a:off x="4393225" y="3526850"/>
              <a:ext cx="63850" cy="52350"/>
            </a:xfrm>
            <a:custGeom>
              <a:avLst/>
              <a:gdLst/>
              <a:ahLst/>
              <a:cxnLst/>
              <a:rect l="l" t="t" r="r" b="b"/>
              <a:pathLst>
                <a:path w="2554" h="2094" extrusionOk="0">
                  <a:moveTo>
                    <a:pt x="1144" y="0"/>
                  </a:moveTo>
                  <a:lnTo>
                    <a:pt x="1046" y="14"/>
                  </a:lnTo>
                  <a:cubicBezTo>
                    <a:pt x="1018" y="14"/>
                    <a:pt x="990" y="42"/>
                    <a:pt x="963" y="42"/>
                  </a:cubicBezTo>
                  <a:lnTo>
                    <a:pt x="865" y="56"/>
                  </a:lnTo>
                  <a:cubicBezTo>
                    <a:pt x="851" y="70"/>
                    <a:pt x="823" y="98"/>
                    <a:pt x="781" y="98"/>
                  </a:cubicBezTo>
                  <a:lnTo>
                    <a:pt x="697" y="126"/>
                  </a:lnTo>
                  <a:cubicBezTo>
                    <a:pt x="656" y="126"/>
                    <a:pt x="628" y="140"/>
                    <a:pt x="614" y="168"/>
                  </a:cubicBezTo>
                  <a:lnTo>
                    <a:pt x="516" y="196"/>
                  </a:lnTo>
                  <a:cubicBezTo>
                    <a:pt x="502" y="210"/>
                    <a:pt x="474" y="237"/>
                    <a:pt x="446" y="251"/>
                  </a:cubicBezTo>
                  <a:lnTo>
                    <a:pt x="377" y="307"/>
                  </a:lnTo>
                  <a:cubicBezTo>
                    <a:pt x="363" y="321"/>
                    <a:pt x="335" y="335"/>
                    <a:pt x="307" y="349"/>
                  </a:cubicBezTo>
                  <a:lnTo>
                    <a:pt x="265" y="419"/>
                  </a:lnTo>
                  <a:cubicBezTo>
                    <a:pt x="237" y="447"/>
                    <a:pt x="223" y="475"/>
                    <a:pt x="209" y="489"/>
                  </a:cubicBezTo>
                  <a:lnTo>
                    <a:pt x="153" y="558"/>
                  </a:lnTo>
                  <a:cubicBezTo>
                    <a:pt x="153" y="586"/>
                    <a:pt x="140" y="614"/>
                    <a:pt x="126" y="628"/>
                  </a:cubicBezTo>
                  <a:lnTo>
                    <a:pt x="84" y="698"/>
                  </a:lnTo>
                  <a:cubicBezTo>
                    <a:pt x="70" y="740"/>
                    <a:pt x="70" y="768"/>
                    <a:pt x="56" y="781"/>
                  </a:cubicBezTo>
                  <a:lnTo>
                    <a:pt x="28" y="879"/>
                  </a:lnTo>
                  <a:cubicBezTo>
                    <a:pt x="28" y="907"/>
                    <a:pt x="14" y="949"/>
                    <a:pt x="14" y="963"/>
                  </a:cubicBezTo>
                  <a:lnTo>
                    <a:pt x="14" y="1047"/>
                  </a:lnTo>
                  <a:lnTo>
                    <a:pt x="14" y="1102"/>
                  </a:lnTo>
                  <a:lnTo>
                    <a:pt x="14" y="1186"/>
                  </a:lnTo>
                  <a:cubicBezTo>
                    <a:pt x="84" y="1702"/>
                    <a:pt x="572" y="2093"/>
                    <a:pt x="1200" y="2093"/>
                  </a:cubicBezTo>
                  <a:cubicBezTo>
                    <a:pt x="1210" y="2093"/>
                    <a:pt x="1220" y="2093"/>
                    <a:pt x="1230" y="2093"/>
                  </a:cubicBezTo>
                  <a:cubicBezTo>
                    <a:pt x="1234" y="2093"/>
                    <a:pt x="1237" y="2093"/>
                    <a:pt x="1241" y="2093"/>
                  </a:cubicBezTo>
                  <a:lnTo>
                    <a:pt x="1241" y="2093"/>
                  </a:lnTo>
                  <a:cubicBezTo>
                    <a:pt x="1247" y="2093"/>
                    <a:pt x="1253" y="2093"/>
                    <a:pt x="1260" y="2093"/>
                  </a:cubicBezTo>
                  <a:cubicBezTo>
                    <a:pt x="1975" y="2093"/>
                    <a:pt x="2554" y="1549"/>
                    <a:pt x="2455" y="907"/>
                  </a:cubicBezTo>
                  <a:lnTo>
                    <a:pt x="2455" y="907"/>
                  </a:lnTo>
                  <a:lnTo>
                    <a:pt x="2455" y="963"/>
                  </a:lnTo>
                  <a:lnTo>
                    <a:pt x="2455" y="1088"/>
                  </a:lnTo>
                  <a:cubicBezTo>
                    <a:pt x="2441" y="1635"/>
                    <a:pt x="1906" y="2088"/>
                    <a:pt x="1241" y="2093"/>
                  </a:cubicBezTo>
                  <a:lnTo>
                    <a:pt x="1241" y="2093"/>
                  </a:lnTo>
                  <a:cubicBezTo>
                    <a:pt x="1154" y="2092"/>
                    <a:pt x="1066" y="2083"/>
                    <a:pt x="976" y="2065"/>
                  </a:cubicBezTo>
                  <a:cubicBezTo>
                    <a:pt x="321" y="1939"/>
                    <a:pt x="0" y="1395"/>
                    <a:pt x="70" y="977"/>
                  </a:cubicBezTo>
                  <a:cubicBezTo>
                    <a:pt x="84" y="879"/>
                    <a:pt x="126" y="586"/>
                    <a:pt x="446" y="321"/>
                  </a:cubicBezTo>
                  <a:cubicBezTo>
                    <a:pt x="753" y="98"/>
                    <a:pt x="1074" y="56"/>
                    <a:pt x="1269" y="56"/>
                  </a:cubicBezTo>
                  <a:cubicBezTo>
                    <a:pt x="1241" y="56"/>
                    <a:pt x="1200" y="56"/>
                    <a:pt x="1144" y="0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5"/>
            <p:cNvSpPr/>
            <p:nvPr/>
          </p:nvSpPr>
          <p:spPr>
            <a:xfrm>
              <a:off x="4424250" y="3544975"/>
              <a:ext cx="29675" cy="30425"/>
            </a:xfrm>
            <a:custGeom>
              <a:avLst/>
              <a:gdLst/>
              <a:ahLst/>
              <a:cxnLst/>
              <a:rect l="l" t="t" r="r" b="b"/>
              <a:pathLst>
                <a:path w="1187" h="1217" extrusionOk="0">
                  <a:moveTo>
                    <a:pt x="977" y="1"/>
                  </a:moveTo>
                  <a:cubicBezTo>
                    <a:pt x="935" y="1"/>
                    <a:pt x="935" y="70"/>
                    <a:pt x="935" y="182"/>
                  </a:cubicBezTo>
                  <a:cubicBezTo>
                    <a:pt x="935" y="210"/>
                    <a:pt x="935" y="322"/>
                    <a:pt x="907" y="433"/>
                  </a:cubicBezTo>
                  <a:cubicBezTo>
                    <a:pt x="851" y="600"/>
                    <a:pt x="768" y="740"/>
                    <a:pt x="600" y="866"/>
                  </a:cubicBezTo>
                  <a:cubicBezTo>
                    <a:pt x="461" y="991"/>
                    <a:pt x="293" y="1047"/>
                    <a:pt x="140" y="1089"/>
                  </a:cubicBezTo>
                  <a:cubicBezTo>
                    <a:pt x="42" y="1131"/>
                    <a:pt x="28" y="1131"/>
                    <a:pt x="14" y="1144"/>
                  </a:cubicBezTo>
                  <a:lnTo>
                    <a:pt x="0" y="1144"/>
                  </a:lnTo>
                  <a:lnTo>
                    <a:pt x="0" y="1158"/>
                  </a:lnTo>
                  <a:cubicBezTo>
                    <a:pt x="18" y="1194"/>
                    <a:pt x="94" y="1216"/>
                    <a:pt x="199" y="1216"/>
                  </a:cubicBezTo>
                  <a:cubicBezTo>
                    <a:pt x="503" y="1216"/>
                    <a:pt x="1051" y="1031"/>
                    <a:pt x="1144" y="461"/>
                  </a:cubicBezTo>
                  <a:cubicBezTo>
                    <a:pt x="1186" y="238"/>
                    <a:pt x="1075" y="15"/>
                    <a:pt x="977" y="1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5"/>
            <p:cNvSpPr/>
            <p:nvPr/>
          </p:nvSpPr>
          <p:spPr>
            <a:xfrm>
              <a:off x="4425300" y="3546850"/>
              <a:ext cx="28625" cy="29550"/>
            </a:xfrm>
            <a:custGeom>
              <a:avLst/>
              <a:gdLst/>
              <a:ahLst/>
              <a:cxnLst/>
              <a:rect l="l" t="t" r="r" b="b"/>
              <a:pathLst>
                <a:path w="1145" h="1182" extrusionOk="0">
                  <a:moveTo>
                    <a:pt x="956" y="0"/>
                  </a:moveTo>
                  <a:cubicBezTo>
                    <a:pt x="948" y="0"/>
                    <a:pt x="941" y="3"/>
                    <a:pt x="935" y="9"/>
                  </a:cubicBezTo>
                  <a:cubicBezTo>
                    <a:pt x="935" y="23"/>
                    <a:pt x="907" y="65"/>
                    <a:pt x="907" y="135"/>
                  </a:cubicBezTo>
                  <a:cubicBezTo>
                    <a:pt x="907" y="344"/>
                    <a:pt x="865" y="498"/>
                    <a:pt x="698" y="693"/>
                  </a:cubicBezTo>
                  <a:cubicBezTo>
                    <a:pt x="558" y="846"/>
                    <a:pt x="475" y="874"/>
                    <a:pt x="112" y="1042"/>
                  </a:cubicBezTo>
                  <a:cubicBezTo>
                    <a:pt x="42" y="1069"/>
                    <a:pt x="42" y="1069"/>
                    <a:pt x="28" y="1083"/>
                  </a:cubicBezTo>
                  <a:cubicBezTo>
                    <a:pt x="0" y="1083"/>
                    <a:pt x="0" y="1083"/>
                    <a:pt x="0" y="1125"/>
                  </a:cubicBezTo>
                  <a:lnTo>
                    <a:pt x="28" y="1139"/>
                  </a:lnTo>
                  <a:cubicBezTo>
                    <a:pt x="53" y="1164"/>
                    <a:pt x="113" y="1181"/>
                    <a:pt x="196" y="1181"/>
                  </a:cubicBezTo>
                  <a:cubicBezTo>
                    <a:pt x="350" y="1181"/>
                    <a:pt x="583" y="1120"/>
                    <a:pt x="809" y="930"/>
                  </a:cubicBezTo>
                  <a:cubicBezTo>
                    <a:pt x="1019" y="735"/>
                    <a:pt x="1144" y="456"/>
                    <a:pt x="1088" y="219"/>
                  </a:cubicBezTo>
                  <a:cubicBezTo>
                    <a:pt x="1076" y="99"/>
                    <a:pt x="1003" y="0"/>
                    <a:pt x="956" y="0"/>
                  </a:cubicBezTo>
                  <a:close/>
                </a:path>
              </a:pathLst>
            </a:custGeom>
            <a:solidFill>
              <a:srgbClr val="C8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5"/>
            <p:cNvSpPr/>
            <p:nvPr/>
          </p:nvSpPr>
          <p:spPr>
            <a:xfrm>
              <a:off x="4392175" y="3526850"/>
              <a:ext cx="57900" cy="52325"/>
            </a:xfrm>
            <a:custGeom>
              <a:avLst/>
              <a:gdLst/>
              <a:ahLst/>
              <a:cxnLst/>
              <a:rect l="l" t="t" r="r" b="b"/>
              <a:pathLst>
                <a:path w="2316" h="2093" extrusionOk="0">
                  <a:moveTo>
                    <a:pt x="2316" y="1591"/>
                  </a:moveTo>
                  <a:cubicBezTo>
                    <a:pt x="2185" y="1762"/>
                    <a:pt x="1993" y="1904"/>
                    <a:pt x="1769" y="1993"/>
                  </a:cubicBezTo>
                  <a:lnTo>
                    <a:pt x="1769" y="1993"/>
                  </a:lnTo>
                  <a:cubicBezTo>
                    <a:pt x="1978" y="1916"/>
                    <a:pt x="2173" y="1785"/>
                    <a:pt x="2316" y="1591"/>
                  </a:cubicBezTo>
                  <a:close/>
                  <a:moveTo>
                    <a:pt x="1200" y="0"/>
                  </a:moveTo>
                  <a:lnTo>
                    <a:pt x="1102" y="28"/>
                  </a:lnTo>
                  <a:cubicBezTo>
                    <a:pt x="1088" y="28"/>
                    <a:pt x="1046" y="42"/>
                    <a:pt x="1018" y="42"/>
                  </a:cubicBezTo>
                  <a:lnTo>
                    <a:pt x="921" y="56"/>
                  </a:lnTo>
                  <a:cubicBezTo>
                    <a:pt x="907" y="70"/>
                    <a:pt x="879" y="98"/>
                    <a:pt x="837" y="98"/>
                  </a:cubicBezTo>
                  <a:lnTo>
                    <a:pt x="753" y="126"/>
                  </a:lnTo>
                  <a:cubicBezTo>
                    <a:pt x="712" y="126"/>
                    <a:pt x="684" y="140"/>
                    <a:pt x="670" y="168"/>
                  </a:cubicBezTo>
                  <a:lnTo>
                    <a:pt x="572" y="196"/>
                  </a:lnTo>
                  <a:cubicBezTo>
                    <a:pt x="558" y="210"/>
                    <a:pt x="530" y="237"/>
                    <a:pt x="502" y="251"/>
                  </a:cubicBezTo>
                  <a:lnTo>
                    <a:pt x="433" y="307"/>
                  </a:lnTo>
                  <a:cubicBezTo>
                    <a:pt x="419" y="321"/>
                    <a:pt x="391" y="335"/>
                    <a:pt x="363" y="349"/>
                  </a:cubicBezTo>
                  <a:lnTo>
                    <a:pt x="321" y="419"/>
                  </a:lnTo>
                  <a:cubicBezTo>
                    <a:pt x="307" y="447"/>
                    <a:pt x="279" y="475"/>
                    <a:pt x="265" y="489"/>
                  </a:cubicBezTo>
                  <a:lnTo>
                    <a:pt x="209" y="558"/>
                  </a:lnTo>
                  <a:cubicBezTo>
                    <a:pt x="209" y="586"/>
                    <a:pt x="195" y="614"/>
                    <a:pt x="182" y="628"/>
                  </a:cubicBezTo>
                  <a:lnTo>
                    <a:pt x="140" y="698"/>
                  </a:lnTo>
                  <a:cubicBezTo>
                    <a:pt x="126" y="740"/>
                    <a:pt x="126" y="768"/>
                    <a:pt x="112" y="795"/>
                  </a:cubicBezTo>
                  <a:lnTo>
                    <a:pt x="84" y="879"/>
                  </a:lnTo>
                  <a:cubicBezTo>
                    <a:pt x="84" y="907"/>
                    <a:pt x="70" y="949"/>
                    <a:pt x="70" y="963"/>
                  </a:cubicBezTo>
                  <a:lnTo>
                    <a:pt x="70" y="1047"/>
                  </a:lnTo>
                  <a:lnTo>
                    <a:pt x="70" y="1102"/>
                  </a:lnTo>
                  <a:lnTo>
                    <a:pt x="70" y="1186"/>
                  </a:lnTo>
                  <a:cubicBezTo>
                    <a:pt x="140" y="1702"/>
                    <a:pt x="628" y="2093"/>
                    <a:pt x="1256" y="2093"/>
                  </a:cubicBezTo>
                  <a:cubicBezTo>
                    <a:pt x="1435" y="2093"/>
                    <a:pt x="1610" y="2057"/>
                    <a:pt x="1769" y="1993"/>
                  </a:cubicBezTo>
                  <a:lnTo>
                    <a:pt x="1769" y="1993"/>
                  </a:lnTo>
                  <a:cubicBezTo>
                    <a:pt x="1606" y="2054"/>
                    <a:pt x="1435" y="2081"/>
                    <a:pt x="1271" y="2081"/>
                  </a:cubicBezTo>
                  <a:cubicBezTo>
                    <a:pt x="1131" y="2081"/>
                    <a:pt x="997" y="2061"/>
                    <a:pt x="879" y="2023"/>
                  </a:cubicBezTo>
                  <a:cubicBezTo>
                    <a:pt x="321" y="1842"/>
                    <a:pt x="0" y="1367"/>
                    <a:pt x="112" y="879"/>
                  </a:cubicBezTo>
                  <a:cubicBezTo>
                    <a:pt x="168" y="656"/>
                    <a:pt x="321" y="447"/>
                    <a:pt x="558" y="265"/>
                  </a:cubicBezTo>
                  <a:cubicBezTo>
                    <a:pt x="753" y="140"/>
                    <a:pt x="1032" y="56"/>
                    <a:pt x="1214" y="56"/>
                  </a:cubicBezTo>
                  <a:cubicBezTo>
                    <a:pt x="1232" y="56"/>
                    <a:pt x="1263" y="62"/>
                    <a:pt x="1286" y="62"/>
                  </a:cubicBezTo>
                  <a:cubicBezTo>
                    <a:pt x="1297" y="62"/>
                    <a:pt x="1307" y="61"/>
                    <a:pt x="1311" y="56"/>
                  </a:cubicBezTo>
                  <a:cubicBezTo>
                    <a:pt x="1283" y="56"/>
                    <a:pt x="1242" y="56"/>
                    <a:pt x="1200" y="0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5"/>
            <p:cNvSpPr/>
            <p:nvPr/>
          </p:nvSpPr>
          <p:spPr>
            <a:xfrm>
              <a:off x="4426700" y="3547400"/>
              <a:ext cx="26150" cy="27625"/>
            </a:xfrm>
            <a:custGeom>
              <a:avLst/>
              <a:gdLst/>
              <a:ahLst/>
              <a:cxnLst/>
              <a:rect l="l" t="t" r="r" b="b"/>
              <a:pathLst>
                <a:path w="1046" h="1105" extrusionOk="0">
                  <a:moveTo>
                    <a:pt x="914" y="0"/>
                  </a:moveTo>
                  <a:cubicBezTo>
                    <a:pt x="911" y="0"/>
                    <a:pt x="909" y="1"/>
                    <a:pt x="907" y="1"/>
                  </a:cubicBezTo>
                  <a:cubicBezTo>
                    <a:pt x="879" y="15"/>
                    <a:pt x="879" y="71"/>
                    <a:pt x="851" y="155"/>
                  </a:cubicBezTo>
                  <a:cubicBezTo>
                    <a:pt x="837" y="322"/>
                    <a:pt x="781" y="420"/>
                    <a:pt x="767" y="462"/>
                  </a:cubicBezTo>
                  <a:cubicBezTo>
                    <a:pt x="628" y="755"/>
                    <a:pt x="335" y="894"/>
                    <a:pt x="223" y="950"/>
                  </a:cubicBezTo>
                  <a:cubicBezTo>
                    <a:pt x="154" y="978"/>
                    <a:pt x="70" y="992"/>
                    <a:pt x="14" y="1047"/>
                  </a:cubicBezTo>
                  <a:cubicBezTo>
                    <a:pt x="14" y="1054"/>
                    <a:pt x="11" y="1058"/>
                    <a:pt x="7" y="1058"/>
                  </a:cubicBezTo>
                  <a:cubicBezTo>
                    <a:pt x="4" y="1058"/>
                    <a:pt x="0" y="1054"/>
                    <a:pt x="0" y="1047"/>
                  </a:cubicBezTo>
                  <a:lnTo>
                    <a:pt x="0" y="1061"/>
                  </a:lnTo>
                  <a:cubicBezTo>
                    <a:pt x="17" y="1084"/>
                    <a:pt x="81" y="1105"/>
                    <a:pt x="172" y="1105"/>
                  </a:cubicBezTo>
                  <a:cubicBezTo>
                    <a:pt x="302" y="1105"/>
                    <a:pt x="488" y="1062"/>
                    <a:pt x="670" y="922"/>
                  </a:cubicBezTo>
                  <a:cubicBezTo>
                    <a:pt x="893" y="769"/>
                    <a:pt x="1018" y="545"/>
                    <a:pt x="1032" y="322"/>
                  </a:cubicBezTo>
                  <a:cubicBezTo>
                    <a:pt x="1046" y="123"/>
                    <a:pt x="958" y="0"/>
                    <a:pt x="914" y="0"/>
                  </a:cubicBezTo>
                  <a:close/>
                </a:path>
              </a:pathLst>
            </a:custGeom>
            <a:solidFill>
              <a:srgbClr val="CA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5"/>
            <p:cNvSpPr/>
            <p:nvPr/>
          </p:nvSpPr>
          <p:spPr>
            <a:xfrm>
              <a:off x="4392875" y="3526850"/>
              <a:ext cx="53025" cy="52325"/>
            </a:xfrm>
            <a:custGeom>
              <a:avLst/>
              <a:gdLst/>
              <a:ahLst/>
              <a:cxnLst/>
              <a:rect l="l" t="t" r="r" b="b"/>
              <a:pathLst>
                <a:path w="2121" h="2093" extrusionOk="0">
                  <a:moveTo>
                    <a:pt x="1158" y="0"/>
                  </a:moveTo>
                  <a:lnTo>
                    <a:pt x="1060" y="14"/>
                  </a:lnTo>
                  <a:cubicBezTo>
                    <a:pt x="1032" y="14"/>
                    <a:pt x="1004" y="42"/>
                    <a:pt x="977" y="42"/>
                  </a:cubicBezTo>
                  <a:lnTo>
                    <a:pt x="879" y="56"/>
                  </a:lnTo>
                  <a:cubicBezTo>
                    <a:pt x="865" y="70"/>
                    <a:pt x="837" y="98"/>
                    <a:pt x="795" y="98"/>
                  </a:cubicBezTo>
                  <a:lnTo>
                    <a:pt x="711" y="126"/>
                  </a:lnTo>
                  <a:cubicBezTo>
                    <a:pt x="670" y="126"/>
                    <a:pt x="642" y="140"/>
                    <a:pt x="628" y="168"/>
                  </a:cubicBezTo>
                  <a:lnTo>
                    <a:pt x="530" y="196"/>
                  </a:lnTo>
                  <a:cubicBezTo>
                    <a:pt x="516" y="210"/>
                    <a:pt x="488" y="237"/>
                    <a:pt x="460" y="251"/>
                  </a:cubicBezTo>
                  <a:lnTo>
                    <a:pt x="391" y="307"/>
                  </a:lnTo>
                  <a:cubicBezTo>
                    <a:pt x="377" y="321"/>
                    <a:pt x="349" y="335"/>
                    <a:pt x="321" y="349"/>
                  </a:cubicBezTo>
                  <a:lnTo>
                    <a:pt x="279" y="419"/>
                  </a:lnTo>
                  <a:cubicBezTo>
                    <a:pt x="251" y="447"/>
                    <a:pt x="237" y="475"/>
                    <a:pt x="223" y="489"/>
                  </a:cubicBezTo>
                  <a:lnTo>
                    <a:pt x="167" y="558"/>
                  </a:lnTo>
                  <a:cubicBezTo>
                    <a:pt x="167" y="586"/>
                    <a:pt x="154" y="614"/>
                    <a:pt x="140" y="628"/>
                  </a:cubicBezTo>
                  <a:lnTo>
                    <a:pt x="98" y="698"/>
                  </a:lnTo>
                  <a:cubicBezTo>
                    <a:pt x="84" y="740"/>
                    <a:pt x="84" y="768"/>
                    <a:pt x="70" y="781"/>
                  </a:cubicBezTo>
                  <a:lnTo>
                    <a:pt x="42" y="879"/>
                  </a:lnTo>
                  <a:cubicBezTo>
                    <a:pt x="42" y="907"/>
                    <a:pt x="28" y="949"/>
                    <a:pt x="28" y="963"/>
                  </a:cubicBezTo>
                  <a:lnTo>
                    <a:pt x="28" y="1047"/>
                  </a:lnTo>
                  <a:lnTo>
                    <a:pt x="28" y="1102"/>
                  </a:lnTo>
                  <a:lnTo>
                    <a:pt x="28" y="1186"/>
                  </a:lnTo>
                  <a:cubicBezTo>
                    <a:pt x="98" y="1702"/>
                    <a:pt x="586" y="2093"/>
                    <a:pt x="1214" y="2093"/>
                  </a:cubicBezTo>
                  <a:cubicBezTo>
                    <a:pt x="1576" y="2093"/>
                    <a:pt x="1897" y="1981"/>
                    <a:pt x="2120" y="1786"/>
                  </a:cubicBezTo>
                  <a:lnTo>
                    <a:pt x="2120" y="1786"/>
                  </a:lnTo>
                  <a:cubicBezTo>
                    <a:pt x="1844" y="2006"/>
                    <a:pt x="1545" y="2087"/>
                    <a:pt x="1271" y="2087"/>
                  </a:cubicBezTo>
                  <a:cubicBezTo>
                    <a:pt x="935" y="2087"/>
                    <a:pt x="637" y="1966"/>
                    <a:pt x="460" y="1828"/>
                  </a:cubicBezTo>
                  <a:cubicBezTo>
                    <a:pt x="0" y="1479"/>
                    <a:pt x="0" y="1019"/>
                    <a:pt x="140" y="712"/>
                  </a:cubicBezTo>
                  <a:cubicBezTo>
                    <a:pt x="391" y="182"/>
                    <a:pt x="879" y="112"/>
                    <a:pt x="1283" y="56"/>
                  </a:cubicBezTo>
                  <a:cubicBezTo>
                    <a:pt x="1255" y="56"/>
                    <a:pt x="1214" y="56"/>
                    <a:pt x="1158" y="0"/>
                  </a:cubicBez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5"/>
            <p:cNvSpPr/>
            <p:nvPr/>
          </p:nvSpPr>
          <p:spPr>
            <a:xfrm>
              <a:off x="4428075" y="3548550"/>
              <a:ext cx="25150" cy="26775"/>
            </a:xfrm>
            <a:custGeom>
              <a:avLst/>
              <a:gdLst/>
              <a:ahLst/>
              <a:cxnLst/>
              <a:rect l="l" t="t" r="r" b="b"/>
              <a:pathLst>
                <a:path w="1006" h="1071" extrusionOk="0">
                  <a:moveTo>
                    <a:pt x="867" y="0"/>
                  </a:moveTo>
                  <a:cubicBezTo>
                    <a:pt x="861" y="0"/>
                    <a:pt x="855" y="4"/>
                    <a:pt x="852" y="11"/>
                  </a:cubicBezTo>
                  <a:cubicBezTo>
                    <a:pt x="838" y="39"/>
                    <a:pt x="838" y="39"/>
                    <a:pt x="796" y="192"/>
                  </a:cubicBezTo>
                  <a:cubicBezTo>
                    <a:pt x="754" y="430"/>
                    <a:pt x="643" y="569"/>
                    <a:pt x="587" y="611"/>
                  </a:cubicBezTo>
                  <a:cubicBezTo>
                    <a:pt x="433" y="792"/>
                    <a:pt x="238" y="876"/>
                    <a:pt x="168" y="918"/>
                  </a:cubicBezTo>
                  <a:cubicBezTo>
                    <a:pt x="71" y="974"/>
                    <a:pt x="15" y="1001"/>
                    <a:pt x="1" y="1015"/>
                  </a:cubicBezTo>
                  <a:lnTo>
                    <a:pt x="1" y="1029"/>
                  </a:lnTo>
                  <a:lnTo>
                    <a:pt x="15" y="1057"/>
                  </a:lnTo>
                  <a:cubicBezTo>
                    <a:pt x="32" y="1064"/>
                    <a:pt x="66" y="1070"/>
                    <a:pt x="112" y="1070"/>
                  </a:cubicBezTo>
                  <a:cubicBezTo>
                    <a:pt x="255" y="1070"/>
                    <a:pt x="516" y="1013"/>
                    <a:pt x="768" y="750"/>
                  </a:cubicBezTo>
                  <a:cubicBezTo>
                    <a:pt x="977" y="541"/>
                    <a:pt x="1005" y="248"/>
                    <a:pt x="935" y="81"/>
                  </a:cubicBezTo>
                  <a:cubicBezTo>
                    <a:pt x="915" y="29"/>
                    <a:pt x="886" y="0"/>
                    <a:pt x="867" y="0"/>
                  </a:cubicBezTo>
                  <a:close/>
                </a:path>
              </a:pathLst>
            </a:custGeom>
            <a:solidFill>
              <a:srgbClr val="CC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5"/>
            <p:cNvSpPr/>
            <p:nvPr/>
          </p:nvSpPr>
          <p:spPr>
            <a:xfrm>
              <a:off x="4428775" y="3550300"/>
              <a:ext cx="25850" cy="25525"/>
            </a:xfrm>
            <a:custGeom>
              <a:avLst/>
              <a:gdLst/>
              <a:ahLst/>
              <a:cxnLst/>
              <a:rect l="l" t="t" r="r" b="b"/>
              <a:pathLst>
                <a:path w="1034" h="1021" extrusionOk="0">
                  <a:moveTo>
                    <a:pt x="859" y="1"/>
                  </a:moveTo>
                  <a:cubicBezTo>
                    <a:pt x="852" y="1"/>
                    <a:pt x="844" y="4"/>
                    <a:pt x="838" y="11"/>
                  </a:cubicBezTo>
                  <a:lnTo>
                    <a:pt x="768" y="220"/>
                  </a:lnTo>
                  <a:cubicBezTo>
                    <a:pt x="740" y="318"/>
                    <a:pt x="684" y="387"/>
                    <a:pt x="670" y="429"/>
                  </a:cubicBezTo>
                  <a:cubicBezTo>
                    <a:pt x="531" y="666"/>
                    <a:pt x="266" y="806"/>
                    <a:pt x="168" y="862"/>
                  </a:cubicBezTo>
                  <a:cubicBezTo>
                    <a:pt x="71" y="918"/>
                    <a:pt x="43" y="931"/>
                    <a:pt x="29" y="945"/>
                  </a:cubicBezTo>
                  <a:lnTo>
                    <a:pt x="1" y="987"/>
                  </a:lnTo>
                  <a:lnTo>
                    <a:pt x="15" y="1001"/>
                  </a:lnTo>
                  <a:cubicBezTo>
                    <a:pt x="36" y="1014"/>
                    <a:pt x="67" y="1021"/>
                    <a:pt x="104" y="1021"/>
                  </a:cubicBezTo>
                  <a:cubicBezTo>
                    <a:pt x="383" y="1021"/>
                    <a:pt x="1034" y="664"/>
                    <a:pt x="935" y="122"/>
                  </a:cubicBezTo>
                  <a:cubicBezTo>
                    <a:pt x="914" y="37"/>
                    <a:pt x="885" y="1"/>
                    <a:pt x="859" y="1"/>
                  </a:cubicBezTo>
                  <a:close/>
                </a:path>
              </a:pathLst>
            </a:custGeom>
            <a:solidFill>
              <a:srgbClr val="CF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5"/>
            <p:cNvSpPr/>
            <p:nvPr/>
          </p:nvSpPr>
          <p:spPr>
            <a:xfrm>
              <a:off x="4386925" y="3527900"/>
              <a:ext cx="53750" cy="51625"/>
            </a:xfrm>
            <a:custGeom>
              <a:avLst/>
              <a:gdLst/>
              <a:ahLst/>
              <a:cxnLst/>
              <a:rect l="l" t="t" r="r" b="b"/>
              <a:pathLst>
                <a:path w="2150" h="2065" extrusionOk="0">
                  <a:moveTo>
                    <a:pt x="1298" y="0"/>
                  </a:moveTo>
                  <a:lnTo>
                    <a:pt x="1215" y="14"/>
                  </a:lnTo>
                  <a:lnTo>
                    <a:pt x="1117" y="28"/>
                  </a:lnTo>
                  <a:cubicBezTo>
                    <a:pt x="1103" y="56"/>
                    <a:pt x="1075" y="70"/>
                    <a:pt x="1033" y="70"/>
                  </a:cubicBezTo>
                  <a:lnTo>
                    <a:pt x="949" y="98"/>
                  </a:lnTo>
                  <a:cubicBezTo>
                    <a:pt x="908" y="98"/>
                    <a:pt x="880" y="126"/>
                    <a:pt x="866" y="140"/>
                  </a:cubicBezTo>
                  <a:lnTo>
                    <a:pt x="768" y="168"/>
                  </a:lnTo>
                  <a:cubicBezTo>
                    <a:pt x="754" y="195"/>
                    <a:pt x="726" y="209"/>
                    <a:pt x="698" y="223"/>
                  </a:cubicBezTo>
                  <a:lnTo>
                    <a:pt x="629" y="279"/>
                  </a:lnTo>
                  <a:cubicBezTo>
                    <a:pt x="615" y="293"/>
                    <a:pt x="587" y="307"/>
                    <a:pt x="559" y="335"/>
                  </a:cubicBezTo>
                  <a:lnTo>
                    <a:pt x="517" y="405"/>
                  </a:lnTo>
                  <a:cubicBezTo>
                    <a:pt x="489" y="419"/>
                    <a:pt x="475" y="447"/>
                    <a:pt x="461" y="474"/>
                  </a:cubicBezTo>
                  <a:lnTo>
                    <a:pt x="405" y="544"/>
                  </a:lnTo>
                  <a:cubicBezTo>
                    <a:pt x="405" y="558"/>
                    <a:pt x="392" y="586"/>
                    <a:pt x="378" y="614"/>
                  </a:cubicBezTo>
                  <a:lnTo>
                    <a:pt x="336" y="670"/>
                  </a:lnTo>
                  <a:cubicBezTo>
                    <a:pt x="322" y="712"/>
                    <a:pt x="322" y="739"/>
                    <a:pt x="308" y="767"/>
                  </a:cubicBezTo>
                  <a:lnTo>
                    <a:pt x="280" y="851"/>
                  </a:lnTo>
                  <a:cubicBezTo>
                    <a:pt x="280" y="893"/>
                    <a:pt x="266" y="921"/>
                    <a:pt x="266" y="935"/>
                  </a:cubicBezTo>
                  <a:lnTo>
                    <a:pt x="266" y="1018"/>
                  </a:lnTo>
                  <a:lnTo>
                    <a:pt x="266" y="1074"/>
                  </a:lnTo>
                  <a:lnTo>
                    <a:pt x="266" y="1158"/>
                  </a:lnTo>
                  <a:cubicBezTo>
                    <a:pt x="336" y="1674"/>
                    <a:pt x="824" y="2065"/>
                    <a:pt x="1452" y="2065"/>
                  </a:cubicBezTo>
                  <a:cubicBezTo>
                    <a:pt x="1717" y="2065"/>
                    <a:pt x="1940" y="2023"/>
                    <a:pt x="2149" y="1897"/>
                  </a:cubicBezTo>
                  <a:lnTo>
                    <a:pt x="2149" y="1897"/>
                  </a:lnTo>
                  <a:cubicBezTo>
                    <a:pt x="1944" y="2006"/>
                    <a:pt x="1708" y="2062"/>
                    <a:pt x="1474" y="2062"/>
                  </a:cubicBezTo>
                  <a:cubicBezTo>
                    <a:pt x="1199" y="2062"/>
                    <a:pt x="924" y="1986"/>
                    <a:pt x="698" y="1827"/>
                  </a:cubicBezTo>
                  <a:cubicBezTo>
                    <a:pt x="1" y="1325"/>
                    <a:pt x="196" y="237"/>
                    <a:pt x="1284" y="28"/>
                  </a:cubicBezTo>
                  <a:lnTo>
                    <a:pt x="1298" y="0"/>
                  </a:ln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4430525" y="3551250"/>
              <a:ext cx="23950" cy="24200"/>
            </a:xfrm>
            <a:custGeom>
              <a:avLst/>
              <a:gdLst/>
              <a:ahLst/>
              <a:cxnLst/>
              <a:rect l="l" t="t" r="r" b="b"/>
              <a:pathLst>
                <a:path w="958" h="968" extrusionOk="0">
                  <a:moveTo>
                    <a:pt x="813" y="0"/>
                  </a:moveTo>
                  <a:cubicBezTo>
                    <a:pt x="812" y="0"/>
                    <a:pt x="811" y="0"/>
                    <a:pt x="810" y="1"/>
                  </a:cubicBezTo>
                  <a:cubicBezTo>
                    <a:pt x="768" y="1"/>
                    <a:pt x="768" y="29"/>
                    <a:pt x="712" y="182"/>
                  </a:cubicBezTo>
                  <a:cubicBezTo>
                    <a:pt x="670" y="336"/>
                    <a:pt x="600" y="447"/>
                    <a:pt x="559" y="475"/>
                  </a:cubicBezTo>
                  <a:cubicBezTo>
                    <a:pt x="419" y="628"/>
                    <a:pt x="280" y="740"/>
                    <a:pt x="140" y="810"/>
                  </a:cubicBezTo>
                  <a:cubicBezTo>
                    <a:pt x="56" y="866"/>
                    <a:pt x="28" y="880"/>
                    <a:pt x="1" y="893"/>
                  </a:cubicBezTo>
                  <a:lnTo>
                    <a:pt x="1" y="935"/>
                  </a:lnTo>
                  <a:cubicBezTo>
                    <a:pt x="1" y="956"/>
                    <a:pt x="32" y="967"/>
                    <a:pt x="82" y="967"/>
                  </a:cubicBezTo>
                  <a:cubicBezTo>
                    <a:pt x="237" y="967"/>
                    <a:pt x="575" y="860"/>
                    <a:pt x="754" y="587"/>
                  </a:cubicBezTo>
                  <a:cubicBezTo>
                    <a:pt x="958" y="260"/>
                    <a:pt x="857" y="0"/>
                    <a:pt x="813" y="0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4431225" y="3552625"/>
              <a:ext cx="21250" cy="22700"/>
            </a:xfrm>
            <a:custGeom>
              <a:avLst/>
              <a:gdLst/>
              <a:ahLst/>
              <a:cxnLst/>
              <a:rect l="l" t="t" r="r" b="b"/>
              <a:pathLst>
                <a:path w="850" h="908" extrusionOk="0">
                  <a:moveTo>
                    <a:pt x="772" y="1"/>
                  </a:moveTo>
                  <a:cubicBezTo>
                    <a:pt x="770" y="1"/>
                    <a:pt x="769" y="1"/>
                    <a:pt x="768" y="2"/>
                  </a:cubicBezTo>
                  <a:cubicBezTo>
                    <a:pt x="768" y="16"/>
                    <a:pt x="740" y="29"/>
                    <a:pt x="698" y="155"/>
                  </a:cubicBezTo>
                  <a:cubicBezTo>
                    <a:pt x="670" y="197"/>
                    <a:pt x="628" y="322"/>
                    <a:pt x="531" y="434"/>
                  </a:cubicBezTo>
                  <a:cubicBezTo>
                    <a:pt x="433" y="560"/>
                    <a:pt x="307" y="671"/>
                    <a:pt x="140" y="769"/>
                  </a:cubicBezTo>
                  <a:cubicBezTo>
                    <a:pt x="98" y="783"/>
                    <a:pt x="42" y="825"/>
                    <a:pt x="28" y="838"/>
                  </a:cubicBezTo>
                  <a:cubicBezTo>
                    <a:pt x="28" y="838"/>
                    <a:pt x="14" y="838"/>
                    <a:pt x="14" y="852"/>
                  </a:cubicBezTo>
                  <a:cubicBezTo>
                    <a:pt x="14" y="852"/>
                    <a:pt x="14" y="880"/>
                    <a:pt x="0" y="894"/>
                  </a:cubicBezTo>
                  <a:cubicBezTo>
                    <a:pt x="7" y="903"/>
                    <a:pt x="25" y="907"/>
                    <a:pt x="52" y="907"/>
                  </a:cubicBezTo>
                  <a:cubicBezTo>
                    <a:pt x="201" y="907"/>
                    <a:pt x="616" y="766"/>
                    <a:pt x="782" y="364"/>
                  </a:cubicBezTo>
                  <a:cubicBezTo>
                    <a:pt x="849" y="202"/>
                    <a:pt x="812" y="1"/>
                    <a:pt x="772" y="1"/>
                  </a:cubicBezTo>
                  <a:close/>
                </a:path>
              </a:pathLst>
            </a:custGeom>
            <a:solidFill>
              <a:srgbClr val="D2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4387975" y="3530325"/>
              <a:ext cx="46075" cy="49550"/>
            </a:xfrm>
            <a:custGeom>
              <a:avLst/>
              <a:gdLst/>
              <a:ahLst/>
              <a:cxnLst/>
              <a:rect l="l" t="t" r="r" b="b"/>
              <a:pathLst>
                <a:path w="1843" h="1982" extrusionOk="0">
                  <a:moveTo>
                    <a:pt x="991" y="1"/>
                  </a:moveTo>
                  <a:cubicBezTo>
                    <a:pt x="963" y="1"/>
                    <a:pt x="921" y="29"/>
                    <a:pt x="921" y="29"/>
                  </a:cubicBezTo>
                  <a:cubicBezTo>
                    <a:pt x="935" y="29"/>
                    <a:pt x="977" y="1"/>
                    <a:pt x="991" y="1"/>
                  </a:cubicBezTo>
                  <a:close/>
                  <a:moveTo>
                    <a:pt x="921" y="29"/>
                  </a:moveTo>
                  <a:cubicBezTo>
                    <a:pt x="913" y="32"/>
                    <a:pt x="904" y="36"/>
                    <a:pt x="896" y="39"/>
                  </a:cubicBezTo>
                  <a:lnTo>
                    <a:pt x="896" y="39"/>
                  </a:lnTo>
                  <a:cubicBezTo>
                    <a:pt x="906" y="36"/>
                    <a:pt x="914" y="32"/>
                    <a:pt x="921" y="29"/>
                  </a:cubicBezTo>
                  <a:close/>
                  <a:moveTo>
                    <a:pt x="1842" y="1912"/>
                  </a:moveTo>
                  <a:cubicBezTo>
                    <a:pt x="1789" y="1928"/>
                    <a:pt x="1734" y="1942"/>
                    <a:pt x="1678" y="1953"/>
                  </a:cubicBezTo>
                  <a:lnTo>
                    <a:pt x="1678" y="1953"/>
                  </a:lnTo>
                  <a:cubicBezTo>
                    <a:pt x="1731" y="1943"/>
                    <a:pt x="1786" y="1930"/>
                    <a:pt x="1842" y="1912"/>
                  </a:cubicBezTo>
                  <a:close/>
                  <a:moveTo>
                    <a:pt x="896" y="39"/>
                  </a:moveTo>
                  <a:lnTo>
                    <a:pt x="896" y="39"/>
                  </a:lnTo>
                  <a:cubicBezTo>
                    <a:pt x="881" y="45"/>
                    <a:pt x="862" y="48"/>
                    <a:pt x="841" y="48"/>
                  </a:cubicBezTo>
                  <a:cubicBezTo>
                    <a:pt x="827" y="48"/>
                    <a:pt x="812" y="47"/>
                    <a:pt x="796" y="43"/>
                  </a:cubicBezTo>
                  <a:lnTo>
                    <a:pt x="712" y="71"/>
                  </a:lnTo>
                  <a:cubicBezTo>
                    <a:pt x="698" y="98"/>
                    <a:pt x="656" y="112"/>
                    <a:pt x="642" y="126"/>
                  </a:cubicBezTo>
                  <a:lnTo>
                    <a:pt x="573" y="182"/>
                  </a:lnTo>
                  <a:cubicBezTo>
                    <a:pt x="559" y="196"/>
                    <a:pt x="517" y="210"/>
                    <a:pt x="503" y="238"/>
                  </a:cubicBezTo>
                  <a:lnTo>
                    <a:pt x="447" y="308"/>
                  </a:lnTo>
                  <a:cubicBezTo>
                    <a:pt x="433" y="322"/>
                    <a:pt x="419" y="350"/>
                    <a:pt x="405" y="377"/>
                  </a:cubicBezTo>
                  <a:lnTo>
                    <a:pt x="350" y="447"/>
                  </a:lnTo>
                  <a:cubicBezTo>
                    <a:pt x="350" y="461"/>
                    <a:pt x="336" y="489"/>
                    <a:pt x="308" y="517"/>
                  </a:cubicBezTo>
                  <a:lnTo>
                    <a:pt x="280" y="587"/>
                  </a:lnTo>
                  <a:cubicBezTo>
                    <a:pt x="266" y="615"/>
                    <a:pt x="266" y="656"/>
                    <a:pt x="238" y="670"/>
                  </a:cubicBezTo>
                  <a:lnTo>
                    <a:pt x="224" y="754"/>
                  </a:lnTo>
                  <a:cubicBezTo>
                    <a:pt x="224" y="796"/>
                    <a:pt x="210" y="824"/>
                    <a:pt x="210" y="838"/>
                  </a:cubicBezTo>
                  <a:lnTo>
                    <a:pt x="210" y="935"/>
                  </a:lnTo>
                  <a:lnTo>
                    <a:pt x="210" y="977"/>
                  </a:lnTo>
                  <a:lnTo>
                    <a:pt x="210" y="1075"/>
                  </a:lnTo>
                  <a:cubicBezTo>
                    <a:pt x="280" y="1577"/>
                    <a:pt x="768" y="1982"/>
                    <a:pt x="1396" y="1982"/>
                  </a:cubicBezTo>
                  <a:cubicBezTo>
                    <a:pt x="1491" y="1982"/>
                    <a:pt x="1586" y="1971"/>
                    <a:pt x="1678" y="1953"/>
                  </a:cubicBezTo>
                  <a:lnTo>
                    <a:pt x="1678" y="1953"/>
                  </a:lnTo>
                  <a:cubicBezTo>
                    <a:pt x="1599" y="1967"/>
                    <a:pt x="1524" y="1972"/>
                    <a:pt x="1453" y="1972"/>
                  </a:cubicBezTo>
                  <a:cubicBezTo>
                    <a:pt x="1197" y="1972"/>
                    <a:pt x="997" y="1898"/>
                    <a:pt x="921" y="1870"/>
                  </a:cubicBezTo>
                  <a:cubicBezTo>
                    <a:pt x="9" y="1511"/>
                    <a:pt x="1" y="426"/>
                    <a:pt x="896" y="39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4432275" y="3553000"/>
              <a:ext cx="20600" cy="21125"/>
            </a:xfrm>
            <a:custGeom>
              <a:avLst/>
              <a:gdLst/>
              <a:ahLst/>
              <a:cxnLst/>
              <a:rect l="l" t="t" r="r" b="b"/>
              <a:pathLst>
                <a:path w="824" h="845" extrusionOk="0">
                  <a:moveTo>
                    <a:pt x="738" y="0"/>
                  </a:moveTo>
                  <a:cubicBezTo>
                    <a:pt x="733" y="0"/>
                    <a:pt x="715" y="9"/>
                    <a:pt x="670" y="112"/>
                  </a:cubicBezTo>
                  <a:cubicBezTo>
                    <a:pt x="656" y="140"/>
                    <a:pt x="586" y="279"/>
                    <a:pt x="489" y="405"/>
                  </a:cubicBezTo>
                  <a:cubicBezTo>
                    <a:pt x="391" y="545"/>
                    <a:pt x="265" y="628"/>
                    <a:pt x="112" y="740"/>
                  </a:cubicBezTo>
                  <a:cubicBezTo>
                    <a:pt x="28" y="810"/>
                    <a:pt x="0" y="823"/>
                    <a:pt x="0" y="823"/>
                  </a:cubicBezTo>
                  <a:cubicBezTo>
                    <a:pt x="10" y="838"/>
                    <a:pt x="33" y="844"/>
                    <a:pt x="64" y="844"/>
                  </a:cubicBezTo>
                  <a:cubicBezTo>
                    <a:pt x="122" y="844"/>
                    <a:pt x="207" y="823"/>
                    <a:pt x="279" y="796"/>
                  </a:cubicBezTo>
                  <a:cubicBezTo>
                    <a:pt x="823" y="545"/>
                    <a:pt x="809" y="42"/>
                    <a:pt x="740" y="1"/>
                  </a:cubicBezTo>
                  <a:cubicBezTo>
                    <a:pt x="740" y="1"/>
                    <a:pt x="739" y="0"/>
                    <a:pt x="738" y="0"/>
                  </a:cubicBezTo>
                  <a:close/>
                </a:path>
              </a:pathLst>
            </a:custGeom>
            <a:solidFill>
              <a:srgbClr val="D4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4433675" y="3554400"/>
              <a:ext cx="19200" cy="19800"/>
            </a:xfrm>
            <a:custGeom>
              <a:avLst/>
              <a:gdLst/>
              <a:ahLst/>
              <a:cxnLst/>
              <a:rect l="l" t="t" r="r" b="b"/>
              <a:pathLst>
                <a:path w="768" h="792" extrusionOk="0">
                  <a:moveTo>
                    <a:pt x="684" y="0"/>
                  </a:moveTo>
                  <a:cubicBezTo>
                    <a:pt x="642" y="14"/>
                    <a:pt x="642" y="42"/>
                    <a:pt x="600" y="140"/>
                  </a:cubicBezTo>
                  <a:cubicBezTo>
                    <a:pt x="544" y="223"/>
                    <a:pt x="474" y="335"/>
                    <a:pt x="405" y="419"/>
                  </a:cubicBezTo>
                  <a:cubicBezTo>
                    <a:pt x="293" y="544"/>
                    <a:pt x="209" y="614"/>
                    <a:pt x="126" y="670"/>
                  </a:cubicBezTo>
                  <a:cubicBezTo>
                    <a:pt x="42" y="712"/>
                    <a:pt x="0" y="740"/>
                    <a:pt x="0" y="767"/>
                  </a:cubicBezTo>
                  <a:cubicBezTo>
                    <a:pt x="0" y="782"/>
                    <a:pt x="25" y="792"/>
                    <a:pt x="65" y="792"/>
                  </a:cubicBezTo>
                  <a:cubicBezTo>
                    <a:pt x="140" y="792"/>
                    <a:pt x="269" y="760"/>
                    <a:pt x="405" y="670"/>
                  </a:cubicBezTo>
                  <a:cubicBezTo>
                    <a:pt x="753" y="419"/>
                    <a:pt x="767" y="14"/>
                    <a:pt x="698" y="0"/>
                  </a:cubicBezTo>
                  <a:close/>
                </a:path>
              </a:pathLst>
            </a:custGeom>
            <a:solidFill>
              <a:srgbClr val="D6D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4434025" y="3554700"/>
              <a:ext cx="18150" cy="18775"/>
            </a:xfrm>
            <a:custGeom>
              <a:avLst/>
              <a:gdLst/>
              <a:ahLst/>
              <a:cxnLst/>
              <a:rect l="l" t="t" r="r" b="b"/>
              <a:pathLst>
                <a:path w="726" h="751" extrusionOk="0">
                  <a:moveTo>
                    <a:pt x="665" y="0"/>
                  </a:moveTo>
                  <a:cubicBezTo>
                    <a:pt x="648" y="0"/>
                    <a:pt x="611" y="64"/>
                    <a:pt x="586" y="128"/>
                  </a:cubicBezTo>
                  <a:cubicBezTo>
                    <a:pt x="516" y="253"/>
                    <a:pt x="460" y="323"/>
                    <a:pt x="446" y="337"/>
                  </a:cubicBezTo>
                  <a:cubicBezTo>
                    <a:pt x="335" y="477"/>
                    <a:pt x="237" y="560"/>
                    <a:pt x="126" y="630"/>
                  </a:cubicBezTo>
                  <a:cubicBezTo>
                    <a:pt x="56" y="686"/>
                    <a:pt x="42" y="700"/>
                    <a:pt x="28" y="728"/>
                  </a:cubicBezTo>
                  <a:cubicBezTo>
                    <a:pt x="28" y="742"/>
                    <a:pt x="28" y="742"/>
                    <a:pt x="0" y="742"/>
                  </a:cubicBezTo>
                  <a:cubicBezTo>
                    <a:pt x="6" y="747"/>
                    <a:pt x="20" y="751"/>
                    <a:pt x="40" y="751"/>
                  </a:cubicBezTo>
                  <a:cubicBezTo>
                    <a:pt x="116" y="751"/>
                    <a:pt x="281" y="703"/>
                    <a:pt x="446" y="560"/>
                  </a:cubicBezTo>
                  <a:cubicBezTo>
                    <a:pt x="725" y="337"/>
                    <a:pt x="725" y="2"/>
                    <a:pt x="670" y="2"/>
                  </a:cubicBezTo>
                  <a:cubicBezTo>
                    <a:pt x="668" y="1"/>
                    <a:pt x="667" y="0"/>
                    <a:pt x="665" y="0"/>
                  </a:cubicBezTo>
                  <a:close/>
                </a:path>
              </a:pathLst>
            </a:custGeom>
            <a:solidFill>
              <a:srgbClr val="D7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4435050" y="3556150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629" y="0"/>
                  </a:moveTo>
                  <a:lnTo>
                    <a:pt x="615" y="14"/>
                  </a:lnTo>
                  <a:cubicBezTo>
                    <a:pt x="587" y="28"/>
                    <a:pt x="587" y="28"/>
                    <a:pt x="517" y="153"/>
                  </a:cubicBezTo>
                  <a:cubicBezTo>
                    <a:pt x="447" y="265"/>
                    <a:pt x="405" y="335"/>
                    <a:pt x="364" y="363"/>
                  </a:cubicBezTo>
                  <a:cubicBezTo>
                    <a:pt x="294" y="432"/>
                    <a:pt x="210" y="530"/>
                    <a:pt x="168" y="544"/>
                  </a:cubicBezTo>
                  <a:cubicBezTo>
                    <a:pt x="140" y="572"/>
                    <a:pt x="71" y="614"/>
                    <a:pt x="29" y="670"/>
                  </a:cubicBezTo>
                  <a:cubicBezTo>
                    <a:pt x="15" y="670"/>
                    <a:pt x="15" y="670"/>
                    <a:pt x="1" y="684"/>
                  </a:cubicBezTo>
                  <a:lnTo>
                    <a:pt x="15" y="697"/>
                  </a:lnTo>
                  <a:cubicBezTo>
                    <a:pt x="17" y="699"/>
                    <a:pt x="21" y="699"/>
                    <a:pt x="26" y="699"/>
                  </a:cubicBezTo>
                  <a:cubicBezTo>
                    <a:pt x="80" y="699"/>
                    <a:pt x="279" y="630"/>
                    <a:pt x="419" y="502"/>
                  </a:cubicBezTo>
                  <a:cubicBezTo>
                    <a:pt x="698" y="237"/>
                    <a:pt x="684" y="0"/>
                    <a:pt x="629" y="0"/>
                  </a:cubicBezTo>
                  <a:close/>
                </a:path>
              </a:pathLst>
            </a:custGeom>
            <a:solidFill>
              <a:srgbClr val="D9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4436450" y="3557175"/>
              <a:ext cx="15725" cy="15775"/>
            </a:xfrm>
            <a:custGeom>
              <a:avLst/>
              <a:gdLst/>
              <a:ahLst/>
              <a:cxnLst/>
              <a:rect l="l" t="t" r="r" b="b"/>
              <a:pathLst>
                <a:path w="629" h="631" extrusionOk="0">
                  <a:moveTo>
                    <a:pt x="573" y="1"/>
                  </a:moveTo>
                  <a:cubicBezTo>
                    <a:pt x="559" y="1"/>
                    <a:pt x="559" y="1"/>
                    <a:pt x="461" y="140"/>
                  </a:cubicBezTo>
                  <a:cubicBezTo>
                    <a:pt x="461" y="140"/>
                    <a:pt x="419" y="224"/>
                    <a:pt x="363" y="280"/>
                  </a:cubicBezTo>
                  <a:cubicBezTo>
                    <a:pt x="280" y="378"/>
                    <a:pt x="182" y="447"/>
                    <a:pt x="84" y="531"/>
                  </a:cubicBezTo>
                  <a:cubicBezTo>
                    <a:pt x="70" y="545"/>
                    <a:pt x="29" y="573"/>
                    <a:pt x="15" y="587"/>
                  </a:cubicBezTo>
                  <a:cubicBezTo>
                    <a:pt x="15" y="601"/>
                    <a:pt x="1" y="601"/>
                    <a:pt x="15" y="601"/>
                  </a:cubicBezTo>
                  <a:lnTo>
                    <a:pt x="15" y="629"/>
                  </a:lnTo>
                  <a:cubicBezTo>
                    <a:pt x="17" y="630"/>
                    <a:pt x="22" y="631"/>
                    <a:pt x="27" y="631"/>
                  </a:cubicBezTo>
                  <a:cubicBezTo>
                    <a:pt x="82" y="631"/>
                    <a:pt x="269" y="568"/>
                    <a:pt x="433" y="391"/>
                  </a:cubicBezTo>
                  <a:cubicBezTo>
                    <a:pt x="587" y="238"/>
                    <a:pt x="628" y="29"/>
                    <a:pt x="587" y="1"/>
                  </a:cubicBezTo>
                  <a:close/>
                </a:path>
              </a:pathLst>
            </a:custGeom>
            <a:solidFill>
              <a:srgbClr val="DA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5"/>
            <p:cNvSpPr/>
            <p:nvPr/>
          </p:nvSpPr>
          <p:spPr>
            <a:xfrm>
              <a:off x="4437150" y="3558225"/>
              <a:ext cx="14325" cy="15025"/>
            </a:xfrm>
            <a:custGeom>
              <a:avLst/>
              <a:gdLst/>
              <a:ahLst/>
              <a:cxnLst/>
              <a:rect l="l" t="t" r="r" b="b"/>
              <a:pathLst>
                <a:path w="573" h="601" extrusionOk="0">
                  <a:moveTo>
                    <a:pt x="545" y="1"/>
                  </a:moveTo>
                  <a:cubicBezTo>
                    <a:pt x="531" y="1"/>
                    <a:pt x="503" y="29"/>
                    <a:pt x="503" y="29"/>
                  </a:cubicBezTo>
                  <a:cubicBezTo>
                    <a:pt x="503" y="29"/>
                    <a:pt x="475" y="57"/>
                    <a:pt x="461" y="98"/>
                  </a:cubicBezTo>
                  <a:cubicBezTo>
                    <a:pt x="391" y="210"/>
                    <a:pt x="321" y="280"/>
                    <a:pt x="294" y="308"/>
                  </a:cubicBezTo>
                  <a:cubicBezTo>
                    <a:pt x="266" y="336"/>
                    <a:pt x="210" y="391"/>
                    <a:pt x="112" y="475"/>
                  </a:cubicBezTo>
                  <a:cubicBezTo>
                    <a:pt x="42" y="517"/>
                    <a:pt x="1" y="545"/>
                    <a:pt x="1" y="559"/>
                  </a:cubicBezTo>
                  <a:cubicBezTo>
                    <a:pt x="1" y="559"/>
                    <a:pt x="1" y="587"/>
                    <a:pt x="42" y="601"/>
                  </a:cubicBezTo>
                  <a:lnTo>
                    <a:pt x="70" y="601"/>
                  </a:lnTo>
                  <a:cubicBezTo>
                    <a:pt x="112" y="601"/>
                    <a:pt x="280" y="531"/>
                    <a:pt x="419" y="377"/>
                  </a:cubicBezTo>
                  <a:cubicBezTo>
                    <a:pt x="572" y="182"/>
                    <a:pt x="572" y="29"/>
                    <a:pt x="559" y="1"/>
                  </a:cubicBezTo>
                  <a:close/>
                </a:path>
              </a:pathLst>
            </a:custGeom>
            <a:solidFill>
              <a:srgbClr val="DC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5"/>
            <p:cNvSpPr/>
            <p:nvPr/>
          </p:nvSpPr>
          <p:spPr>
            <a:xfrm>
              <a:off x="4438375" y="3558150"/>
              <a:ext cx="13100" cy="13975"/>
            </a:xfrm>
            <a:custGeom>
              <a:avLst/>
              <a:gdLst/>
              <a:ahLst/>
              <a:cxnLst/>
              <a:rect l="l" t="t" r="r" b="b"/>
              <a:pathLst>
                <a:path w="524" h="559" extrusionOk="0">
                  <a:moveTo>
                    <a:pt x="7" y="548"/>
                  </a:moveTo>
                  <a:cubicBezTo>
                    <a:pt x="0" y="555"/>
                    <a:pt x="0" y="558"/>
                    <a:pt x="2" y="558"/>
                  </a:cubicBezTo>
                  <a:cubicBezTo>
                    <a:pt x="4" y="558"/>
                    <a:pt x="7" y="555"/>
                    <a:pt x="7" y="548"/>
                  </a:cubicBezTo>
                  <a:close/>
                  <a:moveTo>
                    <a:pt x="504" y="1"/>
                  </a:moveTo>
                  <a:cubicBezTo>
                    <a:pt x="491" y="1"/>
                    <a:pt x="478" y="34"/>
                    <a:pt x="454" y="46"/>
                  </a:cubicBezTo>
                  <a:cubicBezTo>
                    <a:pt x="384" y="129"/>
                    <a:pt x="342" y="213"/>
                    <a:pt x="272" y="283"/>
                  </a:cubicBezTo>
                  <a:lnTo>
                    <a:pt x="147" y="408"/>
                  </a:lnTo>
                  <a:cubicBezTo>
                    <a:pt x="7" y="534"/>
                    <a:pt x="7" y="534"/>
                    <a:pt x="7" y="548"/>
                  </a:cubicBezTo>
                  <a:cubicBezTo>
                    <a:pt x="7" y="555"/>
                    <a:pt x="11" y="558"/>
                    <a:pt x="21" y="558"/>
                  </a:cubicBezTo>
                  <a:cubicBezTo>
                    <a:pt x="32" y="558"/>
                    <a:pt x="49" y="555"/>
                    <a:pt x="77" y="548"/>
                  </a:cubicBezTo>
                  <a:cubicBezTo>
                    <a:pt x="133" y="548"/>
                    <a:pt x="286" y="478"/>
                    <a:pt x="384" y="339"/>
                  </a:cubicBezTo>
                  <a:cubicBezTo>
                    <a:pt x="523" y="157"/>
                    <a:pt x="523" y="32"/>
                    <a:pt x="510" y="4"/>
                  </a:cubicBezTo>
                  <a:cubicBezTo>
                    <a:pt x="508" y="2"/>
                    <a:pt x="506" y="1"/>
                    <a:pt x="504" y="1"/>
                  </a:cubicBezTo>
                  <a:close/>
                </a:path>
              </a:pathLst>
            </a:cu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5"/>
            <p:cNvSpPr/>
            <p:nvPr/>
          </p:nvSpPr>
          <p:spPr>
            <a:xfrm>
              <a:off x="4438900" y="3559850"/>
              <a:ext cx="11525" cy="12000"/>
            </a:xfrm>
            <a:custGeom>
              <a:avLst/>
              <a:gdLst/>
              <a:ahLst/>
              <a:cxnLst/>
              <a:rect l="l" t="t" r="r" b="b"/>
              <a:pathLst>
                <a:path w="461" h="480" extrusionOk="0">
                  <a:moveTo>
                    <a:pt x="430" y="0"/>
                  </a:moveTo>
                  <a:cubicBezTo>
                    <a:pt x="425" y="0"/>
                    <a:pt x="415" y="13"/>
                    <a:pt x="405" y="33"/>
                  </a:cubicBezTo>
                  <a:cubicBezTo>
                    <a:pt x="335" y="75"/>
                    <a:pt x="293" y="173"/>
                    <a:pt x="224" y="243"/>
                  </a:cubicBezTo>
                  <a:cubicBezTo>
                    <a:pt x="182" y="284"/>
                    <a:pt x="112" y="340"/>
                    <a:pt x="56" y="410"/>
                  </a:cubicBezTo>
                  <a:cubicBezTo>
                    <a:pt x="42" y="424"/>
                    <a:pt x="14" y="424"/>
                    <a:pt x="14" y="452"/>
                  </a:cubicBezTo>
                  <a:cubicBezTo>
                    <a:pt x="14" y="466"/>
                    <a:pt x="0" y="466"/>
                    <a:pt x="0" y="480"/>
                  </a:cubicBezTo>
                  <a:lnTo>
                    <a:pt x="42" y="480"/>
                  </a:lnTo>
                  <a:cubicBezTo>
                    <a:pt x="70" y="480"/>
                    <a:pt x="210" y="424"/>
                    <a:pt x="321" y="284"/>
                  </a:cubicBezTo>
                  <a:cubicBezTo>
                    <a:pt x="433" y="145"/>
                    <a:pt x="461" y="33"/>
                    <a:pt x="433" y="5"/>
                  </a:cubicBezTo>
                  <a:cubicBezTo>
                    <a:pt x="433" y="2"/>
                    <a:pt x="432" y="0"/>
                    <a:pt x="430" y="0"/>
                  </a:cubicBez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5"/>
            <p:cNvSpPr/>
            <p:nvPr/>
          </p:nvSpPr>
          <p:spPr>
            <a:xfrm>
              <a:off x="4440300" y="3560675"/>
              <a:ext cx="9425" cy="10700"/>
            </a:xfrm>
            <a:custGeom>
              <a:avLst/>
              <a:gdLst/>
              <a:ahLst/>
              <a:cxnLst/>
              <a:rect l="l" t="t" r="r" b="b"/>
              <a:pathLst>
                <a:path w="377" h="428" extrusionOk="0">
                  <a:moveTo>
                    <a:pt x="363" y="0"/>
                  </a:moveTo>
                  <a:lnTo>
                    <a:pt x="349" y="14"/>
                  </a:lnTo>
                  <a:cubicBezTo>
                    <a:pt x="293" y="84"/>
                    <a:pt x="237" y="140"/>
                    <a:pt x="181" y="210"/>
                  </a:cubicBezTo>
                  <a:lnTo>
                    <a:pt x="56" y="349"/>
                  </a:lnTo>
                  <a:cubicBezTo>
                    <a:pt x="28" y="349"/>
                    <a:pt x="14" y="363"/>
                    <a:pt x="0" y="391"/>
                  </a:cubicBezTo>
                  <a:cubicBezTo>
                    <a:pt x="0" y="417"/>
                    <a:pt x="6" y="427"/>
                    <a:pt x="10" y="427"/>
                  </a:cubicBezTo>
                  <a:cubicBezTo>
                    <a:pt x="12" y="427"/>
                    <a:pt x="14" y="424"/>
                    <a:pt x="14" y="419"/>
                  </a:cubicBezTo>
                  <a:cubicBezTo>
                    <a:pt x="42" y="419"/>
                    <a:pt x="168" y="349"/>
                    <a:pt x="251" y="238"/>
                  </a:cubicBezTo>
                  <a:cubicBezTo>
                    <a:pt x="377" y="84"/>
                    <a:pt x="377" y="0"/>
                    <a:pt x="363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4424600" y="3528250"/>
              <a:ext cx="5950" cy="375"/>
            </a:xfrm>
            <a:custGeom>
              <a:avLst/>
              <a:gdLst/>
              <a:ahLst/>
              <a:cxnLst/>
              <a:rect l="l" t="t" r="r" b="b"/>
              <a:pathLst>
                <a:path w="238" h="15" extrusionOk="0">
                  <a:moveTo>
                    <a:pt x="0" y="0"/>
                  </a:moveTo>
                  <a:cubicBezTo>
                    <a:pt x="79" y="0"/>
                    <a:pt x="122" y="0"/>
                    <a:pt x="187" y="8"/>
                  </a:cubicBezTo>
                  <a:lnTo>
                    <a:pt x="187" y="8"/>
                  </a:lnTo>
                  <a:cubicBezTo>
                    <a:pt x="157" y="0"/>
                    <a:pt x="132" y="0"/>
                    <a:pt x="98" y="0"/>
                  </a:cubicBezTo>
                  <a:close/>
                  <a:moveTo>
                    <a:pt x="187" y="8"/>
                  </a:moveTo>
                  <a:cubicBezTo>
                    <a:pt x="194" y="9"/>
                    <a:pt x="202" y="11"/>
                    <a:pt x="210" y="14"/>
                  </a:cubicBezTo>
                  <a:lnTo>
                    <a:pt x="238" y="14"/>
                  </a:lnTo>
                  <a:cubicBezTo>
                    <a:pt x="219" y="11"/>
                    <a:pt x="202" y="9"/>
                    <a:pt x="187" y="8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4441675" y="3561725"/>
              <a:ext cx="7700" cy="8725"/>
            </a:xfrm>
            <a:custGeom>
              <a:avLst/>
              <a:gdLst/>
              <a:ahLst/>
              <a:cxnLst/>
              <a:rect l="l" t="t" r="r" b="b"/>
              <a:pathLst>
                <a:path w="308" h="349" extrusionOk="0">
                  <a:moveTo>
                    <a:pt x="308" y="0"/>
                  </a:moveTo>
                  <a:cubicBezTo>
                    <a:pt x="308" y="14"/>
                    <a:pt x="294" y="14"/>
                    <a:pt x="280" y="42"/>
                  </a:cubicBezTo>
                  <a:lnTo>
                    <a:pt x="85" y="251"/>
                  </a:lnTo>
                  <a:lnTo>
                    <a:pt x="15" y="321"/>
                  </a:lnTo>
                  <a:cubicBezTo>
                    <a:pt x="1" y="321"/>
                    <a:pt x="1" y="335"/>
                    <a:pt x="1" y="349"/>
                  </a:cubicBezTo>
                  <a:cubicBezTo>
                    <a:pt x="29" y="349"/>
                    <a:pt x="29" y="349"/>
                    <a:pt x="113" y="307"/>
                  </a:cubicBezTo>
                  <a:lnTo>
                    <a:pt x="210" y="209"/>
                  </a:lnTo>
                  <a:cubicBezTo>
                    <a:pt x="210" y="209"/>
                    <a:pt x="252" y="140"/>
                    <a:pt x="280" y="112"/>
                  </a:cubicBezTo>
                  <a:cubicBezTo>
                    <a:pt x="308" y="42"/>
                    <a:pt x="308" y="42"/>
                    <a:pt x="308" y="0"/>
                  </a:cubicBezTo>
                  <a:close/>
                </a:path>
              </a:pathLst>
            </a:custGeom>
            <a:solidFill>
              <a:srgbClr val="E1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4424950" y="3528250"/>
              <a:ext cx="1075" cy="25"/>
            </a:xfrm>
            <a:custGeom>
              <a:avLst/>
              <a:gdLst/>
              <a:ahLst/>
              <a:cxnLst/>
              <a:rect l="l" t="t" r="r" b="b"/>
              <a:pathLst>
                <a:path w="43" h="1" extrusionOk="0">
                  <a:moveTo>
                    <a:pt x="0" y="0"/>
                  </a:moveTo>
                  <a:lnTo>
                    <a:pt x="4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4442375" y="3563125"/>
              <a:ext cx="5950" cy="6650"/>
            </a:xfrm>
            <a:custGeom>
              <a:avLst/>
              <a:gdLst/>
              <a:ahLst/>
              <a:cxnLst/>
              <a:rect l="l" t="t" r="r" b="b"/>
              <a:pathLst>
                <a:path w="238" h="266" extrusionOk="0">
                  <a:moveTo>
                    <a:pt x="238" y="0"/>
                  </a:moveTo>
                  <a:cubicBezTo>
                    <a:pt x="224" y="0"/>
                    <a:pt x="210" y="14"/>
                    <a:pt x="196" y="42"/>
                  </a:cubicBezTo>
                  <a:cubicBezTo>
                    <a:pt x="140" y="84"/>
                    <a:pt x="98" y="140"/>
                    <a:pt x="57" y="195"/>
                  </a:cubicBezTo>
                  <a:cubicBezTo>
                    <a:pt x="43" y="223"/>
                    <a:pt x="1" y="265"/>
                    <a:pt x="1" y="265"/>
                  </a:cubicBezTo>
                  <a:cubicBezTo>
                    <a:pt x="57" y="265"/>
                    <a:pt x="140" y="195"/>
                    <a:pt x="168" y="153"/>
                  </a:cubicBezTo>
                  <a:cubicBezTo>
                    <a:pt x="196" y="140"/>
                    <a:pt x="210" y="112"/>
                    <a:pt x="224" y="84"/>
                  </a:cubicBezTo>
                  <a:cubicBezTo>
                    <a:pt x="224" y="56"/>
                    <a:pt x="238" y="14"/>
                    <a:pt x="238" y="0"/>
                  </a:cubicBez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4444125" y="3564500"/>
              <a:ext cx="3175" cy="3700"/>
            </a:xfrm>
            <a:custGeom>
              <a:avLst/>
              <a:gdLst/>
              <a:ahLst/>
              <a:cxnLst/>
              <a:rect l="l" t="t" r="r" b="b"/>
              <a:pathLst>
                <a:path w="127" h="148" extrusionOk="0">
                  <a:moveTo>
                    <a:pt x="126" y="1"/>
                  </a:moveTo>
                  <a:cubicBezTo>
                    <a:pt x="112" y="15"/>
                    <a:pt x="42" y="85"/>
                    <a:pt x="1" y="140"/>
                  </a:cubicBezTo>
                  <a:cubicBezTo>
                    <a:pt x="5" y="145"/>
                    <a:pt x="11" y="148"/>
                    <a:pt x="17" y="148"/>
                  </a:cubicBezTo>
                  <a:cubicBezTo>
                    <a:pt x="32" y="148"/>
                    <a:pt x="51" y="133"/>
                    <a:pt x="70" y="85"/>
                  </a:cubicBezTo>
                  <a:cubicBezTo>
                    <a:pt x="126" y="57"/>
                    <a:pt x="126" y="15"/>
                    <a:pt x="126" y="1"/>
                  </a:cubicBezTo>
                  <a:close/>
                </a:path>
              </a:pathLst>
            </a:custGeom>
            <a:solidFill>
              <a:srgbClr val="E3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4536175" y="3496850"/>
              <a:ext cx="39100" cy="18625"/>
            </a:xfrm>
            <a:custGeom>
              <a:avLst/>
              <a:gdLst/>
              <a:ahLst/>
              <a:cxnLst/>
              <a:rect l="l" t="t" r="r" b="b"/>
              <a:pathLst>
                <a:path w="1564" h="745" extrusionOk="0">
                  <a:moveTo>
                    <a:pt x="1549" y="1"/>
                  </a:moveTo>
                  <a:cubicBezTo>
                    <a:pt x="1549" y="24"/>
                    <a:pt x="1549" y="38"/>
                    <a:pt x="1552" y="49"/>
                  </a:cubicBezTo>
                  <a:lnTo>
                    <a:pt x="1552" y="49"/>
                  </a:lnTo>
                  <a:cubicBezTo>
                    <a:pt x="1551" y="33"/>
                    <a:pt x="1551" y="17"/>
                    <a:pt x="1549" y="1"/>
                  </a:cubicBezTo>
                  <a:close/>
                  <a:moveTo>
                    <a:pt x="1552" y="49"/>
                  </a:moveTo>
                  <a:cubicBezTo>
                    <a:pt x="1553" y="143"/>
                    <a:pt x="1537" y="228"/>
                    <a:pt x="1506" y="304"/>
                  </a:cubicBezTo>
                  <a:lnTo>
                    <a:pt x="1506" y="304"/>
                  </a:lnTo>
                  <a:cubicBezTo>
                    <a:pt x="1540" y="231"/>
                    <a:pt x="1560" y="152"/>
                    <a:pt x="1563" y="71"/>
                  </a:cubicBezTo>
                  <a:cubicBezTo>
                    <a:pt x="1557" y="64"/>
                    <a:pt x="1554" y="58"/>
                    <a:pt x="1552" y="49"/>
                  </a:cubicBezTo>
                  <a:close/>
                  <a:moveTo>
                    <a:pt x="1" y="154"/>
                  </a:moveTo>
                  <a:cubicBezTo>
                    <a:pt x="1" y="201"/>
                    <a:pt x="20" y="335"/>
                    <a:pt x="133" y="467"/>
                  </a:cubicBezTo>
                  <a:lnTo>
                    <a:pt x="133" y="467"/>
                  </a:lnTo>
                  <a:cubicBezTo>
                    <a:pt x="58" y="378"/>
                    <a:pt x="11" y="271"/>
                    <a:pt x="1" y="154"/>
                  </a:cubicBezTo>
                  <a:close/>
                  <a:moveTo>
                    <a:pt x="133" y="467"/>
                  </a:moveTo>
                  <a:cubicBezTo>
                    <a:pt x="168" y="510"/>
                    <a:pt x="210" y="549"/>
                    <a:pt x="257" y="583"/>
                  </a:cubicBezTo>
                  <a:lnTo>
                    <a:pt x="257" y="583"/>
                  </a:lnTo>
                  <a:cubicBezTo>
                    <a:pt x="241" y="571"/>
                    <a:pt x="225" y="558"/>
                    <a:pt x="210" y="545"/>
                  </a:cubicBezTo>
                  <a:cubicBezTo>
                    <a:pt x="180" y="520"/>
                    <a:pt x="155" y="494"/>
                    <a:pt x="133" y="467"/>
                  </a:cubicBezTo>
                  <a:close/>
                  <a:moveTo>
                    <a:pt x="1506" y="304"/>
                  </a:moveTo>
                  <a:cubicBezTo>
                    <a:pt x="1388" y="556"/>
                    <a:pt x="1103" y="740"/>
                    <a:pt x="768" y="740"/>
                  </a:cubicBezTo>
                  <a:cubicBezTo>
                    <a:pt x="572" y="740"/>
                    <a:pt x="393" y="681"/>
                    <a:pt x="257" y="583"/>
                  </a:cubicBezTo>
                  <a:lnTo>
                    <a:pt x="257" y="583"/>
                  </a:lnTo>
                  <a:cubicBezTo>
                    <a:pt x="404" y="693"/>
                    <a:pt x="586" y="745"/>
                    <a:pt x="766" y="745"/>
                  </a:cubicBezTo>
                  <a:cubicBezTo>
                    <a:pt x="1081" y="745"/>
                    <a:pt x="1392" y="587"/>
                    <a:pt x="1506" y="304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4535850" y="3498250"/>
              <a:ext cx="39075" cy="17375"/>
            </a:xfrm>
            <a:custGeom>
              <a:avLst/>
              <a:gdLst/>
              <a:ahLst/>
              <a:cxnLst/>
              <a:rect l="l" t="t" r="r" b="b"/>
              <a:pathLst>
                <a:path w="1563" h="695" extrusionOk="0">
                  <a:moveTo>
                    <a:pt x="1562" y="1"/>
                  </a:moveTo>
                  <a:cubicBezTo>
                    <a:pt x="1562" y="25"/>
                    <a:pt x="1562" y="61"/>
                    <a:pt x="1555" y="104"/>
                  </a:cubicBezTo>
                  <a:lnTo>
                    <a:pt x="1555" y="104"/>
                  </a:lnTo>
                  <a:cubicBezTo>
                    <a:pt x="1562" y="93"/>
                    <a:pt x="1562" y="82"/>
                    <a:pt x="1562" y="70"/>
                  </a:cubicBezTo>
                  <a:lnTo>
                    <a:pt x="1562" y="1"/>
                  </a:lnTo>
                  <a:close/>
                  <a:moveTo>
                    <a:pt x="0" y="84"/>
                  </a:moveTo>
                  <a:cubicBezTo>
                    <a:pt x="0" y="92"/>
                    <a:pt x="1" y="101"/>
                    <a:pt x="3" y="110"/>
                  </a:cubicBezTo>
                  <a:lnTo>
                    <a:pt x="3" y="110"/>
                  </a:lnTo>
                  <a:cubicBezTo>
                    <a:pt x="2" y="101"/>
                    <a:pt x="1" y="93"/>
                    <a:pt x="0" y="84"/>
                  </a:cubicBezTo>
                  <a:close/>
                  <a:moveTo>
                    <a:pt x="3" y="110"/>
                  </a:moveTo>
                  <a:lnTo>
                    <a:pt x="3" y="110"/>
                  </a:lnTo>
                  <a:cubicBezTo>
                    <a:pt x="7" y="145"/>
                    <a:pt x="15" y="179"/>
                    <a:pt x="25" y="212"/>
                  </a:cubicBezTo>
                  <a:lnTo>
                    <a:pt x="25" y="212"/>
                  </a:lnTo>
                  <a:lnTo>
                    <a:pt x="14" y="168"/>
                  </a:lnTo>
                  <a:cubicBezTo>
                    <a:pt x="14" y="158"/>
                    <a:pt x="7" y="133"/>
                    <a:pt x="3" y="110"/>
                  </a:cubicBezTo>
                  <a:close/>
                  <a:moveTo>
                    <a:pt x="1555" y="104"/>
                  </a:moveTo>
                  <a:lnTo>
                    <a:pt x="1555" y="104"/>
                  </a:lnTo>
                  <a:cubicBezTo>
                    <a:pt x="1553" y="107"/>
                    <a:pt x="1551" y="109"/>
                    <a:pt x="1548" y="112"/>
                  </a:cubicBezTo>
                  <a:lnTo>
                    <a:pt x="1534" y="168"/>
                  </a:lnTo>
                  <a:cubicBezTo>
                    <a:pt x="1534" y="182"/>
                    <a:pt x="1506" y="210"/>
                    <a:pt x="1506" y="224"/>
                  </a:cubicBezTo>
                  <a:lnTo>
                    <a:pt x="1496" y="265"/>
                  </a:lnTo>
                  <a:lnTo>
                    <a:pt x="1496" y="265"/>
                  </a:lnTo>
                  <a:cubicBezTo>
                    <a:pt x="1531" y="206"/>
                    <a:pt x="1547" y="151"/>
                    <a:pt x="1555" y="104"/>
                  </a:cubicBezTo>
                  <a:close/>
                  <a:moveTo>
                    <a:pt x="1496" y="265"/>
                  </a:moveTo>
                  <a:cubicBezTo>
                    <a:pt x="1491" y="275"/>
                    <a:pt x="1485" y="284"/>
                    <a:pt x="1479" y="294"/>
                  </a:cubicBezTo>
                  <a:cubicBezTo>
                    <a:pt x="1474" y="298"/>
                    <a:pt x="1471" y="305"/>
                    <a:pt x="1467" y="312"/>
                  </a:cubicBezTo>
                  <a:lnTo>
                    <a:pt x="1467" y="312"/>
                  </a:lnTo>
                  <a:cubicBezTo>
                    <a:pt x="1484" y="301"/>
                    <a:pt x="1493" y="290"/>
                    <a:pt x="1493" y="280"/>
                  </a:cubicBezTo>
                  <a:lnTo>
                    <a:pt x="1496" y="265"/>
                  </a:lnTo>
                  <a:close/>
                  <a:moveTo>
                    <a:pt x="1467" y="312"/>
                  </a:moveTo>
                  <a:cubicBezTo>
                    <a:pt x="1462" y="315"/>
                    <a:pt x="1457" y="318"/>
                    <a:pt x="1451" y="321"/>
                  </a:cubicBezTo>
                  <a:lnTo>
                    <a:pt x="1437" y="349"/>
                  </a:lnTo>
                  <a:cubicBezTo>
                    <a:pt x="1455" y="340"/>
                    <a:pt x="1461" y="325"/>
                    <a:pt x="1467" y="312"/>
                  </a:cubicBezTo>
                  <a:close/>
                  <a:moveTo>
                    <a:pt x="1437" y="349"/>
                  </a:moveTo>
                  <a:cubicBezTo>
                    <a:pt x="1421" y="374"/>
                    <a:pt x="1403" y="397"/>
                    <a:pt x="1384" y="419"/>
                  </a:cubicBezTo>
                  <a:lnTo>
                    <a:pt x="1384" y="419"/>
                  </a:lnTo>
                  <a:cubicBezTo>
                    <a:pt x="1409" y="417"/>
                    <a:pt x="1409" y="391"/>
                    <a:pt x="1423" y="377"/>
                  </a:cubicBezTo>
                  <a:lnTo>
                    <a:pt x="1437" y="349"/>
                  </a:lnTo>
                  <a:close/>
                  <a:moveTo>
                    <a:pt x="25" y="212"/>
                  </a:moveTo>
                  <a:lnTo>
                    <a:pt x="28" y="224"/>
                  </a:lnTo>
                  <a:cubicBezTo>
                    <a:pt x="28" y="238"/>
                    <a:pt x="42" y="252"/>
                    <a:pt x="42" y="280"/>
                  </a:cubicBezTo>
                  <a:lnTo>
                    <a:pt x="70" y="321"/>
                  </a:lnTo>
                  <a:cubicBezTo>
                    <a:pt x="84" y="349"/>
                    <a:pt x="84" y="363"/>
                    <a:pt x="98" y="377"/>
                  </a:cubicBezTo>
                  <a:lnTo>
                    <a:pt x="140" y="419"/>
                  </a:lnTo>
                  <a:lnTo>
                    <a:pt x="154" y="433"/>
                  </a:lnTo>
                  <a:lnTo>
                    <a:pt x="154" y="433"/>
                  </a:lnTo>
                  <a:cubicBezTo>
                    <a:pt x="95" y="369"/>
                    <a:pt x="51" y="294"/>
                    <a:pt x="25" y="212"/>
                  </a:cubicBezTo>
                  <a:close/>
                  <a:moveTo>
                    <a:pt x="154" y="433"/>
                  </a:moveTo>
                  <a:cubicBezTo>
                    <a:pt x="168" y="449"/>
                    <a:pt x="183" y="464"/>
                    <a:pt x="200" y="479"/>
                  </a:cubicBezTo>
                  <a:lnTo>
                    <a:pt x="200" y="479"/>
                  </a:lnTo>
                  <a:lnTo>
                    <a:pt x="167" y="447"/>
                  </a:lnTo>
                  <a:lnTo>
                    <a:pt x="154" y="433"/>
                  </a:lnTo>
                  <a:close/>
                  <a:moveTo>
                    <a:pt x="200" y="479"/>
                  </a:moveTo>
                  <a:lnTo>
                    <a:pt x="209" y="489"/>
                  </a:lnTo>
                  <a:cubicBezTo>
                    <a:pt x="213" y="493"/>
                    <a:pt x="217" y="496"/>
                    <a:pt x="221" y="498"/>
                  </a:cubicBezTo>
                  <a:lnTo>
                    <a:pt x="221" y="498"/>
                  </a:lnTo>
                  <a:cubicBezTo>
                    <a:pt x="214" y="492"/>
                    <a:pt x="207" y="486"/>
                    <a:pt x="200" y="479"/>
                  </a:cubicBezTo>
                  <a:close/>
                  <a:moveTo>
                    <a:pt x="221" y="498"/>
                  </a:moveTo>
                  <a:lnTo>
                    <a:pt x="221" y="498"/>
                  </a:lnTo>
                  <a:cubicBezTo>
                    <a:pt x="249" y="521"/>
                    <a:pt x="278" y="542"/>
                    <a:pt x="310" y="561"/>
                  </a:cubicBezTo>
                  <a:lnTo>
                    <a:pt x="310" y="561"/>
                  </a:lnTo>
                  <a:cubicBezTo>
                    <a:pt x="309" y="560"/>
                    <a:pt x="308" y="559"/>
                    <a:pt x="307" y="559"/>
                  </a:cubicBezTo>
                  <a:lnTo>
                    <a:pt x="251" y="517"/>
                  </a:lnTo>
                  <a:cubicBezTo>
                    <a:pt x="241" y="507"/>
                    <a:pt x="231" y="504"/>
                    <a:pt x="221" y="498"/>
                  </a:cubicBezTo>
                  <a:close/>
                  <a:moveTo>
                    <a:pt x="310" y="561"/>
                  </a:moveTo>
                  <a:cubicBezTo>
                    <a:pt x="320" y="571"/>
                    <a:pt x="337" y="580"/>
                    <a:pt x="350" y="584"/>
                  </a:cubicBezTo>
                  <a:lnTo>
                    <a:pt x="350" y="584"/>
                  </a:lnTo>
                  <a:cubicBezTo>
                    <a:pt x="336" y="577"/>
                    <a:pt x="323" y="569"/>
                    <a:pt x="310" y="561"/>
                  </a:cubicBezTo>
                  <a:close/>
                  <a:moveTo>
                    <a:pt x="350" y="584"/>
                  </a:moveTo>
                  <a:cubicBezTo>
                    <a:pt x="424" y="624"/>
                    <a:pt x="508" y="653"/>
                    <a:pt x="597" y="669"/>
                  </a:cubicBezTo>
                  <a:lnTo>
                    <a:pt x="597" y="669"/>
                  </a:lnTo>
                  <a:lnTo>
                    <a:pt x="572" y="656"/>
                  </a:lnTo>
                  <a:cubicBezTo>
                    <a:pt x="558" y="656"/>
                    <a:pt x="530" y="642"/>
                    <a:pt x="516" y="642"/>
                  </a:cubicBezTo>
                  <a:lnTo>
                    <a:pt x="460" y="628"/>
                  </a:lnTo>
                  <a:cubicBezTo>
                    <a:pt x="446" y="628"/>
                    <a:pt x="432" y="600"/>
                    <a:pt x="419" y="600"/>
                  </a:cubicBezTo>
                  <a:lnTo>
                    <a:pt x="363" y="586"/>
                  </a:lnTo>
                  <a:cubicBezTo>
                    <a:pt x="359" y="586"/>
                    <a:pt x="355" y="585"/>
                    <a:pt x="350" y="584"/>
                  </a:cubicBezTo>
                  <a:close/>
                  <a:moveTo>
                    <a:pt x="1384" y="419"/>
                  </a:moveTo>
                  <a:cubicBezTo>
                    <a:pt x="1383" y="419"/>
                    <a:pt x="1382" y="419"/>
                    <a:pt x="1381" y="419"/>
                  </a:cubicBezTo>
                  <a:lnTo>
                    <a:pt x="1353" y="447"/>
                  </a:lnTo>
                  <a:lnTo>
                    <a:pt x="1311" y="489"/>
                  </a:lnTo>
                  <a:lnTo>
                    <a:pt x="1269" y="517"/>
                  </a:lnTo>
                  <a:cubicBezTo>
                    <a:pt x="1241" y="531"/>
                    <a:pt x="1228" y="531"/>
                    <a:pt x="1214" y="559"/>
                  </a:cubicBezTo>
                  <a:lnTo>
                    <a:pt x="1158" y="586"/>
                  </a:lnTo>
                  <a:cubicBezTo>
                    <a:pt x="1144" y="586"/>
                    <a:pt x="1130" y="614"/>
                    <a:pt x="1102" y="614"/>
                  </a:cubicBezTo>
                  <a:lnTo>
                    <a:pt x="1060" y="628"/>
                  </a:lnTo>
                  <a:cubicBezTo>
                    <a:pt x="1032" y="628"/>
                    <a:pt x="1018" y="642"/>
                    <a:pt x="1004" y="642"/>
                  </a:cubicBezTo>
                  <a:lnTo>
                    <a:pt x="949" y="656"/>
                  </a:lnTo>
                  <a:cubicBezTo>
                    <a:pt x="937" y="656"/>
                    <a:pt x="925" y="656"/>
                    <a:pt x="913" y="673"/>
                  </a:cubicBezTo>
                  <a:lnTo>
                    <a:pt x="913" y="673"/>
                  </a:lnTo>
                  <a:cubicBezTo>
                    <a:pt x="1107" y="643"/>
                    <a:pt x="1269" y="554"/>
                    <a:pt x="1384" y="419"/>
                  </a:cubicBezTo>
                  <a:close/>
                  <a:moveTo>
                    <a:pt x="597" y="669"/>
                  </a:moveTo>
                  <a:lnTo>
                    <a:pt x="628" y="684"/>
                  </a:lnTo>
                  <a:lnTo>
                    <a:pt x="767" y="684"/>
                  </a:lnTo>
                  <a:cubicBezTo>
                    <a:pt x="709" y="684"/>
                    <a:pt x="652" y="679"/>
                    <a:pt x="597" y="669"/>
                  </a:cubicBezTo>
                  <a:close/>
                  <a:moveTo>
                    <a:pt x="913" y="673"/>
                  </a:moveTo>
                  <a:cubicBezTo>
                    <a:pt x="866" y="680"/>
                    <a:pt x="818" y="684"/>
                    <a:pt x="767" y="684"/>
                  </a:cubicBezTo>
                  <a:cubicBezTo>
                    <a:pt x="774" y="691"/>
                    <a:pt x="781" y="695"/>
                    <a:pt x="792" y="695"/>
                  </a:cubicBezTo>
                  <a:cubicBezTo>
                    <a:pt x="802" y="695"/>
                    <a:pt x="816" y="691"/>
                    <a:pt x="837" y="684"/>
                  </a:cubicBezTo>
                  <a:lnTo>
                    <a:pt x="907" y="684"/>
                  </a:lnTo>
                  <a:cubicBezTo>
                    <a:pt x="909" y="680"/>
                    <a:pt x="911" y="676"/>
                    <a:pt x="913" y="673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4535850" y="3500350"/>
              <a:ext cx="38725" cy="15350"/>
            </a:xfrm>
            <a:custGeom>
              <a:avLst/>
              <a:gdLst/>
              <a:ahLst/>
              <a:cxnLst/>
              <a:rect l="l" t="t" r="r" b="b"/>
              <a:pathLst>
                <a:path w="1549" h="614" extrusionOk="0">
                  <a:moveTo>
                    <a:pt x="0" y="0"/>
                  </a:moveTo>
                  <a:cubicBezTo>
                    <a:pt x="0" y="8"/>
                    <a:pt x="1" y="17"/>
                    <a:pt x="3" y="26"/>
                  </a:cubicBezTo>
                  <a:lnTo>
                    <a:pt x="3" y="26"/>
                  </a:lnTo>
                  <a:cubicBezTo>
                    <a:pt x="2" y="17"/>
                    <a:pt x="1" y="9"/>
                    <a:pt x="0" y="0"/>
                  </a:cubicBezTo>
                  <a:close/>
                  <a:moveTo>
                    <a:pt x="3" y="26"/>
                  </a:moveTo>
                  <a:lnTo>
                    <a:pt x="3" y="26"/>
                  </a:lnTo>
                  <a:cubicBezTo>
                    <a:pt x="7" y="61"/>
                    <a:pt x="15" y="95"/>
                    <a:pt x="25" y="128"/>
                  </a:cubicBezTo>
                  <a:lnTo>
                    <a:pt x="25" y="128"/>
                  </a:lnTo>
                  <a:lnTo>
                    <a:pt x="14" y="84"/>
                  </a:lnTo>
                  <a:cubicBezTo>
                    <a:pt x="14" y="74"/>
                    <a:pt x="7" y="49"/>
                    <a:pt x="3" y="26"/>
                  </a:cubicBezTo>
                  <a:close/>
                  <a:moveTo>
                    <a:pt x="25" y="128"/>
                  </a:moveTo>
                  <a:lnTo>
                    <a:pt x="28" y="140"/>
                  </a:lnTo>
                  <a:cubicBezTo>
                    <a:pt x="28" y="154"/>
                    <a:pt x="42" y="168"/>
                    <a:pt x="42" y="196"/>
                  </a:cubicBezTo>
                  <a:lnTo>
                    <a:pt x="70" y="237"/>
                  </a:lnTo>
                  <a:cubicBezTo>
                    <a:pt x="84" y="265"/>
                    <a:pt x="84" y="279"/>
                    <a:pt x="98" y="293"/>
                  </a:cubicBezTo>
                  <a:lnTo>
                    <a:pt x="140" y="335"/>
                  </a:lnTo>
                  <a:lnTo>
                    <a:pt x="154" y="349"/>
                  </a:lnTo>
                  <a:lnTo>
                    <a:pt x="154" y="349"/>
                  </a:lnTo>
                  <a:cubicBezTo>
                    <a:pt x="95" y="285"/>
                    <a:pt x="51" y="210"/>
                    <a:pt x="25" y="128"/>
                  </a:cubicBezTo>
                  <a:close/>
                  <a:moveTo>
                    <a:pt x="154" y="349"/>
                  </a:moveTo>
                  <a:lnTo>
                    <a:pt x="154" y="349"/>
                  </a:lnTo>
                  <a:cubicBezTo>
                    <a:pt x="168" y="365"/>
                    <a:pt x="183" y="380"/>
                    <a:pt x="200" y="395"/>
                  </a:cubicBezTo>
                  <a:lnTo>
                    <a:pt x="200" y="395"/>
                  </a:lnTo>
                  <a:lnTo>
                    <a:pt x="167" y="363"/>
                  </a:lnTo>
                  <a:lnTo>
                    <a:pt x="154" y="349"/>
                  </a:lnTo>
                  <a:close/>
                  <a:moveTo>
                    <a:pt x="200" y="395"/>
                  </a:moveTo>
                  <a:lnTo>
                    <a:pt x="209" y="405"/>
                  </a:lnTo>
                  <a:cubicBezTo>
                    <a:pt x="213" y="409"/>
                    <a:pt x="217" y="412"/>
                    <a:pt x="221" y="414"/>
                  </a:cubicBezTo>
                  <a:lnTo>
                    <a:pt x="221" y="414"/>
                  </a:lnTo>
                  <a:cubicBezTo>
                    <a:pt x="214" y="408"/>
                    <a:pt x="207" y="402"/>
                    <a:pt x="200" y="395"/>
                  </a:cubicBezTo>
                  <a:close/>
                  <a:moveTo>
                    <a:pt x="221" y="414"/>
                  </a:moveTo>
                  <a:lnTo>
                    <a:pt x="221" y="414"/>
                  </a:lnTo>
                  <a:cubicBezTo>
                    <a:pt x="249" y="437"/>
                    <a:pt x="278" y="458"/>
                    <a:pt x="310" y="477"/>
                  </a:cubicBezTo>
                  <a:lnTo>
                    <a:pt x="310" y="477"/>
                  </a:lnTo>
                  <a:cubicBezTo>
                    <a:pt x="309" y="476"/>
                    <a:pt x="308" y="475"/>
                    <a:pt x="307" y="475"/>
                  </a:cubicBezTo>
                  <a:lnTo>
                    <a:pt x="251" y="433"/>
                  </a:lnTo>
                  <a:cubicBezTo>
                    <a:pt x="241" y="423"/>
                    <a:pt x="231" y="420"/>
                    <a:pt x="221" y="414"/>
                  </a:cubicBezTo>
                  <a:close/>
                  <a:moveTo>
                    <a:pt x="310" y="477"/>
                  </a:moveTo>
                  <a:cubicBezTo>
                    <a:pt x="320" y="487"/>
                    <a:pt x="337" y="496"/>
                    <a:pt x="350" y="500"/>
                  </a:cubicBezTo>
                  <a:lnTo>
                    <a:pt x="350" y="500"/>
                  </a:lnTo>
                  <a:cubicBezTo>
                    <a:pt x="336" y="493"/>
                    <a:pt x="323" y="485"/>
                    <a:pt x="310" y="477"/>
                  </a:cubicBezTo>
                  <a:close/>
                  <a:moveTo>
                    <a:pt x="1548" y="14"/>
                  </a:moveTo>
                  <a:lnTo>
                    <a:pt x="1548" y="14"/>
                  </a:lnTo>
                  <a:cubicBezTo>
                    <a:pt x="1506" y="196"/>
                    <a:pt x="1423" y="293"/>
                    <a:pt x="1353" y="363"/>
                  </a:cubicBezTo>
                  <a:lnTo>
                    <a:pt x="1339" y="377"/>
                  </a:lnTo>
                  <a:cubicBezTo>
                    <a:pt x="1260" y="464"/>
                    <a:pt x="1158" y="524"/>
                    <a:pt x="1045" y="560"/>
                  </a:cubicBezTo>
                  <a:lnTo>
                    <a:pt x="1045" y="560"/>
                  </a:lnTo>
                  <a:cubicBezTo>
                    <a:pt x="1049" y="559"/>
                    <a:pt x="1054" y="558"/>
                    <a:pt x="1060" y="558"/>
                  </a:cubicBezTo>
                  <a:lnTo>
                    <a:pt x="1102" y="544"/>
                  </a:lnTo>
                  <a:cubicBezTo>
                    <a:pt x="1130" y="544"/>
                    <a:pt x="1144" y="530"/>
                    <a:pt x="1158" y="530"/>
                  </a:cubicBezTo>
                  <a:lnTo>
                    <a:pt x="1214" y="488"/>
                  </a:lnTo>
                  <a:cubicBezTo>
                    <a:pt x="1228" y="475"/>
                    <a:pt x="1241" y="475"/>
                    <a:pt x="1269" y="447"/>
                  </a:cubicBezTo>
                  <a:lnTo>
                    <a:pt x="1311" y="419"/>
                  </a:lnTo>
                  <a:lnTo>
                    <a:pt x="1353" y="377"/>
                  </a:lnTo>
                  <a:lnTo>
                    <a:pt x="1381" y="349"/>
                  </a:lnTo>
                  <a:cubicBezTo>
                    <a:pt x="1409" y="349"/>
                    <a:pt x="1409" y="335"/>
                    <a:pt x="1423" y="307"/>
                  </a:cubicBezTo>
                  <a:lnTo>
                    <a:pt x="1451" y="265"/>
                  </a:lnTo>
                  <a:cubicBezTo>
                    <a:pt x="1479" y="237"/>
                    <a:pt x="1493" y="223"/>
                    <a:pt x="1493" y="210"/>
                  </a:cubicBezTo>
                  <a:lnTo>
                    <a:pt x="1506" y="154"/>
                  </a:lnTo>
                  <a:cubicBezTo>
                    <a:pt x="1506" y="140"/>
                    <a:pt x="1534" y="126"/>
                    <a:pt x="1534" y="98"/>
                  </a:cubicBezTo>
                  <a:cubicBezTo>
                    <a:pt x="1534" y="70"/>
                    <a:pt x="1548" y="28"/>
                    <a:pt x="1548" y="14"/>
                  </a:cubicBezTo>
                  <a:close/>
                  <a:moveTo>
                    <a:pt x="1045" y="560"/>
                  </a:moveTo>
                  <a:cubicBezTo>
                    <a:pt x="1039" y="561"/>
                    <a:pt x="1033" y="563"/>
                    <a:pt x="1028" y="565"/>
                  </a:cubicBezTo>
                  <a:lnTo>
                    <a:pt x="1028" y="565"/>
                  </a:lnTo>
                  <a:cubicBezTo>
                    <a:pt x="1034" y="563"/>
                    <a:pt x="1039" y="561"/>
                    <a:pt x="1045" y="560"/>
                  </a:cubicBezTo>
                  <a:close/>
                  <a:moveTo>
                    <a:pt x="350" y="500"/>
                  </a:moveTo>
                  <a:cubicBezTo>
                    <a:pt x="424" y="540"/>
                    <a:pt x="508" y="569"/>
                    <a:pt x="597" y="585"/>
                  </a:cubicBezTo>
                  <a:lnTo>
                    <a:pt x="597" y="585"/>
                  </a:lnTo>
                  <a:lnTo>
                    <a:pt x="572" y="572"/>
                  </a:lnTo>
                  <a:cubicBezTo>
                    <a:pt x="558" y="572"/>
                    <a:pt x="530" y="558"/>
                    <a:pt x="516" y="558"/>
                  </a:cubicBezTo>
                  <a:lnTo>
                    <a:pt x="460" y="544"/>
                  </a:lnTo>
                  <a:cubicBezTo>
                    <a:pt x="446" y="544"/>
                    <a:pt x="432" y="516"/>
                    <a:pt x="419" y="516"/>
                  </a:cubicBezTo>
                  <a:lnTo>
                    <a:pt x="363" y="502"/>
                  </a:lnTo>
                  <a:cubicBezTo>
                    <a:pt x="359" y="502"/>
                    <a:pt x="355" y="501"/>
                    <a:pt x="350" y="500"/>
                  </a:cubicBezTo>
                  <a:close/>
                  <a:moveTo>
                    <a:pt x="597" y="585"/>
                  </a:moveTo>
                  <a:lnTo>
                    <a:pt x="628" y="600"/>
                  </a:lnTo>
                  <a:lnTo>
                    <a:pt x="767" y="600"/>
                  </a:lnTo>
                  <a:cubicBezTo>
                    <a:pt x="709" y="600"/>
                    <a:pt x="652" y="595"/>
                    <a:pt x="597" y="585"/>
                  </a:cubicBezTo>
                  <a:close/>
                  <a:moveTo>
                    <a:pt x="1028" y="565"/>
                  </a:moveTo>
                  <a:cubicBezTo>
                    <a:pt x="946" y="589"/>
                    <a:pt x="858" y="600"/>
                    <a:pt x="767" y="600"/>
                  </a:cubicBezTo>
                  <a:cubicBezTo>
                    <a:pt x="781" y="614"/>
                    <a:pt x="795" y="614"/>
                    <a:pt x="837" y="614"/>
                  </a:cubicBezTo>
                  <a:lnTo>
                    <a:pt x="907" y="614"/>
                  </a:lnTo>
                  <a:cubicBezTo>
                    <a:pt x="921" y="600"/>
                    <a:pt x="935" y="600"/>
                    <a:pt x="949" y="600"/>
                  </a:cubicBezTo>
                  <a:lnTo>
                    <a:pt x="1004" y="572"/>
                  </a:lnTo>
                  <a:cubicBezTo>
                    <a:pt x="1012" y="572"/>
                    <a:pt x="1019" y="568"/>
                    <a:pt x="1028" y="565"/>
                  </a:cubicBez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4535850" y="3500350"/>
              <a:ext cx="38375" cy="15275"/>
            </a:xfrm>
            <a:custGeom>
              <a:avLst/>
              <a:gdLst/>
              <a:ahLst/>
              <a:cxnLst/>
              <a:rect l="l" t="t" r="r" b="b"/>
              <a:pathLst>
                <a:path w="1535" h="611" extrusionOk="0">
                  <a:moveTo>
                    <a:pt x="0" y="0"/>
                  </a:moveTo>
                  <a:cubicBezTo>
                    <a:pt x="0" y="8"/>
                    <a:pt x="1" y="17"/>
                    <a:pt x="3" y="26"/>
                  </a:cubicBezTo>
                  <a:lnTo>
                    <a:pt x="3" y="26"/>
                  </a:lnTo>
                  <a:cubicBezTo>
                    <a:pt x="2" y="17"/>
                    <a:pt x="1" y="9"/>
                    <a:pt x="0" y="0"/>
                  </a:cubicBezTo>
                  <a:close/>
                  <a:moveTo>
                    <a:pt x="3" y="26"/>
                  </a:moveTo>
                  <a:cubicBezTo>
                    <a:pt x="7" y="61"/>
                    <a:pt x="15" y="95"/>
                    <a:pt x="25" y="128"/>
                  </a:cubicBezTo>
                  <a:lnTo>
                    <a:pt x="25" y="128"/>
                  </a:lnTo>
                  <a:lnTo>
                    <a:pt x="14" y="84"/>
                  </a:lnTo>
                  <a:cubicBezTo>
                    <a:pt x="14" y="74"/>
                    <a:pt x="7" y="49"/>
                    <a:pt x="3" y="26"/>
                  </a:cubicBezTo>
                  <a:close/>
                  <a:moveTo>
                    <a:pt x="1534" y="98"/>
                  </a:moveTo>
                  <a:lnTo>
                    <a:pt x="1534" y="98"/>
                  </a:lnTo>
                  <a:cubicBezTo>
                    <a:pt x="1506" y="140"/>
                    <a:pt x="1506" y="168"/>
                    <a:pt x="1493" y="196"/>
                  </a:cubicBezTo>
                  <a:cubicBezTo>
                    <a:pt x="1493" y="197"/>
                    <a:pt x="1492" y="198"/>
                    <a:pt x="1492" y="200"/>
                  </a:cubicBezTo>
                  <a:lnTo>
                    <a:pt x="1492" y="200"/>
                  </a:lnTo>
                  <a:cubicBezTo>
                    <a:pt x="1508" y="169"/>
                    <a:pt x="1523" y="135"/>
                    <a:pt x="1534" y="98"/>
                  </a:cubicBezTo>
                  <a:close/>
                  <a:moveTo>
                    <a:pt x="1492" y="200"/>
                  </a:moveTo>
                  <a:lnTo>
                    <a:pt x="1492" y="200"/>
                  </a:lnTo>
                  <a:cubicBezTo>
                    <a:pt x="1488" y="207"/>
                    <a:pt x="1485" y="214"/>
                    <a:pt x="1481" y="220"/>
                  </a:cubicBezTo>
                  <a:lnTo>
                    <a:pt x="1481" y="220"/>
                  </a:lnTo>
                  <a:cubicBezTo>
                    <a:pt x="1487" y="213"/>
                    <a:pt x="1491" y="207"/>
                    <a:pt x="1492" y="200"/>
                  </a:cubicBezTo>
                  <a:close/>
                  <a:moveTo>
                    <a:pt x="25" y="128"/>
                  </a:moveTo>
                  <a:lnTo>
                    <a:pt x="28" y="140"/>
                  </a:lnTo>
                  <a:cubicBezTo>
                    <a:pt x="28" y="154"/>
                    <a:pt x="42" y="168"/>
                    <a:pt x="42" y="196"/>
                  </a:cubicBezTo>
                  <a:lnTo>
                    <a:pt x="70" y="237"/>
                  </a:lnTo>
                  <a:cubicBezTo>
                    <a:pt x="84" y="265"/>
                    <a:pt x="84" y="279"/>
                    <a:pt x="98" y="293"/>
                  </a:cubicBezTo>
                  <a:lnTo>
                    <a:pt x="140" y="335"/>
                  </a:lnTo>
                  <a:lnTo>
                    <a:pt x="154" y="349"/>
                  </a:lnTo>
                  <a:lnTo>
                    <a:pt x="154" y="349"/>
                  </a:lnTo>
                  <a:cubicBezTo>
                    <a:pt x="95" y="285"/>
                    <a:pt x="51" y="210"/>
                    <a:pt x="25" y="128"/>
                  </a:cubicBezTo>
                  <a:close/>
                  <a:moveTo>
                    <a:pt x="154" y="349"/>
                  </a:moveTo>
                  <a:cubicBezTo>
                    <a:pt x="168" y="365"/>
                    <a:pt x="183" y="380"/>
                    <a:pt x="200" y="395"/>
                  </a:cubicBezTo>
                  <a:lnTo>
                    <a:pt x="200" y="395"/>
                  </a:lnTo>
                  <a:lnTo>
                    <a:pt x="167" y="363"/>
                  </a:lnTo>
                  <a:lnTo>
                    <a:pt x="154" y="349"/>
                  </a:lnTo>
                  <a:close/>
                  <a:moveTo>
                    <a:pt x="200" y="395"/>
                  </a:moveTo>
                  <a:lnTo>
                    <a:pt x="209" y="405"/>
                  </a:lnTo>
                  <a:cubicBezTo>
                    <a:pt x="213" y="409"/>
                    <a:pt x="217" y="412"/>
                    <a:pt x="221" y="414"/>
                  </a:cubicBezTo>
                  <a:lnTo>
                    <a:pt x="221" y="414"/>
                  </a:lnTo>
                  <a:cubicBezTo>
                    <a:pt x="214" y="408"/>
                    <a:pt x="207" y="402"/>
                    <a:pt x="200" y="395"/>
                  </a:cubicBezTo>
                  <a:close/>
                  <a:moveTo>
                    <a:pt x="1481" y="220"/>
                  </a:moveTo>
                  <a:lnTo>
                    <a:pt x="1481" y="220"/>
                  </a:lnTo>
                  <a:cubicBezTo>
                    <a:pt x="1476" y="226"/>
                    <a:pt x="1470" y="232"/>
                    <a:pt x="1465" y="237"/>
                  </a:cubicBezTo>
                  <a:lnTo>
                    <a:pt x="1423" y="293"/>
                  </a:lnTo>
                  <a:cubicBezTo>
                    <a:pt x="1409" y="307"/>
                    <a:pt x="1409" y="335"/>
                    <a:pt x="1381" y="335"/>
                  </a:cubicBezTo>
                  <a:lnTo>
                    <a:pt x="1353" y="363"/>
                  </a:lnTo>
                  <a:lnTo>
                    <a:pt x="1311" y="405"/>
                  </a:lnTo>
                  <a:lnTo>
                    <a:pt x="1269" y="433"/>
                  </a:lnTo>
                  <a:cubicBezTo>
                    <a:pt x="1241" y="461"/>
                    <a:pt x="1228" y="461"/>
                    <a:pt x="1214" y="475"/>
                  </a:cubicBezTo>
                  <a:cubicBezTo>
                    <a:pt x="1228" y="475"/>
                    <a:pt x="1255" y="447"/>
                    <a:pt x="1255" y="447"/>
                  </a:cubicBezTo>
                  <a:cubicBezTo>
                    <a:pt x="1289" y="424"/>
                    <a:pt x="1401" y="358"/>
                    <a:pt x="1481" y="220"/>
                  </a:cubicBezTo>
                  <a:close/>
                  <a:moveTo>
                    <a:pt x="221" y="414"/>
                  </a:moveTo>
                  <a:lnTo>
                    <a:pt x="221" y="414"/>
                  </a:lnTo>
                  <a:cubicBezTo>
                    <a:pt x="249" y="437"/>
                    <a:pt x="278" y="458"/>
                    <a:pt x="310" y="477"/>
                  </a:cubicBezTo>
                  <a:lnTo>
                    <a:pt x="310" y="477"/>
                  </a:lnTo>
                  <a:cubicBezTo>
                    <a:pt x="309" y="476"/>
                    <a:pt x="308" y="475"/>
                    <a:pt x="307" y="475"/>
                  </a:cubicBezTo>
                  <a:lnTo>
                    <a:pt x="251" y="433"/>
                  </a:lnTo>
                  <a:cubicBezTo>
                    <a:pt x="241" y="423"/>
                    <a:pt x="231" y="420"/>
                    <a:pt x="221" y="414"/>
                  </a:cubicBezTo>
                  <a:close/>
                  <a:moveTo>
                    <a:pt x="310" y="477"/>
                  </a:moveTo>
                  <a:cubicBezTo>
                    <a:pt x="320" y="487"/>
                    <a:pt x="337" y="496"/>
                    <a:pt x="350" y="500"/>
                  </a:cubicBezTo>
                  <a:lnTo>
                    <a:pt x="350" y="500"/>
                  </a:lnTo>
                  <a:cubicBezTo>
                    <a:pt x="336" y="493"/>
                    <a:pt x="323" y="485"/>
                    <a:pt x="310" y="477"/>
                  </a:cubicBezTo>
                  <a:close/>
                  <a:moveTo>
                    <a:pt x="1214" y="475"/>
                  </a:moveTo>
                  <a:lnTo>
                    <a:pt x="1158" y="502"/>
                  </a:lnTo>
                  <a:cubicBezTo>
                    <a:pt x="1151" y="502"/>
                    <a:pt x="1144" y="509"/>
                    <a:pt x="1137" y="516"/>
                  </a:cubicBezTo>
                  <a:lnTo>
                    <a:pt x="1137" y="516"/>
                  </a:lnTo>
                  <a:cubicBezTo>
                    <a:pt x="1163" y="504"/>
                    <a:pt x="1188" y="490"/>
                    <a:pt x="1214" y="475"/>
                  </a:cubicBezTo>
                  <a:close/>
                  <a:moveTo>
                    <a:pt x="1137" y="516"/>
                  </a:moveTo>
                  <a:lnTo>
                    <a:pt x="1137" y="516"/>
                  </a:lnTo>
                  <a:cubicBezTo>
                    <a:pt x="1123" y="523"/>
                    <a:pt x="1108" y="530"/>
                    <a:pt x="1094" y="536"/>
                  </a:cubicBezTo>
                  <a:lnTo>
                    <a:pt x="1094" y="536"/>
                  </a:lnTo>
                  <a:lnTo>
                    <a:pt x="1116" y="530"/>
                  </a:lnTo>
                  <a:cubicBezTo>
                    <a:pt x="1123" y="530"/>
                    <a:pt x="1130" y="523"/>
                    <a:pt x="1137" y="516"/>
                  </a:cubicBezTo>
                  <a:close/>
                  <a:moveTo>
                    <a:pt x="350" y="500"/>
                  </a:moveTo>
                  <a:cubicBezTo>
                    <a:pt x="424" y="540"/>
                    <a:pt x="508" y="569"/>
                    <a:pt x="597" y="585"/>
                  </a:cubicBezTo>
                  <a:lnTo>
                    <a:pt x="597" y="585"/>
                  </a:lnTo>
                  <a:lnTo>
                    <a:pt x="572" y="572"/>
                  </a:lnTo>
                  <a:cubicBezTo>
                    <a:pt x="558" y="572"/>
                    <a:pt x="530" y="558"/>
                    <a:pt x="516" y="558"/>
                  </a:cubicBezTo>
                  <a:lnTo>
                    <a:pt x="460" y="544"/>
                  </a:lnTo>
                  <a:cubicBezTo>
                    <a:pt x="446" y="544"/>
                    <a:pt x="432" y="516"/>
                    <a:pt x="419" y="516"/>
                  </a:cubicBezTo>
                  <a:lnTo>
                    <a:pt x="363" y="502"/>
                  </a:lnTo>
                  <a:cubicBezTo>
                    <a:pt x="359" y="502"/>
                    <a:pt x="355" y="501"/>
                    <a:pt x="350" y="500"/>
                  </a:cubicBezTo>
                  <a:close/>
                  <a:moveTo>
                    <a:pt x="1094" y="536"/>
                  </a:moveTo>
                  <a:lnTo>
                    <a:pt x="1060" y="544"/>
                  </a:lnTo>
                  <a:cubicBezTo>
                    <a:pt x="1046" y="544"/>
                    <a:pt x="1018" y="558"/>
                    <a:pt x="1004" y="558"/>
                  </a:cubicBezTo>
                  <a:lnTo>
                    <a:pt x="949" y="572"/>
                  </a:lnTo>
                  <a:cubicBezTo>
                    <a:pt x="937" y="572"/>
                    <a:pt x="925" y="572"/>
                    <a:pt x="914" y="588"/>
                  </a:cubicBezTo>
                  <a:lnTo>
                    <a:pt x="914" y="588"/>
                  </a:lnTo>
                  <a:cubicBezTo>
                    <a:pt x="976" y="578"/>
                    <a:pt x="1036" y="560"/>
                    <a:pt x="1094" y="536"/>
                  </a:cubicBezTo>
                  <a:close/>
                  <a:moveTo>
                    <a:pt x="597" y="585"/>
                  </a:moveTo>
                  <a:lnTo>
                    <a:pt x="628" y="600"/>
                  </a:lnTo>
                  <a:lnTo>
                    <a:pt x="767" y="600"/>
                  </a:lnTo>
                  <a:cubicBezTo>
                    <a:pt x="709" y="600"/>
                    <a:pt x="652" y="595"/>
                    <a:pt x="597" y="585"/>
                  </a:cubicBezTo>
                  <a:close/>
                  <a:moveTo>
                    <a:pt x="914" y="588"/>
                  </a:moveTo>
                  <a:cubicBezTo>
                    <a:pt x="867" y="596"/>
                    <a:pt x="818" y="600"/>
                    <a:pt x="767" y="600"/>
                  </a:cubicBezTo>
                  <a:cubicBezTo>
                    <a:pt x="774" y="607"/>
                    <a:pt x="781" y="611"/>
                    <a:pt x="792" y="611"/>
                  </a:cubicBezTo>
                  <a:cubicBezTo>
                    <a:pt x="802" y="611"/>
                    <a:pt x="816" y="607"/>
                    <a:pt x="837" y="600"/>
                  </a:cubicBezTo>
                  <a:lnTo>
                    <a:pt x="907" y="600"/>
                  </a:lnTo>
                  <a:cubicBezTo>
                    <a:pt x="909" y="595"/>
                    <a:pt x="911" y="592"/>
                    <a:pt x="914" y="588"/>
                  </a:cubicBez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4535850" y="3500350"/>
              <a:ext cx="37325" cy="15275"/>
            </a:xfrm>
            <a:custGeom>
              <a:avLst/>
              <a:gdLst/>
              <a:ahLst/>
              <a:cxnLst/>
              <a:rect l="l" t="t" r="r" b="b"/>
              <a:pathLst>
                <a:path w="1493" h="611" extrusionOk="0">
                  <a:moveTo>
                    <a:pt x="0" y="0"/>
                  </a:moveTo>
                  <a:cubicBezTo>
                    <a:pt x="0" y="8"/>
                    <a:pt x="1" y="17"/>
                    <a:pt x="3" y="26"/>
                  </a:cubicBezTo>
                  <a:lnTo>
                    <a:pt x="3" y="26"/>
                  </a:lnTo>
                  <a:cubicBezTo>
                    <a:pt x="2" y="17"/>
                    <a:pt x="1" y="9"/>
                    <a:pt x="0" y="0"/>
                  </a:cubicBezTo>
                  <a:close/>
                  <a:moveTo>
                    <a:pt x="3" y="26"/>
                  </a:moveTo>
                  <a:cubicBezTo>
                    <a:pt x="7" y="61"/>
                    <a:pt x="15" y="95"/>
                    <a:pt x="25" y="128"/>
                  </a:cubicBezTo>
                  <a:lnTo>
                    <a:pt x="25" y="128"/>
                  </a:lnTo>
                  <a:lnTo>
                    <a:pt x="14" y="84"/>
                  </a:lnTo>
                  <a:cubicBezTo>
                    <a:pt x="14" y="74"/>
                    <a:pt x="7" y="49"/>
                    <a:pt x="3" y="26"/>
                  </a:cubicBezTo>
                  <a:close/>
                  <a:moveTo>
                    <a:pt x="25" y="128"/>
                  </a:moveTo>
                  <a:lnTo>
                    <a:pt x="28" y="140"/>
                  </a:lnTo>
                  <a:cubicBezTo>
                    <a:pt x="28" y="154"/>
                    <a:pt x="42" y="168"/>
                    <a:pt x="42" y="196"/>
                  </a:cubicBezTo>
                  <a:lnTo>
                    <a:pt x="70" y="237"/>
                  </a:lnTo>
                  <a:cubicBezTo>
                    <a:pt x="84" y="265"/>
                    <a:pt x="84" y="279"/>
                    <a:pt x="98" y="293"/>
                  </a:cubicBezTo>
                  <a:lnTo>
                    <a:pt x="140" y="335"/>
                  </a:lnTo>
                  <a:lnTo>
                    <a:pt x="154" y="349"/>
                  </a:lnTo>
                  <a:lnTo>
                    <a:pt x="154" y="349"/>
                  </a:lnTo>
                  <a:cubicBezTo>
                    <a:pt x="95" y="285"/>
                    <a:pt x="51" y="210"/>
                    <a:pt x="25" y="128"/>
                  </a:cubicBezTo>
                  <a:close/>
                  <a:moveTo>
                    <a:pt x="154" y="349"/>
                  </a:moveTo>
                  <a:cubicBezTo>
                    <a:pt x="168" y="365"/>
                    <a:pt x="183" y="380"/>
                    <a:pt x="200" y="395"/>
                  </a:cubicBezTo>
                  <a:lnTo>
                    <a:pt x="200" y="395"/>
                  </a:lnTo>
                  <a:lnTo>
                    <a:pt x="167" y="363"/>
                  </a:lnTo>
                  <a:lnTo>
                    <a:pt x="154" y="349"/>
                  </a:lnTo>
                  <a:close/>
                  <a:moveTo>
                    <a:pt x="200" y="395"/>
                  </a:moveTo>
                  <a:lnTo>
                    <a:pt x="209" y="405"/>
                  </a:lnTo>
                  <a:cubicBezTo>
                    <a:pt x="213" y="409"/>
                    <a:pt x="217" y="412"/>
                    <a:pt x="221" y="414"/>
                  </a:cubicBezTo>
                  <a:lnTo>
                    <a:pt x="221" y="414"/>
                  </a:lnTo>
                  <a:cubicBezTo>
                    <a:pt x="214" y="408"/>
                    <a:pt x="207" y="402"/>
                    <a:pt x="200" y="395"/>
                  </a:cubicBezTo>
                  <a:close/>
                  <a:moveTo>
                    <a:pt x="221" y="414"/>
                  </a:moveTo>
                  <a:lnTo>
                    <a:pt x="221" y="414"/>
                  </a:lnTo>
                  <a:cubicBezTo>
                    <a:pt x="249" y="437"/>
                    <a:pt x="278" y="458"/>
                    <a:pt x="310" y="477"/>
                  </a:cubicBezTo>
                  <a:lnTo>
                    <a:pt x="310" y="477"/>
                  </a:lnTo>
                  <a:cubicBezTo>
                    <a:pt x="309" y="476"/>
                    <a:pt x="308" y="475"/>
                    <a:pt x="307" y="475"/>
                  </a:cubicBezTo>
                  <a:lnTo>
                    <a:pt x="251" y="433"/>
                  </a:lnTo>
                  <a:cubicBezTo>
                    <a:pt x="241" y="423"/>
                    <a:pt x="231" y="420"/>
                    <a:pt x="221" y="414"/>
                  </a:cubicBezTo>
                  <a:close/>
                  <a:moveTo>
                    <a:pt x="310" y="477"/>
                  </a:moveTo>
                  <a:cubicBezTo>
                    <a:pt x="320" y="487"/>
                    <a:pt x="337" y="496"/>
                    <a:pt x="350" y="500"/>
                  </a:cubicBezTo>
                  <a:lnTo>
                    <a:pt x="350" y="500"/>
                  </a:lnTo>
                  <a:cubicBezTo>
                    <a:pt x="336" y="493"/>
                    <a:pt x="323" y="485"/>
                    <a:pt x="310" y="477"/>
                  </a:cubicBezTo>
                  <a:close/>
                  <a:moveTo>
                    <a:pt x="350" y="500"/>
                  </a:moveTo>
                  <a:cubicBezTo>
                    <a:pt x="424" y="540"/>
                    <a:pt x="508" y="569"/>
                    <a:pt x="597" y="585"/>
                  </a:cubicBezTo>
                  <a:lnTo>
                    <a:pt x="597" y="585"/>
                  </a:lnTo>
                  <a:lnTo>
                    <a:pt x="572" y="572"/>
                  </a:lnTo>
                  <a:cubicBezTo>
                    <a:pt x="558" y="572"/>
                    <a:pt x="530" y="558"/>
                    <a:pt x="516" y="558"/>
                  </a:cubicBezTo>
                  <a:lnTo>
                    <a:pt x="460" y="544"/>
                  </a:lnTo>
                  <a:cubicBezTo>
                    <a:pt x="446" y="544"/>
                    <a:pt x="432" y="516"/>
                    <a:pt x="419" y="516"/>
                  </a:cubicBezTo>
                  <a:lnTo>
                    <a:pt x="363" y="502"/>
                  </a:lnTo>
                  <a:cubicBezTo>
                    <a:pt x="359" y="502"/>
                    <a:pt x="355" y="501"/>
                    <a:pt x="350" y="500"/>
                  </a:cubicBezTo>
                  <a:close/>
                  <a:moveTo>
                    <a:pt x="597" y="585"/>
                  </a:moveTo>
                  <a:lnTo>
                    <a:pt x="628" y="600"/>
                  </a:lnTo>
                  <a:lnTo>
                    <a:pt x="767" y="600"/>
                  </a:lnTo>
                  <a:cubicBezTo>
                    <a:pt x="709" y="600"/>
                    <a:pt x="652" y="595"/>
                    <a:pt x="597" y="585"/>
                  </a:cubicBezTo>
                  <a:close/>
                  <a:moveTo>
                    <a:pt x="1493" y="223"/>
                  </a:moveTo>
                  <a:cubicBezTo>
                    <a:pt x="1353" y="433"/>
                    <a:pt x="1158" y="502"/>
                    <a:pt x="1074" y="544"/>
                  </a:cubicBezTo>
                  <a:lnTo>
                    <a:pt x="1060" y="544"/>
                  </a:lnTo>
                  <a:cubicBezTo>
                    <a:pt x="949" y="572"/>
                    <a:pt x="865" y="600"/>
                    <a:pt x="767" y="600"/>
                  </a:cubicBezTo>
                  <a:cubicBezTo>
                    <a:pt x="774" y="607"/>
                    <a:pt x="781" y="611"/>
                    <a:pt x="795" y="611"/>
                  </a:cubicBezTo>
                  <a:cubicBezTo>
                    <a:pt x="809" y="611"/>
                    <a:pt x="830" y="607"/>
                    <a:pt x="865" y="600"/>
                  </a:cubicBezTo>
                  <a:lnTo>
                    <a:pt x="935" y="600"/>
                  </a:lnTo>
                  <a:cubicBezTo>
                    <a:pt x="949" y="572"/>
                    <a:pt x="976" y="572"/>
                    <a:pt x="990" y="572"/>
                  </a:cubicBezTo>
                  <a:lnTo>
                    <a:pt x="1046" y="558"/>
                  </a:lnTo>
                  <a:cubicBezTo>
                    <a:pt x="1060" y="558"/>
                    <a:pt x="1074" y="544"/>
                    <a:pt x="1088" y="544"/>
                  </a:cubicBezTo>
                  <a:lnTo>
                    <a:pt x="1144" y="530"/>
                  </a:lnTo>
                  <a:cubicBezTo>
                    <a:pt x="1158" y="530"/>
                    <a:pt x="1186" y="502"/>
                    <a:pt x="1200" y="502"/>
                  </a:cubicBezTo>
                  <a:lnTo>
                    <a:pt x="1241" y="475"/>
                  </a:lnTo>
                  <a:cubicBezTo>
                    <a:pt x="1269" y="461"/>
                    <a:pt x="1283" y="461"/>
                    <a:pt x="1297" y="433"/>
                  </a:cubicBezTo>
                  <a:lnTo>
                    <a:pt x="1353" y="405"/>
                  </a:lnTo>
                  <a:lnTo>
                    <a:pt x="1381" y="363"/>
                  </a:lnTo>
                  <a:lnTo>
                    <a:pt x="1423" y="335"/>
                  </a:lnTo>
                  <a:cubicBezTo>
                    <a:pt x="1437" y="335"/>
                    <a:pt x="1437" y="321"/>
                    <a:pt x="1465" y="293"/>
                  </a:cubicBezTo>
                  <a:cubicBezTo>
                    <a:pt x="1465" y="265"/>
                    <a:pt x="1479" y="251"/>
                    <a:pt x="1493" y="223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4541775" y="3473500"/>
              <a:ext cx="22675" cy="17450"/>
            </a:xfrm>
            <a:custGeom>
              <a:avLst/>
              <a:gdLst/>
              <a:ahLst/>
              <a:cxnLst/>
              <a:rect l="l" t="t" r="r" b="b"/>
              <a:pathLst>
                <a:path w="907" h="698" extrusionOk="0">
                  <a:moveTo>
                    <a:pt x="474" y="0"/>
                  </a:moveTo>
                  <a:cubicBezTo>
                    <a:pt x="223" y="0"/>
                    <a:pt x="42" y="154"/>
                    <a:pt x="14" y="349"/>
                  </a:cubicBezTo>
                  <a:cubicBezTo>
                    <a:pt x="0" y="516"/>
                    <a:pt x="195" y="698"/>
                    <a:pt x="433" y="698"/>
                  </a:cubicBezTo>
                  <a:cubicBezTo>
                    <a:pt x="698" y="698"/>
                    <a:pt x="893" y="516"/>
                    <a:pt x="893" y="349"/>
                  </a:cubicBezTo>
                  <a:cubicBezTo>
                    <a:pt x="907" y="168"/>
                    <a:pt x="712" y="0"/>
                    <a:pt x="474" y="0"/>
                  </a:cubicBezTo>
                  <a:close/>
                </a:path>
              </a:pathLst>
            </a:custGeom>
            <a:solidFill>
              <a:srgbClr val="A2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4569675" y="3481525"/>
              <a:ext cx="4900" cy="25825"/>
            </a:xfrm>
            <a:custGeom>
              <a:avLst/>
              <a:gdLst/>
              <a:ahLst/>
              <a:cxnLst/>
              <a:rect l="l" t="t" r="r" b="b"/>
              <a:pathLst>
                <a:path w="196" h="1033" extrusionOk="0">
                  <a:moveTo>
                    <a:pt x="126" y="0"/>
                  </a:moveTo>
                  <a:lnTo>
                    <a:pt x="133" y="69"/>
                  </a:lnTo>
                  <a:lnTo>
                    <a:pt x="133" y="69"/>
                  </a:lnTo>
                  <a:cubicBezTo>
                    <a:pt x="139" y="42"/>
                    <a:pt x="136" y="21"/>
                    <a:pt x="126" y="0"/>
                  </a:cubicBezTo>
                  <a:close/>
                  <a:moveTo>
                    <a:pt x="133" y="69"/>
                  </a:moveTo>
                  <a:lnTo>
                    <a:pt x="133" y="69"/>
                  </a:lnTo>
                  <a:cubicBezTo>
                    <a:pt x="132" y="78"/>
                    <a:pt x="129" y="87"/>
                    <a:pt x="126" y="98"/>
                  </a:cubicBezTo>
                  <a:cubicBezTo>
                    <a:pt x="112" y="209"/>
                    <a:pt x="70" y="321"/>
                    <a:pt x="0" y="419"/>
                  </a:cubicBezTo>
                  <a:lnTo>
                    <a:pt x="70" y="1032"/>
                  </a:lnTo>
                  <a:cubicBezTo>
                    <a:pt x="140" y="935"/>
                    <a:pt x="195" y="823"/>
                    <a:pt x="195" y="697"/>
                  </a:cubicBezTo>
                  <a:lnTo>
                    <a:pt x="195" y="614"/>
                  </a:lnTo>
                  <a:lnTo>
                    <a:pt x="133" y="69"/>
                  </a:ln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4567575" y="3491625"/>
              <a:ext cx="4200" cy="18500"/>
            </a:xfrm>
            <a:custGeom>
              <a:avLst/>
              <a:gdLst/>
              <a:ahLst/>
              <a:cxnLst/>
              <a:rect l="l" t="t" r="r" b="b"/>
              <a:pathLst>
                <a:path w="168" h="740" extrusionOk="0">
                  <a:moveTo>
                    <a:pt x="98" y="1"/>
                  </a:moveTo>
                  <a:cubicBezTo>
                    <a:pt x="70" y="56"/>
                    <a:pt x="28" y="84"/>
                    <a:pt x="0" y="126"/>
                  </a:cubicBezTo>
                  <a:lnTo>
                    <a:pt x="70" y="740"/>
                  </a:lnTo>
                  <a:cubicBezTo>
                    <a:pt x="98" y="698"/>
                    <a:pt x="140" y="642"/>
                    <a:pt x="168" y="614"/>
                  </a:cubicBezTo>
                  <a:lnTo>
                    <a:pt x="98" y="1"/>
                  </a:ln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4564425" y="3494775"/>
              <a:ext cx="4925" cy="17450"/>
            </a:xfrm>
            <a:custGeom>
              <a:avLst/>
              <a:gdLst/>
              <a:ahLst/>
              <a:cxnLst/>
              <a:rect l="l" t="t" r="r" b="b"/>
              <a:pathLst>
                <a:path w="197" h="698" extrusionOk="0">
                  <a:moveTo>
                    <a:pt x="126" y="0"/>
                  </a:moveTo>
                  <a:cubicBezTo>
                    <a:pt x="71" y="28"/>
                    <a:pt x="43" y="70"/>
                    <a:pt x="1" y="84"/>
                  </a:cubicBezTo>
                  <a:lnTo>
                    <a:pt x="71" y="698"/>
                  </a:lnTo>
                  <a:cubicBezTo>
                    <a:pt x="112" y="684"/>
                    <a:pt x="154" y="642"/>
                    <a:pt x="196" y="614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4560250" y="3496850"/>
              <a:ext cx="5600" cy="17125"/>
            </a:xfrm>
            <a:custGeom>
              <a:avLst/>
              <a:gdLst/>
              <a:ahLst/>
              <a:cxnLst/>
              <a:rect l="l" t="t" r="r" b="b"/>
              <a:pathLst>
                <a:path w="224" h="685" extrusionOk="0">
                  <a:moveTo>
                    <a:pt x="154" y="1"/>
                  </a:moveTo>
                  <a:cubicBezTo>
                    <a:pt x="98" y="43"/>
                    <a:pt x="42" y="57"/>
                    <a:pt x="0" y="71"/>
                  </a:cubicBezTo>
                  <a:lnTo>
                    <a:pt x="70" y="684"/>
                  </a:lnTo>
                  <a:cubicBezTo>
                    <a:pt x="112" y="670"/>
                    <a:pt x="168" y="642"/>
                    <a:pt x="224" y="615"/>
                  </a:cubicBezTo>
                  <a:lnTo>
                    <a:pt x="154" y="1"/>
                  </a:ln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4534100" y="3485700"/>
              <a:ext cx="27925" cy="29675"/>
            </a:xfrm>
            <a:custGeom>
              <a:avLst/>
              <a:gdLst/>
              <a:ahLst/>
              <a:cxnLst/>
              <a:rect l="l" t="t" r="r" b="b"/>
              <a:pathLst>
                <a:path w="1117" h="1187" extrusionOk="0">
                  <a:moveTo>
                    <a:pt x="0" y="0"/>
                  </a:moveTo>
                  <a:cubicBezTo>
                    <a:pt x="1" y="10"/>
                    <a:pt x="2" y="20"/>
                    <a:pt x="4" y="29"/>
                  </a:cubicBezTo>
                  <a:lnTo>
                    <a:pt x="4" y="29"/>
                  </a:lnTo>
                  <a:lnTo>
                    <a:pt x="0" y="0"/>
                  </a:lnTo>
                  <a:close/>
                  <a:moveTo>
                    <a:pt x="4" y="29"/>
                  </a:moveTo>
                  <a:lnTo>
                    <a:pt x="70" y="600"/>
                  </a:lnTo>
                  <a:cubicBezTo>
                    <a:pt x="112" y="921"/>
                    <a:pt x="433" y="1186"/>
                    <a:pt x="837" y="1186"/>
                  </a:cubicBezTo>
                  <a:cubicBezTo>
                    <a:pt x="921" y="1186"/>
                    <a:pt x="1019" y="1158"/>
                    <a:pt x="1116" y="1130"/>
                  </a:cubicBezTo>
                  <a:lnTo>
                    <a:pt x="1046" y="517"/>
                  </a:lnTo>
                  <a:cubicBezTo>
                    <a:pt x="949" y="558"/>
                    <a:pt x="851" y="572"/>
                    <a:pt x="767" y="572"/>
                  </a:cubicBezTo>
                  <a:cubicBezTo>
                    <a:pt x="375" y="572"/>
                    <a:pt x="48" y="336"/>
                    <a:pt x="4" y="29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4533050" y="3466875"/>
              <a:ext cx="40125" cy="33500"/>
            </a:xfrm>
            <a:custGeom>
              <a:avLst/>
              <a:gdLst/>
              <a:ahLst/>
              <a:cxnLst/>
              <a:rect l="l" t="t" r="r" b="b"/>
              <a:pathLst>
                <a:path w="1605" h="1340" extrusionOk="0">
                  <a:moveTo>
                    <a:pt x="823" y="265"/>
                  </a:moveTo>
                  <a:cubicBezTo>
                    <a:pt x="1061" y="265"/>
                    <a:pt x="1242" y="433"/>
                    <a:pt x="1242" y="614"/>
                  </a:cubicBezTo>
                  <a:cubicBezTo>
                    <a:pt x="1228" y="795"/>
                    <a:pt x="1033" y="963"/>
                    <a:pt x="782" y="963"/>
                  </a:cubicBezTo>
                  <a:cubicBezTo>
                    <a:pt x="544" y="963"/>
                    <a:pt x="363" y="781"/>
                    <a:pt x="363" y="614"/>
                  </a:cubicBezTo>
                  <a:cubicBezTo>
                    <a:pt x="391" y="419"/>
                    <a:pt x="572" y="265"/>
                    <a:pt x="823" y="265"/>
                  </a:cubicBezTo>
                  <a:close/>
                  <a:moveTo>
                    <a:pt x="837" y="0"/>
                  </a:moveTo>
                  <a:cubicBezTo>
                    <a:pt x="349" y="14"/>
                    <a:pt x="0" y="335"/>
                    <a:pt x="42" y="767"/>
                  </a:cubicBezTo>
                  <a:cubicBezTo>
                    <a:pt x="84" y="1074"/>
                    <a:pt x="405" y="1339"/>
                    <a:pt x="809" y="1339"/>
                  </a:cubicBezTo>
                  <a:cubicBezTo>
                    <a:pt x="1242" y="1339"/>
                    <a:pt x="1591" y="1046"/>
                    <a:pt x="1605" y="684"/>
                  </a:cubicBezTo>
                  <a:lnTo>
                    <a:pt x="1605" y="586"/>
                  </a:lnTo>
                  <a:cubicBezTo>
                    <a:pt x="1577" y="335"/>
                    <a:pt x="1340" y="14"/>
                    <a:pt x="837" y="0"/>
                  </a:cubicBezTo>
                  <a:close/>
                </a:path>
              </a:pathLst>
            </a:custGeom>
            <a:solidFill>
              <a:srgbClr val="AB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4533750" y="3466875"/>
              <a:ext cx="42575" cy="33500"/>
            </a:xfrm>
            <a:custGeom>
              <a:avLst/>
              <a:gdLst/>
              <a:ahLst/>
              <a:cxnLst/>
              <a:rect l="l" t="t" r="r" b="b"/>
              <a:pathLst>
                <a:path w="1703" h="1340" extrusionOk="0">
                  <a:moveTo>
                    <a:pt x="809" y="13"/>
                  </a:moveTo>
                  <a:cubicBezTo>
                    <a:pt x="809" y="13"/>
                    <a:pt x="809" y="13"/>
                    <a:pt x="809" y="14"/>
                  </a:cubicBezTo>
                  <a:lnTo>
                    <a:pt x="809" y="14"/>
                  </a:lnTo>
                  <a:cubicBezTo>
                    <a:pt x="809" y="13"/>
                    <a:pt x="809" y="13"/>
                    <a:pt x="809" y="13"/>
                  </a:cubicBezTo>
                  <a:close/>
                  <a:moveTo>
                    <a:pt x="894" y="231"/>
                  </a:moveTo>
                  <a:cubicBezTo>
                    <a:pt x="1008" y="231"/>
                    <a:pt x="1181" y="237"/>
                    <a:pt x="1200" y="237"/>
                  </a:cubicBezTo>
                  <a:cubicBezTo>
                    <a:pt x="1270" y="265"/>
                    <a:pt x="1339" y="265"/>
                    <a:pt x="1409" y="335"/>
                  </a:cubicBezTo>
                  <a:cubicBezTo>
                    <a:pt x="1702" y="586"/>
                    <a:pt x="1479" y="1200"/>
                    <a:pt x="949" y="1214"/>
                  </a:cubicBezTo>
                  <a:cubicBezTo>
                    <a:pt x="754" y="1214"/>
                    <a:pt x="656" y="1130"/>
                    <a:pt x="614" y="1116"/>
                  </a:cubicBezTo>
                  <a:cubicBezTo>
                    <a:pt x="544" y="1046"/>
                    <a:pt x="363" y="767"/>
                    <a:pt x="335" y="684"/>
                  </a:cubicBezTo>
                  <a:cubicBezTo>
                    <a:pt x="307" y="405"/>
                    <a:pt x="572" y="265"/>
                    <a:pt x="754" y="237"/>
                  </a:cubicBezTo>
                  <a:lnTo>
                    <a:pt x="795" y="237"/>
                  </a:lnTo>
                  <a:cubicBezTo>
                    <a:pt x="795" y="233"/>
                    <a:pt x="837" y="231"/>
                    <a:pt x="894" y="231"/>
                  </a:cubicBezTo>
                  <a:close/>
                  <a:moveTo>
                    <a:pt x="809" y="0"/>
                  </a:moveTo>
                  <a:cubicBezTo>
                    <a:pt x="809" y="0"/>
                    <a:pt x="809" y="5"/>
                    <a:pt x="808" y="14"/>
                  </a:cubicBezTo>
                  <a:lnTo>
                    <a:pt x="670" y="14"/>
                  </a:lnTo>
                  <a:cubicBezTo>
                    <a:pt x="656" y="28"/>
                    <a:pt x="628" y="28"/>
                    <a:pt x="614" y="28"/>
                  </a:cubicBezTo>
                  <a:lnTo>
                    <a:pt x="572" y="56"/>
                  </a:lnTo>
                  <a:cubicBezTo>
                    <a:pt x="544" y="56"/>
                    <a:pt x="530" y="70"/>
                    <a:pt x="516" y="70"/>
                  </a:cubicBezTo>
                  <a:lnTo>
                    <a:pt x="461" y="84"/>
                  </a:lnTo>
                  <a:cubicBezTo>
                    <a:pt x="447" y="84"/>
                    <a:pt x="433" y="98"/>
                    <a:pt x="405" y="98"/>
                  </a:cubicBezTo>
                  <a:lnTo>
                    <a:pt x="363" y="140"/>
                  </a:lnTo>
                  <a:cubicBezTo>
                    <a:pt x="335" y="154"/>
                    <a:pt x="321" y="154"/>
                    <a:pt x="307" y="168"/>
                  </a:cubicBezTo>
                  <a:lnTo>
                    <a:pt x="251" y="209"/>
                  </a:lnTo>
                  <a:lnTo>
                    <a:pt x="224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54" y="307"/>
                  </a:cubicBezTo>
                  <a:lnTo>
                    <a:pt x="112" y="363"/>
                  </a:lnTo>
                  <a:cubicBezTo>
                    <a:pt x="98" y="377"/>
                    <a:pt x="84" y="405"/>
                    <a:pt x="84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214" y="1339"/>
                    <a:pt x="1563" y="1046"/>
                    <a:pt x="1577" y="684"/>
                  </a:cubicBezTo>
                  <a:lnTo>
                    <a:pt x="1577" y="586"/>
                  </a:lnTo>
                  <a:cubicBezTo>
                    <a:pt x="1577" y="558"/>
                    <a:pt x="1563" y="516"/>
                    <a:pt x="1563" y="502"/>
                  </a:cubicBezTo>
                  <a:lnTo>
                    <a:pt x="1535" y="447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49"/>
                  </a:lnTo>
                  <a:cubicBezTo>
                    <a:pt x="1493" y="335"/>
                    <a:pt x="1493" y="307"/>
                    <a:pt x="1465" y="293"/>
                  </a:cubicBezTo>
                  <a:lnTo>
                    <a:pt x="1437" y="265"/>
                  </a:lnTo>
                  <a:lnTo>
                    <a:pt x="1395" y="223"/>
                  </a:lnTo>
                  <a:lnTo>
                    <a:pt x="1367" y="195"/>
                  </a:lnTo>
                  <a:cubicBezTo>
                    <a:pt x="1353" y="168"/>
                    <a:pt x="1325" y="168"/>
                    <a:pt x="1312" y="154"/>
                  </a:cubicBezTo>
                  <a:lnTo>
                    <a:pt x="1256" y="126"/>
                  </a:lnTo>
                  <a:cubicBezTo>
                    <a:pt x="1242" y="98"/>
                    <a:pt x="1228" y="84"/>
                    <a:pt x="1214" y="84"/>
                  </a:cubicBezTo>
                  <a:lnTo>
                    <a:pt x="1158" y="70"/>
                  </a:lnTo>
                  <a:cubicBezTo>
                    <a:pt x="1144" y="70"/>
                    <a:pt x="1116" y="56"/>
                    <a:pt x="1102" y="56"/>
                  </a:cubicBezTo>
                  <a:lnTo>
                    <a:pt x="1046" y="28"/>
                  </a:lnTo>
                  <a:cubicBezTo>
                    <a:pt x="1033" y="28"/>
                    <a:pt x="1019" y="14"/>
                    <a:pt x="1005" y="14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ABA7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4533750" y="3466875"/>
              <a:ext cx="43250" cy="33500"/>
            </a:xfrm>
            <a:custGeom>
              <a:avLst/>
              <a:gdLst/>
              <a:ahLst/>
              <a:cxnLst/>
              <a:rect l="l" t="t" r="r" b="b"/>
              <a:pathLst>
                <a:path w="1730" h="1340" extrusionOk="0">
                  <a:moveTo>
                    <a:pt x="809" y="13"/>
                  </a:moveTo>
                  <a:cubicBezTo>
                    <a:pt x="809" y="13"/>
                    <a:pt x="809" y="13"/>
                    <a:pt x="809" y="14"/>
                  </a:cubicBezTo>
                  <a:lnTo>
                    <a:pt x="809" y="14"/>
                  </a:lnTo>
                  <a:cubicBezTo>
                    <a:pt x="809" y="13"/>
                    <a:pt x="809" y="13"/>
                    <a:pt x="809" y="13"/>
                  </a:cubicBezTo>
                  <a:close/>
                  <a:moveTo>
                    <a:pt x="1029" y="189"/>
                  </a:moveTo>
                  <a:cubicBezTo>
                    <a:pt x="1158" y="189"/>
                    <a:pt x="1312" y="209"/>
                    <a:pt x="1409" y="293"/>
                  </a:cubicBezTo>
                  <a:cubicBezTo>
                    <a:pt x="1730" y="586"/>
                    <a:pt x="1493" y="1200"/>
                    <a:pt x="935" y="1214"/>
                  </a:cubicBezTo>
                  <a:cubicBezTo>
                    <a:pt x="923" y="1214"/>
                    <a:pt x="912" y="1215"/>
                    <a:pt x="901" y="1215"/>
                  </a:cubicBezTo>
                  <a:cubicBezTo>
                    <a:pt x="454" y="1215"/>
                    <a:pt x="321" y="684"/>
                    <a:pt x="321" y="684"/>
                  </a:cubicBezTo>
                  <a:cubicBezTo>
                    <a:pt x="279" y="377"/>
                    <a:pt x="572" y="237"/>
                    <a:pt x="754" y="209"/>
                  </a:cubicBezTo>
                  <a:cubicBezTo>
                    <a:pt x="754" y="209"/>
                    <a:pt x="772" y="216"/>
                    <a:pt x="785" y="216"/>
                  </a:cubicBezTo>
                  <a:cubicBezTo>
                    <a:pt x="791" y="216"/>
                    <a:pt x="795" y="214"/>
                    <a:pt x="795" y="209"/>
                  </a:cubicBezTo>
                  <a:cubicBezTo>
                    <a:pt x="795" y="209"/>
                    <a:pt x="900" y="189"/>
                    <a:pt x="1029" y="189"/>
                  </a:cubicBezTo>
                  <a:close/>
                  <a:moveTo>
                    <a:pt x="809" y="0"/>
                  </a:moveTo>
                  <a:cubicBezTo>
                    <a:pt x="809" y="0"/>
                    <a:pt x="809" y="5"/>
                    <a:pt x="807" y="14"/>
                  </a:cubicBezTo>
                  <a:lnTo>
                    <a:pt x="670" y="14"/>
                  </a:lnTo>
                  <a:cubicBezTo>
                    <a:pt x="656" y="28"/>
                    <a:pt x="628" y="28"/>
                    <a:pt x="614" y="28"/>
                  </a:cubicBezTo>
                  <a:lnTo>
                    <a:pt x="572" y="56"/>
                  </a:lnTo>
                  <a:cubicBezTo>
                    <a:pt x="544" y="56"/>
                    <a:pt x="530" y="70"/>
                    <a:pt x="516" y="70"/>
                  </a:cubicBezTo>
                  <a:lnTo>
                    <a:pt x="461" y="84"/>
                  </a:lnTo>
                  <a:cubicBezTo>
                    <a:pt x="447" y="84"/>
                    <a:pt x="433" y="98"/>
                    <a:pt x="405" y="98"/>
                  </a:cubicBezTo>
                  <a:lnTo>
                    <a:pt x="363" y="140"/>
                  </a:lnTo>
                  <a:cubicBezTo>
                    <a:pt x="335" y="154"/>
                    <a:pt x="321" y="154"/>
                    <a:pt x="307" y="168"/>
                  </a:cubicBezTo>
                  <a:lnTo>
                    <a:pt x="251" y="209"/>
                  </a:lnTo>
                  <a:lnTo>
                    <a:pt x="224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54" y="307"/>
                  </a:cubicBezTo>
                  <a:lnTo>
                    <a:pt x="112" y="363"/>
                  </a:lnTo>
                  <a:cubicBezTo>
                    <a:pt x="98" y="377"/>
                    <a:pt x="84" y="405"/>
                    <a:pt x="84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214" y="1339"/>
                    <a:pt x="1563" y="1046"/>
                    <a:pt x="1577" y="684"/>
                  </a:cubicBezTo>
                  <a:lnTo>
                    <a:pt x="1577" y="586"/>
                  </a:lnTo>
                  <a:cubicBezTo>
                    <a:pt x="1577" y="558"/>
                    <a:pt x="1563" y="516"/>
                    <a:pt x="1563" y="502"/>
                  </a:cubicBezTo>
                  <a:lnTo>
                    <a:pt x="1535" y="447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49"/>
                  </a:lnTo>
                  <a:cubicBezTo>
                    <a:pt x="1493" y="335"/>
                    <a:pt x="1493" y="307"/>
                    <a:pt x="1465" y="293"/>
                  </a:cubicBezTo>
                  <a:lnTo>
                    <a:pt x="1437" y="265"/>
                  </a:lnTo>
                  <a:lnTo>
                    <a:pt x="1395" y="223"/>
                  </a:lnTo>
                  <a:lnTo>
                    <a:pt x="1367" y="195"/>
                  </a:lnTo>
                  <a:cubicBezTo>
                    <a:pt x="1353" y="168"/>
                    <a:pt x="1325" y="168"/>
                    <a:pt x="1312" y="154"/>
                  </a:cubicBezTo>
                  <a:lnTo>
                    <a:pt x="1256" y="126"/>
                  </a:lnTo>
                  <a:cubicBezTo>
                    <a:pt x="1242" y="98"/>
                    <a:pt x="1228" y="84"/>
                    <a:pt x="1214" y="84"/>
                  </a:cubicBezTo>
                  <a:lnTo>
                    <a:pt x="1158" y="70"/>
                  </a:lnTo>
                  <a:cubicBezTo>
                    <a:pt x="1144" y="70"/>
                    <a:pt x="1116" y="56"/>
                    <a:pt x="1102" y="56"/>
                  </a:cubicBezTo>
                  <a:lnTo>
                    <a:pt x="1046" y="28"/>
                  </a:lnTo>
                  <a:cubicBezTo>
                    <a:pt x="1033" y="28"/>
                    <a:pt x="1019" y="14"/>
                    <a:pt x="1005" y="14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A7A4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4533750" y="3466875"/>
              <a:ext cx="43600" cy="33500"/>
            </a:xfrm>
            <a:custGeom>
              <a:avLst/>
              <a:gdLst/>
              <a:ahLst/>
              <a:cxnLst/>
              <a:rect l="l" t="t" r="r" b="b"/>
              <a:pathLst>
                <a:path w="1744" h="1340" extrusionOk="0">
                  <a:moveTo>
                    <a:pt x="809" y="12"/>
                  </a:moveTo>
                  <a:cubicBezTo>
                    <a:pt x="809" y="12"/>
                    <a:pt x="809" y="13"/>
                    <a:pt x="809" y="14"/>
                  </a:cubicBezTo>
                  <a:lnTo>
                    <a:pt x="808" y="14"/>
                  </a:lnTo>
                  <a:cubicBezTo>
                    <a:pt x="809" y="13"/>
                    <a:pt x="809" y="12"/>
                    <a:pt x="809" y="12"/>
                  </a:cubicBezTo>
                  <a:close/>
                  <a:moveTo>
                    <a:pt x="994" y="145"/>
                  </a:moveTo>
                  <a:cubicBezTo>
                    <a:pt x="1116" y="145"/>
                    <a:pt x="1273" y="171"/>
                    <a:pt x="1395" y="279"/>
                  </a:cubicBezTo>
                  <a:cubicBezTo>
                    <a:pt x="1744" y="586"/>
                    <a:pt x="1493" y="1186"/>
                    <a:pt x="963" y="1214"/>
                  </a:cubicBezTo>
                  <a:cubicBezTo>
                    <a:pt x="944" y="1215"/>
                    <a:pt x="926" y="1216"/>
                    <a:pt x="908" y="1216"/>
                  </a:cubicBezTo>
                  <a:cubicBezTo>
                    <a:pt x="424" y="1216"/>
                    <a:pt x="307" y="684"/>
                    <a:pt x="307" y="684"/>
                  </a:cubicBezTo>
                  <a:cubicBezTo>
                    <a:pt x="265" y="419"/>
                    <a:pt x="503" y="223"/>
                    <a:pt x="754" y="168"/>
                  </a:cubicBezTo>
                  <a:cubicBezTo>
                    <a:pt x="754" y="168"/>
                    <a:pt x="772" y="180"/>
                    <a:pt x="785" y="180"/>
                  </a:cubicBezTo>
                  <a:cubicBezTo>
                    <a:pt x="791" y="180"/>
                    <a:pt x="795" y="177"/>
                    <a:pt x="795" y="168"/>
                  </a:cubicBezTo>
                  <a:cubicBezTo>
                    <a:pt x="795" y="168"/>
                    <a:pt x="880" y="145"/>
                    <a:pt x="994" y="145"/>
                  </a:cubicBezTo>
                  <a:close/>
                  <a:moveTo>
                    <a:pt x="809" y="0"/>
                  </a:moveTo>
                  <a:cubicBezTo>
                    <a:pt x="809" y="0"/>
                    <a:pt x="808" y="5"/>
                    <a:pt x="807" y="14"/>
                  </a:cubicBezTo>
                  <a:lnTo>
                    <a:pt x="670" y="14"/>
                  </a:lnTo>
                  <a:cubicBezTo>
                    <a:pt x="656" y="28"/>
                    <a:pt x="628" y="28"/>
                    <a:pt x="614" y="28"/>
                  </a:cubicBezTo>
                  <a:lnTo>
                    <a:pt x="572" y="56"/>
                  </a:lnTo>
                  <a:cubicBezTo>
                    <a:pt x="544" y="56"/>
                    <a:pt x="530" y="70"/>
                    <a:pt x="516" y="70"/>
                  </a:cubicBezTo>
                  <a:lnTo>
                    <a:pt x="461" y="84"/>
                  </a:lnTo>
                  <a:cubicBezTo>
                    <a:pt x="447" y="84"/>
                    <a:pt x="433" y="98"/>
                    <a:pt x="405" y="98"/>
                  </a:cubicBezTo>
                  <a:lnTo>
                    <a:pt x="363" y="140"/>
                  </a:lnTo>
                  <a:cubicBezTo>
                    <a:pt x="335" y="154"/>
                    <a:pt x="321" y="154"/>
                    <a:pt x="307" y="168"/>
                  </a:cubicBezTo>
                  <a:lnTo>
                    <a:pt x="251" y="209"/>
                  </a:lnTo>
                  <a:lnTo>
                    <a:pt x="224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54" y="307"/>
                  </a:cubicBezTo>
                  <a:lnTo>
                    <a:pt x="112" y="363"/>
                  </a:lnTo>
                  <a:cubicBezTo>
                    <a:pt x="98" y="377"/>
                    <a:pt x="84" y="405"/>
                    <a:pt x="84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214" y="1339"/>
                    <a:pt x="1563" y="1046"/>
                    <a:pt x="1577" y="684"/>
                  </a:cubicBezTo>
                  <a:lnTo>
                    <a:pt x="1577" y="586"/>
                  </a:lnTo>
                  <a:cubicBezTo>
                    <a:pt x="1577" y="558"/>
                    <a:pt x="1563" y="516"/>
                    <a:pt x="1563" y="502"/>
                  </a:cubicBezTo>
                  <a:lnTo>
                    <a:pt x="1535" y="447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49"/>
                  </a:lnTo>
                  <a:cubicBezTo>
                    <a:pt x="1493" y="335"/>
                    <a:pt x="1493" y="307"/>
                    <a:pt x="1465" y="293"/>
                  </a:cubicBezTo>
                  <a:lnTo>
                    <a:pt x="1437" y="265"/>
                  </a:lnTo>
                  <a:lnTo>
                    <a:pt x="1395" y="223"/>
                  </a:lnTo>
                  <a:lnTo>
                    <a:pt x="1367" y="195"/>
                  </a:lnTo>
                  <a:cubicBezTo>
                    <a:pt x="1353" y="168"/>
                    <a:pt x="1325" y="168"/>
                    <a:pt x="1312" y="154"/>
                  </a:cubicBezTo>
                  <a:lnTo>
                    <a:pt x="1256" y="126"/>
                  </a:lnTo>
                  <a:cubicBezTo>
                    <a:pt x="1242" y="98"/>
                    <a:pt x="1228" y="84"/>
                    <a:pt x="1214" y="84"/>
                  </a:cubicBezTo>
                  <a:lnTo>
                    <a:pt x="1158" y="70"/>
                  </a:lnTo>
                  <a:cubicBezTo>
                    <a:pt x="1144" y="70"/>
                    <a:pt x="1116" y="56"/>
                    <a:pt x="1102" y="56"/>
                  </a:cubicBezTo>
                  <a:lnTo>
                    <a:pt x="1046" y="28"/>
                  </a:lnTo>
                  <a:cubicBezTo>
                    <a:pt x="1033" y="28"/>
                    <a:pt x="1019" y="14"/>
                    <a:pt x="1005" y="14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A4A0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4533750" y="3466525"/>
              <a:ext cx="44650" cy="33500"/>
            </a:xfrm>
            <a:custGeom>
              <a:avLst/>
              <a:gdLst/>
              <a:ahLst/>
              <a:cxnLst/>
              <a:rect l="l" t="t" r="r" b="b"/>
              <a:pathLst>
                <a:path w="1786" h="1340" extrusionOk="0">
                  <a:moveTo>
                    <a:pt x="960" y="137"/>
                  </a:moveTo>
                  <a:cubicBezTo>
                    <a:pt x="1081" y="137"/>
                    <a:pt x="1243" y="163"/>
                    <a:pt x="1367" y="279"/>
                  </a:cubicBezTo>
                  <a:cubicBezTo>
                    <a:pt x="1786" y="628"/>
                    <a:pt x="1451" y="1214"/>
                    <a:pt x="963" y="1256"/>
                  </a:cubicBezTo>
                  <a:cubicBezTo>
                    <a:pt x="947" y="1257"/>
                    <a:pt x="932" y="1257"/>
                    <a:pt x="916" y="1257"/>
                  </a:cubicBezTo>
                  <a:cubicBezTo>
                    <a:pt x="503" y="1257"/>
                    <a:pt x="320" y="900"/>
                    <a:pt x="279" y="712"/>
                  </a:cubicBezTo>
                  <a:cubicBezTo>
                    <a:pt x="251" y="461"/>
                    <a:pt x="447" y="237"/>
                    <a:pt x="754" y="168"/>
                  </a:cubicBezTo>
                  <a:cubicBezTo>
                    <a:pt x="754" y="161"/>
                    <a:pt x="764" y="161"/>
                    <a:pt x="775" y="161"/>
                  </a:cubicBezTo>
                  <a:cubicBezTo>
                    <a:pt x="785" y="161"/>
                    <a:pt x="795" y="161"/>
                    <a:pt x="795" y="154"/>
                  </a:cubicBezTo>
                  <a:cubicBezTo>
                    <a:pt x="795" y="154"/>
                    <a:pt x="864" y="137"/>
                    <a:pt x="960" y="137"/>
                  </a:cubicBezTo>
                  <a:close/>
                  <a:moveTo>
                    <a:pt x="809" y="0"/>
                  </a:moveTo>
                  <a:cubicBezTo>
                    <a:pt x="806" y="0"/>
                    <a:pt x="803" y="5"/>
                    <a:pt x="801" y="14"/>
                  </a:cubicBezTo>
                  <a:lnTo>
                    <a:pt x="670" y="14"/>
                  </a:lnTo>
                  <a:cubicBezTo>
                    <a:pt x="656" y="28"/>
                    <a:pt x="628" y="28"/>
                    <a:pt x="614" y="28"/>
                  </a:cubicBezTo>
                  <a:lnTo>
                    <a:pt x="572" y="42"/>
                  </a:lnTo>
                  <a:cubicBezTo>
                    <a:pt x="544" y="42"/>
                    <a:pt x="530" y="70"/>
                    <a:pt x="516" y="70"/>
                  </a:cubicBezTo>
                  <a:lnTo>
                    <a:pt x="461" y="84"/>
                  </a:lnTo>
                  <a:cubicBezTo>
                    <a:pt x="447" y="84"/>
                    <a:pt x="433" y="98"/>
                    <a:pt x="405" y="98"/>
                  </a:cubicBezTo>
                  <a:lnTo>
                    <a:pt x="363" y="140"/>
                  </a:lnTo>
                  <a:cubicBezTo>
                    <a:pt x="335" y="154"/>
                    <a:pt x="321" y="154"/>
                    <a:pt x="307" y="168"/>
                  </a:cubicBezTo>
                  <a:lnTo>
                    <a:pt x="251" y="209"/>
                  </a:lnTo>
                  <a:lnTo>
                    <a:pt x="224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54" y="307"/>
                  </a:cubicBezTo>
                  <a:lnTo>
                    <a:pt x="112" y="363"/>
                  </a:lnTo>
                  <a:cubicBezTo>
                    <a:pt x="98" y="377"/>
                    <a:pt x="84" y="391"/>
                    <a:pt x="84" y="419"/>
                  </a:cubicBezTo>
                  <a:lnTo>
                    <a:pt x="56" y="461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00"/>
                    <a:pt x="0" y="628"/>
                  </a:cubicBezTo>
                  <a:lnTo>
                    <a:pt x="0" y="670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214" y="1339"/>
                    <a:pt x="1563" y="1046"/>
                    <a:pt x="1577" y="670"/>
                  </a:cubicBezTo>
                  <a:lnTo>
                    <a:pt x="1577" y="586"/>
                  </a:lnTo>
                  <a:cubicBezTo>
                    <a:pt x="1577" y="558"/>
                    <a:pt x="1563" y="516"/>
                    <a:pt x="1563" y="502"/>
                  </a:cubicBezTo>
                  <a:lnTo>
                    <a:pt x="1535" y="447"/>
                  </a:lnTo>
                  <a:cubicBezTo>
                    <a:pt x="1535" y="433"/>
                    <a:pt x="1521" y="419"/>
                    <a:pt x="1521" y="391"/>
                  </a:cubicBezTo>
                  <a:lnTo>
                    <a:pt x="1507" y="349"/>
                  </a:lnTo>
                  <a:cubicBezTo>
                    <a:pt x="1493" y="321"/>
                    <a:pt x="1493" y="307"/>
                    <a:pt x="1465" y="293"/>
                  </a:cubicBezTo>
                  <a:lnTo>
                    <a:pt x="1437" y="251"/>
                  </a:lnTo>
                  <a:lnTo>
                    <a:pt x="1395" y="223"/>
                  </a:lnTo>
                  <a:lnTo>
                    <a:pt x="1367" y="182"/>
                  </a:lnTo>
                  <a:cubicBezTo>
                    <a:pt x="1353" y="168"/>
                    <a:pt x="1325" y="168"/>
                    <a:pt x="1312" y="154"/>
                  </a:cubicBezTo>
                  <a:lnTo>
                    <a:pt x="1256" y="112"/>
                  </a:lnTo>
                  <a:cubicBezTo>
                    <a:pt x="1242" y="98"/>
                    <a:pt x="1228" y="84"/>
                    <a:pt x="1214" y="84"/>
                  </a:cubicBezTo>
                  <a:lnTo>
                    <a:pt x="1158" y="70"/>
                  </a:lnTo>
                  <a:cubicBezTo>
                    <a:pt x="1144" y="70"/>
                    <a:pt x="1116" y="42"/>
                    <a:pt x="1102" y="42"/>
                  </a:cubicBezTo>
                  <a:lnTo>
                    <a:pt x="1046" y="28"/>
                  </a:lnTo>
                  <a:cubicBezTo>
                    <a:pt x="1033" y="28"/>
                    <a:pt x="1019" y="14"/>
                    <a:pt x="1005" y="14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A09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35"/>
            <p:cNvSpPr/>
            <p:nvPr/>
          </p:nvSpPr>
          <p:spPr>
            <a:xfrm>
              <a:off x="4533750" y="3466875"/>
              <a:ext cx="43250" cy="33500"/>
            </a:xfrm>
            <a:custGeom>
              <a:avLst/>
              <a:gdLst/>
              <a:ahLst/>
              <a:cxnLst/>
              <a:rect l="l" t="t" r="r" b="b"/>
              <a:pathLst>
                <a:path w="1730" h="1340" extrusionOk="0">
                  <a:moveTo>
                    <a:pt x="809" y="12"/>
                  </a:moveTo>
                  <a:cubicBezTo>
                    <a:pt x="809" y="12"/>
                    <a:pt x="809" y="13"/>
                    <a:pt x="809" y="14"/>
                  </a:cubicBezTo>
                  <a:lnTo>
                    <a:pt x="808" y="14"/>
                  </a:lnTo>
                  <a:cubicBezTo>
                    <a:pt x="808" y="13"/>
                    <a:pt x="809" y="12"/>
                    <a:pt x="809" y="12"/>
                  </a:cubicBezTo>
                  <a:close/>
                  <a:moveTo>
                    <a:pt x="980" y="98"/>
                  </a:moveTo>
                  <a:cubicBezTo>
                    <a:pt x="1088" y="98"/>
                    <a:pt x="1228" y="126"/>
                    <a:pt x="1353" y="237"/>
                  </a:cubicBezTo>
                  <a:cubicBezTo>
                    <a:pt x="1730" y="544"/>
                    <a:pt x="1521" y="1200"/>
                    <a:pt x="921" y="1242"/>
                  </a:cubicBezTo>
                  <a:cubicBezTo>
                    <a:pt x="913" y="1242"/>
                    <a:pt x="905" y="1242"/>
                    <a:pt x="896" y="1242"/>
                  </a:cubicBezTo>
                  <a:cubicBezTo>
                    <a:pt x="520" y="1242"/>
                    <a:pt x="292" y="930"/>
                    <a:pt x="251" y="698"/>
                  </a:cubicBezTo>
                  <a:cubicBezTo>
                    <a:pt x="224" y="377"/>
                    <a:pt x="503" y="168"/>
                    <a:pt x="754" y="126"/>
                  </a:cubicBezTo>
                  <a:lnTo>
                    <a:pt x="795" y="126"/>
                  </a:lnTo>
                  <a:cubicBezTo>
                    <a:pt x="795" y="126"/>
                    <a:pt x="872" y="98"/>
                    <a:pt x="980" y="98"/>
                  </a:cubicBezTo>
                  <a:close/>
                  <a:moveTo>
                    <a:pt x="809" y="0"/>
                  </a:moveTo>
                  <a:cubicBezTo>
                    <a:pt x="805" y="0"/>
                    <a:pt x="802" y="5"/>
                    <a:pt x="800" y="14"/>
                  </a:cubicBezTo>
                  <a:lnTo>
                    <a:pt x="670" y="14"/>
                  </a:lnTo>
                  <a:cubicBezTo>
                    <a:pt x="656" y="28"/>
                    <a:pt x="628" y="28"/>
                    <a:pt x="614" y="28"/>
                  </a:cubicBezTo>
                  <a:lnTo>
                    <a:pt x="572" y="56"/>
                  </a:lnTo>
                  <a:cubicBezTo>
                    <a:pt x="544" y="56"/>
                    <a:pt x="530" y="70"/>
                    <a:pt x="516" y="70"/>
                  </a:cubicBezTo>
                  <a:lnTo>
                    <a:pt x="461" y="84"/>
                  </a:lnTo>
                  <a:cubicBezTo>
                    <a:pt x="447" y="84"/>
                    <a:pt x="433" y="98"/>
                    <a:pt x="405" y="98"/>
                  </a:cubicBezTo>
                  <a:lnTo>
                    <a:pt x="363" y="140"/>
                  </a:lnTo>
                  <a:cubicBezTo>
                    <a:pt x="335" y="154"/>
                    <a:pt x="321" y="154"/>
                    <a:pt x="307" y="168"/>
                  </a:cubicBezTo>
                  <a:lnTo>
                    <a:pt x="251" y="209"/>
                  </a:lnTo>
                  <a:lnTo>
                    <a:pt x="224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54" y="307"/>
                  </a:cubicBezTo>
                  <a:lnTo>
                    <a:pt x="112" y="363"/>
                  </a:lnTo>
                  <a:cubicBezTo>
                    <a:pt x="98" y="377"/>
                    <a:pt x="84" y="405"/>
                    <a:pt x="84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214" y="1339"/>
                    <a:pt x="1563" y="1046"/>
                    <a:pt x="1577" y="684"/>
                  </a:cubicBezTo>
                  <a:lnTo>
                    <a:pt x="1577" y="586"/>
                  </a:lnTo>
                  <a:cubicBezTo>
                    <a:pt x="1577" y="558"/>
                    <a:pt x="1563" y="516"/>
                    <a:pt x="1563" y="502"/>
                  </a:cubicBezTo>
                  <a:lnTo>
                    <a:pt x="1535" y="447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49"/>
                  </a:lnTo>
                  <a:cubicBezTo>
                    <a:pt x="1493" y="335"/>
                    <a:pt x="1493" y="307"/>
                    <a:pt x="1465" y="293"/>
                  </a:cubicBezTo>
                  <a:lnTo>
                    <a:pt x="1437" y="265"/>
                  </a:lnTo>
                  <a:lnTo>
                    <a:pt x="1395" y="223"/>
                  </a:lnTo>
                  <a:lnTo>
                    <a:pt x="1367" y="195"/>
                  </a:lnTo>
                  <a:cubicBezTo>
                    <a:pt x="1353" y="168"/>
                    <a:pt x="1325" y="168"/>
                    <a:pt x="1312" y="154"/>
                  </a:cubicBezTo>
                  <a:lnTo>
                    <a:pt x="1256" y="126"/>
                  </a:lnTo>
                  <a:cubicBezTo>
                    <a:pt x="1242" y="98"/>
                    <a:pt x="1228" y="84"/>
                    <a:pt x="1214" y="84"/>
                  </a:cubicBezTo>
                  <a:lnTo>
                    <a:pt x="1158" y="70"/>
                  </a:lnTo>
                  <a:cubicBezTo>
                    <a:pt x="1144" y="70"/>
                    <a:pt x="1116" y="56"/>
                    <a:pt x="1102" y="56"/>
                  </a:cubicBezTo>
                  <a:lnTo>
                    <a:pt x="1046" y="28"/>
                  </a:lnTo>
                  <a:cubicBezTo>
                    <a:pt x="1033" y="28"/>
                    <a:pt x="1019" y="14"/>
                    <a:pt x="1005" y="14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9D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35"/>
            <p:cNvSpPr/>
            <p:nvPr/>
          </p:nvSpPr>
          <p:spPr>
            <a:xfrm>
              <a:off x="4533400" y="3466875"/>
              <a:ext cx="39925" cy="33500"/>
            </a:xfrm>
            <a:custGeom>
              <a:avLst/>
              <a:gdLst/>
              <a:ahLst/>
              <a:cxnLst/>
              <a:rect l="l" t="t" r="r" b="b"/>
              <a:pathLst>
                <a:path w="1597" h="1340" extrusionOk="0">
                  <a:moveTo>
                    <a:pt x="1514" y="379"/>
                  </a:moveTo>
                  <a:lnTo>
                    <a:pt x="1521" y="405"/>
                  </a:lnTo>
                  <a:cubicBezTo>
                    <a:pt x="1521" y="419"/>
                    <a:pt x="1535" y="433"/>
                    <a:pt x="1535" y="447"/>
                  </a:cubicBezTo>
                  <a:lnTo>
                    <a:pt x="1549" y="502"/>
                  </a:lnTo>
                  <a:cubicBezTo>
                    <a:pt x="1549" y="516"/>
                    <a:pt x="1577" y="558"/>
                    <a:pt x="1577" y="586"/>
                  </a:cubicBezTo>
                  <a:lnTo>
                    <a:pt x="1577" y="684"/>
                  </a:lnTo>
                  <a:cubicBezTo>
                    <a:pt x="1575" y="704"/>
                    <a:pt x="1572" y="725"/>
                    <a:pt x="1569" y="745"/>
                  </a:cubicBezTo>
                  <a:lnTo>
                    <a:pt x="1569" y="745"/>
                  </a:lnTo>
                  <a:cubicBezTo>
                    <a:pt x="1596" y="623"/>
                    <a:pt x="1581" y="495"/>
                    <a:pt x="1514" y="379"/>
                  </a:cubicBezTo>
                  <a:close/>
                  <a:moveTo>
                    <a:pt x="809" y="0"/>
                  </a:moveTo>
                  <a:lnTo>
                    <a:pt x="809" y="14"/>
                  </a:lnTo>
                  <a:lnTo>
                    <a:pt x="670" y="14"/>
                  </a:lnTo>
                  <a:cubicBezTo>
                    <a:pt x="642" y="28"/>
                    <a:pt x="628" y="28"/>
                    <a:pt x="614" y="28"/>
                  </a:cubicBezTo>
                  <a:lnTo>
                    <a:pt x="558" y="56"/>
                  </a:lnTo>
                  <a:cubicBezTo>
                    <a:pt x="544" y="56"/>
                    <a:pt x="530" y="70"/>
                    <a:pt x="517" y="70"/>
                  </a:cubicBezTo>
                  <a:lnTo>
                    <a:pt x="461" y="84"/>
                  </a:lnTo>
                  <a:cubicBezTo>
                    <a:pt x="447" y="84"/>
                    <a:pt x="419" y="98"/>
                    <a:pt x="405" y="98"/>
                  </a:cubicBezTo>
                  <a:lnTo>
                    <a:pt x="349" y="140"/>
                  </a:lnTo>
                  <a:cubicBezTo>
                    <a:pt x="335" y="154"/>
                    <a:pt x="321" y="154"/>
                    <a:pt x="307" y="168"/>
                  </a:cubicBezTo>
                  <a:lnTo>
                    <a:pt x="251" y="209"/>
                  </a:lnTo>
                  <a:lnTo>
                    <a:pt x="210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40" y="307"/>
                  </a:cubicBezTo>
                  <a:lnTo>
                    <a:pt x="112" y="363"/>
                  </a:lnTo>
                  <a:cubicBezTo>
                    <a:pt x="98" y="377"/>
                    <a:pt x="70" y="405"/>
                    <a:pt x="70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14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63" y="1339"/>
                    <a:pt x="768" y="1339"/>
                  </a:cubicBezTo>
                  <a:cubicBezTo>
                    <a:pt x="1175" y="1339"/>
                    <a:pt x="1509" y="1079"/>
                    <a:pt x="1569" y="745"/>
                  </a:cubicBezTo>
                  <a:lnTo>
                    <a:pt x="1569" y="745"/>
                  </a:lnTo>
                  <a:cubicBezTo>
                    <a:pt x="1512" y="995"/>
                    <a:pt x="1275" y="1217"/>
                    <a:pt x="935" y="1242"/>
                  </a:cubicBezTo>
                  <a:cubicBezTo>
                    <a:pt x="927" y="1242"/>
                    <a:pt x="919" y="1242"/>
                    <a:pt x="911" y="1242"/>
                  </a:cubicBezTo>
                  <a:cubicBezTo>
                    <a:pt x="520" y="1242"/>
                    <a:pt x="265" y="916"/>
                    <a:pt x="251" y="698"/>
                  </a:cubicBezTo>
                  <a:cubicBezTo>
                    <a:pt x="210" y="293"/>
                    <a:pt x="628" y="126"/>
                    <a:pt x="795" y="84"/>
                  </a:cubicBezTo>
                  <a:lnTo>
                    <a:pt x="809" y="84"/>
                  </a:lnTo>
                  <a:cubicBezTo>
                    <a:pt x="809" y="84"/>
                    <a:pt x="866" y="69"/>
                    <a:pt x="951" y="69"/>
                  </a:cubicBezTo>
                  <a:cubicBezTo>
                    <a:pt x="1065" y="69"/>
                    <a:pt x="1230" y="96"/>
                    <a:pt x="1381" y="223"/>
                  </a:cubicBezTo>
                  <a:cubicBezTo>
                    <a:pt x="1438" y="271"/>
                    <a:pt x="1482" y="323"/>
                    <a:pt x="1514" y="379"/>
                  </a:cubicBezTo>
                  <a:lnTo>
                    <a:pt x="1514" y="379"/>
                  </a:lnTo>
                  <a:lnTo>
                    <a:pt x="1507" y="349"/>
                  </a:lnTo>
                  <a:cubicBezTo>
                    <a:pt x="1479" y="335"/>
                    <a:pt x="1479" y="307"/>
                    <a:pt x="1465" y="293"/>
                  </a:cubicBezTo>
                  <a:lnTo>
                    <a:pt x="1437" y="265"/>
                  </a:lnTo>
                  <a:lnTo>
                    <a:pt x="1395" y="223"/>
                  </a:lnTo>
                  <a:lnTo>
                    <a:pt x="1367" y="195"/>
                  </a:lnTo>
                  <a:cubicBezTo>
                    <a:pt x="1339" y="168"/>
                    <a:pt x="1326" y="168"/>
                    <a:pt x="1312" y="154"/>
                  </a:cubicBezTo>
                  <a:lnTo>
                    <a:pt x="1256" y="126"/>
                  </a:lnTo>
                  <a:cubicBezTo>
                    <a:pt x="1242" y="98"/>
                    <a:pt x="1228" y="84"/>
                    <a:pt x="1200" y="84"/>
                  </a:cubicBezTo>
                  <a:lnTo>
                    <a:pt x="1158" y="70"/>
                  </a:lnTo>
                  <a:cubicBezTo>
                    <a:pt x="1130" y="70"/>
                    <a:pt x="1116" y="56"/>
                    <a:pt x="1102" y="56"/>
                  </a:cubicBezTo>
                  <a:lnTo>
                    <a:pt x="1047" y="28"/>
                  </a:lnTo>
                  <a:cubicBezTo>
                    <a:pt x="1033" y="28"/>
                    <a:pt x="1019" y="14"/>
                    <a:pt x="991" y="14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99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35"/>
            <p:cNvSpPr/>
            <p:nvPr/>
          </p:nvSpPr>
          <p:spPr>
            <a:xfrm>
              <a:off x="4533400" y="3466875"/>
              <a:ext cx="44650" cy="33500"/>
            </a:xfrm>
            <a:custGeom>
              <a:avLst/>
              <a:gdLst/>
              <a:ahLst/>
              <a:cxnLst/>
              <a:rect l="l" t="t" r="r" b="b"/>
              <a:pathLst>
                <a:path w="1786" h="1340" extrusionOk="0">
                  <a:moveTo>
                    <a:pt x="917" y="60"/>
                  </a:moveTo>
                  <a:cubicBezTo>
                    <a:pt x="1029" y="60"/>
                    <a:pt x="1209" y="88"/>
                    <a:pt x="1367" y="237"/>
                  </a:cubicBezTo>
                  <a:cubicBezTo>
                    <a:pt x="1786" y="614"/>
                    <a:pt x="1507" y="1214"/>
                    <a:pt x="907" y="1256"/>
                  </a:cubicBezTo>
                  <a:cubicBezTo>
                    <a:pt x="899" y="1256"/>
                    <a:pt x="890" y="1256"/>
                    <a:pt x="882" y="1256"/>
                  </a:cubicBezTo>
                  <a:cubicBezTo>
                    <a:pt x="479" y="1256"/>
                    <a:pt x="237" y="930"/>
                    <a:pt x="210" y="712"/>
                  </a:cubicBezTo>
                  <a:cubicBezTo>
                    <a:pt x="182" y="293"/>
                    <a:pt x="600" y="126"/>
                    <a:pt x="754" y="84"/>
                  </a:cubicBezTo>
                  <a:cubicBezTo>
                    <a:pt x="761" y="77"/>
                    <a:pt x="771" y="77"/>
                    <a:pt x="782" y="77"/>
                  </a:cubicBezTo>
                  <a:cubicBezTo>
                    <a:pt x="792" y="77"/>
                    <a:pt x="802" y="77"/>
                    <a:pt x="809" y="70"/>
                  </a:cubicBezTo>
                  <a:cubicBezTo>
                    <a:pt x="809" y="70"/>
                    <a:pt x="852" y="60"/>
                    <a:pt x="917" y="60"/>
                  </a:cubicBezTo>
                  <a:close/>
                  <a:moveTo>
                    <a:pt x="809" y="0"/>
                  </a:moveTo>
                  <a:lnTo>
                    <a:pt x="809" y="14"/>
                  </a:lnTo>
                  <a:lnTo>
                    <a:pt x="670" y="14"/>
                  </a:lnTo>
                  <a:cubicBezTo>
                    <a:pt x="642" y="28"/>
                    <a:pt x="628" y="28"/>
                    <a:pt x="614" y="28"/>
                  </a:cubicBezTo>
                  <a:lnTo>
                    <a:pt x="558" y="56"/>
                  </a:lnTo>
                  <a:cubicBezTo>
                    <a:pt x="544" y="56"/>
                    <a:pt x="530" y="70"/>
                    <a:pt x="517" y="70"/>
                  </a:cubicBezTo>
                  <a:lnTo>
                    <a:pt x="461" y="84"/>
                  </a:lnTo>
                  <a:cubicBezTo>
                    <a:pt x="447" y="84"/>
                    <a:pt x="419" y="98"/>
                    <a:pt x="405" y="98"/>
                  </a:cubicBezTo>
                  <a:lnTo>
                    <a:pt x="349" y="140"/>
                  </a:lnTo>
                  <a:cubicBezTo>
                    <a:pt x="335" y="154"/>
                    <a:pt x="321" y="154"/>
                    <a:pt x="307" y="168"/>
                  </a:cubicBezTo>
                  <a:lnTo>
                    <a:pt x="251" y="209"/>
                  </a:lnTo>
                  <a:lnTo>
                    <a:pt x="210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40" y="307"/>
                  </a:cubicBezTo>
                  <a:lnTo>
                    <a:pt x="112" y="363"/>
                  </a:lnTo>
                  <a:cubicBezTo>
                    <a:pt x="98" y="377"/>
                    <a:pt x="70" y="405"/>
                    <a:pt x="70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14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63" y="1339"/>
                    <a:pt x="768" y="1339"/>
                  </a:cubicBezTo>
                  <a:cubicBezTo>
                    <a:pt x="1200" y="1339"/>
                    <a:pt x="1549" y="1046"/>
                    <a:pt x="1577" y="684"/>
                  </a:cubicBezTo>
                  <a:lnTo>
                    <a:pt x="1577" y="586"/>
                  </a:lnTo>
                  <a:cubicBezTo>
                    <a:pt x="1577" y="558"/>
                    <a:pt x="1549" y="516"/>
                    <a:pt x="1549" y="502"/>
                  </a:cubicBezTo>
                  <a:lnTo>
                    <a:pt x="1535" y="447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49"/>
                  </a:lnTo>
                  <a:cubicBezTo>
                    <a:pt x="1479" y="335"/>
                    <a:pt x="1479" y="307"/>
                    <a:pt x="1465" y="293"/>
                  </a:cubicBezTo>
                  <a:lnTo>
                    <a:pt x="1437" y="265"/>
                  </a:lnTo>
                  <a:lnTo>
                    <a:pt x="1395" y="223"/>
                  </a:lnTo>
                  <a:lnTo>
                    <a:pt x="1367" y="195"/>
                  </a:lnTo>
                  <a:cubicBezTo>
                    <a:pt x="1339" y="168"/>
                    <a:pt x="1326" y="168"/>
                    <a:pt x="1312" y="154"/>
                  </a:cubicBezTo>
                  <a:lnTo>
                    <a:pt x="1256" y="126"/>
                  </a:lnTo>
                  <a:cubicBezTo>
                    <a:pt x="1242" y="98"/>
                    <a:pt x="1228" y="84"/>
                    <a:pt x="1200" y="84"/>
                  </a:cubicBezTo>
                  <a:lnTo>
                    <a:pt x="1158" y="70"/>
                  </a:lnTo>
                  <a:cubicBezTo>
                    <a:pt x="1130" y="70"/>
                    <a:pt x="1116" y="56"/>
                    <a:pt x="1102" y="56"/>
                  </a:cubicBezTo>
                  <a:lnTo>
                    <a:pt x="1047" y="28"/>
                  </a:lnTo>
                  <a:cubicBezTo>
                    <a:pt x="1033" y="28"/>
                    <a:pt x="1019" y="14"/>
                    <a:pt x="991" y="14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9692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35"/>
            <p:cNvSpPr/>
            <p:nvPr/>
          </p:nvSpPr>
          <p:spPr>
            <a:xfrm>
              <a:off x="4533400" y="3466875"/>
              <a:ext cx="40575" cy="33500"/>
            </a:xfrm>
            <a:custGeom>
              <a:avLst/>
              <a:gdLst/>
              <a:ahLst/>
              <a:cxnLst/>
              <a:rect l="l" t="t" r="r" b="b"/>
              <a:pathLst>
                <a:path w="1623" h="1340" extrusionOk="0">
                  <a:moveTo>
                    <a:pt x="1523" y="414"/>
                  </a:moveTo>
                  <a:cubicBezTo>
                    <a:pt x="1524" y="417"/>
                    <a:pt x="1525" y="420"/>
                    <a:pt x="1527" y="424"/>
                  </a:cubicBezTo>
                  <a:lnTo>
                    <a:pt x="1527" y="424"/>
                  </a:lnTo>
                  <a:cubicBezTo>
                    <a:pt x="1525" y="420"/>
                    <a:pt x="1524" y="417"/>
                    <a:pt x="1523" y="414"/>
                  </a:cubicBezTo>
                  <a:close/>
                  <a:moveTo>
                    <a:pt x="1527" y="424"/>
                  </a:moveTo>
                  <a:lnTo>
                    <a:pt x="1527" y="424"/>
                  </a:lnTo>
                  <a:cubicBezTo>
                    <a:pt x="1529" y="430"/>
                    <a:pt x="1532" y="436"/>
                    <a:pt x="1534" y="443"/>
                  </a:cubicBezTo>
                  <a:lnTo>
                    <a:pt x="1534" y="443"/>
                  </a:lnTo>
                  <a:cubicBezTo>
                    <a:pt x="1533" y="436"/>
                    <a:pt x="1530" y="430"/>
                    <a:pt x="1527" y="424"/>
                  </a:cubicBezTo>
                  <a:close/>
                  <a:moveTo>
                    <a:pt x="1534" y="443"/>
                  </a:moveTo>
                  <a:lnTo>
                    <a:pt x="1534" y="443"/>
                  </a:lnTo>
                  <a:cubicBezTo>
                    <a:pt x="1535" y="444"/>
                    <a:pt x="1535" y="445"/>
                    <a:pt x="1535" y="447"/>
                  </a:cubicBezTo>
                  <a:lnTo>
                    <a:pt x="1549" y="502"/>
                  </a:lnTo>
                  <a:cubicBezTo>
                    <a:pt x="1549" y="508"/>
                    <a:pt x="1554" y="519"/>
                    <a:pt x="1559" y="531"/>
                  </a:cubicBezTo>
                  <a:lnTo>
                    <a:pt x="1559" y="531"/>
                  </a:lnTo>
                  <a:cubicBezTo>
                    <a:pt x="1554" y="501"/>
                    <a:pt x="1545" y="472"/>
                    <a:pt x="1534" y="443"/>
                  </a:cubicBezTo>
                  <a:close/>
                  <a:moveTo>
                    <a:pt x="809" y="0"/>
                  </a:moveTo>
                  <a:lnTo>
                    <a:pt x="809" y="14"/>
                  </a:lnTo>
                  <a:lnTo>
                    <a:pt x="670" y="14"/>
                  </a:lnTo>
                  <a:cubicBezTo>
                    <a:pt x="642" y="28"/>
                    <a:pt x="628" y="28"/>
                    <a:pt x="614" y="28"/>
                  </a:cubicBezTo>
                  <a:lnTo>
                    <a:pt x="558" y="56"/>
                  </a:lnTo>
                  <a:cubicBezTo>
                    <a:pt x="544" y="56"/>
                    <a:pt x="530" y="70"/>
                    <a:pt x="517" y="70"/>
                  </a:cubicBezTo>
                  <a:lnTo>
                    <a:pt x="461" y="84"/>
                  </a:lnTo>
                  <a:cubicBezTo>
                    <a:pt x="447" y="84"/>
                    <a:pt x="419" y="98"/>
                    <a:pt x="405" y="98"/>
                  </a:cubicBezTo>
                  <a:lnTo>
                    <a:pt x="349" y="140"/>
                  </a:lnTo>
                  <a:cubicBezTo>
                    <a:pt x="335" y="154"/>
                    <a:pt x="321" y="154"/>
                    <a:pt x="307" y="168"/>
                  </a:cubicBezTo>
                  <a:lnTo>
                    <a:pt x="251" y="209"/>
                  </a:lnTo>
                  <a:lnTo>
                    <a:pt x="210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40" y="307"/>
                  </a:cubicBezTo>
                  <a:lnTo>
                    <a:pt x="112" y="363"/>
                  </a:lnTo>
                  <a:cubicBezTo>
                    <a:pt x="98" y="377"/>
                    <a:pt x="70" y="405"/>
                    <a:pt x="70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14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63" y="1339"/>
                    <a:pt x="768" y="1339"/>
                  </a:cubicBezTo>
                  <a:cubicBezTo>
                    <a:pt x="1200" y="1339"/>
                    <a:pt x="1549" y="1046"/>
                    <a:pt x="1577" y="684"/>
                  </a:cubicBezTo>
                  <a:lnTo>
                    <a:pt x="1577" y="586"/>
                  </a:lnTo>
                  <a:cubicBezTo>
                    <a:pt x="1577" y="570"/>
                    <a:pt x="1567" y="549"/>
                    <a:pt x="1559" y="531"/>
                  </a:cubicBezTo>
                  <a:lnTo>
                    <a:pt x="1559" y="531"/>
                  </a:lnTo>
                  <a:cubicBezTo>
                    <a:pt x="1623" y="871"/>
                    <a:pt x="1345" y="1245"/>
                    <a:pt x="893" y="1256"/>
                  </a:cubicBezTo>
                  <a:cubicBezTo>
                    <a:pt x="489" y="1256"/>
                    <a:pt x="210" y="977"/>
                    <a:pt x="196" y="684"/>
                  </a:cubicBezTo>
                  <a:cubicBezTo>
                    <a:pt x="182" y="335"/>
                    <a:pt x="517" y="84"/>
                    <a:pt x="768" y="56"/>
                  </a:cubicBezTo>
                  <a:lnTo>
                    <a:pt x="809" y="56"/>
                  </a:lnTo>
                  <a:cubicBezTo>
                    <a:pt x="815" y="56"/>
                    <a:pt x="858" y="46"/>
                    <a:pt x="924" y="46"/>
                  </a:cubicBezTo>
                  <a:cubicBezTo>
                    <a:pt x="1037" y="46"/>
                    <a:pt x="1214" y="74"/>
                    <a:pt x="1381" y="223"/>
                  </a:cubicBezTo>
                  <a:cubicBezTo>
                    <a:pt x="1445" y="281"/>
                    <a:pt x="1492" y="346"/>
                    <a:pt x="1523" y="414"/>
                  </a:cubicBezTo>
                  <a:lnTo>
                    <a:pt x="1523" y="414"/>
                  </a:lnTo>
                  <a:cubicBezTo>
                    <a:pt x="1521" y="411"/>
                    <a:pt x="1521" y="408"/>
                    <a:pt x="1521" y="405"/>
                  </a:cubicBezTo>
                  <a:lnTo>
                    <a:pt x="1507" y="349"/>
                  </a:lnTo>
                  <a:cubicBezTo>
                    <a:pt x="1479" y="335"/>
                    <a:pt x="1479" y="307"/>
                    <a:pt x="1465" y="293"/>
                  </a:cubicBezTo>
                  <a:lnTo>
                    <a:pt x="1437" y="265"/>
                  </a:lnTo>
                  <a:lnTo>
                    <a:pt x="1395" y="223"/>
                  </a:lnTo>
                  <a:lnTo>
                    <a:pt x="1367" y="195"/>
                  </a:lnTo>
                  <a:cubicBezTo>
                    <a:pt x="1339" y="168"/>
                    <a:pt x="1326" y="168"/>
                    <a:pt x="1312" y="154"/>
                  </a:cubicBezTo>
                  <a:lnTo>
                    <a:pt x="1256" y="126"/>
                  </a:lnTo>
                  <a:cubicBezTo>
                    <a:pt x="1242" y="98"/>
                    <a:pt x="1228" y="84"/>
                    <a:pt x="1200" y="84"/>
                  </a:cubicBezTo>
                  <a:lnTo>
                    <a:pt x="1158" y="70"/>
                  </a:lnTo>
                  <a:cubicBezTo>
                    <a:pt x="1130" y="70"/>
                    <a:pt x="1116" y="56"/>
                    <a:pt x="1102" y="56"/>
                  </a:cubicBezTo>
                  <a:lnTo>
                    <a:pt x="1047" y="28"/>
                  </a:lnTo>
                  <a:cubicBezTo>
                    <a:pt x="1033" y="28"/>
                    <a:pt x="1019" y="14"/>
                    <a:pt x="991" y="14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35"/>
            <p:cNvSpPr/>
            <p:nvPr/>
          </p:nvSpPr>
          <p:spPr>
            <a:xfrm>
              <a:off x="4533400" y="3466875"/>
              <a:ext cx="44650" cy="33500"/>
            </a:xfrm>
            <a:custGeom>
              <a:avLst/>
              <a:gdLst/>
              <a:ahLst/>
              <a:cxnLst/>
              <a:rect l="l" t="t" r="r" b="b"/>
              <a:pathLst>
                <a:path w="1786" h="1340" extrusionOk="0">
                  <a:moveTo>
                    <a:pt x="1255" y="124"/>
                  </a:moveTo>
                  <a:lnTo>
                    <a:pt x="1255" y="124"/>
                  </a:lnTo>
                  <a:cubicBezTo>
                    <a:pt x="1255" y="125"/>
                    <a:pt x="1256" y="125"/>
                    <a:pt x="1256" y="126"/>
                  </a:cubicBezTo>
                  <a:lnTo>
                    <a:pt x="1268" y="132"/>
                  </a:lnTo>
                  <a:lnTo>
                    <a:pt x="1268" y="132"/>
                  </a:lnTo>
                  <a:cubicBezTo>
                    <a:pt x="1264" y="129"/>
                    <a:pt x="1259" y="127"/>
                    <a:pt x="1255" y="124"/>
                  </a:cubicBezTo>
                  <a:close/>
                  <a:moveTo>
                    <a:pt x="809" y="0"/>
                  </a:moveTo>
                  <a:lnTo>
                    <a:pt x="809" y="14"/>
                  </a:lnTo>
                  <a:lnTo>
                    <a:pt x="670" y="14"/>
                  </a:lnTo>
                  <a:cubicBezTo>
                    <a:pt x="642" y="28"/>
                    <a:pt x="628" y="28"/>
                    <a:pt x="614" y="28"/>
                  </a:cubicBezTo>
                  <a:lnTo>
                    <a:pt x="558" y="56"/>
                  </a:lnTo>
                  <a:cubicBezTo>
                    <a:pt x="544" y="56"/>
                    <a:pt x="530" y="70"/>
                    <a:pt x="517" y="70"/>
                  </a:cubicBezTo>
                  <a:lnTo>
                    <a:pt x="461" y="84"/>
                  </a:lnTo>
                  <a:cubicBezTo>
                    <a:pt x="447" y="84"/>
                    <a:pt x="419" y="98"/>
                    <a:pt x="405" y="98"/>
                  </a:cubicBezTo>
                  <a:lnTo>
                    <a:pt x="349" y="140"/>
                  </a:lnTo>
                  <a:cubicBezTo>
                    <a:pt x="335" y="154"/>
                    <a:pt x="321" y="154"/>
                    <a:pt x="307" y="168"/>
                  </a:cubicBezTo>
                  <a:lnTo>
                    <a:pt x="251" y="209"/>
                  </a:lnTo>
                  <a:lnTo>
                    <a:pt x="210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40" y="307"/>
                  </a:cubicBezTo>
                  <a:lnTo>
                    <a:pt x="112" y="363"/>
                  </a:lnTo>
                  <a:cubicBezTo>
                    <a:pt x="98" y="377"/>
                    <a:pt x="70" y="405"/>
                    <a:pt x="70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14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63" y="1339"/>
                    <a:pt x="768" y="1339"/>
                  </a:cubicBezTo>
                  <a:cubicBezTo>
                    <a:pt x="1200" y="1339"/>
                    <a:pt x="1549" y="1046"/>
                    <a:pt x="1577" y="684"/>
                  </a:cubicBezTo>
                  <a:lnTo>
                    <a:pt x="1577" y="586"/>
                  </a:lnTo>
                  <a:cubicBezTo>
                    <a:pt x="1577" y="558"/>
                    <a:pt x="1549" y="516"/>
                    <a:pt x="1549" y="502"/>
                  </a:cubicBezTo>
                  <a:lnTo>
                    <a:pt x="1535" y="447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49"/>
                  </a:lnTo>
                  <a:cubicBezTo>
                    <a:pt x="1479" y="335"/>
                    <a:pt x="1479" y="307"/>
                    <a:pt x="1465" y="293"/>
                  </a:cubicBezTo>
                  <a:lnTo>
                    <a:pt x="1437" y="265"/>
                  </a:lnTo>
                  <a:lnTo>
                    <a:pt x="1395" y="223"/>
                  </a:lnTo>
                  <a:lnTo>
                    <a:pt x="1367" y="195"/>
                  </a:lnTo>
                  <a:cubicBezTo>
                    <a:pt x="1339" y="168"/>
                    <a:pt x="1326" y="168"/>
                    <a:pt x="1312" y="154"/>
                  </a:cubicBezTo>
                  <a:lnTo>
                    <a:pt x="1268" y="132"/>
                  </a:lnTo>
                  <a:lnTo>
                    <a:pt x="1268" y="132"/>
                  </a:lnTo>
                  <a:cubicBezTo>
                    <a:pt x="1308" y="156"/>
                    <a:pt x="1347" y="186"/>
                    <a:pt x="1381" y="223"/>
                  </a:cubicBezTo>
                  <a:cubicBezTo>
                    <a:pt x="1786" y="642"/>
                    <a:pt x="1465" y="1256"/>
                    <a:pt x="865" y="1256"/>
                  </a:cubicBezTo>
                  <a:cubicBezTo>
                    <a:pt x="475" y="1256"/>
                    <a:pt x="196" y="963"/>
                    <a:pt x="182" y="684"/>
                  </a:cubicBezTo>
                  <a:cubicBezTo>
                    <a:pt x="168" y="237"/>
                    <a:pt x="558" y="56"/>
                    <a:pt x="754" y="28"/>
                  </a:cubicBezTo>
                  <a:cubicBezTo>
                    <a:pt x="763" y="28"/>
                    <a:pt x="778" y="41"/>
                    <a:pt x="792" y="41"/>
                  </a:cubicBezTo>
                  <a:cubicBezTo>
                    <a:pt x="799" y="41"/>
                    <a:pt x="805" y="37"/>
                    <a:pt x="809" y="28"/>
                  </a:cubicBezTo>
                  <a:cubicBezTo>
                    <a:pt x="812" y="28"/>
                    <a:pt x="828" y="27"/>
                    <a:pt x="854" y="27"/>
                  </a:cubicBezTo>
                  <a:cubicBezTo>
                    <a:pt x="934" y="27"/>
                    <a:pt x="1104" y="38"/>
                    <a:pt x="1255" y="124"/>
                  </a:cubicBezTo>
                  <a:lnTo>
                    <a:pt x="1255" y="124"/>
                  </a:lnTo>
                  <a:cubicBezTo>
                    <a:pt x="1241" y="97"/>
                    <a:pt x="1227" y="84"/>
                    <a:pt x="1200" y="84"/>
                  </a:cubicBezTo>
                  <a:lnTo>
                    <a:pt x="1158" y="70"/>
                  </a:lnTo>
                  <a:cubicBezTo>
                    <a:pt x="1130" y="70"/>
                    <a:pt x="1116" y="56"/>
                    <a:pt x="1102" y="56"/>
                  </a:cubicBezTo>
                  <a:lnTo>
                    <a:pt x="1047" y="28"/>
                  </a:lnTo>
                  <a:cubicBezTo>
                    <a:pt x="1033" y="28"/>
                    <a:pt x="1019" y="14"/>
                    <a:pt x="991" y="14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8E8B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35"/>
            <p:cNvSpPr/>
            <p:nvPr/>
          </p:nvSpPr>
          <p:spPr>
            <a:xfrm>
              <a:off x="4533750" y="3466875"/>
              <a:ext cx="45000" cy="33500"/>
            </a:xfrm>
            <a:custGeom>
              <a:avLst/>
              <a:gdLst/>
              <a:ahLst/>
              <a:cxnLst/>
              <a:rect l="l" t="t" r="r" b="b"/>
              <a:pathLst>
                <a:path w="1800" h="1340" extrusionOk="0">
                  <a:moveTo>
                    <a:pt x="863" y="25"/>
                  </a:moveTo>
                  <a:cubicBezTo>
                    <a:pt x="965" y="25"/>
                    <a:pt x="1193" y="49"/>
                    <a:pt x="1381" y="237"/>
                  </a:cubicBezTo>
                  <a:cubicBezTo>
                    <a:pt x="1800" y="642"/>
                    <a:pt x="1479" y="1270"/>
                    <a:pt x="851" y="1270"/>
                  </a:cubicBezTo>
                  <a:cubicBezTo>
                    <a:pt x="447" y="1256"/>
                    <a:pt x="168" y="963"/>
                    <a:pt x="168" y="684"/>
                  </a:cubicBezTo>
                  <a:cubicBezTo>
                    <a:pt x="154" y="237"/>
                    <a:pt x="572" y="56"/>
                    <a:pt x="754" y="28"/>
                  </a:cubicBezTo>
                  <a:cubicBezTo>
                    <a:pt x="772" y="28"/>
                    <a:pt x="785" y="41"/>
                    <a:pt x="795" y="41"/>
                  </a:cubicBezTo>
                  <a:cubicBezTo>
                    <a:pt x="800" y="41"/>
                    <a:pt x="805" y="37"/>
                    <a:pt x="809" y="28"/>
                  </a:cubicBezTo>
                  <a:cubicBezTo>
                    <a:pt x="809" y="28"/>
                    <a:pt x="829" y="25"/>
                    <a:pt x="863" y="25"/>
                  </a:cubicBezTo>
                  <a:close/>
                  <a:moveTo>
                    <a:pt x="809" y="0"/>
                  </a:moveTo>
                  <a:lnTo>
                    <a:pt x="809" y="14"/>
                  </a:lnTo>
                  <a:lnTo>
                    <a:pt x="670" y="14"/>
                  </a:lnTo>
                  <a:cubicBezTo>
                    <a:pt x="656" y="28"/>
                    <a:pt x="628" y="28"/>
                    <a:pt x="614" y="28"/>
                  </a:cubicBezTo>
                  <a:lnTo>
                    <a:pt x="572" y="56"/>
                  </a:lnTo>
                  <a:cubicBezTo>
                    <a:pt x="544" y="56"/>
                    <a:pt x="530" y="70"/>
                    <a:pt x="516" y="70"/>
                  </a:cubicBezTo>
                  <a:lnTo>
                    <a:pt x="461" y="84"/>
                  </a:lnTo>
                  <a:cubicBezTo>
                    <a:pt x="447" y="84"/>
                    <a:pt x="433" y="98"/>
                    <a:pt x="405" y="98"/>
                  </a:cubicBezTo>
                  <a:lnTo>
                    <a:pt x="363" y="140"/>
                  </a:lnTo>
                  <a:cubicBezTo>
                    <a:pt x="335" y="154"/>
                    <a:pt x="321" y="154"/>
                    <a:pt x="307" y="168"/>
                  </a:cubicBezTo>
                  <a:lnTo>
                    <a:pt x="251" y="209"/>
                  </a:lnTo>
                  <a:lnTo>
                    <a:pt x="224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54" y="307"/>
                  </a:cubicBezTo>
                  <a:lnTo>
                    <a:pt x="112" y="363"/>
                  </a:lnTo>
                  <a:cubicBezTo>
                    <a:pt x="98" y="377"/>
                    <a:pt x="84" y="405"/>
                    <a:pt x="84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214" y="1339"/>
                    <a:pt x="1563" y="1046"/>
                    <a:pt x="1577" y="684"/>
                  </a:cubicBezTo>
                  <a:lnTo>
                    <a:pt x="1577" y="586"/>
                  </a:lnTo>
                  <a:cubicBezTo>
                    <a:pt x="1577" y="558"/>
                    <a:pt x="1563" y="516"/>
                    <a:pt x="1563" y="502"/>
                  </a:cubicBezTo>
                  <a:lnTo>
                    <a:pt x="1535" y="447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49"/>
                  </a:lnTo>
                  <a:cubicBezTo>
                    <a:pt x="1493" y="335"/>
                    <a:pt x="1493" y="307"/>
                    <a:pt x="1465" y="293"/>
                  </a:cubicBezTo>
                  <a:lnTo>
                    <a:pt x="1437" y="265"/>
                  </a:lnTo>
                  <a:lnTo>
                    <a:pt x="1395" y="223"/>
                  </a:lnTo>
                  <a:lnTo>
                    <a:pt x="1367" y="195"/>
                  </a:lnTo>
                  <a:cubicBezTo>
                    <a:pt x="1353" y="168"/>
                    <a:pt x="1325" y="168"/>
                    <a:pt x="1312" y="154"/>
                  </a:cubicBezTo>
                  <a:lnTo>
                    <a:pt x="1256" y="126"/>
                  </a:lnTo>
                  <a:cubicBezTo>
                    <a:pt x="1242" y="98"/>
                    <a:pt x="1228" y="84"/>
                    <a:pt x="1214" y="84"/>
                  </a:cubicBezTo>
                  <a:lnTo>
                    <a:pt x="1158" y="70"/>
                  </a:lnTo>
                  <a:cubicBezTo>
                    <a:pt x="1144" y="70"/>
                    <a:pt x="1116" y="56"/>
                    <a:pt x="1102" y="56"/>
                  </a:cubicBezTo>
                  <a:lnTo>
                    <a:pt x="1046" y="28"/>
                  </a:lnTo>
                  <a:cubicBezTo>
                    <a:pt x="1033" y="28"/>
                    <a:pt x="1019" y="14"/>
                    <a:pt x="1005" y="14"/>
                  </a:cubicBezTo>
                  <a:lnTo>
                    <a:pt x="949" y="0"/>
                  </a:lnTo>
                  <a:close/>
                </a:path>
              </a:pathLst>
            </a:custGeom>
            <a:solidFill>
              <a:srgbClr val="8B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5"/>
            <p:cNvSpPr/>
            <p:nvPr/>
          </p:nvSpPr>
          <p:spPr>
            <a:xfrm>
              <a:off x="4533750" y="3466875"/>
              <a:ext cx="39725" cy="33500"/>
            </a:xfrm>
            <a:custGeom>
              <a:avLst/>
              <a:gdLst/>
              <a:ahLst/>
              <a:cxnLst/>
              <a:rect l="l" t="t" r="r" b="b"/>
              <a:pathLst>
                <a:path w="1589" h="1340" extrusionOk="0">
                  <a:moveTo>
                    <a:pt x="754" y="14"/>
                  </a:moveTo>
                  <a:cubicBezTo>
                    <a:pt x="772" y="14"/>
                    <a:pt x="785" y="20"/>
                    <a:pt x="795" y="20"/>
                  </a:cubicBezTo>
                  <a:cubicBezTo>
                    <a:pt x="800" y="20"/>
                    <a:pt x="805" y="19"/>
                    <a:pt x="809" y="14"/>
                  </a:cubicBezTo>
                  <a:close/>
                  <a:moveTo>
                    <a:pt x="809" y="0"/>
                  </a:moveTo>
                  <a:lnTo>
                    <a:pt x="809" y="14"/>
                  </a:lnTo>
                  <a:cubicBezTo>
                    <a:pt x="809" y="14"/>
                    <a:pt x="814" y="14"/>
                    <a:pt x="822" y="14"/>
                  </a:cubicBezTo>
                  <a:cubicBezTo>
                    <a:pt x="871" y="14"/>
                    <a:pt x="1063" y="21"/>
                    <a:pt x="1251" y="116"/>
                  </a:cubicBezTo>
                  <a:lnTo>
                    <a:pt x="1251" y="116"/>
                  </a:lnTo>
                  <a:cubicBezTo>
                    <a:pt x="1238" y="95"/>
                    <a:pt x="1226" y="84"/>
                    <a:pt x="1214" y="84"/>
                  </a:cubicBezTo>
                  <a:lnTo>
                    <a:pt x="1158" y="70"/>
                  </a:lnTo>
                  <a:cubicBezTo>
                    <a:pt x="1144" y="70"/>
                    <a:pt x="1116" y="56"/>
                    <a:pt x="1102" y="56"/>
                  </a:cubicBezTo>
                  <a:lnTo>
                    <a:pt x="1046" y="28"/>
                  </a:lnTo>
                  <a:cubicBezTo>
                    <a:pt x="1033" y="28"/>
                    <a:pt x="1019" y="14"/>
                    <a:pt x="1005" y="14"/>
                  </a:cubicBezTo>
                  <a:lnTo>
                    <a:pt x="949" y="0"/>
                  </a:lnTo>
                  <a:close/>
                  <a:moveTo>
                    <a:pt x="1251" y="116"/>
                  </a:moveTo>
                  <a:cubicBezTo>
                    <a:pt x="1252" y="119"/>
                    <a:pt x="1254" y="122"/>
                    <a:pt x="1256" y="126"/>
                  </a:cubicBezTo>
                  <a:lnTo>
                    <a:pt x="1312" y="154"/>
                  </a:lnTo>
                  <a:cubicBezTo>
                    <a:pt x="1319" y="161"/>
                    <a:pt x="1331" y="165"/>
                    <a:pt x="1343" y="171"/>
                  </a:cubicBezTo>
                  <a:lnTo>
                    <a:pt x="1343" y="171"/>
                  </a:lnTo>
                  <a:cubicBezTo>
                    <a:pt x="1313" y="150"/>
                    <a:pt x="1282" y="132"/>
                    <a:pt x="1251" y="116"/>
                  </a:cubicBezTo>
                  <a:close/>
                  <a:moveTo>
                    <a:pt x="1343" y="171"/>
                  </a:moveTo>
                  <a:cubicBezTo>
                    <a:pt x="1347" y="174"/>
                    <a:pt x="1352" y="178"/>
                    <a:pt x="1357" y="181"/>
                  </a:cubicBezTo>
                  <a:lnTo>
                    <a:pt x="1357" y="181"/>
                  </a:lnTo>
                  <a:cubicBezTo>
                    <a:pt x="1353" y="177"/>
                    <a:pt x="1348" y="174"/>
                    <a:pt x="1343" y="171"/>
                  </a:cubicBezTo>
                  <a:close/>
                  <a:moveTo>
                    <a:pt x="1357" y="181"/>
                  </a:moveTo>
                  <a:cubicBezTo>
                    <a:pt x="1361" y="185"/>
                    <a:pt x="1364" y="190"/>
                    <a:pt x="1367" y="195"/>
                  </a:cubicBezTo>
                  <a:lnTo>
                    <a:pt x="1395" y="223"/>
                  </a:lnTo>
                  <a:lnTo>
                    <a:pt x="1437" y="265"/>
                  </a:lnTo>
                  <a:lnTo>
                    <a:pt x="1465" y="293"/>
                  </a:lnTo>
                  <a:cubicBezTo>
                    <a:pt x="1466" y="294"/>
                    <a:pt x="1467" y="294"/>
                    <a:pt x="1468" y="294"/>
                  </a:cubicBezTo>
                  <a:lnTo>
                    <a:pt x="1468" y="294"/>
                  </a:lnTo>
                  <a:cubicBezTo>
                    <a:pt x="1450" y="270"/>
                    <a:pt x="1431" y="247"/>
                    <a:pt x="1409" y="223"/>
                  </a:cubicBezTo>
                  <a:cubicBezTo>
                    <a:pt x="1392" y="208"/>
                    <a:pt x="1375" y="194"/>
                    <a:pt x="1357" y="181"/>
                  </a:cubicBezTo>
                  <a:close/>
                  <a:moveTo>
                    <a:pt x="1468" y="294"/>
                  </a:moveTo>
                  <a:cubicBezTo>
                    <a:pt x="1484" y="317"/>
                    <a:pt x="1498" y="340"/>
                    <a:pt x="1510" y="363"/>
                  </a:cubicBezTo>
                  <a:lnTo>
                    <a:pt x="1510" y="363"/>
                  </a:lnTo>
                  <a:lnTo>
                    <a:pt x="1507" y="349"/>
                  </a:lnTo>
                  <a:cubicBezTo>
                    <a:pt x="1493" y="335"/>
                    <a:pt x="1493" y="309"/>
                    <a:pt x="1468" y="294"/>
                  </a:cubicBezTo>
                  <a:close/>
                  <a:moveTo>
                    <a:pt x="1510" y="363"/>
                  </a:moveTo>
                  <a:lnTo>
                    <a:pt x="1521" y="405"/>
                  </a:lnTo>
                  <a:cubicBezTo>
                    <a:pt x="1521" y="419"/>
                    <a:pt x="1535" y="433"/>
                    <a:pt x="1535" y="447"/>
                  </a:cubicBezTo>
                  <a:lnTo>
                    <a:pt x="1563" y="502"/>
                  </a:lnTo>
                  <a:cubicBezTo>
                    <a:pt x="1563" y="516"/>
                    <a:pt x="1577" y="558"/>
                    <a:pt x="1577" y="586"/>
                  </a:cubicBezTo>
                  <a:lnTo>
                    <a:pt x="1577" y="684"/>
                  </a:lnTo>
                  <a:cubicBezTo>
                    <a:pt x="1576" y="686"/>
                    <a:pt x="1576" y="688"/>
                    <a:pt x="1576" y="691"/>
                  </a:cubicBezTo>
                  <a:lnTo>
                    <a:pt x="1576" y="691"/>
                  </a:lnTo>
                  <a:cubicBezTo>
                    <a:pt x="1588" y="583"/>
                    <a:pt x="1568" y="470"/>
                    <a:pt x="1510" y="363"/>
                  </a:cubicBezTo>
                  <a:close/>
                  <a:moveTo>
                    <a:pt x="670" y="14"/>
                  </a:moveTo>
                  <a:cubicBezTo>
                    <a:pt x="656" y="28"/>
                    <a:pt x="628" y="28"/>
                    <a:pt x="614" y="28"/>
                  </a:cubicBezTo>
                  <a:lnTo>
                    <a:pt x="572" y="56"/>
                  </a:lnTo>
                  <a:cubicBezTo>
                    <a:pt x="544" y="56"/>
                    <a:pt x="530" y="70"/>
                    <a:pt x="516" y="70"/>
                  </a:cubicBezTo>
                  <a:lnTo>
                    <a:pt x="461" y="84"/>
                  </a:lnTo>
                  <a:cubicBezTo>
                    <a:pt x="447" y="84"/>
                    <a:pt x="433" y="98"/>
                    <a:pt x="405" y="98"/>
                  </a:cubicBezTo>
                  <a:lnTo>
                    <a:pt x="363" y="140"/>
                  </a:lnTo>
                  <a:cubicBezTo>
                    <a:pt x="335" y="154"/>
                    <a:pt x="321" y="154"/>
                    <a:pt x="307" y="168"/>
                  </a:cubicBezTo>
                  <a:lnTo>
                    <a:pt x="251" y="209"/>
                  </a:lnTo>
                  <a:lnTo>
                    <a:pt x="224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54" y="307"/>
                  </a:cubicBezTo>
                  <a:lnTo>
                    <a:pt x="112" y="363"/>
                  </a:lnTo>
                  <a:cubicBezTo>
                    <a:pt x="98" y="377"/>
                    <a:pt x="84" y="405"/>
                    <a:pt x="84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211" y="1339"/>
                    <a:pt x="1558" y="1050"/>
                    <a:pt x="1576" y="691"/>
                  </a:cubicBezTo>
                  <a:lnTo>
                    <a:pt x="1576" y="691"/>
                  </a:lnTo>
                  <a:cubicBezTo>
                    <a:pt x="1543" y="991"/>
                    <a:pt x="1263" y="1256"/>
                    <a:pt x="851" y="1256"/>
                  </a:cubicBezTo>
                  <a:cubicBezTo>
                    <a:pt x="503" y="1256"/>
                    <a:pt x="154" y="1018"/>
                    <a:pt x="126" y="628"/>
                  </a:cubicBezTo>
                  <a:cubicBezTo>
                    <a:pt x="126" y="321"/>
                    <a:pt x="433" y="56"/>
                    <a:pt x="754" y="14"/>
                  </a:cubicBezTo>
                  <a:close/>
                </a:path>
              </a:pathLst>
            </a:custGeom>
            <a:solidFill>
              <a:srgbClr val="8784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5"/>
            <p:cNvSpPr/>
            <p:nvPr/>
          </p:nvSpPr>
          <p:spPr>
            <a:xfrm>
              <a:off x="4533750" y="3466875"/>
              <a:ext cx="41325" cy="33500"/>
            </a:xfrm>
            <a:custGeom>
              <a:avLst/>
              <a:gdLst/>
              <a:ahLst/>
              <a:cxnLst/>
              <a:rect l="l" t="t" r="r" b="b"/>
              <a:pathLst>
                <a:path w="1653" h="1340" extrusionOk="0">
                  <a:moveTo>
                    <a:pt x="811" y="12"/>
                  </a:moveTo>
                  <a:cubicBezTo>
                    <a:pt x="810" y="13"/>
                    <a:pt x="809" y="14"/>
                    <a:pt x="809" y="14"/>
                  </a:cubicBezTo>
                  <a:cubicBezTo>
                    <a:pt x="810" y="14"/>
                    <a:pt x="811" y="13"/>
                    <a:pt x="811" y="12"/>
                  </a:cubicBezTo>
                  <a:close/>
                  <a:moveTo>
                    <a:pt x="879" y="0"/>
                  </a:moveTo>
                  <a:cubicBezTo>
                    <a:pt x="866" y="0"/>
                    <a:pt x="827" y="0"/>
                    <a:pt x="811" y="12"/>
                  </a:cubicBezTo>
                  <a:lnTo>
                    <a:pt x="811" y="12"/>
                  </a:lnTo>
                  <a:cubicBezTo>
                    <a:pt x="816" y="10"/>
                    <a:pt x="829" y="9"/>
                    <a:pt x="848" y="9"/>
                  </a:cubicBezTo>
                  <a:cubicBezTo>
                    <a:pt x="896" y="9"/>
                    <a:pt x="985" y="18"/>
                    <a:pt x="1088" y="49"/>
                  </a:cubicBezTo>
                  <a:lnTo>
                    <a:pt x="1088" y="49"/>
                  </a:lnTo>
                  <a:lnTo>
                    <a:pt x="1046" y="28"/>
                  </a:lnTo>
                  <a:cubicBezTo>
                    <a:pt x="1033" y="28"/>
                    <a:pt x="1019" y="14"/>
                    <a:pt x="1005" y="14"/>
                  </a:cubicBezTo>
                  <a:lnTo>
                    <a:pt x="949" y="0"/>
                  </a:lnTo>
                  <a:close/>
                  <a:moveTo>
                    <a:pt x="1088" y="49"/>
                  </a:moveTo>
                  <a:lnTo>
                    <a:pt x="1102" y="56"/>
                  </a:lnTo>
                  <a:cubicBezTo>
                    <a:pt x="1112" y="56"/>
                    <a:pt x="1128" y="62"/>
                    <a:pt x="1141" y="67"/>
                  </a:cubicBezTo>
                  <a:lnTo>
                    <a:pt x="1141" y="67"/>
                  </a:lnTo>
                  <a:cubicBezTo>
                    <a:pt x="1123" y="60"/>
                    <a:pt x="1105" y="54"/>
                    <a:pt x="1088" y="49"/>
                  </a:cubicBezTo>
                  <a:close/>
                  <a:moveTo>
                    <a:pt x="1141" y="67"/>
                  </a:moveTo>
                  <a:lnTo>
                    <a:pt x="1141" y="67"/>
                  </a:lnTo>
                  <a:cubicBezTo>
                    <a:pt x="1177" y="80"/>
                    <a:pt x="1213" y="95"/>
                    <a:pt x="1249" y="114"/>
                  </a:cubicBezTo>
                  <a:lnTo>
                    <a:pt x="1249" y="114"/>
                  </a:lnTo>
                  <a:cubicBezTo>
                    <a:pt x="1238" y="94"/>
                    <a:pt x="1226" y="84"/>
                    <a:pt x="1214" y="84"/>
                  </a:cubicBezTo>
                  <a:lnTo>
                    <a:pt x="1158" y="70"/>
                  </a:lnTo>
                  <a:cubicBezTo>
                    <a:pt x="1154" y="70"/>
                    <a:pt x="1148" y="69"/>
                    <a:pt x="1141" y="67"/>
                  </a:cubicBezTo>
                  <a:close/>
                  <a:moveTo>
                    <a:pt x="1249" y="114"/>
                  </a:moveTo>
                  <a:cubicBezTo>
                    <a:pt x="1252" y="118"/>
                    <a:pt x="1254" y="122"/>
                    <a:pt x="1256" y="126"/>
                  </a:cubicBezTo>
                  <a:lnTo>
                    <a:pt x="1312" y="154"/>
                  </a:lnTo>
                  <a:cubicBezTo>
                    <a:pt x="1320" y="162"/>
                    <a:pt x="1332" y="165"/>
                    <a:pt x="1345" y="172"/>
                  </a:cubicBezTo>
                  <a:lnTo>
                    <a:pt x="1345" y="172"/>
                  </a:lnTo>
                  <a:cubicBezTo>
                    <a:pt x="1313" y="150"/>
                    <a:pt x="1281" y="131"/>
                    <a:pt x="1249" y="114"/>
                  </a:cubicBezTo>
                  <a:close/>
                  <a:moveTo>
                    <a:pt x="1345" y="172"/>
                  </a:moveTo>
                  <a:cubicBezTo>
                    <a:pt x="1348" y="175"/>
                    <a:pt x="1352" y="178"/>
                    <a:pt x="1356" y="180"/>
                  </a:cubicBezTo>
                  <a:lnTo>
                    <a:pt x="1356" y="180"/>
                  </a:lnTo>
                  <a:cubicBezTo>
                    <a:pt x="1352" y="177"/>
                    <a:pt x="1349" y="174"/>
                    <a:pt x="1345" y="172"/>
                  </a:cubicBezTo>
                  <a:close/>
                  <a:moveTo>
                    <a:pt x="1356" y="180"/>
                  </a:moveTo>
                  <a:cubicBezTo>
                    <a:pt x="1360" y="184"/>
                    <a:pt x="1364" y="189"/>
                    <a:pt x="1367" y="195"/>
                  </a:cubicBezTo>
                  <a:lnTo>
                    <a:pt x="1395" y="223"/>
                  </a:lnTo>
                  <a:lnTo>
                    <a:pt x="1437" y="265"/>
                  </a:lnTo>
                  <a:lnTo>
                    <a:pt x="1463" y="292"/>
                  </a:lnTo>
                  <a:lnTo>
                    <a:pt x="1463" y="292"/>
                  </a:lnTo>
                  <a:cubicBezTo>
                    <a:pt x="1447" y="268"/>
                    <a:pt x="1429" y="246"/>
                    <a:pt x="1409" y="223"/>
                  </a:cubicBezTo>
                  <a:cubicBezTo>
                    <a:pt x="1392" y="208"/>
                    <a:pt x="1374" y="194"/>
                    <a:pt x="1356" y="180"/>
                  </a:cubicBezTo>
                  <a:close/>
                  <a:moveTo>
                    <a:pt x="1463" y="292"/>
                  </a:moveTo>
                  <a:lnTo>
                    <a:pt x="1463" y="292"/>
                  </a:lnTo>
                  <a:cubicBezTo>
                    <a:pt x="1483" y="320"/>
                    <a:pt x="1500" y="349"/>
                    <a:pt x="1514" y="379"/>
                  </a:cubicBezTo>
                  <a:lnTo>
                    <a:pt x="1514" y="379"/>
                  </a:lnTo>
                  <a:lnTo>
                    <a:pt x="1507" y="349"/>
                  </a:lnTo>
                  <a:cubicBezTo>
                    <a:pt x="1493" y="335"/>
                    <a:pt x="1493" y="307"/>
                    <a:pt x="1465" y="293"/>
                  </a:cubicBezTo>
                  <a:lnTo>
                    <a:pt x="1463" y="292"/>
                  </a:lnTo>
                  <a:close/>
                  <a:moveTo>
                    <a:pt x="1514" y="379"/>
                  </a:moveTo>
                  <a:lnTo>
                    <a:pt x="1521" y="405"/>
                  </a:lnTo>
                  <a:cubicBezTo>
                    <a:pt x="1521" y="419"/>
                    <a:pt x="1535" y="433"/>
                    <a:pt x="1535" y="447"/>
                  </a:cubicBezTo>
                  <a:lnTo>
                    <a:pt x="1552" y="481"/>
                  </a:lnTo>
                  <a:lnTo>
                    <a:pt x="1552" y="481"/>
                  </a:lnTo>
                  <a:cubicBezTo>
                    <a:pt x="1543" y="446"/>
                    <a:pt x="1530" y="413"/>
                    <a:pt x="1514" y="379"/>
                  </a:cubicBezTo>
                  <a:close/>
                  <a:moveTo>
                    <a:pt x="775" y="4"/>
                  </a:moveTo>
                  <a:cubicBezTo>
                    <a:pt x="761" y="4"/>
                    <a:pt x="747" y="7"/>
                    <a:pt x="740" y="14"/>
                  </a:cubicBezTo>
                  <a:lnTo>
                    <a:pt x="670" y="14"/>
                  </a:lnTo>
                  <a:cubicBezTo>
                    <a:pt x="656" y="28"/>
                    <a:pt x="628" y="28"/>
                    <a:pt x="614" y="28"/>
                  </a:cubicBezTo>
                  <a:lnTo>
                    <a:pt x="572" y="56"/>
                  </a:lnTo>
                  <a:cubicBezTo>
                    <a:pt x="544" y="56"/>
                    <a:pt x="530" y="70"/>
                    <a:pt x="516" y="70"/>
                  </a:cubicBezTo>
                  <a:lnTo>
                    <a:pt x="461" y="84"/>
                  </a:lnTo>
                  <a:cubicBezTo>
                    <a:pt x="447" y="84"/>
                    <a:pt x="433" y="98"/>
                    <a:pt x="405" y="98"/>
                  </a:cubicBezTo>
                  <a:lnTo>
                    <a:pt x="363" y="140"/>
                  </a:lnTo>
                  <a:cubicBezTo>
                    <a:pt x="335" y="154"/>
                    <a:pt x="321" y="154"/>
                    <a:pt x="307" y="168"/>
                  </a:cubicBezTo>
                  <a:lnTo>
                    <a:pt x="251" y="209"/>
                  </a:lnTo>
                  <a:lnTo>
                    <a:pt x="224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54" y="307"/>
                  </a:cubicBezTo>
                  <a:lnTo>
                    <a:pt x="112" y="363"/>
                  </a:lnTo>
                  <a:cubicBezTo>
                    <a:pt x="98" y="377"/>
                    <a:pt x="84" y="405"/>
                    <a:pt x="84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214" y="1339"/>
                    <a:pt x="1563" y="1046"/>
                    <a:pt x="1577" y="684"/>
                  </a:cubicBezTo>
                  <a:lnTo>
                    <a:pt x="1577" y="586"/>
                  </a:lnTo>
                  <a:cubicBezTo>
                    <a:pt x="1577" y="558"/>
                    <a:pt x="1563" y="516"/>
                    <a:pt x="1563" y="502"/>
                  </a:cubicBezTo>
                  <a:lnTo>
                    <a:pt x="1552" y="481"/>
                  </a:lnTo>
                  <a:lnTo>
                    <a:pt x="1552" y="481"/>
                  </a:lnTo>
                  <a:cubicBezTo>
                    <a:pt x="1652" y="860"/>
                    <a:pt x="1345" y="1271"/>
                    <a:pt x="866" y="1271"/>
                  </a:cubicBezTo>
                  <a:cubicBezTo>
                    <a:pt x="848" y="1271"/>
                    <a:pt x="829" y="1271"/>
                    <a:pt x="809" y="1270"/>
                  </a:cubicBezTo>
                  <a:cubicBezTo>
                    <a:pt x="433" y="1256"/>
                    <a:pt x="126" y="977"/>
                    <a:pt x="126" y="642"/>
                  </a:cubicBezTo>
                  <a:cubicBezTo>
                    <a:pt x="126" y="279"/>
                    <a:pt x="475" y="28"/>
                    <a:pt x="795" y="14"/>
                  </a:cubicBezTo>
                  <a:lnTo>
                    <a:pt x="809" y="14"/>
                  </a:lnTo>
                  <a:cubicBezTo>
                    <a:pt x="802" y="7"/>
                    <a:pt x="788" y="4"/>
                    <a:pt x="775" y="4"/>
                  </a:cubicBezTo>
                  <a:close/>
                </a:path>
              </a:pathLst>
            </a:custGeom>
            <a:solidFill>
              <a:srgbClr val="8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5"/>
            <p:cNvSpPr/>
            <p:nvPr/>
          </p:nvSpPr>
          <p:spPr>
            <a:xfrm>
              <a:off x="4533750" y="3466875"/>
              <a:ext cx="41575" cy="33500"/>
            </a:xfrm>
            <a:custGeom>
              <a:avLst/>
              <a:gdLst/>
              <a:ahLst/>
              <a:cxnLst/>
              <a:rect l="l" t="t" r="r" b="b"/>
              <a:pathLst>
                <a:path w="1663" h="1340" extrusionOk="0">
                  <a:moveTo>
                    <a:pt x="775" y="4"/>
                  </a:moveTo>
                  <a:cubicBezTo>
                    <a:pt x="761" y="4"/>
                    <a:pt x="747" y="7"/>
                    <a:pt x="740" y="14"/>
                  </a:cubicBezTo>
                  <a:lnTo>
                    <a:pt x="670" y="14"/>
                  </a:lnTo>
                  <a:cubicBezTo>
                    <a:pt x="656" y="28"/>
                    <a:pt x="628" y="28"/>
                    <a:pt x="614" y="28"/>
                  </a:cubicBezTo>
                  <a:lnTo>
                    <a:pt x="590" y="44"/>
                  </a:lnTo>
                  <a:lnTo>
                    <a:pt x="590" y="44"/>
                  </a:lnTo>
                  <a:cubicBezTo>
                    <a:pt x="644" y="27"/>
                    <a:pt x="699" y="17"/>
                    <a:pt x="754" y="14"/>
                  </a:cubicBezTo>
                  <a:cubicBezTo>
                    <a:pt x="772" y="14"/>
                    <a:pt x="785" y="20"/>
                    <a:pt x="795" y="20"/>
                  </a:cubicBezTo>
                  <a:cubicBezTo>
                    <a:pt x="800" y="20"/>
                    <a:pt x="805" y="19"/>
                    <a:pt x="809" y="14"/>
                  </a:cubicBezTo>
                  <a:cubicBezTo>
                    <a:pt x="802" y="7"/>
                    <a:pt x="788" y="4"/>
                    <a:pt x="775" y="4"/>
                  </a:cubicBezTo>
                  <a:close/>
                  <a:moveTo>
                    <a:pt x="879" y="0"/>
                  </a:moveTo>
                  <a:cubicBezTo>
                    <a:pt x="865" y="0"/>
                    <a:pt x="823" y="0"/>
                    <a:pt x="809" y="14"/>
                  </a:cubicBezTo>
                  <a:cubicBezTo>
                    <a:pt x="809" y="14"/>
                    <a:pt x="821" y="13"/>
                    <a:pt x="841" y="13"/>
                  </a:cubicBezTo>
                  <a:cubicBezTo>
                    <a:pt x="889" y="13"/>
                    <a:pt x="984" y="18"/>
                    <a:pt x="1093" y="51"/>
                  </a:cubicBezTo>
                  <a:lnTo>
                    <a:pt x="1093" y="51"/>
                  </a:lnTo>
                  <a:lnTo>
                    <a:pt x="1046" y="28"/>
                  </a:lnTo>
                  <a:cubicBezTo>
                    <a:pt x="1033" y="28"/>
                    <a:pt x="1019" y="14"/>
                    <a:pt x="1005" y="14"/>
                  </a:cubicBezTo>
                  <a:lnTo>
                    <a:pt x="949" y="0"/>
                  </a:lnTo>
                  <a:close/>
                  <a:moveTo>
                    <a:pt x="1093" y="51"/>
                  </a:moveTo>
                  <a:lnTo>
                    <a:pt x="1102" y="56"/>
                  </a:lnTo>
                  <a:cubicBezTo>
                    <a:pt x="1105" y="56"/>
                    <a:pt x="1109" y="57"/>
                    <a:pt x="1113" y="58"/>
                  </a:cubicBezTo>
                  <a:lnTo>
                    <a:pt x="1113" y="58"/>
                  </a:lnTo>
                  <a:cubicBezTo>
                    <a:pt x="1106" y="55"/>
                    <a:pt x="1100" y="53"/>
                    <a:pt x="1093" y="51"/>
                  </a:cubicBezTo>
                  <a:close/>
                  <a:moveTo>
                    <a:pt x="590" y="44"/>
                  </a:moveTo>
                  <a:cubicBezTo>
                    <a:pt x="568" y="51"/>
                    <a:pt x="547" y="59"/>
                    <a:pt x="526" y="68"/>
                  </a:cubicBezTo>
                  <a:lnTo>
                    <a:pt x="526" y="68"/>
                  </a:lnTo>
                  <a:cubicBezTo>
                    <a:pt x="537" y="64"/>
                    <a:pt x="551" y="56"/>
                    <a:pt x="572" y="56"/>
                  </a:cubicBezTo>
                  <a:lnTo>
                    <a:pt x="590" y="44"/>
                  </a:lnTo>
                  <a:close/>
                  <a:moveTo>
                    <a:pt x="1113" y="58"/>
                  </a:moveTo>
                  <a:cubicBezTo>
                    <a:pt x="1158" y="73"/>
                    <a:pt x="1205" y="92"/>
                    <a:pt x="1252" y="119"/>
                  </a:cubicBezTo>
                  <a:lnTo>
                    <a:pt x="1252" y="119"/>
                  </a:lnTo>
                  <a:cubicBezTo>
                    <a:pt x="1239" y="95"/>
                    <a:pt x="1227" y="84"/>
                    <a:pt x="1214" y="84"/>
                  </a:cubicBezTo>
                  <a:lnTo>
                    <a:pt x="1158" y="70"/>
                  </a:lnTo>
                  <a:cubicBezTo>
                    <a:pt x="1147" y="70"/>
                    <a:pt x="1128" y="61"/>
                    <a:pt x="1113" y="58"/>
                  </a:cubicBezTo>
                  <a:close/>
                  <a:moveTo>
                    <a:pt x="1252" y="119"/>
                  </a:moveTo>
                  <a:cubicBezTo>
                    <a:pt x="1253" y="121"/>
                    <a:pt x="1254" y="123"/>
                    <a:pt x="1256" y="126"/>
                  </a:cubicBezTo>
                  <a:lnTo>
                    <a:pt x="1299" y="148"/>
                  </a:lnTo>
                  <a:lnTo>
                    <a:pt x="1299" y="148"/>
                  </a:lnTo>
                  <a:cubicBezTo>
                    <a:pt x="1284" y="137"/>
                    <a:pt x="1268" y="128"/>
                    <a:pt x="1252" y="119"/>
                  </a:cubicBezTo>
                  <a:close/>
                  <a:moveTo>
                    <a:pt x="1299" y="148"/>
                  </a:moveTo>
                  <a:cubicBezTo>
                    <a:pt x="1337" y="173"/>
                    <a:pt x="1374" y="202"/>
                    <a:pt x="1409" y="237"/>
                  </a:cubicBezTo>
                  <a:lnTo>
                    <a:pt x="1409" y="237"/>
                  </a:lnTo>
                  <a:lnTo>
                    <a:pt x="1395" y="223"/>
                  </a:lnTo>
                  <a:lnTo>
                    <a:pt x="1367" y="195"/>
                  </a:lnTo>
                  <a:cubicBezTo>
                    <a:pt x="1353" y="168"/>
                    <a:pt x="1325" y="168"/>
                    <a:pt x="1312" y="154"/>
                  </a:cubicBezTo>
                  <a:lnTo>
                    <a:pt x="1299" y="148"/>
                  </a:lnTo>
                  <a:close/>
                  <a:moveTo>
                    <a:pt x="1409" y="237"/>
                  </a:moveTo>
                  <a:cubicBezTo>
                    <a:pt x="1456" y="288"/>
                    <a:pt x="1493" y="342"/>
                    <a:pt x="1519" y="397"/>
                  </a:cubicBezTo>
                  <a:lnTo>
                    <a:pt x="1519" y="397"/>
                  </a:lnTo>
                  <a:lnTo>
                    <a:pt x="1507" y="349"/>
                  </a:lnTo>
                  <a:cubicBezTo>
                    <a:pt x="1493" y="335"/>
                    <a:pt x="1493" y="307"/>
                    <a:pt x="1465" y="293"/>
                  </a:cubicBezTo>
                  <a:lnTo>
                    <a:pt x="1437" y="265"/>
                  </a:lnTo>
                  <a:lnTo>
                    <a:pt x="1409" y="237"/>
                  </a:lnTo>
                  <a:close/>
                  <a:moveTo>
                    <a:pt x="1519" y="397"/>
                  </a:moveTo>
                  <a:lnTo>
                    <a:pt x="1521" y="405"/>
                  </a:lnTo>
                  <a:cubicBezTo>
                    <a:pt x="1521" y="419"/>
                    <a:pt x="1535" y="433"/>
                    <a:pt x="1535" y="447"/>
                  </a:cubicBezTo>
                  <a:lnTo>
                    <a:pt x="1548" y="474"/>
                  </a:lnTo>
                  <a:lnTo>
                    <a:pt x="1548" y="474"/>
                  </a:lnTo>
                  <a:cubicBezTo>
                    <a:pt x="1541" y="448"/>
                    <a:pt x="1531" y="422"/>
                    <a:pt x="1519" y="397"/>
                  </a:cubicBezTo>
                  <a:close/>
                  <a:moveTo>
                    <a:pt x="526" y="68"/>
                  </a:moveTo>
                  <a:cubicBezTo>
                    <a:pt x="523" y="69"/>
                    <a:pt x="520" y="70"/>
                    <a:pt x="516" y="70"/>
                  </a:cubicBezTo>
                  <a:lnTo>
                    <a:pt x="461" y="84"/>
                  </a:lnTo>
                  <a:cubicBezTo>
                    <a:pt x="447" y="84"/>
                    <a:pt x="433" y="98"/>
                    <a:pt x="405" y="98"/>
                  </a:cubicBezTo>
                  <a:lnTo>
                    <a:pt x="363" y="140"/>
                  </a:lnTo>
                  <a:cubicBezTo>
                    <a:pt x="335" y="154"/>
                    <a:pt x="321" y="154"/>
                    <a:pt x="307" y="168"/>
                  </a:cubicBezTo>
                  <a:lnTo>
                    <a:pt x="251" y="209"/>
                  </a:lnTo>
                  <a:lnTo>
                    <a:pt x="224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54" y="307"/>
                  </a:cubicBezTo>
                  <a:lnTo>
                    <a:pt x="112" y="363"/>
                  </a:lnTo>
                  <a:cubicBezTo>
                    <a:pt x="98" y="377"/>
                    <a:pt x="84" y="405"/>
                    <a:pt x="84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214" y="1339"/>
                    <a:pt x="1563" y="1046"/>
                    <a:pt x="1577" y="684"/>
                  </a:cubicBezTo>
                  <a:lnTo>
                    <a:pt x="1577" y="586"/>
                  </a:lnTo>
                  <a:cubicBezTo>
                    <a:pt x="1577" y="558"/>
                    <a:pt x="1563" y="516"/>
                    <a:pt x="1563" y="502"/>
                  </a:cubicBezTo>
                  <a:lnTo>
                    <a:pt x="1548" y="474"/>
                  </a:lnTo>
                  <a:lnTo>
                    <a:pt x="1548" y="474"/>
                  </a:lnTo>
                  <a:cubicBezTo>
                    <a:pt x="1662" y="852"/>
                    <a:pt x="1338" y="1270"/>
                    <a:pt x="843" y="1270"/>
                  </a:cubicBezTo>
                  <a:cubicBezTo>
                    <a:pt x="837" y="1270"/>
                    <a:pt x="830" y="1270"/>
                    <a:pt x="823" y="1270"/>
                  </a:cubicBezTo>
                  <a:cubicBezTo>
                    <a:pt x="433" y="1270"/>
                    <a:pt x="112" y="991"/>
                    <a:pt x="112" y="642"/>
                  </a:cubicBezTo>
                  <a:cubicBezTo>
                    <a:pt x="112" y="379"/>
                    <a:pt x="301" y="164"/>
                    <a:pt x="526" y="68"/>
                  </a:cubicBezTo>
                  <a:close/>
                </a:path>
              </a:pathLst>
            </a:custGeom>
            <a:solidFill>
              <a:srgbClr val="807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5"/>
            <p:cNvSpPr/>
            <p:nvPr/>
          </p:nvSpPr>
          <p:spPr>
            <a:xfrm>
              <a:off x="4548050" y="3473800"/>
              <a:ext cx="27675" cy="23350"/>
            </a:xfrm>
            <a:custGeom>
              <a:avLst/>
              <a:gdLst/>
              <a:ahLst/>
              <a:cxnLst/>
              <a:rect l="l" t="t" r="r" b="b"/>
              <a:pathLst>
                <a:path w="1107" h="934" extrusionOk="0">
                  <a:moveTo>
                    <a:pt x="660" y="1"/>
                  </a:moveTo>
                  <a:cubicBezTo>
                    <a:pt x="601" y="1"/>
                    <a:pt x="556" y="19"/>
                    <a:pt x="544" y="30"/>
                  </a:cubicBezTo>
                  <a:cubicBezTo>
                    <a:pt x="530" y="58"/>
                    <a:pt x="544" y="72"/>
                    <a:pt x="572" y="86"/>
                  </a:cubicBezTo>
                  <a:cubicBezTo>
                    <a:pt x="670" y="225"/>
                    <a:pt x="670" y="365"/>
                    <a:pt x="586" y="490"/>
                  </a:cubicBezTo>
                  <a:cubicBezTo>
                    <a:pt x="530" y="546"/>
                    <a:pt x="447" y="588"/>
                    <a:pt x="363" y="630"/>
                  </a:cubicBezTo>
                  <a:cubicBezTo>
                    <a:pt x="251" y="658"/>
                    <a:pt x="154" y="658"/>
                    <a:pt x="140" y="658"/>
                  </a:cubicBezTo>
                  <a:lnTo>
                    <a:pt x="42" y="658"/>
                  </a:lnTo>
                  <a:cubicBezTo>
                    <a:pt x="28" y="658"/>
                    <a:pt x="28" y="686"/>
                    <a:pt x="28" y="686"/>
                  </a:cubicBezTo>
                  <a:cubicBezTo>
                    <a:pt x="0" y="700"/>
                    <a:pt x="42" y="839"/>
                    <a:pt x="223" y="909"/>
                  </a:cubicBezTo>
                  <a:cubicBezTo>
                    <a:pt x="276" y="926"/>
                    <a:pt x="330" y="934"/>
                    <a:pt x="383" y="934"/>
                  </a:cubicBezTo>
                  <a:cubicBezTo>
                    <a:pt x="762" y="934"/>
                    <a:pt x="1106" y="528"/>
                    <a:pt x="935" y="197"/>
                  </a:cubicBezTo>
                  <a:cubicBezTo>
                    <a:pt x="860" y="40"/>
                    <a:pt x="746" y="1"/>
                    <a:pt x="660" y="1"/>
                  </a:cubicBezTo>
                  <a:close/>
                </a:path>
              </a:pathLst>
            </a:custGeom>
            <a:solidFill>
              <a:srgbClr val="AEA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5"/>
            <p:cNvSpPr/>
            <p:nvPr/>
          </p:nvSpPr>
          <p:spPr>
            <a:xfrm>
              <a:off x="4533750" y="3466875"/>
              <a:ext cx="39475" cy="33500"/>
            </a:xfrm>
            <a:custGeom>
              <a:avLst/>
              <a:gdLst/>
              <a:ahLst/>
              <a:cxnLst/>
              <a:rect l="l" t="t" r="r" b="b"/>
              <a:pathLst>
                <a:path w="1579" h="1340" extrusionOk="0">
                  <a:moveTo>
                    <a:pt x="809" y="0"/>
                  </a:moveTo>
                  <a:cubicBezTo>
                    <a:pt x="809" y="0"/>
                    <a:pt x="928" y="0"/>
                    <a:pt x="1075" y="42"/>
                  </a:cubicBezTo>
                  <a:lnTo>
                    <a:pt x="1075" y="42"/>
                  </a:lnTo>
                  <a:lnTo>
                    <a:pt x="1046" y="28"/>
                  </a:lnTo>
                  <a:cubicBezTo>
                    <a:pt x="1033" y="28"/>
                    <a:pt x="1019" y="14"/>
                    <a:pt x="1005" y="14"/>
                  </a:cubicBezTo>
                  <a:lnTo>
                    <a:pt x="949" y="0"/>
                  </a:lnTo>
                  <a:close/>
                  <a:moveTo>
                    <a:pt x="1075" y="42"/>
                  </a:moveTo>
                  <a:lnTo>
                    <a:pt x="1102" y="56"/>
                  </a:lnTo>
                  <a:cubicBezTo>
                    <a:pt x="1116" y="56"/>
                    <a:pt x="1144" y="70"/>
                    <a:pt x="1158" y="70"/>
                  </a:cubicBezTo>
                  <a:lnTo>
                    <a:pt x="1158" y="70"/>
                  </a:lnTo>
                  <a:cubicBezTo>
                    <a:pt x="1130" y="59"/>
                    <a:pt x="1102" y="50"/>
                    <a:pt x="1075" y="42"/>
                  </a:cubicBezTo>
                  <a:close/>
                  <a:moveTo>
                    <a:pt x="754" y="0"/>
                  </a:moveTo>
                  <a:cubicBezTo>
                    <a:pt x="659" y="5"/>
                    <a:pt x="554" y="34"/>
                    <a:pt x="455" y="84"/>
                  </a:cubicBezTo>
                  <a:lnTo>
                    <a:pt x="455" y="84"/>
                  </a:lnTo>
                  <a:cubicBezTo>
                    <a:pt x="457" y="84"/>
                    <a:pt x="459" y="84"/>
                    <a:pt x="461" y="84"/>
                  </a:cubicBezTo>
                  <a:lnTo>
                    <a:pt x="516" y="70"/>
                  </a:lnTo>
                  <a:cubicBezTo>
                    <a:pt x="530" y="70"/>
                    <a:pt x="544" y="56"/>
                    <a:pt x="572" y="56"/>
                  </a:cubicBezTo>
                  <a:lnTo>
                    <a:pt x="614" y="28"/>
                  </a:lnTo>
                  <a:cubicBezTo>
                    <a:pt x="628" y="28"/>
                    <a:pt x="656" y="28"/>
                    <a:pt x="670" y="14"/>
                  </a:cubicBezTo>
                  <a:lnTo>
                    <a:pt x="740" y="14"/>
                  </a:lnTo>
                  <a:cubicBezTo>
                    <a:pt x="746" y="8"/>
                    <a:pt x="759" y="4"/>
                    <a:pt x="772" y="2"/>
                  </a:cubicBezTo>
                  <a:lnTo>
                    <a:pt x="772" y="2"/>
                  </a:lnTo>
                  <a:cubicBezTo>
                    <a:pt x="781" y="4"/>
                    <a:pt x="789" y="6"/>
                    <a:pt x="795" y="6"/>
                  </a:cubicBezTo>
                  <a:cubicBezTo>
                    <a:pt x="800" y="6"/>
                    <a:pt x="805" y="5"/>
                    <a:pt x="809" y="0"/>
                  </a:cubicBezTo>
                  <a:cubicBezTo>
                    <a:pt x="802" y="0"/>
                    <a:pt x="787" y="0"/>
                    <a:pt x="772" y="2"/>
                  </a:cubicBezTo>
                  <a:lnTo>
                    <a:pt x="772" y="2"/>
                  </a:lnTo>
                  <a:cubicBezTo>
                    <a:pt x="767" y="1"/>
                    <a:pt x="761" y="0"/>
                    <a:pt x="754" y="0"/>
                  </a:cubicBezTo>
                  <a:close/>
                  <a:moveTo>
                    <a:pt x="1158" y="70"/>
                  </a:moveTo>
                  <a:cubicBezTo>
                    <a:pt x="1187" y="81"/>
                    <a:pt x="1217" y="94"/>
                    <a:pt x="1247" y="110"/>
                  </a:cubicBezTo>
                  <a:lnTo>
                    <a:pt x="1247" y="110"/>
                  </a:lnTo>
                  <a:cubicBezTo>
                    <a:pt x="1236" y="93"/>
                    <a:pt x="1225" y="84"/>
                    <a:pt x="1214" y="84"/>
                  </a:cubicBezTo>
                  <a:lnTo>
                    <a:pt x="1158" y="70"/>
                  </a:lnTo>
                  <a:cubicBezTo>
                    <a:pt x="1158" y="70"/>
                    <a:pt x="1158" y="70"/>
                    <a:pt x="1158" y="70"/>
                  </a:cubicBezTo>
                  <a:close/>
                  <a:moveTo>
                    <a:pt x="1247" y="110"/>
                  </a:moveTo>
                  <a:cubicBezTo>
                    <a:pt x="1250" y="114"/>
                    <a:pt x="1253" y="120"/>
                    <a:pt x="1256" y="126"/>
                  </a:cubicBezTo>
                  <a:lnTo>
                    <a:pt x="1312" y="154"/>
                  </a:lnTo>
                  <a:cubicBezTo>
                    <a:pt x="1325" y="168"/>
                    <a:pt x="1353" y="168"/>
                    <a:pt x="1367" y="195"/>
                  </a:cubicBezTo>
                  <a:lnTo>
                    <a:pt x="1395" y="223"/>
                  </a:lnTo>
                  <a:lnTo>
                    <a:pt x="1437" y="265"/>
                  </a:lnTo>
                  <a:lnTo>
                    <a:pt x="1465" y="293"/>
                  </a:lnTo>
                  <a:cubicBezTo>
                    <a:pt x="1465" y="293"/>
                    <a:pt x="1466" y="293"/>
                    <a:pt x="1466" y="294"/>
                  </a:cubicBezTo>
                  <a:lnTo>
                    <a:pt x="1466" y="294"/>
                  </a:lnTo>
                  <a:cubicBezTo>
                    <a:pt x="1449" y="270"/>
                    <a:pt x="1430" y="246"/>
                    <a:pt x="1409" y="223"/>
                  </a:cubicBezTo>
                  <a:cubicBezTo>
                    <a:pt x="1359" y="176"/>
                    <a:pt x="1303" y="139"/>
                    <a:pt x="1247" y="110"/>
                  </a:cubicBezTo>
                  <a:close/>
                  <a:moveTo>
                    <a:pt x="1466" y="294"/>
                  </a:moveTo>
                  <a:cubicBezTo>
                    <a:pt x="1483" y="318"/>
                    <a:pt x="1498" y="342"/>
                    <a:pt x="1511" y="367"/>
                  </a:cubicBezTo>
                  <a:lnTo>
                    <a:pt x="1511" y="367"/>
                  </a:lnTo>
                  <a:lnTo>
                    <a:pt x="1507" y="349"/>
                  </a:lnTo>
                  <a:cubicBezTo>
                    <a:pt x="1493" y="335"/>
                    <a:pt x="1493" y="308"/>
                    <a:pt x="1466" y="294"/>
                  </a:cubicBezTo>
                  <a:close/>
                  <a:moveTo>
                    <a:pt x="1511" y="367"/>
                  </a:moveTo>
                  <a:lnTo>
                    <a:pt x="1521" y="405"/>
                  </a:lnTo>
                  <a:cubicBezTo>
                    <a:pt x="1521" y="419"/>
                    <a:pt x="1535" y="433"/>
                    <a:pt x="1535" y="447"/>
                  </a:cubicBezTo>
                  <a:lnTo>
                    <a:pt x="1563" y="502"/>
                  </a:lnTo>
                  <a:cubicBezTo>
                    <a:pt x="1563" y="512"/>
                    <a:pt x="1570" y="537"/>
                    <a:pt x="1574" y="561"/>
                  </a:cubicBezTo>
                  <a:lnTo>
                    <a:pt x="1574" y="561"/>
                  </a:lnTo>
                  <a:cubicBezTo>
                    <a:pt x="1566" y="496"/>
                    <a:pt x="1545" y="431"/>
                    <a:pt x="1511" y="367"/>
                  </a:cubicBezTo>
                  <a:close/>
                  <a:moveTo>
                    <a:pt x="1574" y="561"/>
                  </a:moveTo>
                  <a:cubicBezTo>
                    <a:pt x="1575" y="569"/>
                    <a:pt x="1576" y="577"/>
                    <a:pt x="1577" y="586"/>
                  </a:cubicBezTo>
                  <a:lnTo>
                    <a:pt x="1577" y="586"/>
                  </a:lnTo>
                  <a:cubicBezTo>
                    <a:pt x="1577" y="578"/>
                    <a:pt x="1575" y="570"/>
                    <a:pt x="1574" y="561"/>
                  </a:cubicBezTo>
                  <a:close/>
                  <a:moveTo>
                    <a:pt x="1577" y="586"/>
                  </a:moveTo>
                  <a:cubicBezTo>
                    <a:pt x="1577" y="586"/>
                    <a:pt x="1577" y="586"/>
                    <a:pt x="1577" y="586"/>
                  </a:cubicBezTo>
                  <a:lnTo>
                    <a:pt x="1577" y="670"/>
                  </a:lnTo>
                  <a:lnTo>
                    <a:pt x="1577" y="670"/>
                  </a:lnTo>
                  <a:cubicBezTo>
                    <a:pt x="1579" y="642"/>
                    <a:pt x="1579" y="614"/>
                    <a:pt x="1577" y="586"/>
                  </a:cubicBezTo>
                  <a:close/>
                  <a:moveTo>
                    <a:pt x="455" y="84"/>
                  </a:moveTo>
                  <a:lnTo>
                    <a:pt x="455" y="84"/>
                  </a:lnTo>
                  <a:cubicBezTo>
                    <a:pt x="443" y="87"/>
                    <a:pt x="429" y="98"/>
                    <a:pt x="405" y="98"/>
                  </a:cubicBezTo>
                  <a:lnTo>
                    <a:pt x="363" y="140"/>
                  </a:lnTo>
                  <a:cubicBezTo>
                    <a:pt x="335" y="154"/>
                    <a:pt x="321" y="154"/>
                    <a:pt x="307" y="168"/>
                  </a:cubicBezTo>
                  <a:lnTo>
                    <a:pt x="251" y="209"/>
                  </a:lnTo>
                  <a:lnTo>
                    <a:pt x="224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54" y="307"/>
                  </a:cubicBezTo>
                  <a:lnTo>
                    <a:pt x="112" y="363"/>
                  </a:lnTo>
                  <a:cubicBezTo>
                    <a:pt x="98" y="377"/>
                    <a:pt x="84" y="405"/>
                    <a:pt x="84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214" y="1339"/>
                    <a:pt x="1563" y="1046"/>
                    <a:pt x="1577" y="684"/>
                  </a:cubicBezTo>
                  <a:lnTo>
                    <a:pt x="1577" y="670"/>
                  </a:lnTo>
                  <a:lnTo>
                    <a:pt x="1577" y="670"/>
                  </a:lnTo>
                  <a:cubicBezTo>
                    <a:pt x="1551" y="991"/>
                    <a:pt x="1234" y="1270"/>
                    <a:pt x="830" y="1270"/>
                  </a:cubicBezTo>
                  <a:cubicBezTo>
                    <a:pt x="823" y="1270"/>
                    <a:pt x="816" y="1270"/>
                    <a:pt x="809" y="1270"/>
                  </a:cubicBezTo>
                  <a:cubicBezTo>
                    <a:pt x="405" y="1256"/>
                    <a:pt x="98" y="977"/>
                    <a:pt x="98" y="628"/>
                  </a:cubicBezTo>
                  <a:cubicBezTo>
                    <a:pt x="98" y="369"/>
                    <a:pt x="263" y="184"/>
                    <a:pt x="455" y="84"/>
                  </a:cubicBezTo>
                  <a:close/>
                </a:path>
              </a:pathLst>
            </a:custGeom>
            <a:solidFill>
              <a:srgbClr val="7D7A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35"/>
            <p:cNvSpPr/>
            <p:nvPr/>
          </p:nvSpPr>
          <p:spPr>
            <a:xfrm>
              <a:off x="4533750" y="3466875"/>
              <a:ext cx="44675" cy="33500"/>
            </a:xfrm>
            <a:custGeom>
              <a:avLst/>
              <a:gdLst/>
              <a:ahLst/>
              <a:cxnLst/>
              <a:rect l="l" t="t" r="r" b="b"/>
              <a:pathLst>
                <a:path w="1787" h="1340" extrusionOk="0">
                  <a:moveTo>
                    <a:pt x="809" y="0"/>
                  </a:moveTo>
                  <a:cubicBezTo>
                    <a:pt x="809" y="0"/>
                    <a:pt x="941" y="0"/>
                    <a:pt x="1094" y="52"/>
                  </a:cubicBezTo>
                  <a:lnTo>
                    <a:pt x="1094" y="52"/>
                  </a:lnTo>
                  <a:lnTo>
                    <a:pt x="1046" y="28"/>
                  </a:lnTo>
                  <a:cubicBezTo>
                    <a:pt x="1033" y="28"/>
                    <a:pt x="1019" y="14"/>
                    <a:pt x="1005" y="14"/>
                  </a:cubicBezTo>
                  <a:lnTo>
                    <a:pt x="949" y="0"/>
                  </a:lnTo>
                  <a:close/>
                  <a:moveTo>
                    <a:pt x="1094" y="52"/>
                  </a:moveTo>
                  <a:lnTo>
                    <a:pt x="1102" y="56"/>
                  </a:lnTo>
                  <a:cubicBezTo>
                    <a:pt x="1104" y="56"/>
                    <a:pt x="1105" y="56"/>
                    <a:pt x="1107" y="56"/>
                  </a:cubicBezTo>
                  <a:lnTo>
                    <a:pt x="1107" y="56"/>
                  </a:lnTo>
                  <a:cubicBezTo>
                    <a:pt x="1103" y="55"/>
                    <a:pt x="1098" y="53"/>
                    <a:pt x="1094" y="52"/>
                  </a:cubicBezTo>
                  <a:close/>
                  <a:moveTo>
                    <a:pt x="740" y="0"/>
                  </a:moveTo>
                  <a:cubicBezTo>
                    <a:pt x="642" y="5"/>
                    <a:pt x="529" y="37"/>
                    <a:pt x="425" y="95"/>
                  </a:cubicBezTo>
                  <a:lnTo>
                    <a:pt x="425" y="95"/>
                  </a:lnTo>
                  <a:cubicBezTo>
                    <a:pt x="440" y="91"/>
                    <a:pt x="450" y="84"/>
                    <a:pt x="461" y="84"/>
                  </a:cubicBezTo>
                  <a:lnTo>
                    <a:pt x="516" y="70"/>
                  </a:lnTo>
                  <a:cubicBezTo>
                    <a:pt x="530" y="70"/>
                    <a:pt x="544" y="56"/>
                    <a:pt x="572" y="56"/>
                  </a:cubicBezTo>
                  <a:lnTo>
                    <a:pt x="614" y="28"/>
                  </a:lnTo>
                  <a:cubicBezTo>
                    <a:pt x="628" y="28"/>
                    <a:pt x="656" y="28"/>
                    <a:pt x="670" y="14"/>
                  </a:cubicBezTo>
                  <a:lnTo>
                    <a:pt x="740" y="14"/>
                  </a:lnTo>
                  <a:cubicBezTo>
                    <a:pt x="745" y="9"/>
                    <a:pt x="754" y="6"/>
                    <a:pt x="763" y="4"/>
                  </a:cubicBezTo>
                  <a:lnTo>
                    <a:pt x="763" y="4"/>
                  </a:lnTo>
                  <a:cubicBezTo>
                    <a:pt x="772" y="5"/>
                    <a:pt x="780" y="6"/>
                    <a:pt x="788" y="6"/>
                  </a:cubicBezTo>
                  <a:cubicBezTo>
                    <a:pt x="797" y="6"/>
                    <a:pt x="805" y="5"/>
                    <a:pt x="809" y="0"/>
                  </a:cubicBezTo>
                  <a:cubicBezTo>
                    <a:pt x="801" y="0"/>
                    <a:pt x="780" y="0"/>
                    <a:pt x="763" y="4"/>
                  </a:cubicBezTo>
                  <a:lnTo>
                    <a:pt x="763" y="4"/>
                  </a:lnTo>
                  <a:cubicBezTo>
                    <a:pt x="754" y="2"/>
                    <a:pt x="745" y="0"/>
                    <a:pt x="740" y="0"/>
                  </a:cubicBezTo>
                  <a:close/>
                  <a:moveTo>
                    <a:pt x="425" y="95"/>
                  </a:moveTo>
                  <a:lnTo>
                    <a:pt x="425" y="95"/>
                  </a:lnTo>
                  <a:cubicBezTo>
                    <a:pt x="419" y="97"/>
                    <a:pt x="412" y="98"/>
                    <a:pt x="405" y="98"/>
                  </a:cubicBezTo>
                  <a:lnTo>
                    <a:pt x="381" y="121"/>
                  </a:lnTo>
                  <a:lnTo>
                    <a:pt x="381" y="121"/>
                  </a:lnTo>
                  <a:cubicBezTo>
                    <a:pt x="395" y="112"/>
                    <a:pt x="410" y="104"/>
                    <a:pt x="425" y="95"/>
                  </a:cubicBezTo>
                  <a:close/>
                  <a:moveTo>
                    <a:pt x="381" y="121"/>
                  </a:moveTo>
                  <a:lnTo>
                    <a:pt x="381" y="121"/>
                  </a:lnTo>
                  <a:cubicBezTo>
                    <a:pt x="368" y="130"/>
                    <a:pt x="354" y="140"/>
                    <a:pt x="341" y="149"/>
                  </a:cubicBezTo>
                  <a:lnTo>
                    <a:pt x="341" y="149"/>
                  </a:lnTo>
                  <a:cubicBezTo>
                    <a:pt x="348" y="147"/>
                    <a:pt x="355" y="144"/>
                    <a:pt x="363" y="140"/>
                  </a:cubicBezTo>
                  <a:lnTo>
                    <a:pt x="381" y="121"/>
                  </a:lnTo>
                  <a:close/>
                  <a:moveTo>
                    <a:pt x="1107" y="56"/>
                  </a:moveTo>
                  <a:cubicBezTo>
                    <a:pt x="1200" y="89"/>
                    <a:pt x="1299" y="141"/>
                    <a:pt x="1381" y="223"/>
                  </a:cubicBezTo>
                  <a:cubicBezTo>
                    <a:pt x="1787" y="643"/>
                    <a:pt x="1445" y="1271"/>
                    <a:pt x="814" y="1271"/>
                  </a:cubicBezTo>
                  <a:cubicBezTo>
                    <a:pt x="794" y="1271"/>
                    <a:pt x="774" y="1271"/>
                    <a:pt x="754" y="1270"/>
                  </a:cubicBezTo>
                  <a:cubicBezTo>
                    <a:pt x="377" y="1256"/>
                    <a:pt x="56" y="963"/>
                    <a:pt x="84" y="628"/>
                  </a:cubicBezTo>
                  <a:cubicBezTo>
                    <a:pt x="91" y="413"/>
                    <a:pt x="201" y="254"/>
                    <a:pt x="341" y="149"/>
                  </a:cubicBezTo>
                  <a:lnTo>
                    <a:pt x="341" y="149"/>
                  </a:lnTo>
                  <a:cubicBezTo>
                    <a:pt x="327" y="155"/>
                    <a:pt x="317" y="158"/>
                    <a:pt x="307" y="168"/>
                  </a:cubicBezTo>
                  <a:lnTo>
                    <a:pt x="251" y="209"/>
                  </a:lnTo>
                  <a:lnTo>
                    <a:pt x="224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54" y="307"/>
                  </a:cubicBezTo>
                  <a:lnTo>
                    <a:pt x="112" y="363"/>
                  </a:lnTo>
                  <a:cubicBezTo>
                    <a:pt x="98" y="377"/>
                    <a:pt x="84" y="405"/>
                    <a:pt x="84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214" y="1339"/>
                    <a:pt x="1563" y="1046"/>
                    <a:pt x="1577" y="684"/>
                  </a:cubicBezTo>
                  <a:lnTo>
                    <a:pt x="1577" y="586"/>
                  </a:lnTo>
                  <a:cubicBezTo>
                    <a:pt x="1577" y="558"/>
                    <a:pt x="1563" y="516"/>
                    <a:pt x="1563" y="502"/>
                  </a:cubicBezTo>
                  <a:lnTo>
                    <a:pt x="1535" y="447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49"/>
                  </a:lnTo>
                  <a:cubicBezTo>
                    <a:pt x="1493" y="335"/>
                    <a:pt x="1493" y="307"/>
                    <a:pt x="1465" y="293"/>
                  </a:cubicBezTo>
                  <a:lnTo>
                    <a:pt x="1437" y="265"/>
                  </a:lnTo>
                  <a:lnTo>
                    <a:pt x="1395" y="223"/>
                  </a:lnTo>
                  <a:lnTo>
                    <a:pt x="1367" y="195"/>
                  </a:lnTo>
                  <a:cubicBezTo>
                    <a:pt x="1353" y="168"/>
                    <a:pt x="1325" y="168"/>
                    <a:pt x="1312" y="154"/>
                  </a:cubicBezTo>
                  <a:lnTo>
                    <a:pt x="1256" y="126"/>
                  </a:lnTo>
                  <a:cubicBezTo>
                    <a:pt x="1242" y="98"/>
                    <a:pt x="1228" y="84"/>
                    <a:pt x="1214" y="84"/>
                  </a:cubicBezTo>
                  <a:lnTo>
                    <a:pt x="1158" y="70"/>
                  </a:lnTo>
                  <a:cubicBezTo>
                    <a:pt x="1146" y="70"/>
                    <a:pt x="1122" y="59"/>
                    <a:pt x="1107" y="56"/>
                  </a:cubicBezTo>
                  <a:close/>
                </a:path>
              </a:pathLst>
            </a:custGeom>
            <a:solidFill>
              <a:srgbClr val="7976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>
              <a:off x="4549100" y="3474825"/>
              <a:ext cx="24550" cy="22025"/>
            </a:xfrm>
            <a:custGeom>
              <a:avLst/>
              <a:gdLst/>
              <a:ahLst/>
              <a:cxnLst/>
              <a:rect l="l" t="t" r="r" b="b"/>
              <a:pathLst>
                <a:path w="982" h="881" extrusionOk="0">
                  <a:moveTo>
                    <a:pt x="658" y="0"/>
                  </a:moveTo>
                  <a:cubicBezTo>
                    <a:pt x="637" y="0"/>
                    <a:pt x="617" y="6"/>
                    <a:pt x="600" y="17"/>
                  </a:cubicBezTo>
                  <a:cubicBezTo>
                    <a:pt x="586" y="31"/>
                    <a:pt x="558" y="45"/>
                    <a:pt x="600" y="129"/>
                  </a:cubicBezTo>
                  <a:cubicBezTo>
                    <a:pt x="628" y="254"/>
                    <a:pt x="614" y="380"/>
                    <a:pt x="544" y="463"/>
                  </a:cubicBezTo>
                  <a:cubicBezTo>
                    <a:pt x="530" y="477"/>
                    <a:pt x="474" y="547"/>
                    <a:pt x="377" y="603"/>
                  </a:cubicBezTo>
                  <a:cubicBezTo>
                    <a:pt x="279" y="645"/>
                    <a:pt x="181" y="659"/>
                    <a:pt x="98" y="673"/>
                  </a:cubicBezTo>
                  <a:cubicBezTo>
                    <a:pt x="56" y="687"/>
                    <a:pt x="56" y="687"/>
                    <a:pt x="42" y="714"/>
                  </a:cubicBezTo>
                  <a:cubicBezTo>
                    <a:pt x="42" y="714"/>
                    <a:pt x="0" y="756"/>
                    <a:pt x="112" y="826"/>
                  </a:cubicBezTo>
                  <a:cubicBezTo>
                    <a:pt x="169" y="863"/>
                    <a:pt x="239" y="880"/>
                    <a:pt x="315" y="880"/>
                  </a:cubicBezTo>
                  <a:cubicBezTo>
                    <a:pt x="611" y="880"/>
                    <a:pt x="982" y="618"/>
                    <a:pt x="893" y="240"/>
                  </a:cubicBezTo>
                  <a:cubicBezTo>
                    <a:pt x="848" y="85"/>
                    <a:pt x="742" y="0"/>
                    <a:pt x="658" y="0"/>
                  </a:cubicBezTo>
                  <a:close/>
                </a:path>
              </a:pathLst>
            </a:custGeom>
            <a:solidFill>
              <a:srgbClr val="B2A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>
              <a:off x="4533750" y="3466875"/>
              <a:ext cx="41400" cy="33500"/>
            </a:xfrm>
            <a:custGeom>
              <a:avLst/>
              <a:gdLst/>
              <a:ahLst/>
              <a:cxnLst/>
              <a:rect l="l" t="t" r="r" b="b"/>
              <a:pathLst>
                <a:path w="1656" h="1340" extrusionOk="0">
                  <a:moveTo>
                    <a:pt x="818" y="0"/>
                  </a:moveTo>
                  <a:cubicBezTo>
                    <a:pt x="812" y="0"/>
                    <a:pt x="809" y="0"/>
                    <a:pt x="809" y="0"/>
                  </a:cubicBezTo>
                  <a:lnTo>
                    <a:pt x="828" y="0"/>
                  </a:lnTo>
                  <a:cubicBezTo>
                    <a:pt x="824" y="0"/>
                    <a:pt x="821" y="0"/>
                    <a:pt x="818" y="0"/>
                  </a:cubicBezTo>
                  <a:close/>
                  <a:moveTo>
                    <a:pt x="828" y="0"/>
                  </a:moveTo>
                  <a:cubicBezTo>
                    <a:pt x="867" y="1"/>
                    <a:pt x="963" y="7"/>
                    <a:pt x="1076" y="43"/>
                  </a:cubicBezTo>
                  <a:lnTo>
                    <a:pt x="1076" y="43"/>
                  </a:lnTo>
                  <a:lnTo>
                    <a:pt x="1046" y="28"/>
                  </a:lnTo>
                  <a:cubicBezTo>
                    <a:pt x="1033" y="28"/>
                    <a:pt x="1019" y="14"/>
                    <a:pt x="1005" y="14"/>
                  </a:cubicBezTo>
                  <a:lnTo>
                    <a:pt x="949" y="0"/>
                  </a:lnTo>
                  <a:close/>
                  <a:moveTo>
                    <a:pt x="1076" y="43"/>
                  </a:moveTo>
                  <a:lnTo>
                    <a:pt x="1102" y="56"/>
                  </a:lnTo>
                  <a:cubicBezTo>
                    <a:pt x="1112" y="56"/>
                    <a:pt x="1130" y="63"/>
                    <a:pt x="1144" y="67"/>
                  </a:cubicBezTo>
                  <a:lnTo>
                    <a:pt x="1144" y="67"/>
                  </a:lnTo>
                  <a:cubicBezTo>
                    <a:pt x="1121" y="58"/>
                    <a:pt x="1098" y="50"/>
                    <a:pt x="1076" y="43"/>
                  </a:cubicBezTo>
                  <a:close/>
                  <a:moveTo>
                    <a:pt x="754" y="0"/>
                  </a:moveTo>
                  <a:cubicBezTo>
                    <a:pt x="672" y="6"/>
                    <a:pt x="556" y="32"/>
                    <a:pt x="442" y="89"/>
                  </a:cubicBezTo>
                  <a:lnTo>
                    <a:pt x="442" y="89"/>
                  </a:lnTo>
                  <a:cubicBezTo>
                    <a:pt x="449" y="86"/>
                    <a:pt x="455" y="84"/>
                    <a:pt x="461" y="84"/>
                  </a:cubicBezTo>
                  <a:lnTo>
                    <a:pt x="516" y="70"/>
                  </a:lnTo>
                  <a:cubicBezTo>
                    <a:pt x="530" y="70"/>
                    <a:pt x="544" y="56"/>
                    <a:pt x="572" y="56"/>
                  </a:cubicBezTo>
                  <a:lnTo>
                    <a:pt x="614" y="28"/>
                  </a:lnTo>
                  <a:cubicBezTo>
                    <a:pt x="628" y="28"/>
                    <a:pt x="656" y="28"/>
                    <a:pt x="670" y="14"/>
                  </a:cubicBezTo>
                  <a:lnTo>
                    <a:pt x="740" y="14"/>
                  </a:lnTo>
                  <a:cubicBezTo>
                    <a:pt x="746" y="8"/>
                    <a:pt x="759" y="4"/>
                    <a:pt x="772" y="2"/>
                  </a:cubicBezTo>
                  <a:lnTo>
                    <a:pt x="772" y="2"/>
                  </a:lnTo>
                  <a:cubicBezTo>
                    <a:pt x="781" y="4"/>
                    <a:pt x="789" y="6"/>
                    <a:pt x="795" y="6"/>
                  </a:cubicBezTo>
                  <a:cubicBezTo>
                    <a:pt x="800" y="6"/>
                    <a:pt x="805" y="5"/>
                    <a:pt x="809" y="0"/>
                  </a:cubicBezTo>
                  <a:cubicBezTo>
                    <a:pt x="802" y="0"/>
                    <a:pt x="787" y="0"/>
                    <a:pt x="772" y="2"/>
                  </a:cubicBezTo>
                  <a:lnTo>
                    <a:pt x="772" y="2"/>
                  </a:lnTo>
                  <a:cubicBezTo>
                    <a:pt x="767" y="1"/>
                    <a:pt x="761" y="0"/>
                    <a:pt x="754" y="0"/>
                  </a:cubicBezTo>
                  <a:close/>
                  <a:moveTo>
                    <a:pt x="1144" y="67"/>
                  </a:moveTo>
                  <a:cubicBezTo>
                    <a:pt x="1180" y="82"/>
                    <a:pt x="1216" y="99"/>
                    <a:pt x="1253" y="120"/>
                  </a:cubicBezTo>
                  <a:lnTo>
                    <a:pt x="1253" y="120"/>
                  </a:lnTo>
                  <a:cubicBezTo>
                    <a:pt x="1240" y="96"/>
                    <a:pt x="1227" y="84"/>
                    <a:pt x="1214" y="84"/>
                  </a:cubicBezTo>
                  <a:lnTo>
                    <a:pt x="1158" y="70"/>
                  </a:lnTo>
                  <a:cubicBezTo>
                    <a:pt x="1154" y="70"/>
                    <a:pt x="1149" y="69"/>
                    <a:pt x="1144" y="67"/>
                  </a:cubicBezTo>
                  <a:close/>
                  <a:moveTo>
                    <a:pt x="442" y="89"/>
                  </a:moveTo>
                  <a:lnTo>
                    <a:pt x="442" y="89"/>
                  </a:lnTo>
                  <a:cubicBezTo>
                    <a:pt x="433" y="93"/>
                    <a:pt x="421" y="98"/>
                    <a:pt x="405" y="98"/>
                  </a:cubicBezTo>
                  <a:lnTo>
                    <a:pt x="377" y="126"/>
                  </a:lnTo>
                  <a:lnTo>
                    <a:pt x="377" y="126"/>
                  </a:lnTo>
                  <a:cubicBezTo>
                    <a:pt x="398" y="113"/>
                    <a:pt x="420" y="100"/>
                    <a:pt x="442" y="89"/>
                  </a:cubicBezTo>
                  <a:close/>
                  <a:moveTo>
                    <a:pt x="1253" y="120"/>
                  </a:moveTo>
                  <a:lnTo>
                    <a:pt x="1253" y="120"/>
                  </a:lnTo>
                  <a:cubicBezTo>
                    <a:pt x="1254" y="122"/>
                    <a:pt x="1255" y="124"/>
                    <a:pt x="1256" y="126"/>
                  </a:cubicBezTo>
                  <a:lnTo>
                    <a:pt x="1288" y="142"/>
                  </a:lnTo>
                  <a:lnTo>
                    <a:pt x="1288" y="142"/>
                  </a:lnTo>
                  <a:cubicBezTo>
                    <a:pt x="1277" y="134"/>
                    <a:pt x="1265" y="127"/>
                    <a:pt x="1253" y="120"/>
                  </a:cubicBezTo>
                  <a:close/>
                  <a:moveTo>
                    <a:pt x="377" y="126"/>
                  </a:moveTo>
                  <a:cubicBezTo>
                    <a:pt x="365" y="133"/>
                    <a:pt x="354" y="141"/>
                    <a:pt x="343" y="149"/>
                  </a:cubicBezTo>
                  <a:lnTo>
                    <a:pt x="343" y="149"/>
                  </a:lnTo>
                  <a:cubicBezTo>
                    <a:pt x="349" y="146"/>
                    <a:pt x="355" y="144"/>
                    <a:pt x="363" y="140"/>
                  </a:cubicBezTo>
                  <a:lnTo>
                    <a:pt x="377" y="126"/>
                  </a:lnTo>
                  <a:close/>
                  <a:moveTo>
                    <a:pt x="1288" y="142"/>
                  </a:moveTo>
                  <a:lnTo>
                    <a:pt x="1288" y="142"/>
                  </a:lnTo>
                  <a:cubicBezTo>
                    <a:pt x="1329" y="168"/>
                    <a:pt x="1369" y="199"/>
                    <a:pt x="1408" y="236"/>
                  </a:cubicBezTo>
                  <a:lnTo>
                    <a:pt x="1408" y="236"/>
                  </a:lnTo>
                  <a:lnTo>
                    <a:pt x="1395" y="223"/>
                  </a:lnTo>
                  <a:lnTo>
                    <a:pt x="1367" y="195"/>
                  </a:lnTo>
                  <a:cubicBezTo>
                    <a:pt x="1353" y="168"/>
                    <a:pt x="1325" y="168"/>
                    <a:pt x="1312" y="154"/>
                  </a:cubicBezTo>
                  <a:lnTo>
                    <a:pt x="1288" y="142"/>
                  </a:lnTo>
                  <a:close/>
                  <a:moveTo>
                    <a:pt x="1408" y="236"/>
                  </a:moveTo>
                  <a:lnTo>
                    <a:pt x="1437" y="265"/>
                  </a:lnTo>
                  <a:cubicBezTo>
                    <a:pt x="1427" y="255"/>
                    <a:pt x="1418" y="245"/>
                    <a:pt x="1408" y="236"/>
                  </a:cubicBezTo>
                  <a:close/>
                  <a:moveTo>
                    <a:pt x="1437" y="265"/>
                  </a:moveTo>
                  <a:cubicBezTo>
                    <a:pt x="1469" y="304"/>
                    <a:pt x="1495" y="344"/>
                    <a:pt x="1516" y="385"/>
                  </a:cubicBezTo>
                  <a:lnTo>
                    <a:pt x="1516" y="385"/>
                  </a:lnTo>
                  <a:lnTo>
                    <a:pt x="1507" y="349"/>
                  </a:lnTo>
                  <a:cubicBezTo>
                    <a:pt x="1493" y="335"/>
                    <a:pt x="1493" y="307"/>
                    <a:pt x="1465" y="293"/>
                  </a:cubicBezTo>
                  <a:lnTo>
                    <a:pt x="1437" y="265"/>
                  </a:lnTo>
                  <a:close/>
                  <a:moveTo>
                    <a:pt x="1516" y="385"/>
                  </a:moveTo>
                  <a:lnTo>
                    <a:pt x="1521" y="405"/>
                  </a:lnTo>
                  <a:cubicBezTo>
                    <a:pt x="1521" y="419"/>
                    <a:pt x="1535" y="433"/>
                    <a:pt x="1535" y="447"/>
                  </a:cubicBezTo>
                  <a:lnTo>
                    <a:pt x="1553" y="484"/>
                  </a:lnTo>
                  <a:lnTo>
                    <a:pt x="1553" y="484"/>
                  </a:lnTo>
                  <a:cubicBezTo>
                    <a:pt x="1544" y="451"/>
                    <a:pt x="1532" y="417"/>
                    <a:pt x="1516" y="385"/>
                  </a:cubicBezTo>
                  <a:close/>
                  <a:moveTo>
                    <a:pt x="343" y="149"/>
                  </a:moveTo>
                  <a:cubicBezTo>
                    <a:pt x="327" y="155"/>
                    <a:pt x="317" y="158"/>
                    <a:pt x="307" y="168"/>
                  </a:cubicBezTo>
                  <a:lnTo>
                    <a:pt x="251" y="209"/>
                  </a:lnTo>
                  <a:lnTo>
                    <a:pt x="224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54" y="307"/>
                  </a:cubicBezTo>
                  <a:lnTo>
                    <a:pt x="112" y="363"/>
                  </a:lnTo>
                  <a:cubicBezTo>
                    <a:pt x="98" y="377"/>
                    <a:pt x="84" y="405"/>
                    <a:pt x="84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214" y="1339"/>
                    <a:pt x="1563" y="1046"/>
                    <a:pt x="1577" y="684"/>
                  </a:cubicBezTo>
                  <a:lnTo>
                    <a:pt x="1577" y="586"/>
                  </a:lnTo>
                  <a:cubicBezTo>
                    <a:pt x="1577" y="558"/>
                    <a:pt x="1563" y="516"/>
                    <a:pt x="1563" y="502"/>
                  </a:cubicBezTo>
                  <a:lnTo>
                    <a:pt x="1553" y="484"/>
                  </a:lnTo>
                  <a:lnTo>
                    <a:pt x="1553" y="484"/>
                  </a:lnTo>
                  <a:cubicBezTo>
                    <a:pt x="1655" y="861"/>
                    <a:pt x="1318" y="1273"/>
                    <a:pt x="831" y="1273"/>
                  </a:cubicBezTo>
                  <a:cubicBezTo>
                    <a:pt x="806" y="1273"/>
                    <a:pt x="780" y="1272"/>
                    <a:pt x="754" y="1270"/>
                  </a:cubicBezTo>
                  <a:cubicBezTo>
                    <a:pt x="321" y="1242"/>
                    <a:pt x="56" y="907"/>
                    <a:pt x="84" y="628"/>
                  </a:cubicBezTo>
                  <a:cubicBezTo>
                    <a:pt x="91" y="399"/>
                    <a:pt x="205" y="246"/>
                    <a:pt x="343" y="149"/>
                  </a:cubicBezTo>
                  <a:close/>
                </a:path>
              </a:pathLst>
            </a:custGeom>
            <a:solidFill>
              <a:srgbClr val="7573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5"/>
            <p:cNvSpPr/>
            <p:nvPr/>
          </p:nvSpPr>
          <p:spPr>
            <a:xfrm>
              <a:off x="4533750" y="3466875"/>
              <a:ext cx="44600" cy="33500"/>
            </a:xfrm>
            <a:custGeom>
              <a:avLst/>
              <a:gdLst/>
              <a:ahLst/>
              <a:cxnLst/>
              <a:rect l="l" t="t" r="r" b="b"/>
              <a:pathLst>
                <a:path w="1784" h="1340" extrusionOk="0">
                  <a:moveTo>
                    <a:pt x="818" y="0"/>
                  </a:moveTo>
                  <a:cubicBezTo>
                    <a:pt x="812" y="0"/>
                    <a:pt x="809" y="0"/>
                    <a:pt x="809" y="0"/>
                  </a:cubicBezTo>
                  <a:lnTo>
                    <a:pt x="828" y="0"/>
                  </a:lnTo>
                  <a:cubicBezTo>
                    <a:pt x="824" y="0"/>
                    <a:pt x="821" y="0"/>
                    <a:pt x="818" y="0"/>
                  </a:cubicBezTo>
                  <a:close/>
                  <a:moveTo>
                    <a:pt x="809" y="0"/>
                  </a:moveTo>
                  <a:cubicBezTo>
                    <a:pt x="808" y="0"/>
                    <a:pt x="806" y="0"/>
                    <a:pt x="803" y="0"/>
                  </a:cubicBezTo>
                  <a:lnTo>
                    <a:pt x="803" y="0"/>
                  </a:lnTo>
                  <a:cubicBezTo>
                    <a:pt x="805" y="0"/>
                    <a:pt x="807" y="0"/>
                    <a:pt x="809" y="0"/>
                  </a:cubicBezTo>
                  <a:close/>
                  <a:moveTo>
                    <a:pt x="828" y="0"/>
                  </a:moveTo>
                  <a:lnTo>
                    <a:pt x="828" y="0"/>
                  </a:lnTo>
                  <a:cubicBezTo>
                    <a:pt x="868" y="1"/>
                    <a:pt x="966" y="7"/>
                    <a:pt x="1081" y="45"/>
                  </a:cubicBezTo>
                  <a:lnTo>
                    <a:pt x="1081" y="45"/>
                  </a:lnTo>
                  <a:lnTo>
                    <a:pt x="1046" y="28"/>
                  </a:lnTo>
                  <a:cubicBezTo>
                    <a:pt x="1033" y="28"/>
                    <a:pt x="1019" y="14"/>
                    <a:pt x="1005" y="14"/>
                  </a:cubicBezTo>
                  <a:lnTo>
                    <a:pt x="949" y="0"/>
                  </a:lnTo>
                  <a:close/>
                  <a:moveTo>
                    <a:pt x="1081" y="45"/>
                  </a:moveTo>
                  <a:lnTo>
                    <a:pt x="1102" y="56"/>
                  </a:lnTo>
                  <a:cubicBezTo>
                    <a:pt x="1108" y="56"/>
                    <a:pt x="1116" y="58"/>
                    <a:pt x="1125" y="61"/>
                  </a:cubicBezTo>
                  <a:lnTo>
                    <a:pt x="1125" y="61"/>
                  </a:lnTo>
                  <a:cubicBezTo>
                    <a:pt x="1110" y="55"/>
                    <a:pt x="1096" y="50"/>
                    <a:pt x="1081" y="45"/>
                  </a:cubicBezTo>
                  <a:close/>
                  <a:moveTo>
                    <a:pt x="803" y="0"/>
                  </a:moveTo>
                  <a:cubicBezTo>
                    <a:pt x="652" y="1"/>
                    <a:pt x="515" y="47"/>
                    <a:pt x="412" y="98"/>
                  </a:cubicBezTo>
                  <a:lnTo>
                    <a:pt x="412" y="98"/>
                  </a:lnTo>
                  <a:cubicBezTo>
                    <a:pt x="435" y="95"/>
                    <a:pt x="448" y="84"/>
                    <a:pt x="461" y="84"/>
                  </a:cubicBezTo>
                  <a:lnTo>
                    <a:pt x="516" y="70"/>
                  </a:lnTo>
                  <a:cubicBezTo>
                    <a:pt x="530" y="70"/>
                    <a:pt x="544" y="56"/>
                    <a:pt x="572" y="56"/>
                  </a:cubicBezTo>
                  <a:lnTo>
                    <a:pt x="614" y="28"/>
                  </a:lnTo>
                  <a:cubicBezTo>
                    <a:pt x="628" y="28"/>
                    <a:pt x="656" y="28"/>
                    <a:pt x="670" y="14"/>
                  </a:cubicBezTo>
                  <a:lnTo>
                    <a:pt x="740" y="14"/>
                  </a:lnTo>
                  <a:cubicBezTo>
                    <a:pt x="752" y="2"/>
                    <a:pt x="786" y="0"/>
                    <a:pt x="803" y="0"/>
                  </a:cubicBezTo>
                  <a:close/>
                  <a:moveTo>
                    <a:pt x="412" y="98"/>
                  </a:moveTo>
                  <a:cubicBezTo>
                    <a:pt x="410" y="98"/>
                    <a:pt x="407" y="98"/>
                    <a:pt x="405" y="98"/>
                  </a:cubicBezTo>
                  <a:lnTo>
                    <a:pt x="398" y="104"/>
                  </a:lnTo>
                  <a:lnTo>
                    <a:pt x="398" y="104"/>
                  </a:lnTo>
                  <a:cubicBezTo>
                    <a:pt x="403" y="102"/>
                    <a:pt x="407" y="100"/>
                    <a:pt x="412" y="98"/>
                  </a:cubicBezTo>
                  <a:close/>
                  <a:moveTo>
                    <a:pt x="398" y="104"/>
                  </a:moveTo>
                  <a:cubicBezTo>
                    <a:pt x="357" y="126"/>
                    <a:pt x="321" y="148"/>
                    <a:pt x="293" y="168"/>
                  </a:cubicBezTo>
                  <a:cubicBezTo>
                    <a:pt x="271" y="188"/>
                    <a:pt x="250" y="209"/>
                    <a:pt x="232" y="229"/>
                  </a:cubicBezTo>
                  <a:lnTo>
                    <a:pt x="232" y="229"/>
                  </a:lnTo>
                  <a:lnTo>
                    <a:pt x="251" y="209"/>
                  </a:lnTo>
                  <a:lnTo>
                    <a:pt x="307" y="168"/>
                  </a:lnTo>
                  <a:cubicBezTo>
                    <a:pt x="321" y="154"/>
                    <a:pt x="335" y="154"/>
                    <a:pt x="363" y="140"/>
                  </a:cubicBezTo>
                  <a:lnTo>
                    <a:pt x="398" y="104"/>
                  </a:lnTo>
                  <a:close/>
                  <a:moveTo>
                    <a:pt x="1125" y="61"/>
                  </a:moveTo>
                  <a:cubicBezTo>
                    <a:pt x="1224" y="100"/>
                    <a:pt x="1331" y="163"/>
                    <a:pt x="1423" y="265"/>
                  </a:cubicBezTo>
                  <a:cubicBezTo>
                    <a:pt x="1784" y="679"/>
                    <a:pt x="1415" y="1273"/>
                    <a:pt x="819" y="1273"/>
                  </a:cubicBezTo>
                  <a:cubicBezTo>
                    <a:pt x="793" y="1273"/>
                    <a:pt x="767" y="1272"/>
                    <a:pt x="740" y="1270"/>
                  </a:cubicBezTo>
                  <a:cubicBezTo>
                    <a:pt x="307" y="1242"/>
                    <a:pt x="42" y="907"/>
                    <a:pt x="56" y="628"/>
                  </a:cubicBezTo>
                  <a:cubicBezTo>
                    <a:pt x="56" y="517"/>
                    <a:pt x="89" y="384"/>
                    <a:pt x="232" y="229"/>
                  </a:cubicBezTo>
                  <a:lnTo>
                    <a:pt x="232" y="229"/>
                  </a:lnTo>
                  <a:lnTo>
                    <a:pt x="224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54" y="307"/>
                  </a:cubicBezTo>
                  <a:lnTo>
                    <a:pt x="112" y="363"/>
                  </a:lnTo>
                  <a:cubicBezTo>
                    <a:pt x="98" y="377"/>
                    <a:pt x="84" y="405"/>
                    <a:pt x="84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214" y="1339"/>
                    <a:pt x="1563" y="1046"/>
                    <a:pt x="1577" y="684"/>
                  </a:cubicBezTo>
                  <a:lnTo>
                    <a:pt x="1577" y="586"/>
                  </a:lnTo>
                  <a:cubicBezTo>
                    <a:pt x="1577" y="558"/>
                    <a:pt x="1563" y="516"/>
                    <a:pt x="1563" y="502"/>
                  </a:cubicBezTo>
                  <a:lnTo>
                    <a:pt x="1535" y="447"/>
                  </a:lnTo>
                  <a:cubicBezTo>
                    <a:pt x="1535" y="433"/>
                    <a:pt x="1521" y="419"/>
                    <a:pt x="1521" y="405"/>
                  </a:cubicBezTo>
                  <a:lnTo>
                    <a:pt x="1507" y="349"/>
                  </a:lnTo>
                  <a:cubicBezTo>
                    <a:pt x="1493" y="335"/>
                    <a:pt x="1493" y="307"/>
                    <a:pt x="1465" y="293"/>
                  </a:cubicBezTo>
                  <a:lnTo>
                    <a:pt x="1437" y="265"/>
                  </a:lnTo>
                  <a:lnTo>
                    <a:pt x="1395" y="223"/>
                  </a:lnTo>
                  <a:lnTo>
                    <a:pt x="1367" y="195"/>
                  </a:lnTo>
                  <a:cubicBezTo>
                    <a:pt x="1353" y="168"/>
                    <a:pt x="1325" y="168"/>
                    <a:pt x="1312" y="154"/>
                  </a:cubicBezTo>
                  <a:lnTo>
                    <a:pt x="1256" y="126"/>
                  </a:lnTo>
                  <a:cubicBezTo>
                    <a:pt x="1242" y="98"/>
                    <a:pt x="1228" y="84"/>
                    <a:pt x="1214" y="84"/>
                  </a:cubicBezTo>
                  <a:lnTo>
                    <a:pt x="1158" y="70"/>
                  </a:lnTo>
                  <a:cubicBezTo>
                    <a:pt x="1150" y="70"/>
                    <a:pt x="1137" y="65"/>
                    <a:pt x="1125" y="61"/>
                  </a:cubicBezTo>
                  <a:close/>
                </a:path>
              </a:pathLst>
            </a:custGeom>
            <a:solidFill>
              <a:srgbClr val="726F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5"/>
            <p:cNvSpPr/>
            <p:nvPr/>
          </p:nvSpPr>
          <p:spPr>
            <a:xfrm>
              <a:off x="4550825" y="3475775"/>
              <a:ext cx="23425" cy="21000"/>
            </a:xfrm>
            <a:custGeom>
              <a:avLst/>
              <a:gdLst/>
              <a:ahLst/>
              <a:cxnLst/>
              <a:rect l="l" t="t" r="r" b="b"/>
              <a:pathLst>
                <a:path w="937" h="840" extrusionOk="0">
                  <a:moveTo>
                    <a:pt x="630" y="1"/>
                  </a:moveTo>
                  <a:cubicBezTo>
                    <a:pt x="619" y="1"/>
                    <a:pt x="609" y="3"/>
                    <a:pt x="601" y="7"/>
                  </a:cubicBezTo>
                  <a:cubicBezTo>
                    <a:pt x="559" y="21"/>
                    <a:pt x="545" y="49"/>
                    <a:pt x="559" y="118"/>
                  </a:cubicBezTo>
                  <a:cubicBezTo>
                    <a:pt x="587" y="202"/>
                    <a:pt x="587" y="328"/>
                    <a:pt x="489" y="425"/>
                  </a:cubicBezTo>
                  <a:cubicBezTo>
                    <a:pt x="377" y="565"/>
                    <a:pt x="238" y="607"/>
                    <a:pt x="126" y="635"/>
                  </a:cubicBezTo>
                  <a:cubicBezTo>
                    <a:pt x="43" y="676"/>
                    <a:pt x="29" y="676"/>
                    <a:pt x="29" y="690"/>
                  </a:cubicBezTo>
                  <a:cubicBezTo>
                    <a:pt x="1" y="718"/>
                    <a:pt x="43" y="774"/>
                    <a:pt x="71" y="788"/>
                  </a:cubicBezTo>
                  <a:cubicBezTo>
                    <a:pt x="130" y="823"/>
                    <a:pt x="200" y="839"/>
                    <a:pt x="274" y="839"/>
                  </a:cubicBezTo>
                  <a:cubicBezTo>
                    <a:pt x="578" y="839"/>
                    <a:pt x="936" y="559"/>
                    <a:pt x="824" y="188"/>
                  </a:cubicBezTo>
                  <a:cubicBezTo>
                    <a:pt x="800" y="69"/>
                    <a:pt x="695" y="1"/>
                    <a:pt x="630" y="1"/>
                  </a:cubicBezTo>
                  <a:close/>
                </a:path>
              </a:pathLst>
            </a:custGeom>
            <a:solidFill>
              <a:srgbClr val="BDB9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>
              <a:off x="4553975" y="3466875"/>
              <a:ext cx="10475" cy="2450"/>
            </a:xfrm>
            <a:custGeom>
              <a:avLst/>
              <a:gdLst/>
              <a:ahLst/>
              <a:cxnLst/>
              <a:rect l="l" t="t" r="r" b="b"/>
              <a:pathLst>
                <a:path w="419" h="98" extrusionOk="0">
                  <a:moveTo>
                    <a:pt x="0" y="0"/>
                  </a:moveTo>
                  <a:cubicBezTo>
                    <a:pt x="101" y="0"/>
                    <a:pt x="185" y="16"/>
                    <a:pt x="253" y="36"/>
                  </a:cubicBezTo>
                  <a:lnTo>
                    <a:pt x="253" y="36"/>
                  </a:lnTo>
                  <a:lnTo>
                    <a:pt x="237" y="28"/>
                  </a:lnTo>
                  <a:cubicBezTo>
                    <a:pt x="224" y="28"/>
                    <a:pt x="210" y="14"/>
                    <a:pt x="196" y="14"/>
                  </a:cubicBezTo>
                  <a:lnTo>
                    <a:pt x="140" y="0"/>
                  </a:lnTo>
                  <a:close/>
                  <a:moveTo>
                    <a:pt x="253" y="36"/>
                  </a:moveTo>
                  <a:lnTo>
                    <a:pt x="293" y="56"/>
                  </a:lnTo>
                  <a:cubicBezTo>
                    <a:pt x="307" y="56"/>
                    <a:pt x="335" y="70"/>
                    <a:pt x="349" y="70"/>
                  </a:cubicBezTo>
                  <a:lnTo>
                    <a:pt x="419" y="98"/>
                  </a:lnTo>
                  <a:cubicBezTo>
                    <a:pt x="383" y="83"/>
                    <a:pt x="327" y="58"/>
                    <a:pt x="253" y="36"/>
                  </a:cubicBezTo>
                  <a:close/>
                </a:path>
              </a:pathLst>
            </a:custGeom>
            <a:solidFill>
              <a:srgbClr val="6E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>
              <a:off x="4533400" y="3466875"/>
              <a:ext cx="42200" cy="33500"/>
            </a:xfrm>
            <a:custGeom>
              <a:avLst/>
              <a:gdLst/>
              <a:ahLst/>
              <a:cxnLst/>
              <a:rect l="l" t="t" r="r" b="b"/>
              <a:pathLst>
                <a:path w="1688" h="1340" extrusionOk="0">
                  <a:moveTo>
                    <a:pt x="754" y="0"/>
                  </a:moveTo>
                  <a:cubicBezTo>
                    <a:pt x="708" y="0"/>
                    <a:pt x="559" y="10"/>
                    <a:pt x="406" y="98"/>
                  </a:cubicBezTo>
                  <a:lnTo>
                    <a:pt x="406" y="98"/>
                  </a:lnTo>
                  <a:cubicBezTo>
                    <a:pt x="421" y="97"/>
                    <a:pt x="447" y="84"/>
                    <a:pt x="461" y="84"/>
                  </a:cubicBezTo>
                  <a:lnTo>
                    <a:pt x="517" y="70"/>
                  </a:lnTo>
                  <a:cubicBezTo>
                    <a:pt x="530" y="70"/>
                    <a:pt x="544" y="56"/>
                    <a:pt x="558" y="56"/>
                  </a:cubicBezTo>
                  <a:lnTo>
                    <a:pt x="614" y="28"/>
                  </a:lnTo>
                  <a:cubicBezTo>
                    <a:pt x="628" y="28"/>
                    <a:pt x="656" y="28"/>
                    <a:pt x="670" y="14"/>
                  </a:cubicBezTo>
                  <a:lnTo>
                    <a:pt x="740" y="14"/>
                  </a:lnTo>
                  <a:cubicBezTo>
                    <a:pt x="752" y="8"/>
                    <a:pt x="768" y="4"/>
                    <a:pt x="782" y="2"/>
                  </a:cubicBezTo>
                  <a:lnTo>
                    <a:pt x="782" y="2"/>
                  </a:lnTo>
                  <a:cubicBezTo>
                    <a:pt x="794" y="4"/>
                    <a:pt x="802" y="6"/>
                    <a:pt x="808" y="6"/>
                  </a:cubicBezTo>
                  <a:cubicBezTo>
                    <a:pt x="814" y="6"/>
                    <a:pt x="819" y="5"/>
                    <a:pt x="823" y="0"/>
                  </a:cubicBezTo>
                  <a:cubicBezTo>
                    <a:pt x="816" y="0"/>
                    <a:pt x="800" y="0"/>
                    <a:pt x="782" y="2"/>
                  </a:cubicBezTo>
                  <a:lnTo>
                    <a:pt x="782" y="2"/>
                  </a:lnTo>
                  <a:cubicBezTo>
                    <a:pt x="774" y="1"/>
                    <a:pt x="765" y="0"/>
                    <a:pt x="754" y="0"/>
                  </a:cubicBezTo>
                  <a:close/>
                  <a:moveTo>
                    <a:pt x="406" y="98"/>
                  </a:moveTo>
                  <a:cubicBezTo>
                    <a:pt x="406" y="98"/>
                    <a:pt x="405" y="98"/>
                    <a:pt x="405" y="98"/>
                  </a:cubicBezTo>
                  <a:lnTo>
                    <a:pt x="400" y="102"/>
                  </a:lnTo>
                  <a:lnTo>
                    <a:pt x="400" y="102"/>
                  </a:lnTo>
                  <a:cubicBezTo>
                    <a:pt x="402" y="100"/>
                    <a:pt x="404" y="99"/>
                    <a:pt x="406" y="98"/>
                  </a:cubicBezTo>
                  <a:close/>
                  <a:moveTo>
                    <a:pt x="400" y="102"/>
                  </a:moveTo>
                  <a:cubicBezTo>
                    <a:pt x="371" y="119"/>
                    <a:pt x="343" y="138"/>
                    <a:pt x="315" y="161"/>
                  </a:cubicBezTo>
                  <a:lnTo>
                    <a:pt x="315" y="161"/>
                  </a:lnTo>
                  <a:cubicBezTo>
                    <a:pt x="327" y="153"/>
                    <a:pt x="338" y="151"/>
                    <a:pt x="349" y="140"/>
                  </a:cubicBezTo>
                  <a:lnTo>
                    <a:pt x="400" y="102"/>
                  </a:lnTo>
                  <a:close/>
                  <a:moveTo>
                    <a:pt x="315" y="161"/>
                  </a:moveTo>
                  <a:lnTo>
                    <a:pt x="315" y="161"/>
                  </a:lnTo>
                  <a:cubicBezTo>
                    <a:pt x="313" y="163"/>
                    <a:pt x="310" y="165"/>
                    <a:pt x="307" y="168"/>
                  </a:cubicBezTo>
                  <a:cubicBezTo>
                    <a:pt x="310" y="165"/>
                    <a:pt x="313" y="163"/>
                    <a:pt x="315" y="161"/>
                  </a:cubicBezTo>
                  <a:close/>
                  <a:moveTo>
                    <a:pt x="1535" y="447"/>
                  </a:moveTo>
                  <a:cubicBezTo>
                    <a:pt x="1535" y="458"/>
                    <a:pt x="1540" y="467"/>
                    <a:pt x="1545" y="475"/>
                  </a:cubicBezTo>
                  <a:lnTo>
                    <a:pt x="1545" y="475"/>
                  </a:lnTo>
                  <a:cubicBezTo>
                    <a:pt x="1542" y="466"/>
                    <a:pt x="1539" y="456"/>
                    <a:pt x="1535" y="447"/>
                  </a:cubicBezTo>
                  <a:close/>
                  <a:moveTo>
                    <a:pt x="307" y="168"/>
                  </a:moveTo>
                  <a:lnTo>
                    <a:pt x="251" y="209"/>
                  </a:lnTo>
                  <a:lnTo>
                    <a:pt x="210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40" y="307"/>
                  </a:cubicBezTo>
                  <a:lnTo>
                    <a:pt x="112" y="363"/>
                  </a:lnTo>
                  <a:cubicBezTo>
                    <a:pt x="98" y="377"/>
                    <a:pt x="70" y="405"/>
                    <a:pt x="70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214" y="1339"/>
                    <a:pt x="1563" y="1046"/>
                    <a:pt x="1577" y="684"/>
                  </a:cubicBezTo>
                  <a:lnTo>
                    <a:pt x="1577" y="586"/>
                  </a:lnTo>
                  <a:cubicBezTo>
                    <a:pt x="1577" y="558"/>
                    <a:pt x="1563" y="516"/>
                    <a:pt x="1563" y="502"/>
                  </a:cubicBezTo>
                  <a:cubicBezTo>
                    <a:pt x="1563" y="494"/>
                    <a:pt x="1553" y="486"/>
                    <a:pt x="1545" y="475"/>
                  </a:cubicBezTo>
                  <a:lnTo>
                    <a:pt x="1545" y="475"/>
                  </a:lnTo>
                  <a:cubicBezTo>
                    <a:pt x="1687" y="893"/>
                    <a:pt x="1330" y="1291"/>
                    <a:pt x="818" y="1291"/>
                  </a:cubicBezTo>
                  <a:cubicBezTo>
                    <a:pt x="779" y="1291"/>
                    <a:pt x="739" y="1288"/>
                    <a:pt x="698" y="1283"/>
                  </a:cubicBezTo>
                  <a:cubicBezTo>
                    <a:pt x="377" y="1242"/>
                    <a:pt x="42" y="977"/>
                    <a:pt x="70" y="586"/>
                  </a:cubicBezTo>
                  <a:cubicBezTo>
                    <a:pt x="98" y="433"/>
                    <a:pt x="182" y="279"/>
                    <a:pt x="307" y="168"/>
                  </a:cubicBezTo>
                  <a:close/>
                </a:path>
              </a:pathLst>
            </a:custGeom>
            <a:solidFill>
              <a:srgbClr val="6E6C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5"/>
            <p:cNvSpPr/>
            <p:nvPr/>
          </p:nvSpPr>
          <p:spPr>
            <a:xfrm>
              <a:off x="4551875" y="3476875"/>
              <a:ext cx="22200" cy="20025"/>
            </a:xfrm>
            <a:custGeom>
              <a:avLst/>
              <a:gdLst/>
              <a:ahLst/>
              <a:cxnLst/>
              <a:rect l="l" t="t" r="r" b="b"/>
              <a:pathLst>
                <a:path w="888" h="801" extrusionOk="0">
                  <a:moveTo>
                    <a:pt x="621" y="1"/>
                  </a:moveTo>
                  <a:cubicBezTo>
                    <a:pt x="604" y="1"/>
                    <a:pt x="588" y="6"/>
                    <a:pt x="573" y="19"/>
                  </a:cubicBezTo>
                  <a:cubicBezTo>
                    <a:pt x="545" y="33"/>
                    <a:pt x="545" y="88"/>
                    <a:pt x="545" y="158"/>
                  </a:cubicBezTo>
                  <a:cubicBezTo>
                    <a:pt x="545" y="242"/>
                    <a:pt x="503" y="326"/>
                    <a:pt x="447" y="395"/>
                  </a:cubicBezTo>
                  <a:cubicBezTo>
                    <a:pt x="349" y="521"/>
                    <a:pt x="224" y="577"/>
                    <a:pt x="126" y="605"/>
                  </a:cubicBezTo>
                  <a:cubicBezTo>
                    <a:pt x="98" y="632"/>
                    <a:pt x="29" y="646"/>
                    <a:pt x="15" y="674"/>
                  </a:cubicBezTo>
                  <a:cubicBezTo>
                    <a:pt x="1" y="716"/>
                    <a:pt x="56" y="744"/>
                    <a:pt x="84" y="772"/>
                  </a:cubicBezTo>
                  <a:cubicBezTo>
                    <a:pt x="132" y="792"/>
                    <a:pt x="182" y="801"/>
                    <a:pt x="234" y="801"/>
                  </a:cubicBezTo>
                  <a:cubicBezTo>
                    <a:pt x="545" y="801"/>
                    <a:pt x="888" y="467"/>
                    <a:pt x="768" y="144"/>
                  </a:cubicBezTo>
                  <a:cubicBezTo>
                    <a:pt x="735" y="68"/>
                    <a:pt x="677" y="1"/>
                    <a:pt x="621" y="1"/>
                  </a:cubicBezTo>
                  <a:close/>
                </a:path>
              </a:pathLst>
            </a:custGeom>
            <a:solidFill>
              <a:srgbClr val="C1BE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5"/>
            <p:cNvSpPr/>
            <p:nvPr/>
          </p:nvSpPr>
          <p:spPr>
            <a:xfrm>
              <a:off x="4553975" y="3466875"/>
              <a:ext cx="7350" cy="1400"/>
            </a:xfrm>
            <a:custGeom>
              <a:avLst/>
              <a:gdLst/>
              <a:ahLst/>
              <a:cxnLst/>
              <a:rect l="l" t="t" r="r" b="b"/>
              <a:pathLst>
                <a:path w="294" h="56" extrusionOk="0">
                  <a:moveTo>
                    <a:pt x="0" y="0"/>
                  </a:moveTo>
                  <a:cubicBezTo>
                    <a:pt x="133" y="0"/>
                    <a:pt x="215" y="25"/>
                    <a:pt x="283" y="52"/>
                  </a:cubicBezTo>
                  <a:lnTo>
                    <a:pt x="283" y="52"/>
                  </a:lnTo>
                  <a:cubicBezTo>
                    <a:pt x="272" y="44"/>
                    <a:pt x="259" y="28"/>
                    <a:pt x="237" y="28"/>
                  </a:cubicBezTo>
                  <a:cubicBezTo>
                    <a:pt x="224" y="28"/>
                    <a:pt x="210" y="14"/>
                    <a:pt x="196" y="14"/>
                  </a:cubicBezTo>
                  <a:lnTo>
                    <a:pt x="140" y="0"/>
                  </a:lnTo>
                  <a:close/>
                  <a:moveTo>
                    <a:pt x="283" y="52"/>
                  </a:moveTo>
                  <a:cubicBezTo>
                    <a:pt x="287" y="54"/>
                    <a:pt x="290" y="56"/>
                    <a:pt x="293" y="56"/>
                  </a:cubicBezTo>
                  <a:cubicBezTo>
                    <a:pt x="290" y="55"/>
                    <a:pt x="287" y="53"/>
                    <a:pt x="283" y="52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5"/>
            <p:cNvSpPr/>
            <p:nvPr/>
          </p:nvSpPr>
          <p:spPr>
            <a:xfrm>
              <a:off x="4533400" y="3466875"/>
              <a:ext cx="40375" cy="33500"/>
            </a:xfrm>
            <a:custGeom>
              <a:avLst/>
              <a:gdLst/>
              <a:ahLst/>
              <a:cxnLst/>
              <a:rect l="l" t="t" r="r" b="b"/>
              <a:pathLst>
                <a:path w="1615" h="1340" extrusionOk="0">
                  <a:moveTo>
                    <a:pt x="823" y="0"/>
                  </a:moveTo>
                  <a:cubicBezTo>
                    <a:pt x="823" y="0"/>
                    <a:pt x="822" y="0"/>
                    <a:pt x="821" y="0"/>
                  </a:cubicBezTo>
                  <a:lnTo>
                    <a:pt x="821" y="0"/>
                  </a:lnTo>
                  <a:cubicBezTo>
                    <a:pt x="822" y="0"/>
                    <a:pt x="823" y="0"/>
                    <a:pt x="823" y="0"/>
                  </a:cubicBezTo>
                  <a:close/>
                  <a:moveTo>
                    <a:pt x="821" y="0"/>
                  </a:moveTo>
                  <a:cubicBezTo>
                    <a:pt x="718" y="0"/>
                    <a:pt x="560" y="10"/>
                    <a:pt x="407" y="98"/>
                  </a:cubicBezTo>
                  <a:lnTo>
                    <a:pt x="407" y="98"/>
                  </a:lnTo>
                  <a:cubicBezTo>
                    <a:pt x="421" y="97"/>
                    <a:pt x="447" y="84"/>
                    <a:pt x="461" y="84"/>
                  </a:cubicBezTo>
                  <a:lnTo>
                    <a:pt x="517" y="70"/>
                  </a:lnTo>
                  <a:cubicBezTo>
                    <a:pt x="530" y="70"/>
                    <a:pt x="544" y="56"/>
                    <a:pt x="558" y="56"/>
                  </a:cubicBezTo>
                  <a:lnTo>
                    <a:pt x="614" y="28"/>
                  </a:lnTo>
                  <a:cubicBezTo>
                    <a:pt x="628" y="28"/>
                    <a:pt x="656" y="28"/>
                    <a:pt x="670" y="14"/>
                  </a:cubicBezTo>
                  <a:lnTo>
                    <a:pt x="740" y="14"/>
                  </a:lnTo>
                  <a:cubicBezTo>
                    <a:pt x="766" y="1"/>
                    <a:pt x="806" y="0"/>
                    <a:pt x="821" y="0"/>
                  </a:cubicBezTo>
                  <a:close/>
                  <a:moveTo>
                    <a:pt x="407" y="98"/>
                  </a:moveTo>
                  <a:cubicBezTo>
                    <a:pt x="406" y="98"/>
                    <a:pt x="406" y="98"/>
                    <a:pt x="405" y="98"/>
                  </a:cubicBezTo>
                  <a:lnTo>
                    <a:pt x="399" y="103"/>
                  </a:lnTo>
                  <a:lnTo>
                    <a:pt x="399" y="103"/>
                  </a:lnTo>
                  <a:cubicBezTo>
                    <a:pt x="401" y="101"/>
                    <a:pt x="404" y="99"/>
                    <a:pt x="407" y="98"/>
                  </a:cubicBezTo>
                  <a:close/>
                  <a:moveTo>
                    <a:pt x="399" y="103"/>
                  </a:moveTo>
                  <a:cubicBezTo>
                    <a:pt x="370" y="119"/>
                    <a:pt x="343" y="139"/>
                    <a:pt x="315" y="161"/>
                  </a:cubicBezTo>
                  <a:lnTo>
                    <a:pt x="315" y="161"/>
                  </a:lnTo>
                  <a:cubicBezTo>
                    <a:pt x="327" y="153"/>
                    <a:pt x="338" y="151"/>
                    <a:pt x="349" y="140"/>
                  </a:cubicBezTo>
                  <a:lnTo>
                    <a:pt x="399" y="103"/>
                  </a:lnTo>
                  <a:close/>
                  <a:moveTo>
                    <a:pt x="315" y="161"/>
                  </a:moveTo>
                  <a:cubicBezTo>
                    <a:pt x="313" y="163"/>
                    <a:pt x="310" y="165"/>
                    <a:pt x="307" y="168"/>
                  </a:cubicBezTo>
                  <a:cubicBezTo>
                    <a:pt x="310" y="165"/>
                    <a:pt x="313" y="163"/>
                    <a:pt x="315" y="161"/>
                  </a:cubicBezTo>
                  <a:close/>
                  <a:moveTo>
                    <a:pt x="1577" y="558"/>
                  </a:moveTo>
                  <a:lnTo>
                    <a:pt x="1577" y="586"/>
                  </a:lnTo>
                  <a:lnTo>
                    <a:pt x="1577" y="684"/>
                  </a:lnTo>
                  <a:cubicBezTo>
                    <a:pt x="1570" y="842"/>
                    <a:pt x="1500" y="987"/>
                    <a:pt x="1386" y="1101"/>
                  </a:cubicBezTo>
                  <a:lnTo>
                    <a:pt x="1386" y="1101"/>
                  </a:lnTo>
                  <a:cubicBezTo>
                    <a:pt x="1534" y="964"/>
                    <a:pt x="1614" y="771"/>
                    <a:pt x="1577" y="558"/>
                  </a:cubicBezTo>
                  <a:close/>
                  <a:moveTo>
                    <a:pt x="307" y="168"/>
                  </a:moveTo>
                  <a:lnTo>
                    <a:pt x="251" y="209"/>
                  </a:lnTo>
                  <a:lnTo>
                    <a:pt x="210" y="237"/>
                  </a:lnTo>
                  <a:lnTo>
                    <a:pt x="182" y="279"/>
                  </a:lnTo>
                  <a:cubicBezTo>
                    <a:pt x="168" y="279"/>
                    <a:pt x="168" y="293"/>
                    <a:pt x="140" y="307"/>
                  </a:cubicBezTo>
                  <a:lnTo>
                    <a:pt x="112" y="363"/>
                  </a:lnTo>
                  <a:cubicBezTo>
                    <a:pt x="98" y="377"/>
                    <a:pt x="70" y="405"/>
                    <a:pt x="70" y="419"/>
                  </a:cubicBezTo>
                  <a:lnTo>
                    <a:pt x="56" y="474"/>
                  </a:lnTo>
                  <a:cubicBezTo>
                    <a:pt x="56" y="488"/>
                    <a:pt x="42" y="502"/>
                    <a:pt x="42" y="516"/>
                  </a:cubicBezTo>
                  <a:lnTo>
                    <a:pt x="28" y="572"/>
                  </a:lnTo>
                  <a:cubicBezTo>
                    <a:pt x="0" y="586"/>
                    <a:pt x="0" y="614"/>
                    <a:pt x="0" y="628"/>
                  </a:cubicBezTo>
                  <a:lnTo>
                    <a:pt x="0" y="684"/>
                  </a:lnTo>
                  <a:lnTo>
                    <a:pt x="0" y="712"/>
                  </a:lnTo>
                  <a:lnTo>
                    <a:pt x="0" y="767"/>
                  </a:lnTo>
                  <a:cubicBezTo>
                    <a:pt x="56" y="1074"/>
                    <a:pt x="377" y="1339"/>
                    <a:pt x="768" y="1339"/>
                  </a:cubicBezTo>
                  <a:cubicBezTo>
                    <a:pt x="1019" y="1339"/>
                    <a:pt x="1239" y="1246"/>
                    <a:pt x="1386" y="1101"/>
                  </a:cubicBezTo>
                  <a:lnTo>
                    <a:pt x="1386" y="1101"/>
                  </a:lnTo>
                  <a:cubicBezTo>
                    <a:pt x="1248" y="1229"/>
                    <a:pt x="1051" y="1308"/>
                    <a:pt x="835" y="1308"/>
                  </a:cubicBezTo>
                  <a:cubicBezTo>
                    <a:pt x="768" y="1308"/>
                    <a:pt x="698" y="1300"/>
                    <a:pt x="628" y="1283"/>
                  </a:cubicBezTo>
                  <a:cubicBezTo>
                    <a:pt x="210" y="1200"/>
                    <a:pt x="28" y="865"/>
                    <a:pt x="56" y="586"/>
                  </a:cubicBezTo>
                  <a:cubicBezTo>
                    <a:pt x="70" y="516"/>
                    <a:pt x="98" y="335"/>
                    <a:pt x="307" y="168"/>
                  </a:cubicBezTo>
                  <a:close/>
                </a:path>
              </a:pathLst>
            </a:custGeom>
            <a:solidFill>
              <a:srgbClr val="6B68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5"/>
            <p:cNvSpPr/>
            <p:nvPr/>
          </p:nvSpPr>
          <p:spPr>
            <a:xfrm>
              <a:off x="4553275" y="3477975"/>
              <a:ext cx="19275" cy="19275"/>
            </a:xfrm>
            <a:custGeom>
              <a:avLst/>
              <a:gdLst/>
              <a:ahLst/>
              <a:cxnLst/>
              <a:rect l="l" t="t" r="r" b="b"/>
              <a:pathLst>
                <a:path w="771" h="771" extrusionOk="0">
                  <a:moveTo>
                    <a:pt x="558" y="0"/>
                  </a:moveTo>
                  <a:cubicBezTo>
                    <a:pt x="553" y="0"/>
                    <a:pt x="549" y="1"/>
                    <a:pt x="544" y="3"/>
                  </a:cubicBezTo>
                  <a:cubicBezTo>
                    <a:pt x="517" y="30"/>
                    <a:pt x="517" y="30"/>
                    <a:pt x="503" y="142"/>
                  </a:cubicBezTo>
                  <a:cubicBezTo>
                    <a:pt x="503" y="198"/>
                    <a:pt x="489" y="282"/>
                    <a:pt x="419" y="379"/>
                  </a:cubicBezTo>
                  <a:cubicBezTo>
                    <a:pt x="349" y="477"/>
                    <a:pt x="293" y="491"/>
                    <a:pt x="84" y="602"/>
                  </a:cubicBezTo>
                  <a:cubicBezTo>
                    <a:pt x="28" y="616"/>
                    <a:pt x="28" y="616"/>
                    <a:pt x="14" y="630"/>
                  </a:cubicBezTo>
                  <a:cubicBezTo>
                    <a:pt x="0" y="630"/>
                    <a:pt x="0" y="672"/>
                    <a:pt x="28" y="728"/>
                  </a:cubicBezTo>
                  <a:cubicBezTo>
                    <a:pt x="71" y="757"/>
                    <a:pt x="124" y="771"/>
                    <a:pt x="183" y="771"/>
                  </a:cubicBezTo>
                  <a:cubicBezTo>
                    <a:pt x="432" y="771"/>
                    <a:pt x="771" y="525"/>
                    <a:pt x="726" y="198"/>
                  </a:cubicBezTo>
                  <a:cubicBezTo>
                    <a:pt x="688" y="59"/>
                    <a:pt x="605" y="0"/>
                    <a:pt x="558" y="0"/>
                  </a:cubicBezTo>
                  <a:close/>
                </a:path>
              </a:pathLst>
            </a:custGeom>
            <a:solidFill>
              <a:srgbClr val="C5C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5"/>
            <p:cNvSpPr/>
            <p:nvPr/>
          </p:nvSpPr>
          <p:spPr>
            <a:xfrm>
              <a:off x="4553975" y="3478450"/>
              <a:ext cx="20375" cy="17725"/>
            </a:xfrm>
            <a:custGeom>
              <a:avLst/>
              <a:gdLst/>
              <a:ahLst/>
              <a:cxnLst/>
              <a:rect l="l" t="t" r="r" b="b"/>
              <a:pathLst>
                <a:path w="815" h="709" extrusionOk="0">
                  <a:moveTo>
                    <a:pt x="571" y="1"/>
                  </a:moveTo>
                  <a:cubicBezTo>
                    <a:pt x="561" y="1"/>
                    <a:pt x="552" y="4"/>
                    <a:pt x="544" y="11"/>
                  </a:cubicBezTo>
                  <a:cubicBezTo>
                    <a:pt x="530" y="25"/>
                    <a:pt x="530" y="25"/>
                    <a:pt x="489" y="165"/>
                  </a:cubicBezTo>
                  <a:cubicBezTo>
                    <a:pt x="489" y="221"/>
                    <a:pt x="461" y="290"/>
                    <a:pt x="405" y="360"/>
                  </a:cubicBezTo>
                  <a:cubicBezTo>
                    <a:pt x="335" y="430"/>
                    <a:pt x="265" y="500"/>
                    <a:pt x="140" y="542"/>
                  </a:cubicBezTo>
                  <a:cubicBezTo>
                    <a:pt x="84" y="583"/>
                    <a:pt x="56" y="597"/>
                    <a:pt x="42" y="611"/>
                  </a:cubicBezTo>
                  <a:lnTo>
                    <a:pt x="14" y="639"/>
                  </a:lnTo>
                  <a:cubicBezTo>
                    <a:pt x="0" y="667"/>
                    <a:pt x="42" y="681"/>
                    <a:pt x="56" y="681"/>
                  </a:cubicBezTo>
                  <a:cubicBezTo>
                    <a:pt x="96" y="700"/>
                    <a:pt x="139" y="709"/>
                    <a:pt x="184" y="709"/>
                  </a:cubicBezTo>
                  <a:cubicBezTo>
                    <a:pt x="470" y="709"/>
                    <a:pt x="815" y="358"/>
                    <a:pt x="670" y="81"/>
                  </a:cubicBezTo>
                  <a:cubicBezTo>
                    <a:pt x="639" y="29"/>
                    <a:pt x="600" y="1"/>
                    <a:pt x="571" y="1"/>
                  </a:cubicBezTo>
                  <a:close/>
                </a:path>
              </a:pathLst>
            </a:custGeom>
            <a:solidFill>
              <a:srgbClr val="C8C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5"/>
            <p:cNvSpPr/>
            <p:nvPr/>
          </p:nvSpPr>
          <p:spPr>
            <a:xfrm>
              <a:off x="4533050" y="3466875"/>
              <a:ext cx="36650" cy="33150"/>
            </a:xfrm>
            <a:custGeom>
              <a:avLst/>
              <a:gdLst/>
              <a:ahLst/>
              <a:cxnLst/>
              <a:rect l="l" t="t" r="r" b="b"/>
              <a:pathLst>
                <a:path w="1466" h="1326" extrusionOk="0">
                  <a:moveTo>
                    <a:pt x="768" y="0"/>
                  </a:moveTo>
                  <a:cubicBezTo>
                    <a:pt x="796" y="0"/>
                    <a:pt x="811" y="6"/>
                    <a:pt x="822" y="6"/>
                  </a:cubicBezTo>
                  <a:cubicBezTo>
                    <a:pt x="828" y="6"/>
                    <a:pt x="833" y="5"/>
                    <a:pt x="837" y="0"/>
                  </a:cubicBezTo>
                  <a:close/>
                  <a:moveTo>
                    <a:pt x="684" y="0"/>
                  </a:moveTo>
                  <a:cubicBezTo>
                    <a:pt x="678" y="6"/>
                    <a:pt x="671" y="9"/>
                    <a:pt x="663" y="11"/>
                  </a:cubicBezTo>
                  <a:lnTo>
                    <a:pt x="663" y="11"/>
                  </a:lnTo>
                  <a:cubicBezTo>
                    <a:pt x="700" y="4"/>
                    <a:pt x="735" y="0"/>
                    <a:pt x="768" y="0"/>
                  </a:cubicBezTo>
                  <a:close/>
                  <a:moveTo>
                    <a:pt x="663" y="11"/>
                  </a:moveTo>
                  <a:lnTo>
                    <a:pt x="663" y="11"/>
                  </a:lnTo>
                  <a:cubicBezTo>
                    <a:pt x="660" y="12"/>
                    <a:pt x="657" y="12"/>
                    <a:pt x="654" y="13"/>
                  </a:cubicBezTo>
                  <a:lnTo>
                    <a:pt x="654" y="13"/>
                  </a:lnTo>
                  <a:cubicBezTo>
                    <a:pt x="657" y="12"/>
                    <a:pt x="660" y="12"/>
                    <a:pt x="663" y="11"/>
                  </a:cubicBezTo>
                  <a:close/>
                  <a:moveTo>
                    <a:pt x="654" y="13"/>
                  </a:moveTo>
                  <a:cubicBezTo>
                    <a:pt x="644" y="14"/>
                    <a:pt x="635" y="14"/>
                    <a:pt x="628" y="14"/>
                  </a:cubicBezTo>
                  <a:lnTo>
                    <a:pt x="572" y="28"/>
                  </a:lnTo>
                  <a:cubicBezTo>
                    <a:pt x="566" y="28"/>
                    <a:pt x="560" y="34"/>
                    <a:pt x="553" y="40"/>
                  </a:cubicBezTo>
                  <a:lnTo>
                    <a:pt x="553" y="40"/>
                  </a:lnTo>
                  <a:cubicBezTo>
                    <a:pt x="587" y="29"/>
                    <a:pt x="621" y="19"/>
                    <a:pt x="654" y="13"/>
                  </a:cubicBezTo>
                  <a:close/>
                  <a:moveTo>
                    <a:pt x="553" y="40"/>
                  </a:moveTo>
                  <a:cubicBezTo>
                    <a:pt x="529" y="49"/>
                    <a:pt x="505" y="58"/>
                    <a:pt x="481" y="68"/>
                  </a:cubicBezTo>
                  <a:lnTo>
                    <a:pt x="481" y="68"/>
                  </a:lnTo>
                  <a:lnTo>
                    <a:pt x="531" y="56"/>
                  </a:lnTo>
                  <a:cubicBezTo>
                    <a:pt x="538" y="56"/>
                    <a:pt x="546" y="48"/>
                    <a:pt x="553" y="40"/>
                  </a:cubicBezTo>
                  <a:close/>
                  <a:moveTo>
                    <a:pt x="1465" y="991"/>
                  </a:moveTo>
                  <a:cubicBezTo>
                    <a:pt x="1373" y="1119"/>
                    <a:pt x="1227" y="1224"/>
                    <a:pt x="1058" y="1280"/>
                  </a:cubicBezTo>
                  <a:lnTo>
                    <a:pt x="1058" y="1280"/>
                  </a:lnTo>
                  <a:cubicBezTo>
                    <a:pt x="1221" y="1232"/>
                    <a:pt x="1365" y="1133"/>
                    <a:pt x="1465" y="991"/>
                  </a:cubicBezTo>
                  <a:close/>
                  <a:moveTo>
                    <a:pt x="481" y="68"/>
                  </a:moveTo>
                  <a:lnTo>
                    <a:pt x="475" y="70"/>
                  </a:lnTo>
                  <a:cubicBezTo>
                    <a:pt x="461" y="70"/>
                    <a:pt x="433" y="84"/>
                    <a:pt x="419" y="84"/>
                  </a:cubicBezTo>
                  <a:lnTo>
                    <a:pt x="363" y="126"/>
                  </a:lnTo>
                  <a:cubicBezTo>
                    <a:pt x="349" y="140"/>
                    <a:pt x="335" y="140"/>
                    <a:pt x="321" y="154"/>
                  </a:cubicBezTo>
                  <a:lnTo>
                    <a:pt x="265" y="195"/>
                  </a:lnTo>
                  <a:lnTo>
                    <a:pt x="224" y="223"/>
                  </a:lnTo>
                  <a:lnTo>
                    <a:pt x="196" y="265"/>
                  </a:lnTo>
                  <a:cubicBezTo>
                    <a:pt x="182" y="265"/>
                    <a:pt x="182" y="279"/>
                    <a:pt x="154" y="293"/>
                  </a:cubicBezTo>
                  <a:lnTo>
                    <a:pt x="126" y="349"/>
                  </a:lnTo>
                  <a:cubicBezTo>
                    <a:pt x="112" y="363"/>
                    <a:pt x="84" y="377"/>
                    <a:pt x="84" y="405"/>
                  </a:cubicBezTo>
                  <a:lnTo>
                    <a:pt x="70" y="447"/>
                  </a:lnTo>
                  <a:cubicBezTo>
                    <a:pt x="70" y="474"/>
                    <a:pt x="56" y="488"/>
                    <a:pt x="56" y="502"/>
                  </a:cubicBezTo>
                  <a:lnTo>
                    <a:pt x="42" y="558"/>
                  </a:lnTo>
                  <a:cubicBezTo>
                    <a:pt x="14" y="572"/>
                    <a:pt x="14" y="586"/>
                    <a:pt x="14" y="614"/>
                  </a:cubicBezTo>
                  <a:lnTo>
                    <a:pt x="14" y="656"/>
                  </a:lnTo>
                  <a:lnTo>
                    <a:pt x="14" y="698"/>
                  </a:lnTo>
                  <a:lnTo>
                    <a:pt x="14" y="753"/>
                  </a:lnTo>
                  <a:cubicBezTo>
                    <a:pt x="70" y="1060"/>
                    <a:pt x="391" y="1325"/>
                    <a:pt x="782" y="1325"/>
                  </a:cubicBezTo>
                  <a:cubicBezTo>
                    <a:pt x="877" y="1325"/>
                    <a:pt x="970" y="1309"/>
                    <a:pt x="1058" y="1280"/>
                  </a:cubicBezTo>
                  <a:lnTo>
                    <a:pt x="1058" y="1280"/>
                  </a:lnTo>
                  <a:cubicBezTo>
                    <a:pt x="985" y="1301"/>
                    <a:pt x="907" y="1312"/>
                    <a:pt x="828" y="1312"/>
                  </a:cubicBezTo>
                  <a:cubicBezTo>
                    <a:pt x="740" y="1312"/>
                    <a:pt x="648" y="1298"/>
                    <a:pt x="558" y="1270"/>
                  </a:cubicBezTo>
                  <a:cubicBezTo>
                    <a:pt x="210" y="1172"/>
                    <a:pt x="0" y="851"/>
                    <a:pt x="70" y="544"/>
                  </a:cubicBezTo>
                  <a:cubicBezTo>
                    <a:pt x="126" y="307"/>
                    <a:pt x="293" y="168"/>
                    <a:pt x="349" y="140"/>
                  </a:cubicBezTo>
                  <a:cubicBezTo>
                    <a:pt x="390" y="113"/>
                    <a:pt x="434" y="89"/>
                    <a:pt x="481" y="68"/>
                  </a:cubicBez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5"/>
            <p:cNvSpPr/>
            <p:nvPr/>
          </p:nvSpPr>
          <p:spPr>
            <a:xfrm>
              <a:off x="4555025" y="3479275"/>
              <a:ext cx="17775" cy="17125"/>
            </a:xfrm>
            <a:custGeom>
              <a:avLst/>
              <a:gdLst/>
              <a:ahLst/>
              <a:cxnLst/>
              <a:rect l="l" t="t" r="r" b="b"/>
              <a:pathLst>
                <a:path w="711" h="685" extrusionOk="0">
                  <a:moveTo>
                    <a:pt x="529" y="0"/>
                  </a:moveTo>
                  <a:cubicBezTo>
                    <a:pt x="520" y="0"/>
                    <a:pt x="511" y="2"/>
                    <a:pt x="502" y="6"/>
                  </a:cubicBezTo>
                  <a:cubicBezTo>
                    <a:pt x="502" y="20"/>
                    <a:pt x="488" y="62"/>
                    <a:pt x="461" y="90"/>
                  </a:cubicBezTo>
                  <a:cubicBezTo>
                    <a:pt x="447" y="188"/>
                    <a:pt x="419" y="271"/>
                    <a:pt x="349" y="341"/>
                  </a:cubicBezTo>
                  <a:cubicBezTo>
                    <a:pt x="293" y="369"/>
                    <a:pt x="293" y="397"/>
                    <a:pt x="70" y="536"/>
                  </a:cubicBezTo>
                  <a:lnTo>
                    <a:pt x="14" y="578"/>
                  </a:lnTo>
                  <a:cubicBezTo>
                    <a:pt x="0" y="620"/>
                    <a:pt x="14" y="634"/>
                    <a:pt x="14" y="648"/>
                  </a:cubicBezTo>
                  <a:cubicBezTo>
                    <a:pt x="44" y="673"/>
                    <a:pt x="86" y="685"/>
                    <a:pt x="134" y="685"/>
                  </a:cubicBezTo>
                  <a:cubicBezTo>
                    <a:pt x="356" y="685"/>
                    <a:pt x="711" y="441"/>
                    <a:pt x="642" y="132"/>
                  </a:cubicBezTo>
                  <a:cubicBezTo>
                    <a:pt x="630" y="61"/>
                    <a:pt x="578" y="0"/>
                    <a:pt x="529" y="0"/>
                  </a:cubicBezTo>
                  <a:close/>
                </a:path>
              </a:pathLst>
            </a:custGeom>
            <a:solidFill>
              <a:srgbClr val="CA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5"/>
            <p:cNvSpPr/>
            <p:nvPr/>
          </p:nvSpPr>
          <p:spPr>
            <a:xfrm>
              <a:off x="4533400" y="3466875"/>
              <a:ext cx="34200" cy="33150"/>
            </a:xfrm>
            <a:custGeom>
              <a:avLst/>
              <a:gdLst/>
              <a:ahLst/>
              <a:cxnLst/>
              <a:rect l="l" t="t" r="r" b="b"/>
              <a:pathLst>
                <a:path w="1368" h="1326" extrusionOk="0">
                  <a:moveTo>
                    <a:pt x="684" y="0"/>
                  </a:moveTo>
                  <a:cubicBezTo>
                    <a:pt x="670" y="14"/>
                    <a:pt x="656" y="14"/>
                    <a:pt x="628" y="14"/>
                  </a:cubicBezTo>
                  <a:lnTo>
                    <a:pt x="586" y="28"/>
                  </a:lnTo>
                  <a:cubicBezTo>
                    <a:pt x="568" y="28"/>
                    <a:pt x="555" y="40"/>
                    <a:pt x="545" y="49"/>
                  </a:cubicBezTo>
                  <a:lnTo>
                    <a:pt x="545" y="49"/>
                  </a:lnTo>
                  <a:cubicBezTo>
                    <a:pt x="642" y="22"/>
                    <a:pt x="739" y="10"/>
                    <a:pt x="823" y="0"/>
                  </a:cubicBezTo>
                  <a:close/>
                  <a:moveTo>
                    <a:pt x="545" y="49"/>
                  </a:moveTo>
                  <a:lnTo>
                    <a:pt x="545" y="49"/>
                  </a:lnTo>
                  <a:cubicBezTo>
                    <a:pt x="525" y="54"/>
                    <a:pt x="505" y="60"/>
                    <a:pt x="485" y="67"/>
                  </a:cubicBezTo>
                  <a:lnTo>
                    <a:pt x="485" y="67"/>
                  </a:lnTo>
                  <a:lnTo>
                    <a:pt x="530" y="56"/>
                  </a:lnTo>
                  <a:cubicBezTo>
                    <a:pt x="535" y="56"/>
                    <a:pt x="540" y="53"/>
                    <a:pt x="545" y="49"/>
                  </a:cubicBezTo>
                  <a:close/>
                  <a:moveTo>
                    <a:pt x="485" y="67"/>
                  </a:moveTo>
                  <a:lnTo>
                    <a:pt x="475" y="70"/>
                  </a:lnTo>
                  <a:cubicBezTo>
                    <a:pt x="461" y="70"/>
                    <a:pt x="447" y="84"/>
                    <a:pt x="419" y="84"/>
                  </a:cubicBezTo>
                  <a:lnTo>
                    <a:pt x="400" y="102"/>
                  </a:lnTo>
                  <a:lnTo>
                    <a:pt x="400" y="102"/>
                  </a:lnTo>
                  <a:cubicBezTo>
                    <a:pt x="428" y="89"/>
                    <a:pt x="457" y="77"/>
                    <a:pt x="485" y="67"/>
                  </a:cubicBezTo>
                  <a:close/>
                  <a:moveTo>
                    <a:pt x="400" y="102"/>
                  </a:moveTo>
                  <a:lnTo>
                    <a:pt x="400" y="102"/>
                  </a:lnTo>
                  <a:cubicBezTo>
                    <a:pt x="324" y="140"/>
                    <a:pt x="251" y="192"/>
                    <a:pt x="191" y="266"/>
                  </a:cubicBezTo>
                  <a:lnTo>
                    <a:pt x="191" y="266"/>
                  </a:lnTo>
                  <a:cubicBezTo>
                    <a:pt x="192" y="265"/>
                    <a:pt x="194" y="265"/>
                    <a:pt x="196" y="265"/>
                  </a:cubicBezTo>
                  <a:lnTo>
                    <a:pt x="238" y="223"/>
                  </a:lnTo>
                  <a:lnTo>
                    <a:pt x="265" y="195"/>
                  </a:lnTo>
                  <a:lnTo>
                    <a:pt x="321" y="154"/>
                  </a:lnTo>
                  <a:cubicBezTo>
                    <a:pt x="335" y="140"/>
                    <a:pt x="349" y="140"/>
                    <a:pt x="377" y="126"/>
                  </a:cubicBezTo>
                  <a:lnTo>
                    <a:pt x="400" y="102"/>
                  </a:lnTo>
                  <a:close/>
                  <a:moveTo>
                    <a:pt x="191" y="266"/>
                  </a:moveTo>
                  <a:cubicBezTo>
                    <a:pt x="181" y="269"/>
                    <a:pt x="180" y="281"/>
                    <a:pt x="168" y="293"/>
                  </a:cubicBezTo>
                  <a:lnTo>
                    <a:pt x="126" y="349"/>
                  </a:lnTo>
                  <a:cubicBezTo>
                    <a:pt x="112" y="363"/>
                    <a:pt x="98" y="377"/>
                    <a:pt x="98" y="405"/>
                  </a:cubicBezTo>
                  <a:lnTo>
                    <a:pt x="70" y="447"/>
                  </a:lnTo>
                  <a:cubicBezTo>
                    <a:pt x="70" y="474"/>
                    <a:pt x="56" y="488"/>
                    <a:pt x="56" y="502"/>
                  </a:cubicBezTo>
                  <a:lnTo>
                    <a:pt x="42" y="558"/>
                  </a:lnTo>
                  <a:cubicBezTo>
                    <a:pt x="28" y="572"/>
                    <a:pt x="28" y="586"/>
                    <a:pt x="28" y="614"/>
                  </a:cubicBezTo>
                  <a:lnTo>
                    <a:pt x="28" y="656"/>
                  </a:lnTo>
                  <a:lnTo>
                    <a:pt x="28" y="698"/>
                  </a:lnTo>
                  <a:lnTo>
                    <a:pt x="28" y="753"/>
                  </a:lnTo>
                  <a:cubicBezTo>
                    <a:pt x="70" y="1060"/>
                    <a:pt x="391" y="1325"/>
                    <a:pt x="795" y="1325"/>
                  </a:cubicBezTo>
                  <a:cubicBezTo>
                    <a:pt x="1019" y="1325"/>
                    <a:pt x="1228" y="1242"/>
                    <a:pt x="1367" y="1116"/>
                  </a:cubicBezTo>
                  <a:lnTo>
                    <a:pt x="1367" y="1116"/>
                  </a:lnTo>
                  <a:cubicBezTo>
                    <a:pt x="1191" y="1250"/>
                    <a:pt x="1007" y="1299"/>
                    <a:pt x="838" y="1299"/>
                  </a:cubicBezTo>
                  <a:cubicBezTo>
                    <a:pt x="619" y="1299"/>
                    <a:pt x="425" y="1217"/>
                    <a:pt x="307" y="1130"/>
                  </a:cubicBezTo>
                  <a:cubicBezTo>
                    <a:pt x="0" y="907"/>
                    <a:pt x="0" y="614"/>
                    <a:pt x="98" y="419"/>
                  </a:cubicBezTo>
                  <a:cubicBezTo>
                    <a:pt x="124" y="359"/>
                    <a:pt x="155" y="309"/>
                    <a:pt x="191" y="266"/>
                  </a:cubicBez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5"/>
            <p:cNvSpPr/>
            <p:nvPr/>
          </p:nvSpPr>
          <p:spPr>
            <a:xfrm>
              <a:off x="4555725" y="3480075"/>
              <a:ext cx="17500" cy="15700"/>
            </a:xfrm>
            <a:custGeom>
              <a:avLst/>
              <a:gdLst/>
              <a:ahLst/>
              <a:cxnLst/>
              <a:rect l="l" t="t" r="r" b="b"/>
              <a:pathLst>
                <a:path w="700" h="628" extrusionOk="0">
                  <a:moveTo>
                    <a:pt x="514" y="1"/>
                  </a:moveTo>
                  <a:cubicBezTo>
                    <a:pt x="503" y="1"/>
                    <a:pt x="490" y="5"/>
                    <a:pt x="474" y="16"/>
                  </a:cubicBezTo>
                  <a:cubicBezTo>
                    <a:pt x="460" y="30"/>
                    <a:pt x="433" y="86"/>
                    <a:pt x="433" y="100"/>
                  </a:cubicBezTo>
                  <a:cubicBezTo>
                    <a:pt x="433" y="156"/>
                    <a:pt x="391" y="239"/>
                    <a:pt x="321" y="323"/>
                  </a:cubicBezTo>
                  <a:cubicBezTo>
                    <a:pt x="251" y="393"/>
                    <a:pt x="195" y="449"/>
                    <a:pt x="84" y="504"/>
                  </a:cubicBezTo>
                  <a:cubicBezTo>
                    <a:pt x="70" y="518"/>
                    <a:pt x="0" y="546"/>
                    <a:pt x="0" y="574"/>
                  </a:cubicBezTo>
                  <a:cubicBezTo>
                    <a:pt x="0" y="604"/>
                    <a:pt x="29" y="627"/>
                    <a:pt x="45" y="627"/>
                  </a:cubicBezTo>
                  <a:cubicBezTo>
                    <a:pt x="52" y="627"/>
                    <a:pt x="56" y="624"/>
                    <a:pt x="56" y="616"/>
                  </a:cubicBezTo>
                  <a:cubicBezTo>
                    <a:pt x="79" y="621"/>
                    <a:pt x="102" y="624"/>
                    <a:pt x="126" y="624"/>
                  </a:cubicBezTo>
                  <a:cubicBezTo>
                    <a:pt x="412" y="624"/>
                    <a:pt x="700" y="249"/>
                    <a:pt x="558" y="30"/>
                  </a:cubicBezTo>
                  <a:cubicBezTo>
                    <a:pt x="558" y="30"/>
                    <a:pt x="543" y="1"/>
                    <a:pt x="514" y="1"/>
                  </a:cubicBezTo>
                  <a:close/>
                </a:path>
              </a:pathLst>
            </a:custGeom>
            <a:solidFill>
              <a:srgbClr val="CCC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5"/>
            <p:cNvSpPr/>
            <p:nvPr/>
          </p:nvSpPr>
          <p:spPr>
            <a:xfrm>
              <a:off x="4556075" y="3480075"/>
              <a:ext cx="17150" cy="15425"/>
            </a:xfrm>
            <a:custGeom>
              <a:avLst/>
              <a:gdLst/>
              <a:ahLst/>
              <a:cxnLst/>
              <a:rect l="l" t="t" r="r" b="b"/>
              <a:pathLst>
                <a:path w="686" h="617" extrusionOk="0">
                  <a:moveTo>
                    <a:pt x="536" y="0"/>
                  </a:moveTo>
                  <a:cubicBezTo>
                    <a:pt x="528" y="0"/>
                    <a:pt x="521" y="6"/>
                    <a:pt x="516" y="16"/>
                  </a:cubicBezTo>
                  <a:lnTo>
                    <a:pt x="488" y="30"/>
                  </a:lnTo>
                  <a:cubicBezTo>
                    <a:pt x="474" y="44"/>
                    <a:pt x="474" y="58"/>
                    <a:pt x="460" y="100"/>
                  </a:cubicBezTo>
                  <a:cubicBezTo>
                    <a:pt x="405" y="198"/>
                    <a:pt x="391" y="253"/>
                    <a:pt x="321" y="323"/>
                  </a:cubicBezTo>
                  <a:cubicBezTo>
                    <a:pt x="265" y="393"/>
                    <a:pt x="181" y="449"/>
                    <a:pt x="167" y="463"/>
                  </a:cubicBezTo>
                  <a:cubicBezTo>
                    <a:pt x="70" y="518"/>
                    <a:pt x="42" y="546"/>
                    <a:pt x="28" y="574"/>
                  </a:cubicBezTo>
                  <a:cubicBezTo>
                    <a:pt x="0" y="588"/>
                    <a:pt x="28" y="602"/>
                    <a:pt x="56" y="602"/>
                  </a:cubicBezTo>
                  <a:cubicBezTo>
                    <a:pt x="79" y="612"/>
                    <a:pt x="105" y="617"/>
                    <a:pt x="134" y="617"/>
                  </a:cubicBezTo>
                  <a:cubicBezTo>
                    <a:pt x="349" y="617"/>
                    <a:pt x="686" y="357"/>
                    <a:pt x="600" y="86"/>
                  </a:cubicBezTo>
                  <a:cubicBezTo>
                    <a:pt x="573" y="22"/>
                    <a:pt x="551" y="0"/>
                    <a:pt x="536" y="0"/>
                  </a:cubicBezTo>
                  <a:close/>
                </a:path>
              </a:pathLst>
            </a:custGeom>
            <a:solidFill>
              <a:srgbClr val="CF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5"/>
            <p:cNvSpPr/>
            <p:nvPr/>
          </p:nvSpPr>
          <p:spPr>
            <a:xfrm>
              <a:off x="4532050" y="3466875"/>
              <a:ext cx="32400" cy="33150"/>
            </a:xfrm>
            <a:custGeom>
              <a:avLst/>
              <a:gdLst/>
              <a:ahLst/>
              <a:cxnLst/>
              <a:rect l="l" t="t" r="r" b="b"/>
              <a:pathLst>
                <a:path w="1296" h="1326" extrusionOk="0">
                  <a:moveTo>
                    <a:pt x="738" y="0"/>
                  </a:moveTo>
                  <a:lnTo>
                    <a:pt x="682" y="14"/>
                  </a:lnTo>
                  <a:lnTo>
                    <a:pt x="640" y="28"/>
                  </a:lnTo>
                  <a:cubicBezTo>
                    <a:pt x="624" y="28"/>
                    <a:pt x="613" y="37"/>
                    <a:pt x="604" y="45"/>
                  </a:cubicBezTo>
                  <a:lnTo>
                    <a:pt x="604" y="45"/>
                  </a:lnTo>
                  <a:cubicBezTo>
                    <a:pt x="642" y="33"/>
                    <a:pt x="682" y="22"/>
                    <a:pt x="724" y="14"/>
                  </a:cubicBezTo>
                  <a:lnTo>
                    <a:pt x="738" y="0"/>
                  </a:lnTo>
                  <a:close/>
                  <a:moveTo>
                    <a:pt x="604" y="45"/>
                  </a:moveTo>
                  <a:cubicBezTo>
                    <a:pt x="583" y="51"/>
                    <a:pt x="563" y="59"/>
                    <a:pt x="543" y="66"/>
                  </a:cubicBezTo>
                  <a:lnTo>
                    <a:pt x="543" y="66"/>
                  </a:lnTo>
                  <a:lnTo>
                    <a:pt x="584" y="56"/>
                  </a:lnTo>
                  <a:cubicBezTo>
                    <a:pt x="591" y="56"/>
                    <a:pt x="597" y="51"/>
                    <a:pt x="604" y="45"/>
                  </a:cubicBezTo>
                  <a:close/>
                  <a:moveTo>
                    <a:pt x="543" y="66"/>
                  </a:moveTo>
                  <a:lnTo>
                    <a:pt x="529" y="70"/>
                  </a:lnTo>
                  <a:cubicBezTo>
                    <a:pt x="515" y="70"/>
                    <a:pt x="501" y="84"/>
                    <a:pt x="473" y="84"/>
                  </a:cubicBezTo>
                  <a:lnTo>
                    <a:pt x="445" y="112"/>
                  </a:lnTo>
                  <a:lnTo>
                    <a:pt x="445" y="112"/>
                  </a:lnTo>
                  <a:cubicBezTo>
                    <a:pt x="475" y="95"/>
                    <a:pt x="508" y="80"/>
                    <a:pt x="543" y="66"/>
                  </a:cubicBezTo>
                  <a:close/>
                  <a:moveTo>
                    <a:pt x="445" y="112"/>
                  </a:moveTo>
                  <a:cubicBezTo>
                    <a:pt x="428" y="121"/>
                    <a:pt x="413" y="130"/>
                    <a:pt x="398" y="140"/>
                  </a:cubicBezTo>
                  <a:lnTo>
                    <a:pt x="398" y="140"/>
                  </a:lnTo>
                  <a:cubicBezTo>
                    <a:pt x="406" y="136"/>
                    <a:pt x="417" y="133"/>
                    <a:pt x="431" y="126"/>
                  </a:cubicBezTo>
                  <a:lnTo>
                    <a:pt x="445" y="112"/>
                  </a:lnTo>
                  <a:close/>
                  <a:moveTo>
                    <a:pt x="398" y="140"/>
                  </a:moveTo>
                  <a:cubicBezTo>
                    <a:pt x="389" y="143"/>
                    <a:pt x="382" y="147"/>
                    <a:pt x="375" y="154"/>
                  </a:cubicBezTo>
                  <a:lnTo>
                    <a:pt x="319" y="195"/>
                  </a:lnTo>
                  <a:lnTo>
                    <a:pt x="310" y="205"/>
                  </a:lnTo>
                  <a:lnTo>
                    <a:pt x="310" y="205"/>
                  </a:lnTo>
                  <a:cubicBezTo>
                    <a:pt x="337" y="182"/>
                    <a:pt x="366" y="160"/>
                    <a:pt x="398" y="140"/>
                  </a:cubicBezTo>
                  <a:close/>
                  <a:moveTo>
                    <a:pt x="310" y="205"/>
                  </a:moveTo>
                  <a:cubicBezTo>
                    <a:pt x="288" y="224"/>
                    <a:pt x="267" y="244"/>
                    <a:pt x="249" y="265"/>
                  </a:cubicBezTo>
                  <a:lnTo>
                    <a:pt x="249" y="265"/>
                  </a:lnTo>
                  <a:cubicBezTo>
                    <a:pt x="249" y="265"/>
                    <a:pt x="249" y="265"/>
                    <a:pt x="250" y="265"/>
                  </a:cubicBezTo>
                  <a:lnTo>
                    <a:pt x="292" y="223"/>
                  </a:lnTo>
                  <a:lnTo>
                    <a:pt x="310" y="205"/>
                  </a:lnTo>
                  <a:close/>
                  <a:moveTo>
                    <a:pt x="249" y="265"/>
                  </a:moveTo>
                  <a:lnTo>
                    <a:pt x="249" y="265"/>
                  </a:lnTo>
                  <a:cubicBezTo>
                    <a:pt x="236" y="266"/>
                    <a:pt x="235" y="280"/>
                    <a:pt x="222" y="293"/>
                  </a:cubicBezTo>
                  <a:lnTo>
                    <a:pt x="180" y="349"/>
                  </a:lnTo>
                  <a:cubicBezTo>
                    <a:pt x="166" y="363"/>
                    <a:pt x="152" y="377"/>
                    <a:pt x="152" y="405"/>
                  </a:cubicBezTo>
                  <a:lnTo>
                    <a:pt x="124" y="447"/>
                  </a:lnTo>
                  <a:cubicBezTo>
                    <a:pt x="124" y="474"/>
                    <a:pt x="110" y="488"/>
                    <a:pt x="110" y="502"/>
                  </a:cubicBezTo>
                  <a:lnTo>
                    <a:pt x="96" y="558"/>
                  </a:lnTo>
                  <a:cubicBezTo>
                    <a:pt x="82" y="572"/>
                    <a:pt x="82" y="586"/>
                    <a:pt x="82" y="614"/>
                  </a:cubicBezTo>
                  <a:lnTo>
                    <a:pt x="82" y="656"/>
                  </a:lnTo>
                  <a:lnTo>
                    <a:pt x="82" y="698"/>
                  </a:lnTo>
                  <a:lnTo>
                    <a:pt x="82" y="753"/>
                  </a:lnTo>
                  <a:cubicBezTo>
                    <a:pt x="124" y="1060"/>
                    <a:pt x="445" y="1325"/>
                    <a:pt x="849" y="1325"/>
                  </a:cubicBezTo>
                  <a:cubicBezTo>
                    <a:pt x="1017" y="1325"/>
                    <a:pt x="1170" y="1270"/>
                    <a:pt x="1296" y="1200"/>
                  </a:cubicBezTo>
                  <a:lnTo>
                    <a:pt x="1296" y="1200"/>
                  </a:lnTo>
                  <a:cubicBezTo>
                    <a:pt x="1146" y="1281"/>
                    <a:pt x="994" y="1315"/>
                    <a:pt x="852" y="1315"/>
                  </a:cubicBezTo>
                  <a:cubicBezTo>
                    <a:pt x="677" y="1315"/>
                    <a:pt x="519" y="1263"/>
                    <a:pt x="403" y="1186"/>
                  </a:cubicBezTo>
                  <a:cubicBezTo>
                    <a:pt x="50" y="960"/>
                    <a:pt x="0" y="542"/>
                    <a:pt x="249" y="265"/>
                  </a:cubicBezTo>
                  <a:close/>
                </a:path>
              </a:pathLst>
            </a:custGeom>
            <a:solidFill>
              <a:srgbClr val="60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5"/>
            <p:cNvSpPr/>
            <p:nvPr/>
          </p:nvSpPr>
          <p:spPr>
            <a:xfrm>
              <a:off x="4557100" y="3481000"/>
              <a:ext cx="14675" cy="14850"/>
            </a:xfrm>
            <a:custGeom>
              <a:avLst/>
              <a:gdLst/>
              <a:ahLst/>
              <a:cxnLst/>
              <a:rect l="l" t="t" r="r" b="b"/>
              <a:pathLst>
                <a:path w="587" h="594" extrusionOk="0">
                  <a:moveTo>
                    <a:pt x="496" y="0"/>
                  </a:moveTo>
                  <a:cubicBezTo>
                    <a:pt x="487" y="0"/>
                    <a:pt x="479" y="3"/>
                    <a:pt x="475" y="7"/>
                  </a:cubicBezTo>
                  <a:cubicBezTo>
                    <a:pt x="447" y="21"/>
                    <a:pt x="447" y="21"/>
                    <a:pt x="364" y="188"/>
                  </a:cubicBezTo>
                  <a:cubicBezTo>
                    <a:pt x="364" y="202"/>
                    <a:pt x="350" y="230"/>
                    <a:pt x="308" y="272"/>
                  </a:cubicBezTo>
                  <a:cubicBezTo>
                    <a:pt x="238" y="356"/>
                    <a:pt x="196" y="398"/>
                    <a:pt x="99" y="467"/>
                  </a:cubicBezTo>
                  <a:cubicBezTo>
                    <a:pt x="71" y="481"/>
                    <a:pt x="29" y="509"/>
                    <a:pt x="15" y="537"/>
                  </a:cubicBezTo>
                  <a:cubicBezTo>
                    <a:pt x="1" y="551"/>
                    <a:pt x="15" y="565"/>
                    <a:pt x="57" y="579"/>
                  </a:cubicBezTo>
                  <a:cubicBezTo>
                    <a:pt x="73" y="589"/>
                    <a:pt x="95" y="593"/>
                    <a:pt x="120" y="593"/>
                  </a:cubicBezTo>
                  <a:cubicBezTo>
                    <a:pt x="206" y="593"/>
                    <a:pt x="333" y="543"/>
                    <a:pt x="419" y="467"/>
                  </a:cubicBezTo>
                  <a:cubicBezTo>
                    <a:pt x="587" y="272"/>
                    <a:pt x="559" y="119"/>
                    <a:pt x="559" y="77"/>
                  </a:cubicBezTo>
                  <a:cubicBezTo>
                    <a:pt x="549" y="17"/>
                    <a:pt x="518" y="0"/>
                    <a:pt x="496" y="0"/>
                  </a:cubicBezTo>
                  <a:close/>
                </a:path>
              </a:pathLst>
            </a:custGeom>
            <a:solidFill>
              <a:srgbClr val="D0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5"/>
            <p:cNvSpPr/>
            <p:nvPr/>
          </p:nvSpPr>
          <p:spPr>
            <a:xfrm>
              <a:off x="4557800" y="3482300"/>
              <a:ext cx="15375" cy="13875"/>
            </a:xfrm>
            <a:custGeom>
              <a:avLst/>
              <a:gdLst/>
              <a:ahLst/>
              <a:cxnLst/>
              <a:rect l="l" t="t" r="r" b="b"/>
              <a:pathLst>
                <a:path w="615" h="555" extrusionOk="0">
                  <a:moveTo>
                    <a:pt x="468" y="0"/>
                  </a:moveTo>
                  <a:cubicBezTo>
                    <a:pt x="461" y="0"/>
                    <a:pt x="454" y="4"/>
                    <a:pt x="447" y="11"/>
                  </a:cubicBezTo>
                  <a:cubicBezTo>
                    <a:pt x="419" y="25"/>
                    <a:pt x="419" y="25"/>
                    <a:pt x="350" y="150"/>
                  </a:cubicBezTo>
                  <a:cubicBezTo>
                    <a:pt x="350" y="164"/>
                    <a:pt x="322" y="220"/>
                    <a:pt x="266" y="276"/>
                  </a:cubicBezTo>
                  <a:cubicBezTo>
                    <a:pt x="196" y="346"/>
                    <a:pt x="98" y="388"/>
                    <a:pt x="29" y="485"/>
                  </a:cubicBezTo>
                  <a:cubicBezTo>
                    <a:pt x="1" y="485"/>
                    <a:pt x="1" y="499"/>
                    <a:pt x="1" y="499"/>
                  </a:cubicBezTo>
                  <a:cubicBezTo>
                    <a:pt x="1" y="513"/>
                    <a:pt x="43" y="527"/>
                    <a:pt x="112" y="555"/>
                  </a:cubicBezTo>
                  <a:cubicBezTo>
                    <a:pt x="419" y="527"/>
                    <a:pt x="615" y="136"/>
                    <a:pt x="489" y="11"/>
                  </a:cubicBezTo>
                  <a:cubicBezTo>
                    <a:pt x="482" y="4"/>
                    <a:pt x="475" y="0"/>
                    <a:pt x="468" y="0"/>
                  </a:cubicBezTo>
                  <a:close/>
                </a:path>
              </a:pathLst>
            </a:custGeom>
            <a:solidFill>
              <a:srgbClr val="D2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5"/>
            <p:cNvSpPr/>
            <p:nvPr/>
          </p:nvSpPr>
          <p:spPr>
            <a:xfrm>
              <a:off x="4530600" y="3468600"/>
              <a:ext cx="29675" cy="31425"/>
            </a:xfrm>
            <a:custGeom>
              <a:avLst/>
              <a:gdLst/>
              <a:ahLst/>
              <a:cxnLst/>
              <a:rect l="l" t="t" r="r" b="b"/>
              <a:pathLst>
                <a:path w="1187" h="1257" extrusionOk="0">
                  <a:moveTo>
                    <a:pt x="587" y="1"/>
                  </a:moveTo>
                  <a:cubicBezTo>
                    <a:pt x="559" y="1"/>
                    <a:pt x="531" y="15"/>
                    <a:pt x="517" y="15"/>
                  </a:cubicBezTo>
                  <a:lnTo>
                    <a:pt x="461" y="57"/>
                  </a:lnTo>
                  <a:cubicBezTo>
                    <a:pt x="447" y="71"/>
                    <a:pt x="433" y="71"/>
                    <a:pt x="419" y="85"/>
                  </a:cubicBezTo>
                  <a:lnTo>
                    <a:pt x="363" y="126"/>
                  </a:lnTo>
                  <a:lnTo>
                    <a:pt x="322" y="154"/>
                  </a:lnTo>
                  <a:lnTo>
                    <a:pt x="294" y="196"/>
                  </a:lnTo>
                  <a:cubicBezTo>
                    <a:pt x="280" y="196"/>
                    <a:pt x="280" y="210"/>
                    <a:pt x="252" y="224"/>
                  </a:cubicBezTo>
                  <a:lnTo>
                    <a:pt x="224" y="280"/>
                  </a:lnTo>
                  <a:cubicBezTo>
                    <a:pt x="210" y="294"/>
                    <a:pt x="182" y="308"/>
                    <a:pt x="182" y="336"/>
                  </a:cubicBezTo>
                  <a:lnTo>
                    <a:pt x="168" y="378"/>
                  </a:lnTo>
                  <a:cubicBezTo>
                    <a:pt x="168" y="405"/>
                    <a:pt x="154" y="419"/>
                    <a:pt x="154" y="433"/>
                  </a:cubicBezTo>
                  <a:lnTo>
                    <a:pt x="140" y="489"/>
                  </a:lnTo>
                  <a:cubicBezTo>
                    <a:pt x="112" y="503"/>
                    <a:pt x="112" y="517"/>
                    <a:pt x="112" y="545"/>
                  </a:cubicBezTo>
                  <a:lnTo>
                    <a:pt x="112" y="587"/>
                  </a:lnTo>
                  <a:lnTo>
                    <a:pt x="112" y="629"/>
                  </a:lnTo>
                  <a:lnTo>
                    <a:pt x="112" y="684"/>
                  </a:lnTo>
                  <a:cubicBezTo>
                    <a:pt x="168" y="991"/>
                    <a:pt x="489" y="1256"/>
                    <a:pt x="880" y="1256"/>
                  </a:cubicBezTo>
                  <a:cubicBezTo>
                    <a:pt x="991" y="1256"/>
                    <a:pt x="1089" y="1242"/>
                    <a:pt x="1186" y="1201"/>
                  </a:cubicBezTo>
                  <a:lnTo>
                    <a:pt x="1186" y="1201"/>
                  </a:lnTo>
                  <a:cubicBezTo>
                    <a:pt x="1088" y="1230"/>
                    <a:pt x="994" y="1240"/>
                    <a:pt x="909" y="1240"/>
                  </a:cubicBezTo>
                  <a:cubicBezTo>
                    <a:pt x="753" y="1240"/>
                    <a:pt x="632" y="1205"/>
                    <a:pt x="587" y="1187"/>
                  </a:cubicBezTo>
                  <a:cubicBezTo>
                    <a:pt x="1" y="936"/>
                    <a:pt x="1" y="238"/>
                    <a:pt x="587" y="1"/>
                  </a:cubicBezTo>
                  <a:close/>
                </a:path>
              </a:pathLst>
            </a:custGeom>
            <a:solidFill>
              <a:srgbClr val="5D5A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5"/>
            <p:cNvSpPr/>
            <p:nvPr/>
          </p:nvSpPr>
          <p:spPr>
            <a:xfrm>
              <a:off x="4558500" y="3482650"/>
              <a:ext cx="13975" cy="12825"/>
            </a:xfrm>
            <a:custGeom>
              <a:avLst/>
              <a:gdLst/>
              <a:ahLst/>
              <a:cxnLst/>
              <a:rect l="l" t="t" r="r" b="b"/>
              <a:pathLst>
                <a:path w="559" h="513" extrusionOk="0">
                  <a:moveTo>
                    <a:pt x="424" y="0"/>
                  </a:moveTo>
                  <a:cubicBezTo>
                    <a:pt x="416" y="0"/>
                    <a:pt x="405" y="4"/>
                    <a:pt x="391" y="11"/>
                  </a:cubicBezTo>
                  <a:cubicBezTo>
                    <a:pt x="335" y="53"/>
                    <a:pt x="322" y="122"/>
                    <a:pt x="294" y="164"/>
                  </a:cubicBezTo>
                  <a:cubicBezTo>
                    <a:pt x="280" y="206"/>
                    <a:pt x="252" y="220"/>
                    <a:pt x="238" y="234"/>
                  </a:cubicBezTo>
                  <a:cubicBezTo>
                    <a:pt x="182" y="290"/>
                    <a:pt x="84" y="374"/>
                    <a:pt x="84" y="374"/>
                  </a:cubicBezTo>
                  <a:cubicBezTo>
                    <a:pt x="43" y="415"/>
                    <a:pt x="1" y="443"/>
                    <a:pt x="1" y="471"/>
                  </a:cubicBezTo>
                  <a:cubicBezTo>
                    <a:pt x="1" y="499"/>
                    <a:pt x="29" y="513"/>
                    <a:pt x="43" y="513"/>
                  </a:cubicBezTo>
                  <a:cubicBezTo>
                    <a:pt x="363" y="513"/>
                    <a:pt x="559" y="122"/>
                    <a:pt x="447" y="11"/>
                  </a:cubicBezTo>
                  <a:cubicBezTo>
                    <a:pt x="440" y="4"/>
                    <a:pt x="433" y="0"/>
                    <a:pt x="424" y="0"/>
                  </a:cubicBezTo>
                  <a:close/>
                </a:path>
              </a:pathLst>
            </a:custGeom>
            <a:solidFill>
              <a:srgbClr val="D4D2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5"/>
            <p:cNvSpPr/>
            <p:nvPr/>
          </p:nvSpPr>
          <p:spPr>
            <a:xfrm>
              <a:off x="4559200" y="3483350"/>
              <a:ext cx="11875" cy="12125"/>
            </a:xfrm>
            <a:custGeom>
              <a:avLst/>
              <a:gdLst/>
              <a:ahLst/>
              <a:cxnLst/>
              <a:rect l="l" t="t" r="r" b="b"/>
              <a:pathLst>
                <a:path w="475" h="485" extrusionOk="0">
                  <a:moveTo>
                    <a:pt x="396" y="0"/>
                  </a:moveTo>
                  <a:cubicBezTo>
                    <a:pt x="388" y="0"/>
                    <a:pt x="377" y="4"/>
                    <a:pt x="363" y="11"/>
                  </a:cubicBezTo>
                  <a:cubicBezTo>
                    <a:pt x="321" y="67"/>
                    <a:pt x="266" y="164"/>
                    <a:pt x="210" y="234"/>
                  </a:cubicBezTo>
                  <a:cubicBezTo>
                    <a:pt x="182" y="276"/>
                    <a:pt x="126" y="318"/>
                    <a:pt x="112" y="332"/>
                  </a:cubicBezTo>
                  <a:cubicBezTo>
                    <a:pt x="15" y="401"/>
                    <a:pt x="1" y="415"/>
                    <a:pt x="1" y="457"/>
                  </a:cubicBezTo>
                  <a:cubicBezTo>
                    <a:pt x="1" y="471"/>
                    <a:pt x="56" y="471"/>
                    <a:pt x="70" y="485"/>
                  </a:cubicBezTo>
                  <a:cubicBezTo>
                    <a:pt x="70" y="485"/>
                    <a:pt x="252" y="485"/>
                    <a:pt x="377" y="304"/>
                  </a:cubicBezTo>
                  <a:cubicBezTo>
                    <a:pt x="433" y="206"/>
                    <a:pt x="475" y="67"/>
                    <a:pt x="419" y="11"/>
                  </a:cubicBezTo>
                  <a:cubicBezTo>
                    <a:pt x="412" y="4"/>
                    <a:pt x="405" y="0"/>
                    <a:pt x="396" y="0"/>
                  </a:cubicBezTo>
                  <a:close/>
                </a:path>
              </a:pathLst>
            </a:custGeom>
            <a:solidFill>
              <a:srgbClr val="D6D4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5"/>
            <p:cNvSpPr/>
            <p:nvPr/>
          </p:nvSpPr>
          <p:spPr>
            <a:xfrm>
              <a:off x="4559200" y="3483825"/>
              <a:ext cx="11175" cy="11450"/>
            </a:xfrm>
            <a:custGeom>
              <a:avLst/>
              <a:gdLst/>
              <a:ahLst/>
              <a:cxnLst/>
              <a:rect l="l" t="t" r="r" b="b"/>
              <a:pathLst>
                <a:path w="447" h="458" extrusionOk="0">
                  <a:moveTo>
                    <a:pt x="388" y="0"/>
                  </a:moveTo>
                  <a:cubicBezTo>
                    <a:pt x="373" y="0"/>
                    <a:pt x="357" y="12"/>
                    <a:pt x="349" y="20"/>
                  </a:cubicBezTo>
                  <a:cubicBezTo>
                    <a:pt x="294" y="75"/>
                    <a:pt x="266" y="159"/>
                    <a:pt x="210" y="215"/>
                  </a:cubicBezTo>
                  <a:lnTo>
                    <a:pt x="70" y="354"/>
                  </a:lnTo>
                  <a:cubicBezTo>
                    <a:pt x="42" y="368"/>
                    <a:pt x="15" y="382"/>
                    <a:pt x="15" y="396"/>
                  </a:cubicBezTo>
                  <a:cubicBezTo>
                    <a:pt x="15" y="396"/>
                    <a:pt x="15" y="424"/>
                    <a:pt x="1" y="438"/>
                  </a:cubicBezTo>
                  <a:lnTo>
                    <a:pt x="15" y="452"/>
                  </a:lnTo>
                  <a:cubicBezTo>
                    <a:pt x="18" y="455"/>
                    <a:pt x="28" y="458"/>
                    <a:pt x="43" y="458"/>
                  </a:cubicBezTo>
                  <a:cubicBezTo>
                    <a:pt x="95" y="458"/>
                    <a:pt x="207" y="430"/>
                    <a:pt x="335" y="313"/>
                  </a:cubicBezTo>
                  <a:cubicBezTo>
                    <a:pt x="405" y="243"/>
                    <a:pt x="447" y="103"/>
                    <a:pt x="419" y="34"/>
                  </a:cubicBezTo>
                  <a:cubicBezTo>
                    <a:pt x="413" y="8"/>
                    <a:pt x="401" y="0"/>
                    <a:pt x="388" y="0"/>
                  </a:cubicBezTo>
                  <a:close/>
                </a:path>
              </a:pathLst>
            </a:custGeom>
            <a:solidFill>
              <a:srgbClr val="D7D5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5"/>
            <p:cNvSpPr/>
            <p:nvPr/>
          </p:nvSpPr>
          <p:spPr>
            <a:xfrm>
              <a:off x="4559550" y="3484300"/>
              <a:ext cx="10475" cy="10700"/>
            </a:xfrm>
            <a:custGeom>
              <a:avLst/>
              <a:gdLst/>
              <a:ahLst/>
              <a:cxnLst/>
              <a:rect l="l" t="t" r="r" b="b"/>
              <a:pathLst>
                <a:path w="419" h="428" extrusionOk="0">
                  <a:moveTo>
                    <a:pt x="380" y="0"/>
                  </a:moveTo>
                  <a:cubicBezTo>
                    <a:pt x="364" y="0"/>
                    <a:pt x="344" y="20"/>
                    <a:pt x="335" y="29"/>
                  </a:cubicBezTo>
                  <a:cubicBezTo>
                    <a:pt x="280" y="70"/>
                    <a:pt x="266" y="112"/>
                    <a:pt x="238" y="154"/>
                  </a:cubicBezTo>
                  <a:cubicBezTo>
                    <a:pt x="210" y="154"/>
                    <a:pt x="210" y="168"/>
                    <a:pt x="196" y="196"/>
                  </a:cubicBezTo>
                  <a:lnTo>
                    <a:pt x="42" y="349"/>
                  </a:lnTo>
                  <a:cubicBezTo>
                    <a:pt x="42" y="363"/>
                    <a:pt x="28" y="363"/>
                    <a:pt x="28" y="377"/>
                  </a:cubicBezTo>
                  <a:lnTo>
                    <a:pt x="1" y="391"/>
                  </a:lnTo>
                  <a:lnTo>
                    <a:pt x="28" y="419"/>
                  </a:lnTo>
                  <a:cubicBezTo>
                    <a:pt x="32" y="423"/>
                    <a:pt x="46" y="427"/>
                    <a:pt x="66" y="427"/>
                  </a:cubicBezTo>
                  <a:cubicBezTo>
                    <a:pt x="117" y="427"/>
                    <a:pt x="212" y="403"/>
                    <a:pt x="321" y="294"/>
                  </a:cubicBezTo>
                  <a:cubicBezTo>
                    <a:pt x="391" y="224"/>
                    <a:pt x="419" y="98"/>
                    <a:pt x="405" y="29"/>
                  </a:cubicBezTo>
                  <a:cubicBezTo>
                    <a:pt x="400" y="7"/>
                    <a:pt x="391" y="0"/>
                    <a:pt x="380" y="0"/>
                  </a:cubicBezTo>
                  <a:close/>
                </a:path>
              </a:pathLst>
            </a:custGeom>
            <a:solidFill>
              <a:srgbClr val="D9D7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5"/>
            <p:cNvSpPr/>
            <p:nvPr/>
          </p:nvSpPr>
          <p:spPr>
            <a:xfrm>
              <a:off x="4560600" y="3484950"/>
              <a:ext cx="10125" cy="10050"/>
            </a:xfrm>
            <a:custGeom>
              <a:avLst/>
              <a:gdLst/>
              <a:ahLst/>
              <a:cxnLst/>
              <a:rect l="l" t="t" r="r" b="b"/>
              <a:pathLst>
                <a:path w="405" h="402" extrusionOk="0">
                  <a:moveTo>
                    <a:pt x="346" y="0"/>
                  </a:moveTo>
                  <a:cubicBezTo>
                    <a:pt x="340" y="0"/>
                    <a:pt x="335" y="3"/>
                    <a:pt x="335" y="3"/>
                  </a:cubicBezTo>
                  <a:cubicBezTo>
                    <a:pt x="307" y="30"/>
                    <a:pt x="293" y="30"/>
                    <a:pt x="293" y="44"/>
                  </a:cubicBezTo>
                  <a:cubicBezTo>
                    <a:pt x="238" y="100"/>
                    <a:pt x="210" y="142"/>
                    <a:pt x="154" y="198"/>
                  </a:cubicBezTo>
                  <a:lnTo>
                    <a:pt x="98" y="254"/>
                  </a:lnTo>
                  <a:cubicBezTo>
                    <a:pt x="70" y="268"/>
                    <a:pt x="28" y="323"/>
                    <a:pt x="14" y="337"/>
                  </a:cubicBezTo>
                  <a:cubicBezTo>
                    <a:pt x="14" y="337"/>
                    <a:pt x="0" y="351"/>
                    <a:pt x="28" y="379"/>
                  </a:cubicBezTo>
                  <a:lnTo>
                    <a:pt x="28" y="393"/>
                  </a:lnTo>
                  <a:cubicBezTo>
                    <a:pt x="28" y="393"/>
                    <a:pt x="44" y="401"/>
                    <a:pt x="73" y="401"/>
                  </a:cubicBezTo>
                  <a:cubicBezTo>
                    <a:pt x="119" y="401"/>
                    <a:pt x="198" y="380"/>
                    <a:pt x="293" y="268"/>
                  </a:cubicBezTo>
                  <a:cubicBezTo>
                    <a:pt x="363" y="198"/>
                    <a:pt x="405" y="72"/>
                    <a:pt x="377" y="30"/>
                  </a:cubicBezTo>
                  <a:cubicBezTo>
                    <a:pt x="369" y="5"/>
                    <a:pt x="355" y="0"/>
                    <a:pt x="346" y="0"/>
                  </a:cubicBezTo>
                  <a:close/>
                </a:path>
              </a:pathLst>
            </a:custGeom>
            <a:solidFill>
              <a:srgbClr val="DAD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5"/>
            <p:cNvSpPr/>
            <p:nvPr/>
          </p:nvSpPr>
          <p:spPr>
            <a:xfrm>
              <a:off x="4561300" y="3485200"/>
              <a:ext cx="9775" cy="9600"/>
            </a:xfrm>
            <a:custGeom>
              <a:avLst/>
              <a:gdLst/>
              <a:ahLst/>
              <a:cxnLst/>
              <a:rect l="l" t="t" r="r" b="b"/>
              <a:pathLst>
                <a:path w="391" h="384" extrusionOk="0">
                  <a:moveTo>
                    <a:pt x="322" y="0"/>
                  </a:moveTo>
                  <a:cubicBezTo>
                    <a:pt x="313" y="0"/>
                    <a:pt x="307" y="6"/>
                    <a:pt x="307" y="6"/>
                  </a:cubicBezTo>
                  <a:lnTo>
                    <a:pt x="265" y="48"/>
                  </a:lnTo>
                  <a:cubicBezTo>
                    <a:pt x="223" y="90"/>
                    <a:pt x="196" y="132"/>
                    <a:pt x="168" y="174"/>
                  </a:cubicBezTo>
                  <a:lnTo>
                    <a:pt x="28" y="313"/>
                  </a:lnTo>
                  <a:cubicBezTo>
                    <a:pt x="0" y="327"/>
                    <a:pt x="0" y="327"/>
                    <a:pt x="0" y="341"/>
                  </a:cubicBezTo>
                  <a:cubicBezTo>
                    <a:pt x="28" y="369"/>
                    <a:pt x="28" y="369"/>
                    <a:pt x="56" y="383"/>
                  </a:cubicBezTo>
                  <a:cubicBezTo>
                    <a:pt x="279" y="341"/>
                    <a:pt x="391" y="48"/>
                    <a:pt x="335" y="6"/>
                  </a:cubicBezTo>
                  <a:cubicBezTo>
                    <a:pt x="330" y="2"/>
                    <a:pt x="326" y="0"/>
                    <a:pt x="322" y="0"/>
                  </a:cubicBezTo>
                  <a:close/>
                </a:path>
              </a:pathLst>
            </a:custGeom>
            <a:solidFill>
              <a:srgbClr val="DC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5"/>
            <p:cNvSpPr/>
            <p:nvPr/>
          </p:nvSpPr>
          <p:spPr>
            <a:xfrm>
              <a:off x="4562000" y="3485900"/>
              <a:ext cx="8375" cy="8550"/>
            </a:xfrm>
            <a:custGeom>
              <a:avLst/>
              <a:gdLst/>
              <a:ahLst/>
              <a:cxnLst/>
              <a:rect l="l" t="t" r="r" b="b"/>
              <a:pathLst>
                <a:path w="335" h="342" extrusionOk="0">
                  <a:moveTo>
                    <a:pt x="278" y="1"/>
                  </a:moveTo>
                  <a:cubicBezTo>
                    <a:pt x="264" y="1"/>
                    <a:pt x="247" y="10"/>
                    <a:pt x="237" y="20"/>
                  </a:cubicBezTo>
                  <a:lnTo>
                    <a:pt x="14" y="271"/>
                  </a:lnTo>
                  <a:cubicBezTo>
                    <a:pt x="0" y="299"/>
                    <a:pt x="0" y="299"/>
                    <a:pt x="0" y="313"/>
                  </a:cubicBezTo>
                  <a:cubicBezTo>
                    <a:pt x="0" y="313"/>
                    <a:pt x="14" y="341"/>
                    <a:pt x="28" y="341"/>
                  </a:cubicBezTo>
                  <a:cubicBezTo>
                    <a:pt x="237" y="299"/>
                    <a:pt x="335" y="34"/>
                    <a:pt x="293" y="6"/>
                  </a:cubicBezTo>
                  <a:cubicBezTo>
                    <a:pt x="289" y="2"/>
                    <a:pt x="284" y="1"/>
                    <a:pt x="278" y="1"/>
                  </a:cubicBezTo>
                  <a:close/>
                </a:path>
              </a:pathLst>
            </a:custGeom>
            <a:solidFill>
              <a:srgbClr val="DD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5"/>
            <p:cNvSpPr/>
            <p:nvPr/>
          </p:nvSpPr>
          <p:spPr>
            <a:xfrm>
              <a:off x="4562350" y="3486250"/>
              <a:ext cx="8375" cy="7500"/>
            </a:xfrm>
            <a:custGeom>
              <a:avLst/>
              <a:gdLst/>
              <a:ahLst/>
              <a:cxnLst/>
              <a:rect l="l" t="t" r="r" b="b"/>
              <a:pathLst>
                <a:path w="335" h="300" extrusionOk="0">
                  <a:moveTo>
                    <a:pt x="264" y="1"/>
                  </a:moveTo>
                  <a:cubicBezTo>
                    <a:pt x="250" y="1"/>
                    <a:pt x="233" y="10"/>
                    <a:pt x="223" y="20"/>
                  </a:cubicBezTo>
                  <a:cubicBezTo>
                    <a:pt x="223" y="20"/>
                    <a:pt x="14" y="257"/>
                    <a:pt x="14" y="271"/>
                  </a:cubicBezTo>
                  <a:cubicBezTo>
                    <a:pt x="14" y="271"/>
                    <a:pt x="0" y="285"/>
                    <a:pt x="28" y="299"/>
                  </a:cubicBezTo>
                  <a:lnTo>
                    <a:pt x="70" y="299"/>
                  </a:lnTo>
                  <a:cubicBezTo>
                    <a:pt x="223" y="257"/>
                    <a:pt x="335" y="48"/>
                    <a:pt x="279" y="6"/>
                  </a:cubicBezTo>
                  <a:cubicBezTo>
                    <a:pt x="275" y="2"/>
                    <a:pt x="270" y="1"/>
                    <a:pt x="264" y="1"/>
                  </a:cubicBezTo>
                  <a:close/>
                </a:path>
              </a:pathLst>
            </a:custGeom>
            <a:solidFill>
              <a:srgbClr val="DE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5"/>
            <p:cNvSpPr/>
            <p:nvPr/>
          </p:nvSpPr>
          <p:spPr>
            <a:xfrm>
              <a:off x="4563050" y="3486750"/>
              <a:ext cx="6975" cy="6650"/>
            </a:xfrm>
            <a:custGeom>
              <a:avLst/>
              <a:gdLst/>
              <a:ahLst/>
              <a:cxnLst/>
              <a:rect l="l" t="t" r="r" b="b"/>
              <a:pathLst>
                <a:path w="279" h="266" extrusionOk="0">
                  <a:moveTo>
                    <a:pt x="237" y="0"/>
                  </a:moveTo>
                  <a:lnTo>
                    <a:pt x="237" y="0"/>
                  </a:lnTo>
                  <a:cubicBezTo>
                    <a:pt x="237" y="0"/>
                    <a:pt x="209" y="0"/>
                    <a:pt x="181" y="42"/>
                  </a:cubicBezTo>
                  <a:cubicBezTo>
                    <a:pt x="181" y="42"/>
                    <a:pt x="0" y="210"/>
                    <a:pt x="0" y="251"/>
                  </a:cubicBezTo>
                  <a:cubicBezTo>
                    <a:pt x="0" y="265"/>
                    <a:pt x="28" y="265"/>
                    <a:pt x="28" y="265"/>
                  </a:cubicBezTo>
                  <a:cubicBezTo>
                    <a:pt x="140" y="265"/>
                    <a:pt x="279" y="42"/>
                    <a:pt x="237" y="0"/>
                  </a:cubicBezTo>
                  <a:close/>
                </a:path>
              </a:pathLst>
            </a:custGeom>
            <a:solidFill>
              <a:srgbClr val="E0D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5"/>
            <p:cNvSpPr/>
            <p:nvPr/>
          </p:nvSpPr>
          <p:spPr>
            <a:xfrm>
              <a:off x="4553625" y="3466875"/>
              <a:ext cx="3850" cy="375"/>
            </a:xfrm>
            <a:custGeom>
              <a:avLst/>
              <a:gdLst/>
              <a:ahLst/>
              <a:cxnLst/>
              <a:rect l="l" t="t" r="r" b="b"/>
              <a:pathLst>
                <a:path w="154" h="15" extrusionOk="0">
                  <a:moveTo>
                    <a:pt x="0" y="0"/>
                  </a:moveTo>
                  <a:cubicBezTo>
                    <a:pt x="70" y="0"/>
                    <a:pt x="84" y="0"/>
                    <a:pt x="154" y="14"/>
                  </a:cubicBezTo>
                  <a:lnTo>
                    <a:pt x="140" y="0"/>
                  </a:lnTo>
                  <a:close/>
                </a:path>
              </a:pathLst>
            </a:custGeom>
            <a:solidFill>
              <a:srgbClr val="676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5"/>
            <p:cNvSpPr/>
            <p:nvPr/>
          </p:nvSpPr>
          <p:spPr>
            <a:xfrm>
              <a:off x="4563725" y="3487775"/>
              <a:ext cx="5625" cy="5425"/>
            </a:xfrm>
            <a:custGeom>
              <a:avLst/>
              <a:gdLst/>
              <a:ahLst/>
              <a:cxnLst/>
              <a:rect l="l" t="t" r="r" b="b"/>
              <a:pathLst>
                <a:path w="225" h="217" extrusionOk="0">
                  <a:moveTo>
                    <a:pt x="180" y="0"/>
                  </a:moveTo>
                  <a:cubicBezTo>
                    <a:pt x="157" y="0"/>
                    <a:pt x="15" y="169"/>
                    <a:pt x="15" y="169"/>
                  </a:cubicBezTo>
                  <a:cubicBezTo>
                    <a:pt x="15" y="169"/>
                    <a:pt x="1" y="196"/>
                    <a:pt x="15" y="210"/>
                  </a:cubicBezTo>
                  <a:cubicBezTo>
                    <a:pt x="15" y="215"/>
                    <a:pt x="16" y="217"/>
                    <a:pt x="19" y="217"/>
                  </a:cubicBezTo>
                  <a:cubicBezTo>
                    <a:pt x="24" y="217"/>
                    <a:pt x="33" y="210"/>
                    <a:pt x="43" y="210"/>
                  </a:cubicBezTo>
                  <a:cubicBezTo>
                    <a:pt x="154" y="155"/>
                    <a:pt x="224" y="15"/>
                    <a:pt x="182" y="1"/>
                  </a:cubicBezTo>
                  <a:cubicBezTo>
                    <a:pt x="182" y="1"/>
                    <a:pt x="181" y="0"/>
                    <a:pt x="180" y="0"/>
                  </a:cubicBezTo>
                  <a:close/>
                </a:path>
              </a:pathLst>
            </a:custGeom>
            <a:solidFill>
              <a:srgbClr val="E1DF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4553975" y="3466875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0" y="0"/>
                  </a:moveTo>
                  <a:lnTo>
                    <a:pt x="1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4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4564425" y="3488150"/>
              <a:ext cx="4925" cy="4375"/>
            </a:xfrm>
            <a:custGeom>
              <a:avLst/>
              <a:gdLst/>
              <a:ahLst/>
              <a:cxnLst/>
              <a:rect l="l" t="t" r="r" b="b"/>
              <a:pathLst>
                <a:path w="197" h="175" extrusionOk="0">
                  <a:moveTo>
                    <a:pt x="154" y="0"/>
                  </a:moveTo>
                  <a:cubicBezTo>
                    <a:pt x="140" y="0"/>
                    <a:pt x="140" y="14"/>
                    <a:pt x="126" y="14"/>
                  </a:cubicBezTo>
                  <a:lnTo>
                    <a:pt x="71" y="70"/>
                  </a:lnTo>
                  <a:cubicBezTo>
                    <a:pt x="43" y="112"/>
                    <a:pt x="15" y="126"/>
                    <a:pt x="1" y="154"/>
                  </a:cubicBezTo>
                  <a:cubicBezTo>
                    <a:pt x="1" y="167"/>
                    <a:pt x="4" y="174"/>
                    <a:pt x="11" y="174"/>
                  </a:cubicBezTo>
                  <a:cubicBezTo>
                    <a:pt x="18" y="174"/>
                    <a:pt x="29" y="167"/>
                    <a:pt x="43" y="154"/>
                  </a:cubicBezTo>
                  <a:cubicBezTo>
                    <a:pt x="112" y="154"/>
                    <a:pt x="196" y="14"/>
                    <a:pt x="154" y="0"/>
                  </a:cubicBezTo>
                  <a:close/>
                </a:path>
              </a:pathLst>
            </a:custGeom>
            <a:solidFill>
              <a:srgbClr val="E2E1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4565475" y="3489175"/>
              <a:ext cx="2475" cy="2275"/>
            </a:xfrm>
            <a:custGeom>
              <a:avLst/>
              <a:gdLst/>
              <a:ahLst/>
              <a:cxnLst/>
              <a:rect l="l" t="t" r="r" b="b"/>
              <a:pathLst>
                <a:path w="99" h="91" extrusionOk="0">
                  <a:moveTo>
                    <a:pt x="84" y="1"/>
                  </a:moveTo>
                  <a:cubicBezTo>
                    <a:pt x="70" y="1"/>
                    <a:pt x="29" y="29"/>
                    <a:pt x="29" y="29"/>
                  </a:cubicBezTo>
                  <a:cubicBezTo>
                    <a:pt x="15" y="43"/>
                    <a:pt x="15" y="71"/>
                    <a:pt x="1" y="85"/>
                  </a:cubicBezTo>
                  <a:cubicBezTo>
                    <a:pt x="5" y="89"/>
                    <a:pt x="10" y="91"/>
                    <a:pt x="14" y="91"/>
                  </a:cubicBezTo>
                  <a:cubicBezTo>
                    <a:pt x="22" y="91"/>
                    <a:pt x="29" y="85"/>
                    <a:pt x="29" y="85"/>
                  </a:cubicBezTo>
                  <a:lnTo>
                    <a:pt x="84" y="29"/>
                  </a:lnTo>
                  <a:cubicBezTo>
                    <a:pt x="84" y="15"/>
                    <a:pt x="98" y="1"/>
                    <a:pt x="84" y="1"/>
                  </a:cubicBezTo>
                  <a:close/>
                </a:path>
              </a:pathLst>
            </a:custGeom>
            <a:solidFill>
              <a:srgbClr val="E3E2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4550125" y="3563125"/>
              <a:ext cx="7350" cy="29650"/>
            </a:xfrm>
            <a:custGeom>
              <a:avLst/>
              <a:gdLst/>
              <a:ahLst/>
              <a:cxnLst/>
              <a:rect l="l" t="t" r="r" b="b"/>
              <a:pathLst>
                <a:path w="294" h="1186" extrusionOk="0">
                  <a:moveTo>
                    <a:pt x="238" y="0"/>
                  </a:moveTo>
                  <a:lnTo>
                    <a:pt x="1" y="753"/>
                  </a:lnTo>
                  <a:lnTo>
                    <a:pt x="57" y="1186"/>
                  </a:lnTo>
                  <a:lnTo>
                    <a:pt x="294" y="432"/>
                  </a:lnTo>
                  <a:lnTo>
                    <a:pt x="238" y="0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4517350" y="3581600"/>
              <a:ext cx="34200" cy="11175"/>
            </a:xfrm>
            <a:custGeom>
              <a:avLst/>
              <a:gdLst/>
              <a:ahLst/>
              <a:cxnLst/>
              <a:rect l="l" t="t" r="r" b="b"/>
              <a:pathLst>
                <a:path w="1368" h="447" extrusionOk="0">
                  <a:moveTo>
                    <a:pt x="1" y="0"/>
                  </a:moveTo>
                  <a:lnTo>
                    <a:pt x="57" y="433"/>
                  </a:lnTo>
                  <a:lnTo>
                    <a:pt x="1368" y="447"/>
                  </a:lnTo>
                  <a:lnTo>
                    <a:pt x="1312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4517350" y="3562775"/>
              <a:ext cx="38750" cy="19200"/>
            </a:xfrm>
            <a:custGeom>
              <a:avLst/>
              <a:gdLst/>
              <a:ahLst/>
              <a:cxnLst/>
              <a:rect l="l" t="t" r="r" b="b"/>
              <a:pathLst>
                <a:path w="1550" h="768" extrusionOk="0">
                  <a:moveTo>
                    <a:pt x="252" y="0"/>
                  </a:moveTo>
                  <a:lnTo>
                    <a:pt x="1" y="753"/>
                  </a:lnTo>
                  <a:lnTo>
                    <a:pt x="1312" y="767"/>
                  </a:lnTo>
                  <a:lnTo>
                    <a:pt x="1549" y="14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4590575" y="3426775"/>
              <a:ext cx="8050" cy="29650"/>
            </a:xfrm>
            <a:custGeom>
              <a:avLst/>
              <a:gdLst/>
              <a:ahLst/>
              <a:cxnLst/>
              <a:rect l="l" t="t" r="r" b="b"/>
              <a:pathLst>
                <a:path w="322" h="1186" extrusionOk="0">
                  <a:moveTo>
                    <a:pt x="266" y="0"/>
                  </a:moveTo>
                  <a:lnTo>
                    <a:pt x="1" y="753"/>
                  </a:lnTo>
                  <a:lnTo>
                    <a:pt x="71" y="1186"/>
                  </a:lnTo>
                  <a:lnTo>
                    <a:pt x="322" y="433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4557800" y="3444900"/>
              <a:ext cx="34550" cy="11525"/>
            </a:xfrm>
            <a:custGeom>
              <a:avLst/>
              <a:gdLst/>
              <a:ahLst/>
              <a:cxnLst/>
              <a:rect l="l" t="t" r="r" b="b"/>
              <a:pathLst>
                <a:path w="1382" h="461" extrusionOk="0">
                  <a:moveTo>
                    <a:pt x="1" y="0"/>
                  </a:moveTo>
                  <a:lnTo>
                    <a:pt x="71" y="447"/>
                  </a:lnTo>
                  <a:lnTo>
                    <a:pt x="1382" y="461"/>
                  </a:lnTo>
                  <a:lnTo>
                    <a:pt x="1312" y="2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4557800" y="3426425"/>
              <a:ext cx="39425" cy="19200"/>
            </a:xfrm>
            <a:custGeom>
              <a:avLst/>
              <a:gdLst/>
              <a:ahLst/>
              <a:cxnLst/>
              <a:rect l="l" t="t" r="r" b="b"/>
              <a:pathLst>
                <a:path w="1577" h="768" extrusionOk="0">
                  <a:moveTo>
                    <a:pt x="266" y="0"/>
                  </a:moveTo>
                  <a:lnTo>
                    <a:pt x="1" y="739"/>
                  </a:lnTo>
                  <a:lnTo>
                    <a:pt x="1312" y="767"/>
                  </a:lnTo>
                  <a:lnTo>
                    <a:pt x="1577" y="14"/>
                  </a:lnTo>
                  <a:lnTo>
                    <a:pt x="266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4640450" y="3377600"/>
              <a:ext cx="5600" cy="23725"/>
            </a:xfrm>
            <a:custGeom>
              <a:avLst/>
              <a:gdLst/>
              <a:ahLst/>
              <a:cxnLst/>
              <a:rect l="l" t="t" r="r" b="b"/>
              <a:pathLst>
                <a:path w="224" h="949" extrusionOk="0">
                  <a:moveTo>
                    <a:pt x="168" y="0"/>
                  </a:moveTo>
                  <a:lnTo>
                    <a:pt x="1" y="516"/>
                  </a:lnTo>
                  <a:lnTo>
                    <a:pt x="42" y="949"/>
                  </a:lnTo>
                  <a:lnTo>
                    <a:pt x="224" y="43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4617775" y="3390150"/>
              <a:ext cx="23750" cy="11175"/>
            </a:xfrm>
            <a:custGeom>
              <a:avLst/>
              <a:gdLst/>
              <a:ahLst/>
              <a:cxnLst/>
              <a:rect l="l" t="t" r="r" b="b"/>
              <a:pathLst>
                <a:path w="950" h="447" extrusionOk="0">
                  <a:moveTo>
                    <a:pt x="1" y="1"/>
                  </a:moveTo>
                  <a:lnTo>
                    <a:pt x="43" y="433"/>
                  </a:lnTo>
                  <a:lnTo>
                    <a:pt x="949" y="447"/>
                  </a:lnTo>
                  <a:lnTo>
                    <a:pt x="949" y="447"/>
                  </a:lnTo>
                  <a:lnTo>
                    <a:pt x="908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4617775" y="3376900"/>
              <a:ext cx="26875" cy="13625"/>
            </a:xfrm>
            <a:custGeom>
              <a:avLst/>
              <a:gdLst/>
              <a:ahLst/>
              <a:cxnLst/>
              <a:rect l="l" t="t" r="r" b="b"/>
              <a:pathLst>
                <a:path w="1075" h="545" extrusionOk="0">
                  <a:moveTo>
                    <a:pt x="168" y="0"/>
                  </a:moveTo>
                  <a:lnTo>
                    <a:pt x="1" y="531"/>
                  </a:lnTo>
                  <a:lnTo>
                    <a:pt x="908" y="544"/>
                  </a:lnTo>
                  <a:lnTo>
                    <a:pt x="1075" y="28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4611500" y="3377600"/>
              <a:ext cx="5625" cy="23725"/>
            </a:xfrm>
            <a:custGeom>
              <a:avLst/>
              <a:gdLst/>
              <a:ahLst/>
              <a:cxnLst/>
              <a:rect l="l" t="t" r="r" b="b"/>
              <a:pathLst>
                <a:path w="225" h="949" extrusionOk="0">
                  <a:moveTo>
                    <a:pt x="182" y="0"/>
                  </a:moveTo>
                  <a:lnTo>
                    <a:pt x="1" y="516"/>
                  </a:lnTo>
                  <a:lnTo>
                    <a:pt x="57" y="949"/>
                  </a:lnTo>
                  <a:lnTo>
                    <a:pt x="224" y="43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4588850" y="3390150"/>
              <a:ext cx="24075" cy="11175"/>
            </a:xfrm>
            <a:custGeom>
              <a:avLst/>
              <a:gdLst/>
              <a:ahLst/>
              <a:cxnLst/>
              <a:rect l="l" t="t" r="r" b="b"/>
              <a:pathLst>
                <a:path w="963" h="447" extrusionOk="0">
                  <a:moveTo>
                    <a:pt x="0" y="1"/>
                  </a:moveTo>
                  <a:lnTo>
                    <a:pt x="56" y="433"/>
                  </a:lnTo>
                  <a:lnTo>
                    <a:pt x="963" y="447"/>
                  </a:lnTo>
                  <a:lnTo>
                    <a:pt x="907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4588850" y="3376900"/>
              <a:ext cx="27225" cy="13625"/>
            </a:xfrm>
            <a:custGeom>
              <a:avLst/>
              <a:gdLst/>
              <a:ahLst/>
              <a:cxnLst/>
              <a:rect l="l" t="t" r="r" b="b"/>
              <a:pathLst>
                <a:path w="1089" h="545" extrusionOk="0">
                  <a:moveTo>
                    <a:pt x="154" y="0"/>
                  </a:moveTo>
                  <a:lnTo>
                    <a:pt x="0" y="531"/>
                  </a:lnTo>
                  <a:lnTo>
                    <a:pt x="907" y="544"/>
                  </a:lnTo>
                  <a:lnTo>
                    <a:pt x="1088" y="28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4582225" y="3377600"/>
              <a:ext cx="5950" cy="23725"/>
            </a:xfrm>
            <a:custGeom>
              <a:avLst/>
              <a:gdLst/>
              <a:ahLst/>
              <a:cxnLst/>
              <a:rect l="l" t="t" r="r" b="b"/>
              <a:pathLst>
                <a:path w="238" h="949" extrusionOk="0">
                  <a:moveTo>
                    <a:pt x="182" y="0"/>
                  </a:moveTo>
                  <a:lnTo>
                    <a:pt x="0" y="516"/>
                  </a:lnTo>
                  <a:lnTo>
                    <a:pt x="70" y="949"/>
                  </a:lnTo>
                  <a:lnTo>
                    <a:pt x="237" y="43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4559550" y="3390150"/>
              <a:ext cx="24425" cy="11175"/>
            </a:xfrm>
            <a:custGeom>
              <a:avLst/>
              <a:gdLst/>
              <a:ahLst/>
              <a:cxnLst/>
              <a:rect l="l" t="t" r="r" b="b"/>
              <a:pathLst>
                <a:path w="977" h="447" extrusionOk="0">
                  <a:moveTo>
                    <a:pt x="1" y="1"/>
                  </a:moveTo>
                  <a:lnTo>
                    <a:pt x="56" y="433"/>
                  </a:lnTo>
                  <a:lnTo>
                    <a:pt x="977" y="447"/>
                  </a:lnTo>
                  <a:lnTo>
                    <a:pt x="907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4559550" y="3376900"/>
              <a:ext cx="27225" cy="13625"/>
            </a:xfrm>
            <a:custGeom>
              <a:avLst/>
              <a:gdLst/>
              <a:ahLst/>
              <a:cxnLst/>
              <a:rect l="l" t="t" r="r" b="b"/>
              <a:pathLst>
                <a:path w="1089" h="545" extrusionOk="0">
                  <a:moveTo>
                    <a:pt x="182" y="0"/>
                  </a:moveTo>
                  <a:lnTo>
                    <a:pt x="1" y="531"/>
                  </a:lnTo>
                  <a:lnTo>
                    <a:pt x="907" y="544"/>
                  </a:lnTo>
                  <a:lnTo>
                    <a:pt x="1089" y="28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4553625" y="3377600"/>
              <a:ext cx="5600" cy="23725"/>
            </a:xfrm>
            <a:custGeom>
              <a:avLst/>
              <a:gdLst/>
              <a:ahLst/>
              <a:cxnLst/>
              <a:rect l="l" t="t" r="r" b="b"/>
              <a:pathLst>
                <a:path w="224" h="949" extrusionOk="0">
                  <a:moveTo>
                    <a:pt x="168" y="0"/>
                  </a:moveTo>
                  <a:lnTo>
                    <a:pt x="0" y="516"/>
                  </a:lnTo>
                  <a:lnTo>
                    <a:pt x="56" y="949"/>
                  </a:lnTo>
                  <a:lnTo>
                    <a:pt x="224" y="43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4530950" y="3390150"/>
              <a:ext cx="24100" cy="11175"/>
            </a:xfrm>
            <a:custGeom>
              <a:avLst/>
              <a:gdLst/>
              <a:ahLst/>
              <a:cxnLst/>
              <a:rect l="l" t="t" r="r" b="b"/>
              <a:pathLst>
                <a:path w="964" h="447" extrusionOk="0">
                  <a:moveTo>
                    <a:pt x="1" y="1"/>
                  </a:moveTo>
                  <a:lnTo>
                    <a:pt x="57" y="433"/>
                  </a:lnTo>
                  <a:lnTo>
                    <a:pt x="963" y="447"/>
                  </a:lnTo>
                  <a:lnTo>
                    <a:pt x="907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4530950" y="3376900"/>
              <a:ext cx="26875" cy="13625"/>
            </a:xfrm>
            <a:custGeom>
              <a:avLst/>
              <a:gdLst/>
              <a:ahLst/>
              <a:cxnLst/>
              <a:rect l="l" t="t" r="r" b="b"/>
              <a:pathLst>
                <a:path w="1075" h="545" extrusionOk="0">
                  <a:moveTo>
                    <a:pt x="168" y="0"/>
                  </a:moveTo>
                  <a:lnTo>
                    <a:pt x="1" y="531"/>
                  </a:lnTo>
                  <a:lnTo>
                    <a:pt x="907" y="544"/>
                  </a:lnTo>
                  <a:lnTo>
                    <a:pt x="1075" y="28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4495725" y="3377600"/>
              <a:ext cx="5975" cy="23725"/>
            </a:xfrm>
            <a:custGeom>
              <a:avLst/>
              <a:gdLst/>
              <a:ahLst/>
              <a:cxnLst/>
              <a:rect l="l" t="t" r="r" b="b"/>
              <a:pathLst>
                <a:path w="239" h="949" extrusionOk="0">
                  <a:moveTo>
                    <a:pt x="168" y="0"/>
                  </a:moveTo>
                  <a:lnTo>
                    <a:pt x="1" y="516"/>
                  </a:lnTo>
                  <a:lnTo>
                    <a:pt x="71" y="949"/>
                  </a:lnTo>
                  <a:lnTo>
                    <a:pt x="238" y="43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4473075" y="3390150"/>
              <a:ext cx="24425" cy="11175"/>
            </a:xfrm>
            <a:custGeom>
              <a:avLst/>
              <a:gdLst/>
              <a:ahLst/>
              <a:cxnLst/>
              <a:rect l="l" t="t" r="r" b="b"/>
              <a:pathLst>
                <a:path w="977" h="447" extrusionOk="0">
                  <a:moveTo>
                    <a:pt x="0" y="1"/>
                  </a:moveTo>
                  <a:lnTo>
                    <a:pt x="42" y="433"/>
                  </a:lnTo>
                  <a:lnTo>
                    <a:pt x="977" y="447"/>
                  </a:lnTo>
                  <a:lnTo>
                    <a:pt x="907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4473075" y="3376900"/>
              <a:ext cx="26875" cy="13625"/>
            </a:xfrm>
            <a:custGeom>
              <a:avLst/>
              <a:gdLst/>
              <a:ahLst/>
              <a:cxnLst/>
              <a:rect l="l" t="t" r="r" b="b"/>
              <a:pathLst>
                <a:path w="1075" h="545" extrusionOk="0">
                  <a:moveTo>
                    <a:pt x="168" y="0"/>
                  </a:moveTo>
                  <a:lnTo>
                    <a:pt x="0" y="531"/>
                  </a:lnTo>
                  <a:lnTo>
                    <a:pt x="907" y="544"/>
                  </a:lnTo>
                  <a:lnTo>
                    <a:pt x="1074" y="28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4524675" y="3377600"/>
              <a:ext cx="5950" cy="23725"/>
            </a:xfrm>
            <a:custGeom>
              <a:avLst/>
              <a:gdLst/>
              <a:ahLst/>
              <a:cxnLst/>
              <a:rect l="l" t="t" r="r" b="b"/>
              <a:pathLst>
                <a:path w="238" h="949" extrusionOk="0">
                  <a:moveTo>
                    <a:pt x="182" y="0"/>
                  </a:moveTo>
                  <a:lnTo>
                    <a:pt x="1" y="516"/>
                  </a:lnTo>
                  <a:lnTo>
                    <a:pt x="56" y="949"/>
                  </a:lnTo>
                  <a:lnTo>
                    <a:pt x="238" y="43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4502025" y="3390150"/>
              <a:ext cx="24075" cy="11175"/>
            </a:xfrm>
            <a:custGeom>
              <a:avLst/>
              <a:gdLst/>
              <a:ahLst/>
              <a:cxnLst/>
              <a:rect l="l" t="t" r="r" b="b"/>
              <a:pathLst>
                <a:path w="963" h="447" extrusionOk="0">
                  <a:moveTo>
                    <a:pt x="0" y="1"/>
                  </a:moveTo>
                  <a:lnTo>
                    <a:pt x="56" y="433"/>
                  </a:lnTo>
                  <a:lnTo>
                    <a:pt x="962" y="447"/>
                  </a:lnTo>
                  <a:lnTo>
                    <a:pt x="907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4502025" y="3376900"/>
              <a:ext cx="27225" cy="13625"/>
            </a:xfrm>
            <a:custGeom>
              <a:avLst/>
              <a:gdLst/>
              <a:ahLst/>
              <a:cxnLst/>
              <a:rect l="l" t="t" r="r" b="b"/>
              <a:pathLst>
                <a:path w="1089" h="545" extrusionOk="0">
                  <a:moveTo>
                    <a:pt x="181" y="0"/>
                  </a:moveTo>
                  <a:lnTo>
                    <a:pt x="0" y="531"/>
                  </a:lnTo>
                  <a:lnTo>
                    <a:pt x="907" y="544"/>
                  </a:lnTo>
                  <a:lnTo>
                    <a:pt x="1088" y="2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4443775" y="3379350"/>
              <a:ext cx="5600" cy="23725"/>
            </a:xfrm>
            <a:custGeom>
              <a:avLst/>
              <a:gdLst/>
              <a:ahLst/>
              <a:cxnLst/>
              <a:rect l="l" t="t" r="r" b="b"/>
              <a:pathLst>
                <a:path w="224" h="949" extrusionOk="0">
                  <a:moveTo>
                    <a:pt x="168" y="0"/>
                  </a:moveTo>
                  <a:lnTo>
                    <a:pt x="1" y="516"/>
                  </a:lnTo>
                  <a:lnTo>
                    <a:pt x="56" y="949"/>
                  </a:lnTo>
                  <a:lnTo>
                    <a:pt x="224" y="43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4420775" y="3391900"/>
              <a:ext cx="24425" cy="11175"/>
            </a:xfrm>
            <a:custGeom>
              <a:avLst/>
              <a:gdLst/>
              <a:ahLst/>
              <a:cxnLst/>
              <a:rect l="l" t="t" r="r" b="b"/>
              <a:pathLst>
                <a:path w="977" h="447" extrusionOk="0">
                  <a:moveTo>
                    <a:pt x="0" y="0"/>
                  </a:moveTo>
                  <a:lnTo>
                    <a:pt x="70" y="433"/>
                  </a:lnTo>
                  <a:lnTo>
                    <a:pt x="976" y="447"/>
                  </a:lnTo>
                  <a:lnTo>
                    <a:pt x="921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4420775" y="3378650"/>
              <a:ext cx="27200" cy="13625"/>
            </a:xfrm>
            <a:custGeom>
              <a:avLst/>
              <a:gdLst/>
              <a:ahLst/>
              <a:cxnLst/>
              <a:rect l="l" t="t" r="r" b="b"/>
              <a:pathLst>
                <a:path w="1088" h="545" extrusionOk="0">
                  <a:moveTo>
                    <a:pt x="167" y="0"/>
                  </a:moveTo>
                  <a:lnTo>
                    <a:pt x="0" y="530"/>
                  </a:lnTo>
                  <a:lnTo>
                    <a:pt x="921" y="544"/>
                  </a:lnTo>
                  <a:lnTo>
                    <a:pt x="1088" y="28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4385900" y="3379350"/>
              <a:ext cx="5600" cy="23725"/>
            </a:xfrm>
            <a:custGeom>
              <a:avLst/>
              <a:gdLst/>
              <a:ahLst/>
              <a:cxnLst/>
              <a:rect l="l" t="t" r="r" b="b"/>
              <a:pathLst>
                <a:path w="224" h="949" extrusionOk="0">
                  <a:moveTo>
                    <a:pt x="168" y="0"/>
                  </a:moveTo>
                  <a:lnTo>
                    <a:pt x="0" y="516"/>
                  </a:lnTo>
                  <a:lnTo>
                    <a:pt x="42" y="949"/>
                  </a:lnTo>
                  <a:lnTo>
                    <a:pt x="223" y="433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4363225" y="3391900"/>
              <a:ext cx="23725" cy="11175"/>
            </a:xfrm>
            <a:custGeom>
              <a:avLst/>
              <a:gdLst/>
              <a:ahLst/>
              <a:cxnLst/>
              <a:rect l="l" t="t" r="r" b="b"/>
              <a:pathLst>
                <a:path w="949" h="447" extrusionOk="0">
                  <a:moveTo>
                    <a:pt x="0" y="0"/>
                  </a:moveTo>
                  <a:lnTo>
                    <a:pt x="42" y="433"/>
                  </a:lnTo>
                  <a:lnTo>
                    <a:pt x="949" y="447"/>
                  </a:lnTo>
                  <a:lnTo>
                    <a:pt x="907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4363225" y="3378650"/>
              <a:ext cx="26875" cy="13625"/>
            </a:xfrm>
            <a:custGeom>
              <a:avLst/>
              <a:gdLst/>
              <a:ahLst/>
              <a:cxnLst/>
              <a:rect l="l" t="t" r="r" b="b"/>
              <a:pathLst>
                <a:path w="1075" h="545" extrusionOk="0">
                  <a:moveTo>
                    <a:pt x="168" y="0"/>
                  </a:moveTo>
                  <a:lnTo>
                    <a:pt x="0" y="530"/>
                  </a:lnTo>
                  <a:lnTo>
                    <a:pt x="907" y="544"/>
                  </a:lnTo>
                  <a:lnTo>
                    <a:pt x="1075" y="28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4414475" y="3379350"/>
              <a:ext cx="5625" cy="23725"/>
            </a:xfrm>
            <a:custGeom>
              <a:avLst/>
              <a:gdLst/>
              <a:ahLst/>
              <a:cxnLst/>
              <a:rect l="l" t="t" r="r" b="b"/>
              <a:pathLst>
                <a:path w="225" h="949" extrusionOk="0">
                  <a:moveTo>
                    <a:pt x="182" y="0"/>
                  </a:moveTo>
                  <a:lnTo>
                    <a:pt x="1" y="516"/>
                  </a:lnTo>
                  <a:lnTo>
                    <a:pt x="57" y="949"/>
                  </a:lnTo>
                  <a:lnTo>
                    <a:pt x="224" y="433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4391825" y="3391900"/>
              <a:ext cx="24075" cy="11175"/>
            </a:xfrm>
            <a:custGeom>
              <a:avLst/>
              <a:gdLst/>
              <a:ahLst/>
              <a:cxnLst/>
              <a:rect l="l" t="t" r="r" b="b"/>
              <a:pathLst>
                <a:path w="963" h="447" extrusionOk="0">
                  <a:moveTo>
                    <a:pt x="0" y="0"/>
                  </a:moveTo>
                  <a:lnTo>
                    <a:pt x="56" y="433"/>
                  </a:lnTo>
                  <a:lnTo>
                    <a:pt x="963" y="447"/>
                  </a:lnTo>
                  <a:lnTo>
                    <a:pt x="907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4391825" y="3378650"/>
              <a:ext cx="27225" cy="13625"/>
            </a:xfrm>
            <a:custGeom>
              <a:avLst/>
              <a:gdLst/>
              <a:ahLst/>
              <a:cxnLst/>
              <a:rect l="l" t="t" r="r" b="b"/>
              <a:pathLst>
                <a:path w="1089" h="545" extrusionOk="0">
                  <a:moveTo>
                    <a:pt x="182" y="0"/>
                  </a:moveTo>
                  <a:lnTo>
                    <a:pt x="0" y="530"/>
                  </a:lnTo>
                  <a:lnTo>
                    <a:pt x="907" y="544"/>
                  </a:lnTo>
                  <a:lnTo>
                    <a:pt x="1088" y="28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4317200" y="3422925"/>
              <a:ext cx="5950" cy="23750"/>
            </a:xfrm>
            <a:custGeom>
              <a:avLst/>
              <a:gdLst/>
              <a:ahLst/>
              <a:cxnLst/>
              <a:rect l="l" t="t" r="r" b="b"/>
              <a:pathLst>
                <a:path w="238" h="950" extrusionOk="0">
                  <a:moveTo>
                    <a:pt x="182" y="1"/>
                  </a:moveTo>
                  <a:lnTo>
                    <a:pt x="0" y="517"/>
                  </a:lnTo>
                  <a:lnTo>
                    <a:pt x="56" y="949"/>
                  </a:lnTo>
                  <a:lnTo>
                    <a:pt x="237" y="43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4294525" y="3435475"/>
              <a:ext cx="24100" cy="11200"/>
            </a:xfrm>
            <a:custGeom>
              <a:avLst/>
              <a:gdLst/>
              <a:ahLst/>
              <a:cxnLst/>
              <a:rect l="l" t="t" r="r" b="b"/>
              <a:pathLst>
                <a:path w="964" h="448" extrusionOk="0">
                  <a:moveTo>
                    <a:pt x="1" y="1"/>
                  </a:moveTo>
                  <a:lnTo>
                    <a:pt x="56" y="433"/>
                  </a:lnTo>
                  <a:lnTo>
                    <a:pt x="963" y="447"/>
                  </a:lnTo>
                  <a:lnTo>
                    <a:pt x="907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4294525" y="3422225"/>
              <a:ext cx="27225" cy="13625"/>
            </a:xfrm>
            <a:custGeom>
              <a:avLst/>
              <a:gdLst/>
              <a:ahLst/>
              <a:cxnLst/>
              <a:rect l="l" t="t" r="r" b="b"/>
              <a:pathLst>
                <a:path w="1089" h="545" extrusionOk="0">
                  <a:moveTo>
                    <a:pt x="182" y="1"/>
                  </a:moveTo>
                  <a:lnTo>
                    <a:pt x="1" y="531"/>
                  </a:lnTo>
                  <a:lnTo>
                    <a:pt x="907" y="545"/>
                  </a:lnTo>
                  <a:lnTo>
                    <a:pt x="1089" y="29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4259300" y="3422925"/>
              <a:ext cx="5600" cy="23750"/>
            </a:xfrm>
            <a:custGeom>
              <a:avLst/>
              <a:gdLst/>
              <a:ahLst/>
              <a:cxnLst/>
              <a:rect l="l" t="t" r="r" b="b"/>
              <a:pathLst>
                <a:path w="224" h="950" extrusionOk="0">
                  <a:moveTo>
                    <a:pt x="182" y="1"/>
                  </a:moveTo>
                  <a:lnTo>
                    <a:pt x="1" y="517"/>
                  </a:lnTo>
                  <a:lnTo>
                    <a:pt x="71" y="949"/>
                  </a:lnTo>
                  <a:lnTo>
                    <a:pt x="224" y="43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4236650" y="3435475"/>
              <a:ext cx="24425" cy="11200"/>
            </a:xfrm>
            <a:custGeom>
              <a:avLst/>
              <a:gdLst/>
              <a:ahLst/>
              <a:cxnLst/>
              <a:rect l="l" t="t" r="r" b="b"/>
              <a:pathLst>
                <a:path w="977" h="448" extrusionOk="0">
                  <a:moveTo>
                    <a:pt x="0" y="1"/>
                  </a:moveTo>
                  <a:lnTo>
                    <a:pt x="56" y="433"/>
                  </a:lnTo>
                  <a:lnTo>
                    <a:pt x="977" y="447"/>
                  </a:lnTo>
                  <a:lnTo>
                    <a:pt x="907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4236650" y="3422225"/>
              <a:ext cx="27225" cy="13625"/>
            </a:xfrm>
            <a:custGeom>
              <a:avLst/>
              <a:gdLst/>
              <a:ahLst/>
              <a:cxnLst/>
              <a:rect l="l" t="t" r="r" b="b"/>
              <a:pathLst>
                <a:path w="1089" h="545" extrusionOk="0">
                  <a:moveTo>
                    <a:pt x="181" y="1"/>
                  </a:moveTo>
                  <a:lnTo>
                    <a:pt x="0" y="531"/>
                  </a:lnTo>
                  <a:lnTo>
                    <a:pt x="907" y="545"/>
                  </a:lnTo>
                  <a:lnTo>
                    <a:pt x="1088" y="29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4288600" y="3422925"/>
              <a:ext cx="5600" cy="23750"/>
            </a:xfrm>
            <a:custGeom>
              <a:avLst/>
              <a:gdLst/>
              <a:ahLst/>
              <a:cxnLst/>
              <a:rect l="l" t="t" r="r" b="b"/>
              <a:pathLst>
                <a:path w="224" h="950" extrusionOk="0">
                  <a:moveTo>
                    <a:pt x="168" y="1"/>
                  </a:moveTo>
                  <a:lnTo>
                    <a:pt x="0" y="517"/>
                  </a:lnTo>
                  <a:lnTo>
                    <a:pt x="56" y="949"/>
                  </a:lnTo>
                  <a:lnTo>
                    <a:pt x="224" y="433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4265925" y="3435475"/>
              <a:ext cx="24100" cy="11200"/>
            </a:xfrm>
            <a:custGeom>
              <a:avLst/>
              <a:gdLst/>
              <a:ahLst/>
              <a:cxnLst/>
              <a:rect l="l" t="t" r="r" b="b"/>
              <a:pathLst>
                <a:path w="964" h="448" extrusionOk="0">
                  <a:moveTo>
                    <a:pt x="1" y="1"/>
                  </a:moveTo>
                  <a:lnTo>
                    <a:pt x="57" y="433"/>
                  </a:lnTo>
                  <a:lnTo>
                    <a:pt x="963" y="447"/>
                  </a:lnTo>
                  <a:lnTo>
                    <a:pt x="907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4265925" y="3422225"/>
              <a:ext cx="26875" cy="13625"/>
            </a:xfrm>
            <a:custGeom>
              <a:avLst/>
              <a:gdLst/>
              <a:ahLst/>
              <a:cxnLst/>
              <a:rect l="l" t="t" r="r" b="b"/>
              <a:pathLst>
                <a:path w="1075" h="545" extrusionOk="0">
                  <a:moveTo>
                    <a:pt x="154" y="1"/>
                  </a:moveTo>
                  <a:lnTo>
                    <a:pt x="1" y="531"/>
                  </a:lnTo>
                  <a:lnTo>
                    <a:pt x="907" y="545"/>
                  </a:lnTo>
                  <a:lnTo>
                    <a:pt x="1075" y="29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4370200" y="3422925"/>
              <a:ext cx="5600" cy="23750"/>
            </a:xfrm>
            <a:custGeom>
              <a:avLst/>
              <a:gdLst/>
              <a:ahLst/>
              <a:cxnLst/>
              <a:rect l="l" t="t" r="r" b="b"/>
              <a:pathLst>
                <a:path w="224" h="950" extrusionOk="0">
                  <a:moveTo>
                    <a:pt x="154" y="1"/>
                  </a:moveTo>
                  <a:lnTo>
                    <a:pt x="0" y="517"/>
                  </a:lnTo>
                  <a:lnTo>
                    <a:pt x="42" y="949"/>
                  </a:lnTo>
                  <a:lnTo>
                    <a:pt x="224" y="433"/>
                  </a:lnTo>
                  <a:lnTo>
                    <a:pt x="154" y="1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4346825" y="3435475"/>
              <a:ext cx="24450" cy="11200"/>
            </a:xfrm>
            <a:custGeom>
              <a:avLst/>
              <a:gdLst/>
              <a:ahLst/>
              <a:cxnLst/>
              <a:rect l="l" t="t" r="r" b="b"/>
              <a:pathLst>
                <a:path w="978" h="448" extrusionOk="0">
                  <a:moveTo>
                    <a:pt x="1" y="1"/>
                  </a:moveTo>
                  <a:lnTo>
                    <a:pt x="71" y="433"/>
                  </a:lnTo>
                  <a:lnTo>
                    <a:pt x="977" y="447"/>
                  </a:lnTo>
                  <a:lnTo>
                    <a:pt x="935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5"/>
            <p:cNvSpPr/>
            <p:nvPr/>
          </p:nvSpPr>
          <p:spPr>
            <a:xfrm>
              <a:off x="4346825" y="3422225"/>
              <a:ext cx="27225" cy="13625"/>
            </a:xfrm>
            <a:custGeom>
              <a:avLst/>
              <a:gdLst/>
              <a:ahLst/>
              <a:cxnLst/>
              <a:rect l="l" t="t" r="r" b="b"/>
              <a:pathLst>
                <a:path w="1089" h="545" extrusionOk="0">
                  <a:moveTo>
                    <a:pt x="182" y="1"/>
                  </a:moveTo>
                  <a:lnTo>
                    <a:pt x="1" y="531"/>
                  </a:lnTo>
                  <a:lnTo>
                    <a:pt x="935" y="545"/>
                  </a:lnTo>
                  <a:lnTo>
                    <a:pt x="1089" y="29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5"/>
            <p:cNvSpPr/>
            <p:nvPr/>
          </p:nvSpPr>
          <p:spPr>
            <a:xfrm>
              <a:off x="4398800" y="3422925"/>
              <a:ext cx="5600" cy="23750"/>
            </a:xfrm>
            <a:custGeom>
              <a:avLst/>
              <a:gdLst/>
              <a:ahLst/>
              <a:cxnLst/>
              <a:rect l="l" t="t" r="r" b="b"/>
              <a:pathLst>
                <a:path w="224" h="950" extrusionOk="0">
                  <a:moveTo>
                    <a:pt x="182" y="1"/>
                  </a:moveTo>
                  <a:lnTo>
                    <a:pt x="0" y="517"/>
                  </a:lnTo>
                  <a:lnTo>
                    <a:pt x="56" y="949"/>
                  </a:lnTo>
                  <a:lnTo>
                    <a:pt x="223" y="433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5"/>
            <p:cNvSpPr/>
            <p:nvPr/>
          </p:nvSpPr>
          <p:spPr>
            <a:xfrm>
              <a:off x="4376125" y="3435475"/>
              <a:ext cx="24100" cy="11200"/>
            </a:xfrm>
            <a:custGeom>
              <a:avLst/>
              <a:gdLst/>
              <a:ahLst/>
              <a:cxnLst/>
              <a:rect l="l" t="t" r="r" b="b"/>
              <a:pathLst>
                <a:path w="964" h="448" extrusionOk="0">
                  <a:moveTo>
                    <a:pt x="1" y="1"/>
                  </a:moveTo>
                  <a:lnTo>
                    <a:pt x="56" y="433"/>
                  </a:lnTo>
                  <a:lnTo>
                    <a:pt x="963" y="447"/>
                  </a:lnTo>
                  <a:lnTo>
                    <a:pt x="907" y="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5"/>
            <p:cNvSpPr/>
            <p:nvPr/>
          </p:nvSpPr>
          <p:spPr>
            <a:xfrm>
              <a:off x="4376125" y="3422225"/>
              <a:ext cx="27225" cy="13625"/>
            </a:xfrm>
            <a:custGeom>
              <a:avLst/>
              <a:gdLst/>
              <a:ahLst/>
              <a:cxnLst/>
              <a:rect l="l" t="t" r="r" b="b"/>
              <a:pathLst>
                <a:path w="1089" h="545" extrusionOk="0">
                  <a:moveTo>
                    <a:pt x="182" y="1"/>
                  </a:moveTo>
                  <a:lnTo>
                    <a:pt x="1" y="531"/>
                  </a:lnTo>
                  <a:lnTo>
                    <a:pt x="907" y="545"/>
                  </a:lnTo>
                  <a:lnTo>
                    <a:pt x="1089" y="29"/>
                  </a:lnTo>
                  <a:lnTo>
                    <a:pt x="182" y="1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5"/>
            <p:cNvSpPr/>
            <p:nvPr/>
          </p:nvSpPr>
          <p:spPr>
            <a:xfrm>
              <a:off x="4272900" y="3368875"/>
              <a:ext cx="7000" cy="28275"/>
            </a:xfrm>
            <a:custGeom>
              <a:avLst/>
              <a:gdLst/>
              <a:ahLst/>
              <a:cxnLst/>
              <a:rect l="l" t="t" r="r" b="b"/>
              <a:pathLst>
                <a:path w="280" h="1131" extrusionOk="0">
                  <a:moveTo>
                    <a:pt x="224" y="1"/>
                  </a:moveTo>
                  <a:lnTo>
                    <a:pt x="1" y="698"/>
                  </a:lnTo>
                  <a:lnTo>
                    <a:pt x="57" y="1130"/>
                  </a:lnTo>
                  <a:lnTo>
                    <a:pt x="280" y="43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5"/>
            <p:cNvSpPr/>
            <p:nvPr/>
          </p:nvSpPr>
          <p:spPr>
            <a:xfrm>
              <a:off x="4241875" y="3385625"/>
              <a:ext cx="32450" cy="11525"/>
            </a:xfrm>
            <a:custGeom>
              <a:avLst/>
              <a:gdLst/>
              <a:ahLst/>
              <a:cxnLst/>
              <a:rect l="l" t="t" r="r" b="b"/>
              <a:pathLst>
                <a:path w="1298" h="461" extrusionOk="0">
                  <a:moveTo>
                    <a:pt x="0" y="0"/>
                  </a:moveTo>
                  <a:lnTo>
                    <a:pt x="56" y="447"/>
                  </a:lnTo>
                  <a:lnTo>
                    <a:pt x="1298" y="460"/>
                  </a:lnTo>
                  <a:lnTo>
                    <a:pt x="1242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5"/>
            <p:cNvSpPr/>
            <p:nvPr/>
          </p:nvSpPr>
          <p:spPr>
            <a:xfrm>
              <a:off x="4241875" y="3367825"/>
              <a:ext cx="36625" cy="18525"/>
            </a:xfrm>
            <a:custGeom>
              <a:avLst/>
              <a:gdLst/>
              <a:ahLst/>
              <a:cxnLst/>
              <a:rect l="l" t="t" r="r" b="b"/>
              <a:pathLst>
                <a:path w="1465" h="741" extrusionOk="0">
                  <a:moveTo>
                    <a:pt x="224" y="1"/>
                  </a:moveTo>
                  <a:lnTo>
                    <a:pt x="0" y="712"/>
                  </a:lnTo>
                  <a:lnTo>
                    <a:pt x="1242" y="740"/>
                  </a:lnTo>
                  <a:lnTo>
                    <a:pt x="1465" y="4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5"/>
            <p:cNvSpPr/>
            <p:nvPr/>
          </p:nvSpPr>
          <p:spPr>
            <a:xfrm>
              <a:off x="4320675" y="3368875"/>
              <a:ext cx="7000" cy="28275"/>
            </a:xfrm>
            <a:custGeom>
              <a:avLst/>
              <a:gdLst/>
              <a:ahLst/>
              <a:cxnLst/>
              <a:rect l="l" t="t" r="r" b="b"/>
              <a:pathLst>
                <a:path w="280" h="1131" extrusionOk="0">
                  <a:moveTo>
                    <a:pt x="238" y="1"/>
                  </a:moveTo>
                  <a:lnTo>
                    <a:pt x="1" y="698"/>
                  </a:lnTo>
                  <a:lnTo>
                    <a:pt x="57" y="1130"/>
                  </a:lnTo>
                  <a:lnTo>
                    <a:pt x="280" y="433"/>
                  </a:lnTo>
                  <a:lnTo>
                    <a:pt x="238" y="1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5"/>
            <p:cNvSpPr/>
            <p:nvPr/>
          </p:nvSpPr>
          <p:spPr>
            <a:xfrm>
              <a:off x="4290000" y="3385625"/>
              <a:ext cx="32100" cy="11525"/>
            </a:xfrm>
            <a:custGeom>
              <a:avLst/>
              <a:gdLst/>
              <a:ahLst/>
              <a:cxnLst/>
              <a:rect l="l" t="t" r="r" b="b"/>
              <a:pathLst>
                <a:path w="1284" h="461" extrusionOk="0">
                  <a:moveTo>
                    <a:pt x="0" y="0"/>
                  </a:moveTo>
                  <a:lnTo>
                    <a:pt x="42" y="447"/>
                  </a:lnTo>
                  <a:lnTo>
                    <a:pt x="1284" y="460"/>
                  </a:lnTo>
                  <a:lnTo>
                    <a:pt x="1228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5"/>
            <p:cNvSpPr/>
            <p:nvPr/>
          </p:nvSpPr>
          <p:spPr>
            <a:xfrm>
              <a:off x="4290000" y="3367825"/>
              <a:ext cx="36625" cy="18525"/>
            </a:xfrm>
            <a:custGeom>
              <a:avLst/>
              <a:gdLst/>
              <a:ahLst/>
              <a:cxnLst/>
              <a:rect l="l" t="t" r="r" b="b"/>
              <a:pathLst>
                <a:path w="1465" h="741" extrusionOk="0">
                  <a:moveTo>
                    <a:pt x="223" y="1"/>
                  </a:moveTo>
                  <a:lnTo>
                    <a:pt x="0" y="712"/>
                  </a:lnTo>
                  <a:lnTo>
                    <a:pt x="1228" y="740"/>
                  </a:lnTo>
                  <a:lnTo>
                    <a:pt x="1465" y="43"/>
                  </a:lnTo>
                  <a:lnTo>
                    <a:pt x="223" y="1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5"/>
            <p:cNvSpPr/>
            <p:nvPr/>
          </p:nvSpPr>
          <p:spPr>
            <a:xfrm>
              <a:off x="4560950" y="3533475"/>
              <a:ext cx="8050" cy="29675"/>
            </a:xfrm>
            <a:custGeom>
              <a:avLst/>
              <a:gdLst/>
              <a:ahLst/>
              <a:cxnLst/>
              <a:rect l="l" t="t" r="r" b="b"/>
              <a:pathLst>
                <a:path w="322" h="1187" extrusionOk="0">
                  <a:moveTo>
                    <a:pt x="251" y="0"/>
                  </a:moveTo>
                  <a:lnTo>
                    <a:pt x="0" y="754"/>
                  </a:lnTo>
                  <a:lnTo>
                    <a:pt x="56" y="1186"/>
                  </a:lnTo>
                  <a:lnTo>
                    <a:pt x="321" y="433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5"/>
            <p:cNvSpPr/>
            <p:nvPr/>
          </p:nvSpPr>
          <p:spPr>
            <a:xfrm>
              <a:off x="4528175" y="3551950"/>
              <a:ext cx="34200" cy="11200"/>
            </a:xfrm>
            <a:custGeom>
              <a:avLst/>
              <a:gdLst/>
              <a:ahLst/>
              <a:cxnLst/>
              <a:rect l="l" t="t" r="r" b="b"/>
              <a:pathLst>
                <a:path w="1368" h="448" extrusionOk="0">
                  <a:moveTo>
                    <a:pt x="0" y="1"/>
                  </a:moveTo>
                  <a:lnTo>
                    <a:pt x="56" y="419"/>
                  </a:lnTo>
                  <a:lnTo>
                    <a:pt x="1367" y="447"/>
                  </a:lnTo>
                  <a:lnTo>
                    <a:pt x="1311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5"/>
            <p:cNvSpPr/>
            <p:nvPr/>
          </p:nvSpPr>
          <p:spPr>
            <a:xfrm>
              <a:off x="4528175" y="3533125"/>
              <a:ext cx="39075" cy="19200"/>
            </a:xfrm>
            <a:custGeom>
              <a:avLst/>
              <a:gdLst/>
              <a:ahLst/>
              <a:cxnLst/>
              <a:rect l="l" t="t" r="r" b="b"/>
              <a:pathLst>
                <a:path w="1563" h="768" extrusionOk="0">
                  <a:moveTo>
                    <a:pt x="251" y="0"/>
                  </a:moveTo>
                  <a:lnTo>
                    <a:pt x="0" y="754"/>
                  </a:lnTo>
                  <a:lnTo>
                    <a:pt x="1311" y="768"/>
                  </a:lnTo>
                  <a:lnTo>
                    <a:pt x="1562" y="14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5"/>
            <p:cNvSpPr/>
            <p:nvPr/>
          </p:nvSpPr>
          <p:spPr>
            <a:xfrm>
              <a:off x="4480400" y="3479425"/>
              <a:ext cx="7700" cy="29650"/>
            </a:xfrm>
            <a:custGeom>
              <a:avLst/>
              <a:gdLst/>
              <a:ahLst/>
              <a:cxnLst/>
              <a:rect l="l" t="t" r="r" b="b"/>
              <a:pathLst>
                <a:path w="308" h="1186" extrusionOk="0">
                  <a:moveTo>
                    <a:pt x="237" y="0"/>
                  </a:moveTo>
                  <a:lnTo>
                    <a:pt x="0" y="754"/>
                  </a:lnTo>
                  <a:lnTo>
                    <a:pt x="56" y="1186"/>
                  </a:lnTo>
                  <a:lnTo>
                    <a:pt x="307" y="433"/>
                  </a:lnTo>
                  <a:lnTo>
                    <a:pt x="237" y="0"/>
                  </a:lnTo>
                  <a:close/>
                </a:path>
              </a:pathLst>
            </a:custGeom>
            <a:solidFill>
              <a:srgbClr val="7C7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5"/>
            <p:cNvSpPr/>
            <p:nvPr/>
          </p:nvSpPr>
          <p:spPr>
            <a:xfrm>
              <a:off x="4447625" y="3497900"/>
              <a:ext cx="34175" cy="11175"/>
            </a:xfrm>
            <a:custGeom>
              <a:avLst/>
              <a:gdLst/>
              <a:ahLst/>
              <a:cxnLst/>
              <a:rect l="l" t="t" r="r" b="b"/>
              <a:pathLst>
                <a:path w="1367" h="447" extrusionOk="0">
                  <a:moveTo>
                    <a:pt x="0" y="1"/>
                  </a:moveTo>
                  <a:lnTo>
                    <a:pt x="56" y="433"/>
                  </a:lnTo>
                  <a:lnTo>
                    <a:pt x="1367" y="447"/>
                  </a:lnTo>
                  <a:lnTo>
                    <a:pt x="1311" y="1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674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5"/>
            <p:cNvSpPr/>
            <p:nvPr/>
          </p:nvSpPr>
          <p:spPr>
            <a:xfrm>
              <a:off x="4447625" y="3479075"/>
              <a:ext cx="38725" cy="19200"/>
            </a:xfrm>
            <a:custGeom>
              <a:avLst/>
              <a:gdLst/>
              <a:ahLst/>
              <a:cxnLst/>
              <a:rect l="l" t="t" r="r" b="b"/>
              <a:pathLst>
                <a:path w="1549" h="768" extrusionOk="0">
                  <a:moveTo>
                    <a:pt x="251" y="0"/>
                  </a:moveTo>
                  <a:lnTo>
                    <a:pt x="0" y="754"/>
                  </a:lnTo>
                  <a:lnTo>
                    <a:pt x="1311" y="768"/>
                  </a:lnTo>
                  <a:lnTo>
                    <a:pt x="1548" y="14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rgbClr val="928F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5"/>
            <p:cNvSpPr/>
            <p:nvPr/>
          </p:nvSpPr>
          <p:spPr>
            <a:xfrm>
              <a:off x="4660325" y="3533475"/>
              <a:ext cx="950275" cy="144050"/>
            </a:xfrm>
            <a:custGeom>
              <a:avLst/>
              <a:gdLst/>
              <a:ahLst/>
              <a:cxnLst/>
              <a:rect l="l" t="t" r="r" b="b"/>
              <a:pathLst>
                <a:path w="38011" h="5762" extrusionOk="0">
                  <a:moveTo>
                    <a:pt x="5231" y="0"/>
                  </a:moveTo>
                  <a:lnTo>
                    <a:pt x="1" y="4185"/>
                  </a:lnTo>
                  <a:lnTo>
                    <a:pt x="33826" y="5761"/>
                  </a:lnTo>
                  <a:lnTo>
                    <a:pt x="38011" y="1744"/>
                  </a:lnTo>
                  <a:lnTo>
                    <a:pt x="5231" y="0"/>
                  </a:lnTo>
                  <a:close/>
                </a:path>
              </a:pathLst>
            </a:custGeom>
            <a:solidFill>
              <a:srgbClr val="E3E1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5"/>
            <p:cNvSpPr/>
            <p:nvPr/>
          </p:nvSpPr>
          <p:spPr>
            <a:xfrm>
              <a:off x="4660325" y="3577050"/>
              <a:ext cx="950275" cy="130800"/>
            </a:xfrm>
            <a:custGeom>
              <a:avLst/>
              <a:gdLst/>
              <a:ahLst/>
              <a:cxnLst/>
              <a:rect l="l" t="t" r="r" b="b"/>
              <a:pathLst>
                <a:path w="38011" h="5232" extrusionOk="0">
                  <a:moveTo>
                    <a:pt x="38011" y="1"/>
                  </a:moveTo>
                  <a:lnTo>
                    <a:pt x="33826" y="4018"/>
                  </a:lnTo>
                  <a:lnTo>
                    <a:pt x="1" y="2442"/>
                  </a:lnTo>
                  <a:lnTo>
                    <a:pt x="531" y="3321"/>
                  </a:lnTo>
                  <a:lnTo>
                    <a:pt x="33826" y="5232"/>
                  </a:lnTo>
                  <a:lnTo>
                    <a:pt x="37843" y="1745"/>
                  </a:lnTo>
                  <a:lnTo>
                    <a:pt x="38011" y="1"/>
                  </a:lnTo>
                  <a:close/>
                </a:path>
              </a:pathLst>
            </a:custGeom>
            <a:solidFill>
              <a:srgbClr val="BEBB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5"/>
            <p:cNvSpPr/>
            <p:nvPr/>
          </p:nvSpPr>
          <p:spPr>
            <a:xfrm>
              <a:off x="3772850" y="2619850"/>
              <a:ext cx="135675" cy="68000"/>
            </a:xfrm>
            <a:custGeom>
              <a:avLst/>
              <a:gdLst/>
              <a:ahLst/>
              <a:cxnLst/>
              <a:rect l="l" t="t" r="r" b="b"/>
              <a:pathLst>
                <a:path w="5427" h="2720" extrusionOk="0">
                  <a:moveTo>
                    <a:pt x="279" y="0"/>
                  </a:moveTo>
                  <a:lnTo>
                    <a:pt x="0" y="460"/>
                  </a:lnTo>
                  <a:lnTo>
                    <a:pt x="0" y="2483"/>
                  </a:lnTo>
                  <a:lnTo>
                    <a:pt x="279" y="2720"/>
                  </a:lnTo>
                  <a:lnTo>
                    <a:pt x="5426" y="2720"/>
                  </a:lnTo>
                  <a:lnTo>
                    <a:pt x="5231" y="0"/>
                  </a:lnTo>
                  <a:close/>
                </a:path>
              </a:pathLst>
            </a:custGeom>
            <a:solidFill>
              <a:srgbClr val="C9C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5"/>
            <p:cNvSpPr/>
            <p:nvPr/>
          </p:nvSpPr>
          <p:spPr>
            <a:xfrm>
              <a:off x="3886175" y="2619850"/>
              <a:ext cx="120350" cy="68000"/>
            </a:xfrm>
            <a:custGeom>
              <a:avLst/>
              <a:gdLst/>
              <a:ahLst/>
              <a:cxnLst/>
              <a:rect l="l" t="t" r="r" b="b"/>
              <a:pathLst>
                <a:path w="4814" h="2720" extrusionOk="0">
                  <a:moveTo>
                    <a:pt x="322" y="0"/>
                  </a:moveTo>
                  <a:cubicBezTo>
                    <a:pt x="1" y="767"/>
                    <a:pt x="322" y="2720"/>
                    <a:pt x="322" y="2720"/>
                  </a:cubicBezTo>
                  <a:lnTo>
                    <a:pt x="2553" y="2720"/>
                  </a:lnTo>
                  <a:cubicBezTo>
                    <a:pt x="2902" y="2553"/>
                    <a:pt x="2902" y="2204"/>
                    <a:pt x="2902" y="2204"/>
                  </a:cubicBezTo>
                  <a:lnTo>
                    <a:pt x="4116" y="2204"/>
                  </a:lnTo>
                  <a:lnTo>
                    <a:pt x="4464" y="1897"/>
                  </a:lnTo>
                  <a:cubicBezTo>
                    <a:pt x="4813" y="1451"/>
                    <a:pt x="4464" y="976"/>
                    <a:pt x="4464" y="976"/>
                  </a:cubicBezTo>
                  <a:lnTo>
                    <a:pt x="4255" y="460"/>
                  </a:lnTo>
                  <a:lnTo>
                    <a:pt x="2902" y="460"/>
                  </a:lnTo>
                  <a:cubicBezTo>
                    <a:pt x="2902" y="112"/>
                    <a:pt x="2525" y="0"/>
                    <a:pt x="2525" y="0"/>
                  </a:cubicBezTo>
                  <a:close/>
                </a:path>
              </a:pathLst>
            </a:custGeom>
            <a:solidFill>
              <a:srgbClr val="1B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5"/>
            <p:cNvSpPr/>
            <p:nvPr/>
          </p:nvSpPr>
          <p:spPr>
            <a:xfrm>
              <a:off x="3160500" y="2711550"/>
              <a:ext cx="205425" cy="76750"/>
            </a:xfrm>
            <a:custGeom>
              <a:avLst/>
              <a:gdLst/>
              <a:ahLst/>
              <a:cxnLst/>
              <a:rect l="l" t="t" r="r" b="b"/>
              <a:pathLst>
                <a:path w="8217" h="3070" extrusionOk="0">
                  <a:moveTo>
                    <a:pt x="15" y="1"/>
                  </a:moveTo>
                  <a:cubicBezTo>
                    <a:pt x="1" y="1451"/>
                    <a:pt x="712" y="3069"/>
                    <a:pt x="2986" y="3069"/>
                  </a:cubicBezTo>
                  <a:cubicBezTo>
                    <a:pt x="5245" y="3069"/>
                    <a:pt x="8216" y="628"/>
                    <a:pt x="8216" y="628"/>
                  </a:cubicBezTo>
                  <a:lnTo>
                    <a:pt x="7910" y="1"/>
                  </a:lnTo>
                  <a:cubicBezTo>
                    <a:pt x="6280" y="1859"/>
                    <a:pt x="4401" y="1984"/>
                    <a:pt x="3923" y="1984"/>
                  </a:cubicBezTo>
                  <a:cubicBezTo>
                    <a:pt x="3849" y="1984"/>
                    <a:pt x="3809" y="1981"/>
                    <a:pt x="3809" y="1981"/>
                  </a:cubicBezTo>
                  <a:cubicBezTo>
                    <a:pt x="3693" y="1987"/>
                    <a:pt x="3584" y="1989"/>
                    <a:pt x="3479" y="1989"/>
                  </a:cubicBezTo>
                  <a:cubicBezTo>
                    <a:pt x="562" y="1989"/>
                    <a:pt x="1563" y="1"/>
                    <a:pt x="1563" y="1"/>
                  </a:cubicBezTo>
                  <a:close/>
                </a:path>
              </a:pathLst>
            </a:custGeom>
            <a:solidFill>
              <a:srgbClr val="4B4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5"/>
            <p:cNvSpPr/>
            <p:nvPr/>
          </p:nvSpPr>
          <p:spPr>
            <a:xfrm>
              <a:off x="3130525" y="2710500"/>
              <a:ext cx="89975" cy="39425"/>
            </a:xfrm>
            <a:custGeom>
              <a:avLst/>
              <a:gdLst/>
              <a:ahLst/>
              <a:cxnLst/>
              <a:rect l="l" t="t" r="r" b="b"/>
              <a:pathLst>
                <a:path w="3599" h="1577" extrusionOk="0">
                  <a:moveTo>
                    <a:pt x="0" y="1"/>
                  </a:moveTo>
                  <a:lnTo>
                    <a:pt x="0" y="1577"/>
                  </a:lnTo>
                  <a:lnTo>
                    <a:pt x="2943" y="1577"/>
                  </a:lnTo>
                  <a:lnTo>
                    <a:pt x="3599" y="1"/>
                  </a:lnTo>
                  <a:close/>
                </a:path>
              </a:pathLst>
            </a:custGeom>
            <a:solidFill>
              <a:srgbClr val="656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5"/>
            <p:cNvSpPr/>
            <p:nvPr/>
          </p:nvSpPr>
          <p:spPr>
            <a:xfrm>
              <a:off x="3261275" y="2631350"/>
              <a:ext cx="103950" cy="51275"/>
            </a:xfrm>
            <a:custGeom>
              <a:avLst/>
              <a:gdLst/>
              <a:ahLst/>
              <a:cxnLst/>
              <a:rect l="l" t="t" r="r" b="b"/>
              <a:pathLst>
                <a:path w="4158" h="2051" extrusionOk="0">
                  <a:moveTo>
                    <a:pt x="1" y="0"/>
                  </a:moveTo>
                  <a:lnTo>
                    <a:pt x="1" y="2051"/>
                  </a:lnTo>
                  <a:lnTo>
                    <a:pt x="4158" y="2051"/>
                  </a:lnTo>
                  <a:lnTo>
                    <a:pt x="4158" y="0"/>
                  </a:lnTo>
                  <a:close/>
                </a:path>
              </a:pathLst>
            </a:custGeom>
            <a:solidFill>
              <a:srgbClr val="615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5"/>
            <p:cNvSpPr/>
            <p:nvPr/>
          </p:nvSpPr>
          <p:spPr>
            <a:xfrm>
              <a:off x="3832125" y="2631350"/>
              <a:ext cx="43625" cy="43600"/>
            </a:xfrm>
            <a:custGeom>
              <a:avLst/>
              <a:gdLst/>
              <a:ahLst/>
              <a:cxnLst/>
              <a:rect l="l" t="t" r="r" b="b"/>
              <a:pathLst>
                <a:path w="1745" h="1744" extrusionOk="0">
                  <a:moveTo>
                    <a:pt x="880" y="0"/>
                  </a:moveTo>
                  <a:cubicBezTo>
                    <a:pt x="391" y="0"/>
                    <a:pt x="1" y="377"/>
                    <a:pt x="1" y="865"/>
                  </a:cubicBezTo>
                  <a:cubicBezTo>
                    <a:pt x="1" y="1353"/>
                    <a:pt x="391" y="1744"/>
                    <a:pt x="880" y="1744"/>
                  </a:cubicBezTo>
                  <a:cubicBezTo>
                    <a:pt x="1354" y="1744"/>
                    <a:pt x="1744" y="1353"/>
                    <a:pt x="1744" y="865"/>
                  </a:cubicBezTo>
                  <a:cubicBezTo>
                    <a:pt x="1744" y="377"/>
                    <a:pt x="1354" y="0"/>
                    <a:pt x="880" y="0"/>
                  </a:cubicBezTo>
                  <a:close/>
                </a:path>
              </a:pathLst>
            </a:custGeom>
            <a:solidFill>
              <a:srgbClr val="383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5"/>
            <p:cNvSpPr/>
            <p:nvPr/>
          </p:nvSpPr>
          <p:spPr>
            <a:xfrm>
              <a:off x="3116225" y="2597175"/>
              <a:ext cx="153450" cy="121725"/>
            </a:xfrm>
            <a:custGeom>
              <a:avLst/>
              <a:gdLst/>
              <a:ahLst/>
              <a:cxnLst/>
              <a:rect l="l" t="t" r="r" b="b"/>
              <a:pathLst>
                <a:path w="6138" h="4869" extrusionOk="0">
                  <a:moveTo>
                    <a:pt x="0" y="0"/>
                  </a:moveTo>
                  <a:lnTo>
                    <a:pt x="0" y="4868"/>
                  </a:lnTo>
                  <a:lnTo>
                    <a:pt x="6138" y="4868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rgbClr val="E2E4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5"/>
            <p:cNvSpPr/>
            <p:nvPr/>
          </p:nvSpPr>
          <p:spPr>
            <a:xfrm>
              <a:off x="3256050" y="2631350"/>
              <a:ext cx="109175" cy="52325"/>
            </a:xfrm>
            <a:custGeom>
              <a:avLst/>
              <a:gdLst/>
              <a:ahLst/>
              <a:cxnLst/>
              <a:rect l="l" t="t" r="r" b="b"/>
              <a:pathLst>
                <a:path w="4367" h="2093" extrusionOk="0">
                  <a:moveTo>
                    <a:pt x="4367" y="0"/>
                  </a:moveTo>
                  <a:lnTo>
                    <a:pt x="3348" y="516"/>
                  </a:lnTo>
                  <a:lnTo>
                    <a:pt x="1" y="433"/>
                  </a:lnTo>
                  <a:lnTo>
                    <a:pt x="1" y="1158"/>
                  </a:lnTo>
                  <a:lnTo>
                    <a:pt x="3432" y="1158"/>
                  </a:lnTo>
                  <a:lnTo>
                    <a:pt x="4367" y="2093"/>
                  </a:lnTo>
                  <a:lnTo>
                    <a:pt x="4367" y="0"/>
                  </a:lnTo>
                  <a:close/>
                </a:path>
              </a:pathLst>
            </a:custGeom>
            <a:solidFill>
              <a:srgbClr val="E1DC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5"/>
            <p:cNvSpPr/>
            <p:nvPr/>
          </p:nvSpPr>
          <p:spPr>
            <a:xfrm>
              <a:off x="2942200" y="2701100"/>
              <a:ext cx="410125" cy="41150"/>
            </a:xfrm>
            <a:custGeom>
              <a:avLst/>
              <a:gdLst/>
              <a:ahLst/>
              <a:cxnLst/>
              <a:rect l="l" t="t" r="r" b="b"/>
              <a:pathLst>
                <a:path w="16405" h="1646" extrusionOk="0">
                  <a:moveTo>
                    <a:pt x="1" y="0"/>
                  </a:moveTo>
                  <a:cubicBezTo>
                    <a:pt x="140" y="697"/>
                    <a:pt x="2302" y="1646"/>
                    <a:pt x="2302" y="1646"/>
                  </a:cubicBezTo>
                  <a:lnTo>
                    <a:pt x="16404" y="1646"/>
                  </a:lnTo>
                  <a:lnTo>
                    <a:pt x="16404" y="1088"/>
                  </a:lnTo>
                  <a:lnTo>
                    <a:pt x="2302" y="1088"/>
                  </a:lnTo>
                  <a:cubicBezTo>
                    <a:pt x="2281" y="1089"/>
                    <a:pt x="2261" y="1090"/>
                    <a:pt x="2240" y="1090"/>
                  </a:cubicBezTo>
                  <a:cubicBezTo>
                    <a:pt x="1388" y="1090"/>
                    <a:pt x="656" y="0"/>
                    <a:pt x="656" y="0"/>
                  </a:cubicBezTo>
                  <a:close/>
                </a:path>
              </a:pathLst>
            </a:custGeom>
            <a:solidFill>
              <a:srgbClr val="4B47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5"/>
            <p:cNvSpPr/>
            <p:nvPr/>
          </p:nvSpPr>
          <p:spPr>
            <a:xfrm>
              <a:off x="3058325" y="2608325"/>
              <a:ext cx="58275" cy="102200"/>
            </a:xfrm>
            <a:custGeom>
              <a:avLst/>
              <a:gdLst/>
              <a:ahLst/>
              <a:cxnLst/>
              <a:rect l="l" t="t" r="r" b="b"/>
              <a:pathLst>
                <a:path w="2331" h="4088" extrusionOk="0">
                  <a:moveTo>
                    <a:pt x="1" y="1"/>
                  </a:moveTo>
                  <a:lnTo>
                    <a:pt x="1" y="4088"/>
                  </a:lnTo>
                  <a:lnTo>
                    <a:pt x="2330" y="4088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rgbClr val="2C2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5"/>
            <p:cNvSpPr/>
            <p:nvPr/>
          </p:nvSpPr>
          <p:spPr>
            <a:xfrm>
              <a:off x="2851550" y="2640950"/>
              <a:ext cx="274450" cy="17575"/>
            </a:xfrm>
            <a:custGeom>
              <a:avLst/>
              <a:gdLst/>
              <a:ahLst/>
              <a:cxnLst/>
              <a:rect l="l" t="t" r="r" b="b"/>
              <a:pathLst>
                <a:path w="10978" h="703" extrusionOk="0">
                  <a:moveTo>
                    <a:pt x="6395" y="0"/>
                  </a:moveTo>
                  <a:cubicBezTo>
                    <a:pt x="3502" y="0"/>
                    <a:pt x="299" y="182"/>
                    <a:pt x="0" y="481"/>
                  </a:cubicBezTo>
                  <a:cubicBezTo>
                    <a:pt x="797" y="659"/>
                    <a:pt x="3595" y="703"/>
                    <a:pt x="6144" y="703"/>
                  </a:cubicBezTo>
                  <a:cubicBezTo>
                    <a:pt x="8592" y="703"/>
                    <a:pt x="10810" y="662"/>
                    <a:pt x="10810" y="662"/>
                  </a:cubicBezTo>
                  <a:lnTo>
                    <a:pt x="10978" y="314"/>
                  </a:lnTo>
                  <a:cubicBezTo>
                    <a:pt x="10438" y="97"/>
                    <a:pt x="8498" y="0"/>
                    <a:pt x="6395" y="0"/>
                  </a:cubicBezTo>
                  <a:close/>
                </a:path>
              </a:pathLst>
            </a:custGeom>
            <a:solidFill>
              <a:srgbClr val="DCD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5"/>
            <p:cNvSpPr/>
            <p:nvPr/>
          </p:nvSpPr>
          <p:spPr>
            <a:xfrm>
              <a:off x="2824350" y="2608675"/>
              <a:ext cx="164275" cy="101850"/>
            </a:xfrm>
            <a:custGeom>
              <a:avLst/>
              <a:gdLst/>
              <a:ahLst/>
              <a:cxnLst/>
              <a:rect l="l" t="t" r="r" b="b"/>
              <a:pathLst>
                <a:path w="6571" h="4074" extrusionOk="0">
                  <a:moveTo>
                    <a:pt x="712" y="1"/>
                  </a:moveTo>
                  <a:cubicBezTo>
                    <a:pt x="712" y="1"/>
                    <a:pt x="0" y="1577"/>
                    <a:pt x="712" y="3948"/>
                  </a:cubicBezTo>
                  <a:lnTo>
                    <a:pt x="6570" y="4074"/>
                  </a:lnTo>
                  <a:lnTo>
                    <a:pt x="6570" y="1"/>
                  </a:lnTo>
                  <a:close/>
                </a:path>
              </a:pathLst>
            </a:custGeom>
            <a:solidFill>
              <a:srgbClr val="343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5"/>
            <p:cNvSpPr/>
            <p:nvPr/>
          </p:nvSpPr>
          <p:spPr>
            <a:xfrm>
              <a:off x="3261275" y="2596475"/>
              <a:ext cx="17475" cy="122425"/>
            </a:xfrm>
            <a:custGeom>
              <a:avLst/>
              <a:gdLst/>
              <a:ahLst/>
              <a:cxnLst/>
              <a:rect l="l" t="t" r="r" b="b"/>
              <a:pathLst>
                <a:path w="699" h="4897" extrusionOk="0">
                  <a:moveTo>
                    <a:pt x="1" y="0"/>
                  </a:moveTo>
                  <a:lnTo>
                    <a:pt x="1" y="4896"/>
                  </a:lnTo>
                  <a:lnTo>
                    <a:pt x="698" y="4896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353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5"/>
            <p:cNvSpPr/>
            <p:nvPr/>
          </p:nvSpPr>
          <p:spPr>
            <a:xfrm>
              <a:off x="2991725" y="2618100"/>
              <a:ext cx="75350" cy="78475"/>
            </a:xfrm>
            <a:custGeom>
              <a:avLst/>
              <a:gdLst/>
              <a:ahLst/>
              <a:cxnLst/>
              <a:rect l="l" t="t" r="r" b="b"/>
              <a:pathLst>
                <a:path w="3014" h="3139" extrusionOk="0">
                  <a:moveTo>
                    <a:pt x="1" y="0"/>
                  </a:moveTo>
                  <a:lnTo>
                    <a:pt x="1" y="3041"/>
                  </a:lnTo>
                  <a:lnTo>
                    <a:pt x="3013" y="3139"/>
                  </a:lnTo>
                  <a:lnTo>
                    <a:pt x="3013" y="0"/>
                  </a:lnTo>
                  <a:close/>
                </a:path>
              </a:pathLst>
            </a:custGeom>
            <a:solidFill>
              <a:srgbClr val="3436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5"/>
            <p:cNvSpPr/>
            <p:nvPr/>
          </p:nvSpPr>
          <p:spPr>
            <a:xfrm>
              <a:off x="3058325" y="2608325"/>
              <a:ext cx="32800" cy="103250"/>
            </a:xfrm>
            <a:custGeom>
              <a:avLst/>
              <a:gdLst/>
              <a:ahLst/>
              <a:cxnLst/>
              <a:rect l="l" t="t" r="r" b="b"/>
              <a:pathLst>
                <a:path w="1312" h="4130" extrusionOk="0">
                  <a:moveTo>
                    <a:pt x="1" y="1"/>
                  </a:moveTo>
                  <a:lnTo>
                    <a:pt x="1" y="4130"/>
                  </a:lnTo>
                  <a:lnTo>
                    <a:pt x="1312" y="4130"/>
                  </a:lnTo>
                  <a:lnTo>
                    <a:pt x="1312" y="4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D8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5"/>
            <p:cNvSpPr/>
            <p:nvPr/>
          </p:nvSpPr>
          <p:spPr>
            <a:xfrm>
              <a:off x="4089475" y="2378875"/>
              <a:ext cx="178575" cy="80225"/>
            </a:xfrm>
            <a:custGeom>
              <a:avLst/>
              <a:gdLst/>
              <a:ahLst/>
              <a:cxnLst/>
              <a:rect l="l" t="t" r="r" b="b"/>
              <a:pathLst>
                <a:path w="7143" h="3209" extrusionOk="0">
                  <a:moveTo>
                    <a:pt x="740" y="1"/>
                  </a:moveTo>
                  <a:lnTo>
                    <a:pt x="1" y="2944"/>
                  </a:lnTo>
                  <a:lnTo>
                    <a:pt x="6864" y="3209"/>
                  </a:lnTo>
                  <a:lnTo>
                    <a:pt x="7143" y="865"/>
                  </a:lnTo>
                  <a:lnTo>
                    <a:pt x="740" y="1"/>
                  </a:lnTo>
                  <a:close/>
                </a:path>
              </a:pathLst>
            </a:custGeom>
            <a:solidFill>
              <a:srgbClr val="605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5"/>
            <p:cNvSpPr/>
            <p:nvPr/>
          </p:nvSpPr>
          <p:spPr>
            <a:xfrm>
              <a:off x="3010550" y="2618100"/>
              <a:ext cx="15375" cy="83025"/>
            </a:xfrm>
            <a:custGeom>
              <a:avLst/>
              <a:gdLst/>
              <a:ahLst/>
              <a:cxnLst/>
              <a:rect l="l" t="t" r="r" b="b"/>
              <a:pathLst>
                <a:path w="615" h="3321" extrusionOk="0">
                  <a:moveTo>
                    <a:pt x="1" y="0"/>
                  </a:moveTo>
                  <a:lnTo>
                    <a:pt x="85" y="3320"/>
                  </a:lnTo>
                  <a:lnTo>
                    <a:pt x="615" y="3320"/>
                  </a:lnTo>
                  <a:lnTo>
                    <a:pt x="615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D8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5"/>
            <p:cNvSpPr/>
            <p:nvPr/>
          </p:nvSpPr>
          <p:spPr>
            <a:xfrm>
              <a:off x="3503250" y="2270225"/>
              <a:ext cx="128400" cy="108725"/>
            </a:xfrm>
            <a:custGeom>
              <a:avLst/>
              <a:gdLst/>
              <a:ahLst/>
              <a:cxnLst/>
              <a:rect l="l" t="t" r="r" b="b"/>
              <a:pathLst>
                <a:path w="5136" h="4349" extrusionOk="0">
                  <a:moveTo>
                    <a:pt x="2188" y="0"/>
                  </a:moveTo>
                  <a:cubicBezTo>
                    <a:pt x="1" y="0"/>
                    <a:pt x="253" y="1445"/>
                    <a:pt x="253" y="1445"/>
                  </a:cubicBezTo>
                  <a:lnTo>
                    <a:pt x="253" y="3454"/>
                  </a:lnTo>
                  <a:cubicBezTo>
                    <a:pt x="253" y="3454"/>
                    <a:pt x="1148" y="4349"/>
                    <a:pt x="2235" y="4349"/>
                  </a:cubicBezTo>
                  <a:cubicBezTo>
                    <a:pt x="2665" y="4349"/>
                    <a:pt x="3126" y="4208"/>
                    <a:pt x="3573" y="3816"/>
                  </a:cubicBezTo>
                  <a:cubicBezTo>
                    <a:pt x="5135" y="2450"/>
                    <a:pt x="3573" y="148"/>
                    <a:pt x="3573" y="148"/>
                  </a:cubicBezTo>
                  <a:cubicBezTo>
                    <a:pt x="3027" y="44"/>
                    <a:pt x="2570" y="0"/>
                    <a:pt x="2188" y="0"/>
                  </a:cubicBezTo>
                  <a:close/>
                </a:path>
              </a:pathLst>
            </a:custGeom>
            <a:solidFill>
              <a:srgbClr val="DDDB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5"/>
            <p:cNvSpPr/>
            <p:nvPr/>
          </p:nvSpPr>
          <p:spPr>
            <a:xfrm>
              <a:off x="2984400" y="2618100"/>
              <a:ext cx="15375" cy="83025"/>
            </a:xfrm>
            <a:custGeom>
              <a:avLst/>
              <a:gdLst/>
              <a:ahLst/>
              <a:cxnLst/>
              <a:rect l="l" t="t" r="r" b="b"/>
              <a:pathLst>
                <a:path w="615" h="3321" extrusionOk="0">
                  <a:moveTo>
                    <a:pt x="1" y="0"/>
                  </a:moveTo>
                  <a:lnTo>
                    <a:pt x="84" y="3320"/>
                  </a:lnTo>
                  <a:lnTo>
                    <a:pt x="614" y="3320"/>
                  </a:lnTo>
                  <a:lnTo>
                    <a:pt x="614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D87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5"/>
            <p:cNvSpPr/>
            <p:nvPr/>
          </p:nvSpPr>
          <p:spPr>
            <a:xfrm>
              <a:off x="3579325" y="2288550"/>
              <a:ext cx="48475" cy="53375"/>
            </a:xfrm>
            <a:custGeom>
              <a:avLst/>
              <a:gdLst/>
              <a:ahLst/>
              <a:cxnLst/>
              <a:rect l="l" t="t" r="r" b="b"/>
              <a:pathLst>
                <a:path w="1939" h="2135" extrusionOk="0">
                  <a:moveTo>
                    <a:pt x="1046" y="1"/>
                  </a:moveTo>
                  <a:lnTo>
                    <a:pt x="1046" y="810"/>
                  </a:lnTo>
                  <a:lnTo>
                    <a:pt x="0" y="810"/>
                  </a:lnTo>
                  <a:lnTo>
                    <a:pt x="0" y="1507"/>
                  </a:lnTo>
                  <a:lnTo>
                    <a:pt x="1046" y="1507"/>
                  </a:lnTo>
                  <a:lnTo>
                    <a:pt x="1046" y="2135"/>
                  </a:lnTo>
                  <a:lnTo>
                    <a:pt x="1939" y="2135"/>
                  </a:lnTo>
                  <a:lnTo>
                    <a:pt x="1939" y="1"/>
                  </a:lnTo>
                  <a:close/>
                </a:path>
              </a:pathLst>
            </a:custGeom>
            <a:solidFill>
              <a:srgbClr val="353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5"/>
            <p:cNvSpPr/>
            <p:nvPr/>
          </p:nvSpPr>
          <p:spPr>
            <a:xfrm>
              <a:off x="3983475" y="2452450"/>
              <a:ext cx="240975" cy="41875"/>
            </a:xfrm>
            <a:custGeom>
              <a:avLst/>
              <a:gdLst/>
              <a:ahLst/>
              <a:cxnLst/>
              <a:rect l="l" t="t" r="r" b="b"/>
              <a:pathLst>
                <a:path w="9639" h="1675" extrusionOk="0">
                  <a:moveTo>
                    <a:pt x="0" y="1"/>
                  </a:moveTo>
                  <a:lnTo>
                    <a:pt x="238" y="838"/>
                  </a:lnTo>
                  <a:lnTo>
                    <a:pt x="9472" y="1675"/>
                  </a:lnTo>
                  <a:lnTo>
                    <a:pt x="9639" y="1"/>
                  </a:lnTo>
                  <a:close/>
                </a:path>
              </a:pathLst>
            </a:custGeom>
            <a:solidFill>
              <a:srgbClr val="120C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5"/>
            <p:cNvSpPr/>
            <p:nvPr/>
          </p:nvSpPr>
          <p:spPr>
            <a:xfrm>
              <a:off x="4011025" y="2267425"/>
              <a:ext cx="378725" cy="45550"/>
            </a:xfrm>
            <a:custGeom>
              <a:avLst/>
              <a:gdLst/>
              <a:ahLst/>
              <a:cxnLst/>
              <a:rect l="l" t="t" r="r" b="b"/>
              <a:pathLst>
                <a:path w="15149" h="1822" extrusionOk="0">
                  <a:moveTo>
                    <a:pt x="8473" y="1"/>
                  </a:moveTo>
                  <a:cubicBezTo>
                    <a:pt x="5118" y="1"/>
                    <a:pt x="2260" y="260"/>
                    <a:pt x="2260" y="260"/>
                  </a:cubicBezTo>
                  <a:lnTo>
                    <a:pt x="1563" y="539"/>
                  </a:lnTo>
                  <a:cubicBezTo>
                    <a:pt x="879" y="818"/>
                    <a:pt x="0" y="1125"/>
                    <a:pt x="1549" y="1474"/>
                  </a:cubicBezTo>
                  <a:cubicBezTo>
                    <a:pt x="2446" y="1676"/>
                    <a:pt x="5120" y="1822"/>
                    <a:pt x="7714" y="1822"/>
                  </a:cubicBezTo>
                  <a:cubicBezTo>
                    <a:pt x="9596" y="1822"/>
                    <a:pt x="11436" y="1745"/>
                    <a:pt x="12526" y="1557"/>
                  </a:cubicBezTo>
                  <a:cubicBezTo>
                    <a:pt x="15149" y="1125"/>
                    <a:pt x="13837" y="232"/>
                    <a:pt x="12108" y="121"/>
                  </a:cubicBezTo>
                  <a:cubicBezTo>
                    <a:pt x="10903" y="33"/>
                    <a:pt x="9657" y="1"/>
                    <a:pt x="8473" y="1"/>
                  </a:cubicBezTo>
                  <a:close/>
                </a:path>
              </a:pathLst>
            </a:custGeom>
            <a:solidFill>
              <a:srgbClr val="5B5C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5"/>
            <p:cNvSpPr/>
            <p:nvPr/>
          </p:nvSpPr>
          <p:spPr>
            <a:xfrm>
              <a:off x="3121800" y="2631350"/>
              <a:ext cx="47800" cy="4780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49" y="0"/>
                  </a:moveTo>
                  <a:cubicBezTo>
                    <a:pt x="419" y="0"/>
                    <a:pt x="0" y="419"/>
                    <a:pt x="0" y="949"/>
                  </a:cubicBezTo>
                  <a:cubicBezTo>
                    <a:pt x="0" y="1479"/>
                    <a:pt x="419" y="1911"/>
                    <a:pt x="949" y="1911"/>
                  </a:cubicBezTo>
                  <a:cubicBezTo>
                    <a:pt x="1479" y="1911"/>
                    <a:pt x="1911" y="1479"/>
                    <a:pt x="1911" y="949"/>
                  </a:cubicBezTo>
                  <a:cubicBezTo>
                    <a:pt x="1911" y="419"/>
                    <a:pt x="1479" y="0"/>
                    <a:pt x="949" y="0"/>
                  </a:cubicBezTo>
                  <a:close/>
                </a:path>
              </a:pathLst>
            </a:custGeom>
            <a:solidFill>
              <a:srgbClr val="484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5"/>
            <p:cNvSpPr/>
            <p:nvPr/>
          </p:nvSpPr>
          <p:spPr>
            <a:xfrm>
              <a:off x="3130525" y="2640075"/>
              <a:ext cx="8725" cy="8725"/>
            </a:xfrm>
            <a:custGeom>
              <a:avLst/>
              <a:gdLst/>
              <a:ahLst/>
              <a:cxnLst/>
              <a:rect l="l" t="t" r="r" b="b"/>
              <a:pathLst>
                <a:path w="349" h="349" extrusionOk="0">
                  <a:moveTo>
                    <a:pt x="168" y="0"/>
                  </a:moveTo>
                  <a:cubicBezTo>
                    <a:pt x="70" y="0"/>
                    <a:pt x="0" y="70"/>
                    <a:pt x="0" y="167"/>
                  </a:cubicBezTo>
                  <a:cubicBezTo>
                    <a:pt x="0" y="265"/>
                    <a:pt x="70" y="349"/>
                    <a:pt x="168" y="349"/>
                  </a:cubicBezTo>
                  <a:cubicBezTo>
                    <a:pt x="265" y="349"/>
                    <a:pt x="349" y="265"/>
                    <a:pt x="349" y="167"/>
                  </a:cubicBezTo>
                  <a:cubicBezTo>
                    <a:pt x="349" y="70"/>
                    <a:pt x="265" y="0"/>
                    <a:pt x="168" y="0"/>
                  </a:cubicBezTo>
                  <a:close/>
                </a:path>
              </a:pathLst>
            </a:custGeom>
            <a:solidFill>
              <a:srgbClr val="F4F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5"/>
            <p:cNvSpPr/>
            <p:nvPr/>
          </p:nvSpPr>
          <p:spPr>
            <a:xfrm>
              <a:off x="3141325" y="2665175"/>
              <a:ext cx="8750" cy="8750"/>
            </a:xfrm>
            <a:custGeom>
              <a:avLst/>
              <a:gdLst/>
              <a:ahLst/>
              <a:cxnLst/>
              <a:rect l="l" t="t" r="r" b="b"/>
              <a:pathLst>
                <a:path w="350" h="350" extrusionOk="0">
                  <a:moveTo>
                    <a:pt x="168" y="0"/>
                  </a:moveTo>
                  <a:cubicBezTo>
                    <a:pt x="70" y="0"/>
                    <a:pt x="1" y="84"/>
                    <a:pt x="1" y="168"/>
                  </a:cubicBezTo>
                  <a:cubicBezTo>
                    <a:pt x="1" y="265"/>
                    <a:pt x="70" y="349"/>
                    <a:pt x="168" y="349"/>
                  </a:cubicBezTo>
                  <a:cubicBezTo>
                    <a:pt x="266" y="349"/>
                    <a:pt x="349" y="265"/>
                    <a:pt x="349" y="168"/>
                  </a:cubicBezTo>
                  <a:cubicBezTo>
                    <a:pt x="349" y="84"/>
                    <a:pt x="266" y="0"/>
                    <a:pt x="168" y="0"/>
                  </a:cubicBezTo>
                  <a:close/>
                </a:path>
              </a:pathLst>
            </a:custGeom>
            <a:solidFill>
              <a:srgbClr val="F4F6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5"/>
            <p:cNvSpPr/>
            <p:nvPr/>
          </p:nvSpPr>
          <p:spPr>
            <a:xfrm>
              <a:off x="4243275" y="2384450"/>
              <a:ext cx="61400" cy="149275"/>
            </a:xfrm>
            <a:custGeom>
              <a:avLst/>
              <a:gdLst/>
              <a:ahLst/>
              <a:cxnLst/>
              <a:rect l="l" t="t" r="r" b="b"/>
              <a:pathLst>
                <a:path w="2456" h="5971" extrusionOk="0">
                  <a:moveTo>
                    <a:pt x="2455" y="1"/>
                  </a:moveTo>
                  <a:lnTo>
                    <a:pt x="0" y="642"/>
                  </a:lnTo>
                  <a:lnTo>
                    <a:pt x="0" y="5692"/>
                  </a:lnTo>
                  <a:lnTo>
                    <a:pt x="2455" y="5971"/>
                  </a:lnTo>
                  <a:lnTo>
                    <a:pt x="2455" y="1"/>
                  </a:lnTo>
                  <a:close/>
                </a:path>
              </a:pathLst>
            </a:custGeom>
            <a:solidFill>
              <a:srgbClr val="544F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5"/>
            <p:cNvSpPr/>
            <p:nvPr/>
          </p:nvSpPr>
          <p:spPr>
            <a:xfrm>
              <a:off x="3527000" y="2273925"/>
              <a:ext cx="65600" cy="65225"/>
            </a:xfrm>
            <a:custGeom>
              <a:avLst/>
              <a:gdLst/>
              <a:ahLst/>
              <a:cxnLst/>
              <a:rect l="l" t="t" r="r" b="b"/>
              <a:pathLst>
                <a:path w="2624" h="2609" extrusionOk="0">
                  <a:moveTo>
                    <a:pt x="1312" y="0"/>
                  </a:moveTo>
                  <a:cubicBezTo>
                    <a:pt x="587" y="0"/>
                    <a:pt x="1" y="572"/>
                    <a:pt x="1" y="1297"/>
                  </a:cubicBezTo>
                  <a:cubicBezTo>
                    <a:pt x="1" y="2023"/>
                    <a:pt x="587" y="2608"/>
                    <a:pt x="1312" y="2608"/>
                  </a:cubicBezTo>
                  <a:cubicBezTo>
                    <a:pt x="2037" y="2608"/>
                    <a:pt x="2623" y="2023"/>
                    <a:pt x="2623" y="1297"/>
                  </a:cubicBezTo>
                  <a:cubicBezTo>
                    <a:pt x="2623" y="572"/>
                    <a:pt x="2037" y="0"/>
                    <a:pt x="1312" y="0"/>
                  </a:cubicBezTo>
                  <a:close/>
                </a:path>
              </a:pathLst>
            </a:custGeom>
            <a:solidFill>
              <a:srgbClr val="2321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5"/>
            <p:cNvSpPr/>
            <p:nvPr/>
          </p:nvSpPr>
          <p:spPr>
            <a:xfrm>
              <a:off x="3898050" y="2409900"/>
              <a:ext cx="406625" cy="129750"/>
            </a:xfrm>
            <a:custGeom>
              <a:avLst/>
              <a:gdLst/>
              <a:ahLst/>
              <a:cxnLst/>
              <a:rect l="l" t="t" r="r" b="b"/>
              <a:pathLst>
                <a:path w="16265" h="5190" extrusionOk="0">
                  <a:moveTo>
                    <a:pt x="2302" y="1"/>
                  </a:moveTo>
                  <a:lnTo>
                    <a:pt x="0" y="322"/>
                  </a:lnTo>
                  <a:lnTo>
                    <a:pt x="0" y="4688"/>
                  </a:lnTo>
                  <a:lnTo>
                    <a:pt x="16264" y="5190"/>
                  </a:lnTo>
                  <a:lnTo>
                    <a:pt x="16264" y="5190"/>
                  </a:lnTo>
                  <a:lnTo>
                    <a:pt x="15985" y="3349"/>
                  </a:lnTo>
                  <a:lnTo>
                    <a:pt x="4533" y="2526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rgbClr val="968A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5"/>
            <p:cNvSpPr/>
            <p:nvPr/>
          </p:nvSpPr>
          <p:spPr>
            <a:xfrm>
              <a:off x="3540250" y="2286825"/>
              <a:ext cx="43625" cy="43600"/>
            </a:xfrm>
            <a:custGeom>
              <a:avLst/>
              <a:gdLst/>
              <a:ahLst/>
              <a:cxnLst/>
              <a:rect l="l" t="t" r="r" b="b"/>
              <a:pathLst>
                <a:path w="1745" h="1744" extrusionOk="0">
                  <a:moveTo>
                    <a:pt x="866" y="0"/>
                  </a:moveTo>
                  <a:cubicBezTo>
                    <a:pt x="377" y="0"/>
                    <a:pt x="1" y="391"/>
                    <a:pt x="1" y="879"/>
                  </a:cubicBezTo>
                  <a:cubicBezTo>
                    <a:pt x="1" y="1353"/>
                    <a:pt x="377" y="1744"/>
                    <a:pt x="866" y="1744"/>
                  </a:cubicBezTo>
                  <a:cubicBezTo>
                    <a:pt x="1354" y="1744"/>
                    <a:pt x="1744" y="1353"/>
                    <a:pt x="1744" y="879"/>
                  </a:cubicBezTo>
                  <a:cubicBezTo>
                    <a:pt x="1744" y="391"/>
                    <a:pt x="1354" y="0"/>
                    <a:pt x="866" y="0"/>
                  </a:cubicBezTo>
                  <a:close/>
                </a:path>
              </a:pathLst>
            </a:custGeom>
            <a:solidFill>
              <a:srgbClr val="353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5"/>
            <p:cNvSpPr/>
            <p:nvPr/>
          </p:nvSpPr>
          <p:spPr>
            <a:xfrm>
              <a:off x="4152250" y="2337375"/>
              <a:ext cx="35950" cy="71525"/>
            </a:xfrm>
            <a:custGeom>
              <a:avLst/>
              <a:gdLst/>
              <a:ahLst/>
              <a:cxnLst/>
              <a:rect l="l" t="t" r="r" b="b"/>
              <a:pathLst>
                <a:path w="1438" h="2861" extrusionOk="0">
                  <a:moveTo>
                    <a:pt x="1" y="1"/>
                  </a:moveTo>
                  <a:lnTo>
                    <a:pt x="1" y="2525"/>
                  </a:lnTo>
                  <a:lnTo>
                    <a:pt x="1437" y="2860"/>
                  </a:lnTo>
                  <a:lnTo>
                    <a:pt x="1437" y="1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1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5"/>
            <p:cNvSpPr/>
            <p:nvPr/>
          </p:nvSpPr>
          <p:spPr>
            <a:xfrm>
              <a:off x="3261275" y="2189200"/>
              <a:ext cx="264800" cy="195275"/>
            </a:xfrm>
            <a:custGeom>
              <a:avLst/>
              <a:gdLst/>
              <a:ahLst/>
              <a:cxnLst/>
              <a:rect l="l" t="t" r="r" b="b"/>
              <a:pathLst>
                <a:path w="10592" h="7811" extrusionOk="0">
                  <a:moveTo>
                    <a:pt x="6092" y="1"/>
                  </a:moveTo>
                  <a:cubicBezTo>
                    <a:pt x="5316" y="1"/>
                    <a:pt x="4702" y="69"/>
                    <a:pt x="4702" y="69"/>
                  </a:cubicBezTo>
                  <a:lnTo>
                    <a:pt x="85" y="599"/>
                  </a:lnTo>
                  <a:lnTo>
                    <a:pt x="1" y="7811"/>
                  </a:lnTo>
                  <a:lnTo>
                    <a:pt x="1" y="7811"/>
                  </a:lnTo>
                  <a:lnTo>
                    <a:pt x="8105" y="7588"/>
                  </a:lnTo>
                  <a:cubicBezTo>
                    <a:pt x="8234" y="7598"/>
                    <a:pt x="8355" y="7603"/>
                    <a:pt x="8469" y="7603"/>
                  </a:cubicBezTo>
                  <a:cubicBezTo>
                    <a:pt x="10591" y="7603"/>
                    <a:pt x="10114" y="5844"/>
                    <a:pt x="10114" y="5844"/>
                  </a:cubicBezTo>
                  <a:lnTo>
                    <a:pt x="10114" y="1994"/>
                  </a:lnTo>
                  <a:cubicBezTo>
                    <a:pt x="9932" y="767"/>
                    <a:pt x="8886" y="599"/>
                    <a:pt x="8886" y="599"/>
                  </a:cubicBezTo>
                  <a:cubicBezTo>
                    <a:pt x="8303" y="109"/>
                    <a:pt x="7069" y="1"/>
                    <a:pt x="6092" y="1"/>
                  </a:cubicBezTo>
                  <a:close/>
                </a:path>
              </a:pathLst>
            </a:custGeom>
            <a:solidFill>
              <a:srgbClr val="CACA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5"/>
            <p:cNvSpPr/>
            <p:nvPr/>
          </p:nvSpPr>
          <p:spPr>
            <a:xfrm>
              <a:off x="3832125" y="2315050"/>
              <a:ext cx="226950" cy="329925"/>
            </a:xfrm>
            <a:custGeom>
              <a:avLst/>
              <a:gdLst/>
              <a:ahLst/>
              <a:cxnLst/>
              <a:rect l="l" t="t" r="r" b="b"/>
              <a:pathLst>
                <a:path w="9078" h="13197" extrusionOk="0">
                  <a:moveTo>
                    <a:pt x="5022" y="1"/>
                  </a:moveTo>
                  <a:cubicBezTo>
                    <a:pt x="5022" y="1"/>
                    <a:pt x="4311" y="3753"/>
                    <a:pt x="6347" y="7770"/>
                  </a:cubicBezTo>
                  <a:lnTo>
                    <a:pt x="8035" y="11495"/>
                  </a:lnTo>
                  <a:cubicBezTo>
                    <a:pt x="8035" y="11495"/>
                    <a:pt x="8361" y="12555"/>
                    <a:pt x="7885" y="12555"/>
                  </a:cubicBezTo>
                  <a:cubicBezTo>
                    <a:pt x="7738" y="12555"/>
                    <a:pt x="7516" y="12455"/>
                    <a:pt x="7184" y="12192"/>
                  </a:cubicBezTo>
                  <a:cubicBezTo>
                    <a:pt x="5762" y="11076"/>
                    <a:pt x="3641" y="9333"/>
                    <a:pt x="3055" y="7422"/>
                  </a:cubicBezTo>
                  <a:cubicBezTo>
                    <a:pt x="2846" y="7073"/>
                    <a:pt x="2288" y="6808"/>
                    <a:pt x="1689" y="6654"/>
                  </a:cubicBezTo>
                  <a:cubicBezTo>
                    <a:pt x="1313" y="6547"/>
                    <a:pt x="903" y="6497"/>
                    <a:pt x="543" y="6497"/>
                  </a:cubicBezTo>
                  <a:cubicBezTo>
                    <a:pt x="342" y="6497"/>
                    <a:pt x="156" y="6513"/>
                    <a:pt x="1" y="6543"/>
                  </a:cubicBezTo>
                  <a:lnTo>
                    <a:pt x="1" y="7101"/>
                  </a:lnTo>
                  <a:cubicBezTo>
                    <a:pt x="1" y="7101"/>
                    <a:pt x="426" y="6999"/>
                    <a:pt x="907" y="6999"/>
                  </a:cubicBezTo>
                  <a:cubicBezTo>
                    <a:pt x="1352" y="6999"/>
                    <a:pt x="1845" y="7086"/>
                    <a:pt x="2093" y="7422"/>
                  </a:cubicBezTo>
                  <a:cubicBezTo>
                    <a:pt x="2623" y="8119"/>
                    <a:pt x="4143" y="11160"/>
                    <a:pt x="6780" y="12876"/>
                  </a:cubicBezTo>
                  <a:cubicBezTo>
                    <a:pt x="6780" y="12876"/>
                    <a:pt x="7372" y="13197"/>
                    <a:pt x="7935" y="13197"/>
                  </a:cubicBezTo>
                  <a:cubicBezTo>
                    <a:pt x="8522" y="13197"/>
                    <a:pt x="9078" y="12848"/>
                    <a:pt x="8900" y="11425"/>
                  </a:cubicBezTo>
                  <a:cubicBezTo>
                    <a:pt x="8370" y="9863"/>
                    <a:pt x="7156" y="7422"/>
                    <a:pt x="7156" y="7422"/>
                  </a:cubicBezTo>
                  <a:lnTo>
                    <a:pt x="5929" y="4632"/>
                  </a:lnTo>
                  <a:cubicBezTo>
                    <a:pt x="5929" y="4632"/>
                    <a:pt x="5357" y="2707"/>
                    <a:pt x="5720" y="1"/>
                  </a:cubicBezTo>
                  <a:close/>
                </a:path>
              </a:pathLst>
            </a:custGeom>
            <a:solidFill>
              <a:srgbClr val="1B18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5"/>
            <p:cNvSpPr/>
            <p:nvPr/>
          </p:nvSpPr>
          <p:spPr>
            <a:xfrm>
              <a:off x="4089475" y="2408875"/>
              <a:ext cx="26525" cy="43600"/>
            </a:xfrm>
            <a:custGeom>
              <a:avLst/>
              <a:gdLst/>
              <a:ahLst/>
              <a:cxnLst/>
              <a:rect l="l" t="t" r="r" b="b"/>
              <a:pathLst>
                <a:path w="1061" h="1744" extrusionOk="0">
                  <a:moveTo>
                    <a:pt x="1061" y="0"/>
                  </a:moveTo>
                  <a:lnTo>
                    <a:pt x="85" y="209"/>
                  </a:lnTo>
                  <a:lnTo>
                    <a:pt x="1" y="1744"/>
                  </a:lnTo>
                  <a:lnTo>
                    <a:pt x="1061" y="1744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413C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5"/>
            <p:cNvSpPr/>
            <p:nvPr/>
          </p:nvSpPr>
          <p:spPr>
            <a:xfrm>
              <a:off x="3392400" y="2189175"/>
              <a:ext cx="29325" cy="189725"/>
            </a:xfrm>
            <a:custGeom>
              <a:avLst/>
              <a:gdLst/>
              <a:ahLst/>
              <a:cxnLst/>
              <a:rect l="l" t="t" r="r" b="b"/>
              <a:pathLst>
                <a:path w="1173" h="7589" extrusionOk="0">
                  <a:moveTo>
                    <a:pt x="1172" y="0"/>
                  </a:moveTo>
                  <a:lnTo>
                    <a:pt x="28" y="14"/>
                  </a:lnTo>
                  <a:lnTo>
                    <a:pt x="1" y="7589"/>
                  </a:lnTo>
                  <a:lnTo>
                    <a:pt x="1172" y="7589"/>
                  </a:lnTo>
                  <a:lnTo>
                    <a:pt x="1172" y="0"/>
                  </a:lnTo>
                  <a:close/>
                </a:path>
              </a:pathLst>
            </a:custGeom>
            <a:solidFill>
              <a:srgbClr val="E8E9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5"/>
            <p:cNvSpPr/>
            <p:nvPr/>
          </p:nvSpPr>
          <p:spPr>
            <a:xfrm>
              <a:off x="3845375" y="2230325"/>
              <a:ext cx="244125" cy="100950"/>
            </a:xfrm>
            <a:custGeom>
              <a:avLst/>
              <a:gdLst/>
              <a:ahLst/>
              <a:cxnLst/>
              <a:rect l="l" t="t" r="r" b="b"/>
              <a:pathLst>
                <a:path w="9765" h="4038" extrusionOk="0">
                  <a:moveTo>
                    <a:pt x="7840" y="0"/>
                  </a:moveTo>
                  <a:lnTo>
                    <a:pt x="1828" y="433"/>
                  </a:lnTo>
                  <a:cubicBezTo>
                    <a:pt x="1828" y="433"/>
                    <a:pt x="1" y="2093"/>
                    <a:pt x="1828" y="3767"/>
                  </a:cubicBezTo>
                  <a:cubicBezTo>
                    <a:pt x="1968" y="3987"/>
                    <a:pt x="2181" y="4037"/>
                    <a:pt x="2389" y="4037"/>
                  </a:cubicBezTo>
                  <a:cubicBezTo>
                    <a:pt x="2560" y="4037"/>
                    <a:pt x="2728" y="4003"/>
                    <a:pt x="2846" y="4003"/>
                  </a:cubicBezTo>
                  <a:cubicBezTo>
                    <a:pt x="2856" y="4003"/>
                    <a:pt x="2865" y="4003"/>
                    <a:pt x="2874" y="4004"/>
                  </a:cubicBezTo>
                  <a:lnTo>
                    <a:pt x="8384" y="3390"/>
                  </a:lnTo>
                  <a:cubicBezTo>
                    <a:pt x="8384" y="3390"/>
                    <a:pt x="9765" y="1395"/>
                    <a:pt x="7840" y="0"/>
                  </a:cubicBezTo>
                  <a:close/>
                </a:path>
              </a:pathLst>
            </a:custGeom>
            <a:solidFill>
              <a:srgbClr val="302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5"/>
            <p:cNvSpPr/>
            <p:nvPr/>
          </p:nvSpPr>
          <p:spPr>
            <a:xfrm>
              <a:off x="3984875" y="2239050"/>
              <a:ext cx="47800" cy="67325"/>
            </a:xfrm>
            <a:custGeom>
              <a:avLst/>
              <a:gdLst/>
              <a:ahLst/>
              <a:cxnLst/>
              <a:rect l="l" t="t" r="r" b="b"/>
              <a:pathLst>
                <a:path w="1912" h="2693" extrusionOk="0">
                  <a:moveTo>
                    <a:pt x="1911" y="0"/>
                  </a:moveTo>
                  <a:lnTo>
                    <a:pt x="1911" y="0"/>
                  </a:lnTo>
                  <a:cubicBezTo>
                    <a:pt x="0" y="698"/>
                    <a:pt x="1911" y="2692"/>
                    <a:pt x="1911" y="2692"/>
                  </a:cubicBezTo>
                  <a:cubicBezTo>
                    <a:pt x="1395" y="1395"/>
                    <a:pt x="1911" y="0"/>
                    <a:pt x="1911" y="0"/>
                  </a:cubicBezTo>
                  <a:close/>
                </a:path>
              </a:pathLst>
            </a:custGeom>
            <a:solidFill>
              <a:srgbClr val="4E4B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5"/>
            <p:cNvSpPr/>
            <p:nvPr/>
          </p:nvSpPr>
          <p:spPr>
            <a:xfrm>
              <a:off x="3955575" y="2409900"/>
              <a:ext cx="157300" cy="30025"/>
            </a:xfrm>
            <a:custGeom>
              <a:avLst/>
              <a:gdLst/>
              <a:ahLst/>
              <a:cxnLst/>
              <a:rect l="l" t="t" r="r" b="b"/>
              <a:pathLst>
                <a:path w="6292" h="1201" extrusionOk="0">
                  <a:moveTo>
                    <a:pt x="1" y="1"/>
                  </a:moveTo>
                  <a:lnTo>
                    <a:pt x="1" y="698"/>
                  </a:lnTo>
                  <a:lnTo>
                    <a:pt x="6291" y="1201"/>
                  </a:lnTo>
                  <a:lnTo>
                    <a:pt x="6291" y="30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04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5"/>
            <p:cNvSpPr/>
            <p:nvPr/>
          </p:nvSpPr>
          <p:spPr>
            <a:xfrm>
              <a:off x="4076225" y="2779550"/>
              <a:ext cx="65600" cy="110575"/>
            </a:xfrm>
            <a:custGeom>
              <a:avLst/>
              <a:gdLst/>
              <a:ahLst/>
              <a:cxnLst/>
              <a:rect l="l" t="t" r="r" b="b"/>
              <a:pathLst>
                <a:path w="2624" h="4423" extrusionOk="0">
                  <a:moveTo>
                    <a:pt x="2623" y="0"/>
                  </a:moveTo>
                  <a:lnTo>
                    <a:pt x="1" y="349"/>
                  </a:lnTo>
                  <a:lnTo>
                    <a:pt x="1" y="4422"/>
                  </a:lnTo>
                  <a:lnTo>
                    <a:pt x="2623" y="4422"/>
                  </a:lnTo>
                  <a:lnTo>
                    <a:pt x="2623" y="0"/>
                  </a:lnTo>
                  <a:close/>
                </a:path>
              </a:pathLst>
            </a:custGeom>
            <a:solidFill>
              <a:srgbClr val="5148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5"/>
            <p:cNvSpPr/>
            <p:nvPr/>
          </p:nvSpPr>
          <p:spPr>
            <a:xfrm>
              <a:off x="3788550" y="2469900"/>
              <a:ext cx="56850" cy="39425"/>
            </a:xfrm>
            <a:custGeom>
              <a:avLst/>
              <a:gdLst/>
              <a:ahLst/>
              <a:cxnLst/>
              <a:rect l="l" t="t" r="r" b="b"/>
              <a:pathLst>
                <a:path w="2274" h="1577" extrusionOk="0">
                  <a:moveTo>
                    <a:pt x="530" y="0"/>
                  </a:moveTo>
                  <a:cubicBezTo>
                    <a:pt x="349" y="349"/>
                    <a:pt x="0" y="1046"/>
                    <a:pt x="879" y="1576"/>
                  </a:cubicBezTo>
                  <a:cubicBezTo>
                    <a:pt x="879" y="1576"/>
                    <a:pt x="1452" y="854"/>
                    <a:pt x="2079" y="854"/>
                  </a:cubicBezTo>
                  <a:cubicBezTo>
                    <a:pt x="2143" y="854"/>
                    <a:pt x="2209" y="862"/>
                    <a:pt x="2274" y="879"/>
                  </a:cubicBezTo>
                  <a:lnTo>
                    <a:pt x="2274" y="181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A6A2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5"/>
            <p:cNvSpPr/>
            <p:nvPr/>
          </p:nvSpPr>
          <p:spPr>
            <a:xfrm>
              <a:off x="4133075" y="2687850"/>
              <a:ext cx="30350" cy="95900"/>
            </a:xfrm>
            <a:custGeom>
              <a:avLst/>
              <a:gdLst/>
              <a:ahLst/>
              <a:cxnLst/>
              <a:rect l="l" t="t" r="r" b="b"/>
              <a:pathLst>
                <a:path w="1214" h="3836" extrusionOk="0">
                  <a:moveTo>
                    <a:pt x="185" y="0"/>
                  </a:moveTo>
                  <a:cubicBezTo>
                    <a:pt x="179" y="0"/>
                    <a:pt x="174" y="0"/>
                    <a:pt x="168" y="0"/>
                  </a:cubicBezTo>
                  <a:lnTo>
                    <a:pt x="0" y="3710"/>
                  </a:lnTo>
                  <a:lnTo>
                    <a:pt x="1214" y="3836"/>
                  </a:lnTo>
                  <a:lnTo>
                    <a:pt x="1214" y="3320"/>
                  </a:lnTo>
                  <a:lnTo>
                    <a:pt x="865" y="3320"/>
                  </a:lnTo>
                  <a:cubicBezTo>
                    <a:pt x="1073" y="14"/>
                    <a:pt x="869" y="0"/>
                    <a:pt x="185" y="0"/>
                  </a:cubicBezTo>
                  <a:close/>
                </a:path>
              </a:pathLst>
            </a:custGeom>
            <a:solidFill>
              <a:srgbClr val="0907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5"/>
            <p:cNvSpPr/>
            <p:nvPr/>
          </p:nvSpPr>
          <p:spPr>
            <a:xfrm>
              <a:off x="4099950" y="2788275"/>
              <a:ext cx="17450" cy="107425"/>
            </a:xfrm>
            <a:custGeom>
              <a:avLst/>
              <a:gdLst/>
              <a:ahLst/>
              <a:cxnLst/>
              <a:rect l="l" t="t" r="r" b="b"/>
              <a:pathLst>
                <a:path w="698" h="4297" extrusionOk="0">
                  <a:moveTo>
                    <a:pt x="0" y="0"/>
                  </a:moveTo>
                  <a:lnTo>
                    <a:pt x="0" y="4296"/>
                  </a:lnTo>
                  <a:lnTo>
                    <a:pt x="698" y="4296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CEBF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5"/>
            <p:cNvSpPr/>
            <p:nvPr/>
          </p:nvSpPr>
          <p:spPr>
            <a:xfrm>
              <a:off x="4122950" y="2744675"/>
              <a:ext cx="19900" cy="145450"/>
            </a:xfrm>
            <a:custGeom>
              <a:avLst/>
              <a:gdLst/>
              <a:ahLst/>
              <a:cxnLst/>
              <a:rect l="l" t="t" r="r" b="b"/>
              <a:pathLst>
                <a:path w="796" h="5818" extrusionOk="0">
                  <a:moveTo>
                    <a:pt x="754" y="1"/>
                  </a:moveTo>
                  <a:lnTo>
                    <a:pt x="1" y="1395"/>
                  </a:lnTo>
                  <a:lnTo>
                    <a:pt x="1" y="5817"/>
                  </a:lnTo>
                  <a:lnTo>
                    <a:pt x="796" y="5817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ABA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5"/>
            <p:cNvSpPr/>
            <p:nvPr/>
          </p:nvSpPr>
          <p:spPr>
            <a:xfrm>
              <a:off x="4049725" y="2583225"/>
              <a:ext cx="92100" cy="222500"/>
            </a:xfrm>
            <a:custGeom>
              <a:avLst/>
              <a:gdLst/>
              <a:ahLst/>
              <a:cxnLst/>
              <a:rect l="l" t="t" r="r" b="b"/>
              <a:pathLst>
                <a:path w="3684" h="8900" extrusionOk="0">
                  <a:moveTo>
                    <a:pt x="3683" y="0"/>
                  </a:moveTo>
                  <a:lnTo>
                    <a:pt x="1" y="182"/>
                  </a:lnTo>
                  <a:lnTo>
                    <a:pt x="84" y="8900"/>
                  </a:lnTo>
                  <a:lnTo>
                    <a:pt x="3683" y="8900"/>
                  </a:lnTo>
                  <a:lnTo>
                    <a:pt x="3683" y="5134"/>
                  </a:lnTo>
                  <a:lnTo>
                    <a:pt x="3683" y="0"/>
                  </a:lnTo>
                  <a:close/>
                </a:path>
              </a:pathLst>
            </a:custGeom>
            <a:solidFill>
              <a:srgbClr val="B9B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5"/>
            <p:cNvSpPr/>
            <p:nvPr/>
          </p:nvSpPr>
          <p:spPr>
            <a:xfrm>
              <a:off x="4082500" y="2584625"/>
              <a:ext cx="25500" cy="173225"/>
            </a:xfrm>
            <a:custGeom>
              <a:avLst/>
              <a:gdLst/>
              <a:ahLst/>
              <a:cxnLst/>
              <a:rect l="l" t="t" r="r" b="b"/>
              <a:pathLst>
                <a:path w="1020" h="6929" extrusionOk="0">
                  <a:moveTo>
                    <a:pt x="433" y="0"/>
                  </a:moveTo>
                  <a:lnTo>
                    <a:pt x="1" y="195"/>
                  </a:lnTo>
                  <a:lnTo>
                    <a:pt x="1" y="6779"/>
                  </a:lnTo>
                  <a:cubicBezTo>
                    <a:pt x="80" y="6891"/>
                    <a:pt x="219" y="6928"/>
                    <a:pt x="370" y="6928"/>
                  </a:cubicBezTo>
                  <a:cubicBezTo>
                    <a:pt x="672" y="6928"/>
                    <a:pt x="1019" y="6779"/>
                    <a:pt x="1019" y="6779"/>
                  </a:cubicBezTo>
                  <a:lnTo>
                    <a:pt x="1019" y="0"/>
                  </a:lnTo>
                  <a:close/>
                </a:path>
              </a:pathLst>
            </a:custGeom>
            <a:solidFill>
              <a:srgbClr val="5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5"/>
            <p:cNvSpPr/>
            <p:nvPr/>
          </p:nvSpPr>
          <p:spPr>
            <a:xfrm>
              <a:off x="4087050" y="2587750"/>
              <a:ext cx="25825" cy="173075"/>
            </a:xfrm>
            <a:custGeom>
              <a:avLst/>
              <a:gdLst/>
              <a:ahLst/>
              <a:cxnLst/>
              <a:rect l="l" t="t" r="r" b="b"/>
              <a:pathLst>
                <a:path w="1033" h="6923" extrusionOk="0">
                  <a:moveTo>
                    <a:pt x="447" y="1"/>
                  </a:moveTo>
                  <a:lnTo>
                    <a:pt x="0" y="182"/>
                  </a:lnTo>
                  <a:lnTo>
                    <a:pt x="0" y="6780"/>
                  </a:lnTo>
                  <a:cubicBezTo>
                    <a:pt x="84" y="6887"/>
                    <a:pt x="226" y="6922"/>
                    <a:pt x="379" y="6922"/>
                  </a:cubicBezTo>
                  <a:cubicBezTo>
                    <a:pt x="685" y="6922"/>
                    <a:pt x="1032" y="6780"/>
                    <a:pt x="1032" y="6780"/>
                  </a:cubicBezTo>
                  <a:lnTo>
                    <a:pt x="1032" y="1"/>
                  </a:lnTo>
                  <a:close/>
                </a:path>
              </a:pathLst>
            </a:custGeom>
            <a:solidFill>
              <a:srgbClr val="A8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5"/>
            <p:cNvSpPr/>
            <p:nvPr/>
          </p:nvSpPr>
          <p:spPr>
            <a:xfrm>
              <a:off x="4063675" y="2304250"/>
              <a:ext cx="73600" cy="105675"/>
            </a:xfrm>
            <a:custGeom>
              <a:avLst/>
              <a:gdLst/>
              <a:ahLst/>
              <a:cxnLst/>
              <a:rect l="l" t="t" r="r" b="b"/>
              <a:pathLst>
                <a:path w="2944" h="4227" extrusionOk="0">
                  <a:moveTo>
                    <a:pt x="2944" y="1"/>
                  </a:moveTo>
                  <a:lnTo>
                    <a:pt x="1" y="531"/>
                  </a:lnTo>
                  <a:lnTo>
                    <a:pt x="1" y="4227"/>
                  </a:lnTo>
                  <a:lnTo>
                    <a:pt x="2944" y="3850"/>
                  </a:lnTo>
                  <a:lnTo>
                    <a:pt x="2944" y="1"/>
                  </a:lnTo>
                  <a:close/>
                </a:path>
              </a:pathLst>
            </a:custGeom>
            <a:solidFill>
              <a:srgbClr val="AFA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5"/>
            <p:cNvSpPr/>
            <p:nvPr/>
          </p:nvSpPr>
          <p:spPr>
            <a:xfrm>
              <a:off x="4137250" y="2304250"/>
              <a:ext cx="15025" cy="96275"/>
            </a:xfrm>
            <a:custGeom>
              <a:avLst/>
              <a:gdLst/>
              <a:ahLst/>
              <a:cxnLst/>
              <a:rect l="l" t="t" r="r" b="b"/>
              <a:pathLst>
                <a:path w="601" h="3851" extrusionOk="0">
                  <a:moveTo>
                    <a:pt x="1" y="1"/>
                  </a:moveTo>
                  <a:lnTo>
                    <a:pt x="1" y="3850"/>
                  </a:lnTo>
                  <a:lnTo>
                    <a:pt x="601" y="3850"/>
                  </a:lnTo>
                  <a:lnTo>
                    <a:pt x="601" y="2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A8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5"/>
            <p:cNvSpPr/>
            <p:nvPr/>
          </p:nvSpPr>
          <p:spPr>
            <a:xfrm>
              <a:off x="4063675" y="2400500"/>
              <a:ext cx="88600" cy="17100"/>
            </a:xfrm>
            <a:custGeom>
              <a:avLst/>
              <a:gdLst/>
              <a:ahLst/>
              <a:cxnLst/>
              <a:rect l="l" t="t" r="r" b="b"/>
              <a:pathLst>
                <a:path w="3544" h="684" extrusionOk="0">
                  <a:moveTo>
                    <a:pt x="2944" y="0"/>
                  </a:moveTo>
                  <a:lnTo>
                    <a:pt x="1" y="377"/>
                  </a:lnTo>
                  <a:lnTo>
                    <a:pt x="851" y="684"/>
                  </a:lnTo>
                  <a:lnTo>
                    <a:pt x="3125" y="335"/>
                  </a:lnTo>
                  <a:lnTo>
                    <a:pt x="3544" y="0"/>
                  </a:lnTo>
                  <a:close/>
                </a:path>
              </a:pathLst>
            </a:custGeom>
            <a:solidFill>
              <a:srgbClr val="645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3976150" y="2312975"/>
              <a:ext cx="148575" cy="78175"/>
            </a:xfrm>
            <a:custGeom>
              <a:avLst/>
              <a:gdLst/>
              <a:ahLst/>
              <a:cxnLst/>
              <a:rect l="l" t="t" r="r" b="b"/>
              <a:pathLst>
                <a:path w="5943" h="3127" extrusionOk="0">
                  <a:moveTo>
                    <a:pt x="1" y="0"/>
                  </a:moveTo>
                  <a:lnTo>
                    <a:pt x="1" y="2790"/>
                  </a:lnTo>
                  <a:lnTo>
                    <a:pt x="4994" y="3125"/>
                  </a:lnTo>
                  <a:cubicBezTo>
                    <a:pt x="5011" y="3126"/>
                    <a:pt x="5028" y="3126"/>
                    <a:pt x="5044" y="3126"/>
                  </a:cubicBezTo>
                  <a:cubicBezTo>
                    <a:pt x="5538" y="3126"/>
                    <a:pt x="5943" y="2731"/>
                    <a:pt x="5943" y="2232"/>
                  </a:cubicBezTo>
                  <a:lnTo>
                    <a:pt x="5943" y="1270"/>
                  </a:lnTo>
                  <a:cubicBezTo>
                    <a:pt x="5943" y="823"/>
                    <a:pt x="5594" y="433"/>
                    <a:pt x="5120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52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4290700" y="2391075"/>
              <a:ext cx="13975" cy="142650"/>
            </a:xfrm>
            <a:custGeom>
              <a:avLst/>
              <a:gdLst/>
              <a:ahLst/>
              <a:cxnLst/>
              <a:rect l="l" t="t" r="r" b="b"/>
              <a:pathLst>
                <a:path w="559" h="5706" extrusionOk="0">
                  <a:moveTo>
                    <a:pt x="0" y="1"/>
                  </a:moveTo>
                  <a:lnTo>
                    <a:pt x="0" y="5594"/>
                  </a:lnTo>
                  <a:lnTo>
                    <a:pt x="558" y="5706"/>
                  </a:lnTo>
                  <a:lnTo>
                    <a:pt x="558" y="6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FA8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3976150" y="2337375"/>
              <a:ext cx="148225" cy="32450"/>
            </a:xfrm>
            <a:custGeom>
              <a:avLst/>
              <a:gdLst/>
              <a:ahLst/>
              <a:cxnLst/>
              <a:rect l="l" t="t" r="r" b="b"/>
              <a:pathLst>
                <a:path w="5929" h="1298" extrusionOk="0">
                  <a:moveTo>
                    <a:pt x="1" y="1"/>
                  </a:moveTo>
                  <a:lnTo>
                    <a:pt x="1" y="642"/>
                  </a:lnTo>
                  <a:lnTo>
                    <a:pt x="5929" y="1298"/>
                  </a:lnTo>
                  <a:lnTo>
                    <a:pt x="5929" y="60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F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4285100" y="2365275"/>
              <a:ext cx="39100" cy="43625"/>
            </a:xfrm>
            <a:custGeom>
              <a:avLst/>
              <a:gdLst/>
              <a:ahLst/>
              <a:cxnLst/>
              <a:rect l="l" t="t" r="r" b="b"/>
              <a:pathLst>
                <a:path w="1564" h="1745" extrusionOk="0">
                  <a:moveTo>
                    <a:pt x="1" y="1"/>
                  </a:moveTo>
                  <a:lnTo>
                    <a:pt x="1" y="1591"/>
                  </a:lnTo>
                  <a:lnTo>
                    <a:pt x="1563" y="1744"/>
                  </a:lnTo>
                  <a:lnTo>
                    <a:pt x="1563" y="1"/>
                  </a:lnTo>
                  <a:close/>
                </a:path>
              </a:pathLst>
            </a:custGeom>
            <a:solidFill>
              <a:srgbClr val="A394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4188175" y="2312975"/>
              <a:ext cx="96950" cy="104625"/>
            </a:xfrm>
            <a:custGeom>
              <a:avLst/>
              <a:gdLst/>
              <a:ahLst/>
              <a:cxnLst/>
              <a:rect l="l" t="t" r="r" b="b"/>
              <a:pathLst>
                <a:path w="3878" h="4185" extrusionOk="0">
                  <a:moveTo>
                    <a:pt x="0" y="0"/>
                  </a:moveTo>
                  <a:lnTo>
                    <a:pt x="0" y="3836"/>
                  </a:lnTo>
                  <a:lnTo>
                    <a:pt x="3878" y="4185"/>
                  </a:lnTo>
                  <a:lnTo>
                    <a:pt x="3878" y="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7B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4224425" y="2375725"/>
              <a:ext cx="226700" cy="255275"/>
            </a:xfrm>
            <a:custGeom>
              <a:avLst/>
              <a:gdLst/>
              <a:ahLst/>
              <a:cxnLst/>
              <a:rect l="l" t="t" r="r" b="b"/>
              <a:pathLst>
                <a:path w="9068" h="10211" extrusionOk="0">
                  <a:moveTo>
                    <a:pt x="3990" y="1"/>
                  </a:moveTo>
                  <a:lnTo>
                    <a:pt x="3990" y="740"/>
                  </a:lnTo>
                  <a:cubicBezTo>
                    <a:pt x="3990" y="740"/>
                    <a:pt x="6459" y="1507"/>
                    <a:pt x="8370" y="5511"/>
                  </a:cubicBezTo>
                  <a:cubicBezTo>
                    <a:pt x="8900" y="7254"/>
                    <a:pt x="8719" y="9179"/>
                    <a:pt x="7324" y="9528"/>
                  </a:cubicBezTo>
                  <a:cubicBezTo>
                    <a:pt x="7024" y="9603"/>
                    <a:pt x="6691" y="9646"/>
                    <a:pt x="6326" y="9646"/>
                  </a:cubicBezTo>
                  <a:cubicBezTo>
                    <a:pt x="4996" y="9646"/>
                    <a:pt x="3236" y="9078"/>
                    <a:pt x="1047" y="7436"/>
                  </a:cubicBezTo>
                  <a:lnTo>
                    <a:pt x="1" y="7254"/>
                  </a:lnTo>
                  <a:lnTo>
                    <a:pt x="1" y="7254"/>
                  </a:lnTo>
                  <a:cubicBezTo>
                    <a:pt x="1" y="7254"/>
                    <a:pt x="2972" y="9528"/>
                    <a:pt x="4883" y="10044"/>
                  </a:cubicBezTo>
                  <a:cubicBezTo>
                    <a:pt x="5281" y="10154"/>
                    <a:pt x="5694" y="10211"/>
                    <a:pt x="6098" y="10211"/>
                  </a:cubicBezTo>
                  <a:cubicBezTo>
                    <a:pt x="7646" y="10211"/>
                    <a:pt x="9068" y="9372"/>
                    <a:pt x="9068" y="7436"/>
                  </a:cubicBezTo>
                  <a:cubicBezTo>
                    <a:pt x="9068" y="4995"/>
                    <a:pt x="7477" y="2010"/>
                    <a:pt x="3990" y="1"/>
                  </a:cubicBezTo>
                  <a:close/>
                </a:path>
              </a:pathLst>
            </a:custGeom>
            <a:solidFill>
              <a:srgbClr val="0907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4268025" y="2503375"/>
              <a:ext cx="22700" cy="27575"/>
            </a:xfrm>
            <a:custGeom>
              <a:avLst/>
              <a:gdLst/>
              <a:ahLst/>
              <a:cxnLst/>
              <a:rect l="l" t="t" r="r" b="b"/>
              <a:pathLst>
                <a:path w="908" h="1103" extrusionOk="0">
                  <a:moveTo>
                    <a:pt x="1" y="0"/>
                  </a:moveTo>
                  <a:lnTo>
                    <a:pt x="1" y="1102"/>
                  </a:lnTo>
                  <a:lnTo>
                    <a:pt x="907" y="1102"/>
                  </a:lnTo>
                  <a:lnTo>
                    <a:pt x="907" y="0"/>
                  </a:lnTo>
                  <a:close/>
                </a:path>
              </a:pathLst>
            </a:custGeom>
            <a:solidFill>
              <a:srgbClr val="8D87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4163400" y="2494300"/>
              <a:ext cx="24800" cy="36650"/>
            </a:xfrm>
            <a:custGeom>
              <a:avLst/>
              <a:gdLst/>
              <a:ahLst/>
              <a:cxnLst/>
              <a:rect l="l" t="t" r="r" b="b"/>
              <a:pathLst>
                <a:path w="992" h="1466" extrusionOk="0">
                  <a:moveTo>
                    <a:pt x="1" y="1"/>
                  </a:moveTo>
                  <a:lnTo>
                    <a:pt x="1" y="1465"/>
                  </a:lnTo>
                  <a:lnTo>
                    <a:pt x="991" y="1465"/>
                  </a:lnTo>
                  <a:lnTo>
                    <a:pt x="991" y="1"/>
                  </a:lnTo>
                  <a:close/>
                </a:path>
              </a:pathLst>
            </a:custGeom>
            <a:solidFill>
              <a:srgbClr val="7E70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4211525" y="2558125"/>
              <a:ext cx="17825" cy="26525"/>
            </a:xfrm>
            <a:custGeom>
              <a:avLst/>
              <a:gdLst/>
              <a:ahLst/>
              <a:cxnLst/>
              <a:rect l="l" t="t" r="r" b="b"/>
              <a:pathLst>
                <a:path w="713" h="1061" extrusionOk="0">
                  <a:moveTo>
                    <a:pt x="1" y="0"/>
                  </a:moveTo>
                  <a:lnTo>
                    <a:pt x="1" y="1060"/>
                  </a:lnTo>
                  <a:lnTo>
                    <a:pt x="712" y="1060"/>
                  </a:lnTo>
                  <a:lnTo>
                    <a:pt x="712" y="0"/>
                  </a:lnTo>
                  <a:close/>
                </a:path>
              </a:pathLst>
            </a:custGeom>
            <a:solidFill>
              <a:srgbClr val="3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4268025" y="2560200"/>
              <a:ext cx="22700" cy="31775"/>
            </a:xfrm>
            <a:custGeom>
              <a:avLst/>
              <a:gdLst/>
              <a:ahLst/>
              <a:cxnLst/>
              <a:rect l="l" t="t" r="r" b="b"/>
              <a:pathLst>
                <a:path w="908" h="1271" extrusionOk="0">
                  <a:moveTo>
                    <a:pt x="1" y="1"/>
                  </a:moveTo>
                  <a:lnTo>
                    <a:pt x="1" y="1270"/>
                  </a:lnTo>
                  <a:lnTo>
                    <a:pt x="907" y="1270"/>
                  </a:lnTo>
                  <a:lnTo>
                    <a:pt x="907" y="1"/>
                  </a:lnTo>
                  <a:close/>
                </a:path>
              </a:pathLst>
            </a:custGeom>
            <a:solidFill>
              <a:srgbClr val="3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5"/>
            <p:cNvSpPr/>
            <p:nvPr/>
          </p:nvSpPr>
          <p:spPr>
            <a:xfrm>
              <a:off x="4128550" y="2551850"/>
              <a:ext cx="14300" cy="28950"/>
            </a:xfrm>
            <a:custGeom>
              <a:avLst/>
              <a:gdLst/>
              <a:ahLst/>
              <a:cxnLst/>
              <a:rect l="l" t="t" r="r" b="b"/>
              <a:pathLst>
                <a:path w="572" h="1158" extrusionOk="0">
                  <a:moveTo>
                    <a:pt x="572" y="0"/>
                  </a:moveTo>
                  <a:lnTo>
                    <a:pt x="0" y="42"/>
                  </a:lnTo>
                  <a:lnTo>
                    <a:pt x="0" y="1088"/>
                  </a:lnTo>
                  <a:lnTo>
                    <a:pt x="572" y="1158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3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5"/>
            <p:cNvSpPr/>
            <p:nvPr/>
          </p:nvSpPr>
          <p:spPr>
            <a:xfrm>
              <a:off x="4070650" y="2555675"/>
              <a:ext cx="11875" cy="23400"/>
            </a:xfrm>
            <a:custGeom>
              <a:avLst/>
              <a:gdLst/>
              <a:ahLst/>
              <a:cxnLst/>
              <a:rect l="l" t="t" r="r" b="b"/>
              <a:pathLst>
                <a:path w="475" h="936" extrusionOk="0">
                  <a:moveTo>
                    <a:pt x="475" y="0"/>
                  </a:moveTo>
                  <a:lnTo>
                    <a:pt x="1" y="98"/>
                  </a:lnTo>
                  <a:lnTo>
                    <a:pt x="1" y="935"/>
                  </a:lnTo>
                  <a:lnTo>
                    <a:pt x="475" y="935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rgbClr val="332D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5"/>
            <p:cNvSpPr/>
            <p:nvPr/>
          </p:nvSpPr>
          <p:spPr>
            <a:xfrm>
              <a:off x="4128550" y="2530925"/>
              <a:ext cx="200875" cy="29300"/>
            </a:xfrm>
            <a:custGeom>
              <a:avLst/>
              <a:gdLst/>
              <a:ahLst/>
              <a:cxnLst/>
              <a:rect l="l" t="t" r="r" b="b"/>
              <a:pathLst>
                <a:path w="8035" h="1172" extrusionOk="0">
                  <a:moveTo>
                    <a:pt x="0" y="0"/>
                  </a:moveTo>
                  <a:lnTo>
                    <a:pt x="0" y="879"/>
                  </a:lnTo>
                  <a:lnTo>
                    <a:pt x="8034" y="1172"/>
                  </a:lnTo>
                  <a:lnTo>
                    <a:pt x="8034" y="2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BE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5"/>
            <p:cNvSpPr/>
            <p:nvPr/>
          </p:nvSpPr>
          <p:spPr>
            <a:xfrm>
              <a:off x="3504675" y="1922400"/>
              <a:ext cx="126975" cy="65700"/>
            </a:xfrm>
            <a:custGeom>
              <a:avLst/>
              <a:gdLst/>
              <a:ahLst/>
              <a:cxnLst/>
              <a:rect l="l" t="t" r="r" b="b"/>
              <a:pathLst>
                <a:path w="5079" h="2628" extrusionOk="0">
                  <a:moveTo>
                    <a:pt x="1" y="1"/>
                  </a:moveTo>
                  <a:lnTo>
                    <a:pt x="1" y="2553"/>
                  </a:lnTo>
                  <a:lnTo>
                    <a:pt x="1466" y="2553"/>
                  </a:lnTo>
                  <a:cubicBezTo>
                    <a:pt x="1652" y="2609"/>
                    <a:pt x="1955" y="2628"/>
                    <a:pt x="2278" y="2628"/>
                  </a:cubicBezTo>
                  <a:cubicBezTo>
                    <a:pt x="2922" y="2628"/>
                    <a:pt x="3642" y="2553"/>
                    <a:pt x="3642" y="2553"/>
                  </a:cubicBezTo>
                  <a:lnTo>
                    <a:pt x="5078" y="2553"/>
                  </a:lnTo>
                  <a:lnTo>
                    <a:pt x="5078" y="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24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5"/>
            <p:cNvSpPr/>
            <p:nvPr/>
          </p:nvSpPr>
          <p:spPr>
            <a:xfrm>
              <a:off x="4032650" y="2526725"/>
              <a:ext cx="95925" cy="26175"/>
            </a:xfrm>
            <a:custGeom>
              <a:avLst/>
              <a:gdLst/>
              <a:ahLst/>
              <a:cxnLst/>
              <a:rect l="l" t="t" r="r" b="b"/>
              <a:pathLst>
                <a:path w="3837" h="1047" extrusionOk="0">
                  <a:moveTo>
                    <a:pt x="0" y="1"/>
                  </a:moveTo>
                  <a:lnTo>
                    <a:pt x="0" y="907"/>
                  </a:lnTo>
                  <a:lnTo>
                    <a:pt x="3836" y="1047"/>
                  </a:lnTo>
                  <a:lnTo>
                    <a:pt x="3836" y="1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72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5"/>
            <p:cNvSpPr/>
            <p:nvPr/>
          </p:nvSpPr>
          <p:spPr>
            <a:xfrm>
              <a:off x="4043450" y="2530925"/>
              <a:ext cx="85125" cy="21975"/>
            </a:xfrm>
            <a:custGeom>
              <a:avLst/>
              <a:gdLst/>
              <a:ahLst/>
              <a:cxnLst/>
              <a:rect l="l" t="t" r="r" b="b"/>
              <a:pathLst>
                <a:path w="3405" h="879" extrusionOk="0">
                  <a:moveTo>
                    <a:pt x="3404" y="0"/>
                  </a:moveTo>
                  <a:lnTo>
                    <a:pt x="1" y="753"/>
                  </a:lnTo>
                  <a:lnTo>
                    <a:pt x="3404" y="879"/>
                  </a:lnTo>
                  <a:lnTo>
                    <a:pt x="3404" y="0"/>
                  </a:lnTo>
                  <a:close/>
                </a:path>
              </a:pathLst>
            </a:custGeom>
            <a:solidFill>
              <a:srgbClr val="A3A3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5"/>
            <p:cNvSpPr/>
            <p:nvPr/>
          </p:nvSpPr>
          <p:spPr>
            <a:xfrm>
              <a:off x="3512700" y="1933925"/>
              <a:ext cx="113025" cy="52450"/>
            </a:xfrm>
            <a:custGeom>
              <a:avLst/>
              <a:gdLst/>
              <a:ahLst/>
              <a:cxnLst/>
              <a:rect l="l" t="t" r="r" b="b"/>
              <a:pathLst>
                <a:path w="4521" h="2098" extrusionOk="0">
                  <a:moveTo>
                    <a:pt x="4060" y="0"/>
                  </a:moveTo>
                  <a:lnTo>
                    <a:pt x="1" y="419"/>
                  </a:lnTo>
                  <a:lnTo>
                    <a:pt x="57" y="1562"/>
                  </a:lnTo>
                  <a:lnTo>
                    <a:pt x="1270" y="1744"/>
                  </a:lnTo>
                  <a:cubicBezTo>
                    <a:pt x="1270" y="1744"/>
                    <a:pt x="1780" y="2097"/>
                    <a:pt x="2505" y="2097"/>
                  </a:cubicBezTo>
                  <a:cubicBezTo>
                    <a:pt x="2819" y="2097"/>
                    <a:pt x="3173" y="2031"/>
                    <a:pt x="3544" y="1841"/>
                  </a:cubicBezTo>
                  <a:lnTo>
                    <a:pt x="4520" y="1772"/>
                  </a:lnTo>
                  <a:lnTo>
                    <a:pt x="4520" y="865"/>
                  </a:lnTo>
                  <a:lnTo>
                    <a:pt x="4060" y="0"/>
                  </a:lnTo>
                  <a:close/>
                </a:path>
              </a:pathLst>
            </a:custGeom>
            <a:solidFill>
              <a:srgbClr val="9284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5"/>
            <p:cNvSpPr/>
            <p:nvPr/>
          </p:nvSpPr>
          <p:spPr>
            <a:xfrm>
              <a:off x="4152250" y="2311225"/>
              <a:ext cx="35950" cy="31050"/>
            </a:xfrm>
            <a:custGeom>
              <a:avLst/>
              <a:gdLst/>
              <a:ahLst/>
              <a:cxnLst/>
              <a:rect l="l" t="t" r="r" b="b"/>
              <a:pathLst>
                <a:path w="1438" h="1242" extrusionOk="0">
                  <a:moveTo>
                    <a:pt x="1" y="1"/>
                  </a:moveTo>
                  <a:lnTo>
                    <a:pt x="1" y="1047"/>
                  </a:lnTo>
                  <a:lnTo>
                    <a:pt x="1437" y="1242"/>
                  </a:lnTo>
                  <a:lnTo>
                    <a:pt x="1437" y="7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44F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5"/>
            <p:cNvSpPr/>
            <p:nvPr/>
          </p:nvSpPr>
          <p:spPr>
            <a:xfrm>
              <a:off x="3576875" y="1902525"/>
              <a:ext cx="48850" cy="53025"/>
            </a:xfrm>
            <a:custGeom>
              <a:avLst/>
              <a:gdLst/>
              <a:ahLst/>
              <a:cxnLst/>
              <a:rect l="l" t="t" r="r" b="b"/>
              <a:pathLst>
                <a:path w="1954" h="2121" extrusionOk="0">
                  <a:moveTo>
                    <a:pt x="1047" y="1"/>
                  </a:moveTo>
                  <a:lnTo>
                    <a:pt x="1047" y="796"/>
                  </a:lnTo>
                  <a:lnTo>
                    <a:pt x="0" y="796"/>
                  </a:lnTo>
                  <a:lnTo>
                    <a:pt x="0" y="1493"/>
                  </a:lnTo>
                  <a:lnTo>
                    <a:pt x="1047" y="1493"/>
                  </a:lnTo>
                  <a:lnTo>
                    <a:pt x="1047" y="2121"/>
                  </a:lnTo>
                  <a:lnTo>
                    <a:pt x="1953" y="2121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353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5"/>
            <p:cNvSpPr/>
            <p:nvPr/>
          </p:nvSpPr>
          <p:spPr>
            <a:xfrm>
              <a:off x="3524575" y="1887525"/>
              <a:ext cx="65225" cy="65250"/>
            </a:xfrm>
            <a:custGeom>
              <a:avLst/>
              <a:gdLst/>
              <a:ahLst/>
              <a:cxnLst/>
              <a:rect l="l" t="t" r="r" b="b"/>
              <a:pathLst>
                <a:path w="2609" h="2610" extrusionOk="0">
                  <a:moveTo>
                    <a:pt x="1297" y="1"/>
                  </a:moveTo>
                  <a:cubicBezTo>
                    <a:pt x="572" y="1"/>
                    <a:pt x="0" y="587"/>
                    <a:pt x="0" y="1312"/>
                  </a:cubicBezTo>
                  <a:cubicBezTo>
                    <a:pt x="0" y="2037"/>
                    <a:pt x="572" y="2609"/>
                    <a:pt x="1297" y="2609"/>
                  </a:cubicBezTo>
                  <a:cubicBezTo>
                    <a:pt x="2023" y="2609"/>
                    <a:pt x="2608" y="2037"/>
                    <a:pt x="2608" y="1312"/>
                  </a:cubicBezTo>
                  <a:cubicBezTo>
                    <a:pt x="2608" y="587"/>
                    <a:pt x="2023" y="1"/>
                    <a:pt x="1297" y="1"/>
                  </a:cubicBezTo>
                  <a:close/>
                </a:path>
              </a:pathLst>
            </a:custGeom>
            <a:solidFill>
              <a:srgbClr val="2321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5"/>
            <p:cNvSpPr/>
            <p:nvPr/>
          </p:nvSpPr>
          <p:spPr>
            <a:xfrm>
              <a:off x="3108550" y="2082125"/>
              <a:ext cx="26175" cy="52325"/>
            </a:xfrm>
            <a:custGeom>
              <a:avLst/>
              <a:gdLst/>
              <a:ahLst/>
              <a:cxnLst/>
              <a:rect l="l" t="t" r="r" b="b"/>
              <a:pathLst>
                <a:path w="1047" h="2093" extrusionOk="0">
                  <a:moveTo>
                    <a:pt x="0" y="0"/>
                  </a:moveTo>
                  <a:lnTo>
                    <a:pt x="0" y="1744"/>
                  </a:lnTo>
                  <a:lnTo>
                    <a:pt x="1047" y="2093"/>
                  </a:lnTo>
                  <a:lnTo>
                    <a:pt x="1047" y="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1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5"/>
            <p:cNvSpPr/>
            <p:nvPr/>
          </p:nvSpPr>
          <p:spPr>
            <a:xfrm>
              <a:off x="3537475" y="1900450"/>
              <a:ext cx="43600" cy="43600"/>
            </a:xfrm>
            <a:custGeom>
              <a:avLst/>
              <a:gdLst/>
              <a:ahLst/>
              <a:cxnLst/>
              <a:rect l="l" t="t" r="r" b="b"/>
              <a:pathLst>
                <a:path w="1744" h="1744" extrusionOk="0">
                  <a:moveTo>
                    <a:pt x="879" y="0"/>
                  </a:moveTo>
                  <a:cubicBezTo>
                    <a:pt x="391" y="0"/>
                    <a:pt x="0" y="391"/>
                    <a:pt x="0" y="879"/>
                  </a:cubicBezTo>
                  <a:cubicBezTo>
                    <a:pt x="0" y="1367"/>
                    <a:pt x="391" y="1744"/>
                    <a:pt x="879" y="1744"/>
                  </a:cubicBezTo>
                  <a:cubicBezTo>
                    <a:pt x="1353" y="1744"/>
                    <a:pt x="1744" y="1367"/>
                    <a:pt x="1744" y="879"/>
                  </a:cubicBezTo>
                  <a:cubicBezTo>
                    <a:pt x="1744" y="391"/>
                    <a:pt x="1353" y="0"/>
                    <a:pt x="879" y="0"/>
                  </a:cubicBezTo>
                  <a:close/>
                </a:path>
              </a:pathLst>
            </a:custGeom>
            <a:solidFill>
              <a:srgbClr val="3531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5"/>
            <p:cNvSpPr/>
            <p:nvPr/>
          </p:nvSpPr>
          <p:spPr>
            <a:xfrm>
              <a:off x="3711125" y="1933925"/>
              <a:ext cx="45350" cy="21625"/>
            </a:xfrm>
            <a:custGeom>
              <a:avLst/>
              <a:gdLst/>
              <a:ahLst/>
              <a:cxnLst/>
              <a:rect l="l" t="t" r="r" b="b"/>
              <a:pathLst>
                <a:path w="1814" h="865" extrusionOk="0">
                  <a:moveTo>
                    <a:pt x="1" y="0"/>
                  </a:moveTo>
                  <a:lnTo>
                    <a:pt x="1" y="600"/>
                  </a:lnTo>
                  <a:cubicBezTo>
                    <a:pt x="307" y="698"/>
                    <a:pt x="1814" y="865"/>
                    <a:pt x="1814" y="865"/>
                  </a:cubicBezTo>
                  <a:lnTo>
                    <a:pt x="1814" y="419"/>
                  </a:lnTo>
                  <a:cubicBezTo>
                    <a:pt x="1774" y="425"/>
                    <a:pt x="1729" y="428"/>
                    <a:pt x="1681" y="428"/>
                  </a:cubicBezTo>
                  <a:cubicBezTo>
                    <a:pt x="1226" y="428"/>
                    <a:pt x="442" y="151"/>
                    <a:pt x="1" y="0"/>
                  </a:cubicBezTo>
                  <a:close/>
                </a:path>
              </a:pathLst>
            </a:custGeom>
            <a:solidFill>
              <a:srgbClr val="524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5"/>
            <p:cNvSpPr/>
            <p:nvPr/>
          </p:nvSpPr>
          <p:spPr>
            <a:xfrm>
              <a:off x="3713575" y="1777350"/>
              <a:ext cx="45350" cy="21625"/>
            </a:xfrm>
            <a:custGeom>
              <a:avLst/>
              <a:gdLst/>
              <a:ahLst/>
              <a:cxnLst/>
              <a:rect l="l" t="t" r="r" b="b"/>
              <a:pathLst>
                <a:path w="1814" h="865" extrusionOk="0">
                  <a:moveTo>
                    <a:pt x="0" y="0"/>
                  </a:moveTo>
                  <a:lnTo>
                    <a:pt x="0" y="614"/>
                  </a:lnTo>
                  <a:cubicBezTo>
                    <a:pt x="307" y="698"/>
                    <a:pt x="1814" y="865"/>
                    <a:pt x="1814" y="865"/>
                  </a:cubicBezTo>
                  <a:lnTo>
                    <a:pt x="1814" y="419"/>
                  </a:lnTo>
                  <a:cubicBezTo>
                    <a:pt x="1774" y="425"/>
                    <a:pt x="1729" y="428"/>
                    <a:pt x="1681" y="428"/>
                  </a:cubicBezTo>
                  <a:cubicBezTo>
                    <a:pt x="1225" y="428"/>
                    <a:pt x="442" y="152"/>
                    <a:pt x="0" y="0"/>
                  </a:cubicBezTo>
                  <a:close/>
                </a:path>
              </a:pathLst>
            </a:custGeom>
            <a:solidFill>
              <a:srgbClr val="524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5"/>
            <p:cNvSpPr/>
            <p:nvPr/>
          </p:nvSpPr>
          <p:spPr>
            <a:xfrm>
              <a:off x="3316375" y="2065025"/>
              <a:ext cx="146150" cy="125075"/>
            </a:xfrm>
            <a:custGeom>
              <a:avLst/>
              <a:gdLst/>
              <a:ahLst/>
              <a:cxnLst/>
              <a:rect l="l" t="t" r="r" b="b"/>
              <a:pathLst>
                <a:path w="5846" h="5003" extrusionOk="0">
                  <a:moveTo>
                    <a:pt x="4855" y="1"/>
                  </a:moveTo>
                  <a:lnTo>
                    <a:pt x="3042" y="1005"/>
                  </a:lnTo>
                  <a:lnTo>
                    <a:pt x="2233" y="1200"/>
                  </a:lnTo>
                  <a:lnTo>
                    <a:pt x="2233" y="1730"/>
                  </a:lnTo>
                  <a:lnTo>
                    <a:pt x="1" y="1730"/>
                  </a:lnTo>
                  <a:lnTo>
                    <a:pt x="98" y="3279"/>
                  </a:lnTo>
                  <a:lnTo>
                    <a:pt x="1716" y="3697"/>
                  </a:lnTo>
                  <a:cubicBezTo>
                    <a:pt x="1716" y="3697"/>
                    <a:pt x="1656" y="5003"/>
                    <a:pt x="2818" y="5003"/>
                  </a:cubicBezTo>
                  <a:cubicBezTo>
                    <a:pt x="2904" y="5003"/>
                    <a:pt x="2997" y="4996"/>
                    <a:pt x="3097" y="4980"/>
                  </a:cubicBezTo>
                  <a:cubicBezTo>
                    <a:pt x="5064" y="4757"/>
                    <a:pt x="5218" y="3697"/>
                    <a:pt x="5218" y="3697"/>
                  </a:cubicBezTo>
                  <a:lnTo>
                    <a:pt x="4520" y="2400"/>
                  </a:lnTo>
                  <a:cubicBezTo>
                    <a:pt x="5845" y="1354"/>
                    <a:pt x="4855" y="1"/>
                    <a:pt x="4855" y="1"/>
                  </a:cubicBezTo>
                  <a:close/>
                </a:path>
              </a:pathLst>
            </a:custGeom>
            <a:solidFill>
              <a:srgbClr val="756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3392400" y="1782575"/>
              <a:ext cx="45350" cy="21650"/>
            </a:xfrm>
            <a:custGeom>
              <a:avLst/>
              <a:gdLst/>
              <a:ahLst/>
              <a:cxnLst/>
              <a:rect l="l" t="t" r="r" b="b"/>
              <a:pathLst>
                <a:path w="1814" h="866" extrusionOk="0">
                  <a:moveTo>
                    <a:pt x="1814" y="0"/>
                  </a:moveTo>
                  <a:cubicBezTo>
                    <a:pt x="1372" y="152"/>
                    <a:pt x="589" y="429"/>
                    <a:pt x="133" y="429"/>
                  </a:cubicBezTo>
                  <a:cubicBezTo>
                    <a:pt x="85" y="429"/>
                    <a:pt x="41" y="426"/>
                    <a:pt x="1" y="419"/>
                  </a:cubicBezTo>
                  <a:lnTo>
                    <a:pt x="1" y="865"/>
                  </a:lnTo>
                  <a:cubicBezTo>
                    <a:pt x="1" y="865"/>
                    <a:pt x="1493" y="698"/>
                    <a:pt x="1814" y="614"/>
                  </a:cubicBezTo>
                  <a:lnTo>
                    <a:pt x="1814" y="0"/>
                  </a:lnTo>
                  <a:close/>
                </a:path>
              </a:pathLst>
            </a:custGeom>
            <a:solidFill>
              <a:srgbClr val="524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5"/>
            <p:cNvSpPr/>
            <p:nvPr/>
          </p:nvSpPr>
          <p:spPr>
            <a:xfrm>
              <a:off x="3392400" y="1934950"/>
              <a:ext cx="45350" cy="22000"/>
            </a:xfrm>
            <a:custGeom>
              <a:avLst/>
              <a:gdLst/>
              <a:ahLst/>
              <a:cxnLst/>
              <a:rect l="l" t="t" r="r" b="b"/>
              <a:pathLst>
                <a:path w="1814" h="880" extrusionOk="0">
                  <a:moveTo>
                    <a:pt x="1814" y="1"/>
                  </a:moveTo>
                  <a:cubicBezTo>
                    <a:pt x="1374" y="164"/>
                    <a:pt x="595" y="430"/>
                    <a:pt x="139" y="430"/>
                  </a:cubicBezTo>
                  <a:cubicBezTo>
                    <a:pt x="88" y="430"/>
                    <a:pt x="42" y="426"/>
                    <a:pt x="1" y="419"/>
                  </a:cubicBezTo>
                  <a:lnTo>
                    <a:pt x="1" y="880"/>
                  </a:lnTo>
                  <a:cubicBezTo>
                    <a:pt x="1" y="880"/>
                    <a:pt x="1493" y="698"/>
                    <a:pt x="1814" y="615"/>
                  </a:cubicBezTo>
                  <a:lnTo>
                    <a:pt x="1814" y="1"/>
                  </a:lnTo>
                  <a:close/>
                </a:path>
              </a:pathLst>
            </a:custGeom>
            <a:solidFill>
              <a:srgbClr val="524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5"/>
            <p:cNvSpPr/>
            <p:nvPr/>
          </p:nvSpPr>
          <p:spPr>
            <a:xfrm>
              <a:off x="3191550" y="2082125"/>
              <a:ext cx="129050" cy="75700"/>
            </a:xfrm>
            <a:custGeom>
              <a:avLst/>
              <a:gdLst/>
              <a:ahLst/>
              <a:cxnLst/>
              <a:rect l="l" t="t" r="r" b="b"/>
              <a:pathLst>
                <a:path w="5162" h="3028" extrusionOk="0">
                  <a:moveTo>
                    <a:pt x="391" y="0"/>
                  </a:moveTo>
                  <a:lnTo>
                    <a:pt x="0" y="2790"/>
                  </a:lnTo>
                  <a:lnTo>
                    <a:pt x="656" y="3027"/>
                  </a:lnTo>
                  <a:lnTo>
                    <a:pt x="3975" y="3027"/>
                  </a:lnTo>
                  <a:lnTo>
                    <a:pt x="4324" y="2441"/>
                  </a:lnTo>
                  <a:lnTo>
                    <a:pt x="5091" y="2609"/>
                  </a:lnTo>
                  <a:lnTo>
                    <a:pt x="5161" y="516"/>
                  </a:lnTo>
                  <a:lnTo>
                    <a:pt x="4366" y="516"/>
                  </a:lnTo>
                  <a:lnTo>
                    <a:pt x="4366" y="168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rgbClr val="E4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35"/>
            <p:cNvSpPr/>
            <p:nvPr/>
          </p:nvSpPr>
          <p:spPr>
            <a:xfrm>
              <a:off x="3147250" y="1759550"/>
              <a:ext cx="44325" cy="68725"/>
            </a:xfrm>
            <a:custGeom>
              <a:avLst/>
              <a:gdLst/>
              <a:ahLst/>
              <a:cxnLst/>
              <a:rect l="l" t="t" r="r" b="b"/>
              <a:pathLst>
                <a:path w="1773" h="2749" extrusionOk="0">
                  <a:moveTo>
                    <a:pt x="29" y="1"/>
                  </a:moveTo>
                  <a:lnTo>
                    <a:pt x="1" y="2749"/>
                  </a:lnTo>
                  <a:lnTo>
                    <a:pt x="726" y="2749"/>
                  </a:lnTo>
                  <a:lnTo>
                    <a:pt x="726" y="712"/>
                  </a:lnTo>
                  <a:lnTo>
                    <a:pt x="1772" y="48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FD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35"/>
            <p:cNvSpPr/>
            <p:nvPr/>
          </p:nvSpPr>
          <p:spPr>
            <a:xfrm>
              <a:off x="3117275" y="2095025"/>
              <a:ext cx="13275" cy="13275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0" y="0"/>
                  </a:moveTo>
                  <a:lnTo>
                    <a:pt x="0" y="530"/>
                  </a:lnTo>
                  <a:lnTo>
                    <a:pt x="530" y="530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5552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5"/>
            <p:cNvSpPr/>
            <p:nvPr/>
          </p:nvSpPr>
          <p:spPr>
            <a:xfrm>
              <a:off x="3099825" y="2082125"/>
              <a:ext cx="17475" cy="43600"/>
            </a:xfrm>
            <a:custGeom>
              <a:avLst/>
              <a:gdLst/>
              <a:ahLst/>
              <a:cxnLst/>
              <a:rect l="l" t="t" r="r" b="b"/>
              <a:pathLst>
                <a:path w="699" h="1744" extrusionOk="0">
                  <a:moveTo>
                    <a:pt x="349" y="0"/>
                  </a:moveTo>
                  <a:cubicBezTo>
                    <a:pt x="154" y="0"/>
                    <a:pt x="1" y="377"/>
                    <a:pt x="1" y="865"/>
                  </a:cubicBezTo>
                  <a:cubicBezTo>
                    <a:pt x="1" y="1353"/>
                    <a:pt x="154" y="1744"/>
                    <a:pt x="349" y="1744"/>
                  </a:cubicBezTo>
                  <a:cubicBezTo>
                    <a:pt x="545" y="1744"/>
                    <a:pt x="698" y="1353"/>
                    <a:pt x="698" y="865"/>
                  </a:cubicBezTo>
                  <a:cubicBezTo>
                    <a:pt x="698" y="377"/>
                    <a:pt x="545" y="0"/>
                    <a:pt x="349" y="0"/>
                  </a:cubicBezTo>
                  <a:close/>
                </a:path>
              </a:pathLst>
            </a:custGeom>
            <a:solidFill>
              <a:srgbClr val="17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5"/>
            <p:cNvSpPr/>
            <p:nvPr/>
          </p:nvSpPr>
          <p:spPr>
            <a:xfrm>
              <a:off x="3130525" y="2073400"/>
              <a:ext cx="34875" cy="65225"/>
            </a:xfrm>
            <a:custGeom>
              <a:avLst/>
              <a:gdLst/>
              <a:ahLst/>
              <a:cxnLst/>
              <a:rect l="l" t="t" r="r" b="b"/>
              <a:pathLst>
                <a:path w="1395" h="2609" extrusionOk="0">
                  <a:moveTo>
                    <a:pt x="698" y="1"/>
                  </a:moveTo>
                  <a:cubicBezTo>
                    <a:pt x="307" y="1"/>
                    <a:pt x="0" y="572"/>
                    <a:pt x="0" y="1298"/>
                  </a:cubicBezTo>
                  <a:cubicBezTo>
                    <a:pt x="0" y="2023"/>
                    <a:pt x="307" y="2609"/>
                    <a:pt x="698" y="2609"/>
                  </a:cubicBezTo>
                  <a:cubicBezTo>
                    <a:pt x="1074" y="2609"/>
                    <a:pt x="1395" y="2023"/>
                    <a:pt x="1395" y="1298"/>
                  </a:cubicBezTo>
                  <a:cubicBezTo>
                    <a:pt x="1395" y="572"/>
                    <a:pt x="1074" y="1"/>
                    <a:pt x="698" y="1"/>
                  </a:cubicBezTo>
                  <a:close/>
                </a:path>
              </a:pathLst>
            </a:custGeom>
            <a:solidFill>
              <a:srgbClr val="1E1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5"/>
            <p:cNvSpPr/>
            <p:nvPr/>
          </p:nvSpPr>
          <p:spPr>
            <a:xfrm>
              <a:off x="3217700" y="2086300"/>
              <a:ext cx="52325" cy="56875"/>
            </a:xfrm>
            <a:custGeom>
              <a:avLst/>
              <a:gdLst/>
              <a:ahLst/>
              <a:cxnLst/>
              <a:rect l="l" t="t" r="r" b="b"/>
              <a:pathLst>
                <a:path w="2093" h="2275" extrusionOk="0">
                  <a:moveTo>
                    <a:pt x="1046" y="1"/>
                  </a:moveTo>
                  <a:cubicBezTo>
                    <a:pt x="461" y="1"/>
                    <a:pt x="0" y="503"/>
                    <a:pt x="0" y="1130"/>
                  </a:cubicBezTo>
                  <a:cubicBezTo>
                    <a:pt x="0" y="1758"/>
                    <a:pt x="461" y="2274"/>
                    <a:pt x="1046" y="2274"/>
                  </a:cubicBezTo>
                  <a:cubicBezTo>
                    <a:pt x="1618" y="2274"/>
                    <a:pt x="2093" y="1758"/>
                    <a:pt x="2093" y="1130"/>
                  </a:cubicBezTo>
                  <a:cubicBezTo>
                    <a:pt x="2093" y="503"/>
                    <a:pt x="1618" y="1"/>
                    <a:pt x="1046" y="1"/>
                  </a:cubicBezTo>
                  <a:close/>
                </a:path>
              </a:pathLst>
            </a:custGeom>
            <a:solidFill>
              <a:srgbClr val="1717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5"/>
            <p:cNvSpPr/>
            <p:nvPr/>
          </p:nvSpPr>
          <p:spPr>
            <a:xfrm>
              <a:off x="3147950" y="2082125"/>
              <a:ext cx="72200" cy="61050"/>
            </a:xfrm>
            <a:custGeom>
              <a:avLst/>
              <a:gdLst/>
              <a:ahLst/>
              <a:cxnLst/>
              <a:rect l="l" t="t" r="r" b="b"/>
              <a:pathLst>
                <a:path w="2888" h="2442" extrusionOk="0">
                  <a:moveTo>
                    <a:pt x="1" y="0"/>
                  </a:moveTo>
                  <a:lnTo>
                    <a:pt x="1" y="2260"/>
                  </a:lnTo>
                  <a:lnTo>
                    <a:pt x="1744" y="2441"/>
                  </a:lnTo>
                  <a:cubicBezTo>
                    <a:pt x="1744" y="2441"/>
                    <a:pt x="2888" y="1911"/>
                    <a:pt x="2135" y="0"/>
                  </a:cubicBezTo>
                  <a:close/>
                </a:path>
              </a:pathLst>
            </a:custGeom>
            <a:solidFill>
              <a:srgbClr val="1E1A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5"/>
            <p:cNvSpPr/>
            <p:nvPr/>
          </p:nvSpPr>
          <p:spPr>
            <a:xfrm>
              <a:off x="3226425" y="2095025"/>
              <a:ext cx="34875" cy="34900"/>
            </a:xfrm>
            <a:custGeom>
              <a:avLst/>
              <a:gdLst/>
              <a:ahLst/>
              <a:cxnLst/>
              <a:rect l="l" t="t" r="r" b="b"/>
              <a:pathLst>
                <a:path w="1395" h="1396" extrusionOk="0">
                  <a:moveTo>
                    <a:pt x="697" y="0"/>
                  </a:moveTo>
                  <a:cubicBezTo>
                    <a:pt x="307" y="0"/>
                    <a:pt x="0" y="307"/>
                    <a:pt x="0" y="698"/>
                  </a:cubicBezTo>
                  <a:cubicBezTo>
                    <a:pt x="0" y="1088"/>
                    <a:pt x="307" y="1395"/>
                    <a:pt x="697" y="1395"/>
                  </a:cubicBezTo>
                  <a:cubicBezTo>
                    <a:pt x="1074" y="1395"/>
                    <a:pt x="1395" y="1088"/>
                    <a:pt x="1395" y="698"/>
                  </a:cubicBezTo>
                  <a:cubicBezTo>
                    <a:pt x="1395" y="307"/>
                    <a:pt x="1074" y="0"/>
                    <a:pt x="697" y="0"/>
                  </a:cubicBezTo>
                  <a:close/>
                </a:path>
              </a:pathLst>
            </a:custGeom>
            <a:solidFill>
              <a:srgbClr val="2927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5"/>
            <p:cNvSpPr/>
            <p:nvPr/>
          </p:nvSpPr>
          <p:spPr>
            <a:xfrm>
              <a:off x="3117275" y="1820575"/>
              <a:ext cx="60700" cy="132550"/>
            </a:xfrm>
            <a:custGeom>
              <a:avLst/>
              <a:gdLst/>
              <a:ahLst/>
              <a:cxnLst/>
              <a:rect l="l" t="t" r="r" b="b"/>
              <a:pathLst>
                <a:path w="2428" h="5302" extrusionOk="0">
                  <a:moveTo>
                    <a:pt x="181" y="1"/>
                  </a:moveTo>
                  <a:lnTo>
                    <a:pt x="0" y="5301"/>
                  </a:lnTo>
                  <a:lnTo>
                    <a:pt x="2427" y="5301"/>
                  </a:lnTo>
                  <a:lnTo>
                    <a:pt x="2427" y="1"/>
                  </a:lnTo>
                  <a:close/>
                </a:path>
              </a:pathLst>
            </a:custGeom>
            <a:solidFill>
              <a:srgbClr val="F6F8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5"/>
            <p:cNvSpPr/>
            <p:nvPr/>
          </p:nvSpPr>
          <p:spPr>
            <a:xfrm>
              <a:off x="3832125" y="1804200"/>
              <a:ext cx="65950" cy="105675"/>
            </a:xfrm>
            <a:custGeom>
              <a:avLst/>
              <a:gdLst/>
              <a:ahLst/>
              <a:cxnLst/>
              <a:rect l="l" t="t" r="r" b="b"/>
              <a:pathLst>
                <a:path w="2638" h="4227" extrusionOk="0">
                  <a:moveTo>
                    <a:pt x="1800" y="0"/>
                  </a:moveTo>
                  <a:lnTo>
                    <a:pt x="1800" y="2120"/>
                  </a:lnTo>
                  <a:lnTo>
                    <a:pt x="1" y="2120"/>
                  </a:lnTo>
                  <a:lnTo>
                    <a:pt x="1" y="3306"/>
                  </a:lnTo>
                  <a:lnTo>
                    <a:pt x="1926" y="3306"/>
                  </a:lnTo>
                  <a:lnTo>
                    <a:pt x="1800" y="4227"/>
                  </a:lnTo>
                  <a:lnTo>
                    <a:pt x="2637" y="4227"/>
                  </a:lnTo>
                  <a:lnTo>
                    <a:pt x="2637" y="0"/>
                  </a:lnTo>
                  <a:close/>
                </a:path>
              </a:pathLst>
            </a:custGeom>
            <a:solidFill>
              <a:srgbClr val="130F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5"/>
            <p:cNvSpPr/>
            <p:nvPr/>
          </p:nvSpPr>
          <p:spPr>
            <a:xfrm>
              <a:off x="3915125" y="1650050"/>
              <a:ext cx="89300" cy="182750"/>
            </a:xfrm>
            <a:custGeom>
              <a:avLst/>
              <a:gdLst/>
              <a:ahLst/>
              <a:cxnLst/>
              <a:rect l="l" t="t" r="r" b="b"/>
              <a:pathLst>
                <a:path w="3572" h="7310" extrusionOk="0">
                  <a:moveTo>
                    <a:pt x="112" y="1"/>
                  </a:moveTo>
                  <a:lnTo>
                    <a:pt x="1" y="712"/>
                  </a:lnTo>
                  <a:cubicBezTo>
                    <a:pt x="1395" y="1591"/>
                    <a:pt x="2790" y="3586"/>
                    <a:pt x="1911" y="7310"/>
                  </a:cubicBezTo>
                  <a:lnTo>
                    <a:pt x="2414" y="7310"/>
                  </a:lnTo>
                  <a:cubicBezTo>
                    <a:pt x="2414" y="7310"/>
                    <a:pt x="3571" y="1382"/>
                    <a:pt x="112" y="1"/>
                  </a:cubicBezTo>
                  <a:close/>
                </a:path>
              </a:pathLst>
            </a:custGeom>
            <a:solidFill>
              <a:srgbClr val="65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5"/>
            <p:cNvSpPr/>
            <p:nvPr/>
          </p:nvSpPr>
          <p:spPr>
            <a:xfrm>
              <a:off x="3932550" y="1760650"/>
              <a:ext cx="42925" cy="71475"/>
            </a:xfrm>
            <a:custGeom>
              <a:avLst/>
              <a:gdLst/>
              <a:ahLst/>
              <a:cxnLst/>
              <a:rect l="l" t="t" r="r" b="b"/>
              <a:pathLst>
                <a:path w="1717" h="2859" extrusionOk="0">
                  <a:moveTo>
                    <a:pt x="857" y="1"/>
                  </a:moveTo>
                  <a:cubicBezTo>
                    <a:pt x="495" y="1"/>
                    <a:pt x="1" y="124"/>
                    <a:pt x="1" y="124"/>
                  </a:cubicBezTo>
                  <a:lnTo>
                    <a:pt x="168" y="1519"/>
                  </a:lnTo>
                  <a:cubicBezTo>
                    <a:pt x="168" y="1519"/>
                    <a:pt x="1396" y="2133"/>
                    <a:pt x="1214" y="2858"/>
                  </a:cubicBezTo>
                  <a:lnTo>
                    <a:pt x="1717" y="2858"/>
                  </a:lnTo>
                  <a:cubicBezTo>
                    <a:pt x="1717" y="2858"/>
                    <a:pt x="1214" y="1296"/>
                    <a:pt x="1173" y="543"/>
                  </a:cubicBezTo>
                  <a:cubicBezTo>
                    <a:pt x="1173" y="417"/>
                    <a:pt x="1173" y="319"/>
                    <a:pt x="1214" y="250"/>
                  </a:cubicBezTo>
                  <a:cubicBezTo>
                    <a:pt x="1288" y="58"/>
                    <a:pt x="1103" y="1"/>
                    <a:pt x="857" y="1"/>
                  </a:cubicBezTo>
                  <a:close/>
                </a:path>
              </a:pathLst>
            </a:custGeom>
            <a:solidFill>
              <a:srgbClr val="1815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5"/>
            <p:cNvSpPr/>
            <p:nvPr/>
          </p:nvSpPr>
          <p:spPr>
            <a:xfrm>
              <a:off x="3906400" y="1688425"/>
              <a:ext cx="196000" cy="89650"/>
            </a:xfrm>
            <a:custGeom>
              <a:avLst/>
              <a:gdLst/>
              <a:ahLst/>
              <a:cxnLst/>
              <a:rect l="l" t="t" r="r" b="b"/>
              <a:pathLst>
                <a:path w="7840" h="3586" extrusionOk="0">
                  <a:moveTo>
                    <a:pt x="1" y="0"/>
                  </a:moveTo>
                  <a:lnTo>
                    <a:pt x="1" y="3376"/>
                  </a:lnTo>
                  <a:lnTo>
                    <a:pt x="6417" y="3585"/>
                  </a:lnTo>
                  <a:lnTo>
                    <a:pt x="6417" y="2957"/>
                  </a:lnTo>
                  <a:lnTo>
                    <a:pt x="6975" y="3013"/>
                  </a:lnTo>
                  <a:lnTo>
                    <a:pt x="6975" y="2218"/>
                  </a:lnTo>
                  <a:lnTo>
                    <a:pt x="7840" y="2148"/>
                  </a:lnTo>
                  <a:lnTo>
                    <a:pt x="7840" y="1549"/>
                  </a:lnTo>
                  <a:lnTo>
                    <a:pt x="7282" y="1493"/>
                  </a:lnTo>
                  <a:lnTo>
                    <a:pt x="7282" y="726"/>
                  </a:lnTo>
                  <a:lnTo>
                    <a:pt x="6975" y="572"/>
                  </a:lnTo>
                  <a:lnTo>
                    <a:pt x="6975" y="223"/>
                  </a:lnTo>
                  <a:lnTo>
                    <a:pt x="6347" y="265"/>
                  </a:lnTo>
                  <a:lnTo>
                    <a:pt x="6096" y="0"/>
                  </a:lnTo>
                  <a:close/>
                </a:path>
              </a:pathLst>
            </a:custGeom>
            <a:solidFill>
              <a:srgbClr val="625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5"/>
            <p:cNvSpPr/>
            <p:nvPr/>
          </p:nvSpPr>
          <p:spPr>
            <a:xfrm>
              <a:off x="3793075" y="1641700"/>
              <a:ext cx="125225" cy="170200"/>
            </a:xfrm>
            <a:custGeom>
              <a:avLst/>
              <a:gdLst/>
              <a:ahLst/>
              <a:cxnLst/>
              <a:rect l="l" t="t" r="r" b="b"/>
              <a:pathLst>
                <a:path w="5009" h="6808" extrusionOk="0">
                  <a:moveTo>
                    <a:pt x="2107" y="0"/>
                  </a:moveTo>
                  <a:lnTo>
                    <a:pt x="517" y="1813"/>
                  </a:lnTo>
                  <a:cubicBezTo>
                    <a:pt x="1" y="3139"/>
                    <a:pt x="1" y="5580"/>
                    <a:pt x="698" y="6807"/>
                  </a:cubicBezTo>
                  <a:lnTo>
                    <a:pt x="5008" y="6807"/>
                  </a:lnTo>
                  <a:lnTo>
                    <a:pt x="5008" y="335"/>
                  </a:lnTo>
                  <a:lnTo>
                    <a:pt x="2107" y="0"/>
                  </a:lnTo>
                  <a:close/>
                </a:path>
              </a:pathLst>
            </a:custGeom>
            <a:solidFill>
              <a:srgbClr val="81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5"/>
            <p:cNvSpPr/>
            <p:nvPr/>
          </p:nvSpPr>
          <p:spPr>
            <a:xfrm>
              <a:off x="3744950" y="1568075"/>
              <a:ext cx="119625" cy="159425"/>
            </a:xfrm>
            <a:custGeom>
              <a:avLst/>
              <a:gdLst/>
              <a:ahLst/>
              <a:cxnLst/>
              <a:rect l="l" t="t" r="r" b="b"/>
              <a:pathLst>
                <a:path w="4785" h="6377" extrusionOk="0">
                  <a:moveTo>
                    <a:pt x="3945" y="0"/>
                  </a:moveTo>
                  <a:cubicBezTo>
                    <a:pt x="3765" y="0"/>
                    <a:pt x="3553" y="39"/>
                    <a:pt x="3320" y="155"/>
                  </a:cubicBezTo>
                  <a:cubicBezTo>
                    <a:pt x="2623" y="504"/>
                    <a:pt x="1" y="2248"/>
                    <a:pt x="2623" y="5735"/>
                  </a:cubicBezTo>
                  <a:cubicBezTo>
                    <a:pt x="2623" y="5735"/>
                    <a:pt x="4129" y="6335"/>
                    <a:pt x="4785" y="6377"/>
                  </a:cubicBezTo>
                  <a:cubicBezTo>
                    <a:pt x="4785" y="6377"/>
                    <a:pt x="1926" y="2596"/>
                    <a:pt x="4534" y="155"/>
                  </a:cubicBezTo>
                  <a:cubicBezTo>
                    <a:pt x="4534" y="155"/>
                    <a:pt x="4305" y="0"/>
                    <a:pt x="3945" y="0"/>
                  </a:cubicBezTo>
                  <a:close/>
                </a:path>
              </a:pathLst>
            </a:custGeom>
            <a:solidFill>
              <a:srgbClr val="6E68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5"/>
            <p:cNvSpPr/>
            <p:nvPr/>
          </p:nvSpPr>
          <p:spPr>
            <a:xfrm>
              <a:off x="3801800" y="1571950"/>
              <a:ext cx="108825" cy="155550"/>
            </a:xfrm>
            <a:custGeom>
              <a:avLst/>
              <a:gdLst/>
              <a:ahLst/>
              <a:cxnLst/>
              <a:rect l="l" t="t" r="r" b="b"/>
              <a:pathLst>
                <a:path w="4353" h="6222" extrusionOk="0">
                  <a:moveTo>
                    <a:pt x="2260" y="0"/>
                  </a:moveTo>
                  <a:lnTo>
                    <a:pt x="2260" y="0"/>
                  </a:lnTo>
                  <a:cubicBezTo>
                    <a:pt x="0" y="2274"/>
                    <a:pt x="865" y="5761"/>
                    <a:pt x="2511" y="6222"/>
                  </a:cubicBezTo>
                  <a:cubicBezTo>
                    <a:pt x="3766" y="5580"/>
                    <a:pt x="4352" y="349"/>
                    <a:pt x="2260" y="0"/>
                  </a:cubicBezTo>
                  <a:close/>
                </a:path>
              </a:pathLst>
            </a:custGeom>
            <a:solidFill>
              <a:srgbClr val="6457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5"/>
            <p:cNvSpPr/>
            <p:nvPr/>
          </p:nvSpPr>
          <p:spPr>
            <a:xfrm>
              <a:off x="3750525" y="1624250"/>
              <a:ext cx="77450" cy="34550"/>
            </a:xfrm>
            <a:custGeom>
              <a:avLst/>
              <a:gdLst/>
              <a:ahLst/>
              <a:cxnLst/>
              <a:rect l="l" t="t" r="r" b="b"/>
              <a:pathLst>
                <a:path w="3098" h="1382" extrusionOk="0">
                  <a:moveTo>
                    <a:pt x="3097" y="1"/>
                  </a:moveTo>
                  <a:lnTo>
                    <a:pt x="1995" y="238"/>
                  </a:lnTo>
                  <a:lnTo>
                    <a:pt x="1172" y="238"/>
                  </a:lnTo>
                  <a:lnTo>
                    <a:pt x="336" y="712"/>
                  </a:lnTo>
                  <a:lnTo>
                    <a:pt x="238" y="238"/>
                  </a:lnTo>
                  <a:lnTo>
                    <a:pt x="1" y="1382"/>
                  </a:lnTo>
                  <a:lnTo>
                    <a:pt x="336" y="1382"/>
                  </a:lnTo>
                  <a:lnTo>
                    <a:pt x="2205" y="1047"/>
                  </a:lnTo>
                  <a:lnTo>
                    <a:pt x="3097" y="1047"/>
                  </a:lnTo>
                  <a:lnTo>
                    <a:pt x="3097" y="1"/>
                  </a:lnTo>
                  <a:close/>
                </a:path>
              </a:pathLst>
            </a:custGeom>
            <a:solidFill>
              <a:srgbClr val="FFF9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5"/>
            <p:cNvSpPr/>
            <p:nvPr/>
          </p:nvSpPr>
          <p:spPr>
            <a:xfrm>
              <a:off x="3796225" y="1920325"/>
              <a:ext cx="124850" cy="49300"/>
            </a:xfrm>
            <a:custGeom>
              <a:avLst/>
              <a:gdLst/>
              <a:ahLst/>
              <a:cxnLst/>
              <a:rect l="l" t="t" r="r" b="b"/>
              <a:pathLst>
                <a:path w="4994" h="1972" extrusionOk="0">
                  <a:moveTo>
                    <a:pt x="0" y="0"/>
                  </a:moveTo>
                  <a:lnTo>
                    <a:pt x="0" y="670"/>
                  </a:lnTo>
                  <a:lnTo>
                    <a:pt x="2497" y="1772"/>
                  </a:lnTo>
                  <a:cubicBezTo>
                    <a:pt x="3164" y="1901"/>
                    <a:pt x="3882" y="1972"/>
                    <a:pt x="4489" y="1972"/>
                  </a:cubicBezTo>
                  <a:cubicBezTo>
                    <a:pt x="4668" y="1972"/>
                    <a:pt x="4838" y="1966"/>
                    <a:pt x="4994" y="1953"/>
                  </a:cubicBezTo>
                  <a:lnTo>
                    <a:pt x="4994" y="140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F6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5"/>
            <p:cNvSpPr/>
            <p:nvPr/>
          </p:nvSpPr>
          <p:spPr>
            <a:xfrm>
              <a:off x="3936750" y="1717700"/>
              <a:ext cx="151700" cy="19925"/>
            </a:xfrm>
            <a:custGeom>
              <a:avLst/>
              <a:gdLst/>
              <a:ahLst/>
              <a:cxnLst/>
              <a:rect l="l" t="t" r="r" b="b"/>
              <a:pathLst>
                <a:path w="6068" h="797" extrusionOk="0">
                  <a:moveTo>
                    <a:pt x="5133" y="1"/>
                  </a:moveTo>
                  <a:lnTo>
                    <a:pt x="0" y="113"/>
                  </a:lnTo>
                  <a:lnTo>
                    <a:pt x="0" y="796"/>
                  </a:lnTo>
                  <a:lnTo>
                    <a:pt x="6068" y="796"/>
                  </a:lnTo>
                  <a:lnTo>
                    <a:pt x="5761" y="294"/>
                  </a:lnTo>
                  <a:lnTo>
                    <a:pt x="5203" y="294"/>
                  </a:lnTo>
                  <a:lnTo>
                    <a:pt x="5133" y="1"/>
                  </a:lnTo>
                  <a:close/>
                </a:path>
              </a:pathLst>
            </a:custGeom>
            <a:solidFill>
              <a:srgbClr val="FFF9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5"/>
            <p:cNvSpPr/>
            <p:nvPr/>
          </p:nvSpPr>
          <p:spPr>
            <a:xfrm>
              <a:off x="3910600" y="1832800"/>
              <a:ext cx="65575" cy="84400"/>
            </a:xfrm>
            <a:custGeom>
              <a:avLst/>
              <a:gdLst/>
              <a:ahLst/>
              <a:cxnLst/>
              <a:rect l="l" t="t" r="r" b="b"/>
              <a:pathLst>
                <a:path w="2623" h="3376" extrusionOk="0">
                  <a:moveTo>
                    <a:pt x="2092" y="0"/>
                  </a:moveTo>
                  <a:cubicBezTo>
                    <a:pt x="1995" y="572"/>
                    <a:pt x="656" y="3069"/>
                    <a:pt x="0" y="3166"/>
                  </a:cubicBezTo>
                  <a:lnTo>
                    <a:pt x="307" y="3376"/>
                  </a:lnTo>
                  <a:cubicBezTo>
                    <a:pt x="1228" y="2650"/>
                    <a:pt x="2092" y="1255"/>
                    <a:pt x="2623" y="0"/>
                  </a:cubicBezTo>
                  <a:close/>
                </a:path>
              </a:pathLst>
            </a:custGeom>
            <a:solidFill>
              <a:srgbClr val="6564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5"/>
            <p:cNvSpPr/>
            <p:nvPr/>
          </p:nvSpPr>
          <p:spPr>
            <a:xfrm>
              <a:off x="3795875" y="1886850"/>
              <a:ext cx="125200" cy="73800"/>
            </a:xfrm>
            <a:custGeom>
              <a:avLst/>
              <a:gdLst/>
              <a:ahLst/>
              <a:cxnLst/>
              <a:rect l="l" t="t" r="r" b="b"/>
              <a:pathLst>
                <a:path w="5008" h="2952" extrusionOk="0">
                  <a:moveTo>
                    <a:pt x="28" y="0"/>
                  </a:moveTo>
                  <a:lnTo>
                    <a:pt x="28" y="1339"/>
                  </a:lnTo>
                  <a:cubicBezTo>
                    <a:pt x="0" y="1493"/>
                    <a:pt x="2511" y="2748"/>
                    <a:pt x="2511" y="2748"/>
                  </a:cubicBezTo>
                  <a:cubicBezTo>
                    <a:pt x="2772" y="2897"/>
                    <a:pt x="3125" y="2951"/>
                    <a:pt x="3503" y="2951"/>
                  </a:cubicBezTo>
                  <a:cubicBezTo>
                    <a:pt x="4012" y="2951"/>
                    <a:pt x="4567" y="2852"/>
                    <a:pt x="5008" y="2748"/>
                  </a:cubicBezTo>
                  <a:lnTo>
                    <a:pt x="5008" y="837"/>
                  </a:lnTo>
                  <a:lnTo>
                    <a:pt x="2678" y="837"/>
                  </a:lnTo>
                  <a:cubicBezTo>
                    <a:pt x="2148" y="837"/>
                    <a:pt x="935" y="488"/>
                    <a:pt x="42" y="0"/>
                  </a:cubicBezTo>
                  <a:close/>
                </a:path>
              </a:pathLst>
            </a:custGeom>
            <a:solidFill>
              <a:srgbClr val="B4B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5"/>
            <p:cNvSpPr/>
            <p:nvPr/>
          </p:nvSpPr>
          <p:spPr>
            <a:xfrm>
              <a:off x="4180850" y="2300075"/>
              <a:ext cx="13275" cy="104625"/>
            </a:xfrm>
            <a:custGeom>
              <a:avLst/>
              <a:gdLst/>
              <a:ahLst/>
              <a:cxnLst/>
              <a:rect l="l" t="t" r="r" b="b"/>
              <a:pathLst>
                <a:path w="531" h="4185" extrusionOk="0">
                  <a:moveTo>
                    <a:pt x="0" y="0"/>
                  </a:moveTo>
                  <a:lnTo>
                    <a:pt x="0" y="3989"/>
                  </a:lnTo>
                  <a:lnTo>
                    <a:pt x="530" y="4185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DAC6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5"/>
            <p:cNvSpPr/>
            <p:nvPr/>
          </p:nvSpPr>
          <p:spPr>
            <a:xfrm>
              <a:off x="4194100" y="2300075"/>
              <a:ext cx="92775" cy="111600"/>
            </a:xfrm>
            <a:custGeom>
              <a:avLst/>
              <a:gdLst/>
              <a:ahLst/>
              <a:cxnLst/>
              <a:rect l="l" t="t" r="r" b="b"/>
              <a:pathLst>
                <a:path w="3711" h="4464" extrusionOk="0">
                  <a:moveTo>
                    <a:pt x="0" y="0"/>
                  </a:moveTo>
                  <a:lnTo>
                    <a:pt x="0" y="4185"/>
                  </a:lnTo>
                  <a:lnTo>
                    <a:pt x="3711" y="4464"/>
                  </a:lnTo>
                  <a:lnTo>
                    <a:pt x="3711" y="3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17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5"/>
            <p:cNvSpPr/>
            <p:nvPr/>
          </p:nvSpPr>
          <p:spPr>
            <a:xfrm>
              <a:off x="4281275" y="2361100"/>
              <a:ext cx="46400" cy="45700"/>
            </a:xfrm>
            <a:custGeom>
              <a:avLst/>
              <a:gdLst/>
              <a:ahLst/>
              <a:cxnLst/>
              <a:rect l="l" t="t" r="r" b="b"/>
              <a:pathLst>
                <a:path w="1856" h="1828" extrusionOk="0">
                  <a:moveTo>
                    <a:pt x="1" y="0"/>
                  </a:moveTo>
                  <a:lnTo>
                    <a:pt x="1" y="1646"/>
                  </a:lnTo>
                  <a:lnTo>
                    <a:pt x="1856" y="1827"/>
                  </a:lnTo>
                  <a:lnTo>
                    <a:pt x="1856" y="0"/>
                  </a:lnTo>
                  <a:close/>
                </a:path>
              </a:pathLst>
            </a:custGeom>
            <a:solidFill>
              <a:srgbClr val="917B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5"/>
            <p:cNvSpPr/>
            <p:nvPr/>
          </p:nvSpPr>
          <p:spPr>
            <a:xfrm>
              <a:off x="3214550" y="3241600"/>
              <a:ext cx="687350" cy="434675"/>
            </a:xfrm>
            <a:custGeom>
              <a:avLst/>
              <a:gdLst/>
              <a:ahLst/>
              <a:cxnLst/>
              <a:rect l="l" t="t" r="r" b="b"/>
              <a:pathLst>
                <a:path w="27494" h="17387" extrusionOk="0">
                  <a:moveTo>
                    <a:pt x="6571" y="0"/>
                  </a:moveTo>
                  <a:lnTo>
                    <a:pt x="754" y="8690"/>
                  </a:lnTo>
                  <a:cubicBezTo>
                    <a:pt x="1" y="13363"/>
                    <a:pt x="3153" y="16906"/>
                    <a:pt x="3153" y="16906"/>
                  </a:cubicBezTo>
                  <a:cubicBezTo>
                    <a:pt x="3519" y="17114"/>
                    <a:pt x="9742" y="17386"/>
                    <a:pt x="15339" y="17386"/>
                  </a:cubicBezTo>
                  <a:cubicBezTo>
                    <a:pt x="19132" y="17386"/>
                    <a:pt x="22639" y="17261"/>
                    <a:pt x="23839" y="16906"/>
                  </a:cubicBezTo>
                  <a:cubicBezTo>
                    <a:pt x="26796" y="16041"/>
                    <a:pt x="26280" y="12903"/>
                    <a:pt x="26280" y="12903"/>
                  </a:cubicBezTo>
                  <a:cubicBezTo>
                    <a:pt x="26280" y="12903"/>
                    <a:pt x="26447" y="12554"/>
                    <a:pt x="26977" y="12275"/>
                  </a:cubicBezTo>
                  <a:cubicBezTo>
                    <a:pt x="27493" y="11968"/>
                    <a:pt x="26977" y="7840"/>
                    <a:pt x="26977" y="7840"/>
                  </a:cubicBezTo>
                  <a:lnTo>
                    <a:pt x="19194" y="0"/>
                  </a:lnTo>
                  <a:close/>
                </a:path>
              </a:pathLst>
            </a:custGeom>
            <a:solidFill>
              <a:srgbClr val="AAA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5"/>
            <p:cNvSpPr/>
            <p:nvPr/>
          </p:nvSpPr>
          <p:spPr>
            <a:xfrm>
              <a:off x="3278725" y="3296700"/>
              <a:ext cx="542625" cy="302475"/>
            </a:xfrm>
            <a:custGeom>
              <a:avLst/>
              <a:gdLst/>
              <a:ahLst/>
              <a:cxnLst/>
              <a:rect l="l" t="t" r="r" b="b"/>
              <a:pathLst>
                <a:path w="21705" h="12099" extrusionOk="0">
                  <a:moveTo>
                    <a:pt x="5747" y="0"/>
                  </a:moveTo>
                  <a:lnTo>
                    <a:pt x="5231" y="56"/>
                  </a:lnTo>
                  <a:cubicBezTo>
                    <a:pt x="5231" y="56"/>
                    <a:pt x="2023" y="4575"/>
                    <a:pt x="1911" y="4771"/>
                  </a:cubicBezTo>
                  <a:cubicBezTo>
                    <a:pt x="1563" y="5468"/>
                    <a:pt x="0" y="9820"/>
                    <a:pt x="168" y="10350"/>
                  </a:cubicBezTo>
                  <a:cubicBezTo>
                    <a:pt x="349" y="10866"/>
                    <a:pt x="349" y="11787"/>
                    <a:pt x="1214" y="12024"/>
                  </a:cubicBezTo>
                  <a:cubicBezTo>
                    <a:pt x="1421" y="12077"/>
                    <a:pt x="2602" y="12098"/>
                    <a:pt x="4288" y="12098"/>
                  </a:cubicBezTo>
                  <a:cubicBezTo>
                    <a:pt x="9739" y="12098"/>
                    <a:pt x="20476" y="11873"/>
                    <a:pt x="20742" y="11745"/>
                  </a:cubicBezTo>
                  <a:cubicBezTo>
                    <a:pt x="21091" y="11564"/>
                    <a:pt x="21704" y="10810"/>
                    <a:pt x="21649" y="10071"/>
                  </a:cubicBezTo>
                  <a:cubicBezTo>
                    <a:pt x="21621" y="9304"/>
                    <a:pt x="20519" y="5050"/>
                    <a:pt x="20519" y="5050"/>
                  </a:cubicBezTo>
                  <a:lnTo>
                    <a:pt x="17087" y="56"/>
                  </a:lnTo>
                  <a:lnTo>
                    <a:pt x="5747" y="0"/>
                  </a:lnTo>
                  <a:close/>
                </a:path>
              </a:pathLst>
            </a:custGeom>
            <a:solidFill>
              <a:srgbClr val="ED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5"/>
            <p:cNvSpPr/>
            <p:nvPr/>
          </p:nvSpPr>
          <p:spPr>
            <a:xfrm>
              <a:off x="3309050" y="3296700"/>
              <a:ext cx="493125" cy="251800"/>
            </a:xfrm>
            <a:custGeom>
              <a:avLst/>
              <a:gdLst/>
              <a:ahLst/>
              <a:cxnLst/>
              <a:rect l="l" t="t" r="r" b="b"/>
              <a:pathLst>
                <a:path w="19725" h="10072" extrusionOk="0">
                  <a:moveTo>
                    <a:pt x="4534" y="0"/>
                  </a:moveTo>
                  <a:lnTo>
                    <a:pt x="1228" y="5287"/>
                  </a:lnTo>
                  <a:lnTo>
                    <a:pt x="1" y="10001"/>
                  </a:lnTo>
                  <a:lnTo>
                    <a:pt x="19724" y="10071"/>
                  </a:lnTo>
                  <a:lnTo>
                    <a:pt x="19013" y="5636"/>
                  </a:lnTo>
                  <a:lnTo>
                    <a:pt x="15275" y="0"/>
                  </a:lnTo>
                  <a:close/>
                </a:path>
              </a:pathLst>
            </a:custGeom>
            <a:solidFill>
              <a:srgbClr val="332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5"/>
            <p:cNvSpPr/>
            <p:nvPr/>
          </p:nvSpPr>
          <p:spPr>
            <a:xfrm>
              <a:off x="3304875" y="3320050"/>
              <a:ext cx="505650" cy="277325"/>
            </a:xfrm>
            <a:custGeom>
              <a:avLst/>
              <a:gdLst/>
              <a:ahLst/>
              <a:cxnLst/>
              <a:rect l="l" t="t" r="r" b="b"/>
              <a:pathLst>
                <a:path w="20226" h="11093" extrusionOk="0">
                  <a:moveTo>
                    <a:pt x="4882" y="1"/>
                  </a:moveTo>
                  <a:lnTo>
                    <a:pt x="1744" y="4534"/>
                  </a:lnTo>
                  <a:cubicBezTo>
                    <a:pt x="1395" y="4883"/>
                    <a:pt x="1047" y="5929"/>
                    <a:pt x="1047" y="5929"/>
                  </a:cubicBezTo>
                  <a:cubicBezTo>
                    <a:pt x="1047" y="5929"/>
                    <a:pt x="349" y="8021"/>
                    <a:pt x="168" y="9067"/>
                  </a:cubicBezTo>
                  <a:cubicBezTo>
                    <a:pt x="0" y="10114"/>
                    <a:pt x="586" y="10114"/>
                    <a:pt x="586" y="10114"/>
                  </a:cubicBezTo>
                  <a:cubicBezTo>
                    <a:pt x="1960" y="10787"/>
                    <a:pt x="5566" y="11093"/>
                    <a:pt x="9381" y="11093"/>
                  </a:cubicBezTo>
                  <a:cubicBezTo>
                    <a:pt x="13470" y="11093"/>
                    <a:pt x="17799" y="10741"/>
                    <a:pt x="19877" y="10114"/>
                  </a:cubicBezTo>
                  <a:cubicBezTo>
                    <a:pt x="20226" y="9765"/>
                    <a:pt x="19180" y="5929"/>
                    <a:pt x="18998" y="5399"/>
                  </a:cubicBezTo>
                  <a:cubicBezTo>
                    <a:pt x="18831" y="4883"/>
                    <a:pt x="18482" y="4353"/>
                    <a:pt x="18482" y="4353"/>
                  </a:cubicBezTo>
                  <a:lnTo>
                    <a:pt x="15386" y="1"/>
                  </a:lnTo>
                  <a:close/>
                </a:path>
              </a:pathLst>
            </a:custGeom>
            <a:solidFill>
              <a:srgbClr val="241E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5"/>
            <p:cNvSpPr/>
            <p:nvPr/>
          </p:nvSpPr>
          <p:spPr>
            <a:xfrm>
              <a:off x="3461800" y="3215450"/>
              <a:ext cx="178225" cy="130775"/>
            </a:xfrm>
            <a:custGeom>
              <a:avLst/>
              <a:gdLst/>
              <a:ahLst/>
              <a:cxnLst/>
              <a:rect l="l" t="t" r="r" b="b"/>
              <a:pathLst>
                <a:path w="7129" h="5231" extrusionOk="0">
                  <a:moveTo>
                    <a:pt x="0" y="0"/>
                  </a:moveTo>
                  <a:lnTo>
                    <a:pt x="0" y="4129"/>
                  </a:lnTo>
                  <a:cubicBezTo>
                    <a:pt x="0" y="4854"/>
                    <a:pt x="614" y="5189"/>
                    <a:pt x="656" y="5203"/>
                  </a:cubicBezTo>
                  <a:lnTo>
                    <a:pt x="698" y="5231"/>
                  </a:lnTo>
                  <a:lnTo>
                    <a:pt x="5942" y="5231"/>
                  </a:lnTo>
                  <a:cubicBezTo>
                    <a:pt x="6737" y="5231"/>
                    <a:pt x="7072" y="4506"/>
                    <a:pt x="7128" y="4143"/>
                  </a:cubicBezTo>
                  <a:lnTo>
                    <a:pt x="7128" y="4129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rgbClr val="C1C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5"/>
            <p:cNvSpPr/>
            <p:nvPr/>
          </p:nvSpPr>
          <p:spPr>
            <a:xfrm>
              <a:off x="3465975" y="3237075"/>
              <a:ext cx="169500" cy="104625"/>
            </a:xfrm>
            <a:custGeom>
              <a:avLst/>
              <a:gdLst/>
              <a:ahLst/>
              <a:cxnLst/>
              <a:rect l="l" t="t" r="r" b="b"/>
              <a:pathLst>
                <a:path w="6780" h="4185" extrusionOk="0">
                  <a:moveTo>
                    <a:pt x="1" y="0"/>
                  </a:moveTo>
                  <a:lnTo>
                    <a:pt x="1" y="3390"/>
                  </a:lnTo>
                  <a:cubicBezTo>
                    <a:pt x="1" y="3948"/>
                    <a:pt x="573" y="4185"/>
                    <a:pt x="573" y="4185"/>
                  </a:cubicBezTo>
                  <a:lnTo>
                    <a:pt x="5761" y="4185"/>
                  </a:lnTo>
                  <a:cubicBezTo>
                    <a:pt x="6626" y="4185"/>
                    <a:pt x="6780" y="3390"/>
                    <a:pt x="6780" y="3390"/>
                  </a:cubicBezTo>
                  <a:lnTo>
                    <a:pt x="6780" y="0"/>
                  </a:lnTo>
                  <a:close/>
                </a:path>
              </a:pathLst>
            </a:custGeom>
            <a:solidFill>
              <a:srgbClr val="A2A7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5"/>
            <p:cNvSpPr/>
            <p:nvPr/>
          </p:nvSpPr>
          <p:spPr>
            <a:xfrm>
              <a:off x="3570600" y="3163125"/>
              <a:ext cx="109175" cy="87150"/>
            </a:xfrm>
            <a:custGeom>
              <a:avLst/>
              <a:gdLst/>
              <a:ahLst/>
              <a:cxnLst/>
              <a:rect l="l" t="t" r="r" b="b"/>
              <a:pathLst>
                <a:path w="4367" h="3486" extrusionOk="0">
                  <a:moveTo>
                    <a:pt x="0" y="1"/>
                  </a:moveTo>
                  <a:lnTo>
                    <a:pt x="0" y="2791"/>
                  </a:lnTo>
                  <a:cubicBezTo>
                    <a:pt x="581" y="3311"/>
                    <a:pt x="1201" y="3485"/>
                    <a:pt x="1770" y="3485"/>
                  </a:cubicBezTo>
                  <a:cubicBezTo>
                    <a:pt x="2906" y="3485"/>
                    <a:pt x="3836" y="2791"/>
                    <a:pt x="3836" y="2791"/>
                  </a:cubicBezTo>
                  <a:lnTo>
                    <a:pt x="4366" y="1"/>
                  </a:lnTo>
                  <a:close/>
                </a:path>
              </a:pathLst>
            </a:custGeom>
            <a:solidFill>
              <a:srgbClr val="ACB1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5"/>
            <p:cNvSpPr/>
            <p:nvPr/>
          </p:nvSpPr>
          <p:spPr>
            <a:xfrm>
              <a:off x="3422400" y="3163125"/>
              <a:ext cx="109175" cy="87150"/>
            </a:xfrm>
            <a:custGeom>
              <a:avLst/>
              <a:gdLst/>
              <a:ahLst/>
              <a:cxnLst/>
              <a:rect l="l" t="t" r="r" b="b"/>
              <a:pathLst>
                <a:path w="4367" h="3486" extrusionOk="0">
                  <a:moveTo>
                    <a:pt x="0" y="1"/>
                  </a:moveTo>
                  <a:lnTo>
                    <a:pt x="530" y="2791"/>
                  </a:lnTo>
                  <a:cubicBezTo>
                    <a:pt x="530" y="2791"/>
                    <a:pt x="1460" y="3485"/>
                    <a:pt x="2597" y="3485"/>
                  </a:cubicBezTo>
                  <a:cubicBezTo>
                    <a:pt x="3165" y="3485"/>
                    <a:pt x="3785" y="3311"/>
                    <a:pt x="4366" y="2791"/>
                  </a:cubicBezTo>
                  <a:lnTo>
                    <a:pt x="4366" y="1"/>
                  </a:lnTo>
                  <a:close/>
                </a:path>
              </a:pathLst>
            </a:custGeom>
            <a:solidFill>
              <a:srgbClr val="ACB1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5"/>
            <p:cNvSpPr/>
            <p:nvPr/>
          </p:nvSpPr>
          <p:spPr>
            <a:xfrm>
              <a:off x="3570600" y="3123725"/>
              <a:ext cx="109175" cy="78500"/>
            </a:xfrm>
            <a:custGeom>
              <a:avLst/>
              <a:gdLst/>
              <a:ahLst/>
              <a:cxnLst/>
              <a:rect l="l" t="t" r="r" b="b"/>
              <a:pathLst>
                <a:path w="4367" h="3140" extrusionOk="0">
                  <a:moveTo>
                    <a:pt x="2176" y="1"/>
                  </a:moveTo>
                  <a:cubicBezTo>
                    <a:pt x="977" y="1"/>
                    <a:pt x="0" y="698"/>
                    <a:pt x="0" y="1577"/>
                  </a:cubicBezTo>
                  <a:cubicBezTo>
                    <a:pt x="0" y="2442"/>
                    <a:pt x="977" y="3139"/>
                    <a:pt x="2176" y="3139"/>
                  </a:cubicBezTo>
                  <a:cubicBezTo>
                    <a:pt x="3390" y="3139"/>
                    <a:pt x="4366" y="2442"/>
                    <a:pt x="4366" y="1577"/>
                  </a:cubicBezTo>
                  <a:cubicBezTo>
                    <a:pt x="4366" y="698"/>
                    <a:pt x="3390" y="1"/>
                    <a:pt x="2176" y="1"/>
                  </a:cubicBezTo>
                  <a:close/>
                </a:path>
              </a:pathLst>
            </a:custGeom>
            <a:solidFill>
              <a:srgbClr val="D3D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5"/>
            <p:cNvSpPr/>
            <p:nvPr/>
          </p:nvSpPr>
          <p:spPr>
            <a:xfrm>
              <a:off x="3422400" y="3123725"/>
              <a:ext cx="109175" cy="78500"/>
            </a:xfrm>
            <a:custGeom>
              <a:avLst/>
              <a:gdLst/>
              <a:ahLst/>
              <a:cxnLst/>
              <a:rect l="l" t="t" r="r" b="b"/>
              <a:pathLst>
                <a:path w="4367" h="3140" extrusionOk="0">
                  <a:moveTo>
                    <a:pt x="2176" y="1"/>
                  </a:moveTo>
                  <a:cubicBezTo>
                    <a:pt x="977" y="1"/>
                    <a:pt x="0" y="698"/>
                    <a:pt x="0" y="1577"/>
                  </a:cubicBezTo>
                  <a:cubicBezTo>
                    <a:pt x="0" y="2442"/>
                    <a:pt x="977" y="3139"/>
                    <a:pt x="2176" y="3139"/>
                  </a:cubicBezTo>
                  <a:cubicBezTo>
                    <a:pt x="3390" y="3139"/>
                    <a:pt x="4366" y="2442"/>
                    <a:pt x="4366" y="1577"/>
                  </a:cubicBezTo>
                  <a:cubicBezTo>
                    <a:pt x="4366" y="698"/>
                    <a:pt x="3390" y="1"/>
                    <a:pt x="2176" y="1"/>
                  </a:cubicBezTo>
                  <a:close/>
                </a:path>
              </a:pathLst>
            </a:custGeom>
            <a:solidFill>
              <a:srgbClr val="D3D5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5"/>
            <p:cNvSpPr/>
            <p:nvPr/>
          </p:nvSpPr>
          <p:spPr>
            <a:xfrm>
              <a:off x="3465975" y="3110825"/>
              <a:ext cx="52325" cy="66350"/>
            </a:xfrm>
            <a:custGeom>
              <a:avLst/>
              <a:gdLst/>
              <a:ahLst/>
              <a:cxnLst/>
              <a:rect l="l" t="t" r="r" b="b"/>
              <a:pathLst>
                <a:path w="2093" h="2654" extrusionOk="0">
                  <a:moveTo>
                    <a:pt x="1" y="1"/>
                  </a:moveTo>
                  <a:lnTo>
                    <a:pt x="266" y="2344"/>
                  </a:lnTo>
                  <a:cubicBezTo>
                    <a:pt x="554" y="2577"/>
                    <a:pt x="844" y="2654"/>
                    <a:pt x="1102" y="2654"/>
                  </a:cubicBezTo>
                  <a:cubicBezTo>
                    <a:pt x="1619" y="2654"/>
                    <a:pt x="2009" y="2344"/>
                    <a:pt x="2009" y="2344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E1E1E"/>
            </a:solidFill>
            <a:ln w="4525" cap="flat" cmpd="sng">
              <a:solidFill>
                <a:srgbClr val="000000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5"/>
            <p:cNvSpPr/>
            <p:nvPr/>
          </p:nvSpPr>
          <p:spPr>
            <a:xfrm>
              <a:off x="3468075" y="3086775"/>
              <a:ext cx="48150" cy="47800"/>
            </a:xfrm>
            <a:custGeom>
              <a:avLst/>
              <a:gdLst/>
              <a:ahLst/>
              <a:cxnLst/>
              <a:rect l="l" t="t" r="r" b="b"/>
              <a:pathLst>
                <a:path w="1926" h="1912" extrusionOk="0">
                  <a:moveTo>
                    <a:pt x="963" y="0"/>
                  </a:moveTo>
                  <a:cubicBezTo>
                    <a:pt x="433" y="0"/>
                    <a:pt x="0" y="433"/>
                    <a:pt x="0" y="963"/>
                  </a:cubicBezTo>
                  <a:cubicBezTo>
                    <a:pt x="0" y="1479"/>
                    <a:pt x="433" y="1911"/>
                    <a:pt x="963" y="1911"/>
                  </a:cubicBezTo>
                  <a:cubicBezTo>
                    <a:pt x="1493" y="1911"/>
                    <a:pt x="1925" y="1479"/>
                    <a:pt x="1925" y="963"/>
                  </a:cubicBezTo>
                  <a:cubicBezTo>
                    <a:pt x="1925" y="433"/>
                    <a:pt x="1493" y="0"/>
                    <a:pt x="963" y="0"/>
                  </a:cubicBezTo>
                  <a:close/>
                </a:path>
              </a:pathLst>
            </a:custGeom>
            <a:solidFill>
              <a:srgbClr val="6A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5"/>
            <p:cNvSpPr/>
            <p:nvPr/>
          </p:nvSpPr>
          <p:spPr>
            <a:xfrm>
              <a:off x="3465975" y="3084675"/>
              <a:ext cx="52325" cy="52325"/>
            </a:xfrm>
            <a:custGeom>
              <a:avLst/>
              <a:gdLst/>
              <a:ahLst/>
              <a:cxnLst/>
              <a:rect l="l" t="t" r="r" b="b"/>
              <a:pathLst>
                <a:path w="2093" h="2093" extrusionOk="0">
                  <a:moveTo>
                    <a:pt x="1047" y="168"/>
                  </a:moveTo>
                  <a:cubicBezTo>
                    <a:pt x="1535" y="168"/>
                    <a:pt x="1926" y="558"/>
                    <a:pt x="1926" y="1047"/>
                  </a:cubicBezTo>
                  <a:cubicBezTo>
                    <a:pt x="1926" y="1535"/>
                    <a:pt x="1535" y="1911"/>
                    <a:pt x="1047" y="1911"/>
                  </a:cubicBezTo>
                  <a:cubicBezTo>
                    <a:pt x="559" y="1911"/>
                    <a:pt x="182" y="1535"/>
                    <a:pt x="182" y="1047"/>
                  </a:cubicBezTo>
                  <a:cubicBezTo>
                    <a:pt x="182" y="558"/>
                    <a:pt x="559" y="168"/>
                    <a:pt x="1047" y="168"/>
                  </a:cubicBezTo>
                  <a:close/>
                  <a:moveTo>
                    <a:pt x="1047" y="1"/>
                  </a:moveTo>
                  <a:cubicBezTo>
                    <a:pt x="475" y="1"/>
                    <a:pt x="1" y="461"/>
                    <a:pt x="1" y="1047"/>
                  </a:cubicBezTo>
                  <a:cubicBezTo>
                    <a:pt x="1" y="1619"/>
                    <a:pt x="475" y="2093"/>
                    <a:pt x="1047" y="2093"/>
                  </a:cubicBezTo>
                  <a:cubicBezTo>
                    <a:pt x="1619" y="2093"/>
                    <a:pt x="2093" y="1619"/>
                    <a:pt x="2093" y="1047"/>
                  </a:cubicBezTo>
                  <a:cubicBezTo>
                    <a:pt x="2093" y="461"/>
                    <a:pt x="1619" y="1"/>
                    <a:pt x="10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5"/>
            <p:cNvSpPr/>
            <p:nvPr/>
          </p:nvSpPr>
          <p:spPr>
            <a:xfrm>
              <a:off x="3476450" y="3093050"/>
              <a:ext cx="33150" cy="33150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670" y="0"/>
                  </a:moveTo>
                  <a:cubicBezTo>
                    <a:pt x="293" y="0"/>
                    <a:pt x="0" y="307"/>
                    <a:pt x="0" y="670"/>
                  </a:cubicBezTo>
                  <a:cubicBezTo>
                    <a:pt x="0" y="1032"/>
                    <a:pt x="293" y="1325"/>
                    <a:pt x="670" y="1325"/>
                  </a:cubicBezTo>
                  <a:cubicBezTo>
                    <a:pt x="1032" y="1325"/>
                    <a:pt x="1325" y="1032"/>
                    <a:pt x="1325" y="670"/>
                  </a:cubicBezTo>
                  <a:cubicBezTo>
                    <a:pt x="1325" y="307"/>
                    <a:pt x="1032" y="0"/>
                    <a:pt x="6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3581050" y="3106300"/>
              <a:ext cx="52350" cy="68450"/>
            </a:xfrm>
            <a:custGeom>
              <a:avLst/>
              <a:gdLst/>
              <a:ahLst/>
              <a:cxnLst/>
              <a:rect l="l" t="t" r="r" b="b"/>
              <a:pathLst>
                <a:path w="2094" h="2738" extrusionOk="0">
                  <a:moveTo>
                    <a:pt x="1" y="0"/>
                  </a:moveTo>
                  <a:lnTo>
                    <a:pt x="112" y="2372"/>
                  </a:lnTo>
                  <a:cubicBezTo>
                    <a:pt x="417" y="2650"/>
                    <a:pt x="734" y="2738"/>
                    <a:pt x="1014" y="2738"/>
                  </a:cubicBezTo>
                  <a:cubicBezTo>
                    <a:pt x="1490" y="2738"/>
                    <a:pt x="1856" y="2483"/>
                    <a:pt x="1856" y="2483"/>
                  </a:cubicBezTo>
                  <a:lnTo>
                    <a:pt x="2093" y="1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E1E1E"/>
            </a:solidFill>
            <a:ln w="4525" cap="flat" cmpd="sng">
              <a:solidFill>
                <a:srgbClr val="000000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5"/>
            <p:cNvSpPr/>
            <p:nvPr/>
          </p:nvSpPr>
          <p:spPr>
            <a:xfrm>
              <a:off x="3582450" y="3083975"/>
              <a:ext cx="49550" cy="47800"/>
            </a:xfrm>
            <a:custGeom>
              <a:avLst/>
              <a:gdLst/>
              <a:ahLst/>
              <a:cxnLst/>
              <a:rect l="l" t="t" r="r" b="b"/>
              <a:pathLst>
                <a:path w="1982" h="1912" extrusionOk="0">
                  <a:moveTo>
                    <a:pt x="991" y="1"/>
                  </a:moveTo>
                  <a:cubicBezTo>
                    <a:pt x="489" y="1"/>
                    <a:pt x="70" y="391"/>
                    <a:pt x="28" y="893"/>
                  </a:cubicBezTo>
                  <a:cubicBezTo>
                    <a:pt x="1" y="1423"/>
                    <a:pt x="405" y="1870"/>
                    <a:pt x="921" y="1912"/>
                  </a:cubicBezTo>
                  <a:lnTo>
                    <a:pt x="991" y="1912"/>
                  </a:lnTo>
                  <a:cubicBezTo>
                    <a:pt x="1493" y="1912"/>
                    <a:pt x="1911" y="1521"/>
                    <a:pt x="1967" y="1033"/>
                  </a:cubicBezTo>
                  <a:cubicBezTo>
                    <a:pt x="1981" y="768"/>
                    <a:pt x="1898" y="531"/>
                    <a:pt x="1716" y="335"/>
                  </a:cubicBezTo>
                  <a:cubicBezTo>
                    <a:pt x="1549" y="140"/>
                    <a:pt x="1326" y="29"/>
                    <a:pt x="1061" y="1"/>
                  </a:cubicBezTo>
                  <a:close/>
                </a:path>
              </a:pathLst>
            </a:custGeom>
            <a:solidFill>
              <a:srgbClr val="6A6D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5"/>
            <p:cNvSpPr/>
            <p:nvPr/>
          </p:nvSpPr>
          <p:spPr>
            <a:xfrm>
              <a:off x="3580000" y="3081525"/>
              <a:ext cx="54425" cy="52350"/>
            </a:xfrm>
            <a:custGeom>
              <a:avLst/>
              <a:gdLst/>
              <a:ahLst/>
              <a:cxnLst/>
              <a:rect l="l" t="t" r="r" b="b"/>
              <a:pathLst>
                <a:path w="2177" h="2094" extrusionOk="0">
                  <a:moveTo>
                    <a:pt x="1145" y="168"/>
                  </a:moveTo>
                  <a:cubicBezTo>
                    <a:pt x="1633" y="210"/>
                    <a:pt x="1982" y="629"/>
                    <a:pt x="1968" y="1089"/>
                  </a:cubicBezTo>
                  <a:cubicBezTo>
                    <a:pt x="1926" y="1549"/>
                    <a:pt x="1549" y="1912"/>
                    <a:pt x="1089" y="1912"/>
                  </a:cubicBezTo>
                  <a:lnTo>
                    <a:pt x="1033" y="1912"/>
                  </a:lnTo>
                  <a:cubicBezTo>
                    <a:pt x="810" y="1898"/>
                    <a:pt x="587" y="1786"/>
                    <a:pt x="447" y="1619"/>
                  </a:cubicBezTo>
                  <a:cubicBezTo>
                    <a:pt x="294" y="1438"/>
                    <a:pt x="224" y="1215"/>
                    <a:pt x="238" y="991"/>
                  </a:cubicBezTo>
                  <a:cubicBezTo>
                    <a:pt x="252" y="545"/>
                    <a:pt x="629" y="168"/>
                    <a:pt x="1089" y="168"/>
                  </a:cubicBezTo>
                  <a:close/>
                  <a:moveTo>
                    <a:pt x="1089" y="1"/>
                  </a:moveTo>
                  <a:cubicBezTo>
                    <a:pt x="545" y="1"/>
                    <a:pt x="85" y="419"/>
                    <a:pt x="43" y="977"/>
                  </a:cubicBezTo>
                  <a:cubicBezTo>
                    <a:pt x="1" y="1549"/>
                    <a:pt x="447" y="2051"/>
                    <a:pt x="1019" y="2093"/>
                  </a:cubicBezTo>
                  <a:lnTo>
                    <a:pt x="1089" y="2093"/>
                  </a:lnTo>
                  <a:cubicBezTo>
                    <a:pt x="1633" y="2093"/>
                    <a:pt x="2093" y="1675"/>
                    <a:pt x="2135" y="1117"/>
                  </a:cubicBezTo>
                  <a:cubicBezTo>
                    <a:pt x="2177" y="545"/>
                    <a:pt x="1731" y="29"/>
                    <a:pt x="11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5"/>
            <p:cNvSpPr/>
            <p:nvPr/>
          </p:nvSpPr>
          <p:spPr>
            <a:xfrm>
              <a:off x="3591525" y="3090600"/>
              <a:ext cx="33150" cy="33150"/>
            </a:xfrm>
            <a:custGeom>
              <a:avLst/>
              <a:gdLst/>
              <a:ahLst/>
              <a:cxnLst/>
              <a:rect l="l" t="t" r="r" b="b"/>
              <a:pathLst>
                <a:path w="1326" h="1326" extrusionOk="0">
                  <a:moveTo>
                    <a:pt x="656" y="1"/>
                  </a:moveTo>
                  <a:cubicBezTo>
                    <a:pt x="293" y="1"/>
                    <a:pt x="0" y="294"/>
                    <a:pt x="0" y="670"/>
                  </a:cubicBezTo>
                  <a:cubicBezTo>
                    <a:pt x="0" y="1033"/>
                    <a:pt x="293" y="1326"/>
                    <a:pt x="656" y="1326"/>
                  </a:cubicBezTo>
                  <a:cubicBezTo>
                    <a:pt x="1032" y="1326"/>
                    <a:pt x="1325" y="1033"/>
                    <a:pt x="1325" y="670"/>
                  </a:cubicBezTo>
                  <a:cubicBezTo>
                    <a:pt x="1325" y="294"/>
                    <a:pt x="1032" y="1"/>
                    <a:pt x="6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5"/>
            <p:cNvSpPr/>
            <p:nvPr/>
          </p:nvSpPr>
          <p:spPr>
            <a:xfrm>
              <a:off x="3844675" y="3511150"/>
              <a:ext cx="109875" cy="144400"/>
            </a:xfrm>
            <a:custGeom>
              <a:avLst/>
              <a:gdLst/>
              <a:ahLst/>
              <a:cxnLst/>
              <a:rect l="l" t="t" r="r" b="b"/>
              <a:pathLst>
                <a:path w="4395" h="5776" extrusionOk="0">
                  <a:moveTo>
                    <a:pt x="2163" y="1"/>
                  </a:moveTo>
                  <a:lnTo>
                    <a:pt x="2163" y="1437"/>
                  </a:lnTo>
                  <a:lnTo>
                    <a:pt x="1814" y="1437"/>
                  </a:lnTo>
                  <a:lnTo>
                    <a:pt x="1019" y="1786"/>
                  </a:lnTo>
                  <a:lnTo>
                    <a:pt x="1" y="5371"/>
                  </a:lnTo>
                  <a:lnTo>
                    <a:pt x="1" y="5775"/>
                  </a:lnTo>
                  <a:lnTo>
                    <a:pt x="4395" y="5775"/>
                  </a:lnTo>
                  <a:lnTo>
                    <a:pt x="4395" y="4729"/>
                  </a:lnTo>
                  <a:lnTo>
                    <a:pt x="4046" y="4590"/>
                  </a:lnTo>
                  <a:lnTo>
                    <a:pt x="4046" y="2818"/>
                  </a:lnTo>
                  <a:lnTo>
                    <a:pt x="3167" y="2818"/>
                  </a:lnTo>
                  <a:lnTo>
                    <a:pt x="3070" y="1786"/>
                  </a:lnTo>
                  <a:lnTo>
                    <a:pt x="3823" y="1786"/>
                  </a:lnTo>
                  <a:lnTo>
                    <a:pt x="3823" y="1172"/>
                  </a:lnTo>
                  <a:lnTo>
                    <a:pt x="2832" y="1214"/>
                  </a:lnTo>
                  <a:lnTo>
                    <a:pt x="2832" y="1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5"/>
            <p:cNvSpPr/>
            <p:nvPr/>
          </p:nvSpPr>
          <p:spPr>
            <a:xfrm>
              <a:off x="3461800" y="3616475"/>
              <a:ext cx="182400" cy="39075"/>
            </a:xfrm>
            <a:custGeom>
              <a:avLst/>
              <a:gdLst/>
              <a:ahLst/>
              <a:cxnLst/>
              <a:rect l="l" t="t" r="r" b="b"/>
              <a:pathLst>
                <a:path w="7296" h="1563" extrusionOk="0">
                  <a:moveTo>
                    <a:pt x="0" y="0"/>
                  </a:moveTo>
                  <a:lnTo>
                    <a:pt x="516" y="1562"/>
                  </a:lnTo>
                  <a:lnTo>
                    <a:pt x="6989" y="1562"/>
                  </a:lnTo>
                  <a:lnTo>
                    <a:pt x="7295" y="0"/>
                  </a:lnTo>
                  <a:close/>
                </a:path>
              </a:pathLst>
            </a:custGeom>
            <a:solidFill>
              <a:srgbClr val="E4E7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5"/>
            <p:cNvSpPr/>
            <p:nvPr/>
          </p:nvSpPr>
          <p:spPr>
            <a:xfrm>
              <a:off x="3514100" y="3629375"/>
              <a:ext cx="72200" cy="17450"/>
            </a:xfrm>
            <a:custGeom>
              <a:avLst/>
              <a:gdLst/>
              <a:ahLst/>
              <a:cxnLst/>
              <a:rect l="l" t="t" r="r" b="b"/>
              <a:pathLst>
                <a:path w="2888" h="698" extrusionOk="0">
                  <a:moveTo>
                    <a:pt x="573" y="0"/>
                  </a:moveTo>
                  <a:lnTo>
                    <a:pt x="1" y="698"/>
                  </a:lnTo>
                  <a:lnTo>
                    <a:pt x="2888" y="698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rgbClr val="5C56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5"/>
            <p:cNvSpPr/>
            <p:nvPr/>
          </p:nvSpPr>
          <p:spPr>
            <a:xfrm>
              <a:off x="2843525" y="3559625"/>
              <a:ext cx="291200" cy="19200"/>
            </a:xfrm>
            <a:custGeom>
              <a:avLst/>
              <a:gdLst/>
              <a:ahLst/>
              <a:cxnLst/>
              <a:rect l="l" t="t" r="r" b="b"/>
              <a:pathLst>
                <a:path w="11648" h="768" extrusionOk="0">
                  <a:moveTo>
                    <a:pt x="837" y="1"/>
                  </a:moveTo>
                  <a:lnTo>
                    <a:pt x="0" y="698"/>
                  </a:lnTo>
                  <a:lnTo>
                    <a:pt x="11131" y="768"/>
                  </a:lnTo>
                  <a:lnTo>
                    <a:pt x="11648" y="1"/>
                  </a:lnTo>
                  <a:close/>
                </a:path>
              </a:pathLst>
            </a:custGeom>
            <a:solidFill>
              <a:srgbClr val="BAB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5"/>
            <p:cNvSpPr/>
            <p:nvPr/>
          </p:nvSpPr>
          <p:spPr>
            <a:xfrm>
              <a:off x="3121800" y="3559625"/>
              <a:ext cx="12925" cy="110925"/>
            </a:xfrm>
            <a:custGeom>
              <a:avLst/>
              <a:gdLst/>
              <a:ahLst/>
              <a:cxnLst/>
              <a:rect l="l" t="t" r="r" b="b"/>
              <a:pathLst>
                <a:path w="517" h="4437" extrusionOk="0">
                  <a:moveTo>
                    <a:pt x="517" y="1"/>
                  </a:moveTo>
                  <a:lnTo>
                    <a:pt x="0" y="768"/>
                  </a:lnTo>
                  <a:lnTo>
                    <a:pt x="0" y="4436"/>
                  </a:lnTo>
                  <a:lnTo>
                    <a:pt x="517" y="3836"/>
                  </a:lnTo>
                  <a:lnTo>
                    <a:pt x="517" y="1"/>
                  </a:lnTo>
                  <a:close/>
                </a:path>
              </a:pathLst>
            </a:custGeom>
            <a:solidFill>
              <a:srgbClr val="9C9B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5"/>
            <p:cNvSpPr/>
            <p:nvPr/>
          </p:nvSpPr>
          <p:spPr>
            <a:xfrm>
              <a:off x="3880250" y="3555750"/>
              <a:ext cx="60000" cy="99800"/>
            </a:xfrm>
            <a:custGeom>
              <a:avLst/>
              <a:gdLst/>
              <a:ahLst/>
              <a:cxnLst/>
              <a:rect l="l" t="t" r="r" b="b"/>
              <a:pathLst>
                <a:path w="2400" h="3992" extrusionOk="0">
                  <a:moveTo>
                    <a:pt x="625" y="1"/>
                  </a:moveTo>
                  <a:cubicBezTo>
                    <a:pt x="445" y="1"/>
                    <a:pt x="233" y="39"/>
                    <a:pt x="1" y="156"/>
                  </a:cubicBezTo>
                  <a:lnTo>
                    <a:pt x="1" y="3991"/>
                  </a:lnTo>
                  <a:lnTo>
                    <a:pt x="2400" y="3991"/>
                  </a:lnTo>
                  <a:lnTo>
                    <a:pt x="2400" y="2429"/>
                  </a:lnTo>
                  <a:lnTo>
                    <a:pt x="1396" y="1899"/>
                  </a:lnTo>
                  <a:lnTo>
                    <a:pt x="1214" y="156"/>
                  </a:lnTo>
                  <a:cubicBezTo>
                    <a:pt x="1214" y="156"/>
                    <a:pt x="985" y="1"/>
                    <a:pt x="625" y="1"/>
                  </a:cubicBezTo>
                  <a:close/>
                </a:path>
              </a:pathLst>
            </a:custGeom>
            <a:solidFill>
              <a:srgbClr val="D8DD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5"/>
            <p:cNvSpPr/>
            <p:nvPr/>
          </p:nvSpPr>
          <p:spPr>
            <a:xfrm>
              <a:off x="2843525" y="3577050"/>
              <a:ext cx="278300" cy="93150"/>
            </a:xfrm>
            <a:custGeom>
              <a:avLst/>
              <a:gdLst/>
              <a:ahLst/>
              <a:cxnLst/>
              <a:rect l="l" t="t" r="r" b="b"/>
              <a:pathLst>
                <a:path w="11132" h="3726" extrusionOk="0">
                  <a:moveTo>
                    <a:pt x="0" y="1"/>
                  </a:moveTo>
                  <a:lnTo>
                    <a:pt x="0" y="3725"/>
                  </a:lnTo>
                  <a:lnTo>
                    <a:pt x="11131" y="3725"/>
                  </a:lnTo>
                  <a:lnTo>
                    <a:pt x="11131" y="1"/>
                  </a:lnTo>
                  <a:close/>
                </a:path>
              </a:pathLst>
            </a:custGeom>
            <a:solidFill>
              <a:srgbClr val="D5D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9" name="Google Shape;1289;p36"/>
          <p:cNvPicPr preferRelativeResize="0"/>
          <p:nvPr/>
        </p:nvPicPr>
        <p:blipFill rotWithShape="1">
          <a:blip r:embed="rId3">
            <a:alphaModFix/>
          </a:blip>
          <a:srcRect l="14755"/>
          <a:stretch/>
        </p:blipFill>
        <p:spPr>
          <a:xfrm>
            <a:off x="3388050" y="0"/>
            <a:ext cx="575595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0" name="Google Shape;1290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91" name="Google Shape;1291;p36"/>
          <p:cNvSpPr txBox="1"/>
          <p:nvPr/>
        </p:nvSpPr>
        <p:spPr>
          <a:xfrm>
            <a:off x="718050" y="2173200"/>
            <a:ext cx="1949400" cy="7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Pollen grains as revealed by a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scanning electron microscope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292" name="Google Shape;1292;p36"/>
          <p:cNvCxnSpPr/>
          <p:nvPr/>
        </p:nvCxnSpPr>
        <p:spPr>
          <a:xfrm>
            <a:off x="338805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Comparing Electron Microscopes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98" name="Google Shape;1298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TEMs and SEMs both have </a:t>
            </a:r>
            <a:r>
              <a:rPr lang="en" b="1">
                <a:solidFill>
                  <a:srgbClr val="23A523"/>
                </a:solidFill>
              </a:rPr>
              <a:t>advantages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F83939"/>
                </a:solidFill>
              </a:rPr>
              <a:t>disadvantages</a:t>
            </a:r>
            <a:r>
              <a:rPr lang="en">
                <a:solidFill>
                  <a:srgbClr val="CCCCCC"/>
                </a:solidFill>
              </a:rPr>
              <a:t>: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4A86E8"/>
              </a:solidFill>
            </a:endParaRPr>
          </a:p>
        </p:txBody>
      </p:sp>
      <p:sp>
        <p:nvSpPr>
          <p:cNvPr id="1299" name="Google Shape;129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aphicFrame>
        <p:nvGraphicFramePr>
          <p:cNvPr id="1300" name="Google Shape;1300;p37"/>
          <p:cNvGraphicFramePr/>
          <p:nvPr/>
        </p:nvGraphicFramePr>
        <p:xfrm>
          <a:off x="952500" y="1809750"/>
          <a:ext cx="7239000" cy="2468790"/>
        </p:xfrm>
        <a:graphic>
          <a:graphicData uri="http://schemas.openxmlformats.org/drawingml/2006/table">
            <a:tbl>
              <a:tblPr>
                <a:noFill/>
                <a:tableStyleId>{1DBB1FED-6FF0-4025-BE8F-15B2297CD083}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TEMs</a:t>
                      </a:r>
                      <a:endParaRPr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SEMs</a:t>
                      </a:r>
                      <a:endParaRPr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23A523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Advantages</a:t>
                      </a:r>
                      <a:endParaRPr b="1">
                        <a:solidFill>
                          <a:srgbClr val="23A523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TEMs give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high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resolution images, so smaller organelles can be seen.</a:t>
                      </a:r>
                      <a:endParaRPr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SEMs can be used on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thick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specimens and can also be 3D.</a:t>
                      </a:r>
                      <a:endParaRPr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rgbClr val="F83939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Disadvantages</a:t>
                      </a:r>
                      <a:endParaRPr b="1">
                        <a:solidFill>
                          <a:srgbClr val="F83939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TEMs can only be used on thin specimens which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requires preparation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 They can also only be used on non-living specimens.</a:t>
                      </a:r>
                      <a:endParaRPr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SEMs give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lower resolution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images than TEMs. They can also only be used on non-living specimens.</a:t>
                      </a:r>
                      <a:endParaRPr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Cell Fractionation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06" name="Google Shape;1306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 order to look at specific </a:t>
            </a:r>
            <a:r>
              <a:rPr lang="en" b="1">
                <a:solidFill>
                  <a:srgbClr val="CCCCCC"/>
                </a:solidFill>
              </a:rPr>
              <a:t>organelles</a:t>
            </a:r>
            <a:r>
              <a:rPr lang="en">
                <a:solidFill>
                  <a:srgbClr val="CCCCCC"/>
                </a:solidFill>
              </a:rPr>
              <a:t>, they must first be </a:t>
            </a:r>
            <a:r>
              <a:rPr lang="en" b="1">
                <a:solidFill>
                  <a:srgbClr val="CCCCCC"/>
                </a:solidFill>
              </a:rPr>
              <a:t>separated </a:t>
            </a:r>
            <a:r>
              <a:rPr lang="en">
                <a:solidFill>
                  <a:srgbClr val="CCCCCC"/>
                </a:solidFill>
              </a:rPr>
              <a:t>from the rest of the cell.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For example, observing mitochondria or ribosomes.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This is done using </a:t>
            </a:r>
            <a:r>
              <a:rPr lang="en" b="1">
                <a:solidFill>
                  <a:srgbClr val="CCCCCC"/>
                </a:solidFill>
              </a:rPr>
              <a:t>cell fractionation</a:t>
            </a:r>
            <a:r>
              <a:rPr lang="en">
                <a:solidFill>
                  <a:srgbClr val="CCCCCC"/>
                </a:solidFill>
              </a:rPr>
              <a:t>: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The cells are first broken up by </a:t>
            </a:r>
            <a:r>
              <a:rPr lang="en" b="1">
                <a:solidFill>
                  <a:srgbClr val="CCCCCC"/>
                </a:solidFill>
              </a:rPr>
              <a:t>homogenisation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can be done through grinding the cells up in a </a:t>
            </a:r>
            <a:r>
              <a:rPr lang="en" b="1">
                <a:solidFill>
                  <a:srgbClr val="CCCCCC"/>
                </a:solidFill>
              </a:rPr>
              <a:t>blender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breaks the cell-surface membrane apart, </a:t>
            </a:r>
            <a:r>
              <a:rPr lang="en" b="1">
                <a:solidFill>
                  <a:srgbClr val="CCCCCC"/>
                </a:solidFill>
              </a:rPr>
              <a:t>releasing </a:t>
            </a:r>
            <a:r>
              <a:rPr lang="en">
                <a:solidFill>
                  <a:srgbClr val="CCCCCC"/>
                </a:solidFill>
              </a:rPr>
              <a:t>the organelles.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solution must be kept</a:t>
            </a:r>
            <a:r>
              <a:rPr lang="en">
                <a:solidFill>
                  <a:srgbClr val="9FC5E8"/>
                </a:solidFill>
              </a:rPr>
              <a:t> </a:t>
            </a:r>
            <a:r>
              <a:rPr lang="en" b="1">
                <a:solidFill>
                  <a:srgbClr val="9FC5E8"/>
                </a:solidFill>
              </a:rPr>
              <a:t>ice-cold</a:t>
            </a:r>
            <a:r>
              <a:rPr lang="en" b="1">
                <a:solidFill>
                  <a:srgbClr val="CCCCCC"/>
                </a:solidFill>
              </a:rPr>
              <a:t>,</a:t>
            </a:r>
            <a:r>
              <a:rPr lang="en">
                <a:solidFill>
                  <a:srgbClr val="CCCCCC"/>
                </a:solidFill>
              </a:rPr>
              <a:t> to </a:t>
            </a:r>
            <a:r>
              <a:rPr lang="en" b="1">
                <a:solidFill>
                  <a:srgbClr val="CCCCCC"/>
                </a:solidFill>
              </a:rPr>
              <a:t>reduce enzyme activity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solution must be </a:t>
            </a:r>
            <a:r>
              <a:rPr lang="en" b="1">
                <a:solidFill>
                  <a:srgbClr val="CCCCCC"/>
                </a:solidFill>
              </a:rPr>
              <a:t>isotonic</a:t>
            </a:r>
            <a:r>
              <a:rPr lang="en">
                <a:solidFill>
                  <a:srgbClr val="CCCCCC"/>
                </a:solidFill>
              </a:rPr>
              <a:t>, which means it has the same </a:t>
            </a:r>
            <a:r>
              <a:rPr lang="en" b="1">
                <a:solidFill>
                  <a:srgbClr val="CCCCCC"/>
                </a:solidFill>
              </a:rPr>
              <a:t>water potential</a:t>
            </a:r>
            <a:r>
              <a:rPr lang="en">
                <a:solidFill>
                  <a:srgbClr val="CCCCCC"/>
                </a:solidFill>
              </a:rPr>
              <a:t> as the organelles. This is to </a:t>
            </a:r>
            <a:r>
              <a:rPr lang="en" b="1">
                <a:solidFill>
                  <a:srgbClr val="CCCCCC"/>
                </a:solidFill>
              </a:rPr>
              <a:t>prevent osmosis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solution should be </a:t>
            </a:r>
            <a:r>
              <a:rPr lang="en" b="1">
                <a:solidFill>
                  <a:srgbClr val="CCCCCC"/>
                </a:solidFill>
              </a:rPr>
              <a:t>buffered</a:t>
            </a:r>
            <a:r>
              <a:rPr lang="en">
                <a:solidFill>
                  <a:srgbClr val="CCCCCC"/>
                </a:solidFill>
              </a:rPr>
              <a:t>. This will maintain a constant pH to avoid damage to the organelles.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4A86E8"/>
              </a:solidFill>
            </a:endParaRPr>
          </a:p>
        </p:txBody>
      </p:sp>
      <p:sp>
        <p:nvSpPr>
          <p:cNvPr id="1307" name="Google Shape;130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3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13" name="Google Shape;1313;p39"/>
          <p:cNvSpPr txBox="1"/>
          <p:nvPr/>
        </p:nvSpPr>
        <p:spPr>
          <a:xfrm>
            <a:off x="4498675" y="1954800"/>
            <a:ext cx="3241500" cy="12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A food blender can be used to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homogenise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the contents of the cell.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This breaks the cell-surface membrane apart, releasing the organelles.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314" name="Google Shape;1314;p39"/>
          <p:cNvGrpSpPr/>
          <p:nvPr/>
        </p:nvGrpSpPr>
        <p:grpSpPr>
          <a:xfrm>
            <a:off x="1833175" y="872100"/>
            <a:ext cx="1703559" cy="3399300"/>
            <a:chOff x="2638300" y="1261425"/>
            <a:chExt cx="1290575" cy="2832750"/>
          </a:xfrm>
        </p:grpSpPr>
        <p:sp>
          <p:nvSpPr>
            <p:cNvPr id="1315" name="Google Shape;1315;p39"/>
            <p:cNvSpPr/>
            <p:nvPr/>
          </p:nvSpPr>
          <p:spPr>
            <a:xfrm>
              <a:off x="2748475" y="1497375"/>
              <a:ext cx="919100" cy="1274950"/>
            </a:xfrm>
            <a:custGeom>
              <a:avLst/>
              <a:gdLst/>
              <a:ahLst/>
              <a:cxnLst/>
              <a:rect l="l" t="t" r="r" b="b"/>
              <a:pathLst>
                <a:path w="36764" h="50998" extrusionOk="0">
                  <a:moveTo>
                    <a:pt x="1" y="1"/>
                  </a:moveTo>
                  <a:lnTo>
                    <a:pt x="5540" y="49612"/>
                  </a:lnTo>
                  <a:cubicBezTo>
                    <a:pt x="5540" y="49612"/>
                    <a:pt x="15120" y="50997"/>
                    <a:pt x="19130" y="50997"/>
                  </a:cubicBezTo>
                  <a:cubicBezTo>
                    <a:pt x="19219" y="50997"/>
                    <a:pt x="19306" y="50997"/>
                    <a:pt x="19389" y="50995"/>
                  </a:cubicBezTo>
                  <a:cubicBezTo>
                    <a:pt x="23546" y="50927"/>
                    <a:pt x="32106" y="49612"/>
                    <a:pt x="32106" y="49612"/>
                  </a:cubicBezTo>
                  <a:lnTo>
                    <a:pt x="36764" y="1"/>
                  </a:lnTo>
                  <a:close/>
                </a:path>
              </a:pathLst>
            </a:custGeom>
            <a:solidFill>
              <a:srgbClr val="F1F1F1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2754750" y="1261425"/>
              <a:ext cx="912925" cy="53600"/>
            </a:xfrm>
            <a:custGeom>
              <a:avLst/>
              <a:gdLst/>
              <a:ahLst/>
              <a:cxnLst/>
              <a:rect l="l" t="t" r="r" b="b"/>
              <a:pathLst>
                <a:path w="36517" h="2144" extrusionOk="0">
                  <a:moveTo>
                    <a:pt x="18149" y="1"/>
                  </a:moveTo>
                  <a:cubicBezTo>
                    <a:pt x="18143" y="1"/>
                    <a:pt x="18137" y="1"/>
                    <a:pt x="18131" y="1"/>
                  </a:cubicBezTo>
                  <a:cubicBezTo>
                    <a:pt x="16709" y="15"/>
                    <a:pt x="1" y="2143"/>
                    <a:pt x="1" y="2143"/>
                  </a:cubicBezTo>
                  <a:lnTo>
                    <a:pt x="36516" y="2143"/>
                  </a:lnTo>
                  <a:cubicBezTo>
                    <a:pt x="36516" y="2143"/>
                    <a:pt x="19944" y="1"/>
                    <a:pt x="18149" y="1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3562925" y="1476950"/>
              <a:ext cx="365950" cy="1135975"/>
            </a:xfrm>
            <a:custGeom>
              <a:avLst/>
              <a:gdLst/>
              <a:ahLst/>
              <a:cxnLst/>
              <a:rect l="l" t="t" r="r" b="b"/>
              <a:pathLst>
                <a:path w="14638" h="45439" extrusionOk="0">
                  <a:moveTo>
                    <a:pt x="4816" y="1"/>
                  </a:moveTo>
                  <a:lnTo>
                    <a:pt x="4189" y="3114"/>
                  </a:lnTo>
                  <a:cubicBezTo>
                    <a:pt x="4189" y="3114"/>
                    <a:pt x="5974" y="2946"/>
                    <a:pt x="7751" y="2946"/>
                  </a:cubicBezTo>
                  <a:cubicBezTo>
                    <a:pt x="9236" y="2946"/>
                    <a:pt x="10715" y="3064"/>
                    <a:pt x="11144" y="3494"/>
                  </a:cubicBezTo>
                  <a:cubicBezTo>
                    <a:pt x="12090" y="4440"/>
                    <a:pt x="12090" y="4816"/>
                    <a:pt x="10485" y="22004"/>
                  </a:cubicBezTo>
                  <a:cubicBezTo>
                    <a:pt x="8880" y="39189"/>
                    <a:pt x="6422" y="40371"/>
                    <a:pt x="5006" y="41550"/>
                  </a:cubicBezTo>
                  <a:cubicBezTo>
                    <a:pt x="3591" y="42733"/>
                    <a:pt x="241" y="42862"/>
                    <a:pt x="241" y="42862"/>
                  </a:cubicBezTo>
                  <a:lnTo>
                    <a:pt x="1" y="45402"/>
                  </a:lnTo>
                  <a:cubicBezTo>
                    <a:pt x="276" y="45427"/>
                    <a:pt x="547" y="45439"/>
                    <a:pt x="814" y="45439"/>
                  </a:cubicBezTo>
                  <a:cubicBezTo>
                    <a:pt x="4375" y="45439"/>
                    <a:pt x="7105" y="43289"/>
                    <a:pt x="9919" y="39949"/>
                  </a:cubicBezTo>
                  <a:cubicBezTo>
                    <a:pt x="12939" y="36362"/>
                    <a:pt x="14638" y="3340"/>
                    <a:pt x="13444" y="1703"/>
                  </a:cubicBezTo>
                  <a:cubicBezTo>
                    <a:pt x="12248" y="65"/>
                    <a:pt x="4816" y="1"/>
                    <a:pt x="4816" y="1"/>
                  </a:cubicBezTo>
                  <a:close/>
                </a:path>
              </a:pathLst>
            </a:custGeom>
            <a:solidFill>
              <a:srgbClr val="1C1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2721875" y="2770875"/>
              <a:ext cx="1012700" cy="1287625"/>
            </a:xfrm>
            <a:custGeom>
              <a:avLst/>
              <a:gdLst/>
              <a:ahLst/>
              <a:cxnLst/>
              <a:rect l="l" t="t" r="r" b="b"/>
              <a:pathLst>
                <a:path w="40508" h="51505" extrusionOk="0">
                  <a:moveTo>
                    <a:pt x="6202" y="0"/>
                  </a:moveTo>
                  <a:cubicBezTo>
                    <a:pt x="5642" y="0"/>
                    <a:pt x="5154" y="423"/>
                    <a:pt x="5089" y="998"/>
                  </a:cubicBezTo>
                  <a:cubicBezTo>
                    <a:pt x="4333" y="7798"/>
                    <a:pt x="481" y="42426"/>
                    <a:pt x="26" y="46933"/>
                  </a:cubicBezTo>
                  <a:cubicBezTo>
                    <a:pt x="1" y="47191"/>
                    <a:pt x="65" y="47456"/>
                    <a:pt x="212" y="47671"/>
                  </a:cubicBezTo>
                  <a:cubicBezTo>
                    <a:pt x="1774" y="49954"/>
                    <a:pt x="7944" y="51319"/>
                    <a:pt x="19446" y="51498"/>
                  </a:cubicBezTo>
                  <a:cubicBezTo>
                    <a:pt x="19727" y="51502"/>
                    <a:pt x="20006" y="51505"/>
                    <a:pt x="20284" y="51505"/>
                  </a:cubicBezTo>
                  <a:cubicBezTo>
                    <a:pt x="29854" y="51505"/>
                    <a:pt x="37310" y="48981"/>
                    <a:pt x="39723" y="48055"/>
                  </a:cubicBezTo>
                  <a:cubicBezTo>
                    <a:pt x="40214" y="47868"/>
                    <a:pt x="40508" y="47370"/>
                    <a:pt x="40436" y="46851"/>
                  </a:cubicBezTo>
                  <a:lnTo>
                    <a:pt x="34173" y="1650"/>
                  </a:lnTo>
                  <a:cubicBezTo>
                    <a:pt x="34096" y="1090"/>
                    <a:pt x="33617" y="682"/>
                    <a:pt x="33064" y="682"/>
                  </a:cubicBezTo>
                  <a:cubicBezTo>
                    <a:pt x="33022" y="682"/>
                    <a:pt x="32979" y="685"/>
                    <a:pt x="32937" y="690"/>
                  </a:cubicBezTo>
                  <a:cubicBezTo>
                    <a:pt x="30391" y="972"/>
                    <a:pt x="23992" y="1641"/>
                    <a:pt x="20715" y="1641"/>
                  </a:cubicBezTo>
                  <a:cubicBezTo>
                    <a:pt x="20546" y="1641"/>
                    <a:pt x="20386" y="1639"/>
                    <a:pt x="20235" y="1635"/>
                  </a:cubicBezTo>
                  <a:cubicBezTo>
                    <a:pt x="17121" y="1560"/>
                    <a:pt x="9317" y="446"/>
                    <a:pt x="6368" y="12"/>
                  </a:cubicBezTo>
                  <a:cubicBezTo>
                    <a:pt x="6312" y="4"/>
                    <a:pt x="6257" y="0"/>
                    <a:pt x="6202" y="0"/>
                  </a:cubicBezTo>
                  <a:close/>
                </a:path>
              </a:pathLst>
            </a:custGeom>
            <a:solidFill>
              <a:srgbClr val="D9D9D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2720100" y="3916600"/>
              <a:ext cx="1015825" cy="177575"/>
            </a:xfrm>
            <a:custGeom>
              <a:avLst/>
              <a:gdLst/>
              <a:ahLst/>
              <a:cxnLst/>
              <a:rect l="l" t="t" r="r" b="b"/>
              <a:pathLst>
                <a:path w="40633" h="7103" extrusionOk="0">
                  <a:moveTo>
                    <a:pt x="172" y="1"/>
                  </a:moveTo>
                  <a:cubicBezTo>
                    <a:pt x="79" y="1"/>
                    <a:pt x="0" y="76"/>
                    <a:pt x="0" y="173"/>
                  </a:cubicBezTo>
                  <a:lnTo>
                    <a:pt x="0" y="6930"/>
                  </a:lnTo>
                  <a:cubicBezTo>
                    <a:pt x="0" y="7023"/>
                    <a:pt x="79" y="7102"/>
                    <a:pt x="172" y="7102"/>
                  </a:cubicBezTo>
                  <a:lnTo>
                    <a:pt x="40461" y="7102"/>
                  </a:lnTo>
                  <a:cubicBezTo>
                    <a:pt x="40557" y="7102"/>
                    <a:pt x="40633" y="7023"/>
                    <a:pt x="40633" y="6930"/>
                  </a:cubicBezTo>
                  <a:lnTo>
                    <a:pt x="40633" y="173"/>
                  </a:lnTo>
                  <a:cubicBezTo>
                    <a:pt x="40633" y="76"/>
                    <a:pt x="40557" y="1"/>
                    <a:pt x="40461" y="1"/>
                  </a:cubicBezTo>
                  <a:close/>
                </a:path>
              </a:pathLst>
            </a:custGeom>
            <a:solidFill>
              <a:srgbClr val="999999"/>
            </a:solidFill>
            <a:ln w="9525" cap="flat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3031450" y="3377425"/>
              <a:ext cx="360575" cy="349475"/>
            </a:xfrm>
            <a:custGeom>
              <a:avLst/>
              <a:gdLst/>
              <a:ahLst/>
              <a:cxnLst/>
              <a:rect l="l" t="t" r="r" b="b"/>
              <a:pathLst>
                <a:path w="14423" h="13979" extrusionOk="0">
                  <a:moveTo>
                    <a:pt x="7432" y="1"/>
                  </a:moveTo>
                  <a:cubicBezTo>
                    <a:pt x="3981" y="1"/>
                    <a:pt x="1047" y="2519"/>
                    <a:pt x="524" y="5931"/>
                  </a:cubicBezTo>
                  <a:cubicBezTo>
                    <a:pt x="1" y="9346"/>
                    <a:pt x="2050" y="12631"/>
                    <a:pt x="5351" y="13660"/>
                  </a:cubicBezTo>
                  <a:cubicBezTo>
                    <a:pt x="6034" y="13873"/>
                    <a:pt x="6738" y="13978"/>
                    <a:pt x="7437" y="13978"/>
                  </a:cubicBezTo>
                  <a:cubicBezTo>
                    <a:pt x="8908" y="13978"/>
                    <a:pt x="10360" y="13514"/>
                    <a:pt x="11574" y="12621"/>
                  </a:cubicBezTo>
                  <a:cubicBezTo>
                    <a:pt x="13366" y="11306"/>
                    <a:pt x="14423" y="9213"/>
                    <a:pt x="14423" y="6991"/>
                  </a:cubicBezTo>
                  <a:cubicBezTo>
                    <a:pt x="14423" y="6855"/>
                    <a:pt x="14419" y="6719"/>
                    <a:pt x="14416" y="6590"/>
                  </a:cubicBezTo>
                  <a:cubicBezTo>
                    <a:pt x="14359" y="5590"/>
                    <a:pt x="14090" y="4616"/>
                    <a:pt x="13620" y="3731"/>
                  </a:cubicBezTo>
                  <a:cubicBezTo>
                    <a:pt x="13359" y="3236"/>
                    <a:pt x="13040" y="2774"/>
                    <a:pt x="12667" y="2355"/>
                  </a:cubicBezTo>
                  <a:cubicBezTo>
                    <a:pt x="11402" y="922"/>
                    <a:pt x="9600" y="72"/>
                    <a:pt x="7690" y="8"/>
                  </a:cubicBezTo>
                  <a:cubicBezTo>
                    <a:pt x="7608" y="1"/>
                    <a:pt x="7522" y="1"/>
                    <a:pt x="7440" y="1"/>
                  </a:cubicBezTo>
                  <a:cubicBezTo>
                    <a:pt x="7437" y="1"/>
                    <a:pt x="7435" y="1"/>
                    <a:pt x="7432" y="1"/>
                  </a:cubicBezTo>
                  <a:close/>
                </a:path>
              </a:pathLst>
            </a:custGeom>
            <a:solidFill>
              <a:srgbClr val="929D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3036575" y="3377625"/>
              <a:ext cx="311475" cy="273125"/>
            </a:xfrm>
            <a:custGeom>
              <a:avLst/>
              <a:gdLst/>
              <a:ahLst/>
              <a:cxnLst/>
              <a:rect l="l" t="t" r="r" b="b"/>
              <a:pathLst>
                <a:path w="12459" h="10925" extrusionOk="0">
                  <a:moveTo>
                    <a:pt x="7485" y="0"/>
                  </a:moveTo>
                  <a:lnTo>
                    <a:pt x="394" y="5529"/>
                  </a:lnTo>
                  <a:cubicBezTo>
                    <a:pt x="0" y="7399"/>
                    <a:pt x="384" y="9348"/>
                    <a:pt x="1462" y="10925"/>
                  </a:cubicBezTo>
                  <a:lnTo>
                    <a:pt x="12459" y="2347"/>
                  </a:lnTo>
                  <a:cubicBezTo>
                    <a:pt x="11194" y="914"/>
                    <a:pt x="9395" y="64"/>
                    <a:pt x="7485" y="0"/>
                  </a:cubicBezTo>
                  <a:close/>
                </a:path>
              </a:pathLst>
            </a:custGeom>
            <a:solidFill>
              <a:srgbClr val="A4A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3100800" y="3470675"/>
              <a:ext cx="290975" cy="248250"/>
            </a:xfrm>
            <a:custGeom>
              <a:avLst/>
              <a:gdLst/>
              <a:ahLst/>
              <a:cxnLst/>
              <a:rect l="l" t="t" r="r" b="b"/>
              <a:pathLst>
                <a:path w="11639" h="9930" extrusionOk="0">
                  <a:moveTo>
                    <a:pt x="10846" y="1"/>
                  </a:moveTo>
                  <a:lnTo>
                    <a:pt x="0" y="8464"/>
                  </a:lnTo>
                  <a:cubicBezTo>
                    <a:pt x="742" y="9131"/>
                    <a:pt x="1623" y="9632"/>
                    <a:pt x="2577" y="9930"/>
                  </a:cubicBezTo>
                  <a:lnTo>
                    <a:pt x="11638" y="2860"/>
                  </a:lnTo>
                  <a:cubicBezTo>
                    <a:pt x="11585" y="1860"/>
                    <a:pt x="11316" y="886"/>
                    <a:pt x="10846" y="1"/>
                  </a:cubicBezTo>
                  <a:close/>
                </a:path>
              </a:pathLst>
            </a:custGeom>
            <a:solidFill>
              <a:srgbClr val="A4AB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3057700" y="3419400"/>
              <a:ext cx="292325" cy="265500"/>
            </a:xfrm>
            <a:custGeom>
              <a:avLst/>
              <a:gdLst/>
              <a:ahLst/>
              <a:cxnLst/>
              <a:rect l="l" t="t" r="r" b="b"/>
              <a:pathLst>
                <a:path w="11693" h="10620" extrusionOk="0">
                  <a:moveTo>
                    <a:pt x="6397" y="0"/>
                  </a:moveTo>
                  <a:cubicBezTo>
                    <a:pt x="5897" y="0"/>
                    <a:pt x="5385" y="72"/>
                    <a:pt x="4874" y="224"/>
                  </a:cubicBezTo>
                  <a:cubicBezTo>
                    <a:pt x="1470" y="1235"/>
                    <a:pt x="1" y="5237"/>
                    <a:pt x="1939" y="8211"/>
                  </a:cubicBezTo>
                  <a:cubicBezTo>
                    <a:pt x="2247" y="8681"/>
                    <a:pt x="2627" y="9100"/>
                    <a:pt x="3068" y="9455"/>
                  </a:cubicBezTo>
                  <a:cubicBezTo>
                    <a:pt x="3917" y="10135"/>
                    <a:pt x="4956" y="10537"/>
                    <a:pt x="6042" y="10605"/>
                  </a:cubicBezTo>
                  <a:cubicBezTo>
                    <a:pt x="6157" y="10612"/>
                    <a:pt x="6271" y="10619"/>
                    <a:pt x="6386" y="10619"/>
                  </a:cubicBezTo>
                  <a:cubicBezTo>
                    <a:pt x="8948" y="10615"/>
                    <a:pt x="11144" y="8785"/>
                    <a:pt x="11607" y="6266"/>
                  </a:cubicBezTo>
                  <a:cubicBezTo>
                    <a:pt x="11664" y="5950"/>
                    <a:pt x="11693" y="5631"/>
                    <a:pt x="11693" y="5312"/>
                  </a:cubicBezTo>
                  <a:cubicBezTo>
                    <a:pt x="11693" y="2295"/>
                    <a:pt x="9225" y="0"/>
                    <a:pt x="6397" y="0"/>
                  </a:cubicBezTo>
                  <a:close/>
                </a:path>
              </a:pathLst>
            </a:custGeom>
            <a:solidFill>
              <a:srgbClr val="CFD7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3191725" y="3284175"/>
              <a:ext cx="33600" cy="69100"/>
            </a:xfrm>
            <a:custGeom>
              <a:avLst/>
              <a:gdLst/>
              <a:ahLst/>
              <a:cxnLst/>
              <a:rect l="l" t="t" r="r" b="b"/>
              <a:pathLst>
                <a:path w="1344" h="2764" extrusionOk="0">
                  <a:moveTo>
                    <a:pt x="136" y="1"/>
                  </a:moveTo>
                  <a:cubicBezTo>
                    <a:pt x="61" y="1"/>
                    <a:pt x="0" y="62"/>
                    <a:pt x="0" y="137"/>
                  </a:cubicBezTo>
                  <a:lnTo>
                    <a:pt x="0" y="2627"/>
                  </a:lnTo>
                  <a:cubicBezTo>
                    <a:pt x="0" y="2702"/>
                    <a:pt x="61" y="2763"/>
                    <a:pt x="136" y="2763"/>
                  </a:cubicBezTo>
                  <a:lnTo>
                    <a:pt x="1211" y="2763"/>
                  </a:lnTo>
                  <a:cubicBezTo>
                    <a:pt x="1286" y="2763"/>
                    <a:pt x="1344" y="2702"/>
                    <a:pt x="1344" y="2627"/>
                  </a:cubicBezTo>
                  <a:lnTo>
                    <a:pt x="1344" y="137"/>
                  </a:lnTo>
                  <a:cubicBezTo>
                    <a:pt x="1344" y="62"/>
                    <a:pt x="1286" y="1"/>
                    <a:pt x="1211" y="1"/>
                  </a:cubicBezTo>
                  <a:close/>
                </a:path>
              </a:pathLst>
            </a:custGeom>
            <a:solidFill>
              <a:srgbClr val="F83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2844075" y="2700675"/>
              <a:ext cx="734275" cy="111725"/>
            </a:xfrm>
            <a:custGeom>
              <a:avLst/>
              <a:gdLst/>
              <a:ahLst/>
              <a:cxnLst/>
              <a:rect l="l" t="t" r="r" b="b"/>
              <a:pathLst>
                <a:path w="29371" h="4469" extrusionOk="0">
                  <a:moveTo>
                    <a:pt x="229" y="0"/>
                  </a:moveTo>
                  <a:cubicBezTo>
                    <a:pt x="100" y="0"/>
                    <a:pt x="0" y="101"/>
                    <a:pt x="0" y="226"/>
                  </a:cubicBezTo>
                  <a:lnTo>
                    <a:pt x="0" y="4469"/>
                  </a:lnTo>
                  <a:lnTo>
                    <a:pt x="29371" y="4469"/>
                  </a:lnTo>
                  <a:lnTo>
                    <a:pt x="29371" y="226"/>
                  </a:lnTo>
                  <a:cubicBezTo>
                    <a:pt x="29371" y="101"/>
                    <a:pt x="29267" y="0"/>
                    <a:pt x="29142" y="0"/>
                  </a:cubicBezTo>
                  <a:close/>
                </a:path>
              </a:pathLst>
            </a:custGeom>
            <a:solidFill>
              <a:srgbClr val="929DA3"/>
            </a:solidFill>
            <a:ln w="9525" cap="flat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2891275" y="1497375"/>
              <a:ext cx="179450" cy="1228500"/>
            </a:xfrm>
            <a:custGeom>
              <a:avLst/>
              <a:gdLst/>
              <a:ahLst/>
              <a:cxnLst/>
              <a:rect l="l" t="t" r="r" b="b"/>
              <a:pathLst>
                <a:path w="7178" h="49140" extrusionOk="0">
                  <a:moveTo>
                    <a:pt x="0" y="1"/>
                  </a:moveTo>
                  <a:lnTo>
                    <a:pt x="2645" y="49139"/>
                  </a:lnTo>
                  <a:lnTo>
                    <a:pt x="7177" y="49139"/>
                  </a:lnTo>
                  <a:lnTo>
                    <a:pt x="7177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3070700" y="1497375"/>
              <a:ext cx="325825" cy="1228500"/>
            </a:xfrm>
            <a:custGeom>
              <a:avLst/>
              <a:gdLst/>
              <a:ahLst/>
              <a:cxnLst/>
              <a:rect l="l" t="t" r="r" b="b"/>
              <a:pathLst>
                <a:path w="13033" h="49140" extrusionOk="0">
                  <a:moveTo>
                    <a:pt x="0" y="1"/>
                  </a:moveTo>
                  <a:lnTo>
                    <a:pt x="0" y="49139"/>
                  </a:lnTo>
                  <a:lnTo>
                    <a:pt x="13032" y="49139"/>
                  </a:lnTo>
                  <a:lnTo>
                    <a:pt x="13032" y="1"/>
                  </a:ln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3396500" y="1497375"/>
              <a:ext cx="173175" cy="1228500"/>
            </a:xfrm>
            <a:custGeom>
              <a:avLst/>
              <a:gdLst/>
              <a:ahLst/>
              <a:cxnLst/>
              <a:rect l="l" t="t" r="r" b="b"/>
              <a:pathLst>
                <a:path w="6927" h="49140" extrusionOk="0">
                  <a:moveTo>
                    <a:pt x="0" y="1"/>
                  </a:moveTo>
                  <a:lnTo>
                    <a:pt x="0" y="49139"/>
                  </a:lnTo>
                  <a:lnTo>
                    <a:pt x="4913" y="49139"/>
                  </a:lnTo>
                  <a:lnTo>
                    <a:pt x="6926" y="1"/>
                  </a:lnTo>
                  <a:close/>
                </a:path>
              </a:pathLst>
            </a:custGeom>
            <a:solidFill>
              <a:srgbClr val="FB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2804925" y="1911050"/>
              <a:ext cx="812300" cy="814900"/>
            </a:xfrm>
            <a:custGeom>
              <a:avLst/>
              <a:gdLst/>
              <a:ahLst/>
              <a:cxnLst/>
              <a:rect l="l" t="t" r="r" b="b"/>
              <a:pathLst>
                <a:path w="32492" h="32596" extrusionOk="0">
                  <a:moveTo>
                    <a:pt x="16422" y="1"/>
                  </a:moveTo>
                  <a:cubicBezTo>
                    <a:pt x="16326" y="1"/>
                    <a:pt x="16227" y="5"/>
                    <a:pt x="16124" y="15"/>
                  </a:cubicBezTo>
                  <a:cubicBezTo>
                    <a:pt x="13314" y="275"/>
                    <a:pt x="12265" y="4940"/>
                    <a:pt x="10642" y="4940"/>
                  </a:cubicBezTo>
                  <a:cubicBezTo>
                    <a:pt x="10502" y="4940"/>
                    <a:pt x="10358" y="4905"/>
                    <a:pt x="10209" y="4830"/>
                  </a:cubicBezTo>
                  <a:cubicBezTo>
                    <a:pt x="8320" y="3888"/>
                    <a:pt x="8603" y="1337"/>
                    <a:pt x="5106" y="1337"/>
                  </a:cubicBezTo>
                  <a:cubicBezTo>
                    <a:pt x="1613" y="1337"/>
                    <a:pt x="0" y="3666"/>
                    <a:pt x="0" y="3666"/>
                  </a:cubicBezTo>
                  <a:lnTo>
                    <a:pt x="3229" y="32596"/>
                  </a:lnTo>
                  <a:lnTo>
                    <a:pt x="29848" y="32596"/>
                  </a:lnTo>
                  <a:lnTo>
                    <a:pt x="32492" y="4941"/>
                  </a:lnTo>
                  <a:cubicBezTo>
                    <a:pt x="32492" y="4941"/>
                    <a:pt x="30321" y="2000"/>
                    <a:pt x="27676" y="1527"/>
                  </a:cubicBezTo>
                  <a:cubicBezTo>
                    <a:pt x="27466" y="1489"/>
                    <a:pt x="27262" y="1472"/>
                    <a:pt x="27063" y="1472"/>
                  </a:cubicBezTo>
                  <a:cubicBezTo>
                    <a:pt x="24758" y="1472"/>
                    <a:pt x="23158" y="3791"/>
                    <a:pt x="21162" y="3791"/>
                  </a:cubicBezTo>
                  <a:cubicBezTo>
                    <a:pt x="19064" y="3791"/>
                    <a:pt x="19167" y="1"/>
                    <a:pt x="16422" y="1"/>
                  </a:cubicBezTo>
                  <a:close/>
                </a:path>
              </a:pathLst>
            </a:custGeom>
            <a:solidFill>
              <a:srgbClr val="23A5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2962925" y="1827250"/>
              <a:ext cx="106675" cy="96725"/>
            </a:xfrm>
            <a:custGeom>
              <a:avLst/>
              <a:gdLst/>
              <a:ahLst/>
              <a:cxnLst/>
              <a:rect l="l" t="t" r="r" b="b"/>
              <a:pathLst>
                <a:path w="4267" h="3869" extrusionOk="0">
                  <a:moveTo>
                    <a:pt x="1844" y="0"/>
                  </a:moveTo>
                  <a:cubicBezTo>
                    <a:pt x="1249" y="0"/>
                    <a:pt x="700" y="267"/>
                    <a:pt x="520" y="658"/>
                  </a:cubicBezTo>
                  <a:cubicBezTo>
                    <a:pt x="1" y="1794"/>
                    <a:pt x="1226" y="2453"/>
                    <a:pt x="2029" y="2736"/>
                  </a:cubicBezTo>
                  <a:cubicBezTo>
                    <a:pt x="2832" y="3019"/>
                    <a:pt x="3494" y="3868"/>
                    <a:pt x="3494" y="3868"/>
                  </a:cubicBezTo>
                  <a:cubicBezTo>
                    <a:pt x="4267" y="963"/>
                    <a:pt x="2974" y="0"/>
                    <a:pt x="1844" y="0"/>
                  </a:cubicBezTo>
                  <a:close/>
                </a:path>
              </a:pathLst>
            </a:custGeom>
            <a:solidFill>
              <a:srgbClr val="339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3343425" y="1807250"/>
              <a:ext cx="106650" cy="96750"/>
            </a:xfrm>
            <a:custGeom>
              <a:avLst/>
              <a:gdLst/>
              <a:ahLst/>
              <a:cxnLst/>
              <a:rect l="l" t="t" r="r" b="b"/>
              <a:pathLst>
                <a:path w="4266" h="3870" extrusionOk="0">
                  <a:moveTo>
                    <a:pt x="2421" y="0"/>
                  </a:moveTo>
                  <a:cubicBezTo>
                    <a:pt x="1292" y="0"/>
                    <a:pt x="0" y="962"/>
                    <a:pt x="772" y="3869"/>
                  </a:cubicBezTo>
                  <a:cubicBezTo>
                    <a:pt x="772" y="3869"/>
                    <a:pt x="1435" y="3020"/>
                    <a:pt x="2238" y="2737"/>
                  </a:cubicBezTo>
                  <a:cubicBezTo>
                    <a:pt x="3037" y="2454"/>
                    <a:pt x="4266" y="1791"/>
                    <a:pt x="3746" y="659"/>
                  </a:cubicBezTo>
                  <a:cubicBezTo>
                    <a:pt x="3567" y="268"/>
                    <a:pt x="3016" y="0"/>
                    <a:pt x="2421" y="0"/>
                  </a:cubicBezTo>
                  <a:close/>
                </a:path>
              </a:pathLst>
            </a:custGeom>
            <a:solidFill>
              <a:srgbClr val="339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3151750" y="1687600"/>
              <a:ext cx="108775" cy="100925"/>
            </a:xfrm>
            <a:custGeom>
              <a:avLst/>
              <a:gdLst/>
              <a:ahLst/>
              <a:cxnLst/>
              <a:rect l="l" t="t" r="r" b="b"/>
              <a:pathLst>
                <a:path w="4351" h="4037" extrusionOk="0">
                  <a:moveTo>
                    <a:pt x="2503" y="1"/>
                  </a:moveTo>
                  <a:cubicBezTo>
                    <a:pt x="1321" y="1"/>
                    <a:pt x="0" y="1007"/>
                    <a:pt x="1287" y="4037"/>
                  </a:cubicBezTo>
                  <a:cubicBezTo>
                    <a:pt x="1287" y="4037"/>
                    <a:pt x="1854" y="3069"/>
                    <a:pt x="2656" y="2786"/>
                  </a:cubicBezTo>
                  <a:cubicBezTo>
                    <a:pt x="3459" y="2503"/>
                    <a:pt x="4351" y="1772"/>
                    <a:pt x="3831" y="636"/>
                  </a:cubicBezTo>
                  <a:cubicBezTo>
                    <a:pt x="3657" y="256"/>
                    <a:pt x="3098" y="1"/>
                    <a:pt x="2503" y="1"/>
                  </a:cubicBezTo>
                  <a:close/>
                </a:path>
              </a:pathLst>
            </a:custGeom>
            <a:solidFill>
              <a:srgbClr val="339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2638300" y="1317950"/>
              <a:ext cx="1051400" cy="179450"/>
            </a:xfrm>
            <a:custGeom>
              <a:avLst/>
              <a:gdLst/>
              <a:ahLst/>
              <a:cxnLst/>
              <a:rect l="l" t="t" r="r" b="b"/>
              <a:pathLst>
                <a:path w="42056" h="7178" extrusionOk="0">
                  <a:moveTo>
                    <a:pt x="1" y="1"/>
                  </a:moveTo>
                  <a:lnTo>
                    <a:pt x="4408" y="7178"/>
                  </a:lnTo>
                  <a:lnTo>
                    <a:pt x="41174" y="7178"/>
                  </a:lnTo>
                  <a:lnTo>
                    <a:pt x="42056" y="1"/>
                  </a:lnTo>
                  <a:close/>
                </a:path>
              </a:pathLst>
            </a:custGeom>
            <a:solidFill>
              <a:srgbClr val="929DA3"/>
            </a:solidFill>
            <a:ln w="9525" cap="flat" cmpd="sng">
              <a:solidFill>
                <a:srgbClr val="33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2915375" y="1942375"/>
              <a:ext cx="155350" cy="783500"/>
            </a:xfrm>
            <a:custGeom>
              <a:avLst/>
              <a:gdLst/>
              <a:ahLst/>
              <a:cxnLst/>
              <a:rect l="l" t="t" r="r" b="b"/>
              <a:pathLst>
                <a:path w="6214" h="31340" extrusionOk="0">
                  <a:moveTo>
                    <a:pt x="990" y="0"/>
                  </a:moveTo>
                  <a:cubicBezTo>
                    <a:pt x="412" y="0"/>
                    <a:pt x="0" y="112"/>
                    <a:pt x="0" y="112"/>
                  </a:cubicBezTo>
                  <a:lnTo>
                    <a:pt x="2297" y="31339"/>
                  </a:lnTo>
                  <a:lnTo>
                    <a:pt x="6213" y="31339"/>
                  </a:lnTo>
                  <a:lnTo>
                    <a:pt x="6213" y="3685"/>
                  </a:lnTo>
                  <a:cubicBezTo>
                    <a:pt x="6213" y="3685"/>
                    <a:pt x="6209" y="3685"/>
                    <a:pt x="6200" y="3685"/>
                  </a:cubicBezTo>
                  <a:cubicBezTo>
                    <a:pt x="6079" y="3685"/>
                    <a:pt x="5137" y="3617"/>
                    <a:pt x="3924" y="1582"/>
                  </a:cubicBezTo>
                  <a:cubicBezTo>
                    <a:pt x="3140" y="261"/>
                    <a:pt x="1872" y="0"/>
                    <a:pt x="990" y="0"/>
                  </a:cubicBezTo>
                  <a:close/>
                </a:path>
              </a:pathLst>
            </a:custGeom>
            <a:solidFill>
              <a:srgbClr val="339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3396500" y="1947650"/>
              <a:ext cx="153825" cy="778225"/>
            </a:xfrm>
            <a:custGeom>
              <a:avLst/>
              <a:gdLst/>
              <a:ahLst/>
              <a:cxnLst/>
              <a:rect l="l" t="t" r="r" b="b"/>
              <a:pathLst>
                <a:path w="6153" h="31129" extrusionOk="0">
                  <a:moveTo>
                    <a:pt x="3379" y="0"/>
                  </a:moveTo>
                  <a:cubicBezTo>
                    <a:pt x="3277" y="0"/>
                    <a:pt x="3176" y="6"/>
                    <a:pt x="3078" y="20"/>
                  </a:cubicBezTo>
                  <a:cubicBezTo>
                    <a:pt x="1749" y="199"/>
                    <a:pt x="0" y="1371"/>
                    <a:pt x="0" y="1371"/>
                  </a:cubicBezTo>
                  <a:lnTo>
                    <a:pt x="0" y="31128"/>
                  </a:lnTo>
                  <a:lnTo>
                    <a:pt x="4923" y="31128"/>
                  </a:lnTo>
                  <a:lnTo>
                    <a:pt x="6152" y="962"/>
                  </a:lnTo>
                  <a:cubicBezTo>
                    <a:pt x="6152" y="962"/>
                    <a:pt x="4656" y="0"/>
                    <a:pt x="3379" y="0"/>
                  </a:cubicBezTo>
                  <a:close/>
                </a:path>
              </a:pathLst>
            </a:custGeom>
            <a:solidFill>
              <a:srgbClr val="3396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2844075" y="2749400"/>
              <a:ext cx="206575" cy="47325"/>
            </a:xfrm>
            <a:custGeom>
              <a:avLst/>
              <a:gdLst/>
              <a:ahLst/>
              <a:cxnLst/>
              <a:rect l="l" t="t" r="r" b="b"/>
              <a:pathLst>
                <a:path w="8263" h="1893" extrusionOk="0">
                  <a:moveTo>
                    <a:pt x="0" y="1"/>
                  </a:moveTo>
                  <a:lnTo>
                    <a:pt x="0" y="1893"/>
                  </a:lnTo>
                  <a:lnTo>
                    <a:pt x="8263" y="1893"/>
                  </a:lnTo>
                  <a:lnTo>
                    <a:pt x="8263" y="1"/>
                  </a:lnTo>
                  <a:close/>
                </a:path>
              </a:pathLst>
            </a:custGeom>
            <a:solidFill>
              <a:srgbClr val="A7A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2638300" y="1317950"/>
              <a:ext cx="110200" cy="179450"/>
            </a:xfrm>
            <a:custGeom>
              <a:avLst/>
              <a:gdLst/>
              <a:ahLst/>
              <a:cxnLst/>
              <a:rect l="l" t="t" r="r" b="b"/>
              <a:pathLst>
                <a:path w="4408" h="7178" extrusionOk="0">
                  <a:moveTo>
                    <a:pt x="1" y="1"/>
                  </a:moveTo>
                  <a:lnTo>
                    <a:pt x="4408" y="7178"/>
                  </a:lnTo>
                  <a:lnTo>
                    <a:pt x="4408" y="1"/>
                  </a:lnTo>
                  <a:close/>
                </a:path>
              </a:pathLst>
            </a:custGeom>
            <a:solidFill>
              <a:srgbClr val="A7AC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3068450" y="3419425"/>
              <a:ext cx="246200" cy="205275"/>
            </a:xfrm>
            <a:custGeom>
              <a:avLst/>
              <a:gdLst/>
              <a:ahLst/>
              <a:cxnLst/>
              <a:rect l="l" t="t" r="r" b="b"/>
              <a:pathLst>
                <a:path w="9848" h="8211" extrusionOk="0">
                  <a:moveTo>
                    <a:pt x="5950" y="1"/>
                  </a:moveTo>
                  <a:cubicBezTo>
                    <a:pt x="4805" y="1"/>
                    <a:pt x="3654" y="370"/>
                    <a:pt x="2688" y="1123"/>
                  </a:cubicBezTo>
                  <a:cubicBezTo>
                    <a:pt x="513" y="2821"/>
                    <a:pt x="1" y="5899"/>
                    <a:pt x="1509" y="8210"/>
                  </a:cubicBezTo>
                  <a:lnTo>
                    <a:pt x="9847" y="1703"/>
                  </a:lnTo>
                  <a:cubicBezTo>
                    <a:pt x="8806" y="578"/>
                    <a:pt x="7383" y="1"/>
                    <a:pt x="5950" y="1"/>
                  </a:cubicBezTo>
                  <a:close/>
                </a:path>
              </a:pathLst>
            </a:custGeom>
            <a:solidFill>
              <a:srgbClr val="E7E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3134375" y="3496925"/>
              <a:ext cx="215750" cy="187600"/>
            </a:xfrm>
            <a:custGeom>
              <a:avLst/>
              <a:gdLst/>
              <a:ahLst/>
              <a:cxnLst/>
              <a:rect l="l" t="t" r="r" b="b"/>
              <a:pathLst>
                <a:path w="8630" h="7504" extrusionOk="0">
                  <a:moveTo>
                    <a:pt x="8145" y="1"/>
                  </a:moveTo>
                  <a:lnTo>
                    <a:pt x="1" y="6354"/>
                  </a:lnTo>
                  <a:cubicBezTo>
                    <a:pt x="850" y="7034"/>
                    <a:pt x="1889" y="7436"/>
                    <a:pt x="2975" y="7504"/>
                  </a:cubicBezTo>
                  <a:lnTo>
                    <a:pt x="8540" y="3165"/>
                  </a:lnTo>
                  <a:cubicBezTo>
                    <a:pt x="8597" y="2849"/>
                    <a:pt x="8626" y="2530"/>
                    <a:pt x="8626" y="2211"/>
                  </a:cubicBezTo>
                  <a:cubicBezTo>
                    <a:pt x="8629" y="1448"/>
                    <a:pt x="8464" y="692"/>
                    <a:pt x="8145" y="1"/>
                  </a:cubicBezTo>
                  <a:close/>
                </a:path>
              </a:pathLst>
            </a:custGeom>
            <a:solidFill>
              <a:srgbClr val="E7E8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3233650" y="1807225"/>
              <a:ext cx="17750" cy="918650"/>
            </a:xfrm>
            <a:custGeom>
              <a:avLst/>
              <a:gdLst/>
              <a:ahLst/>
              <a:cxnLst/>
              <a:rect l="l" t="t" r="r" b="b"/>
              <a:pathLst>
                <a:path w="710" h="36746" extrusionOk="0">
                  <a:moveTo>
                    <a:pt x="72" y="0"/>
                  </a:moveTo>
                  <a:cubicBezTo>
                    <a:pt x="32" y="0"/>
                    <a:pt x="0" y="33"/>
                    <a:pt x="0" y="72"/>
                  </a:cubicBezTo>
                  <a:lnTo>
                    <a:pt x="0" y="36674"/>
                  </a:lnTo>
                  <a:cubicBezTo>
                    <a:pt x="0" y="36713"/>
                    <a:pt x="32" y="36745"/>
                    <a:pt x="72" y="36745"/>
                  </a:cubicBezTo>
                  <a:lnTo>
                    <a:pt x="638" y="36745"/>
                  </a:lnTo>
                  <a:cubicBezTo>
                    <a:pt x="677" y="36745"/>
                    <a:pt x="710" y="36713"/>
                    <a:pt x="710" y="36674"/>
                  </a:cubicBezTo>
                  <a:lnTo>
                    <a:pt x="710" y="72"/>
                  </a:lnTo>
                  <a:cubicBezTo>
                    <a:pt x="710" y="33"/>
                    <a:pt x="677" y="0"/>
                    <a:pt x="638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3127750" y="2054550"/>
              <a:ext cx="72400" cy="17300"/>
            </a:xfrm>
            <a:custGeom>
              <a:avLst/>
              <a:gdLst/>
              <a:ahLst/>
              <a:cxnLst/>
              <a:rect l="l" t="t" r="r" b="b"/>
              <a:pathLst>
                <a:path w="2896" h="692" extrusionOk="0">
                  <a:moveTo>
                    <a:pt x="47" y="0"/>
                  </a:moveTo>
                  <a:cubicBezTo>
                    <a:pt x="22" y="0"/>
                    <a:pt x="1" y="22"/>
                    <a:pt x="1" y="47"/>
                  </a:cubicBezTo>
                  <a:lnTo>
                    <a:pt x="1" y="645"/>
                  </a:lnTo>
                  <a:cubicBezTo>
                    <a:pt x="1" y="674"/>
                    <a:pt x="22" y="692"/>
                    <a:pt x="47" y="692"/>
                  </a:cubicBezTo>
                  <a:lnTo>
                    <a:pt x="2849" y="692"/>
                  </a:lnTo>
                  <a:cubicBezTo>
                    <a:pt x="2874" y="692"/>
                    <a:pt x="2896" y="674"/>
                    <a:pt x="2896" y="645"/>
                  </a:cubicBezTo>
                  <a:lnTo>
                    <a:pt x="2896" y="47"/>
                  </a:lnTo>
                  <a:cubicBezTo>
                    <a:pt x="2896" y="22"/>
                    <a:pt x="2874" y="0"/>
                    <a:pt x="2849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3127750" y="2154875"/>
              <a:ext cx="72400" cy="17400"/>
            </a:xfrm>
            <a:custGeom>
              <a:avLst/>
              <a:gdLst/>
              <a:ahLst/>
              <a:cxnLst/>
              <a:rect l="l" t="t" r="r" b="b"/>
              <a:pathLst>
                <a:path w="2896" h="696" extrusionOk="0">
                  <a:moveTo>
                    <a:pt x="47" y="1"/>
                  </a:moveTo>
                  <a:cubicBezTo>
                    <a:pt x="22" y="1"/>
                    <a:pt x="1" y="22"/>
                    <a:pt x="1" y="51"/>
                  </a:cubicBezTo>
                  <a:lnTo>
                    <a:pt x="1" y="646"/>
                  </a:lnTo>
                  <a:cubicBezTo>
                    <a:pt x="1" y="674"/>
                    <a:pt x="22" y="696"/>
                    <a:pt x="47" y="696"/>
                  </a:cubicBezTo>
                  <a:lnTo>
                    <a:pt x="2849" y="696"/>
                  </a:lnTo>
                  <a:cubicBezTo>
                    <a:pt x="2874" y="696"/>
                    <a:pt x="2896" y="674"/>
                    <a:pt x="2896" y="646"/>
                  </a:cubicBezTo>
                  <a:lnTo>
                    <a:pt x="2896" y="51"/>
                  </a:lnTo>
                  <a:cubicBezTo>
                    <a:pt x="2896" y="22"/>
                    <a:pt x="2874" y="1"/>
                    <a:pt x="2849" y="1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3127750" y="2255300"/>
              <a:ext cx="72400" cy="17300"/>
            </a:xfrm>
            <a:custGeom>
              <a:avLst/>
              <a:gdLst/>
              <a:ahLst/>
              <a:cxnLst/>
              <a:rect l="l" t="t" r="r" b="b"/>
              <a:pathLst>
                <a:path w="2896" h="692" extrusionOk="0">
                  <a:moveTo>
                    <a:pt x="47" y="0"/>
                  </a:moveTo>
                  <a:cubicBezTo>
                    <a:pt x="22" y="0"/>
                    <a:pt x="1" y="18"/>
                    <a:pt x="1" y="47"/>
                  </a:cubicBezTo>
                  <a:lnTo>
                    <a:pt x="1" y="645"/>
                  </a:lnTo>
                  <a:cubicBezTo>
                    <a:pt x="1" y="670"/>
                    <a:pt x="22" y="692"/>
                    <a:pt x="47" y="692"/>
                  </a:cubicBezTo>
                  <a:lnTo>
                    <a:pt x="2849" y="692"/>
                  </a:lnTo>
                  <a:cubicBezTo>
                    <a:pt x="2874" y="692"/>
                    <a:pt x="2896" y="670"/>
                    <a:pt x="2896" y="645"/>
                  </a:cubicBezTo>
                  <a:lnTo>
                    <a:pt x="2896" y="47"/>
                  </a:lnTo>
                  <a:cubicBezTo>
                    <a:pt x="2896" y="18"/>
                    <a:pt x="2874" y="0"/>
                    <a:pt x="2849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3129550" y="2355625"/>
              <a:ext cx="72400" cy="17300"/>
            </a:xfrm>
            <a:custGeom>
              <a:avLst/>
              <a:gdLst/>
              <a:ahLst/>
              <a:cxnLst/>
              <a:rect l="l" t="t" r="r" b="b"/>
              <a:pathLst>
                <a:path w="2896" h="692" extrusionOk="0">
                  <a:moveTo>
                    <a:pt x="47" y="0"/>
                  </a:moveTo>
                  <a:cubicBezTo>
                    <a:pt x="22" y="0"/>
                    <a:pt x="0" y="22"/>
                    <a:pt x="0" y="47"/>
                  </a:cubicBezTo>
                  <a:lnTo>
                    <a:pt x="0" y="645"/>
                  </a:lnTo>
                  <a:cubicBezTo>
                    <a:pt x="0" y="670"/>
                    <a:pt x="22" y="692"/>
                    <a:pt x="47" y="692"/>
                  </a:cubicBezTo>
                  <a:lnTo>
                    <a:pt x="2849" y="692"/>
                  </a:lnTo>
                  <a:cubicBezTo>
                    <a:pt x="2874" y="692"/>
                    <a:pt x="2896" y="670"/>
                    <a:pt x="2896" y="645"/>
                  </a:cubicBezTo>
                  <a:lnTo>
                    <a:pt x="2896" y="47"/>
                  </a:lnTo>
                  <a:cubicBezTo>
                    <a:pt x="2896" y="22"/>
                    <a:pt x="2874" y="0"/>
                    <a:pt x="2849" y="0"/>
                  </a:cubicBezTo>
                  <a:close/>
                </a:path>
              </a:pathLst>
            </a:custGeom>
            <a:solidFill>
              <a:srgbClr val="F1F1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Cell Fractionation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50" name="Google Shape;1350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2"/>
            </a:pPr>
            <a:r>
              <a:rPr lang="en">
                <a:solidFill>
                  <a:srgbClr val="CCCCCC"/>
                </a:solidFill>
              </a:rPr>
              <a:t>The cells are the </a:t>
            </a:r>
            <a:r>
              <a:rPr lang="en" b="1">
                <a:solidFill>
                  <a:srgbClr val="CCCCCC"/>
                </a:solidFill>
              </a:rPr>
              <a:t>filtered </a:t>
            </a:r>
            <a:r>
              <a:rPr lang="en">
                <a:solidFill>
                  <a:srgbClr val="CCCCCC"/>
                </a:solidFill>
              </a:rPr>
              <a:t>to remove larger debris.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homogenised solution is filtered through </a:t>
            </a:r>
            <a:r>
              <a:rPr lang="en" b="1">
                <a:solidFill>
                  <a:srgbClr val="CCCCCC"/>
                </a:solidFill>
              </a:rPr>
              <a:t>gauze </a:t>
            </a:r>
            <a:r>
              <a:rPr lang="en">
                <a:solidFill>
                  <a:srgbClr val="CCCCCC"/>
                </a:solidFill>
              </a:rPr>
              <a:t>to remove any tissue debris, such as connective tissue.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Organelles will pass cleanly </a:t>
            </a:r>
            <a:r>
              <a:rPr lang="en" b="1">
                <a:solidFill>
                  <a:srgbClr val="CCCCCC"/>
                </a:solidFill>
              </a:rPr>
              <a:t>through </a:t>
            </a:r>
            <a:r>
              <a:rPr lang="en">
                <a:solidFill>
                  <a:srgbClr val="CCCCCC"/>
                </a:solidFill>
              </a:rPr>
              <a:t>the gauze.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 startAt="2"/>
            </a:pPr>
            <a:r>
              <a:rPr lang="en">
                <a:solidFill>
                  <a:srgbClr val="CCCCCC"/>
                </a:solidFill>
              </a:rPr>
              <a:t>The organelles are </a:t>
            </a:r>
            <a:r>
              <a:rPr lang="en" b="1">
                <a:solidFill>
                  <a:srgbClr val="CCCCCC"/>
                </a:solidFill>
              </a:rPr>
              <a:t>separated </a:t>
            </a:r>
            <a:r>
              <a:rPr lang="en">
                <a:solidFill>
                  <a:srgbClr val="CCCCCC"/>
                </a:solidFill>
              </a:rPr>
              <a:t>using </a:t>
            </a:r>
            <a:r>
              <a:rPr lang="en" b="1">
                <a:solidFill>
                  <a:srgbClr val="CCCCCC"/>
                </a:solidFill>
              </a:rPr>
              <a:t>ultracentrifugation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cell fragments are decanted to a test tube. The tube is inserted into a </a:t>
            </a:r>
            <a:r>
              <a:rPr lang="en" b="1">
                <a:solidFill>
                  <a:srgbClr val="CCCCCC"/>
                </a:solidFill>
              </a:rPr>
              <a:t>centrifuge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centrifuge is spun at a </a:t>
            </a:r>
            <a:r>
              <a:rPr lang="en" b="1">
                <a:solidFill>
                  <a:srgbClr val="CCCCCC"/>
                </a:solidFill>
              </a:rPr>
              <a:t>low speed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romanLcPeriod"/>
            </a:pPr>
            <a:r>
              <a:rPr lang="en">
                <a:solidFill>
                  <a:srgbClr val="CCCCCC"/>
                </a:solidFill>
              </a:rPr>
              <a:t>The heaviest organelles sink to the bottom of the tube and form a </a:t>
            </a:r>
            <a:r>
              <a:rPr lang="en" b="1">
                <a:solidFill>
                  <a:srgbClr val="CCCCCC"/>
                </a:solidFill>
              </a:rPr>
              <a:t>sedimented pellet</a:t>
            </a:r>
            <a:r>
              <a:rPr lang="en">
                <a:solidFill>
                  <a:srgbClr val="CCCCCC"/>
                </a:solidFill>
              </a:rPr>
              <a:t>. The rest of the organelles are suspended in solution and form the </a:t>
            </a:r>
            <a:r>
              <a:rPr lang="en" b="1">
                <a:solidFill>
                  <a:srgbClr val="CCCCCC"/>
                </a:solidFill>
              </a:rPr>
              <a:t>supernatant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The supernatant is </a:t>
            </a:r>
            <a:r>
              <a:rPr lang="en" b="1">
                <a:solidFill>
                  <a:srgbClr val="CCCCCC"/>
                </a:solidFill>
              </a:rPr>
              <a:t>drained</a:t>
            </a:r>
            <a:r>
              <a:rPr lang="en">
                <a:solidFill>
                  <a:srgbClr val="CCCCCC"/>
                </a:solidFill>
              </a:rPr>
              <a:t>, decanted into another tube and spun at a </a:t>
            </a:r>
            <a:r>
              <a:rPr lang="en" b="1">
                <a:solidFill>
                  <a:srgbClr val="CCCCCC"/>
                </a:solidFill>
              </a:rPr>
              <a:t>higher speed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This process is repeated until every family of organelle has been separated out by </a:t>
            </a:r>
            <a:r>
              <a:rPr lang="en" b="1">
                <a:solidFill>
                  <a:srgbClr val="CCCCCC"/>
                </a:solidFill>
              </a:rPr>
              <a:t>density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4A86E8"/>
              </a:solidFill>
            </a:endParaRPr>
          </a:p>
        </p:txBody>
      </p:sp>
      <p:sp>
        <p:nvSpPr>
          <p:cNvPr id="1351" name="Google Shape;1351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6" name="Google Shape;13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78980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cxnSp>
        <p:nvCxnSpPr>
          <p:cNvPr id="1358" name="Google Shape;1358;p41"/>
          <p:cNvCxnSpPr/>
          <p:nvPr/>
        </p:nvCxnSpPr>
        <p:spPr>
          <a:xfrm>
            <a:off x="378980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59" name="Google Shape;1359;p41"/>
          <p:cNvSpPr txBox="1"/>
          <p:nvPr/>
        </p:nvSpPr>
        <p:spPr>
          <a:xfrm>
            <a:off x="4951050" y="2263950"/>
            <a:ext cx="321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centrifuge is used to separate organelles based on their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density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42"/>
          <p:cNvSpPr/>
          <p:nvPr/>
        </p:nvSpPr>
        <p:spPr>
          <a:xfrm>
            <a:off x="-9350" y="-9350"/>
            <a:ext cx="5147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4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66" name="Google Shape;1366;p42"/>
          <p:cNvSpPr txBox="1"/>
          <p:nvPr/>
        </p:nvSpPr>
        <p:spPr>
          <a:xfrm>
            <a:off x="5622725" y="1887600"/>
            <a:ext cx="3109500" cy="1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Organelles are separated out by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density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From most dense to least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dense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order is usually: </a:t>
            </a:r>
            <a:r>
              <a:rPr lang="en" sz="1300" b="1">
                <a:solidFill>
                  <a:srgbClr val="6AA84F"/>
                </a:solidFill>
                <a:latin typeface="Cambria"/>
                <a:ea typeface="Cambria"/>
                <a:cs typeface="Cambria"/>
                <a:sym typeface="Cambria"/>
              </a:rPr>
              <a:t>nuclei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, </a:t>
            </a:r>
            <a:r>
              <a:rPr lang="en" sz="13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mitochondria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or </a:t>
            </a:r>
            <a:r>
              <a:rPr lang="en" sz="1300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chloroplasts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, lysosomes,</a:t>
            </a:r>
            <a:r>
              <a:rPr lang="en" sz="1300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 b="1">
                <a:solidFill>
                  <a:srgbClr val="0000FF"/>
                </a:solidFill>
                <a:latin typeface="Cambria"/>
                <a:ea typeface="Cambria"/>
                <a:cs typeface="Cambria"/>
                <a:sym typeface="Cambria"/>
              </a:rPr>
              <a:t>endoplasmic reticuli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and finally ribosomes.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67" name="Google Shape;136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013" y="1320074"/>
            <a:ext cx="3946977" cy="2368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8" name="Google Shape;1368;p42"/>
          <p:cNvCxnSpPr/>
          <p:nvPr/>
        </p:nvCxnSpPr>
        <p:spPr>
          <a:xfrm>
            <a:off x="513835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Microscopes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3.2.1.3 - Methods of studying cells.</a:t>
            </a:r>
            <a:endParaRPr sz="17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Microscopes </a:t>
            </a:r>
            <a:r>
              <a:rPr lang="en" sz="1700" b="1">
                <a:solidFill>
                  <a:srgbClr val="CCCCCC"/>
                </a:solidFill>
              </a:rPr>
              <a:t>enlarge </a:t>
            </a:r>
            <a:r>
              <a:rPr lang="en" sz="1700">
                <a:solidFill>
                  <a:srgbClr val="CCCCCC"/>
                </a:solidFill>
              </a:rPr>
              <a:t>images, they allow us to see things we can’t see with the naked eye.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Galileo perfected the design of the microscope in 1609.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There are </a:t>
            </a:r>
            <a:r>
              <a:rPr lang="en" sz="1700" b="1">
                <a:solidFill>
                  <a:srgbClr val="CCCCCC"/>
                </a:solidFill>
              </a:rPr>
              <a:t>two </a:t>
            </a:r>
            <a:r>
              <a:rPr lang="en" sz="1700">
                <a:solidFill>
                  <a:srgbClr val="CCCCCC"/>
                </a:solidFill>
              </a:rPr>
              <a:t>common types of microscopes: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b="1">
                <a:solidFill>
                  <a:srgbClr val="CCCCCC"/>
                </a:solidFill>
              </a:rPr>
              <a:t>Light microscopes</a:t>
            </a:r>
            <a:r>
              <a:rPr lang="en" sz="1300">
                <a:solidFill>
                  <a:srgbClr val="CCCCCC"/>
                </a:solidFill>
              </a:rPr>
              <a:t> use light and lenses to form an image of a specimen and magnify it.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b="1">
                <a:solidFill>
                  <a:srgbClr val="CCCCCC"/>
                </a:solidFill>
              </a:rPr>
              <a:t>Electron microscopes</a:t>
            </a:r>
            <a:r>
              <a:rPr lang="en" sz="1300">
                <a:solidFill>
                  <a:srgbClr val="CCCCCC"/>
                </a:solidFill>
              </a:rPr>
              <a:t> use a beam of electrons to bounce off organelles. They allow us to see at a much higher </a:t>
            </a:r>
            <a:r>
              <a:rPr lang="en" sz="1300" b="1">
                <a:solidFill>
                  <a:srgbClr val="CCCCCC"/>
                </a:solidFill>
              </a:rPr>
              <a:t>magnification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resolution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Magnification is how much </a:t>
            </a:r>
            <a:r>
              <a:rPr lang="en" sz="1700" b="1">
                <a:solidFill>
                  <a:srgbClr val="CCCCCC"/>
                </a:solidFill>
              </a:rPr>
              <a:t>bigger </a:t>
            </a:r>
            <a:r>
              <a:rPr lang="en" sz="1700">
                <a:solidFill>
                  <a:srgbClr val="CCCCCC"/>
                </a:solidFill>
              </a:rPr>
              <a:t>the image you see is in relation to the object.</a:t>
            </a:r>
            <a:endParaRPr sz="17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Resolution is how much </a:t>
            </a:r>
            <a:r>
              <a:rPr lang="en" sz="1700" b="1">
                <a:solidFill>
                  <a:srgbClr val="CCCCCC"/>
                </a:solidFill>
              </a:rPr>
              <a:t>detail </a:t>
            </a:r>
            <a:r>
              <a:rPr lang="en" sz="1700">
                <a:solidFill>
                  <a:srgbClr val="CCCCCC"/>
                </a:solidFill>
              </a:rPr>
              <a:t>can be seen in the image.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 high resolution is defined as the ability to see two objects as distinct images, located </a:t>
            </a:r>
            <a:r>
              <a:rPr lang="en" sz="1300" b="1">
                <a:solidFill>
                  <a:srgbClr val="CCCCCC"/>
                </a:solidFill>
              </a:rPr>
              <a:t>close together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251" y="-2700"/>
            <a:ext cx="4052737" cy="5148902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cxnSp>
        <p:nvCxnSpPr>
          <p:cNvPr id="115" name="Google Shape;115;p27"/>
          <p:cNvCxnSpPr/>
          <p:nvPr/>
        </p:nvCxnSpPr>
        <p:spPr>
          <a:xfrm>
            <a:off x="509125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6" name="Google Shape;116;p27"/>
          <p:cNvSpPr txBox="1"/>
          <p:nvPr/>
        </p:nvSpPr>
        <p:spPr>
          <a:xfrm>
            <a:off x="861075" y="2156100"/>
            <a:ext cx="3350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Galileo Galilei is credited with the production of a functional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light microscope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1609.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22" name="Google Shape;122;p28"/>
          <p:cNvPicPr preferRelativeResize="0"/>
          <p:nvPr/>
        </p:nvPicPr>
        <p:blipFill rotWithShape="1">
          <a:blip r:embed="rId3">
            <a:alphaModFix/>
          </a:blip>
          <a:srcRect l="15178" r="13024"/>
          <a:stretch/>
        </p:blipFill>
        <p:spPr>
          <a:xfrm>
            <a:off x="0" y="0"/>
            <a:ext cx="5540700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" name="Google Shape;123;p28"/>
          <p:cNvCxnSpPr/>
          <p:nvPr/>
        </p:nvCxnSpPr>
        <p:spPr>
          <a:xfrm>
            <a:off x="5540700" y="-54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4" name="Google Shape;124;p28"/>
          <p:cNvSpPr txBox="1"/>
          <p:nvPr/>
        </p:nvSpPr>
        <p:spPr>
          <a:xfrm>
            <a:off x="6102225" y="2179200"/>
            <a:ext cx="24801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Magnification is a measure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how much bigger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 image is than the real object it represents.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Light Microscopes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0" name="Google Shape;130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 b="1">
                <a:solidFill>
                  <a:srgbClr val="CCCCCC"/>
                </a:solidFill>
              </a:rPr>
              <a:t>Light </a:t>
            </a:r>
            <a:r>
              <a:rPr lang="en" sz="1600">
                <a:solidFill>
                  <a:srgbClr val="CCCCCC"/>
                </a:solidFill>
              </a:rPr>
              <a:t>microscopes use light and lenses to form an image of a specimen and magnify it.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Light microscopes can see </a:t>
            </a:r>
            <a:r>
              <a:rPr lang="en" sz="1600" b="1">
                <a:solidFill>
                  <a:srgbClr val="CCCCCC"/>
                </a:solidFill>
              </a:rPr>
              <a:t>individual cells </a:t>
            </a:r>
            <a:r>
              <a:rPr lang="en" sz="1600">
                <a:solidFill>
                  <a:srgbClr val="CCCCCC"/>
                </a:solidFill>
              </a:rPr>
              <a:t>and </a:t>
            </a:r>
            <a:r>
              <a:rPr lang="en" sz="1600" b="1">
                <a:solidFill>
                  <a:srgbClr val="CCCCCC"/>
                </a:solidFill>
              </a:rPr>
              <a:t>nuclei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There is a </a:t>
            </a:r>
            <a:r>
              <a:rPr lang="en" sz="1600" b="1">
                <a:solidFill>
                  <a:srgbClr val="CCCCCC"/>
                </a:solidFill>
              </a:rPr>
              <a:t>standard procedure </a:t>
            </a:r>
            <a:r>
              <a:rPr lang="en" sz="1600">
                <a:solidFill>
                  <a:srgbClr val="CCCCCC"/>
                </a:solidFill>
              </a:rPr>
              <a:t>to prepare a slide for a light microscope using onion cells: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Add a drop of </a:t>
            </a:r>
            <a:r>
              <a:rPr lang="en" sz="1600" b="1">
                <a:solidFill>
                  <a:srgbClr val="4A86E8"/>
                </a:solidFill>
              </a:rPr>
              <a:t>water </a:t>
            </a:r>
            <a:r>
              <a:rPr lang="en" sz="1600">
                <a:solidFill>
                  <a:srgbClr val="CCCCCC"/>
                </a:solidFill>
              </a:rPr>
              <a:t>to a clean slide.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Cut up the onion, separate into layers. 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Use tweezers to peel off one of the bottom layers.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Place the  onion tissue onto the slide.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Add a drop of iodine solution.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This is to stain the cells to make them easier to see.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AutoNum type="arabicPeriod"/>
            </a:pPr>
            <a:r>
              <a:rPr lang="en" sz="1600">
                <a:solidFill>
                  <a:srgbClr val="CCCCCC"/>
                </a:solidFill>
              </a:rPr>
              <a:t>Place a cover slip on top of the slide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AutoNum type="alphaLcPeriod"/>
            </a:pPr>
            <a:r>
              <a:rPr lang="en" sz="1200">
                <a:solidFill>
                  <a:srgbClr val="CCCCCC"/>
                </a:solidFill>
              </a:rPr>
              <a:t>Carefully tilt and lower the cover slip so it covers the specimen.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Microscope preparation video</a:t>
            </a:r>
            <a:r>
              <a:rPr lang="en" sz="1600">
                <a:solidFill>
                  <a:srgbClr val="CCCCCC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00">
              <a:solidFill>
                <a:srgbClr val="CCCCCC"/>
              </a:solidFill>
            </a:endParaRPr>
          </a:p>
        </p:txBody>
      </p:sp>
      <p:sp>
        <p:nvSpPr>
          <p:cNvPr id="131" name="Google Shape;13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/>
          <p:nvPr/>
        </p:nvSpPr>
        <p:spPr>
          <a:xfrm>
            <a:off x="4674950" y="2156100"/>
            <a:ext cx="31611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Light microscopes have a maximum magnification of around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×1500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and a maximum resolution of about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0.2 μm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37" name="Google Shape;137;p30"/>
          <p:cNvGrpSpPr/>
          <p:nvPr/>
        </p:nvGrpSpPr>
        <p:grpSpPr>
          <a:xfrm>
            <a:off x="1212850" y="483937"/>
            <a:ext cx="2767980" cy="4175620"/>
            <a:chOff x="2045800" y="238175"/>
            <a:chExt cx="3459975" cy="5219525"/>
          </a:xfrm>
        </p:grpSpPr>
        <p:sp>
          <p:nvSpPr>
            <p:cNvPr id="138" name="Google Shape;138;p30"/>
            <p:cNvSpPr/>
            <p:nvPr/>
          </p:nvSpPr>
          <p:spPr>
            <a:xfrm>
              <a:off x="3056525" y="2162000"/>
              <a:ext cx="1020750" cy="499550"/>
            </a:xfrm>
            <a:custGeom>
              <a:avLst/>
              <a:gdLst/>
              <a:ahLst/>
              <a:cxnLst/>
              <a:rect l="l" t="t" r="r" b="b"/>
              <a:pathLst>
                <a:path w="40830" h="19982" extrusionOk="0">
                  <a:moveTo>
                    <a:pt x="20415" y="0"/>
                  </a:moveTo>
                  <a:cubicBezTo>
                    <a:pt x="9140" y="0"/>
                    <a:pt x="0" y="4470"/>
                    <a:pt x="0" y="9974"/>
                  </a:cubicBezTo>
                  <a:cubicBezTo>
                    <a:pt x="0" y="15511"/>
                    <a:pt x="9140" y="19981"/>
                    <a:pt x="20415" y="19981"/>
                  </a:cubicBezTo>
                  <a:cubicBezTo>
                    <a:pt x="31690" y="19981"/>
                    <a:pt x="40829" y="15511"/>
                    <a:pt x="40829" y="9974"/>
                  </a:cubicBezTo>
                  <a:cubicBezTo>
                    <a:pt x="40829" y="4470"/>
                    <a:pt x="31690" y="0"/>
                    <a:pt x="20415" y="0"/>
                  </a:cubicBezTo>
                  <a:close/>
                </a:path>
              </a:pathLst>
            </a:custGeom>
            <a:solidFill>
              <a:srgbClr val="1718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0"/>
            <p:cNvSpPr/>
            <p:nvPr/>
          </p:nvSpPr>
          <p:spPr>
            <a:xfrm>
              <a:off x="3057350" y="2160325"/>
              <a:ext cx="1019925" cy="267725"/>
            </a:xfrm>
            <a:custGeom>
              <a:avLst/>
              <a:gdLst/>
              <a:ahLst/>
              <a:cxnLst/>
              <a:rect l="l" t="t" r="r" b="b"/>
              <a:pathLst>
                <a:path w="40797" h="10709" extrusionOk="0">
                  <a:moveTo>
                    <a:pt x="1" y="0"/>
                  </a:moveTo>
                  <a:lnTo>
                    <a:pt x="1" y="10708"/>
                  </a:lnTo>
                  <a:lnTo>
                    <a:pt x="40796" y="10708"/>
                  </a:lnTo>
                  <a:lnTo>
                    <a:pt x="40796" y="0"/>
                  </a:lnTo>
                  <a:close/>
                </a:path>
              </a:pathLst>
            </a:custGeom>
            <a:solidFill>
              <a:srgbClr val="1718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0"/>
            <p:cNvSpPr/>
            <p:nvPr/>
          </p:nvSpPr>
          <p:spPr>
            <a:xfrm>
              <a:off x="3009825" y="1925975"/>
              <a:ext cx="1103300" cy="381150"/>
            </a:xfrm>
            <a:custGeom>
              <a:avLst/>
              <a:gdLst/>
              <a:ahLst/>
              <a:cxnLst/>
              <a:rect l="l" t="t" r="r" b="b"/>
              <a:pathLst>
                <a:path w="44132" h="15246" extrusionOk="0">
                  <a:moveTo>
                    <a:pt x="22083" y="1"/>
                  </a:moveTo>
                  <a:cubicBezTo>
                    <a:pt x="9874" y="1"/>
                    <a:pt x="0" y="3403"/>
                    <a:pt x="0" y="7606"/>
                  </a:cubicBezTo>
                  <a:cubicBezTo>
                    <a:pt x="0" y="11843"/>
                    <a:pt x="9874" y="15245"/>
                    <a:pt x="22083" y="15245"/>
                  </a:cubicBezTo>
                  <a:cubicBezTo>
                    <a:pt x="34258" y="15245"/>
                    <a:pt x="44132" y="11843"/>
                    <a:pt x="44132" y="7606"/>
                  </a:cubicBezTo>
                  <a:cubicBezTo>
                    <a:pt x="44132" y="3403"/>
                    <a:pt x="34258" y="1"/>
                    <a:pt x="22083" y="1"/>
                  </a:cubicBezTo>
                  <a:close/>
                </a:path>
              </a:pathLst>
            </a:custGeom>
            <a:solidFill>
              <a:srgbClr val="DDDF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0"/>
            <p:cNvSpPr/>
            <p:nvPr/>
          </p:nvSpPr>
          <p:spPr>
            <a:xfrm>
              <a:off x="3010650" y="1924325"/>
              <a:ext cx="1102475" cy="205175"/>
            </a:xfrm>
            <a:custGeom>
              <a:avLst/>
              <a:gdLst/>
              <a:ahLst/>
              <a:cxnLst/>
              <a:rect l="l" t="t" r="r" b="b"/>
              <a:pathLst>
                <a:path w="44099" h="8207" extrusionOk="0">
                  <a:moveTo>
                    <a:pt x="1" y="0"/>
                  </a:moveTo>
                  <a:lnTo>
                    <a:pt x="1" y="8206"/>
                  </a:lnTo>
                  <a:lnTo>
                    <a:pt x="44099" y="8206"/>
                  </a:lnTo>
                  <a:lnTo>
                    <a:pt x="44099" y="0"/>
                  </a:lnTo>
                  <a:close/>
                </a:path>
              </a:pathLst>
            </a:custGeom>
            <a:solidFill>
              <a:srgbClr val="DDDF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0"/>
            <p:cNvSpPr/>
            <p:nvPr/>
          </p:nvSpPr>
          <p:spPr>
            <a:xfrm>
              <a:off x="3009825" y="1737525"/>
              <a:ext cx="1103300" cy="381125"/>
            </a:xfrm>
            <a:custGeom>
              <a:avLst/>
              <a:gdLst/>
              <a:ahLst/>
              <a:cxnLst/>
              <a:rect l="l" t="t" r="r" b="b"/>
              <a:pathLst>
                <a:path w="44132" h="15245" extrusionOk="0">
                  <a:moveTo>
                    <a:pt x="22083" y="0"/>
                  </a:moveTo>
                  <a:cubicBezTo>
                    <a:pt x="9874" y="0"/>
                    <a:pt x="0" y="3403"/>
                    <a:pt x="0" y="7606"/>
                  </a:cubicBezTo>
                  <a:cubicBezTo>
                    <a:pt x="0" y="11842"/>
                    <a:pt x="9874" y="15245"/>
                    <a:pt x="22083" y="15245"/>
                  </a:cubicBezTo>
                  <a:cubicBezTo>
                    <a:pt x="34258" y="15245"/>
                    <a:pt x="44132" y="11842"/>
                    <a:pt x="44132" y="7606"/>
                  </a:cubicBezTo>
                  <a:cubicBezTo>
                    <a:pt x="44132" y="3403"/>
                    <a:pt x="34258" y="0"/>
                    <a:pt x="22083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0"/>
            <p:cNvSpPr/>
            <p:nvPr/>
          </p:nvSpPr>
          <p:spPr>
            <a:xfrm>
              <a:off x="3484325" y="5306750"/>
              <a:ext cx="201000" cy="150950"/>
            </a:xfrm>
            <a:custGeom>
              <a:avLst/>
              <a:gdLst/>
              <a:ahLst/>
              <a:cxnLst/>
              <a:rect l="l" t="t" r="r" b="b"/>
              <a:pathLst>
                <a:path w="8040" h="6038" extrusionOk="0">
                  <a:moveTo>
                    <a:pt x="4003" y="0"/>
                  </a:moveTo>
                  <a:cubicBezTo>
                    <a:pt x="1802" y="0"/>
                    <a:pt x="1" y="1334"/>
                    <a:pt x="1" y="3002"/>
                  </a:cubicBezTo>
                  <a:cubicBezTo>
                    <a:pt x="1" y="4670"/>
                    <a:pt x="1802" y="6038"/>
                    <a:pt x="4003" y="6038"/>
                  </a:cubicBezTo>
                  <a:cubicBezTo>
                    <a:pt x="6238" y="6038"/>
                    <a:pt x="8040" y="4670"/>
                    <a:pt x="8040" y="3002"/>
                  </a:cubicBezTo>
                  <a:cubicBezTo>
                    <a:pt x="8040" y="1334"/>
                    <a:pt x="6238" y="0"/>
                    <a:pt x="4003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0"/>
            <p:cNvSpPr/>
            <p:nvPr/>
          </p:nvSpPr>
          <p:spPr>
            <a:xfrm>
              <a:off x="5286450" y="4410000"/>
              <a:ext cx="139275" cy="103950"/>
            </a:xfrm>
            <a:custGeom>
              <a:avLst/>
              <a:gdLst/>
              <a:ahLst/>
              <a:cxnLst/>
              <a:rect l="l" t="t" r="r" b="b"/>
              <a:pathLst>
                <a:path w="5571" h="4158" extrusionOk="0">
                  <a:moveTo>
                    <a:pt x="3341" y="1"/>
                  </a:moveTo>
                  <a:cubicBezTo>
                    <a:pt x="2887" y="1"/>
                    <a:pt x="2400" y="112"/>
                    <a:pt x="1935" y="345"/>
                  </a:cubicBezTo>
                  <a:cubicBezTo>
                    <a:pt x="667" y="978"/>
                    <a:pt x="0" y="2246"/>
                    <a:pt x="467" y="3213"/>
                  </a:cubicBezTo>
                  <a:cubicBezTo>
                    <a:pt x="763" y="3826"/>
                    <a:pt x="1446" y="4158"/>
                    <a:pt x="2230" y="4158"/>
                  </a:cubicBezTo>
                  <a:cubicBezTo>
                    <a:pt x="2684" y="4158"/>
                    <a:pt x="3171" y="4046"/>
                    <a:pt x="3636" y="3814"/>
                  </a:cubicBezTo>
                  <a:cubicBezTo>
                    <a:pt x="4937" y="3180"/>
                    <a:pt x="5571" y="1912"/>
                    <a:pt x="5104" y="945"/>
                  </a:cubicBezTo>
                  <a:cubicBezTo>
                    <a:pt x="4808" y="333"/>
                    <a:pt x="4124" y="1"/>
                    <a:pt x="3341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0"/>
            <p:cNvSpPr/>
            <p:nvPr/>
          </p:nvSpPr>
          <p:spPr>
            <a:xfrm>
              <a:off x="3600250" y="3677250"/>
              <a:ext cx="1905525" cy="1698725"/>
            </a:xfrm>
            <a:custGeom>
              <a:avLst/>
              <a:gdLst/>
              <a:ahLst/>
              <a:cxnLst/>
              <a:rect l="l" t="t" r="r" b="b"/>
              <a:pathLst>
                <a:path w="76221" h="67949" extrusionOk="0">
                  <a:moveTo>
                    <a:pt x="76221" y="0"/>
                  </a:moveTo>
                  <a:lnTo>
                    <a:pt x="6371" y="34858"/>
                  </a:lnTo>
                  <a:cubicBezTo>
                    <a:pt x="6371" y="34858"/>
                    <a:pt x="2035" y="48468"/>
                    <a:pt x="734" y="55573"/>
                  </a:cubicBezTo>
                  <a:cubicBezTo>
                    <a:pt x="0" y="59609"/>
                    <a:pt x="567" y="67949"/>
                    <a:pt x="567" y="67949"/>
                  </a:cubicBezTo>
                  <a:lnTo>
                    <a:pt x="76221" y="27320"/>
                  </a:lnTo>
                  <a:lnTo>
                    <a:pt x="76221" y="0"/>
                  </a:lnTo>
                  <a:close/>
                </a:path>
              </a:pathLst>
            </a:custGeom>
            <a:solidFill>
              <a:srgbClr val="C1C2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0"/>
            <p:cNvSpPr/>
            <p:nvPr/>
          </p:nvSpPr>
          <p:spPr>
            <a:xfrm>
              <a:off x="2418575" y="3879050"/>
              <a:ext cx="1340975" cy="1499325"/>
            </a:xfrm>
            <a:custGeom>
              <a:avLst/>
              <a:gdLst/>
              <a:ahLst/>
              <a:cxnLst/>
              <a:rect l="l" t="t" r="r" b="b"/>
              <a:pathLst>
                <a:path w="53639" h="59973" extrusionOk="0">
                  <a:moveTo>
                    <a:pt x="6105" y="1"/>
                  </a:moveTo>
                  <a:cubicBezTo>
                    <a:pt x="2969" y="8173"/>
                    <a:pt x="0" y="17079"/>
                    <a:pt x="67" y="29689"/>
                  </a:cubicBezTo>
                  <a:cubicBezTo>
                    <a:pt x="6781" y="48784"/>
                    <a:pt x="42174" y="59973"/>
                    <a:pt x="47284" y="59973"/>
                  </a:cubicBezTo>
                  <a:cubicBezTo>
                    <a:pt x="47557" y="59973"/>
                    <a:pt x="47743" y="59941"/>
                    <a:pt x="47834" y="59877"/>
                  </a:cubicBezTo>
                  <a:cubicBezTo>
                    <a:pt x="47834" y="59877"/>
                    <a:pt x="47267" y="51537"/>
                    <a:pt x="48001" y="47501"/>
                  </a:cubicBezTo>
                  <a:cubicBezTo>
                    <a:pt x="49302" y="40396"/>
                    <a:pt x="53638" y="26786"/>
                    <a:pt x="53638" y="26786"/>
                  </a:cubicBezTo>
                  <a:cubicBezTo>
                    <a:pt x="38094" y="21316"/>
                    <a:pt x="22850" y="20048"/>
                    <a:pt x="6105" y="1"/>
                  </a:cubicBezTo>
                  <a:close/>
                </a:path>
              </a:pathLst>
            </a:custGeom>
            <a:solidFill>
              <a:srgbClr val="E1E3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0"/>
            <p:cNvSpPr/>
            <p:nvPr/>
          </p:nvSpPr>
          <p:spPr>
            <a:xfrm>
              <a:off x="2571175" y="3130175"/>
              <a:ext cx="2934600" cy="1418550"/>
            </a:xfrm>
            <a:custGeom>
              <a:avLst/>
              <a:gdLst/>
              <a:ahLst/>
              <a:cxnLst/>
              <a:rect l="l" t="t" r="r" b="b"/>
              <a:pathLst>
                <a:path w="117384" h="56742" extrusionOk="0">
                  <a:moveTo>
                    <a:pt x="70384" y="1"/>
                  </a:moveTo>
                  <a:cubicBezTo>
                    <a:pt x="46834" y="9574"/>
                    <a:pt x="8407" y="24418"/>
                    <a:pt x="1" y="29956"/>
                  </a:cubicBezTo>
                  <a:cubicBezTo>
                    <a:pt x="16746" y="50003"/>
                    <a:pt x="31990" y="51304"/>
                    <a:pt x="47534" y="56741"/>
                  </a:cubicBezTo>
                  <a:lnTo>
                    <a:pt x="117384" y="21883"/>
                  </a:lnTo>
                  <a:cubicBezTo>
                    <a:pt x="103407" y="13244"/>
                    <a:pt x="86262" y="7139"/>
                    <a:pt x="70384" y="1"/>
                  </a:cubicBezTo>
                  <a:close/>
                </a:path>
              </a:pathLst>
            </a:custGeom>
            <a:solidFill>
              <a:srgbClr val="E7E9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0"/>
            <p:cNvSpPr/>
            <p:nvPr/>
          </p:nvSpPr>
          <p:spPr>
            <a:xfrm>
              <a:off x="5034600" y="3640550"/>
              <a:ext cx="257700" cy="147625"/>
            </a:xfrm>
            <a:custGeom>
              <a:avLst/>
              <a:gdLst/>
              <a:ahLst/>
              <a:cxnLst/>
              <a:rect l="l" t="t" r="r" b="b"/>
              <a:pathLst>
                <a:path w="10308" h="5905" extrusionOk="0">
                  <a:moveTo>
                    <a:pt x="6405" y="0"/>
                  </a:moveTo>
                  <a:lnTo>
                    <a:pt x="0" y="3703"/>
                  </a:lnTo>
                  <a:lnTo>
                    <a:pt x="3836" y="5905"/>
                  </a:lnTo>
                  <a:lnTo>
                    <a:pt x="10308" y="2202"/>
                  </a:lnTo>
                  <a:lnTo>
                    <a:pt x="64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0"/>
            <p:cNvSpPr/>
            <p:nvPr/>
          </p:nvSpPr>
          <p:spPr>
            <a:xfrm>
              <a:off x="5061275" y="3659725"/>
              <a:ext cx="199325" cy="110950"/>
            </a:xfrm>
            <a:custGeom>
              <a:avLst/>
              <a:gdLst/>
              <a:ahLst/>
              <a:cxnLst/>
              <a:rect l="l" t="t" r="r" b="b"/>
              <a:pathLst>
                <a:path w="7973" h="4438" extrusionOk="0">
                  <a:moveTo>
                    <a:pt x="4938" y="1"/>
                  </a:moveTo>
                  <a:lnTo>
                    <a:pt x="1" y="2803"/>
                  </a:lnTo>
                  <a:lnTo>
                    <a:pt x="2969" y="4437"/>
                  </a:lnTo>
                  <a:lnTo>
                    <a:pt x="7973" y="1669"/>
                  </a:lnTo>
                  <a:lnTo>
                    <a:pt x="4938" y="1"/>
                  </a:lnTo>
                  <a:close/>
                </a:path>
              </a:pathLst>
            </a:custGeom>
            <a:solidFill>
              <a:srgbClr val="333333"/>
            </a:solidFill>
            <a:ln w="3325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0"/>
            <p:cNvSpPr/>
            <p:nvPr/>
          </p:nvSpPr>
          <p:spPr>
            <a:xfrm>
              <a:off x="5061275" y="3683925"/>
              <a:ext cx="160150" cy="86750"/>
            </a:xfrm>
            <a:custGeom>
              <a:avLst/>
              <a:gdLst/>
              <a:ahLst/>
              <a:cxnLst/>
              <a:rect l="l" t="t" r="r" b="b"/>
              <a:pathLst>
                <a:path w="6406" h="3470" extrusionOk="0">
                  <a:moveTo>
                    <a:pt x="1635" y="0"/>
                  </a:moveTo>
                  <a:lnTo>
                    <a:pt x="1" y="1801"/>
                  </a:lnTo>
                  <a:lnTo>
                    <a:pt x="3003" y="3469"/>
                  </a:lnTo>
                  <a:lnTo>
                    <a:pt x="6405" y="1568"/>
                  </a:lnTo>
                  <a:lnTo>
                    <a:pt x="4604" y="1434"/>
                  </a:lnTo>
                  <a:lnTo>
                    <a:pt x="1635" y="0"/>
                  </a:lnTo>
                  <a:close/>
                </a:path>
              </a:pathLst>
            </a:custGeom>
            <a:solidFill>
              <a:srgbClr val="333333"/>
            </a:solidFill>
            <a:ln w="3325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0"/>
            <p:cNvSpPr/>
            <p:nvPr/>
          </p:nvSpPr>
          <p:spPr>
            <a:xfrm>
              <a:off x="5102150" y="3683925"/>
              <a:ext cx="118425" cy="40050"/>
            </a:xfrm>
            <a:custGeom>
              <a:avLst/>
              <a:gdLst/>
              <a:ahLst/>
              <a:cxnLst/>
              <a:rect l="l" t="t" r="r" b="b"/>
              <a:pathLst>
                <a:path w="4737" h="1602" extrusionOk="0">
                  <a:moveTo>
                    <a:pt x="0" y="0"/>
                  </a:moveTo>
                  <a:lnTo>
                    <a:pt x="2969" y="1434"/>
                  </a:lnTo>
                  <a:lnTo>
                    <a:pt x="4737" y="1601"/>
                  </a:lnTo>
                  <a:lnTo>
                    <a:pt x="1368" y="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33"/>
            </a:solidFill>
            <a:ln w="3325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0"/>
            <p:cNvSpPr/>
            <p:nvPr/>
          </p:nvSpPr>
          <p:spPr>
            <a:xfrm>
              <a:off x="4128125" y="3193550"/>
              <a:ext cx="258525" cy="147650"/>
            </a:xfrm>
            <a:custGeom>
              <a:avLst/>
              <a:gdLst/>
              <a:ahLst/>
              <a:cxnLst/>
              <a:rect l="l" t="t" r="r" b="b"/>
              <a:pathLst>
                <a:path w="10341" h="5906" extrusionOk="0">
                  <a:moveTo>
                    <a:pt x="6405" y="1"/>
                  </a:moveTo>
                  <a:lnTo>
                    <a:pt x="0" y="3704"/>
                  </a:lnTo>
                  <a:lnTo>
                    <a:pt x="3836" y="5905"/>
                  </a:lnTo>
                  <a:lnTo>
                    <a:pt x="10341" y="2203"/>
                  </a:lnTo>
                  <a:lnTo>
                    <a:pt x="640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0"/>
            <p:cNvSpPr/>
            <p:nvPr/>
          </p:nvSpPr>
          <p:spPr>
            <a:xfrm>
              <a:off x="4154800" y="3212750"/>
              <a:ext cx="200175" cy="110925"/>
            </a:xfrm>
            <a:custGeom>
              <a:avLst/>
              <a:gdLst/>
              <a:ahLst/>
              <a:cxnLst/>
              <a:rect l="l" t="t" r="r" b="b"/>
              <a:pathLst>
                <a:path w="8007" h="4437" extrusionOk="0">
                  <a:moveTo>
                    <a:pt x="4971" y="0"/>
                  </a:moveTo>
                  <a:lnTo>
                    <a:pt x="1" y="2802"/>
                  </a:lnTo>
                  <a:lnTo>
                    <a:pt x="2969" y="4437"/>
                  </a:lnTo>
                  <a:lnTo>
                    <a:pt x="8006" y="1668"/>
                  </a:lnTo>
                  <a:lnTo>
                    <a:pt x="4971" y="0"/>
                  </a:lnTo>
                  <a:close/>
                </a:path>
              </a:pathLst>
            </a:custGeom>
            <a:solidFill>
              <a:srgbClr val="333333"/>
            </a:solidFill>
            <a:ln w="3325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0"/>
            <p:cNvSpPr/>
            <p:nvPr/>
          </p:nvSpPr>
          <p:spPr>
            <a:xfrm>
              <a:off x="4154800" y="3236925"/>
              <a:ext cx="160150" cy="86750"/>
            </a:xfrm>
            <a:custGeom>
              <a:avLst/>
              <a:gdLst/>
              <a:ahLst/>
              <a:cxnLst/>
              <a:rect l="l" t="t" r="r" b="b"/>
              <a:pathLst>
                <a:path w="6406" h="3470" extrusionOk="0">
                  <a:moveTo>
                    <a:pt x="1635" y="1"/>
                  </a:moveTo>
                  <a:lnTo>
                    <a:pt x="1" y="1802"/>
                  </a:lnTo>
                  <a:lnTo>
                    <a:pt x="3003" y="3470"/>
                  </a:lnTo>
                  <a:lnTo>
                    <a:pt x="6405" y="1568"/>
                  </a:lnTo>
                  <a:lnTo>
                    <a:pt x="4604" y="1435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rgbClr val="333333"/>
            </a:solidFill>
            <a:ln w="3325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0"/>
            <p:cNvSpPr/>
            <p:nvPr/>
          </p:nvSpPr>
          <p:spPr>
            <a:xfrm>
              <a:off x="4195675" y="3236925"/>
              <a:ext cx="119275" cy="40050"/>
            </a:xfrm>
            <a:custGeom>
              <a:avLst/>
              <a:gdLst/>
              <a:ahLst/>
              <a:cxnLst/>
              <a:rect l="l" t="t" r="r" b="b"/>
              <a:pathLst>
                <a:path w="4771" h="1602" extrusionOk="0">
                  <a:moveTo>
                    <a:pt x="0" y="1"/>
                  </a:moveTo>
                  <a:lnTo>
                    <a:pt x="2969" y="1435"/>
                  </a:lnTo>
                  <a:lnTo>
                    <a:pt x="4770" y="1602"/>
                  </a:lnTo>
                  <a:lnTo>
                    <a:pt x="1401" y="1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33333"/>
            </a:solidFill>
            <a:ln w="3325" cap="flat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0"/>
            <p:cNvSpPr/>
            <p:nvPr/>
          </p:nvSpPr>
          <p:spPr>
            <a:xfrm>
              <a:off x="2831375" y="3619700"/>
              <a:ext cx="1481900" cy="748050"/>
            </a:xfrm>
            <a:custGeom>
              <a:avLst/>
              <a:gdLst/>
              <a:ahLst/>
              <a:cxnLst/>
              <a:rect l="l" t="t" r="r" b="b"/>
              <a:pathLst>
                <a:path w="59276" h="29922" extrusionOk="0">
                  <a:moveTo>
                    <a:pt x="29654" y="0"/>
                  </a:moveTo>
                  <a:cubicBezTo>
                    <a:pt x="13276" y="0"/>
                    <a:pt x="0" y="6705"/>
                    <a:pt x="0" y="14978"/>
                  </a:cubicBezTo>
                  <a:cubicBezTo>
                    <a:pt x="0" y="23250"/>
                    <a:pt x="13276" y="29922"/>
                    <a:pt x="29654" y="29922"/>
                  </a:cubicBezTo>
                  <a:cubicBezTo>
                    <a:pt x="45999" y="29922"/>
                    <a:pt x="59275" y="23250"/>
                    <a:pt x="59275" y="14978"/>
                  </a:cubicBezTo>
                  <a:cubicBezTo>
                    <a:pt x="59275" y="6705"/>
                    <a:pt x="45999" y="0"/>
                    <a:pt x="29654" y="0"/>
                  </a:cubicBezTo>
                  <a:close/>
                </a:path>
              </a:pathLst>
            </a:custGeom>
            <a:solidFill>
              <a:srgbClr val="5F8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0"/>
            <p:cNvSpPr/>
            <p:nvPr/>
          </p:nvSpPr>
          <p:spPr>
            <a:xfrm>
              <a:off x="3119250" y="3408725"/>
              <a:ext cx="899650" cy="467875"/>
            </a:xfrm>
            <a:custGeom>
              <a:avLst/>
              <a:gdLst/>
              <a:ahLst/>
              <a:cxnLst/>
              <a:rect l="l" t="t" r="r" b="b"/>
              <a:pathLst>
                <a:path w="35986" h="18715" extrusionOk="0">
                  <a:moveTo>
                    <a:pt x="33617" y="0"/>
                  </a:moveTo>
                  <a:lnTo>
                    <a:pt x="994" y="16645"/>
                  </a:lnTo>
                  <a:cubicBezTo>
                    <a:pt x="0" y="17142"/>
                    <a:pt x="799" y="18715"/>
                    <a:pt x="1798" y="18715"/>
                  </a:cubicBezTo>
                  <a:cubicBezTo>
                    <a:pt x="1939" y="18715"/>
                    <a:pt x="2084" y="18684"/>
                    <a:pt x="2228" y="18613"/>
                  </a:cubicBezTo>
                  <a:lnTo>
                    <a:pt x="35985" y="2402"/>
                  </a:lnTo>
                  <a:lnTo>
                    <a:pt x="336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0"/>
            <p:cNvSpPr/>
            <p:nvPr/>
          </p:nvSpPr>
          <p:spPr>
            <a:xfrm>
              <a:off x="3119250" y="3387875"/>
              <a:ext cx="899650" cy="467900"/>
            </a:xfrm>
            <a:custGeom>
              <a:avLst/>
              <a:gdLst/>
              <a:ahLst/>
              <a:cxnLst/>
              <a:rect l="l" t="t" r="r" b="b"/>
              <a:pathLst>
                <a:path w="35986" h="18716" extrusionOk="0">
                  <a:moveTo>
                    <a:pt x="33617" y="0"/>
                  </a:moveTo>
                  <a:lnTo>
                    <a:pt x="994" y="16645"/>
                  </a:lnTo>
                  <a:cubicBezTo>
                    <a:pt x="0" y="17142"/>
                    <a:pt x="799" y="18715"/>
                    <a:pt x="1798" y="18715"/>
                  </a:cubicBezTo>
                  <a:cubicBezTo>
                    <a:pt x="1939" y="18715"/>
                    <a:pt x="2084" y="18684"/>
                    <a:pt x="2228" y="18614"/>
                  </a:cubicBezTo>
                  <a:lnTo>
                    <a:pt x="35985" y="2402"/>
                  </a:lnTo>
                  <a:lnTo>
                    <a:pt x="33617" y="0"/>
                  </a:lnTo>
                  <a:close/>
                </a:path>
              </a:pathLst>
            </a:custGeom>
            <a:solidFill>
              <a:srgbClr val="A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0"/>
            <p:cNvSpPr/>
            <p:nvPr/>
          </p:nvSpPr>
          <p:spPr>
            <a:xfrm>
              <a:off x="3909625" y="3359525"/>
              <a:ext cx="109275" cy="87575"/>
            </a:xfrm>
            <a:custGeom>
              <a:avLst/>
              <a:gdLst/>
              <a:ahLst/>
              <a:cxnLst/>
              <a:rect l="l" t="t" r="r" b="b"/>
              <a:pathLst>
                <a:path w="4371" h="3503" extrusionOk="0">
                  <a:moveTo>
                    <a:pt x="1" y="0"/>
                  </a:moveTo>
                  <a:lnTo>
                    <a:pt x="1" y="3503"/>
                  </a:lnTo>
                  <a:lnTo>
                    <a:pt x="4370" y="3503"/>
                  </a:lnTo>
                  <a:lnTo>
                    <a:pt x="437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0"/>
            <p:cNvSpPr/>
            <p:nvPr/>
          </p:nvSpPr>
          <p:spPr>
            <a:xfrm>
              <a:off x="3909625" y="3341175"/>
              <a:ext cx="109275" cy="41725"/>
            </a:xfrm>
            <a:custGeom>
              <a:avLst/>
              <a:gdLst/>
              <a:ahLst/>
              <a:cxnLst/>
              <a:rect l="l" t="t" r="r" b="b"/>
              <a:pathLst>
                <a:path w="4371" h="1669" extrusionOk="0">
                  <a:moveTo>
                    <a:pt x="2169" y="0"/>
                  </a:moveTo>
                  <a:cubicBezTo>
                    <a:pt x="968" y="0"/>
                    <a:pt x="1" y="367"/>
                    <a:pt x="1" y="834"/>
                  </a:cubicBezTo>
                  <a:cubicBezTo>
                    <a:pt x="1" y="1301"/>
                    <a:pt x="968" y="1668"/>
                    <a:pt x="2169" y="1668"/>
                  </a:cubicBezTo>
                  <a:cubicBezTo>
                    <a:pt x="3403" y="1668"/>
                    <a:pt x="4370" y="1301"/>
                    <a:pt x="4370" y="834"/>
                  </a:cubicBezTo>
                  <a:cubicBezTo>
                    <a:pt x="4370" y="367"/>
                    <a:pt x="3403" y="0"/>
                    <a:pt x="21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0"/>
            <p:cNvSpPr/>
            <p:nvPr/>
          </p:nvSpPr>
          <p:spPr>
            <a:xfrm>
              <a:off x="3909625" y="3424550"/>
              <a:ext cx="109275" cy="40900"/>
            </a:xfrm>
            <a:custGeom>
              <a:avLst/>
              <a:gdLst/>
              <a:ahLst/>
              <a:cxnLst/>
              <a:rect l="l" t="t" r="r" b="b"/>
              <a:pathLst>
                <a:path w="4371" h="1636" extrusionOk="0">
                  <a:moveTo>
                    <a:pt x="2169" y="1"/>
                  </a:moveTo>
                  <a:cubicBezTo>
                    <a:pt x="968" y="1"/>
                    <a:pt x="1" y="368"/>
                    <a:pt x="1" y="835"/>
                  </a:cubicBezTo>
                  <a:cubicBezTo>
                    <a:pt x="1" y="1268"/>
                    <a:pt x="968" y="1635"/>
                    <a:pt x="2169" y="1635"/>
                  </a:cubicBezTo>
                  <a:cubicBezTo>
                    <a:pt x="3403" y="1635"/>
                    <a:pt x="4370" y="1268"/>
                    <a:pt x="4370" y="835"/>
                  </a:cubicBezTo>
                  <a:cubicBezTo>
                    <a:pt x="4370" y="368"/>
                    <a:pt x="3403" y="1"/>
                    <a:pt x="21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0"/>
            <p:cNvSpPr/>
            <p:nvPr/>
          </p:nvSpPr>
          <p:spPr>
            <a:xfrm>
              <a:off x="3902125" y="3357000"/>
              <a:ext cx="110100" cy="87600"/>
            </a:xfrm>
            <a:custGeom>
              <a:avLst/>
              <a:gdLst/>
              <a:ahLst/>
              <a:cxnLst/>
              <a:rect l="l" t="t" r="r" b="b"/>
              <a:pathLst>
                <a:path w="4404" h="3504" extrusionOk="0">
                  <a:moveTo>
                    <a:pt x="0" y="1"/>
                  </a:moveTo>
                  <a:lnTo>
                    <a:pt x="0" y="3503"/>
                  </a:lnTo>
                  <a:lnTo>
                    <a:pt x="4404" y="3503"/>
                  </a:lnTo>
                  <a:lnTo>
                    <a:pt x="4404" y="1"/>
                  </a:lnTo>
                  <a:close/>
                </a:path>
              </a:pathLst>
            </a:custGeom>
            <a:solidFill>
              <a:srgbClr val="676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0"/>
            <p:cNvSpPr/>
            <p:nvPr/>
          </p:nvSpPr>
          <p:spPr>
            <a:xfrm>
              <a:off x="3902125" y="3338675"/>
              <a:ext cx="110100" cy="41700"/>
            </a:xfrm>
            <a:custGeom>
              <a:avLst/>
              <a:gdLst/>
              <a:ahLst/>
              <a:cxnLst/>
              <a:rect l="l" t="t" r="r" b="b"/>
              <a:pathLst>
                <a:path w="4404" h="1668" extrusionOk="0">
                  <a:moveTo>
                    <a:pt x="2202" y="0"/>
                  </a:moveTo>
                  <a:cubicBezTo>
                    <a:pt x="1001" y="0"/>
                    <a:pt x="0" y="367"/>
                    <a:pt x="0" y="834"/>
                  </a:cubicBezTo>
                  <a:cubicBezTo>
                    <a:pt x="0" y="1301"/>
                    <a:pt x="1001" y="1668"/>
                    <a:pt x="2202" y="1668"/>
                  </a:cubicBezTo>
                  <a:cubicBezTo>
                    <a:pt x="3403" y="1668"/>
                    <a:pt x="4404" y="1301"/>
                    <a:pt x="4404" y="834"/>
                  </a:cubicBezTo>
                  <a:cubicBezTo>
                    <a:pt x="4404" y="367"/>
                    <a:pt x="3403" y="0"/>
                    <a:pt x="2202" y="0"/>
                  </a:cubicBezTo>
                  <a:close/>
                </a:path>
              </a:pathLst>
            </a:custGeom>
            <a:solidFill>
              <a:srgbClr val="676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0"/>
            <p:cNvSpPr/>
            <p:nvPr/>
          </p:nvSpPr>
          <p:spPr>
            <a:xfrm>
              <a:off x="3902125" y="3422050"/>
              <a:ext cx="110100" cy="40900"/>
            </a:xfrm>
            <a:custGeom>
              <a:avLst/>
              <a:gdLst/>
              <a:ahLst/>
              <a:cxnLst/>
              <a:rect l="l" t="t" r="r" b="b"/>
              <a:pathLst>
                <a:path w="4404" h="1636" extrusionOk="0">
                  <a:moveTo>
                    <a:pt x="2202" y="1"/>
                  </a:moveTo>
                  <a:cubicBezTo>
                    <a:pt x="1001" y="1"/>
                    <a:pt x="0" y="368"/>
                    <a:pt x="0" y="835"/>
                  </a:cubicBezTo>
                  <a:cubicBezTo>
                    <a:pt x="0" y="1268"/>
                    <a:pt x="1001" y="1635"/>
                    <a:pt x="2202" y="1635"/>
                  </a:cubicBezTo>
                  <a:cubicBezTo>
                    <a:pt x="3403" y="1635"/>
                    <a:pt x="4404" y="1268"/>
                    <a:pt x="4404" y="835"/>
                  </a:cubicBezTo>
                  <a:cubicBezTo>
                    <a:pt x="4404" y="368"/>
                    <a:pt x="3403" y="1"/>
                    <a:pt x="2202" y="1"/>
                  </a:cubicBezTo>
                  <a:close/>
                </a:path>
              </a:pathLst>
            </a:custGeom>
            <a:solidFill>
              <a:srgbClr val="676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0"/>
            <p:cNvSpPr/>
            <p:nvPr/>
          </p:nvSpPr>
          <p:spPr>
            <a:xfrm>
              <a:off x="3842200" y="3769800"/>
              <a:ext cx="888025" cy="490450"/>
            </a:xfrm>
            <a:custGeom>
              <a:avLst/>
              <a:gdLst/>
              <a:ahLst/>
              <a:cxnLst/>
              <a:rect l="l" t="t" r="r" b="b"/>
              <a:pathLst>
                <a:path w="35521" h="19618" extrusionOk="0">
                  <a:moveTo>
                    <a:pt x="32719" y="1"/>
                  </a:moveTo>
                  <a:lnTo>
                    <a:pt x="963" y="17547"/>
                  </a:lnTo>
                  <a:cubicBezTo>
                    <a:pt x="0" y="18072"/>
                    <a:pt x="773" y="19618"/>
                    <a:pt x="1763" y="19618"/>
                  </a:cubicBezTo>
                  <a:cubicBezTo>
                    <a:pt x="1905" y="19618"/>
                    <a:pt x="2051" y="19586"/>
                    <a:pt x="2197" y="19515"/>
                  </a:cubicBezTo>
                  <a:lnTo>
                    <a:pt x="35521" y="2836"/>
                  </a:lnTo>
                  <a:lnTo>
                    <a:pt x="3271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0"/>
            <p:cNvSpPr/>
            <p:nvPr/>
          </p:nvSpPr>
          <p:spPr>
            <a:xfrm>
              <a:off x="3842200" y="3748950"/>
              <a:ext cx="888025" cy="490450"/>
            </a:xfrm>
            <a:custGeom>
              <a:avLst/>
              <a:gdLst/>
              <a:ahLst/>
              <a:cxnLst/>
              <a:rect l="l" t="t" r="r" b="b"/>
              <a:pathLst>
                <a:path w="35521" h="19618" extrusionOk="0">
                  <a:moveTo>
                    <a:pt x="32719" y="1"/>
                  </a:moveTo>
                  <a:lnTo>
                    <a:pt x="963" y="17547"/>
                  </a:lnTo>
                  <a:cubicBezTo>
                    <a:pt x="0" y="18072"/>
                    <a:pt x="773" y="19618"/>
                    <a:pt x="1763" y="19618"/>
                  </a:cubicBezTo>
                  <a:cubicBezTo>
                    <a:pt x="1905" y="19618"/>
                    <a:pt x="2051" y="19586"/>
                    <a:pt x="2197" y="19515"/>
                  </a:cubicBezTo>
                  <a:lnTo>
                    <a:pt x="35521" y="2836"/>
                  </a:lnTo>
                  <a:lnTo>
                    <a:pt x="32719" y="1"/>
                  </a:lnTo>
                  <a:close/>
                </a:path>
              </a:pathLst>
            </a:custGeom>
            <a:solidFill>
              <a:srgbClr val="B4B5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0"/>
            <p:cNvSpPr/>
            <p:nvPr/>
          </p:nvSpPr>
          <p:spPr>
            <a:xfrm>
              <a:off x="4625975" y="3723100"/>
              <a:ext cx="110100" cy="86750"/>
            </a:xfrm>
            <a:custGeom>
              <a:avLst/>
              <a:gdLst/>
              <a:ahLst/>
              <a:cxnLst/>
              <a:rect l="l" t="t" r="r" b="b"/>
              <a:pathLst>
                <a:path w="4404" h="3470" extrusionOk="0">
                  <a:moveTo>
                    <a:pt x="0" y="1"/>
                  </a:moveTo>
                  <a:lnTo>
                    <a:pt x="0" y="3470"/>
                  </a:lnTo>
                  <a:lnTo>
                    <a:pt x="4403" y="3470"/>
                  </a:lnTo>
                  <a:lnTo>
                    <a:pt x="440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0"/>
            <p:cNvSpPr/>
            <p:nvPr/>
          </p:nvSpPr>
          <p:spPr>
            <a:xfrm>
              <a:off x="4625975" y="3704750"/>
              <a:ext cx="110100" cy="40900"/>
            </a:xfrm>
            <a:custGeom>
              <a:avLst/>
              <a:gdLst/>
              <a:ahLst/>
              <a:cxnLst/>
              <a:rect l="l" t="t" r="r" b="b"/>
              <a:pathLst>
                <a:path w="4404" h="1636" extrusionOk="0">
                  <a:moveTo>
                    <a:pt x="2202" y="1"/>
                  </a:moveTo>
                  <a:cubicBezTo>
                    <a:pt x="1001" y="1"/>
                    <a:pt x="0" y="368"/>
                    <a:pt x="0" y="802"/>
                  </a:cubicBezTo>
                  <a:cubicBezTo>
                    <a:pt x="0" y="1269"/>
                    <a:pt x="1001" y="1635"/>
                    <a:pt x="2202" y="1635"/>
                  </a:cubicBezTo>
                  <a:cubicBezTo>
                    <a:pt x="3403" y="1635"/>
                    <a:pt x="4403" y="1269"/>
                    <a:pt x="4403" y="802"/>
                  </a:cubicBezTo>
                  <a:cubicBezTo>
                    <a:pt x="4403" y="368"/>
                    <a:pt x="3403" y="1"/>
                    <a:pt x="220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0"/>
            <p:cNvSpPr/>
            <p:nvPr/>
          </p:nvSpPr>
          <p:spPr>
            <a:xfrm>
              <a:off x="4625975" y="3787325"/>
              <a:ext cx="110100" cy="41725"/>
            </a:xfrm>
            <a:custGeom>
              <a:avLst/>
              <a:gdLst/>
              <a:ahLst/>
              <a:cxnLst/>
              <a:rect l="l" t="t" r="r" b="b"/>
              <a:pathLst>
                <a:path w="4404" h="1669" extrusionOk="0">
                  <a:moveTo>
                    <a:pt x="2202" y="0"/>
                  </a:moveTo>
                  <a:cubicBezTo>
                    <a:pt x="1001" y="0"/>
                    <a:pt x="0" y="367"/>
                    <a:pt x="0" y="834"/>
                  </a:cubicBezTo>
                  <a:cubicBezTo>
                    <a:pt x="0" y="1301"/>
                    <a:pt x="1001" y="1668"/>
                    <a:pt x="2202" y="1668"/>
                  </a:cubicBezTo>
                  <a:cubicBezTo>
                    <a:pt x="3403" y="1668"/>
                    <a:pt x="4403" y="1301"/>
                    <a:pt x="4403" y="834"/>
                  </a:cubicBezTo>
                  <a:cubicBezTo>
                    <a:pt x="4403" y="367"/>
                    <a:pt x="3403" y="0"/>
                    <a:pt x="22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0"/>
            <p:cNvSpPr/>
            <p:nvPr/>
          </p:nvSpPr>
          <p:spPr>
            <a:xfrm>
              <a:off x="4619300" y="3720600"/>
              <a:ext cx="109275" cy="86750"/>
            </a:xfrm>
            <a:custGeom>
              <a:avLst/>
              <a:gdLst/>
              <a:ahLst/>
              <a:cxnLst/>
              <a:rect l="l" t="t" r="r" b="b"/>
              <a:pathLst>
                <a:path w="4371" h="3470" extrusionOk="0">
                  <a:moveTo>
                    <a:pt x="0" y="1"/>
                  </a:moveTo>
                  <a:lnTo>
                    <a:pt x="0" y="3470"/>
                  </a:lnTo>
                  <a:lnTo>
                    <a:pt x="4370" y="3470"/>
                  </a:lnTo>
                  <a:lnTo>
                    <a:pt x="4370" y="1"/>
                  </a:lnTo>
                  <a:close/>
                </a:path>
              </a:pathLst>
            </a:custGeom>
            <a:solidFill>
              <a:srgbClr val="676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0"/>
            <p:cNvSpPr/>
            <p:nvPr/>
          </p:nvSpPr>
          <p:spPr>
            <a:xfrm>
              <a:off x="4619300" y="3702250"/>
              <a:ext cx="109275" cy="40900"/>
            </a:xfrm>
            <a:custGeom>
              <a:avLst/>
              <a:gdLst/>
              <a:ahLst/>
              <a:cxnLst/>
              <a:rect l="l" t="t" r="r" b="b"/>
              <a:pathLst>
                <a:path w="4371" h="1636" extrusionOk="0">
                  <a:moveTo>
                    <a:pt x="2169" y="1"/>
                  </a:moveTo>
                  <a:cubicBezTo>
                    <a:pt x="968" y="1"/>
                    <a:pt x="0" y="368"/>
                    <a:pt x="0" y="801"/>
                  </a:cubicBezTo>
                  <a:cubicBezTo>
                    <a:pt x="0" y="1268"/>
                    <a:pt x="968" y="1635"/>
                    <a:pt x="2169" y="1635"/>
                  </a:cubicBezTo>
                  <a:cubicBezTo>
                    <a:pt x="3403" y="1635"/>
                    <a:pt x="4370" y="1268"/>
                    <a:pt x="4370" y="801"/>
                  </a:cubicBezTo>
                  <a:cubicBezTo>
                    <a:pt x="4370" y="368"/>
                    <a:pt x="3403" y="1"/>
                    <a:pt x="2169" y="1"/>
                  </a:cubicBezTo>
                  <a:close/>
                </a:path>
              </a:pathLst>
            </a:custGeom>
            <a:solidFill>
              <a:srgbClr val="676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0"/>
            <p:cNvSpPr/>
            <p:nvPr/>
          </p:nvSpPr>
          <p:spPr>
            <a:xfrm>
              <a:off x="4619300" y="3784825"/>
              <a:ext cx="109275" cy="41725"/>
            </a:xfrm>
            <a:custGeom>
              <a:avLst/>
              <a:gdLst/>
              <a:ahLst/>
              <a:cxnLst/>
              <a:rect l="l" t="t" r="r" b="b"/>
              <a:pathLst>
                <a:path w="4371" h="1669" extrusionOk="0">
                  <a:moveTo>
                    <a:pt x="2169" y="0"/>
                  </a:moveTo>
                  <a:cubicBezTo>
                    <a:pt x="968" y="0"/>
                    <a:pt x="0" y="367"/>
                    <a:pt x="0" y="834"/>
                  </a:cubicBezTo>
                  <a:cubicBezTo>
                    <a:pt x="0" y="1301"/>
                    <a:pt x="968" y="1668"/>
                    <a:pt x="2169" y="1668"/>
                  </a:cubicBezTo>
                  <a:cubicBezTo>
                    <a:pt x="3403" y="1668"/>
                    <a:pt x="4370" y="1301"/>
                    <a:pt x="4370" y="834"/>
                  </a:cubicBezTo>
                  <a:cubicBezTo>
                    <a:pt x="4370" y="367"/>
                    <a:pt x="3403" y="0"/>
                    <a:pt x="2169" y="0"/>
                  </a:cubicBezTo>
                  <a:close/>
                </a:path>
              </a:pathLst>
            </a:custGeom>
            <a:solidFill>
              <a:srgbClr val="676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0"/>
            <p:cNvSpPr/>
            <p:nvPr/>
          </p:nvSpPr>
          <p:spPr>
            <a:xfrm>
              <a:off x="4413325" y="3343675"/>
              <a:ext cx="543750" cy="274375"/>
            </a:xfrm>
            <a:custGeom>
              <a:avLst/>
              <a:gdLst/>
              <a:ahLst/>
              <a:cxnLst/>
              <a:rect l="l" t="t" r="r" b="b"/>
              <a:pathLst>
                <a:path w="21750" h="10975" extrusionOk="0">
                  <a:moveTo>
                    <a:pt x="10875" y="0"/>
                  </a:moveTo>
                  <a:cubicBezTo>
                    <a:pt x="4870" y="0"/>
                    <a:pt x="0" y="2469"/>
                    <a:pt x="0" y="5504"/>
                  </a:cubicBezTo>
                  <a:cubicBezTo>
                    <a:pt x="0" y="8506"/>
                    <a:pt x="4870" y="10975"/>
                    <a:pt x="10875" y="10975"/>
                  </a:cubicBezTo>
                  <a:cubicBezTo>
                    <a:pt x="16879" y="10975"/>
                    <a:pt x="21749" y="8506"/>
                    <a:pt x="21749" y="5504"/>
                  </a:cubicBezTo>
                  <a:cubicBezTo>
                    <a:pt x="21749" y="2469"/>
                    <a:pt x="16879" y="0"/>
                    <a:pt x="10875" y="0"/>
                  </a:cubicBez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0"/>
            <p:cNvSpPr/>
            <p:nvPr/>
          </p:nvSpPr>
          <p:spPr>
            <a:xfrm>
              <a:off x="4414150" y="3306150"/>
              <a:ext cx="542925" cy="184325"/>
            </a:xfrm>
            <a:custGeom>
              <a:avLst/>
              <a:gdLst/>
              <a:ahLst/>
              <a:cxnLst/>
              <a:rect l="l" t="t" r="r" b="b"/>
              <a:pathLst>
                <a:path w="21717" h="7373" extrusionOk="0">
                  <a:moveTo>
                    <a:pt x="1" y="0"/>
                  </a:moveTo>
                  <a:lnTo>
                    <a:pt x="1" y="7372"/>
                  </a:lnTo>
                  <a:lnTo>
                    <a:pt x="21716" y="7372"/>
                  </a:lnTo>
                  <a:lnTo>
                    <a:pt x="21716" y="0"/>
                  </a:lnTo>
                  <a:close/>
                </a:path>
              </a:pathLst>
            </a:custGeom>
            <a:solidFill>
              <a:srgbClr val="AC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0"/>
            <p:cNvSpPr/>
            <p:nvPr/>
          </p:nvSpPr>
          <p:spPr>
            <a:xfrm>
              <a:off x="4413325" y="3173550"/>
              <a:ext cx="543750" cy="274375"/>
            </a:xfrm>
            <a:custGeom>
              <a:avLst/>
              <a:gdLst/>
              <a:ahLst/>
              <a:cxnLst/>
              <a:rect l="l" t="t" r="r" b="b"/>
              <a:pathLst>
                <a:path w="21750" h="10975" extrusionOk="0">
                  <a:moveTo>
                    <a:pt x="10875" y="0"/>
                  </a:moveTo>
                  <a:cubicBezTo>
                    <a:pt x="4870" y="0"/>
                    <a:pt x="0" y="2469"/>
                    <a:pt x="0" y="5504"/>
                  </a:cubicBezTo>
                  <a:cubicBezTo>
                    <a:pt x="0" y="8540"/>
                    <a:pt x="4870" y="10975"/>
                    <a:pt x="10875" y="10975"/>
                  </a:cubicBezTo>
                  <a:cubicBezTo>
                    <a:pt x="16879" y="10975"/>
                    <a:pt x="21749" y="8540"/>
                    <a:pt x="21749" y="5504"/>
                  </a:cubicBezTo>
                  <a:cubicBezTo>
                    <a:pt x="21749" y="2469"/>
                    <a:pt x="16879" y="0"/>
                    <a:pt x="10875" y="0"/>
                  </a:cubicBezTo>
                  <a:close/>
                </a:path>
              </a:pathLst>
            </a:custGeom>
            <a:solidFill>
              <a:srgbClr val="D1D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0"/>
            <p:cNvSpPr/>
            <p:nvPr/>
          </p:nvSpPr>
          <p:spPr>
            <a:xfrm>
              <a:off x="4531725" y="3201075"/>
              <a:ext cx="324425" cy="173475"/>
            </a:xfrm>
            <a:custGeom>
              <a:avLst/>
              <a:gdLst/>
              <a:ahLst/>
              <a:cxnLst/>
              <a:rect l="l" t="t" r="r" b="b"/>
              <a:pathLst>
                <a:path w="12977" h="6939" extrusionOk="0">
                  <a:moveTo>
                    <a:pt x="6472" y="0"/>
                  </a:moveTo>
                  <a:cubicBezTo>
                    <a:pt x="2903" y="0"/>
                    <a:pt x="1" y="1535"/>
                    <a:pt x="1" y="3469"/>
                  </a:cubicBezTo>
                  <a:cubicBezTo>
                    <a:pt x="1" y="5404"/>
                    <a:pt x="2903" y="6938"/>
                    <a:pt x="6472" y="6938"/>
                  </a:cubicBezTo>
                  <a:cubicBezTo>
                    <a:pt x="10075" y="6938"/>
                    <a:pt x="12977" y="5404"/>
                    <a:pt x="12977" y="3469"/>
                  </a:cubicBezTo>
                  <a:cubicBezTo>
                    <a:pt x="12977" y="1535"/>
                    <a:pt x="10075" y="0"/>
                    <a:pt x="6472" y="0"/>
                  </a:cubicBezTo>
                  <a:close/>
                </a:path>
              </a:pathLst>
            </a:custGeom>
            <a:solidFill>
              <a:srgbClr val="7B7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0"/>
            <p:cNvSpPr/>
            <p:nvPr/>
          </p:nvSpPr>
          <p:spPr>
            <a:xfrm>
              <a:off x="4531725" y="3176875"/>
              <a:ext cx="324425" cy="116775"/>
            </a:xfrm>
            <a:custGeom>
              <a:avLst/>
              <a:gdLst/>
              <a:ahLst/>
              <a:cxnLst/>
              <a:rect l="l" t="t" r="r" b="b"/>
              <a:pathLst>
                <a:path w="12977" h="4671" extrusionOk="0">
                  <a:moveTo>
                    <a:pt x="1" y="1"/>
                  </a:moveTo>
                  <a:lnTo>
                    <a:pt x="1" y="4671"/>
                  </a:lnTo>
                  <a:lnTo>
                    <a:pt x="12977" y="4671"/>
                  </a:lnTo>
                  <a:lnTo>
                    <a:pt x="12977" y="1"/>
                  </a:lnTo>
                  <a:close/>
                </a:path>
              </a:pathLst>
            </a:custGeom>
            <a:solidFill>
              <a:srgbClr val="7B7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0"/>
            <p:cNvSpPr/>
            <p:nvPr/>
          </p:nvSpPr>
          <p:spPr>
            <a:xfrm>
              <a:off x="4531725" y="3092650"/>
              <a:ext cx="324425" cy="174325"/>
            </a:xfrm>
            <a:custGeom>
              <a:avLst/>
              <a:gdLst/>
              <a:ahLst/>
              <a:cxnLst/>
              <a:rect l="l" t="t" r="r" b="b"/>
              <a:pathLst>
                <a:path w="12977" h="6973" extrusionOk="0">
                  <a:moveTo>
                    <a:pt x="6472" y="1"/>
                  </a:moveTo>
                  <a:cubicBezTo>
                    <a:pt x="2903" y="1"/>
                    <a:pt x="1" y="1569"/>
                    <a:pt x="1" y="3503"/>
                  </a:cubicBezTo>
                  <a:cubicBezTo>
                    <a:pt x="1" y="5405"/>
                    <a:pt x="2903" y="6972"/>
                    <a:pt x="6472" y="6972"/>
                  </a:cubicBezTo>
                  <a:cubicBezTo>
                    <a:pt x="10075" y="6972"/>
                    <a:pt x="12977" y="5405"/>
                    <a:pt x="12977" y="3503"/>
                  </a:cubicBezTo>
                  <a:cubicBezTo>
                    <a:pt x="12977" y="1569"/>
                    <a:pt x="10075" y="1"/>
                    <a:pt x="6472" y="1"/>
                  </a:cubicBezTo>
                  <a:close/>
                </a:path>
              </a:pathLst>
            </a:custGeom>
            <a:solidFill>
              <a:srgbClr val="BEBE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4593450" y="2538100"/>
              <a:ext cx="216000" cy="680500"/>
            </a:xfrm>
            <a:custGeom>
              <a:avLst/>
              <a:gdLst/>
              <a:ahLst/>
              <a:cxnLst/>
              <a:rect l="l" t="t" r="r" b="b"/>
              <a:pathLst>
                <a:path w="8640" h="27220" extrusionOk="0">
                  <a:moveTo>
                    <a:pt x="0" y="0"/>
                  </a:moveTo>
                  <a:cubicBezTo>
                    <a:pt x="0" y="7906"/>
                    <a:pt x="67" y="15812"/>
                    <a:pt x="0" y="23717"/>
                  </a:cubicBezTo>
                  <a:cubicBezTo>
                    <a:pt x="0" y="25652"/>
                    <a:pt x="1935" y="27220"/>
                    <a:pt x="4337" y="27220"/>
                  </a:cubicBezTo>
                  <a:cubicBezTo>
                    <a:pt x="6705" y="27220"/>
                    <a:pt x="8640" y="25652"/>
                    <a:pt x="8640" y="23717"/>
                  </a:cubicBezTo>
                  <a:lnTo>
                    <a:pt x="8640" y="0"/>
                  </a:lnTo>
                  <a:close/>
                </a:path>
              </a:pathLst>
            </a:custGeom>
            <a:solidFill>
              <a:srgbClr val="ACB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0"/>
            <p:cNvSpPr/>
            <p:nvPr/>
          </p:nvSpPr>
          <p:spPr>
            <a:xfrm>
              <a:off x="4171475" y="1599725"/>
              <a:ext cx="823950" cy="302100"/>
            </a:xfrm>
            <a:custGeom>
              <a:avLst/>
              <a:gdLst/>
              <a:ahLst/>
              <a:cxnLst/>
              <a:rect l="l" t="t" r="r" b="b"/>
              <a:pathLst>
                <a:path w="32958" h="12084" extrusionOk="0">
                  <a:moveTo>
                    <a:pt x="21350" y="0"/>
                  </a:moveTo>
                  <a:cubicBezTo>
                    <a:pt x="20833" y="0"/>
                    <a:pt x="20515" y="8"/>
                    <a:pt x="20515" y="8"/>
                  </a:cubicBezTo>
                  <a:lnTo>
                    <a:pt x="1" y="5179"/>
                  </a:lnTo>
                  <a:lnTo>
                    <a:pt x="9574" y="12084"/>
                  </a:lnTo>
                  <a:lnTo>
                    <a:pt x="32424" y="4745"/>
                  </a:lnTo>
                  <a:cubicBezTo>
                    <a:pt x="32424" y="4745"/>
                    <a:pt x="32957" y="2243"/>
                    <a:pt x="28454" y="709"/>
                  </a:cubicBezTo>
                  <a:cubicBezTo>
                    <a:pt x="26534" y="77"/>
                    <a:pt x="22967" y="0"/>
                    <a:pt x="21350" y="0"/>
                  </a:cubicBezTo>
                  <a:close/>
                </a:path>
              </a:pathLst>
            </a:custGeom>
            <a:solidFill>
              <a:srgbClr val="E6E8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0"/>
            <p:cNvSpPr/>
            <p:nvPr/>
          </p:nvSpPr>
          <p:spPr>
            <a:xfrm>
              <a:off x="4640975" y="1422300"/>
              <a:ext cx="216025" cy="289400"/>
            </a:xfrm>
            <a:custGeom>
              <a:avLst/>
              <a:gdLst/>
              <a:ahLst/>
              <a:cxnLst/>
              <a:rect l="l" t="t" r="r" b="b"/>
              <a:pathLst>
                <a:path w="8641" h="11576" extrusionOk="0">
                  <a:moveTo>
                    <a:pt x="1" y="0"/>
                  </a:moveTo>
                  <a:cubicBezTo>
                    <a:pt x="1" y="3369"/>
                    <a:pt x="34" y="6738"/>
                    <a:pt x="1" y="10107"/>
                  </a:cubicBezTo>
                  <a:cubicBezTo>
                    <a:pt x="1" y="10908"/>
                    <a:pt x="1935" y="11575"/>
                    <a:pt x="4337" y="11575"/>
                  </a:cubicBezTo>
                  <a:cubicBezTo>
                    <a:pt x="6706" y="11575"/>
                    <a:pt x="8640" y="10908"/>
                    <a:pt x="8640" y="10107"/>
                  </a:cubicBezTo>
                  <a:lnTo>
                    <a:pt x="8640" y="0"/>
                  </a:lnTo>
                  <a:close/>
                </a:path>
              </a:pathLst>
            </a:custGeom>
            <a:solidFill>
              <a:srgbClr val="B8BC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0"/>
            <p:cNvSpPr/>
            <p:nvPr/>
          </p:nvSpPr>
          <p:spPr>
            <a:xfrm>
              <a:off x="4637650" y="1344750"/>
              <a:ext cx="234350" cy="125100"/>
            </a:xfrm>
            <a:custGeom>
              <a:avLst/>
              <a:gdLst/>
              <a:ahLst/>
              <a:cxnLst/>
              <a:rect l="l" t="t" r="r" b="b"/>
              <a:pathLst>
                <a:path w="9374" h="5004" extrusionOk="0">
                  <a:moveTo>
                    <a:pt x="4704" y="0"/>
                  </a:moveTo>
                  <a:cubicBezTo>
                    <a:pt x="2102" y="0"/>
                    <a:pt x="0" y="1134"/>
                    <a:pt x="0" y="2502"/>
                  </a:cubicBezTo>
                  <a:cubicBezTo>
                    <a:pt x="0" y="3903"/>
                    <a:pt x="2102" y="5004"/>
                    <a:pt x="4704" y="5004"/>
                  </a:cubicBezTo>
                  <a:cubicBezTo>
                    <a:pt x="7272" y="5004"/>
                    <a:pt x="9374" y="3903"/>
                    <a:pt x="9374" y="2502"/>
                  </a:cubicBezTo>
                  <a:cubicBezTo>
                    <a:pt x="9374" y="1134"/>
                    <a:pt x="7272" y="0"/>
                    <a:pt x="4704" y="0"/>
                  </a:cubicBezTo>
                  <a:close/>
                </a:path>
              </a:pathLst>
            </a:custGeom>
            <a:solidFill>
              <a:srgbClr val="353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0"/>
            <p:cNvSpPr/>
            <p:nvPr/>
          </p:nvSpPr>
          <p:spPr>
            <a:xfrm>
              <a:off x="4638475" y="1353900"/>
              <a:ext cx="233525" cy="57575"/>
            </a:xfrm>
            <a:custGeom>
              <a:avLst/>
              <a:gdLst/>
              <a:ahLst/>
              <a:cxnLst/>
              <a:rect l="l" t="t" r="r" b="b"/>
              <a:pathLst>
                <a:path w="9341" h="2303" extrusionOk="0">
                  <a:moveTo>
                    <a:pt x="1" y="1"/>
                  </a:moveTo>
                  <a:lnTo>
                    <a:pt x="1" y="2303"/>
                  </a:lnTo>
                  <a:lnTo>
                    <a:pt x="9341" y="2303"/>
                  </a:lnTo>
                  <a:lnTo>
                    <a:pt x="9341" y="1"/>
                  </a:lnTo>
                  <a:close/>
                </a:path>
              </a:pathLst>
            </a:custGeom>
            <a:solidFill>
              <a:srgbClr val="3539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0"/>
            <p:cNvSpPr/>
            <p:nvPr/>
          </p:nvSpPr>
          <p:spPr>
            <a:xfrm>
              <a:off x="4637650" y="1288875"/>
              <a:ext cx="234350" cy="125950"/>
            </a:xfrm>
            <a:custGeom>
              <a:avLst/>
              <a:gdLst/>
              <a:ahLst/>
              <a:cxnLst/>
              <a:rect l="l" t="t" r="r" b="b"/>
              <a:pathLst>
                <a:path w="9374" h="5038" extrusionOk="0">
                  <a:moveTo>
                    <a:pt x="4704" y="0"/>
                  </a:moveTo>
                  <a:cubicBezTo>
                    <a:pt x="2102" y="0"/>
                    <a:pt x="0" y="1134"/>
                    <a:pt x="0" y="2502"/>
                  </a:cubicBezTo>
                  <a:cubicBezTo>
                    <a:pt x="0" y="3903"/>
                    <a:pt x="2102" y="5037"/>
                    <a:pt x="4704" y="5037"/>
                  </a:cubicBezTo>
                  <a:cubicBezTo>
                    <a:pt x="7272" y="5037"/>
                    <a:pt x="9374" y="3903"/>
                    <a:pt x="9374" y="2502"/>
                  </a:cubicBezTo>
                  <a:cubicBezTo>
                    <a:pt x="9374" y="1134"/>
                    <a:pt x="7272" y="0"/>
                    <a:pt x="4704" y="0"/>
                  </a:cubicBezTo>
                  <a:close/>
                </a:path>
              </a:pathLst>
            </a:custGeom>
            <a:solidFill>
              <a:srgbClr val="C9CD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0"/>
            <p:cNvSpPr/>
            <p:nvPr/>
          </p:nvSpPr>
          <p:spPr>
            <a:xfrm>
              <a:off x="4610125" y="1718350"/>
              <a:ext cx="371950" cy="938175"/>
            </a:xfrm>
            <a:custGeom>
              <a:avLst/>
              <a:gdLst/>
              <a:ahLst/>
              <a:cxnLst/>
              <a:rect l="l" t="t" r="r" b="b"/>
              <a:pathLst>
                <a:path w="14878" h="37527" extrusionOk="0">
                  <a:moveTo>
                    <a:pt x="14878" y="0"/>
                  </a:moveTo>
                  <a:lnTo>
                    <a:pt x="901" y="4470"/>
                  </a:lnTo>
                  <a:lnTo>
                    <a:pt x="1" y="37527"/>
                  </a:lnTo>
                  <a:lnTo>
                    <a:pt x="1" y="37527"/>
                  </a:lnTo>
                  <a:lnTo>
                    <a:pt x="13710" y="32657"/>
                  </a:lnTo>
                  <a:lnTo>
                    <a:pt x="14878" y="0"/>
                  </a:lnTo>
                  <a:close/>
                </a:path>
              </a:pathLst>
            </a:custGeom>
            <a:solidFill>
              <a:srgbClr val="989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4654325" y="2036900"/>
              <a:ext cx="150975" cy="175150"/>
            </a:xfrm>
            <a:custGeom>
              <a:avLst/>
              <a:gdLst/>
              <a:ahLst/>
              <a:cxnLst/>
              <a:rect l="l" t="t" r="r" b="b"/>
              <a:pathLst>
                <a:path w="6039" h="7006" extrusionOk="0">
                  <a:moveTo>
                    <a:pt x="3003" y="1"/>
                  </a:moveTo>
                  <a:cubicBezTo>
                    <a:pt x="1335" y="1"/>
                    <a:pt x="0" y="1568"/>
                    <a:pt x="0" y="3503"/>
                  </a:cubicBezTo>
                  <a:cubicBezTo>
                    <a:pt x="0" y="5438"/>
                    <a:pt x="1335" y="7006"/>
                    <a:pt x="3003" y="7006"/>
                  </a:cubicBezTo>
                  <a:cubicBezTo>
                    <a:pt x="4670" y="7006"/>
                    <a:pt x="6038" y="5438"/>
                    <a:pt x="6038" y="3503"/>
                  </a:cubicBezTo>
                  <a:cubicBezTo>
                    <a:pt x="6038" y="1568"/>
                    <a:pt x="4670" y="1"/>
                    <a:pt x="3003" y="1"/>
                  </a:cubicBezTo>
                  <a:close/>
                </a:path>
              </a:pathLst>
            </a:custGeom>
            <a:solidFill>
              <a:srgbClr val="4C53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0"/>
            <p:cNvSpPr/>
            <p:nvPr/>
          </p:nvSpPr>
          <p:spPr>
            <a:xfrm>
              <a:off x="4675175" y="2051900"/>
              <a:ext cx="227675" cy="205175"/>
            </a:xfrm>
            <a:custGeom>
              <a:avLst/>
              <a:gdLst/>
              <a:ahLst/>
              <a:cxnLst/>
              <a:rect l="l" t="t" r="r" b="b"/>
              <a:pathLst>
                <a:path w="9107" h="8207" extrusionOk="0">
                  <a:moveTo>
                    <a:pt x="9107" y="3970"/>
                  </a:moveTo>
                  <a:cubicBezTo>
                    <a:pt x="7105" y="2736"/>
                    <a:pt x="5104" y="1535"/>
                    <a:pt x="3103" y="268"/>
                  </a:cubicBezTo>
                  <a:cubicBezTo>
                    <a:pt x="2602" y="1"/>
                    <a:pt x="1635" y="701"/>
                    <a:pt x="901" y="1869"/>
                  </a:cubicBezTo>
                  <a:cubicBezTo>
                    <a:pt x="201" y="3036"/>
                    <a:pt x="0" y="4237"/>
                    <a:pt x="501" y="4538"/>
                  </a:cubicBezTo>
                  <a:lnTo>
                    <a:pt x="6505" y="8207"/>
                  </a:lnTo>
                  <a:close/>
                </a:path>
              </a:pathLst>
            </a:custGeom>
            <a:solidFill>
              <a:srgbClr val="ACB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0"/>
            <p:cNvSpPr/>
            <p:nvPr/>
          </p:nvSpPr>
          <p:spPr>
            <a:xfrm>
              <a:off x="4713525" y="1936600"/>
              <a:ext cx="420325" cy="525850"/>
            </a:xfrm>
            <a:custGeom>
              <a:avLst/>
              <a:gdLst/>
              <a:ahLst/>
              <a:cxnLst/>
              <a:rect l="l" t="t" r="r" b="b"/>
              <a:pathLst>
                <a:path w="16813" h="21034" extrusionOk="0">
                  <a:moveTo>
                    <a:pt x="12030" y="1"/>
                  </a:moveTo>
                  <a:cubicBezTo>
                    <a:pt x="9012" y="1"/>
                    <a:pt x="5109" y="3364"/>
                    <a:pt x="2736" y="8282"/>
                  </a:cubicBezTo>
                  <a:cubicBezTo>
                    <a:pt x="1" y="13953"/>
                    <a:pt x="334" y="19557"/>
                    <a:pt x="3470" y="20791"/>
                  </a:cubicBezTo>
                  <a:cubicBezTo>
                    <a:pt x="3881" y="20955"/>
                    <a:pt x="4322" y="21033"/>
                    <a:pt x="4784" y="21033"/>
                  </a:cubicBezTo>
                  <a:cubicBezTo>
                    <a:pt x="7802" y="21033"/>
                    <a:pt x="11705" y="17671"/>
                    <a:pt x="14077" y="12752"/>
                  </a:cubicBezTo>
                  <a:cubicBezTo>
                    <a:pt x="16813" y="7048"/>
                    <a:pt x="16479" y="1477"/>
                    <a:pt x="13344" y="243"/>
                  </a:cubicBezTo>
                  <a:cubicBezTo>
                    <a:pt x="12932" y="79"/>
                    <a:pt x="12491" y="1"/>
                    <a:pt x="12030" y="1"/>
                  </a:cubicBez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0"/>
            <p:cNvSpPr/>
            <p:nvPr/>
          </p:nvSpPr>
          <p:spPr>
            <a:xfrm>
              <a:off x="4790250" y="1939325"/>
              <a:ext cx="355275" cy="555425"/>
            </a:xfrm>
            <a:custGeom>
              <a:avLst/>
              <a:gdLst/>
              <a:ahLst/>
              <a:cxnLst/>
              <a:rect l="l" t="t" r="r" b="b"/>
              <a:pathLst>
                <a:path w="14211" h="22217" extrusionOk="0">
                  <a:moveTo>
                    <a:pt x="9908" y="1"/>
                  </a:moveTo>
                  <a:lnTo>
                    <a:pt x="1" y="20549"/>
                  </a:lnTo>
                  <a:lnTo>
                    <a:pt x="4304" y="22217"/>
                  </a:lnTo>
                  <a:lnTo>
                    <a:pt x="14211" y="1702"/>
                  </a:lnTo>
                  <a:lnTo>
                    <a:pt x="9908" y="1"/>
                  </a:lnTo>
                  <a:close/>
                </a:path>
              </a:pathLst>
            </a:custGeom>
            <a:solidFill>
              <a:srgbClr val="191D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0"/>
            <p:cNvSpPr/>
            <p:nvPr/>
          </p:nvSpPr>
          <p:spPr>
            <a:xfrm>
              <a:off x="4808600" y="1973350"/>
              <a:ext cx="419500" cy="526625"/>
            </a:xfrm>
            <a:custGeom>
              <a:avLst/>
              <a:gdLst/>
              <a:ahLst/>
              <a:cxnLst/>
              <a:rect l="l" t="t" r="r" b="b"/>
              <a:pathLst>
                <a:path w="16780" h="21065" extrusionOk="0">
                  <a:moveTo>
                    <a:pt x="12029" y="0"/>
                  </a:moveTo>
                  <a:cubicBezTo>
                    <a:pt x="8994" y="0"/>
                    <a:pt x="5111" y="3390"/>
                    <a:pt x="2736" y="8313"/>
                  </a:cubicBezTo>
                  <a:cubicBezTo>
                    <a:pt x="1" y="13984"/>
                    <a:pt x="301" y="19588"/>
                    <a:pt x="3436" y="20822"/>
                  </a:cubicBezTo>
                  <a:cubicBezTo>
                    <a:pt x="3852" y="20986"/>
                    <a:pt x="4296" y="21064"/>
                    <a:pt x="4759" y="21064"/>
                  </a:cubicBezTo>
                  <a:cubicBezTo>
                    <a:pt x="7792" y="21064"/>
                    <a:pt x="11671" y="17698"/>
                    <a:pt x="14044" y="12750"/>
                  </a:cubicBezTo>
                  <a:cubicBezTo>
                    <a:pt x="16779" y="7079"/>
                    <a:pt x="16479" y="1475"/>
                    <a:pt x="13343" y="241"/>
                  </a:cubicBezTo>
                  <a:cubicBezTo>
                    <a:pt x="12930" y="78"/>
                    <a:pt x="12489" y="0"/>
                    <a:pt x="12029" y="0"/>
                  </a:cubicBezTo>
                  <a:close/>
                </a:path>
              </a:pathLst>
            </a:custGeom>
            <a:solidFill>
              <a:srgbClr val="3C3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0"/>
            <p:cNvSpPr/>
            <p:nvPr/>
          </p:nvSpPr>
          <p:spPr>
            <a:xfrm>
              <a:off x="4871150" y="2052650"/>
              <a:ext cx="294400" cy="368000"/>
            </a:xfrm>
            <a:custGeom>
              <a:avLst/>
              <a:gdLst/>
              <a:ahLst/>
              <a:cxnLst/>
              <a:rect l="l" t="t" r="r" b="b"/>
              <a:pathLst>
                <a:path w="11776" h="14720" extrusionOk="0">
                  <a:moveTo>
                    <a:pt x="8444" y="1"/>
                  </a:moveTo>
                  <a:cubicBezTo>
                    <a:pt x="6313" y="1"/>
                    <a:pt x="3584" y="2365"/>
                    <a:pt x="1935" y="5808"/>
                  </a:cubicBezTo>
                  <a:cubicBezTo>
                    <a:pt x="0" y="9778"/>
                    <a:pt x="234" y="13714"/>
                    <a:pt x="2435" y="14548"/>
                  </a:cubicBezTo>
                  <a:cubicBezTo>
                    <a:pt x="2725" y="14664"/>
                    <a:pt x="3036" y="14720"/>
                    <a:pt x="3361" y="14720"/>
                  </a:cubicBezTo>
                  <a:cubicBezTo>
                    <a:pt x="5470" y="14720"/>
                    <a:pt x="8198" y="12378"/>
                    <a:pt x="9874" y="8911"/>
                  </a:cubicBezTo>
                  <a:cubicBezTo>
                    <a:pt x="11775" y="4941"/>
                    <a:pt x="11542" y="1038"/>
                    <a:pt x="9374" y="171"/>
                  </a:cubicBezTo>
                  <a:cubicBezTo>
                    <a:pt x="9082" y="56"/>
                    <a:pt x="8770" y="1"/>
                    <a:pt x="8444" y="1"/>
                  </a:cubicBezTo>
                  <a:close/>
                </a:path>
              </a:pathLst>
            </a:custGeom>
            <a:solidFill>
              <a:srgbClr val="A09F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0"/>
            <p:cNvSpPr/>
            <p:nvPr/>
          </p:nvSpPr>
          <p:spPr>
            <a:xfrm>
              <a:off x="4077250" y="1827575"/>
              <a:ext cx="557925" cy="885675"/>
            </a:xfrm>
            <a:custGeom>
              <a:avLst/>
              <a:gdLst/>
              <a:ahLst/>
              <a:cxnLst/>
              <a:rect l="l" t="t" r="r" b="b"/>
              <a:pathLst>
                <a:path w="22317" h="35427" extrusionOk="0">
                  <a:moveTo>
                    <a:pt x="22316" y="1"/>
                  </a:moveTo>
                  <a:lnTo>
                    <a:pt x="0" y="6839"/>
                  </a:lnTo>
                  <a:lnTo>
                    <a:pt x="16212" y="17013"/>
                  </a:lnTo>
                  <a:lnTo>
                    <a:pt x="15845" y="35426"/>
                  </a:lnTo>
                  <a:lnTo>
                    <a:pt x="21316" y="33158"/>
                  </a:lnTo>
                  <a:lnTo>
                    <a:pt x="22316" y="1"/>
                  </a:lnTo>
                  <a:close/>
                </a:path>
              </a:pathLst>
            </a:custGeom>
            <a:solidFill>
              <a:srgbClr val="989B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0"/>
            <p:cNvSpPr/>
            <p:nvPr/>
          </p:nvSpPr>
          <p:spPr>
            <a:xfrm>
              <a:off x="4077250" y="1998550"/>
              <a:ext cx="405300" cy="714700"/>
            </a:xfrm>
            <a:custGeom>
              <a:avLst/>
              <a:gdLst/>
              <a:ahLst/>
              <a:cxnLst/>
              <a:rect l="l" t="t" r="r" b="b"/>
              <a:pathLst>
                <a:path w="16212" h="28588" extrusionOk="0">
                  <a:moveTo>
                    <a:pt x="0" y="0"/>
                  </a:moveTo>
                  <a:lnTo>
                    <a:pt x="4070" y="6271"/>
                  </a:lnTo>
                  <a:lnTo>
                    <a:pt x="4070" y="24618"/>
                  </a:lnTo>
                  <a:lnTo>
                    <a:pt x="15845" y="28587"/>
                  </a:lnTo>
                  <a:lnTo>
                    <a:pt x="16212" y="101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4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0"/>
            <p:cNvSpPr/>
            <p:nvPr/>
          </p:nvSpPr>
          <p:spPr>
            <a:xfrm>
              <a:off x="3577725" y="1473175"/>
              <a:ext cx="849800" cy="683825"/>
            </a:xfrm>
            <a:custGeom>
              <a:avLst/>
              <a:gdLst/>
              <a:ahLst/>
              <a:cxnLst/>
              <a:rect l="l" t="t" r="r" b="b"/>
              <a:pathLst>
                <a:path w="33992" h="27353" extrusionOk="0">
                  <a:moveTo>
                    <a:pt x="18881" y="0"/>
                  </a:moveTo>
                  <a:lnTo>
                    <a:pt x="1" y="27353"/>
                  </a:lnTo>
                  <a:lnTo>
                    <a:pt x="33858" y="17112"/>
                  </a:lnTo>
                  <a:lnTo>
                    <a:pt x="33991" y="8239"/>
                  </a:lnTo>
                  <a:lnTo>
                    <a:pt x="18881" y="0"/>
                  </a:lnTo>
                  <a:close/>
                </a:path>
              </a:pathLst>
            </a:custGeom>
            <a:solidFill>
              <a:srgbClr val="AAA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0"/>
            <p:cNvSpPr/>
            <p:nvPr/>
          </p:nvSpPr>
          <p:spPr>
            <a:xfrm>
              <a:off x="2802175" y="1244675"/>
              <a:ext cx="1247575" cy="912325"/>
            </a:xfrm>
            <a:custGeom>
              <a:avLst/>
              <a:gdLst/>
              <a:ahLst/>
              <a:cxnLst/>
              <a:rect l="l" t="t" r="r" b="b"/>
              <a:pathLst>
                <a:path w="49903" h="36493" extrusionOk="0">
                  <a:moveTo>
                    <a:pt x="17113" y="0"/>
                  </a:moveTo>
                  <a:cubicBezTo>
                    <a:pt x="11642" y="5037"/>
                    <a:pt x="2803" y="14811"/>
                    <a:pt x="1" y="23450"/>
                  </a:cubicBezTo>
                  <a:cubicBezTo>
                    <a:pt x="10074" y="30222"/>
                    <a:pt x="20782" y="34358"/>
                    <a:pt x="31023" y="36493"/>
                  </a:cubicBezTo>
                  <a:lnTo>
                    <a:pt x="49903" y="9140"/>
                  </a:lnTo>
                  <a:lnTo>
                    <a:pt x="17113" y="0"/>
                  </a:lnTo>
                  <a:close/>
                </a:path>
              </a:pathLst>
            </a:custGeom>
            <a:solidFill>
              <a:srgbClr val="E9E9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0"/>
            <p:cNvSpPr/>
            <p:nvPr/>
          </p:nvSpPr>
          <p:spPr>
            <a:xfrm>
              <a:off x="2817200" y="1005900"/>
              <a:ext cx="853950" cy="747725"/>
            </a:xfrm>
            <a:custGeom>
              <a:avLst/>
              <a:gdLst/>
              <a:ahLst/>
              <a:cxnLst/>
              <a:rect l="l" t="t" r="r" b="b"/>
              <a:pathLst>
                <a:path w="34158" h="29909" extrusionOk="0">
                  <a:moveTo>
                    <a:pt x="25360" y="0"/>
                  </a:moveTo>
                  <a:cubicBezTo>
                    <a:pt x="20915" y="0"/>
                    <a:pt x="15031" y="2859"/>
                    <a:pt x="10007" y="7883"/>
                  </a:cubicBezTo>
                  <a:cubicBezTo>
                    <a:pt x="2735" y="15155"/>
                    <a:pt x="0" y="24228"/>
                    <a:pt x="3903" y="28131"/>
                  </a:cubicBezTo>
                  <a:cubicBezTo>
                    <a:pt x="5108" y="29336"/>
                    <a:pt x="6806" y="29909"/>
                    <a:pt x="8793" y="29909"/>
                  </a:cubicBezTo>
                  <a:cubicBezTo>
                    <a:pt x="13238" y="29909"/>
                    <a:pt x="19124" y="27043"/>
                    <a:pt x="24150" y="21993"/>
                  </a:cubicBezTo>
                  <a:cubicBezTo>
                    <a:pt x="31422" y="14722"/>
                    <a:pt x="34158" y="5682"/>
                    <a:pt x="30255" y="1779"/>
                  </a:cubicBezTo>
                  <a:cubicBezTo>
                    <a:pt x="29048" y="573"/>
                    <a:pt x="27348" y="0"/>
                    <a:pt x="25360" y="0"/>
                  </a:cubicBezTo>
                  <a:close/>
                </a:path>
              </a:pathLst>
            </a:custGeom>
            <a:solidFill>
              <a:srgbClr val="9798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0"/>
            <p:cNvSpPr/>
            <p:nvPr/>
          </p:nvSpPr>
          <p:spPr>
            <a:xfrm>
              <a:off x="2518650" y="653400"/>
              <a:ext cx="1066600" cy="1066625"/>
            </a:xfrm>
            <a:custGeom>
              <a:avLst/>
              <a:gdLst/>
              <a:ahLst/>
              <a:cxnLst/>
              <a:rect l="l" t="t" r="r" b="b"/>
              <a:pathLst>
                <a:path w="42664" h="42665" extrusionOk="0">
                  <a:moveTo>
                    <a:pt x="26319" y="1"/>
                  </a:moveTo>
                  <a:lnTo>
                    <a:pt x="0" y="26320"/>
                  </a:lnTo>
                  <a:lnTo>
                    <a:pt x="16345" y="42665"/>
                  </a:lnTo>
                  <a:lnTo>
                    <a:pt x="42664" y="16346"/>
                  </a:lnTo>
                  <a:lnTo>
                    <a:pt x="26319" y="1"/>
                  </a:lnTo>
                  <a:close/>
                </a:path>
              </a:pathLst>
            </a:custGeom>
            <a:solidFill>
              <a:srgbClr val="9798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0"/>
            <p:cNvSpPr/>
            <p:nvPr/>
          </p:nvSpPr>
          <p:spPr>
            <a:xfrm>
              <a:off x="2421075" y="609775"/>
              <a:ext cx="853950" cy="747750"/>
            </a:xfrm>
            <a:custGeom>
              <a:avLst/>
              <a:gdLst/>
              <a:ahLst/>
              <a:cxnLst/>
              <a:rect l="l" t="t" r="r" b="b"/>
              <a:pathLst>
                <a:path w="34158" h="29910" extrusionOk="0">
                  <a:moveTo>
                    <a:pt x="25367" y="1"/>
                  </a:moveTo>
                  <a:cubicBezTo>
                    <a:pt x="20930" y="1"/>
                    <a:pt x="15055" y="2859"/>
                    <a:pt x="10008" y="7884"/>
                  </a:cubicBezTo>
                  <a:cubicBezTo>
                    <a:pt x="2736" y="15155"/>
                    <a:pt x="0" y="24229"/>
                    <a:pt x="3903" y="28131"/>
                  </a:cubicBezTo>
                  <a:cubicBezTo>
                    <a:pt x="5110" y="29338"/>
                    <a:pt x="6810" y="29910"/>
                    <a:pt x="8798" y="29910"/>
                  </a:cubicBezTo>
                  <a:cubicBezTo>
                    <a:pt x="13243" y="29910"/>
                    <a:pt x="19127" y="27051"/>
                    <a:pt x="24151" y="22027"/>
                  </a:cubicBezTo>
                  <a:cubicBezTo>
                    <a:pt x="31423" y="14755"/>
                    <a:pt x="34158" y="5682"/>
                    <a:pt x="30255" y="1779"/>
                  </a:cubicBezTo>
                  <a:cubicBezTo>
                    <a:pt x="29049" y="573"/>
                    <a:pt x="27352" y="1"/>
                    <a:pt x="25367" y="1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0"/>
            <p:cNvSpPr/>
            <p:nvPr/>
          </p:nvSpPr>
          <p:spPr>
            <a:xfrm>
              <a:off x="2570350" y="762750"/>
              <a:ext cx="496200" cy="434350"/>
            </a:xfrm>
            <a:custGeom>
              <a:avLst/>
              <a:gdLst/>
              <a:ahLst/>
              <a:cxnLst/>
              <a:rect l="l" t="t" r="r" b="b"/>
              <a:pathLst>
                <a:path w="19848" h="17374" extrusionOk="0">
                  <a:moveTo>
                    <a:pt x="14745" y="0"/>
                  </a:moveTo>
                  <a:cubicBezTo>
                    <a:pt x="12163" y="0"/>
                    <a:pt x="8745" y="1670"/>
                    <a:pt x="5838" y="4600"/>
                  </a:cubicBezTo>
                  <a:cubicBezTo>
                    <a:pt x="1601" y="8803"/>
                    <a:pt x="0" y="14073"/>
                    <a:pt x="2269" y="16342"/>
                  </a:cubicBezTo>
                  <a:cubicBezTo>
                    <a:pt x="2969" y="17042"/>
                    <a:pt x="3955" y="17373"/>
                    <a:pt x="5109" y="17373"/>
                  </a:cubicBezTo>
                  <a:cubicBezTo>
                    <a:pt x="7692" y="17373"/>
                    <a:pt x="11115" y="15711"/>
                    <a:pt x="14044" y="12806"/>
                  </a:cubicBezTo>
                  <a:cubicBezTo>
                    <a:pt x="18247" y="8569"/>
                    <a:pt x="19848" y="3299"/>
                    <a:pt x="17579" y="1031"/>
                  </a:cubicBezTo>
                  <a:cubicBezTo>
                    <a:pt x="16880" y="332"/>
                    <a:pt x="15896" y="0"/>
                    <a:pt x="14745" y="0"/>
                  </a:cubicBezTo>
                  <a:close/>
                </a:path>
              </a:pathLst>
            </a:custGeom>
            <a:solidFill>
              <a:srgbClr val="1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0"/>
            <p:cNvSpPr/>
            <p:nvPr/>
          </p:nvSpPr>
          <p:spPr>
            <a:xfrm>
              <a:off x="2105850" y="267300"/>
              <a:ext cx="910675" cy="910675"/>
            </a:xfrm>
            <a:custGeom>
              <a:avLst/>
              <a:gdLst/>
              <a:ahLst/>
              <a:cxnLst/>
              <a:rect l="l" t="t" r="r" b="b"/>
              <a:pathLst>
                <a:path w="36427" h="36427" extrusionOk="0">
                  <a:moveTo>
                    <a:pt x="15311" y="1"/>
                  </a:moveTo>
                  <a:lnTo>
                    <a:pt x="0" y="15278"/>
                  </a:lnTo>
                  <a:lnTo>
                    <a:pt x="21149" y="36427"/>
                  </a:lnTo>
                  <a:lnTo>
                    <a:pt x="36426" y="21116"/>
                  </a:lnTo>
                  <a:lnTo>
                    <a:pt x="15311" y="1"/>
                  </a:lnTo>
                  <a:close/>
                </a:path>
              </a:pathLst>
            </a:custGeom>
            <a:solidFill>
              <a:srgbClr val="1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0"/>
            <p:cNvSpPr/>
            <p:nvPr/>
          </p:nvSpPr>
          <p:spPr>
            <a:xfrm>
              <a:off x="2045800" y="238175"/>
              <a:ext cx="496225" cy="434350"/>
            </a:xfrm>
            <a:custGeom>
              <a:avLst/>
              <a:gdLst/>
              <a:ahLst/>
              <a:cxnLst/>
              <a:rect l="l" t="t" r="r" b="b"/>
              <a:pathLst>
                <a:path w="19849" h="17374" extrusionOk="0">
                  <a:moveTo>
                    <a:pt x="14740" y="0"/>
                  </a:moveTo>
                  <a:cubicBezTo>
                    <a:pt x="12156" y="0"/>
                    <a:pt x="8733" y="1662"/>
                    <a:pt x="5805" y="4568"/>
                  </a:cubicBezTo>
                  <a:cubicBezTo>
                    <a:pt x="1602" y="8804"/>
                    <a:pt x="1" y="14075"/>
                    <a:pt x="2269" y="16343"/>
                  </a:cubicBezTo>
                  <a:cubicBezTo>
                    <a:pt x="2968" y="17042"/>
                    <a:pt x="3953" y="17374"/>
                    <a:pt x="5103" y="17374"/>
                  </a:cubicBezTo>
                  <a:cubicBezTo>
                    <a:pt x="7685" y="17374"/>
                    <a:pt x="11103" y="15704"/>
                    <a:pt x="14011" y="12774"/>
                  </a:cubicBezTo>
                  <a:cubicBezTo>
                    <a:pt x="18247" y="8571"/>
                    <a:pt x="19848" y="3300"/>
                    <a:pt x="17580" y="1032"/>
                  </a:cubicBezTo>
                  <a:cubicBezTo>
                    <a:pt x="16880" y="332"/>
                    <a:pt x="15893" y="0"/>
                    <a:pt x="14740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0"/>
            <p:cNvSpPr/>
            <p:nvPr/>
          </p:nvSpPr>
          <p:spPr>
            <a:xfrm>
              <a:off x="3317550" y="1214375"/>
              <a:ext cx="853950" cy="747725"/>
            </a:xfrm>
            <a:custGeom>
              <a:avLst/>
              <a:gdLst/>
              <a:ahLst/>
              <a:cxnLst/>
              <a:rect l="l" t="t" r="r" b="b"/>
              <a:pathLst>
                <a:path w="34158" h="29909" extrusionOk="0">
                  <a:moveTo>
                    <a:pt x="25360" y="1"/>
                  </a:moveTo>
                  <a:cubicBezTo>
                    <a:pt x="20915" y="1"/>
                    <a:pt x="15031" y="2859"/>
                    <a:pt x="10007" y="7884"/>
                  </a:cubicBezTo>
                  <a:cubicBezTo>
                    <a:pt x="2735" y="15155"/>
                    <a:pt x="0" y="24229"/>
                    <a:pt x="3903" y="28131"/>
                  </a:cubicBezTo>
                  <a:cubicBezTo>
                    <a:pt x="5108" y="29337"/>
                    <a:pt x="6807" y="29909"/>
                    <a:pt x="8793" y="29909"/>
                  </a:cubicBezTo>
                  <a:cubicBezTo>
                    <a:pt x="13238" y="29909"/>
                    <a:pt x="19125" y="27043"/>
                    <a:pt x="24151" y="21994"/>
                  </a:cubicBezTo>
                  <a:cubicBezTo>
                    <a:pt x="31422" y="14722"/>
                    <a:pt x="34158" y="5682"/>
                    <a:pt x="30255" y="1779"/>
                  </a:cubicBezTo>
                  <a:cubicBezTo>
                    <a:pt x="29049" y="573"/>
                    <a:pt x="27348" y="1"/>
                    <a:pt x="25360" y="1"/>
                  </a:cubicBezTo>
                  <a:close/>
                </a:path>
              </a:pathLst>
            </a:custGeom>
            <a:solidFill>
              <a:srgbClr val="9798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0"/>
            <p:cNvSpPr/>
            <p:nvPr/>
          </p:nvSpPr>
          <p:spPr>
            <a:xfrm>
              <a:off x="3019000" y="861900"/>
              <a:ext cx="1066600" cy="1066625"/>
            </a:xfrm>
            <a:custGeom>
              <a:avLst/>
              <a:gdLst/>
              <a:ahLst/>
              <a:cxnLst/>
              <a:rect l="l" t="t" r="r" b="b"/>
              <a:pathLst>
                <a:path w="42664" h="42665" extrusionOk="0">
                  <a:moveTo>
                    <a:pt x="26319" y="0"/>
                  </a:moveTo>
                  <a:lnTo>
                    <a:pt x="0" y="26319"/>
                  </a:lnTo>
                  <a:lnTo>
                    <a:pt x="16345" y="42664"/>
                  </a:lnTo>
                  <a:lnTo>
                    <a:pt x="42664" y="16345"/>
                  </a:lnTo>
                  <a:lnTo>
                    <a:pt x="26319" y="0"/>
                  </a:lnTo>
                  <a:close/>
                </a:path>
              </a:pathLst>
            </a:custGeom>
            <a:solidFill>
              <a:srgbClr val="9798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0"/>
            <p:cNvSpPr/>
            <p:nvPr/>
          </p:nvSpPr>
          <p:spPr>
            <a:xfrm>
              <a:off x="2921425" y="818275"/>
              <a:ext cx="853975" cy="747750"/>
            </a:xfrm>
            <a:custGeom>
              <a:avLst/>
              <a:gdLst/>
              <a:ahLst/>
              <a:cxnLst/>
              <a:rect l="l" t="t" r="r" b="b"/>
              <a:pathLst>
                <a:path w="34159" h="29910" extrusionOk="0">
                  <a:moveTo>
                    <a:pt x="25367" y="0"/>
                  </a:moveTo>
                  <a:cubicBezTo>
                    <a:pt x="20930" y="0"/>
                    <a:pt x="15055" y="2859"/>
                    <a:pt x="10008" y="7883"/>
                  </a:cubicBezTo>
                  <a:cubicBezTo>
                    <a:pt x="2736" y="15155"/>
                    <a:pt x="1" y="24228"/>
                    <a:pt x="3903" y="28131"/>
                  </a:cubicBezTo>
                  <a:cubicBezTo>
                    <a:pt x="5110" y="29337"/>
                    <a:pt x="6810" y="29909"/>
                    <a:pt x="8798" y="29909"/>
                  </a:cubicBezTo>
                  <a:cubicBezTo>
                    <a:pt x="13243" y="29909"/>
                    <a:pt x="19127" y="27051"/>
                    <a:pt x="24151" y="22026"/>
                  </a:cubicBezTo>
                  <a:cubicBezTo>
                    <a:pt x="31423" y="14755"/>
                    <a:pt x="34158" y="5681"/>
                    <a:pt x="30255" y="1779"/>
                  </a:cubicBezTo>
                  <a:cubicBezTo>
                    <a:pt x="29049" y="572"/>
                    <a:pt x="27352" y="0"/>
                    <a:pt x="25367" y="0"/>
                  </a:cubicBezTo>
                  <a:close/>
                </a:path>
              </a:pathLst>
            </a:custGeom>
            <a:solidFill>
              <a:srgbClr val="E3E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0"/>
            <p:cNvSpPr/>
            <p:nvPr/>
          </p:nvSpPr>
          <p:spPr>
            <a:xfrm>
              <a:off x="3070700" y="971225"/>
              <a:ext cx="496200" cy="434350"/>
            </a:xfrm>
            <a:custGeom>
              <a:avLst/>
              <a:gdLst/>
              <a:ahLst/>
              <a:cxnLst/>
              <a:rect l="l" t="t" r="r" b="b"/>
              <a:pathLst>
                <a:path w="19848" h="17374" extrusionOk="0">
                  <a:moveTo>
                    <a:pt x="14745" y="0"/>
                  </a:moveTo>
                  <a:cubicBezTo>
                    <a:pt x="12164" y="0"/>
                    <a:pt x="8745" y="1670"/>
                    <a:pt x="5838" y="4600"/>
                  </a:cubicBezTo>
                  <a:cubicBezTo>
                    <a:pt x="1602" y="8803"/>
                    <a:pt x="1" y="14074"/>
                    <a:pt x="2269" y="16342"/>
                  </a:cubicBezTo>
                  <a:cubicBezTo>
                    <a:pt x="2969" y="17042"/>
                    <a:pt x="3955" y="17374"/>
                    <a:pt x="5109" y="17374"/>
                  </a:cubicBezTo>
                  <a:cubicBezTo>
                    <a:pt x="7693" y="17374"/>
                    <a:pt x="11115" y="15712"/>
                    <a:pt x="14044" y="12806"/>
                  </a:cubicBezTo>
                  <a:cubicBezTo>
                    <a:pt x="18247" y="8570"/>
                    <a:pt x="19848" y="3299"/>
                    <a:pt x="17580" y="1031"/>
                  </a:cubicBezTo>
                  <a:cubicBezTo>
                    <a:pt x="16880" y="332"/>
                    <a:pt x="15896" y="0"/>
                    <a:pt x="14745" y="0"/>
                  </a:cubicBezTo>
                  <a:close/>
                </a:path>
              </a:pathLst>
            </a:custGeom>
            <a:solidFill>
              <a:srgbClr val="1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0"/>
            <p:cNvSpPr/>
            <p:nvPr/>
          </p:nvSpPr>
          <p:spPr>
            <a:xfrm>
              <a:off x="2606200" y="475775"/>
              <a:ext cx="910675" cy="910675"/>
            </a:xfrm>
            <a:custGeom>
              <a:avLst/>
              <a:gdLst/>
              <a:ahLst/>
              <a:cxnLst/>
              <a:rect l="l" t="t" r="r" b="b"/>
              <a:pathLst>
                <a:path w="36427" h="36427" extrusionOk="0">
                  <a:moveTo>
                    <a:pt x="15312" y="1"/>
                  </a:moveTo>
                  <a:lnTo>
                    <a:pt x="1" y="15278"/>
                  </a:lnTo>
                  <a:lnTo>
                    <a:pt x="21149" y="36427"/>
                  </a:lnTo>
                  <a:lnTo>
                    <a:pt x="36427" y="21116"/>
                  </a:lnTo>
                  <a:lnTo>
                    <a:pt x="15312" y="1"/>
                  </a:lnTo>
                  <a:close/>
                </a:path>
              </a:pathLst>
            </a:custGeom>
            <a:solidFill>
              <a:srgbClr val="1415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0"/>
            <p:cNvSpPr/>
            <p:nvPr/>
          </p:nvSpPr>
          <p:spPr>
            <a:xfrm>
              <a:off x="2546150" y="446650"/>
              <a:ext cx="496225" cy="434375"/>
            </a:xfrm>
            <a:custGeom>
              <a:avLst/>
              <a:gdLst/>
              <a:ahLst/>
              <a:cxnLst/>
              <a:rect l="l" t="t" r="r" b="b"/>
              <a:pathLst>
                <a:path w="19849" h="17375" extrusionOk="0">
                  <a:moveTo>
                    <a:pt x="14740" y="1"/>
                  </a:moveTo>
                  <a:cubicBezTo>
                    <a:pt x="12156" y="1"/>
                    <a:pt x="8734" y="1663"/>
                    <a:pt x="5805" y="4568"/>
                  </a:cubicBezTo>
                  <a:cubicBezTo>
                    <a:pt x="1602" y="8805"/>
                    <a:pt x="1" y="14075"/>
                    <a:pt x="2269" y="16343"/>
                  </a:cubicBezTo>
                  <a:cubicBezTo>
                    <a:pt x="2968" y="17043"/>
                    <a:pt x="3953" y="17374"/>
                    <a:pt x="5104" y="17374"/>
                  </a:cubicBezTo>
                  <a:cubicBezTo>
                    <a:pt x="7685" y="17374"/>
                    <a:pt x="11104" y="15705"/>
                    <a:pt x="14011" y="12774"/>
                  </a:cubicBezTo>
                  <a:cubicBezTo>
                    <a:pt x="18247" y="8571"/>
                    <a:pt x="19848" y="3301"/>
                    <a:pt x="17580" y="1032"/>
                  </a:cubicBezTo>
                  <a:cubicBezTo>
                    <a:pt x="16880" y="332"/>
                    <a:pt x="15894" y="1"/>
                    <a:pt x="14740" y="1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0"/>
            <p:cNvSpPr/>
            <p:nvPr/>
          </p:nvSpPr>
          <p:spPr>
            <a:xfrm>
              <a:off x="3056525" y="2423000"/>
              <a:ext cx="1024075" cy="648275"/>
            </a:xfrm>
            <a:custGeom>
              <a:avLst/>
              <a:gdLst/>
              <a:ahLst/>
              <a:cxnLst/>
              <a:rect l="l" t="t" r="r" b="b"/>
              <a:pathLst>
                <a:path w="40963" h="25931" extrusionOk="0">
                  <a:moveTo>
                    <a:pt x="40963" y="68"/>
                  </a:moveTo>
                  <a:lnTo>
                    <a:pt x="40948" y="142"/>
                  </a:lnTo>
                  <a:lnTo>
                    <a:pt x="40948" y="142"/>
                  </a:lnTo>
                  <a:cubicBezTo>
                    <a:pt x="40953" y="117"/>
                    <a:pt x="40958" y="92"/>
                    <a:pt x="40963" y="68"/>
                  </a:cubicBezTo>
                  <a:close/>
                  <a:moveTo>
                    <a:pt x="0" y="1"/>
                  </a:moveTo>
                  <a:lnTo>
                    <a:pt x="4537" y="19982"/>
                  </a:lnTo>
                  <a:cubicBezTo>
                    <a:pt x="8731" y="24078"/>
                    <a:pt x="14729" y="25930"/>
                    <a:pt x="20664" y="25930"/>
                  </a:cubicBezTo>
                  <a:cubicBezTo>
                    <a:pt x="26862" y="25930"/>
                    <a:pt x="32991" y="23911"/>
                    <a:pt x="36927" y="20315"/>
                  </a:cubicBezTo>
                  <a:lnTo>
                    <a:pt x="40948" y="142"/>
                  </a:lnTo>
                  <a:lnTo>
                    <a:pt x="40948" y="142"/>
                  </a:lnTo>
                  <a:cubicBezTo>
                    <a:pt x="39914" y="5146"/>
                    <a:pt x="31634" y="9308"/>
                    <a:pt x="20415" y="9308"/>
                  </a:cubicBezTo>
                  <a:cubicBezTo>
                    <a:pt x="9140" y="9308"/>
                    <a:pt x="1235" y="5238"/>
                    <a:pt x="0" y="1"/>
                  </a:cubicBezTo>
                  <a:close/>
                </a:path>
              </a:pathLst>
            </a:custGeom>
            <a:solidFill>
              <a:srgbClr val="1F23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1"/>
          <p:cNvPicPr preferRelativeResize="0"/>
          <p:nvPr/>
        </p:nvPicPr>
        <p:blipFill rotWithShape="1">
          <a:blip r:embed="rId3">
            <a:alphaModFix/>
          </a:blip>
          <a:srcRect l="10742" r="20215"/>
          <a:stretch/>
        </p:blipFill>
        <p:spPr>
          <a:xfrm>
            <a:off x="3815825" y="0"/>
            <a:ext cx="532818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630050" y="2339550"/>
            <a:ext cx="2476200" cy="46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Onion cells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are often used for microscopy practicals.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16" name="Google Shape;216;p31"/>
          <p:cNvCxnSpPr/>
          <p:nvPr/>
        </p:nvCxnSpPr>
        <p:spPr>
          <a:xfrm>
            <a:off x="38158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 Calculating Magnification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9" name="Google Shape;229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19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Magnification is how much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bigger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image is than the real object that you’re looking at: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Magnification can be calculated using the following formula:	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	</a:t>
            </a:r>
            <a:endParaRPr b="1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Consider a magnified image that is </a:t>
            </a:r>
            <a:r>
              <a:rPr lang="en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10 mm </a:t>
            </a: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wide. The real size of the specimen is </a:t>
            </a:r>
            <a:r>
              <a:rPr lang="en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0.05 mm </a:t>
            </a: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wide.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Therefore the magnification is 10 ÷ 0.05 = </a:t>
            </a:r>
            <a:r>
              <a:rPr lang="en" sz="14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×200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13716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0" name="Google Shape;230;p3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31" name="Google Shape;231;p33"/>
          <p:cNvGrpSpPr/>
          <p:nvPr/>
        </p:nvGrpSpPr>
        <p:grpSpPr>
          <a:xfrm>
            <a:off x="2722725" y="2593250"/>
            <a:ext cx="1196905" cy="794638"/>
            <a:chOff x="344575" y="479050"/>
            <a:chExt cx="6785175" cy="4504750"/>
          </a:xfrm>
        </p:grpSpPr>
        <p:sp>
          <p:nvSpPr>
            <p:cNvPr id="232" name="Google Shape;232;p33"/>
            <p:cNvSpPr/>
            <p:nvPr/>
          </p:nvSpPr>
          <p:spPr>
            <a:xfrm>
              <a:off x="344575" y="1952600"/>
              <a:ext cx="2112325" cy="1490400"/>
            </a:xfrm>
            <a:custGeom>
              <a:avLst/>
              <a:gdLst/>
              <a:ahLst/>
              <a:cxnLst/>
              <a:rect l="l" t="t" r="r" b="b"/>
              <a:pathLst>
                <a:path w="84493" h="59616" extrusionOk="0">
                  <a:moveTo>
                    <a:pt x="16809" y="1"/>
                  </a:moveTo>
                  <a:cubicBezTo>
                    <a:pt x="15016" y="1"/>
                    <a:pt x="14344" y="1"/>
                    <a:pt x="14344" y="1794"/>
                  </a:cubicBezTo>
                  <a:cubicBezTo>
                    <a:pt x="14344" y="2690"/>
                    <a:pt x="15016" y="2690"/>
                    <a:pt x="16361" y="2690"/>
                  </a:cubicBezTo>
                  <a:cubicBezTo>
                    <a:pt x="21740" y="2690"/>
                    <a:pt x="21740" y="3362"/>
                    <a:pt x="21740" y="4259"/>
                  </a:cubicBezTo>
                  <a:cubicBezTo>
                    <a:pt x="21740" y="4483"/>
                    <a:pt x="21740" y="4931"/>
                    <a:pt x="21291" y="6276"/>
                  </a:cubicBezTo>
                  <a:lnTo>
                    <a:pt x="10310" y="50651"/>
                  </a:lnTo>
                  <a:cubicBezTo>
                    <a:pt x="9189" y="54909"/>
                    <a:pt x="7172" y="56926"/>
                    <a:pt x="1345" y="57150"/>
                  </a:cubicBezTo>
                  <a:cubicBezTo>
                    <a:pt x="1121" y="57150"/>
                    <a:pt x="0" y="57150"/>
                    <a:pt x="0" y="58719"/>
                  </a:cubicBezTo>
                  <a:cubicBezTo>
                    <a:pt x="0" y="59616"/>
                    <a:pt x="897" y="59616"/>
                    <a:pt x="1121" y="59616"/>
                  </a:cubicBezTo>
                  <a:cubicBezTo>
                    <a:pt x="2914" y="59616"/>
                    <a:pt x="7396" y="59392"/>
                    <a:pt x="9189" y="59392"/>
                  </a:cubicBezTo>
                  <a:lnTo>
                    <a:pt x="13223" y="59392"/>
                  </a:lnTo>
                  <a:cubicBezTo>
                    <a:pt x="14568" y="59392"/>
                    <a:pt x="15913" y="59616"/>
                    <a:pt x="17257" y="59616"/>
                  </a:cubicBezTo>
                  <a:cubicBezTo>
                    <a:pt x="17706" y="59616"/>
                    <a:pt x="18826" y="59616"/>
                    <a:pt x="18826" y="58047"/>
                  </a:cubicBezTo>
                  <a:cubicBezTo>
                    <a:pt x="18826" y="57150"/>
                    <a:pt x="17930" y="57150"/>
                    <a:pt x="17481" y="57150"/>
                  </a:cubicBezTo>
                  <a:cubicBezTo>
                    <a:pt x="14568" y="56926"/>
                    <a:pt x="11878" y="56478"/>
                    <a:pt x="11878" y="53340"/>
                  </a:cubicBezTo>
                  <a:cubicBezTo>
                    <a:pt x="11878" y="52444"/>
                    <a:pt x="11878" y="52444"/>
                    <a:pt x="12327" y="51099"/>
                  </a:cubicBezTo>
                  <a:lnTo>
                    <a:pt x="24205" y="3138"/>
                  </a:lnTo>
                  <a:lnTo>
                    <a:pt x="24429" y="3138"/>
                  </a:lnTo>
                  <a:lnTo>
                    <a:pt x="31601" y="57375"/>
                  </a:lnTo>
                  <a:cubicBezTo>
                    <a:pt x="31825" y="59392"/>
                    <a:pt x="31825" y="59616"/>
                    <a:pt x="32721" y="59616"/>
                  </a:cubicBezTo>
                  <a:cubicBezTo>
                    <a:pt x="33618" y="59616"/>
                    <a:pt x="34066" y="58943"/>
                    <a:pt x="34514" y="58047"/>
                  </a:cubicBezTo>
                  <a:lnTo>
                    <a:pt x="69701" y="2690"/>
                  </a:lnTo>
                  <a:lnTo>
                    <a:pt x="57150" y="53116"/>
                  </a:lnTo>
                  <a:cubicBezTo>
                    <a:pt x="56254" y="56254"/>
                    <a:pt x="56030" y="57150"/>
                    <a:pt x="49978" y="57150"/>
                  </a:cubicBezTo>
                  <a:cubicBezTo>
                    <a:pt x="48410" y="57150"/>
                    <a:pt x="47513" y="57150"/>
                    <a:pt x="47513" y="58719"/>
                  </a:cubicBezTo>
                  <a:cubicBezTo>
                    <a:pt x="47513" y="59616"/>
                    <a:pt x="48186" y="59616"/>
                    <a:pt x="48858" y="59616"/>
                  </a:cubicBezTo>
                  <a:cubicBezTo>
                    <a:pt x="50203" y="59616"/>
                    <a:pt x="51996" y="59392"/>
                    <a:pt x="53564" y="59392"/>
                  </a:cubicBezTo>
                  <a:lnTo>
                    <a:pt x="63874" y="59392"/>
                  </a:lnTo>
                  <a:cubicBezTo>
                    <a:pt x="65218" y="59392"/>
                    <a:pt x="67011" y="59616"/>
                    <a:pt x="68580" y="59616"/>
                  </a:cubicBezTo>
                  <a:cubicBezTo>
                    <a:pt x="69253" y="59616"/>
                    <a:pt x="70149" y="59616"/>
                    <a:pt x="70149" y="58047"/>
                  </a:cubicBezTo>
                  <a:cubicBezTo>
                    <a:pt x="70149" y="57150"/>
                    <a:pt x="69477" y="57150"/>
                    <a:pt x="68132" y="57150"/>
                  </a:cubicBezTo>
                  <a:cubicBezTo>
                    <a:pt x="62753" y="57150"/>
                    <a:pt x="62753" y="56478"/>
                    <a:pt x="62753" y="55582"/>
                  </a:cubicBezTo>
                  <a:cubicBezTo>
                    <a:pt x="62753" y="55357"/>
                    <a:pt x="62753" y="54909"/>
                    <a:pt x="62977" y="54237"/>
                  </a:cubicBezTo>
                  <a:lnTo>
                    <a:pt x="74856" y="6500"/>
                  </a:lnTo>
                  <a:cubicBezTo>
                    <a:pt x="75752" y="3362"/>
                    <a:pt x="75976" y="2690"/>
                    <a:pt x="82027" y="2690"/>
                  </a:cubicBezTo>
                  <a:cubicBezTo>
                    <a:pt x="83820" y="2690"/>
                    <a:pt x="84493" y="2690"/>
                    <a:pt x="84493" y="897"/>
                  </a:cubicBezTo>
                  <a:cubicBezTo>
                    <a:pt x="84493" y="1"/>
                    <a:pt x="83820" y="1"/>
                    <a:pt x="82251" y="1"/>
                  </a:cubicBezTo>
                  <a:lnTo>
                    <a:pt x="71718" y="1"/>
                  </a:lnTo>
                  <a:cubicBezTo>
                    <a:pt x="69701" y="1"/>
                    <a:pt x="69477" y="225"/>
                    <a:pt x="68580" y="1569"/>
                  </a:cubicBezTo>
                  <a:lnTo>
                    <a:pt x="36756" y="51772"/>
                  </a:lnTo>
                  <a:lnTo>
                    <a:pt x="30256" y="2018"/>
                  </a:lnTo>
                  <a:cubicBezTo>
                    <a:pt x="30032" y="1"/>
                    <a:pt x="29808" y="1"/>
                    <a:pt x="27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33"/>
            <p:cNvSpPr/>
            <p:nvPr/>
          </p:nvSpPr>
          <p:spPr>
            <a:xfrm>
              <a:off x="3235675" y="2669775"/>
              <a:ext cx="1367150" cy="459475"/>
            </a:xfrm>
            <a:custGeom>
              <a:avLst/>
              <a:gdLst/>
              <a:ahLst/>
              <a:cxnLst/>
              <a:rect l="l" t="t" r="r" b="b"/>
              <a:pathLst>
                <a:path w="54686" h="18379" extrusionOk="0">
                  <a:moveTo>
                    <a:pt x="3139" y="1"/>
                  </a:moveTo>
                  <a:cubicBezTo>
                    <a:pt x="1570" y="1"/>
                    <a:pt x="1" y="1"/>
                    <a:pt x="1" y="1569"/>
                  </a:cubicBezTo>
                  <a:cubicBezTo>
                    <a:pt x="1" y="2914"/>
                    <a:pt x="1346" y="2914"/>
                    <a:pt x="2690" y="2914"/>
                  </a:cubicBezTo>
                  <a:lnTo>
                    <a:pt x="52220" y="2914"/>
                  </a:lnTo>
                  <a:cubicBezTo>
                    <a:pt x="53341" y="2914"/>
                    <a:pt x="54686" y="2914"/>
                    <a:pt x="54686" y="1569"/>
                  </a:cubicBezTo>
                  <a:cubicBezTo>
                    <a:pt x="54686" y="1"/>
                    <a:pt x="53341" y="1"/>
                    <a:pt x="51772" y="1"/>
                  </a:cubicBezTo>
                  <a:close/>
                  <a:moveTo>
                    <a:pt x="2690" y="15465"/>
                  </a:moveTo>
                  <a:cubicBezTo>
                    <a:pt x="1346" y="15465"/>
                    <a:pt x="1" y="15465"/>
                    <a:pt x="1" y="16809"/>
                  </a:cubicBezTo>
                  <a:cubicBezTo>
                    <a:pt x="1" y="18378"/>
                    <a:pt x="1570" y="18378"/>
                    <a:pt x="3139" y="18378"/>
                  </a:cubicBezTo>
                  <a:lnTo>
                    <a:pt x="51772" y="18378"/>
                  </a:lnTo>
                  <a:cubicBezTo>
                    <a:pt x="53341" y="18378"/>
                    <a:pt x="54686" y="18378"/>
                    <a:pt x="54686" y="16809"/>
                  </a:cubicBezTo>
                  <a:cubicBezTo>
                    <a:pt x="54686" y="15465"/>
                    <a:pt x="53341" y="15465"/>
                    <a:pt x="52220" y="154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33"/>
            <p:cNvSpPr/>
            <p:nvPr/>
          </p:nvSpPr>
          <p:spPr>
            <a:xfrm>
              <a:off x="5818650" y="479050"/>
              <a:ext cx="958125" cy="1490400"/>
            </a:xfrm>
            <a:custGeom>
              <a:avLst/>
              <a:gdLst/>
              <a:ahLst/>
              <a:cxnLst/>
              <a:rect l="l" t="t" r="r" b="b"/>
              <a:pathLst>
                <a:path w="38325" h="59616" extrusionOk="0">
                  <a:moveTo>
                    <a:pt x="15913" y="0"/>
                  </a:moveTo>
                  <a:cubicBezTo>
                    <a:pt x="15240" y="0"/>
                    <a:pt x="14120" y="0"/>
                    <a:pt x="14120" y="1569"/>
                  </a:cubicBezTo>
                  <a:cubicBezTo>
                    <a:pt x="14120" y="2465"/>
                    <a:pt x="15016" y="2465"/>
                    <a:pt x="16585" y="2465"/>
                  </a:cubicBezTo>
                  <a:cubicBezTo>
                    <a:pt x="21964" y="2465"/>
                    <a:pt x="21964" y="3138"/>
                    <a:pt x="21964" y="4258"/>
                  </a:cubicBezTo>
                  <a:cubicBezTo>
                    <a:pt x="21964" y="4706"/>
                    <a:pt x="21964" y="5379"/>
                    <a:pt x="21740" y="6051"/>
                  </a:cubicBezTo>
                  <a:lnTo>
                    <a:pt x="9861" y="53116"/>
                  </a:lnTo>
                  <a:cubicBezTo>
                    <a:pt x="9189" y="56253"/>
                    <a:pt x="8965" y="57150"/>
                    <a:pt x="2690" y="57150"/>
                  </a:cubicBezTo>
                  <a:cubicBezTo>
                    <a:pt x="673" y="57150"/>
                    <a:pt x="0" y="57150"/>
                    <a:pt x="0" y="58719"/>
                  </a:cubicBezTo>
                  <a:cubicBezTo>
                    <a:pt x="0" y="59615"/>
                    <a:pt x="897" y="59615"/>
                    <a:pt x="1121" y="59615"/>
                  </a:cubicBezTo>
                  <a:cubicBezTo>
                    <a:pt x="2690" y="59615"/>
                    <a:pt x="4707" y="59391"/>
                    <a:pt x="6275" y="59391"/>
                  </a:cubicBezTo>
                  <a:lnTo>
                    <a:pt x="17033" y="59391"/>
                  </a:lnTo>
                  <a:cubicBezTo>
                    <a:pt x="18826" y="59391"/>
                    <a:pt x="20619" y="59615"/>
                    <a:pt x="22412" y="59615"/>
                  </a:cubicBezTo>
                  <a:cubicBezTo>
                    <a:pt x="23084" y="59615"/>
                    <a:pt x="24205" y="59615"/>
                    <a:pt x="24205" y="58046"/>
                  </a:cubicBezTo>
                  <a:cubicBezTo>
                    <a:pt x="24205" y="57150"/>
                    <a:pt x="23533" y="57150"/>
                    <a:pt x="21740" y="57150"/>
                  </a:cubicBezTo>
                  <a:cubicBezTo>
                    <a:pt x="16361" y="57150"/>
                    <a:pt x="16361" y="56253"/>
                    <a:pt x="16361" y="55357"/>
                  </a:cubicBezTo>
                  <a:cubicBezTo>
                    <a:pt x="16361" y="55133"/>
                    <a:pt x="16361" y="54684"/>
                    <a:pt x="16585" y="53340"/>
                  </a:cubicBezTo>
                  <a:lnTo>
                    <a:pt x="28463" y="6499"/>
                  </a:lnTo>
                  <a:cubicBezTo>
                    <a:pt x="29135" y="3362"/>
                    <a:pt x="29360" y="2465"/>
                    <a:pt x="35859" y="2465"/>
                  </a:cubicBezTo>
                  <a:cubicBezTo>
                    <a:pt x="37652" y="2465"/>
                    <a:pt x="38324" y="2465"/>
                    <a:pt x="38324" y="896"/>
                  </a:cubicBezTo>
                  <a:cubicBezTo>
                    <a:pt x="38324" y="0"/>
                    <a:pt x="37428" y="0"/>
                    <a:pt x="37204" y="0"/>
                  </a:cubicBezTo>
                  <a:cubicBezTo>
                    <a:pt x="35635" y="0"/>
                    <a:pt x="33618" y="224"/>
                    <a:pt x="32049" y="224"/>
                  </a:cubicBezTo>
                  <a:lnTo>
                    <a:pt x="21291" y="224"/>
                  </a:lnTo>
                  <a:cubicBezTo>
                    <a:pt x="19723" y="224"/>
                    <a:pt x="17705" y="0"/>
                    <a:pt x="15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33"/>
            <p:cNvSpPr/>
            <p:nvPr/>
          </p:nvSpPr>
          <p:spPr>
            <a:xfrm>
              <a:off x="5437650" y="2854675"/>
              <a:ext cx="1692100" cy="89675"/>
            </a:xfrm>
            <a:custGeom>
              <a:avLst/>
              <a:gdLst/>
              <a:ahLst/>
              <a:cxnLst/>
              <a:rect l="l" t="t" r="r" b="b"/>
              <a:pathLst>
                <a:path w="67684" h="3587" extrusionOk="0">
                  <a:moveTo>
                    <a:pt x="0" y="0"/>
                  </a:moveTo>
                  <a:lnTo>
                    <a:pt x="0" y="3586"/>
                  </a:lnTo>
                  <a:lnTo>
                    <a:pt x="67684" y="3586"/>
                  </a:lnTo>
                  <a:lnTo>
                    <a:pt x="6768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33"/>
            <p:cNvSpPr/>
            <p:nvPr/>
          </p:nvSpPr>
          <p:spPr>
            <a:xfrm>
              <a:off x="5544100" y="3403750"/>
              <a:ext cx="1479200" cy="1580050"/>
            </a:xfrm>
            <a:custGeom>
              <a:avLst/>
              <a:gdLst/>
              <a:ahLst/>
              <a:cxnLst/>
              <a:rect l="l" t="t" r="r" b="b"/>
              <a:pathLst>
                <a:path w="59168" h="63202" extrusionOk="0">
                  <a:moveTo>
                    <a:pt x="36980" y="2018"/>
                  </a:moveTo>
                  <a:cubicBezTo>
                    <a:pt x="44600" y="2018"/>
                    <a:pt x="51996" y="7397"/>
                    <a:pt x="51996" y="20171"/>
                  </a:cubicBezTo>
                  <a:cubicBezTo>
                    <a:pt x="51996" y="27791"/>
                    <a:pt x="48858" y="39894"/>
                    <a:pt x="43031" y="48186"/>
                  </a:cubicBezTo>
                  <a:cubicBezTo>
                    <a:pt x="36532" y="57151"/>
                    <a:pt x="28687" y="61185"/>
                    <a:pt x="22188" y="61185"/>
                  </a:cubicBezTo>
                  <a:cubicBezTo>
                    <a:pt x="15016" y="61185"/>
                    <a:pt x="7396" y="56030"/>
                    <a:pt x="7396" y="42359"/>
                  </a:cubicBezTo>
                  <a:cubicBezTo>
                    <a:pt x="7396" y="34515"/>
                    <a:pt x="10310" y="21516"/>
                    <a:pt x="17482" y="12776"/>
                  </a:cubicBezTo>
                  <a:cubicBezTo>
                    <a:pt x="23757" y="5156"/>
                    <a:pt x="31153" y="2018"/>
                    <a:pt x="36980" y="2018"/>
                  </a:cubicBezTo>
                  <a:close/>
                  <a:moveTo>
                    <a:pt x="37428" y="1"/>
                  </a:moveTo>
                  <a:cubicBezTo>
                    <a:pt x="18826" y="1"/>
                    <a:pt x="0" y="20171"/>
                    <a:pt x="0" y="40118"/>
                  </a:cubicBezTo>
                  <a:cubicBezTo>
                    <a:pt x="0" y="54013"/>
                    <a:pt x="8965" y="63202"/>
                    <a:pt x="21740" y="63202"/>
                  </a:cubicBezTo>
                  <a:cubicBezTo>
                    <a:pt x="39893" y="63202"/>
                    <a:pt x="59167" y="44152"/>
                    <a:pt x="59167" y="23309"/>
                  </a:cubicBezTo>
                  <a:cubicBezTo>
                    <a:pt x="59167" y="8741"/>
                    <a:pt x="49755" y="1"/>
                    <a:pt x="374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33"/>
          <p:cNvSpPr txBox="1"/>
          <p:nvPr/>
        </p:nvSpPr>
        <p:spPr>
          <a:xfrm>
            <a:off x="4250000" y="2571750"/>
            <a:ext cx="2339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magnification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image size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= object or actual size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 Microscopes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3" name="Google Shape;243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are </a:t>
            </a:r>
            <a:r>
              <a:rPr lang="en" b="1">
                <a:solidFill>
                  <a:srgbClr val="CCCCCC"/>
                </a:solidFill>
              </a:rPr>
              <a:t>2 </a:t>
            </a:r>
            <a:r>
              <a:rPr lang="en">
                <a:solidFill>
                  <a:srgbClr val="CCCCCC"/>
                </a:solidFill>
              </a:rPr>
              <a:t>types of electron microscopes: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Transmission </a:t>
            </a:r>
            <a:r>
              <a:rPr lang="en">
                <a:solidFill>
                  <a:srgbClr val="CCCCCC"/>
                </a:solidFill>
              </a:rPr>
              <a:t>electron microscopes (TEMs).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Scanning </a:t>
            </a:r>
            <a:r>
              <a:rPr lang="en">
                <a:solidFill>
                  <a:srgbClr val="CCCCCC"/>
                </a:solidFill>
              </a:rPr>
              <a:t>electron microscopes (SEMs).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TEMs use </a:t>
            </a:r>
            <a:r>
              <a:rPr lang="en" b="1">
                <a:solidFill>
                  <a:srgbClr val="CCCCCC"/>
                </a:solidFill>
              </a:rPr>
              <a:t>electromagnets </a:t>
            </a:r>
            <a:r>
              <a:rPr lang="en">
                <a:solidFill>
                  <a:srgbClr val="CCCCCC"/>
                </a:solidFill>
              </a:rPr>
              <a:t>to focus a beam of electrons.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beam is then transmitted </a:t>
            </a:r>
            <a:r>
              <a:rPr lang="en" b="1">
                <a:solidFill>
                  <a:srgbClr val="CCCCCC"/>
                </a:solidFill>
              </a:rPr>
              <a:t>through </a:t>
            </a:r>
            <a:r>
              <a:rPr lang="en">
                <a:solidFill>
                  <a:srgbClr val="CCCCCC"/>
                </a:solidFill>
              </a:rPr>
              <a:t>the specimen.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Different parts of the specimen will have </a:t>
            </a:r>
            <a:r>
              <a:rPr lang="en" b="1">
                <a:solidFill>
                  <a:srgbClr val="CCCCCC"/>
                </a:solidFill>
              </a:rPr>
              <a:t>different densities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Denser regions will absorb </a:t>
            </a:r>
            <a:r>
              <a:rPr lang="en" b="1">
                <a:solidFill>
                  <a:srgbClr val="CCCCCC"/>
                </a:solidFill>
              </a:rPr>
              <a:t>more </a:t>
            </a:r>
            <a:r>
              <a:rPr lang="en">
                <a:solidFill>
                  <a:srgbClr val="CCCCCC"/>
                </a:solidFill>
              </a:rPr>
              <a:t>electrons.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SEMs scan a beam of electrons </a:t>
            </a:r>
            <a:r>
              <a:rPr lang="en" b="1">
                <a:solidFill>
                  <a:srgbClr val="CCCCCC"/>
                </a:solidFill>
              </a:rPr>
              <a:t>across </a:t>
            </a:r>
            <a:r>
              <a:rPr lang="en">
                <a:solidFill>
                  <a:srgbClr val="CCCCCC"/>
                </a:solidFill>
              </a:rPr>
              <a:t>a specimen.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beam </a:t>
            </a:r>
            <a:r>
              <a:rPr lang="en" b="1">
                <a:solidFill>
                  <a:srgbClr val="CCCCCC"/>
                </a:solidFill>
              </a:rPr>
              <a:t>knocks </a:t>
            </a:r>
            <a:r>
              <a:rPr lang="en">
                <a:solidFill>
                  <a:srgbClr val="CCCCCC"/>
                </a:solidFill>
              </a:rPr>
              <a:t>electrons off the specimen.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electrons are then collected in a </a:t>
            </a:r>
            <a:r>
              <a:rPr lang="en" b="1">
                <a:solidFill>
                  <a:srgbClr val="CCCCCC"/>
                </a:solidFill>
              </a:rPr>
              <a:t>cathode ray tube </a:t>
            </a:r>
            <a:r>
              <a:rPr lang="en">
                <a:solidFill>
                  <a:srgbClr val="CCCCCC"/>
                </a:solidFill>
              </a:rPr>
              <a:t>- this forms an image.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 images formed can be </a:t>
            </a:r>
            <a:r>
              <a:rPr lang="en" b="1">
                <a:solidFill>
                  <a:srgbClr val="CCCCCC"/>
                </a:solidFill>
              </a:rPr>
              <a:t>3 dimensional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4A86E8"/>
              </a:solidFill>
            </a:endParaRPr>
          </a:p>
        </p:txBody>
      </p:sp>
      <p:sp>
        <p:nvSpPr>
          <p:cNvPr id="244" name="Google Shape;24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979</Words>
  <Application>Microsoft Office PowerPoint</Application>
  <PresentationFormat>On-screen Show (16:9)</PresentationFormat>
  <Paragraphs>112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Cambria</vt:lpstr>
      <vt:lpstr>gg sans</vt:lpstr>
      <vt:lpstr>Times New Roman</vt:lpstr>
      <vt:lpstr>Simple Dark</vt:lpstr>
      <vt:lpstr>AQA A Level Biology 11 - Analysing Cell Components</vt:lpstr>
      <vt:lpstr>Microscopes  </vt:lpstr>
      <vt:lpstr>PowerPoint Presentation</vt:lpstr>
      <vt:lpstr>PowerPoint Presentation</vt:lpstr>
      <vt:lpstr>Light Microscopes  </vt:lpstr>
      <vt:lpstr>PowerPoint Presentation</vt:lpstr>
      <vt:lpstr>PowerPoint Presentation</vt:lpstr>
      <vt:lpstr> Calculating Magnification</vt:lpstr>
      <vt:lpstr>Electron Microscopes  </vt:lpstr>
      <vt:lpstr>PowerPoint Presentation</vt:lpstr>
      <vt:lpstr>PowerPoint Presentation</vt:lpstr>
      <vt:lpstr>Comparing Electron Microscopes  </vt:lpstr>
      <vt:lpstr>Cell Fractionation  </vt:lpstr>
      <vt:lpstr>PowerPoint Presentation</vt:lpstr>
      <vt:lpstr>Cell Fractionation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11 - Analysing Cell Components</dc:title>
  <cp:lastModifiedBy>Chezka Mae Madrona</cp:lastModifiedBy>
  <cp:revision>3</cp:revision>
  <dcterms:modified xsi:type="dcterms:W3CDTF">2025-07-25T10:24:21Z</dcterms:modified>
</cp:coreProperties>
</file>