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9" r:id="rId6"/>
    <p:sldId id="256" r:id="rId7"/>
    <p:sldId id="267" r:id="rId8"/>
    <p:sldId id="257" r:id="rId9"/>
    <p:sldId id="262" r:id="rId10"/>
    <p:sldId id="263" r:id="rId11"/>
    <p:sldId id="273" r:id="rId12"/>
    <p:sldId id="274" r:id="rId13"/>
    <p:sldId id="266" r:id="rId14"/>
    <p:sldId id="268" r:id="rId15"/>
    <p:sldId id="264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34E80-B5EA-5EE3-4FA3-27ADAA0A2FB9}" v="192" dt="2021-11-10T13:36:34.228"/>
    <p1510:client id="{182F948A-A359-4F10-5AFB-3355324D3E6C}" v="420" dt="2020-11-10T11:13:29.948"/>
    <p1510:client id="{2647097A-B352-9593-7525-525044B8D2AE}" v="41" dt="2020-11-09T09:44:30.774"/>
    <p1510:client id="{54CC0D18-50CD-BFD6-66A0-23E889BAEDB8}" v="254" dt="2020-11-10T10:59:03.840"/>
    <p1510:client id="{956220EF-97AB-476E-82DB-0C5A844348BD}" v="11" dt="2021-11-03T09:13:25.496"/>
    <p1510:client id="{C8FE3D89-F408-67E4-4CA2-70B6A6498BC6}" v="8" dt="2023-10-31T10:20:52.113"/>
    <p1510:client id="{DBD2788E-8322-F19D-4670-7E8C94B9468C}" v="38" dt="2021-11-11T14:15:30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182F948A-A359-4F10-5AFB-3355324D3E6C}"/>
    <pc:docChg chg="addSld delSld modSld">
      <pc:chgData name="Hazel Lupton" userId="S::hazel.lupton@sthelens.london::330d0395-d8b0-4d77-8620-740b48613bd9" providerId="AD" clId="Web-{182F948A-A359-4F10-5AFB-3355324D3E6C}" dt="2020-11-10T11:13:29.948" v="416"/>
      <pc:docMkLst>
        <pc:docMk/>
      </pc:docMkLst>
      <pc:sldChg chg="modSp">
        <pc:chgData name="Hazel Lupton" userId="S::hazel.lupton@sthelens.london::330d0395-d8b0-4d77-8620-740b48613bd9" providerId="AD" clId="Web-{182F948A-A359-4F10-5AFB-3355324D3E6C}" dt="2020-11-10T11:13:25.917" v="414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182F948A-A359-4F10-5AFB-3355324D3E6C}" dt="2020-11-10T11:13:25.917" v="414" actId="20577"/>
          <ac:spMkLst>
            <pc:docMk/>
            <pc:sldMk cId="0" sldId="263"/>
            <ac:spMk id="3" creationId="{FF88B359-ABE0-4FD4-8055-2592E902324D}"/>
          </ac:spMkLst>
        </pc:spChg>
      </pc:sldChg>
      <pc:sldChg chg="del">
        <pc:chgData name="Hazel Lupton" userId="S::hazel.lupton@sthelens.london::330d0395-d8b0-4d77-8620-740b48613bd9" providerId="AD" clId="Web-{182F948A-A359-4F10-5AFB-3355324D3E6C}" dt="2020-11-10T11:13:29.948" v="416"/>
        <pc:sldMkLst>
          <pc:docMk/>
          <pc:sldMk cId="0" sldId="271"/>
        </pc:sldMkLst>
      </pc:sldChg>
      <pc:sldChg chg="del">
        <pc:chgData name="Hazel Lupton" userId="S::hazel.lupton@sthelens.london::330d0395-d8b0-4d77-8620-740b48613bd9" providerId="AD" clId="Web-{182F948A-A359-4F10-5AFB-3355324D3E6C}" dt="2020-11-10T10:59:36.225" v="1"/>
        <pc:sldMkLst>
          <pc:docMk/>
          <pc:sldMk cId="3700335288" sldId="272"/>
        </pc:sldMkLst>
      </pc:sldChg>
      <pc:sldChg chg="addSp delSp modSp add replId delAnim">
        <pc:chgData name="Hazel Lupton" userId="S::hazel.lupton@sthelens.london::330d0395-d8b0-4d77-8620-740b48613bd9" providerId="AD" clId="Web-{182F948A-A359-4F10-5AFB-3355324D3E6C}" dt="2020-11-10T11:10:42.179" v="377" actId="1076"/>
        <pc:sldMkLst>
          <pc:docMk/>
          <pc:sldMk cId="1418917371" sldId="273"/>
        </pc:sldMkLst>
        <pc:spChg chg="del">
          <ac:chgData name="Hazel Lupton" userId="S::hazel.lupton@sthelens.london::330d0395-d8b0-4d77-8620-740b48613bd9" providerId="AD" clId="Web-{182F948A-A359-4F10-5AFB-3355324D3E6C}" dt="2020-11-10T10:59:49.476" v="2"/>
          <ac:spMkLst>
            <pc:docMk/>
            <pc:sldMk cId="1418917371" sldId="273"/>
            <ac:spMk id="3" creationId="{FF88B359-ABE0-4FD4-8055-2592E902324D}"/>
          </ac:spMkLst>
        </pc:spChg>
        <pc:spChg chg="mod">
          <ac:chgData name="Hazel Lupton" userId="S::hazel.lupton@sthelens.london::330d0395-d8b0-4d77-8620-740b48613bd9" providerId="AD" clId="Web-{182F948A-A359-4F10-5AFB-3355324D3E6C}" dt="2020-11-10T11:10:42.179" v="377" actId="1076"/>
          <ac:spMkLst>
            <pc:docMk/>
            <pc:sldMk cId="1418917371" sldId="273"/>
            <ac:spMk id="16576" creationId="{09453DB9-E585-4808-8737-D50F25E58C41}"/>
          </ac:spMkLst>
        </pc:spChg>
        <pc:picChg chg="add mod">
          <ac:chgData name="Hazel Lupton" userId="S::hazel.lupton@sthelens.london::330d0395-d8b0-4d77-8620-740b48613bd9" providerId="AD" clId="Web-{182F948A-A359-4F10-5AFB-3355324D3E6C}" dt="2020-11-10T11:10:26.600" v="373" actId="1076"/>
          <ac:picMkLst>
            <pc:docMk/>
            <pc:sldMk cId="1418917371" sldId="273"/>
            <ac:picMk id="4" creationId="{A8CFC607-FB6E-49CA-B23F-E23C0A06BA1F}"/>
          </ac:picMkLst>
        </pc:picChg>
      </pc:sldChg>
    </pc:docChg>
  </pc:docChgLst>
  <pc:docChgLst>
    <pc:chgData name="Hazel Lupton" userId="S::hazel.lupton@sthelens.london::330d0395-d8b0-4d77-8620-740b48613bd9" providerId="AD" clId="Web-{54CC0D18-50CD-BFD6-66A0-23E889BAEDB8}"/>
    <pc:docChg chg="addSld modSld">
      <pc:chgData name="Hazel Lupton" userId="S::hazel.lupton@sthelens.london::330d0395-d8b0-4d77-8620-740b48613bd9" providerId="AD" clId="Web-{54CC0D18-50CD-BFD6-66A0-23E889BAEDB8}" dt="2020-11-10T10:59:03.840" v="250"/>
      <pc:docMkLst>
        <pc:docMk/>
      </pc:docMkLst>
      <pc:sldChg chg="addSp modSp addAnim modAnim">
        <pc:chgData name="Hazel Lupton" userId="S::hazel.lupton@sthelens.london::330d0395-d8b0-4d77-8620-740b48613bd9" providerId="AD" clId="Web-{54CC0D18-50CD-BFD6-66A0-23E889BAEDB8}" dt="2020-11-10T10:58:59.840" v="247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54CC0D18-50CD-BFD6-66A0-23E889BAEDB8}" dt="2020-11-10T10:53:44.160" v="2" actId="1076"/>
          <ac:spMkLst>
            <pc:docMk/>
            <pc:sldMk cId="0" sldId="263"/>
            <ac:spMk id="2" creationId="{D246706C-FF8C-4C13-9439-9E413EDCD576}"/>
          </ac:spMkLst>
        </pc:spChg>
        <pc:spChg chg="add mod">
          <ac:chgData name="Hazel Lupton" userId="S::hazel.lupton@sthelens.london::330d0395-d8b0-4d77-8620-740b48613bd9" providerId="AD" clId="Web-{54CC0D18-50CD-BFD6-66A0-23E889BAEDB8}" dt="2020-11-10T10:58:17.526" v="242" actId="1076"/>
          <ac:spMkLst>
            <pc:docMk/>
            <pc:sldMk cId="0" sldId="263"/>
            <ac:spMk id="3" creationId="{FF88B359-ABE0-4FD4-8055-2592E902324D}"/>
          </ac:spMkLst>
        </pc:spChg>
        <pc:spChg chg="mod">
          <ac:chgData name="Hazel Lupton" userId="S::hazel.lupton@sthelens.london::330d0395-d8b0-4d77-8620-740b48613bd9" providerId="AD" clId="Web-{54CC0D18-50CD-BFD6-66A0-23E889BAEDB8}" dt="2020-11-10T10:58:59.840" v="247" actId="20577"/>
          <ac:spMkLst>
            <pc:docMk/>
            <pc:sldMk cId="0" sldId="263"/>
            <ac:spMk id="16576" creationId="{09453DB9-E585-4808-8737-D50F25E58C41}"/>
          </ac:spMkLst>
        </pc:spChg>
      </pc:sldChg>
      <pc:sldChg chg="new">
        <pc:chgData name="Hazel Lupton" userId="S::hazel.lupton@sthelens.london::330d0395-d8b0-4d77-8620-740b48613bd9" providerId="AD" clId="Web-{54CC0D18-50CD-BFD6-66A0-23E889BAEDB8}" dt="2020-11-10T10:59:03.840" v="250"/>
        <pc:sldMkLst>
          <pc:docMk/>
          <pc:sldMk cId="3700335288" sldId="272"/>
        </pc:sldMkLst>
      </pc:sldChg>
    </pc:docChg>
  </pc:docChgLst>
  <pc:docChgLst>
    <pc:chgData name="Hazel Lupton" userId="S::hazel.lupton@sthelens.london::330d0395-d8b0-4d77-8620-740b48613bd9" providerId="AD" clId="Web-{956220EF-97AB-476E-82DB-0C5A844348BD}"/>
    <pc:docChg chg="modSld">
      <pc:chgData name="Hazel Lupton" userId="S::hazel.lupton@sthelens.london::330d0395-d8b0-4d77-8620-740b48613bd9" providerId="AD" clId="Web-{956220EF-97AB-476E-82DB-0C5A844348BD}" dt="2021-11-03T09:13:23.636" v="6" actId="20577"/>
      <pc:docMkLst>
        <pc:docMk/>
      </pc:docMkLst>
      <pc:sldChg chg="modSp">
        <pc:chgData name="Hazel Lupton" userId="S::hazel.lupton@sthelens.london::330d0395-d8b0-4d77-8620-740b48613bd9" providerId="AD" clId="Web-{956220EF-97AB-476E-82DB-0C5A844348BD}" dt="2021-11-03T09:13:23.636" v="6" actId="20577"/>
        <pc:sldMkLst>
          <pc:docMk/>
          <pc:sldMk cId="0" sldId="264"/>
        </pc:sldMkLst>
        <pc:spChg chg="mod">
          <ac:chgData name="Hazel Lupton" userId="S::hazel.lupton@sthelens.london::330d0395-d8b0-4d77-8620-740b48613bd9" providerId="AD" clId="Web-{956220EF-97AB-476E-82DB-0C5A844348BD}" dt="2021-11-03T09:13:23.636" v="6" actId="20577"/>
          <ac:spMkLst>
            <pc:docMk/>
            <pc:sldMk cId="0" sldId="264"/>
            <ac:spMk id="5127" creationId="{08D6978A-BAE5-4C74-A5A5-EEBC015C575D}"/>
          </ac:spMkLst>
        </pc:spChg>
      </pc:sldChg>
      <pc:sldChg chg="modSp">
        <pc:chgData name="Hazel Lupton" userId="S::hazel.lupton@sthelens.london::330d0395-d8b0-4d77-8620-740b48613bd9" providerId="AD" clId="Web-{956220EF-97AB-476E-82DB-0C5A844348BD}" dt="2021-11-03T09:06:40.924" v="4" actId="20577"/>
        <pc:sldMkLst>
          <pc:docMk/>
          <pc:sldMk cId="0" sldId="267"/>
        </pc:sldMkLst>
        <pc:spChg chg="mod">
          <ac:chgData name="Hazel Lupton" userId="S::hazel.lupton@sthelens.london::330d0395-d8b0-4d77-8620-740b48613bd9" providerId="AD" clId="Web-{956220EF-97AB-476E-82DB-0C5A844348BD}" dt="2021-11-03T09:06:40.924" v="4" actId="20577"/>
          <ac:spMkLst>
            <pc:docMk/>
            <pc:sldMk cId="0" sldId="267"/>
            <ac:spMk id="2" creationId="{4300FE6D-16AE-4496-8C47-5A3C3DE2E1F3}"/>
          </ac:spMkLst>
        </pc:spChg>
      </pc:sldChg>
    </pc:docChg>
  </pc:docChgLst>
  <pc:docChgLst>
    <pc:chgData name="Hazel Lupton" userId="S::hazel.lupton@sthelens.london::330d0395-d8b0-4d77-8620-740b48613bd9" providerId="AD" clId="Web-{C8FE3D89-F408-67E4-4CA2-70B6A6498BC6}"/>
    <pc:docChg chg="modSld">
      <pc:chgData name="Hazel Lupton" userId="S::hazel.lupton@sthelens.london::330d0395-d8b0-4d77-8620-740b48613bd9" providerId="AD" clId="Web-{C8FE3D89-F408-67E4-4CA2-70B6A6498BC6}" dt="2023-10-31T10:20:52.113" v="3" actId="20577"/>
      <pc:docMkLst>
        <pc:docMk/>
      </pc:docMkLst>
      <pc:sldChg chg="modSp">
        <pc:chgData name="Hazel Lupton" userId="S::hazel.lupton@sthelens.london::330d0395-d8b0-4d77-8620-740b48613bd9" providerId="AD" clId="Web-{C8FE3D89-F408-67E4-4CA2-70B6A6498BC6}" dt="2023-10-31T10:20:52.113" v="3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C8FE3D89-F408-67E4-4CA2-70B6A6498BC6}" dt="2023-10-31T10:20:52.113" v="3" actId="20577"/>
          <ac:spMkLst>
            <pc:docMk/>
            <pc:sldMk cId="0" sldId="263"/>
            <ac:spMk id="3" creationId="{FF88B359-ABE0-4FD4-8055-2592E902324D}"/>
          </ac:spMkLst>
        </pc:spChg>
      </pc:sldChg>
    </pc:docChg>
  </pc:docChgLst>
  <pc:docChgLst>
    <pc:chgData name="Hazel Lupton" userId="S::hazel.lupton@sthelens.london::330d0395-d8b0-4d77-8620-740b48613bd9" providerId="AD" clId="Web-{2647097A-B352-9593-7525-525044B8D2AE}"/>
    <pc:docChg chg="modSld">
      <pc:chgData name="Hazel Lupton" userId="S::hazel.lupton@sthelens.london::330d0395-d8b0-4d77-8620-740b48613bd9" providerId="AD" clId="Web-{2647097A-B352-9593-7525-525044B8D2AE}" dt="2020-11-09T09:44:30.774" v="38"/>
      <pc:docMkLst>
        <pc:docMk/>
      </pc:docMkLst>
      <pc:sldChg chg="delSp modSp">
        <pc:chgData name="Hazel Lupton" userId="S::hazel.lupton@sthelens.london::330d0395-d8b0-4d77-8620-740b48613bd9" providerId="AD" clId="Web-{2647097A-B352-9593-7525-525044B8D2AE}" dt="2020-11-09T09:42:49.416" v="31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2647097A-B352-9593-7525-525044B8D2AE}" dt="2020-11-09T09:42:41.228" v="24" actId="20577"/>
          <ac:spMkLst>
            <pc:docMk/>
            <pc:sldMk cId="0" sldId="256"/>
            <ac:spMk id="3" creationId="{461EED05-CB01-48D8-863E-FAD2387E24A8}"/>
          </ac:spMkLst>
        </pc:spChg>
        <pc:spChg chg="del">
          <ac:chgData name="Hazel Lupton" userId="S::hazel.lupton@sthelens.london::330d0395-d8b0-4d77-8620-740b48613bd9" providerId="AD" clId="Web-{2647097A-B352-9593-7525-525044B8D2AE}" dt="2020-11-09T09:42:49.416" v="31"/>
          <ac:spMkLst>
            <pc:docMk/>
            <pc:sldMk cId="0" sldId="256"/>
            <ac:spMk id="3076" creationId="{AF9C0FD0-5B5E-478F-A25B-A22EA4FF1805}"/>
          </ac:spMkLst>
        </pc:spChg>
        <pc:spChg chg="del mod">
          <ac:chgData name="Hazel Lupton" userId="S::hazel.lupton@sthelens.london::330d0395-d8b0-4d77-8620-740b48613bd9" providerId="AD" clId="Web-{2647097A-B352-9593-7525-525044B8D2AE}" dt="2020-11-09T09:42:47.463" v="30"/>
          <ac:spMkLst>
            <pc:docMk/>
            <pc:sldMk cId="0" sldId="256"/>
            <ac:spMk id="3077" creationId="{9D438E94-6558-4353-9E30-0099379770F9}"/>
          </ac:spMkLst>
        </pc:spChg>
      </pc:sldChg>
      <pc:sldChg chg="modSp">
        <pc:chgData name="Hazel Lupton" userId="S::hazel.lupton@sthelens.london::330d0395-d8b0-4d77-8620-740b48613bd9" providerId="AD" clId="Web-{2647097A-B352-9593-7525-525044B8D2AE}" dt="2020-11-09T09:44:19.684" v="36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2647097A-B352-9593-7525-525044B8D2AE}" dt="2020-11-09T09:44:19.684" v="36" actId="20577"/>
          <ac:spMkLst>
            <pc:docMk/>
            <pc:sldMk cId="0" sldId="263"/>
            <ac:spMk id="16576" creationId="{09453DB9-E585-4808-8737-D50F25E58C41}"/>
          </ac:spMkLst>
        </pc:spChg>
      </pc:sldChg>
      <pc:sldChg chg="delSp">
        <pc:chgData name="Hazel Lupton" userId="S::hazel.lupton@sthelens.london::330d0395-d8b0-4d77-8620-740b48613bd9" providerId="AD" clId="Web-{2647097A-B352-9593-7525-525044B8D2AE}" dt="2020-11-09T09:44:30.774" v="38"/>
        <pc:sldMkLst>
          <pc:docMk/>
          <pc:sldMk cId="0" sldId="268"/>
        </pc:sldMkLst>
        <pc:spChg chg="del">
          <ac:chgData name="Hazel Lupton" userId="S::hazel.lupton@sthelens.london::330d0395-d8b0-4d77-8620-740b48613bd9" providerId="AD" clId="Web-{2647097A-B352-9593-7525-525044B8D2AE}" dt="2020-11-09T09:44:30.774" v="38"/>
          <ac:spMkLst>
            <pc:docMk/>
            <pc:sldMk cId="0" sldId="268"/>
            <ac:spMk id="9220" creationId="{1526462B-977B-4A79-8919-14A5B19893EB}"/>
          </ac:spMkLst>
        </pc:spChg>
      </pc:sldChg>
    </pc:docChg>
  </pc:docChgLst>
  <pc:docChgLst>
    <pc:chgData name="Hazel Lupton" userId="S::hazel.lupton@sthelens.london::330d0395-d8b0-4d77-8620-740b48613bd9" providerId="AD" clId="Web-{DBD2788E-8322-F19D-4670-7E8C94B9468C}"/>
    <pc:docChg chg="modSld">
      <pc:chgData name="Hazel Lupton" userId="S::hazel.lupton@sthelens.london::330d0395-d8b0-4d77-8620-740b48613bd9" providerId="AD" clId="Web-{DBD2788E-8322-F19D-4670-7E8C94B9468C}" dt="2021-11-11T14:15:30.986" v="18" actId="20577"/>
      <pc:docMkLst>
        <pc:docMk/>
      </pc:docMkLst>
      <pc:sldChg chg="modSp">
        <pc:chgData name="Hazel Lupton" userId="S::hazel.lupton@sthelens.london::330d0395-d8b0-4d77-8620-740b48613bd9" providerId="AD" clId="Web-{DBD2788E-8322-F19D-4670-7E8C94B9468C}" dt="2021-11-11T14:15:30.986" v="18" actId="20577"/>
        <pc:sldMkLst>
          <pc:docMk/>
          <pc:sldMk cId="1418917371" sldId="273"/>
        </pc:sldMkLst>
        <pc:spChg chg="mod">
          <ac:chgData name="Hazel Lupton" userId="S::hazel.lupton@sthelens.london::330d0395-d8b0-4d77-8620-740b48613bd9" providerId="AD" clId="Web-{DBD2788E-8322-F19D-4670-7E8C94B9468C}" dt="2021-11-11T14:15:30.986" v="18" actId="20577"/>
          <ac:spMkLst>
            <pc:docMk/>
            <pc:sldMk cId="1418917371" sldId="273"/>
            <ac:spMk id="16576" creationId="{09453DB9-E585-4808-8737-D50F25E58C41}"/>
          </ac:spMkLst>
        </pc:spChg>
      </pc:sldChg>
    </pc:docChg>
  </pc:docChgLst>
  <pc:docChgLst>
    <pc:chgData name="Hazel Lupton" userId="S::hazel.lupton@sthelens.london::330d0395-d8b0-4d77-8620-740b48613bd9" providerId="AD" clId="Web-{04D34E80-B5EA-5EE3-4FA3-27ADAA0A2FB9}"/>
    <pc:docChg chg="addSld modSld">
      <pc:chgData name="Hazel Lupton" userId="S::hazel.lupton@sthelens.london::330d0395-d8b0-4d77-8620-740b48613bd9" providerId="AD" clId="Web-{04D34E80-B5EA-5EE3-4FA3-27ADAA0A2FB9}" dt="2021-11-10T13:36:34.228" v="159" actId="14100"/>
      <pc:docMkLst>
        <pc:docMk/>
      </pc:docMkLst>
      <pc:sldChg chg="addSp delSp modSp">
        <pc:chgData name="Hazel Lupton" userId="S::hazel.lupton@sthelens.london::330d0395-d8b0-4d77-8620-740b48613bd9" providerId="AD" clId="Web-{04D34E80-B5EA-5EE3-4FA3-27ADAA0A2FB9}" dt="2021-11-10T13:32:27.003" v="39"/>
        <pc:sldMkLst>
          <pc:docMk/>
          <pc:sldMk cId="1418917371" sldId="273"/>
        </pc:sldMkLst>
        <pc:spChg chg="add del mod">
          <ac:chgData name="Hazel Lupton" userId="S::hazel.lupton@sthelens.london::330d0395-d8b0-4d77-8620-740b48613bd9" providerId="AD" clId="Web-{04D34E80-B5EA-5EE3-4FA3-27ADAA0A2FB9}" dt="2021-11-10T13:32:27.003" v="39"/>
          <ac:spMkLst>
            <pc:docMk/>
            <pc:sldMk cId="1418917371" sldId="273"/>
            <ac:spMk id="3" creationId="{7108C83F-59D1-4B8F-8020-1C30D5C2A6B0}"/>
          </ac:spMkLst>
        </pc:spChg>
        <pc:spChg chg="mod">
          <ac:chgData name="Hazel Lupton" userId="S::hazel.lupton@sthelens.london::330d0395-d8b0-4d77-8620-740b48613bd9" providerId="AD" clId="Web-{04D34E80-B5EA-5EE3-4FA3-27ADAA0A2FB9}" dt="2021-11-10T13:30:06.202" v="34" actId="20577"/>
          <ac:spMkLst>
            <pc:docMk/>
            <pc:sldMk cId="1418917371" sldId="273"/>
            <ac:spMk id="16576" creationId="{09453DB9-E585-4808-8737-D50F25E58C41}"/>
          </ac:spMkLst>
        </pc:spChg>
      </pc:sldChg>
      <pc:sldChg chg="modSp new">
        <pc:chgData name="Hazel Lupton" userId="S::hazel.lupton@sthelens.london::330d0395-d8b0-4d77-8620-740b48613bd9" providerId="AD" clId="Web-{04D34E80-B5EA-5EE3-4FA3-27ADAA0A2FB9}" dt="2021-11-10T13:36:34.228" v="159" actId="14100"/>
        <pc:sldMkLst>
          <pc:docMk/>
          <pc:sldMk cId="3039996753" sldId="274"/>
        </pc:sldMkLst>
        <pc:spChg chg="mod">
          <ac:chgData name="Hazel Lupton" userId="S::hazel.lupton@sthelens.london::330d0395-d8b0-4d77-8620-740b48613bd9" providerId="AD" clId="Web-{04D34E80-B5EA-5EE3-4FA3-27ADAA0A2FB9}" dt="2021-11-10T13:35:46.571" v="152" actId="20577"/>
          <ac:spMkLst>
            <pc:docMk/>
            <pc:sldMk cId="3039996753" sldId="274"/>
            <ac:spMk id="2" creationId="{B826E6BE-6E42-4BCD-ABC3-1C19DEDA3E76}"/>
          </ac:spMkLst>
        </pc:spChg>
        <pc:spChg chg="mod">
          <ac:chgData name="Hazel Lupton" userId="S::hazel.lupton@sthelens.london::330d0395-d8b0-4d77-8620-740b48613bd9" providerId="AD" clId="Web-{04D34E80-B5EA-5EE3-4FA3-27ADAA0A2FB9}" dt="2021-11-10T13:36:34.228" v="159" actId="14100"/>
          <ac:spMkLst>
            <pc:docMk/>
            <pc:sldMk cId="3039996753" sldId="274"/>
            <ac:spMk id="3" creationId="{50E44AE4-671E-4EB4-9F71-709997508D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97F53-E961-4F19-95CC-1A509ABC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ABF41-02CF-4FDE-AA3C-B07A47CE8780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2FEAA-E16E-417D-8419-CE72B885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74965-249C-4F3A-86F4-3BB007BD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4C9FE-19A9-4982-B688-D197DD375A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33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BD9B4-3428-4B6C-AA80-CA73BCC3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1C053-6010-42F4-A9A5-C8391C651468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5293A-F981-4F5E-850B-B334CC0C7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3E4FF-C886-419D-825E-1219219FF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B338E-0F9D-4F4E-BD5E-A7274C7526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90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F83B-AC52-44E8-A15C-A4CB6AE5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9D020-A6C0-4B97-A528-DD518598AB05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52775-0CD3-4CD5-B191-E3FD1168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C9B7A-52E7-40DF-9B7E-E96B50D9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57A2C-768B-47E5-87B1-E7917C6CA1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58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986F8-7D1B-4088-9B5B-1E9DD6C6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5ADF5-7E5A-409E-817C-DF37C724A7C6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74B1A-5F12-4A8B-9E09-8D83CB623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816D0-095B-41D3-B3DE-8D0FCCA0B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3FE1F-6BF2-4F0B-991B-DAC76B4A92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2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61094-EC32-4611-937B-56CE26BB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3E7C-0352-4662-B877-D27807C503C0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852ED-11E6-47E2-BBC4-A08D8B99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1A718-B050-493B-A059-233DD289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74297-02C5-4A54-8EA2-0D9A122242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39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33E4B7-E0BF-472B-BBAE-2A90E6AD4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6BF8F-402E-468C-94DD-D677D5C4CDE6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B41F28-23C6-45AF-B15E-EF48D710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387867-8A3D-4AE6-878D-E2AC053B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1D0569-AB75-4526-95AD-3996EFA212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45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272FD4-B59E-4712-A8B5-27B63A29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3007-4DF9-43A8-B014-087E865F07DC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E9647B5-099A-4EDC-A085-4D3EBDE2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C5B67D-31C3-4D65-876F-38F6D994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935BE-93F6-4457-92BF-5C937EF67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5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A901FE1-827F-475C-9D24-516C6687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32D38-3155-4CFD-9969-905996F0CFC9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A71E0B3-FDDA-411D-9F8A-07D8B673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E91D4F-B977-4E13-B3A9-BFBF4E3E4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6CBB5-7860-4AC0-99AC-4707820DB1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41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D71385-24F1-4BC3-BB13-D5B1A70C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838E-5C0A-4CB7-9B7F-8E581151C4E6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BFE2F31-6FA8-4880-B195-EFD406381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3B4F9E4-1210-45C6-BFC7-8723D0A0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133CC-A5BE-49FF-938E-9C64A04424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909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E3E838-D3B2-4E86-AE46-71366263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178FD-C599-4C60-8EE8-B1000D5CDCBA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072B52-7CBA-449A-A7A6-C57F17EC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5C8139-A4F5-42C7-9870-8F9A7485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12C98-D631-4A9A-8E2A-61C68A3BEA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31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3064E3-90E0-47DC-B5F1-2E48EBAA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064C-1E95-4677-8870-297ED93507D1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1AAD8C-E84F-4094-96D5-6E2DDA7AD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A2DB04-F77D-440C-96C0-B2B695AF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BDE97-C429-4390-B034-DCB7AD919B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463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exampaperspractice.co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BBB725C-2E9B-44B2-90E5-3F4005A34E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BEC3479-4F47-4B6F-A359-A07A7A9340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B62B2-64C7-49D1-A602-DA00B7400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EAFAB1-CA4A-4A24-97B5-D8E3E5590754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9BB8-A4FF-44AE-ABFE-D0155F0A1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EC348-055A-4ED7-89D7-23517E2C0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9771DBE-CAA7-4E85-A78C-1C45A770D9F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153E6251-A229-F7CC-63EC-6D27550E34C5}"/>
              </a:ext>
            </a:extLst>
          </p:cNvPr>
          <p:cNvSpPr txBox="1">
            <a:spLocks/>
          </p:cNvSpPr>
          <p:nvPr userDrawn="1"/>
        </p:nvSpPr>
        <p:spPr>
          <a:xfrm>
            <a:off x="-29209" y="65784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B26525-3BB2-F764-7EC8-B40A20A01F90}"/>
              </a:ext>
            </a:extLst>
          </p:cNvPr>
          <p:cNvSpPr txBox="1"/>
          <p:nvPr userDrawn="1"/>
        </p:nvSpPr>
        <p:spPr>
          <a:xfrm>
            <a:off x="6004791" y="657842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DC8A17-D859-C65E-BB09-CE027DD7C3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69" y="2226031"/>
            <a:ext cx="6629062" cy="26689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190F31-76A9-AD6C-2692-5C4966E2C3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477" y="166748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mheducation.com/olcweb/cgi/pluginpop.cgi?it=swf::535::535::/sites/dl/free/0072437316/120076/bio22.swf::Meselson%20and%20Stahl%20Experiment" TargetMode="External"/><Relationship Id="rId2" Type="http://schemas.openxmlformats.org/officeDocument/2006/relationships/hyperlink" Target="http://www.sumanasinc.com/webcontent/animations/content/meselson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074">
            <a:extLst>
              <a:ext uri="{FF2B5EF4-FFF2-40B4-BE49-F238E27FC236}">
                <a16:creationId xmlns:a16="http://schemas.microsoft.com/office/drawing/2014/main" id="{F17917B4-F4B0-4D81-AFA7-66178EFF9C9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n-US"/>
              <a:t>Starter questions to answer:</a:t>
            </a:r>
          </a:p>
        </p:txBody>
      </p:sp>
      <p:sp>
        <p:nvSpPr>
          <p:cNvPr id="2051" name="Rectangle 3075">
            <a:extLst>
              <a:ext uri="{FF2B5EF4-FFF2-40B4-BE49-F238E27FC236}">
                <a16:creationId xmlns:a16="http://schemas.microsoft.com/office/drawing/2014/main" id="{53CE3542-CBC4-4AB0-990E-4172EC15A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667000"/>
            <a:ext cx="8229600" cy="29718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/>
              <a:t>Name the process of cell division used for growth and repair.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/>
              <a:t>What happens to the organelles at the beginning of this process?</a:t>
            </a:r>
          </a:p>
          <a:p>
            <a:pPr marL="609600" indent="-609600" eaLnBrk="1" hangingPunct="1">
              <a:buFont typeface="Arial" panose="020B0604020202020204" pitchFamily="34" charset="0"/>
              <a:buAutoNum type="arabicPeriod"/>
            </a:pPr>
            <a:r>
              <a:rPr lang="en-GB" altLang="en-US"/>
              <a:t>How does this affect the DNA?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0EDA6032-BFDD-439F-AA64-C9FCD35C8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5625" r="13281" b="12500"/>
          <a:stretch>
            <a:fillRect/>
          </a:stretch>
        </p:blipFill>
        <p:spPr bwMode="auto">
          <a:xfrm>
            <a:off x="228600" y="260350"/>
            <a:ext cx="8686800" cy="605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9" name="Text Box 3">
            <a:extLst>
              <a:ext uri="{FF2B5EF4-FFF2-40B4-BE49-F238E27FC236}">
                <a16:creationId xmlns:a16="http://schemas.microsoft.com/office/drawing/2014/main" id="{B6084EA9-C20D-4D58-BDD7-86557F0D3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581400"/>
            <a:ext cx="2819400" cy="176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</a:rPr>
              <a:t>Use your plasticine to model each stage of the investigation as I explain.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4CAD00-C52A-4196-A718-1E0BB0674BB3}"/>
              </a:ext>
            </a:extLst>
          </p:cNvPr>
          <p:cNvSpPr/>
          <p:nvPr/>
        </p:nvSpPr>
        <p:spPr>
          <a:xfrm>
            <a:off x="5761038" y="2971800"/>
            <a:ext cx="3382962" cy="2808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22" name="Text Box 76">
            <a:extLst>
              <a:ext uri="{FF2B5EF4-FFF2-40B4-BE49-F238E27FC236}">
                <a16:creationId xmlns:a16="http://schemas.microsoft.com/office/drawing/2014/main" id="{510B58F6-C49F-420A-81FB-71090EFB5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887788" cy="50323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sz="2700">
                <a:solidFill>
                  <a:schemeClr val="bg1"/>
                </a:solidFill>
                <a:latin typeface="Comic Sans MS" panose="030F0702030302020204" pitchFamily="66" charset="0"/>
              </a:rPr>
              <a:t>Meselson &amp; Stahl</a:t>
            </a:r>
          </a:p>
        </p:txBody>
      </p:sp>
      <p:pic>
        <p:nvPicPr>
          <p:cNvPr id="11268" name="Picture 80" descr="meselsonandstahlresults">
            <a:extLst>
              <a:ext uri="{FF2B5EF4-FFF2-40B4-BE49-F238E27FC236}">
                <a16:creationId xmlns:a16="http://schemas.microsoft.com/office/drawing/2014/main" id="{6B2D2FBA-0A28-48DE-A295-ACA85B085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5316538" cy="423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81">
            <a:extLst>
              <a:ext uri="{FF2B5EF4-FFF2-40B4-BE49-F238E27FC236}">
                <a16:creationId xmlns:a16="http://schemas.microsoft.com/office/drawing/2014/main" id="{08D6978A-BAE5-4C74-A5A5-EEBC015C5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3" y="174625"/>
            <a:ext cx="3381375" cy="20313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accent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accent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accent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accent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accent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Comic Sans MS" pitchFamily="66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schemeClr val="bg1"/>
                </a:solidFill>
                <a:latin typeface="Arial"/>
                <a:cs typeface="Arial"/>
              </a:rPr>
              <a:t>Using a red line to represent DNA strands made with heavy Nitrogen &amp; a blue line to represent DNA strands made with light Nitrogen, draw out the DNA for each generation shown in the diagram.</a:t>
            </a:r>
          </a:p>
        </p:txBody>
      </p:sp>
      <p:sp>
        <p:nvSpPr>
          <p:cNvPr id="13396" name="Line 84">
            <a:extLst>
              <a:ext uri="{FF2B5EF4-FFF2-40B4-BE49-F238E27FC236}">
                <a16:creationId xmlns:a16="http://schemas.microsoft.com/office/drawing/2014/main" id="{574B8D04-2327-4C7B-8C6E-BB1B0A06B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4750" y="3163888"/>
            <a:ext cx="215900" cy="576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0" name="Line 88">
            <a:extLst>
              <a:ext uri="{FF2B5EF4-FFF2-40B4-BE49-F238E27FC236}">
                <a16:creationId xmlns:a16="http://schemas.microsoft.com/office/drawing/2014/main" id="{7BE6663E-5259-4CEC-B0C6-712CA95436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250" y="5035550"/>
            <a:ext cx="215900" cy="5762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1" name="Line 89">
            <a:extLst>
              <a:ext uri="{FF2B5EF4-FFF2-40B4-BE49-F238E27FC236}">
                <a16:creationId xmlns:a16="http://schemas.microsoft.com/office/drawing/2014/main" id="{25E9D37B-7904-40C9-BCDD-63607B284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4027488"/>
            <a:ext cx="215900" cy="576262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02" name="Line 90">
            <a:extLst>
              <a:ext uri="{FF2B5EF4-FFF2-40B4-BE49-F238E27FC236}">
                <a16:creationId xmlns:a16="http://schemas.microsoft.com/office/drawing/2014/main" id="{878B400C-41D8-467B-9C1E-36B34555E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3956050"/>
            <a:ext cx="215900" cy="5762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3" name="Line 91">
            <a:extLst>
              <a:ext uri="{FF2B5EF4-FFF2-40B4-BE49-F238E27FC236}">
                <a16:creationId xmlns:a16="http://schemas.microsoft.com/office/drawing/2014/main" id="{4F6C5945-5326-4C83-9856-AE268A2DE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2588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04" name="Line 92">
            <a:extLst>
              <a:ext uri="{FF2B5EF4-FFF2-40B4-BE49-F238E27FC236}">
                <a16:creationId xmlns:a16="http://schemas.microsoft.com/office/drawing/2014/main" id="{979F0418-1E85-45E8-B1E4-D10787209D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05" name="Line 93">
            <a:extLst>
              <a:ext uri="{FF2B5EF4-FFF2-40B4-BE49-F238E27FC236}">
                <a16:creationId xmlns:a16="http://schemas.microsoft.com/office/drawing/2014/main" id="{91AA03DE-96E7-4AF1-8942-B31CD98857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8488" y="4027488"/>
            <a:ext cx="215900" cy="576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6" name="Line 94">
            <a:extLst>
              <a:ext uri="{FF2B5EF4-FFF2-40B4-BE49-F238E27FC236}">
                <a16:creationId xmlns:a16="http://schemas.microsoft.com/office/drawing/2014/main" id="{40D12BA0-7B6C-4DED-A640-FC38690A93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4750" y="3163888"/>
            <a:ext cx="215900" cy="5762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7" name="Line 95">
            <a:extLst>
              <a:ext uri="{FF2B5EF4-FFF2-40B4-BE49-F238E27FC236}">
                <a16:creationId xmlns:a16="http://schemas.microsoft.com/office/drawing/2014/main" id="{45CC2B1E-7162-4255-9577-837C64A49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32588" y="5035550"/>
            <a:ext cx="215900" cy="5762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08" name="Line 96">
            <a:extLst>
              <a:ext uri="{FF2B5EF4-FFF2-40B4-BE49-F238E27FC236}">
                <a16:creationId xmlns:a16="http://schemas.microsoft.com/office/drawing/2014/main" id="{9B95E271-F3C9-4939-97EE-541C497279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8850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09" name="Line 97">
            <a:extLst>
              <a:ext uri="{FF2B5EF4-FFF2-40B4-BE49-F238E27FC236}">
                <a16:creationId xmlns:a16="http://schemas.microsoft.com/office/drawing/2014/main" id="{35090571-3BA2-4F91-9B01-80C44BD585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01013" y="39560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10" name="Line 98">
            <a:extLst>
              <a:ext uri="{FF2B5EF4-FFF2-40B4-BE49-F238E27FC236}">
                <a16:creationId xmlns:a16="http://schemas.microsoft.com/office/drawing/2014/main" id="{7DA58BBD-FCB8-4964-8C14-EDA3A475F4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01013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11" name="Line 99">
            <a:extLst>
              <a:ext uri="{FF2B5EF4-FFF2-40B4-BE49-F238E27FC236}">
                <a16:creationId xmlns:a16="http://schemas.microsoft.com/office/drawing/2014/main" id="{15D6EFF6-2FFB-4E08-8E97-DE27254A3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8850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3412" name="Line 100">
            <a:extLst>
              <a:ext uri="{FF2B5EF4-FFF2-40B4-BE49-F238E27FC236}">
                <a16:creationId xmlns:a16="http://schemas.microsoft.com/office/drawing/2014/main" id="{CA35EC75-A5F6-4581-B525-8136B292C4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04250" y="5035550"/>
            <a:ext cx="215900" cy="576263"/>
          </a:xfrm>
          <a:prstGeom prst="lin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11284" name="Text Box 21">
            <a:extLst>
              <a:ext uri="{FF2B5EF4-FFF2-40B4-BE49-F238E27FC236}">
                <a16:creationId xmlns:a16="http://schemas.microsoft.com/office/drawing/2014/main" id="{AF9480AC-8B8E-47E5-9A05-BCB2D73DC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172200"/>
            <a:ext cx="3276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Can you move LO3?</a:t>
            </a:r>
          </a:p>
        </p:txBody>
      </p:sp>
      <p:sp>
        <p:nvSpPr>
          <p:cNvPr id="11285" name="Rectangle 22">
            <a:extLst>
              <a:ext uri="{FF2B5EF4-FFF2-40B4-BE49-F238E27FC236}">
                <a16:creationId xmlns:a16="http://schemas.microsoft.com/office/drawing/2014/main" id="{1529942B-DAD2-4688-A91C-6BC50BA32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22975"/>
            <a:ext cx="54102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GB" altLang="en-US" sz="1800" b="1">
                <a:solidFill>
                  <a:schemeClr val="bg1"/>
                </a:solidFill>
              </a:rPr>
              <a:t>Justify how data from the Meselson and Stahl experiment supports the semi conservative theory of DNA replication</a:t>
            </a:r>
          </a:p>
        </p:txBody>
      </p:sp>
      <p:sp>
        <p:nvSpPr>
          <p:cNvPr id="11286" name="Text Box 23">
            <a:extLst>
              <a:ext uri="{FF2B5EF4-FFF2-40B4-BE49-F238E27FC236}">
                <a16:creationId xmlns:a16="http://schemas.microsoft.com/office/drawing/2014/main" id="{797264A9-BFAF-4180-ACA7-D52536A9B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53340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Extension: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What could the other 2 possible methods of replication could there be?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49E7FA72-51FA-4716-BB7F-1E7FE2692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28600"/>
            <a:ext cx="8229600" cy="1447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n-US" sz="2000" b="1"/>
              <a:t>Read through your DNA replication explanation again.</a:t>
            </a:r>
          </a:p>
          <a:p>
            <a:pPr eaLnBrk="1" hangingPunct="1"/>
            <a:r>
              <a:rPr lang="en-GB" altLang="en-US" sz="2000" b="1"/>
              <a:t>Is there anything you would like to add now?</a:t>
            </a:r>
          </a:p>
          <a:p>
            <a:pPr eaLnBrk="1" hangingPunct="1"/>
            <a:r>
              <a:rPr lang="en-GB" altLang="en-US" sz="2000" b="1"/>
              <a:t>Move around the room to a new place and use the peer assessment grid and a green pen to mark another answer.</a:t>
            </a:r>
          </a:p>
        </p:txBody>
      </p:sp>
      <p:grpSp>
        <p:nvGrpSpPr>
          <p:cNvPr id="23607" name="Group 55">
            <a:extLst>
              <a:ext uri="{FF2B5EF4-FFF2-40B4-BE49-F238E27FC236}">
                <a16:creationId xmlns:a16="http://schemas.microsoft.com/office/drawing/2014/main" id="{573DB8DF-51F8-492A-9F92-9EC7DDA8FBD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81200"/>
            <a:ext cx="8382000" cy="4495800"/>
            <a:chOff x="-3" y="-3"/>
            <a:chExt cx="4451" cy="3229"/>
          </a:xfrm>
        </p:grpSpPr>
        <p:grpSp>
          <p:nvGrpSpPr>
            <p:cNvPr id="12292" name="Group 53">
              <a:extLst>
                <a:ext uri="{FF2B5EF4-FFF2-40B4-BE49-F238E27FC236}">
                  <a16:creationId xmlns:a16="http://schemas.microsoft.com/office/drawing/2014/main" id="{2F3ABEA9-FDDF-4CBB-A337-8B45662BB5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445" cy="3223"/>
              <a:chOff x="0" y="0"/>
              <a:chExt cx="4445" cy="3223"/>
            </a:xfrm>
          </p:grpSpPr>
          <p:grpSp>
            <p:nvGrpSpPr>
              <p:cNvPr id="12294" name="Group 22">
                <a:extLst>
                  <a:ext uri="{FF2B5EF4-FFF2-40B4-BE49-F238E27FC236}">
                    <a16:creationId xmlns:a16="http://schemas.microsoft.com/office/drawing/2014/main" id="{6FF1EF37-F4FC-49DC-9D14-F69B9CC6A0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838" cy="481"/>
                <a:chOff x="0" y="0"/>
                <a:chExt cx="3838" cy="481"/>
              </a:xfrm>
            </p:grpSpPr>
            <p:sp>
              <p:nvSpPr>
                <p:cNvPr id="12340" name="Rectangle 5">
                  <a:extLst>
                    <a:ext uri="{FF2B5EF4-FFF2-40B4-BE49-F238E27FC236}">
                      <a16:creationId xmlns:a16="http://schemas.microsoft.com/office/drawing/2014/main" id="{5BD26BB9-DEEE-4C49-BB3D-AF62E126B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752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Order of events 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41" name="Rectangle 21">
                  <a:extLst>
                    <a:ext uri="{FF2B5EF4-FFF2-40B4-BE49-F238E27FC236}">
                      <a16:creationId xmlns:a16="http://schemas.microsoft.com/office/drawing/2014/main" id="{A4292D43-F55F-4CD6-B1B2-A3DCD88EF6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838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295" name="Group 24">
                <a:extLst>
                  <a:ext uri="{FF2B5EF4-FFF2-40B4-BE49-F238E27FC236}">
                    <a16:creationId xmlns:a16="http://schemas.microsoft.com/office/drawing/2014/main" id="{BDBBEBF4-3E85-40E5-806E-CB1023EA24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0"/>
                <a:ext cx="607" cy="481"/>
                <a:chOff x="3838" y="0"/>
                <a:chExt cx="607" cy="481"/>
              </a:xfrm>
            </p:grpSpPr>
            <p:sp>
              <p:nvSpPr>
                <p:cNvPr id="12338" name="Rectangle 6">
                  <a:extLst>
                    <a:ext uri="{FF2B5EF4-FFF2-40B4-BE49-F238E27FC236}">
                      <a16:creationId xmlns:a16="http://schemas.microsoft.com/office/drawing/2014/main" id="{00073E4F-5767-49A1-A252-88D534E630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0"/>
                  <a:ext cx="521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Tick/cross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39" name="Rectangle 23">
                  <a:extLst>
                    <a:ext uri="{FF2B5EF4-FFF2-40B4-BE49-F238E27FC236}">
                      <a16:creationId xmlns:a16="http://schemas.microsoft.com/office/drawing/2014/main" id="{DEA8CC97-7E68-4C12-9301-89FB88105F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0"/>
                  <a:ext cx="607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296" name="Group 26">
                <a:extLst>
                  <a:ext uri="{FF2B5EF4-FFF2-40B4-BE49-F238E27FC236}">
                    <a16:creationId xmlns:a16="http://schemas.microsoft.com/office/drawing/2014/main" id="{E59A0ACF-5B23-4020-BADE-E9544A440B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81"/>
                <a:ext cx="3838" cy="356"/>
                <a:chOff x="0" y="481"/>
                <a:chExt cx="3838" cy="356"/>
              </a:xfrm>
            </p:grpSpPr>
            <p:sp>
              <p:nvSpPr>
                <p:cNvPr id="12336" name="Rectangle 7">
                  <a:extLst>
                    <a:ext uri="{FF2B5EF4-FFF2-40B4-BE49-F238E27FC236}">
                      <a16:creationId xmlns:a16="http://schemas.microsoft.com/office/drawing/2014/main" id="{16907267-7C41-4FB7-813F-CBFF30B6BB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481"/>
                  <a:ext cx="3752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DNA Helicase binds to the double stranded DNA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37" name="Rectangle 25">
                  <a:extLst>
                    <a:ext uri="{FF2B5EF4-FFF2-40B4-BE49-F238E27FC236}">
                      <a16:creationId xmlns:a16="http://schemas.microsoft.com/office/drawing/2014/main" id="{795C8108-E17D-4DED-912B-AAC051941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481"/>
                  <a:ext cx="3838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297" name="Group 28">
                <a:extLst>
                  <a:ext uri="{FF2B5EF4-FFF2-40B4-BE49-F238E27FC236}">
                    <a16:creationId xmlns:a16="http://schemas.microsoft.com/office/drawing/2014/main" id="{A108D16A-9808-44F7-B8D0-B0B0E5B668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481"/>
                <a:ext cx="607" cy="356"/>
                <a:chOff x="3838" y="481"/>
                <a:chExt cx="607" cy="356"/>
              </a:xfrm>
            </p:grpSpPr>
            <p:sp>
              <p:nvSpPr>
                <p:cNvPr id="12334" name="Rectangle 8">
                  <a:extLst>
                    <a:ext uri="{FF2B5EF4-FFF2-40B4-BE49-F238E27FC236}">
                      <a16:creationId xmlns:a16="http://schemas.microsoft.com/office/drawing/2014/main" id="{36DD0E68-342D-4447-AAF1-59932A449E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481"/>
                  <a:ext cx="521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35" name="Rectangle 27">
                  <a:extLst>
                    <a:ext uri="{FF2B5EF4-FFF2-40B4-BE49-F238E27FC236}">
                      <a16:creationId xmlns:a16="http://schemas.microsoft.com/office/drawing/2014/main" id="{139CFA57-7208-4D7D-9E72-D0F642AAA3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481"/>
                  <a:ext cx="607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298" name="Group 30">
                <a:extLst>
                  <a:ext uri="{FF2B5EF4-FFF2-40B4-BE49-F238E27FC236}">
                    <a16:creationId xmlns:a16="http://schemas.microsoft.com/office/drawing/2014/main" id="{5E2F30FE-BBA8-46EA-8725-5142BBC502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837"/>
                <a:ext cx="3838" cy="356"/>
                <a:chOff x="0" y="837"/>
                <a:chExt cx="3838" cy="356"/>
              </a:xfrm>
            </p:grpSpPr>
            <p:sp>
              <p:nvSpPr>
                <p:cNvPr id="12332" name="Rectangle 9">
                  <a:extLst>
                    <a:ext uri="{FF2B5EF4-FFF2-40B4-BE49-F238E27FC236}">
                      <a16:creationId xmlns:a16="http://schemas.microsoft.com/office/drawing/2014/main" id="{4EFBC6EF-4B43-4AF0-9688-528C90CEFF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837"/>
                  <a:ext cx="3752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Causing the DNA to unwind and the strands to separate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33" name="Rectangle 29">
                  <a:extLst>
                    <a:ext uri="{FF2B5EF4-FFF2-40B4-BE49-F238E27FC236}">
                      <a16:creationId xmlns:a16="http://schemas.microsoft.com/office/drawing/2014/main" id="{459E46D2-607C-4FD3-A64B-CAB1D0EC7B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837"/>
                  <a:ext cx="3838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299" name="Group 32">
                <a:extLst>
                  <a:ext uri="{FF2B5EF4-FFF2-40B4-BE49-F238E27FC236}">
                    <a16:creationId xmlns:a16="http://schemas.microsoft.com/office/drawing/2014/main" id="{D2154991-3806-4DF8-BEEC-9FA6E955D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837"/>
                <a:ext cx="607" cy="356"/>
                <a:chOff x="3838" y="837"/>
                <a:chExt cx="607" cy="356"/>
              </a:xfrm>
            </p:grpSpPr>
            <p:sp>
              <p:nvSpPr>
                <p:cNvPr id="12330" name="Rectangle 10">
                  <a:extLst>
                    <a:ext uri="{FF2B5EF4-FFF2-40B4-BE49-F238E27FC236}">
                      <a16:creationId xmlns:a16="http://schemas.microsoft.com/office/drawing/2014/main" id="{384FBA8D-55CE-4993-8E6B-E938CEECB0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837"/>
                  <a:ext cx="521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31" name="Rectangle 31">
                  <a:extLst>
                    <a:ext uri="{FF2B5EF4-FFF2-40B4-BE49-F238E27FC236}">
                      <a16:creationId xmlns:a16="http://schemas.microsoft.com/office/drawing/2014/main" id="{749F651B-2F9A-428A-9FE6-416B7A478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837"/>
                  <a:ext cx="607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0" name="Group 34">
                <a:extLst>
                  <a:ext uri="{FF2B5EF4-FFF2-40B4-BE49-F238E27FC236}">
                    <a16:creationId xmlns:a16="http://schemas.microsoft.com/office/drawing/2014/main" id="{C0A1F4B3-CC61-4BE8-88DA-0613EADDC1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193"/>
                <a:ext cx="3838" cy="356"/>
                <a:chOff x="0" y="1193"/>
                <a:chExt cx="3838" cy="356"/>
              </a:xfrm>
            </p:grpSpPr>
            <p:sp>
              <p:nvSpPr>
                <p:cNvPr id="12328" name="Rectangle 11">
                  <a:extLst>
                    <a:ext uri="{FF2B5EF4-FFF2-40B4-BE49-F238E27FC236}">
                      <a16:creationId xmlns:a16="http://schemas.microsoft.com/office/drawing/2014/main" id="{FFD8AB7F-0A4E-4B32-BD91-67AFC563BF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193"/>
                  <a:ext cx="3752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Each strand acts as a template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29" name="Rectangle 33">
                  <a:extLst>
                    <a:ext uri="{FF2B5EF4-FFF2-40B4-BE49-F238E27FC236}">
                      <a16:creationId xmlns:a16="http://schemas.microsoft.com/office/drawing/2014/main" id="{39C47227-8E03-4A8A-B3F8-7C4D1620A2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193"/>
                  <a:ext cx="3838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1" name="Group 36">
                <a:extLst>
                  <a:ext uri="{FF2B5EF4-FFF2-40B4-BE49-F238E27FC236}">
                    <a16:creationId xmlns:a16="http://schemas.microsoft.com/office/drawing/2014/main" id="{F6066A6D-1A1A-435C-9B9E-37575B5CE7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1193"/>
                <a:ext cx="607" cy="356"/>
                <a:chOff x="3838" y="1193"/>
                <a:chExt cx="607" cy="356"/>
              </a:xfrm>
            </p:grpSpPr>
            <p:sp>
              <p:nvSpPr>
                <p:cNvPr id="12326" name="Rectangle 12">
                  <a:extLst>
                    <a:ext uri="{FF2B5EF4-FFF2-40B4-BE49-F238E27FC236}">
                      <a16:creationId xmlns:a16="http://schemas.microsoft.com/office/drawing/2014/main" id="{2D273357-5ED6-4872-AB99-62D92F063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1193"/>
                  <a:ext cx="521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27" name="Rectangle 35">
                  <a:extLst>
                    <a:ext uri="{FF2B5EF4-FFF2-40B4-BE49-F238E27FC236}">
                      <a16:creationId xmlns:a16="http://schemas.microsoft.com/office/drawing/2014/main" id="{5EAF7B63-78AA-4379-AFB0-A2179A837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1193"/>
                  <a:ext cx="607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2" name="Group 38">
                <a:extLst>
                  <a:ext uri="{FF2B5EF4-FFF2-40B4-BE49-F238E27FC236}">
                    <a16:creationId xmlns:a16="http://schemas.microsoft.com/office/drawing/2014/main" id="{0C52E3A3-6097-4D83-B24B-D581F1724E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49"/>
                <a:ext cx="3838" cy="356"/>
                <a:chOff x="0" y="1549"/>
                <a:chExt cx="3838" cy="356"/>
              </a:xfrm>
            </p:grpSpPr>
            <p:sp>
              <p:nvSpPr>
                <p:cNvPr id="12324" name="Rectangle 13">
                  <a:extLst>
                    <a:ext uri="{FF2B5EF4-FFF2-40B4-BE49-F238E27FC236}">
                      <a16:creationId xmlns:a16="http://schemas.microsoft.com/office/drawing/2014/main" id="{7E7FC5B9-D7C6-4139-A4F9-0FABCBBEBC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549"/>
                  <a:ext cx="3752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Free nucleotides line up against each strand by complementary base pairing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25" name="Rectangle 37">
                  <a:extLst>
                    <a:ext uri="{FF2B5EF4-FFF2-40B4-BE49-F238E27FC236}">
                      <a16:creationId xmlns:a16="http://schemas.microsoft.com/office/drawing/2014/main" id="{3A6C7D90-AD89-4BEE-B283-9EA4C74E94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549"/>
                  <a:ext cx="3838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3" name="Group 40">
                <a:extLst>
                  <a:ext uri="{FF2B5EF4-FFF2-40B4-BE49-F238E27FC236}">
                    <a16:creationId xmlns:a16="http://schemas.microsoft.com/office/drawing/2014/main" id="{0311C433-AC7D-4E4F-B0EC-3CEFCDD707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1549"/>
                <a:ext cx="607" cy="356"/>
                <a:chOff x="3838" y="1549"/>
                <a:chExt cx="607" cy="356"/>
              </a:xfrm>
            </p:grpSpPr>
            <p:sp>
              <p:nvSpPr>
                <p:cNvPr id="12322" name="Rectangle 14">
                  <a:extLst>
                    <a:ext uri="{FF2B5EF4-FFF2-40B4-BE49-F238E27FC236}">
                      <a16:creationId xmlns:a16="http://schemas.microsoft.com/office/drawing/2014/main" id="{34133C0A-8CC3-43F9-B1A8-B18DB13318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1549"/>
                  <a:ext cx="521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23" name="Rectangle 39">
                  <a:extLst>
                    <a:ext uri="{FF2B5EF4-FFF2-40B4-BE49-F238E27FC236}">
                      <a16:creationId xmlns:a16="http://schemas.microsoft.com/office/drawing/2014/main" id="{31DE3315-F6FA-4D9D-B55B-E8EB1ED2FB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1549"/>
                  <a:ext cx="607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4" name="Group 42">
                <a:extLst>
                  <a:ext uri="{FF2B5EF4-FFF2-40B4-BE49-F238E27FC236}">
                    <a16:creationId xmlns:a16="http://schemas.microsoft.com/office/drawing/2014/main" id="{59A74778-B371-41BC-BBBD-26BFAD5BB4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05"/>
                <a:ext cx="3838" cy="481"/>
                <a:chOff x="0" y="1905"/>
                <a:chExt cx="3838" cy="481"/>
              </a:xfrm>
            </p:grpSpPr>
            <p:sp>
              <p:nvSpPr>
                <p:cNvPr id="12320" name="Rectangle 15">
                  <a:extLst>
                    <a:ext uri="{FF2B5EF4-FFF2-40B4-BE49-F238E27FC236}">
                      <a16:creationId xmlns:a16="http://schemas.microsoft.com/office/drawing/2014/main" id="{9D64218A-CBF8-4231-88E3-DD720DC59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1905"/>
                  <a:ext cx="3752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DNA polymerase catalyses the formation of new phosphodiester bonds between nucleotides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21" name="Rectangle 41">
                  <a:extLst>
                    <a:ext uri="{FF2B5EF4-FFF2-40B4-BE49-F238E27FC236}">
                      <a16:creationId xmlns:a16="http://schemas.microsoft.com/office/drawing/2014/main" id="{444A8025-7A58-4BC4-82A2-CEBD9E9D85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905"/>
                  <a:ext cx="3838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5" name="Group 44">
                <a:extLst>
                  <a:ext uri="{FF2B5EF4-FFF2-40B4-BE49-F238E27FC236}">
                    <a16:creationId xmlns:a16="http://schemas.microsoft.com/office/drawing/2014/main" id="{1C4C2D0C-88F8-498D-AEBA-2557160256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1905"/>
                <a:ext cx="607" cy="481"/>
                <a:chOff x="3838" y="1905"/>
                <a:chExt cx="607" cy="481"/>
              </a:xfrm>
            </p:grpSpPr>
            <p:sp>
              <p:nvSpPr>
                <p:cNvPr id="12318" name="Rectangle 16">
                  <a:extLst>
                    <a:ext uri="{FF2B5EF4-FFF2-40B4-BE49-F238E27FC236}">
                      <a16:creationId xmlns:a16="http://schemas.microsoft.com/office/drawing/2014/main" id="{A93D1D53-9D12-41B1-A97D-54C4351E7E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1905"/>
                  <a:ext cx="521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19" name="Rectangle 43">
                  <a:extLst>
                    <a:ext uri="{FF2B5EF4-FFF2-40B4-BE49-F238E27FC236}">
                      <a16:creationId xmlns:a16="http://schemas.microsoft.com/office/drawing/2014/main" id="{5D7573E3-CA13-4A02-B061-0452C2851C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1905"/>
                  <a:ext cx="607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6" name="Group 46">
                <a:extLst>
                  <a:ext uri="{FF2B5EF4-FFF2-40B4-BE49-F238E27FC236}">
                    <a16:creationId xmlns:a16="http://schemas.microsoft.com/office/drawing/2014/main" id="{DB03A935-4469-4808-947A-8DB14F27C6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386"/>
                <a:ext cx="3838" cy="481"/>
                <a:chOff x="0" y="2386"/>
                <a:chExt cx="3838" cy="481"/>
              </a:xfrm>
            </p:grpSpPr>
            <p:sp>
              <p:nvSpPr>
                <p:cNvPr id="12316" name="Rectangle 17">
                  <a:extLst>
                    <a:ext uri="{FF2B5EF4-FFF2-40B4-BE49-F238E27FC236}">
                      <a16:creationId xmlns:a16="http://schemas.microsoft.com/office/drawing/2014/main" id="{B02693A8-C385-40BE-82CB-22D9AA1404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386"/>
                  <a:ext cx="3752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Two new DNA molecules are created, each consisting of one new strand and one old strand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17" name="Rectangle 45">
                  <a:extLst>
                    <a:ext uri="{FF2B5EF4-FFF2-40B4-BE49-F238E27FC236}">
                      <a16:creationId xmlns:a16="http://schemas.microsoft.com/office/drawing/2014/main" id="{5A56765A-13B5-4770-A2B6-115CB947ED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386"/>
                  <a:ext cx="3838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7" name="Group 48">
                <a:extLst>
                  <a:ext uri="{FF2B5EF4-FFF2-40B4-BE49-F238E27FC236}">
                    <a16:creationId xmlns:a16="http://schemas.microsoft.com/office/drawing/2014/main" id="{C672EEEA-BA5E-4114-953B-44732210E0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2386"/>
                <a:ext cx="607" cy="481"/>
                <a:chOff x="3838" y="2386"/>
                <a:chExt cx="607" cy="481"/>
              </a:xfrm>
            </p:grpSpPr>
            <p:sp>
              <p:nvSpPr>
                <p:cNvPr id="12314" name="Rectangle 18">
                  <a:extLst>
                    <a:ext uri="{FF2B5EF4-FFF2-40B4-BE49-F238E27FC236}">
                      <a16:creationId xmlns:a16="http://schemas.microsoft.com/office/drawing/2014/main" id="{0A10932A-AC9C-4A77-9BF6-2A444F4A2F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2386"/>
                  <a:ext cx="521" cy="4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15" name="Rectangle 47">
                  <a:extLst>
                    <a:ext uri="{FF2B5EF4-FFF2-40B4-BE49-F238E27FC236}">
                      <a16:creationId xmlns:a16="http://schemas.microsoft.com/office/drawing/2014/main" id="{B9657E4D-DC55-4EED-B192-156C4FDDE5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2386"/>
                  <a:ext cx="607" cy="48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8" name="Group 50">
                <a:extLst>
                  <a:ext uri="{FF2B5EF4-FFF2-40B4-BE49-F238E27FC236}">
                    <a16:creationId xmlns:a16="http://schemas.microsoft.com/office/drawing/2014/main" id="{2B725221-8D8C-429B-8BC3-A94A3BEDCE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867"/>
                <a:ext cx="3838" cy="356"/>
                <a:chOff x="0" y="2867"/>
                <a:chExt cx="3838" cy="356"/>
              </a:xfrm>
            </p:grpSpPr>
            <p:sp>
              <p:nvSpPr>
                <p:cNvPr id="12312" name="Rectangle 19">
                  <a:extLst>
                    <a:ext uri="{FF2B5EF4-FFF2-40B4-BE49-F238E27FC236}">
                      <a16:creationId xmlns:a16="http://schemas.microsoft.com/office/drawing/2014/main" id="{1BFFFA3D-5F36-4658-95D0-84D45F23E3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" y="2867"/>
                  <a:ext cx="3752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5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This is called semi-conservative replication</a:t>
                  </a:r>
                  <a:endParaRPr lang="en-US" altLang="en-US" sz="1300" b="1">
                    <a:solidFill>
                      <a:srgbClr val="009900"/>
                    </a:solidFill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13" name="Rectangle 49">
                  <a:extLst>
                    <a:ext uri="{FF2B5EF4-FFF2-40B4-BE49-F238E27FC236}">
                      <a16:creationId xmlns:a16="http://schemas.microsoft.com/office/drawing/2014/main" id="{E1A3FD99-41CA-43FC-AF35-6670A316A8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2867"/>
                  <a:ext cx="3838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12309" name="Group 52">
                <a:extLst>
                  <a:ext uri="{FF2B5EF4-FFF2-40B4-BE49-F238E27FC236}">
                    <a16:creationId xmlns:a16="http://schemas.microsoft.com/office/drawing/2014/main" id="{A94A2B93-8FE7-4F4F-A3D9-ED7FB1C9E1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38" y="2867"/>
                <a:ext cx="607" cy="356"/>
                <a:chOff x="3838" y="2867"/>
                <a:chExt cx="607" cy="356"/>
              </a:xfrm>
            </p:grpSpPr>
            <p:sp>
              <p:nvSpPr>
                <p:cNvPr id="12310" name="Rectangle 20">
                  <a:extLst>
                    <a:ext uri="{FF2B5EF4-FFF2-40B4-BE49-F238E27FC236}">
                      <a16:creationId xmlns:a16="http://schemas.microsoft.com/office/drawing/2014/main" id="{36185850-3FC4-47A7-AB87-267A6C0261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81" y="2867"/>
                  <a:ext cx="521" cy="3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300" b="1">
                      <a:solidFill>
                        <a:srgbClr val="009900"/>
                      </a:solidFill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000" b="1">
                    <a:solidFill>
                      <a:srgbClr val="009900"/>
                    </a:solidFill>
                  </a:endParaRPr>
                </a:p>
              </p:txBody>
            </p:sp>
            <p:sp>
              <p:nvSpPr>
                <p:cNvPr id="12311" name="Rectangle 51">
                  <a:extLst>
                    <a:ext uri="{FF2B5EF4-FFF2-40B4-BE49-F238E27FC236}">
                      <a16:creationId xmlns:a16="http://schemas.microsoft.com/office/drawing/2014/main" id="{782E3795-4FBC-4570-98DD-FD15E93BD7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8" y="2867"/>
                  <a:ext cx="607" cy="35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2293" name="Rectangle 54">
              <a:extLst>
                <a:ext uri="{FF2B5EF4-FFF2-40B4-BE49-F238E27FC236}">
                  <a16:creationId xmlns:a16="http://schemas.microsoft.com/office/drawing/2014/main" id="{FAA78A6E-DE88-4927-9DA5-CC2C6E07E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" y="-3"/>
              <a:ext cx="4451" cy="3229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9F3F604E-7016-4A39-86D9-A64214564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0"/>
            <a:ext cx="4248150" cy="1470025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chemeClr val="bg1"/>
                </a:solidFill>
              </a:rPr>
              <a:t>DNA Replication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EED05-CB01-48D8-863E-FAD2387E2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075" y="1125538"/>
            <a:ext cx="7416800" cy="4105275"/>
          </a:xfrm>
          <a:solidFill>
            <a:schemeClr val="tx2">
              <a:lumMod val="5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>
                <a:solidFill>
                  <a:schemeClr val="bg1"/>
                </a:solidFill>
              </a:rPr>
              <a:t>By the end of the lesson you should be able to: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2400" dirty="0">
              <a:solidFill>
                <a:schemeClr val="bg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600" dirty="0">
                <a:solidFill>
                  <a:schemeClr val="bg1"/>
                </a:solidFill>
              </a:rPr>
              <a:t>Explain the process of DNA replication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sz="2600" dirty="0">
              <a:solidFill>
                <a:schemeClr val="bg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600" dirty="0">
                <a:solidFill>
                  <a:schemeClr val="bg1"/>
                </a:solidFill>
              </a:rPr>
              <a:t>Explain how Meselson and Stahl’s experiment provided data to support the current theory of DNA replication</a:t>
            </a:r>
            <a:endParaRPr lang="en-GB" sz="2600" dirty="0">
              <a:solidFill>
                <a:schemeClr val="bg1"/>
              </a:solidFill>
              <a:cs typeface="Calibri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sz="2600" dirty="0">
              <a:solidFill>
                <a:schemeClr val="bg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600" dirty="0">
                <a:solidFill>
                  <a:schemeClr val="bg1"/>
                </a:solidFill>
              </a:rPr>
              <a:t>Justify how data from the Meselson and Stahl experiment supports the semi conservative theory of DNA replication</a:t>
            </a:r>
            <a:endParaRPr lang="en-GB" sz="2600" dirty="0">
              <a:solidFill>
                <a:schemeClr val="bg1"/>
              </a:solidFill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00FE6D-16AE-4496-8C47-5A3C3DE2E1F3}"/>
              </a:ext>
            </a:extLst>
          </p:cNvPr>
          <p:cNvSpPr/>
          <p:nvPr/>
        </p:nvSpPr>
        <p:spPr>
          <a:xfrm>
            <a:off x="762000" y="3048000"/>
            <a:ext cx="7875588" cy="267765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z="2400">
              <a:solidFill>
                <a:schemeClr val="bg1"/>
              </a:solidFill>
            </a:endParaRPr>
          </a:p>
          <a:p>
            <a:pPr eaLnBrk="1" hangingPunct="1">
              <a:buFont typeface="Calibri" panose="020F0502020204030204" pitchFamily="34" charset="0"/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Calibri"/>
                <a:cs typeface="Calibri"/>
              </a:rPr>
              <a:t>1) Watch the two attached tutorials and take the quiz</a:t>
            </a:r>
          </a:p>
          <a:p>
            <a:pPr eaLnBrk="1" hangingPunct="1">
              <a:buFont typeface="Calibri" panose="020F0502020204030204" pitchFamily="34" charset="0"/>
              <a:buNone/>
              <a:defRPr/>
            </a:pPr>
            <a:endParaRPr lang="en-GB" altLang="en-US" sz="2400">
              <a:solidFill>
                <a:schemeClr val="bg1"/>
              </a:solidFill>
            </a:endParaRPr>
          </a:p>
          <a:p>
            <a:pPr eaLnBrk="1" hangingPunct="1">
              <a:buFont typeface="Calibri" panose="020F0502020204030204" pitchFamily="34" charset="0"/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Calibri"/>
                <a:cs typeface="Calibri"/>
              </a:rPr>
              <a:t>2)Complete the exam questions, then self assess and correct.</a:t>
            </a:r>
          </a:p>
          <a:p>
            <a:pPr eaLnBrk="1" hangingPunct="1">
              <a:buFont typeface="Calibri" panose="020F0502020204030204" pitchFamily="34" charset="0"/>
              <a:buAutoNum type="arabicParenR"/>
              <a:defRPr/>
            </a:pPr>
            <a:endParaRPr lang="en-GB" altLang="en-US" sz="2400">
              <a:solidFill>
                <a:schemeClr val="bg1"/>
              </a:solidFill>
            </a:endParaRPr>
          </a:p>
          <a:p>
            <a:pPr eaLnBrk="1" hangingPunct="1">
              <a:buFont typeface="Calibri" panose="020F0502020204030204" pitchFamily="34" charset="0"/>
              <a:buNone/>
              <a:defRPr/>
            </a:pPr>
            <a:r>
              <a:rPr lang="en-GB" altLang="en-US" sz="2400" dirty="0">
                <a:solidFill>
                  <a:schemeClr val="bg1"/>
                </a:solidFill>
                <a:latin typeface="Calibri"/>
                <a:cs typeface="Calibri"/>
              </a:rPr>
              <a:t>3)(Challenge) Find out the role of DNA ligase in DNA replication and explain why it’s necessary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4724AAF-22D2-4F3B-BDDC-A8C36C84D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770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</a:rPr>
              <a:t>Homework: 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D55E4E71-034A-4A21-AA9E-394F27444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09600"/>
            <a:ext cx="6781800" cy="2016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hlinkClick r:id="rId2"/>
              </a:rPr>
              <a:t>http://www.sumanasinc.com/webcontent/animations/content/meselson.html</a:t>
            </a:r>
            <a:endParaRPr lang="en-GB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hlinkClick r:id="rId3"/>
              </a:rPr>
              <a:t>http://highered.mheducation.com/olcweb/cgi/pluginpop.cgi?it=swf::535::535::/sites/dl/free/0072437316/120076/bio22.swf::Meselson%20and%20Stahl%20Experiment</a:t>
            </a:r>
            <a:endParaRPr lang="en-GB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09A543-5AAE-401C-9B81-F9AE65C6333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455" name="Line 167">
            <a:extLst>
              <a:ext uri="{FF2B5EF4-FFF2-40B4-BE49-F238E27FC236}">
                <a16:creationId xmlns:a16="http://schemas.microsoft.com/office/drawing/2014/main" id="{AD27C77E-0A7F-47D0-AA76-84F4353E9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4284663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6" name="Line 168">
            <a:extLst>
              <a:ext uri="{FF2B5EF4-FFF2-40B4-BE49-F238E27FC236}">
                <a16:creationId xmlns:a16="http://schemas.microsoft.com/office/drawing/2014/main" id="{E3B34C15-DEC7-428A-96AE-0AA3303E8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4365625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7" name="Line 169">
            <a:extLst>
              <a:ext uri="{FF2B5EF4-FFF2-40B4-BE49-F238E27FC236}">
                <a16:creationId xmlns:a16="http://schemas.microsoft.com/office/drawing/2014/main" id="{40E46091-BC5D-4178-A07A-F445481DB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4325938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8" name="Line 170">
            <a:extLst>
              <a:ext uri="{FF2B5EF4-FFF2-40B4-BE49-F238E27FC236}">
                <a16:creationId xmlns:a16="http://schemas.microsoft.com/office/drawing/2014/main" id="{28B761F5-983D-4DD6-92B3-8A9B92AEB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6215063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9" name="Line 171">
            <a:extLst>
              <a:ext uri="{FF2B5EF4-FFF2-40B4-BE49-F238E27FC236}">
                <a16:creationId xmlns:a16="http://schemas.microsoft.com/office/drawing/2014/main" id="{297370B5-9C80-4D24-8FB3-02537943E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6294438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60" name="Line 172">
            <a:extLst>
              <a:ext uri="{FF2B5EF4-FFF2-40B4-BE49-F238E27FC236}">
                <a16:creationId xmlns:a16="http://schemas.microsoft.com/office/drawing/2014/main" id="{93562ED0-19B3-4E49-BDC6-1452750C6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6254750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61" name="Line 173">
            <a:extLst>
              <a:ext uri="{FF2B5EF4-FFF2-40B4-BE49-F238E27FC236}">
                <a16:creationId xmlns:a16="http://schemas.microsoft.com/office/drawing/2014/main" id="{0F04A17D-7B47-45CC-938C-52DA8162E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5249863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62" name="Line 174">
            <a:extLst>
              <a:ext uri="{FF2B5EF4-FFF2-40B4-BE49-F238E27FC236}">
                <a16:creationId xmlns:a16="http://schemas.microsoft.com/office/drawing/2014/main" id="{18F89613-D45E-4B25-AE35-C4F8C8803A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5330825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98" name="Line 210">
            <a:extLst>
              <a:ext uri="{FF2B5EF4-FFF2-40B4-BE49-F238E27FC236}">
                <a16:creationId xmlns:a16="http://schemas.microsoft.com/office/drawing/2014/main" id="{7AB8D1E0-CC4A-4EFD-AFCC-00C67F795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1404938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99" name="Line 211">
            <a:extLst>
              <a:ext uri="{FF2B5EF4-FFF2-40B4-BE49-F238E27FC236}">
                <a16:creationId xmlns:a16="http://schemas.microsoft.com/office/drawing/2014/main" id="{D36A05A5-EB1F-4C58-8F6B-46A4CB046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1485900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0" name="Line 212">
            <a:extLst>
              <a:ext uri="{FF2B5EF4-FFF2-40B4-BE49-F238E27FC236}">
                <a16:creationId xmlns:a16="http://schemas.microsoft.com/office/drawing/2014/main" id="{E0D091F2-3B86-4ED3-ACFC-BFC00ABB9A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1446213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1" name="Line 213">
            <a:extLst>
              <a:ext uri="{FF2B5EF4-FFF2-40B4-BE49-F238E27FC236}">
                <a16:creationId xmlns:a16="http://schemas.microsoft.com/office/drawing/2014/main" id="{BF0B1BE0-7C4C-489B-970F-F1555B210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3335338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2" name="Line 214">
            <a:extLst>
              <a:ext uri="{FF2B5EF4-FFF2-40B4-BE49-F238E27FC236}">
                <a16:creationId xmlns:a16="http://schemas.microsoft.com/office/drawing/2014/main" id="{ED52D56F-B2E3-4D39-807D-1B0E6DB69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3414713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3" name="Line 215">
            <a:extLst>
              <a:ext uri="{FF2B5EF4-FFF2-40B4-BE49-F238E27FC236}">
                <a16:creationId xmlns:a16="http://schemas.microsoft.com/office/drawing/2014/main" id="{A277252A-CE8F-4379-9A6C-725ABAEB8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3375025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4" name="Line 216">
            <a:extLst>
              <a:ext uri="{FF2B5EF4-FFF2-40B4-BE49-F238E27FC236}">
                <a16:creationId xmlns:a16="http://schemas.microsoft.com/office/drawing/2014/main" id="{3C295965-7AAF-4DB3-924D-8EC4A3F9BD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2370138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5" name="Line 217">
            <a:extLst>
              <a:ext uri="{FF2B5EF4-FFF2-40B4-BE49-F238E27FC236}">
                <a16:creationId xmlns:a16="http://schemas.microsoft.com/office/drawing/2014/main" id="{123F4F1F-6649-4B60-B795-3C3A35A65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8275" y="2451100"/>
            <a:ext cx="219075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2545" name="Group 257">
            <a:extLst>
              <a:ext uri="{FF2B5EF4-FFF2-40B4-BE49-F238E27FC236}">
                <a16:creationId xmlns:a16="http://schemas.microsoft.com/office/drawing/2014/main" id="{733282DF-D8B2-418D-8818-95C9461180BA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992188"/>
            <a:ext cx="754062" cy="5462587"/>
            <a:chOff x="431" y="625"/>
            <a:chExt cx="475" cy="3441"/>
          </a:xfrm>
        </p:grpSpPr>
        <p:sp>
          <p:nvSpPr>
            <p:cNvPr id="5184" name="Oval 132">
              <a:extLst>
                <a:ext uri="{FF2B5EF4-FFF2-40B4-BE49-F238E27FC236}">
                  <a16:creationId xmlns:a16="http://schemas.microsoft.com/office/drawing/2014/main" id="{C13B0DF2-620E-4812-BA10-0D246B90B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243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5" name="AutoShape 133">
              <a:extLst>
                <a:ext uri="{FF2B5EF4-FFF2-40B4-BE49-F238E27FC236}">
                  <a16:creationId xmlns:a16="http://schemas.microsoft.com/office/drawing/2014/main" id="{54AA0955-2C5D-4B3A-A9F4-52ECF2DDC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64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6" name="Rectangle 134">
              <a:extLst>
                <a:ext uri="{FF2B5EF4-FFF2-40B4-BE49-F238E27FC236}">
                  <a16:creationId xmlns:a16="http://schemas.microsoft.com/office/drawing/2014/main" id="{723018CA-F2E2-46FB-AAD9-A62AE5D3D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674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87" name="Line 135">
              <a:extLst>
                <a:ext uri="{FF2B5EF4-FFF2-40B4-BE49-F238E27FC236}">
                  <a16:creationId xmlns:a16="http://schemas.microsoft.com/office/drawing/2014/main" id="{919EC57D-12A1-4CAA-BD71-604BA31C14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576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Line 136">
              <a:extLst>
                <a:ext uri="{FF2B5EF4-FFF2-40B4-BE49-F238E27FC236}">
                  <a16:creationId xmlns:a16="http://schemas.microsoft.com/office/drawing/2014/main" id="{D7914708-435D-45B2-A6AB-4EA781E03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730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Oval 137">
              <a:extLst>
                <a:ext uri="{FF2B5EF4-FFF2-40B4-BE49-F238E27FC236}">
                  <a16:creationId xmlns:a16="http://schemas.microsoft.com/office/drawing/2014/main" id="{5EB959ED-CA40-4316-8E0E-C7FAD3207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04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0" name="AutoShape 138">
              <a:extLst>
                <a:ext uri="{FF2B5EF4-FFF2-40B4-BE49-F238E27FC236}">
                  <a16:creationId xmlns:a16="http://schemas.microsoft.com/office/drawing/2014/main" id="{9F9BAB71-3689-4C8A-BA25-ABC38370F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253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1" name="Rectangle 139">
              <a:extLst>
                <a:ext uri="{FF2B5EF4-FFF2-40B4-BE49-F238E27FC236}">
                  <a16:creationId xmlns:a16="http://schemas.microsoft.com/office/drawing/2014/main" id="{6440BF30-32AF-4109-BEB0-1B2499185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281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2" name="Line 140">
              <a:extLst>
                <a:ext uri="{FF2B5EF4-FFF2-40B4-BE49-F238E27FC236}">
                  <a16:creationId xmlns:a16="http://schemas.microsoft.com/office/drawing/2014/main" id="{2DA9B4B0-7597-4E0A-AA49-D0246B18B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3184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Line 141">
              <a:extLst>
                <a:ext uri="{FF2B5EF4-FFF2-40B4-BE49-F238E27FC236}">
                  <a16:creationId xmlns:a16="http://schemas.microsoft.com/office/drawing/2014/main" id="{3C36E3BF-31E6-41DF-97DF-7AF568A7C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338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Oval 143">
              <a:extLst>
                <a:ext uri="{FF2B5EF4-FFF2-40B4-BE49-F238E27FC236}">
                  <a16:creationId xmlns:a16="http://schemas.microsoft.com/office/drawing/2014/main" id="{5F4CBCB9-12E6-46C2-879E-2CE904CA2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365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5" name="AutoShape 144">
              <a:extLst>
                <a:ext uri="{FF2B5EF4-FFF2-40B4-BE49-F238E27FC236}">
                  <a16:creationId xmlns:a16="http://schemas.microsoft.com/office/drawing/2014/main" id="{F47FAB2D-35F6-43AE-8A29-0BF17B65F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60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6" name="Rectangle 145">
              <a:extLst>
                <a:ext uri="{FF2B5EF4-FFF2-40B4-BE49-F238E27FC236}">
                  <a16:creationId xmlns:a16="http://schemas.microsoft.com/office/drawing/2014/main" id="{777465D8-3DF5-495B-94DB-0EF6369E8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889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97" name="Line 146">
              <a:extLst>
                <a:ext uri="{FF2B5EF4-FFF2-40B4-BE49-F238E27FC236}">
                  <a16:creationId xmlns:a16="http://schemas.microsoft.com/office/drawing/2014/main" id="{90713CED-64B2-486B-BA51-693EDAC7A7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379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Line 147">
              <a:extLst>
                <a:ext uri="{FF2B5EF4-FFF2-40B4-BE49-F238E27FC236}">
                  <a16:creationId xmlns:a16="http://schemas.microsoft.com/office/drawing/2014/main" id="{FD4D63B7-25EE-4167-85D9-942C0B10E5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9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Oval 175">
              <a:extLst>
                <a:ext uri="{FF2B5EF4-FFF2-40B4-BE49-F238E27FC236}">
                  <a16:creationId xmlns:a16="http://schemas.microsoft.com/office/drawing/2014/main" id="{AB0F7146-5D5A-49EA-A880-6A6EF3D05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62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0" name="AutoShape 176">
              <a:extLst>
                <a:ext uri="{FF2B5EF4-FFF2-40B4-BE49-F238E27FC236}">
                  <a16:creationId xmlns:a16="http://schemas.microsoft.com/office/drawing/2014/main" id="{8FDEDE71-4153-4A10-84A6-1C2F87C98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8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1" name="Rectangle 177">
              <a:extLst>
                <a:ext uri="{FF2B5EF4-FFF2-40B4-BE49-F238E27FC236}">
                  <a16:creationId xmlns:a16="http://schemas.microsoft.com/office/drawing/2014/main" id="{DACDBF16-74A8-4EFD-BF41-44BB2695E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8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2" name="Line 178">
              <a:extLst>
                <a:ext uri="{FF2B5EF4-FFF2-40B4-BE49-F238E27FC236}">
                  <a16:creationId xmlns:a16="http://schemas.microsoft.com/office/drawing/2014/main" id="{0853023D-B1FA-499E-8457-C13869C95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762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Line 179">
              <a:extLst>
                <a:ext uri="{FF2B5EF4-FFF2-40B4-BE49-F238E27FC236}">
                  <a16:creationId xmlns:a16="http://schemas.microsoft.com/office/drawing/2014/main" id="{DB14B368-0F02-44FE-9AF3-70D0F0D9E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9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Oval 180">
              <a:extLst>
                <a:ext uri="{FF2B5EF4-FFF2-40B4-BE49-F238E27FC236}">
                  <a16:creationId xmlns:a16="http://schemas.microsoft.com/office/drawing/2014/main" id="{44880B4F-E29F-4E3A-BBAD-ABF15E6E7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2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5" name="AutoShape 181">
              <a:extLst>
                <a:ext uri="{FF2B5EF4-FFF2-40B4-BE49-F238E27FC236}">
                  <a16:creationId xmlns:a16="http://schemas.microsoft.com/office/drawing/2014/main" id="{70B0C042-70F3-494F-8603-E8CC6296F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4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6" name="Rectangle 182">
              <a:extLst>
                <a:ext uri="{FF2B5EF4-FFF2-40B4-BE49-F238E27FC236}">
                  <a16:creationId xmlns:a16="http://schemas.microsoft.com/office/drawing/2014/main" id="{A5E4CBCD-D003-4810-9DE1-8F5397E72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1467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07" name="Line 183">
              <a:extLst>
                <a:ext uri="{FF2B5EF4-FFF2-40B4-BE49-F238E27FC236}">
                  <a16:creationId xmlns:a16="http://schemas.microsoft.com/office/drawing/2014/main" id="{A5BEEBB6-DF11-435D-AC05-5E33A577E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370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Line 184">
              <a:extLst>
                <a:ext uri="{FF2B5EF4-FFF2-40B4-BE49-F238E27FC236}">
                  <a16:creationId xmlns:a16="http://schemas.microsoft.com/office/drawing/2014/main" id="{772A9776-3E04-46E8-BB91-D4237B3F5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1524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Line 185">
              <a:extLst>
                <a:ext uri="{FF2B5EF4-FFF2-40B4-BE49-F238E27FC236}">
                  <a16:creationId xmlns:a16="http://schemas.microsoft.com/office/drawing/2014/main" id="{10EC013D-BB7A-4EB4-8B6F-037244B97C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" y="1037"/>
              <a:ext cx="38" cy="185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Oval 186">
              <a:extLst>
                <a:ext uri="{FF2B5EF4-FFF2-40B4-BE49-F238E27FC236}">
                  <a16:creationId xmlns:a16="http://schemas.microsoft.com/office/drawing/2014/main" id="{FE0F48EA-39E9-4BCD-8F08-1F2DAA3D4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8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1" name="AutoShape 187">
              <a:extLst>
                <a:ext uri="{FF2B5EF4-FFF2-40B4-BE49-F238E27FC236}">
                  <a16:creationId xmlns:a16="http://schemas.microsoft.com/office/drawing/2014/main" id="{BF195863-AEAA-463B-AA66-942C9A0B2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046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2" name="Rectangle 188">
              <a:extLst>
                <a:ext uri="{FF2B5EF4-FFF2-40B4-BE49-F238E27FC236}">
                  <a16:creationId xmlns:a16="http://schemas.microsoft.com/office/drawing/2014/main" id="{7EAB0ADF-A771-4112-82F3-160F04C7A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075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213" name="Line 189">
              <a:extLst>
                <a:ext uri="{FF2B5EF4-FFF2-40B4-BE49-F238E27FC236}">
                  <a16:creationId xmlns:a16="http://schemas.microsoft.com/office/drawing/2014/main" id="{588B73AD-1E68-40C4-93B1-61158ED41A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97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Line 190">
              <a:extLst>
                <a:ext uri="{FF2B5EF4-FFF2-40B4-BE49-F238E27FC236}">
                  <a16:creationId xmlns:a16="http://schemas.microsoft.com/office/drawing/2014/main" id="{3791A523-CF6E-4BE2-86B0-CFFAA947C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132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542" name="Oval 254">
            <a:extLst>
              <a:ext uri="{FF2B5EF4-FFF2-40B4-BE49-F238E27FC236}">
                <a16:creationId xmlns:a16="http://schemas.microsoft.com/office/drawing/2014/main" id="{485C1264-F8FA-4602-8E18-226DBFB65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260350"/>
            <a:ext cx="504825" cy="50482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Helicase</a:t>
            </a:r>
          </a:p>
        </p:txBody>
      </p:sp>
      <p:sp>
        <p:nvSpPr>
          <p:cNvPr id="12543" name="Text Box 255">
            <a:extLst>
              <a:ext uri="{FF2B5EF4-FFF2-40B4-BE49-F238E27FC236}">
                <a16:creationId xmlns:a16="http://schemas.microsoft.com/office/drawing/2014/main" id="{2805E7F1-7B3B-4783-A8FA-89105FDC7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77788"/>
            <a:ext cx="3743325" cy="12620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en-US" sz="4000" dirty="0">
                <a:solidFill>
                  <a:schemeClr val="bg1"/>
                </a:solidFill>
                <a:latin typeface="+mn-lt"/>
              </a:rPr>
              <a:t>DNA Replication: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en-US" sz="2400" dirty="0">
                <a:solidFill>
                  <a:schemeClr val="bg1"/>
                </a:solidFill>
                <a:latin typeface="+mn-lt"/>
              </a:rPr>
              <a:t>Say what you see …</a:t>
            </a:r>
          </a:p>
        </p:txBody>
      </p:sp>
      <p:sp>
        <p:nvSpPr>
          <p:cNvPr id="5142" name="Line 185">
            <a:extLst>
              <a:ext uri="{FF2B5EF4-FFF2-40B4-BE49-F238E27FC236}">
                <a16:creationId xmlns:a16="http://schemas.microsoft.com/office/drawing/2014/main" id="{9D2D027C-1035-4641-816A-74D163B4F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263048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Line 185">
            <a:extLst>
              <a:ext uri="{FF2B5EF4-FFF2-40B4-BE49-F238E27FC236}">
                <a16:creationId xmlns:a16="http://schemas.microsoft.com/office/drawing/2014/main" id="{E0B5497B-E125-4A7E-B546-D2A3AD164F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35734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4" name="Line 185">
            <a:extLst>
              <a:ext uri="{FF2B5EF4-FFF2-40B4-BE49-F238E27FC236}">
                <a16:creationId xmlns:a16="http://schemas.microsoft.com/office/drawing/2014/main" id="{6FB1ADC8-1A9B-48AC-A8CF-B3C632199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457517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5" name="Line 185">
            <a:extLst>
              <a:ext uri="{FF2B5EF4-FFF2-40B4-BE49-F238E27FC236}">
                <a16:creationId xmlns:a16="http://schemas.microsoft.com/office/drawing/2014/main" id="{26443472-7B4B-4186-AAB6-25BA638E10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5511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5A5A82E-6B31-43E8-8605-F400C45A5FB5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1284288"/>
            <a:ext cx="755650" cy="5519737"/>
            <a:chOff x="1655765" y="1284288"/>
            <a:chExt cx="755995" cy="5519737"/>
          </a:xfrm>
        </p:grpSpPr>
        <p:grpSp>
          <p:nvGrpSpPr>
            <p:cNvPr id="5148" name="Group 256">
              <a:extLst>
                <a:ext uri="{FF2B5EF4-FFF2-40B4-BE49-F238E27FC236}">
                  <a16:creationId xmlns:a16="http://schemas.microsoft.com/office/drawing/2014/main" id="{009B6967-E6EB-4EF8-8DBB-158AE04D4A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5765" y="1284288"/>
              <a:ext cx="755651" cy="5519737"/>
              <a:chOff x="1043" y="809"/>
              <a:chExt cx="476" cy="3477"/>
            </a:xfrm>
          </p:grpSpPr>
          <p:sp>
            <p:nvSpPr>
              <p:cNvPr id="5154" name="Oval 150">
                <a:extLst>
                  <a:ext uri="{FF2B5EF4-FFF2-40B4-BE49-F238E27FC236}">
                    <a16:creationId xmlns:a16="http://schemas.microsoft.com/office/drawing/2014/main" id="{6F48E291-D4D5-4DDF-9FE1-BC1D65CC6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414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55" name="AutoShape 151">
                <a:extLst>
                  <a:ext uri="{FF2B5EF4-FFF2-40B4-BE49-F238E27FC236}">
                    <a16:creationId xmlns:a16="http://schemas.microsoft.com/office/drawing/2014/main" id="{7EBF6470-83A4-40DA-92B3-87460CBF6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3839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56" name="Rectangle 152">
                <a:extLst>
                  <a:ext uri="{FF2B5EF4-FFF2-40B4-BE49-F238E27FC236}">
                    <a16:creationId xmlns:a16="http://schemas.microsoft.com/office/drawing/2014/main" id="{AF60764E-07BF-42CF-BA5C-E1BC36703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889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57" name="Line 153">
                <a:extLst>
                  <a:ext uri="{FF2B5EF4-FFF2-40B4-BE49-F238E27FC236}">
                    <a16:creationId xmlns:a16="http://schemas.microsoft.com/office/drawing/2014/main" id="{92EABECE-4032-4823-9042-43BFC6C62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401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58" name="Line 154">
                <a:extLst>
                  <a:ext uri="{FF2B5EF4-FFF2-40B4-BE49-F238E27FC236}">
                    <a16:creationId xmlns:a16="http://schemas.microsoft.com/office/drawing/2014/main" id="{8F56DB47-0E92-4DAA-9DC0-51A45BEB4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960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59" name="Oval 155">
                <a:extLst>
                  <a:ext uri="{FF2B5EF4-FFF2-40B4-BE49-F238E27FC236}">
                    <a16:creationId xmlns:a16="http://schemas.microsoft.com/office/drawing/2014/main" id="{0454607B-773B-45E4-8238-F7B3F2B69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3541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0" name="AutoShape 156">
                <a:extLst>
                  <a:ext uri="{FF2B5EF4-FFF2-40B4-BE49-F238E27FC236}">
                    <a16:creationId xmlns:a16="http://schemas.microsoft.com/office/drawing/2014/main" id="{E26D7D41-3E18-4CD4-A62D-F1E5394FE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3231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1" name="Rectangle 157">
                <a:extLst>
                  <a:ext uri="{FF2B5EF4-FFF2-40B4-BE49-F238E27FC236}">
                    <a16:creationId xmlns:a16="http://schemas.microsoft.com/office/drawing/2014/main" id="{A4821B6E-CC86-4FF1-BC15-CED2180A0B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281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2" name="Line 158">
                <a:extLst>
                  <a:ext uri="{FF2B5EF4-FFF2-40B4-BE49-F238E27FC236}">
                    <a16:creationId xmlns:a16="http://schemas.microsoft.com/office/drawing/2014/main" id="{53BAAAE4-3982-4E11-9146-D7EBA5FFE4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3403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63" name="Line 159">
                <a:extLst>
                  <a:ext uri="{FF2B5EF4-FFF2-40B4-BE49-F238E27FC236}">
                    <a16:creationId xmlns:a16="http://schemas.microsoft.com/office/drawing/2014/main" id="{F64DB85C-8E07-485F-A341-817741171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352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64" name="Oval 161">
                <a:extLst>
                  <a:ext uri="{FF2B5EF4-FFF2-40B4-BE49-F238E27FC236}">
                    <a16:creationId xmlns:a16="http://schemas.microsoft.com/office/drawing/2014/main" id="{F2F7ED21-D87A-4CA4-8B13-A8326FC50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933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5" name="AutoShape 162">
                <a:extLst>
                  <a:ext uri="{FF2B5EF4-FFF2-40B4-BE49-F238E27FC236}">
                    <a16:creationId xmlns:a16="http://schemas.microsoft.com/office/drawing/2014/main" id="{8630661F-E15F-4DE4-AE35-99BA4829B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2623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6" name="Rectangle 163">
                <a:extLst>
                  <a:ext uri="{FF2B5EF4-FFF2-40B4-BE49-F238E27FC236}">
                    <a16:creationId xmlns:a16="http://schemas.microsoft.com/office/drawing/2014/main" id="{A43ACA43-CD63-4824-BB67-2A69E49A3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674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67" name="Line 164">
                <a:extLst>
                  <a:ext uri="{FF2B5EF4-FFF2-40B4-BE49-F238E27FC236}">
                    <a16:creationId xmlns:a16="http://schemas.microsoft.com/office/drawing/2014/main" id="{BDD668B6-F2C4-461D-B54D-120A7ED1CE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795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68" name="Line 165">
                <a:extLst>
                  <a:ext uri="{FF2B5EF4-FFF2-40B4-BE49-F238E27FC236}">
                    <a16:creationId xmlns:a16="http://schemas.microsoft.com/office/drawing/2014/main" id="{87894F1D-7B7D-4A5D-8AD1-751EA3972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744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69" name="Oval 193">
                <a:extLst>
                  <a:ext uri="{FF2B5EF4-FFF2-40B4-BE49-F238E27FC236}">
                    <a16:creationId xmlns:a16="http://schemas.microsoft.com/office/drawing/2014/main" id="{B291F909-3A4A-404C-90C3-4C390CA25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335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0" name="AutoShape 194">
                <a:extLst>
                  <a:ext uri="{FF2B5EF4-FFF2-40B4-BE49-F238E27FC236}">
                    <a16:creationId xmlns:a16="http://schemas.microsoft.com/office/drawing/2014/main" id="{A2127B92-B284-4D41-B242-D3BD70897B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2025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1" name="Rectangle 195">
                <a:extLst>
                  <a:ext uri="{FF2B5EF4-FFF2-40B4-BE49-F238E27FC236}">
                    <a16:creationId xmlns:a16="http://schemas.microsoft.com/office/drawing/2014/main" id="{782DE29D-F1FE-4D82-BD71-CF2053B05C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075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2" name="Line 196">
                <a:extLst>
                  <a:ext uri="{FF2B5EF4-FFF2-40B4-BE49-F238E27FC236}">
                    <a16:creationId xmlns:a16="http://schemas.microsoft.com/office/drawing/2014/main" id="{0F5D7F92-BF86-4E66-B0C5-C528D048C8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197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3" name="Line 197">
                <a:extLst>
                  <a:ext uri="{FF2B5EF4-FFF2-40B4-BE49-F238E27FC236}">
                    <a16:creationId xmlns:a16="http://schemas.microsoft.com/office/drawing/2014/main" id="{086C2F0C-630C-4D4A-9ED6-49363AB1F3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146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4" name="Oval 198">
                <a:extLst>
                  <a:ext uri="{FF2B5EF4-FFF2-40B4-BE49-F238E27FC236}">
                    <a16:creationId xmlns:a16="http://schemas.microsoft.com/office/drawing/2014/main" id="{197C23FD-FB26-4DE8-84E1-A9387D55C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727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5" name="AutoShape 199">
                <a:extLst>
                  <a:ext uri="{FF2B5EF4-FFF2-40B4-BE49-F238E27FC236}">
                    <a16:creationId xmlns:a16="http://schemas.microsoft.com/office/drawing/2014/main" id="{566BE84C-6D90-472A-ACE5-EA5D73E75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1417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6" name="Rectangle 200">
                <a:extLst>
                  <a:ext uri="{FF2B5EF4-FFF2-40B4-BE49-F238E27FC236}">
                    <a16:creationId xmlns:a16="http://schemas.microsoft.com/office/drawing/2014/main" id="{65EE90F7-4923-40FF-98C9-29726C2AF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1467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77" name="Line 201">
                <a:extLst>
                  <a:ext uri="{FF2B5EF4-FFF2-40B4-BE49-F238E27FC236}">
                    <a16:creationId xmlns:a16="http://schemas.microsoft.com/office/drawing/2014/main" id="{B96F96DD-75A6-4F7E-B2A2-9A1F657D9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1589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8" name="Line 202">
                <a:extLst>
                  <a:ext uri="{FF2B5EF4-FFF2-40B4-BE49-F238E27FC236}">
                    <a16:creationId xmlns:a16="http://schemas.microsoft.com/office/drawing/2014/main" id="{F080CC7D-D344-4ED0-AFCF-3A5EE6B1E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1538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9" name="Oval 204">
                <a:extLst>
                  <a:ext uri="{FF2B5EF4-FFF2-40B4-BE49-F238E27FC236}">
                    <a16:creationId xmlns:a16="http://schemas.microsoft.com/office/drawing/2014/main" id="{98F86D26-50AD-4729-A7DF-9708D7D1B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11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80" name="AutoShape 205">
                <a:extLst>
                  <a:ext uri="{FF2B5EF4-FFF2-40B4-BE49-F238E27FC236}">
                    <a16:creationId xmlns:a16="http://schemas.microsoft.com/office/drawing/2014/main" id="{89AE4796-088E-4236-A2E7-3EFD6B0C7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809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81" name="Rectangle 206">
                <a:extLst>
                  <a:ext uri="{FF2B5EF4-FFF2-40B4-BE49-F238E27FC236}">
                    <a16:creationId xmlns:a16="http://schemas.microsoft.com/office/drawing/2014/main" id="{3A0CC413-9AB8-44D4-B19D-F12D72EC5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860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182" name="Line 207">
                <a:extLst>
                  <a:ext uri="{FF2B5EF4-FFF2-40B4-BE49-F238E27FC236}">
                    <a16:creationId xmlns:a16="http://schemas.microsoft.com/office/drawing/2014/main" id="{33851AC5-6AE4-4482-8192-B86EF9DDF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98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3" name="Line 208">
                <a:extLst>
                  <a:ext uri="{FF2B5EF4-FFF2-40B4-BE49-F238E27FC236}">
                    <a16:creationId xmlns:a16="http://schemas.microsoft.com/office/drawing/2014/main" id="{1BDBB32E-C639-464A-90FE-E2CAAC7A3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930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49" name="Line 185">
              <a:extLst>
                <a:ext uri="{FF2B5EF4-FFF2-40B4-BE49-F238E27FC236}">
                  <a16:creationId xmlns:a16="http://schemas.microsoft.com/office/drawing/2014/main" id="{E33716FD-23CB-4900-90C1-7F14475D5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052" y="1976583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Line 185">
              <a:extLst>
                <a:ext uri="{FF2B5EF4-FFF2-40B4-BE49-F238E27FC236}">
                  <a16:creationId xmlns:a16="http://schemas.microsoft.com/office/drawing/2014/main" id="{85431D0D-2C3D-48A8-B3B4-377D21E15B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2991296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Line 185">
              <a:extLst>
                <a:ext uri="{FF2B5EF4-FFF2-40B4-BE49-F238E27FC236}">
                  <a16:creationId xmlns:a16="http://schemas.microsoft.com/office/drawing/2014/main" id="{7826F57E-6C20-4466-BD0B-71C5055F99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3927400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Line 185">
              <a:extLst>
                <a:ext uri="{FF2B5EF4-FFF2-40B4-BE49-F238E27FC236}">
                  <a16:creationId xmlns:a16="http://schemas.microsoft.com/office/drawing/2014/main" id="{38AE3D66-DCFB-482F-99F4-32D5C1F4CF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752" y="486350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Line 185">
              <a:extLst>
                <a:ext uri="{FF2B5EF4-FFF2-40B4-BE49-F238E27FC236}">
                  <a16:creationId xmlns:a16="http://schemas.microsoft.com/office/drawing/2014/main" id="{ADC180C6-6467-4575-861B-2B1AFFB900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7744" y="580526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47" name="Text Box 93">
            <a:extLst>
              <a:ext uri="{FF2B5EF4-FFF2-40B4-BE49-F238E27FC236}">
                <a16:creationId xmlns:a16="http://schemas.microsoft.com/office/drawing/2014/main" id="{68B195DB-FB07-49F1-A278-243D7D2B1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0"/>
            <a:ext cx="495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latin typeface="Arial" panose="020B0604020202020204" pitchFamily="34" charset="0"/>
              </a:rPr>
              <a:t>Use your whiteboard to jot down ideas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55077E-6 L -8.33333E-7 1.025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28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2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2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2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2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2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2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2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2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2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2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2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2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2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2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2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2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33333E-6 L 0.69496 -0.0055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4000" y="-2780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2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5"/>
                                      </p:to>
                                    </p:set>
                                    <p:animEffect filter="image" prLst="opacity: 0.45">
                                      <p:cBhvr rctx="IE">
                                        <p:cTn id="61" dur="indefinite"/>
                                        <p:tgtEl>
                                          <p:spTgt spid="1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77B5D85-F49C-41C1-A287-2C9711E9FF6F}"/>
              </a:ext>
            </a:extLst>
          </p:cNvPr>
          <p:cNvSpPr/>
          <p:nvPr/>
        </p:nvSpPr>
        <p:spPr>
          <a:xfrm>
            <a:off x="-14288" y="15875"/>
            <a:ext cx="9144001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A0DAF0-37E1-4DB5-954C-BA71D9ACF67F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1284288"/>
            <a:ext cx="755650" cy="5519737"/>
            <a:chOff x="1655765" y="1284288"/>
            <a:chExt cx="755995" cy="5519737"/>
          </a:xfrm>
        </p:grpSpPr>
        <p:grpSp>
          <p:nvGrpSpPr>
            <p:cNvPr id="6238" name="Group 256">
              <a:extLst>
                <a:ext uri="{FF2B5EF4-FFF2-40B4-BE49-F238E27FC236}">
                  <a16:creationId xmlns:a16="http://schemas.microsoft.com/office/drawing/2014/main" id="{8ABE03A5-6B68-4E2E-997F-FE3B274C7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5765" y="1284288"/>
              <a:ext cx="755651" cy="5519737"/>
              <a:chOff x="1043" y="809"/>
              <a:chExt cx="476" cy="3477"/>
            </a:xfrm>
          </p:grpSpPr>
          <p:sp>
            <p:nvSpPr>
              <p:cNvPr id="6244" name="Oval 150">
                <a:extLst>
                  <a:ext uri="{FF2B5EF4-FFF2-40B4-BE49-F238E27FC236}">
                    <a16:creationId xmlns:a16="http://schemas.microsoft.com/office/drawing/2014/main" id="{519E77D0-CF99-41C5-AB08-2B28B29E8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414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5" name="AutoShape 151">
                <a:extLst>
                  <a:ext uri="{FF2B5EF4-FFF2-40B4-BE49-F238E27FC236}">
                    <a16:creationId xmlns:a16="http://schemas.microsoft.com/office/drawing/2014/main" id="{061C1369-9B42-4AE2-80A2-85494D668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3839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6" name="Rectangle 152">
                <a:extLst>
                  <a:ext uri="{FF2B5EF4-FFF2-40B4-BE49-F238E27FC236}">
                    <a16:creationId xmlns:a16="http://schemas.microsoft.com/office/drawing/2014/main" id="{B67E4DBE-2870-45F6-B825-8C80BEE0A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889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7" name="Line 153">
                <a:extLst>
                  <a:ext uri="{FF2B5EF4-FFF2-40B4-BE49-F238E27FC236}">
                    <a16:creationId xmlns:a16="http://schemas.microsoft.com/office/drawing/2014/main" id="{7788B132-E1E9-4B14-AEEC-A0C076942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401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8" name="Line 154">
                <a:extLst>
                  <a:ext uri="{FF2B5EF4-FFF2-40B4-BE49-F238E27FC236}">
                    <a16:creationId xmlns:a16="http://schemas.microsoft.com/office/drawing/2014/main" id="{33946CFD-81A4-400B-BB0B-F7A629C946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960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9" name="Oval 155">
                <a:extLst>
                  <a:ext uri="{FF2B5EF4-FFF2-40B4-BE49-F238E27FC236}">
                    <a16:creationId xmlns:a16="http://schemas.microsoft.com/office/drawing/2014/main" id="{54DE3020-927B-438D-B87D-D377E17A0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3541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0" name="AutoShape 156">
                <a:extLst>
                  <a:ext uri="{FF2B5EF4-FFF2-40B4-BE49-F238E27FC236}">
                    <a16:creationId xmlns:a16="http://schemas.microsoft.com/office/drawing/2014/main" id="{98AE3B5A-749C-4837-AB47-5E5200A00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3231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1" name="Rectangle 157">
                <a:extLst>
                  <a:ext uri="{FF2B5EF4-FFF2-40B4-BE49-F238E27FC236}">
                    <a16:creationId xmlns:a16="http://schemas.microsoft.com/office/drawing/2014/main" id="{392832D7-A858-40A9-96BD-58ABB0E2E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281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2" name="Line 158">
                <a:extLst>
                  <a:ext uri="{FF2B5EF4-FFF2-40B4-BE49-F238E27FC236}">
                    <a16:creationId xmlns:a16="http://schemas.microsoft.com/office/drawing/2014/main" id="{4168D4F5-E46E-4048-A4FB-DD70E3626E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3403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3" name="Line 159">
                <a:extLst>
                  <a:ext uri="{FF2B5EF4-FFF2-40B4-BE49-F238E27FC236}">
                    <a16:creationId xmlns:a16="http://schemas.microsoft.com/office/drawing/2014/main" id="{2399660B-F2B9-4E1C-B97D-1A8E4F8C2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352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4" name="Oval 161">
                <a:extLst>
                  <a:ext uri="{FF2B5EF4-FFF2-40B4-BE49-F238E27FC236}">
                    <a16:creationId xmlns:a16="http://schemas.microsoft.com/office/drawing/2014/main" id="{697A0C24-6AF0-4EB9-9182-CE03F4BA37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933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5" name="AutoShape 162">
                <a:extLst>
                  <a:ext uri="{FF2B5EF4-FFF2-40B4-BE49-F238E27FC236}">
                    <a16:creationId xmlns:a16="http://schemas.microsoft.com/office/drawing/2014/main" id="{A3C8AD2D-202C-499E-AF72-3C0F6AE26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2623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6" name="Rectangle 163">
                <a:extLst>
                  <a:ext uri="{FF2B5EF4-FFF2-40B4-BE49-F238E27FC236}">
                    <a16:creationId xmlns:a16="http://schemas.microsoft.com/office/drawing/2014/main" id="{DBF308C7-6943-4245-8F20-C4357E91FE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674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57" name="Line 164">
                <a:extLst>
                  <a:ext uri="{FF2B5EF4-FFF2-40B4-BE49-F238E27FC236}">
                    <a16:creationId xmlns:a16="http://schemas.microsoft.com/office/drawing/2014/main" id="{37089796-DE2C-44BE-9980-79FDFC915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795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8" name="Line 165">
                <a:extLst>
                  <a:ext uri="{FF2B5EF4-FFF2-40B4-BE49-F238E27FC236}">
                    <a16:creationId xmlns:a16="http://schemas.microsoft.com/office/drawing/2014/main" id="{5D10C2D0-C9A0-4370-8DC0-881E4C000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744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9" name="Oval 193">
                <a:extLst>
                  <a:ext uri="{FF2B5EF4-FFF2-40B4-BE49-F238E27FC236}">
                    <a16:creationId xmlns:a16="http://schemas.microsoft.com/office/drawing/2014/main" id="{72D538A2-2710-470A-9678-5ED7896A2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335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0" name="AutoShape 194">
                <a:extLst>
                  <a:ext uri="{FF2B5EF4-FFF2-40B4-BE49-F238E27FC236}">
                    <a16:creationId xmlns:a16="http://schemas.microsoft.com/office/drawing/2014/main" id="{A1803363-0EFE-4768-8542-F7611C3BA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2025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1" name="Rectangle 195">
                <a:extLst>
                  <a:ext uri="{FF2B5EF4-FFF2-40B4-BE49-F238E27FC236}">
                    <a16:creationId xmlns:a16="http://schemas.microsoft.com/office/drawing/2014/main" id="{BA176E37-93A1-4367-97E1-9A05CDA6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075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2" name="Line 196">
                <a:extLst>
                  <a:ext uri="{FF2B5EF4-FFF2-40B4-BE49-F238E27FC236}">
                    <a16:creationId xmlns:a16="http://schemas.microsoft.com/office/drawing/2014/main" id="{110F7F89-34D0-46E5-8B88-325E0CA0C0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197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3" name="Line 197">
                <a:extLst>
                  <a:ext uri="{FF2B5EF4-FFF2-40B4-BE49-F238E27FC236}">
                    <a16:creationId xmlns:a16="http://schemas.microsoft.com/office/drawing/2014/main" id="{E9D069E6-0D9E-458F-A7C2-EE4BAEA6C9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146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4" name="Oval 198">
                <a:extLst>
                  <a:ext uri="{FF2B5EF4-FFF2-40B4-BE49-F238E27FC236}">
                    <a16:creationId xmlns:a16="http://schemas.microsoft.com/office/drawing/2014/main" id="{A25AEB61-0562-4D3D-B4D7-009D11D0E1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727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5" name="AutoShape 199">
                <a:extLst>
                  <a:ext uri="{FF2B5EF4-FFF2-40B4-BE49-F238E27FC236}">
                    <a16:creationId xmlns:a16="http://schemas.microsoft.com/office/drawing/2014/main" id="{1B5B256D-924A-4A69-B520-4A95CE31A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1417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6" name="Rectangle 200">
                <a:extLst>
                  <a:ext uri="{FF2B5EF4-FFF2-40B4-BE49-F238E27FC236}">
                    <a16:creationId xmlns:a16="http://schemas.microsoft.com/office/drawing/2014/main" id="{A877CA0D-380E-431F-8EB2-7199AAC02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1467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7" name="Line 201">
                <a:extLst>
                  <a:ext uri="{FF2B5EF4-FFF2-40B4-BE49-F238E27FC236}">
                    <a16:creationId xmlns:a16="http://schemas.microsoft.com/office/drawing/2014/main" id="{7F2E9AB7-CC86-44CF-8FB8-83B506665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1589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8" name="Line 202">
                <a:extLst>
                  <a:ext uri="{FF2B5EF4-FFF2-40B4-BE49-F238E27FC236}">
                    <a16:creationId xmlns:a16="http://schemas.microsoft.com/office/drawing/2014/main" id="{B0042FE6-8DC0-4BE0-9FAA-4E153AB0A4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1538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9" name="Oval 204">
                <a:extLst>
                  <a:ext uri="{FF2B5EF4-FFF2-40B4-BE49-F238E27FC236}">
                    <a16:creationId xmlns:a16="http://schemas.microsoft.com/office/drawing/2014/main" id="{4BC1CE58-EF83-4378-A7D0-B117F1326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11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0" name="AutoShape 205">
                <a:extLst>
                  <a:ext uri="{FF2B5EF4-FFF2-40B4-BE49-F238E27FC236}">
                    <a16:creationId xmlns:a16="http://schemas.microsoft.com/office/drawing/2014/main" id="{EE3F000A-92E8-4F9E-975F-1DB05A3A8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809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1" name="Rectangle 206">
                <a:extLst>
                  <a:ext uri="{FF2B5EF4-FFF2-40B4-BE49-F238E27FC236}">
                    <a16:creationId xmlns:a16="http://schemas.microsoft.com/office/drawing/2014/main" id="{9EB63476-C69F-4399-B556-96F9C3BA6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860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2" name="Line 207">
                <a:extLst>
                  <a:ext uri="{FF2B5EF4-FFF2-40B4-BE49-F238E27FC236}">
                    <a16:creationId xmlns:a16="http://schemas.microsoft.com/office/drawing/2014/main" id="{5421A3F5-A0B6-4089-86FC-C0E92C57F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98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3" name="Line 208">
                <a:extLst>
                  <a:ext uri="{FF2B5EF4-FFF2-40B4-BE49-F238E27FC236}">
                    <a16:creationId xmlns:a16="http://schemas.microsoft.com/office/drawing/2014/main" id="{2732278C-AE21-4D0F-8C54-864114E11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930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239" name="Line 185">
              <a:extLst>
                <a:ext uri="{FF2B5EF4-FFF2-40B4-BE49-F238E27FC236}">
                  <a16:creationId xmlns:a16="http://schemas.microsoft.com/office/drawing/2014/main" id="{D4422C35-DBE3-44CC-97B6-5DC2F92C4C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052" y="1976583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0" name="Line 185">
              <a:extLst>
                <a:ext uri="{FF2B5EF4-FFF2-40B4-BE49-F238E27FC236}">
                  <a16:creationId xmlns:a16="http://schemas.microsoft.com/office/drawing/2014/main" id="{B6119C1D-BEC2-4D34-8E0C-E6A8B0C43C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2991296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1" name="Line 185">
              <a:extLst>
                <a:ext uri="{FF2B5EF4-FFF2-40B4-BE49-F238E27FC236}">
                  <a16:creationId xmlns:a16="http://schemas.microsoft.com/office/drawing/2014/main" id="{F82218D6-11FC-4824-9D31-92996D8A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3927400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2" name="Line 185">
              <a:extLst>
                <a:ext uri="{FF2B5EF4-FFF2-40B4-BE49-F238E27FC236}">
                  <a16:creationId xmlns:a16="http://schemas.microsoft.com/office/drawing/2014/main" id="{5C9C421A-C8E3-4DAC-AA17-5DA44ACEF3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752" y="486350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3" name="Line 185">
              <a:extLst>
                <a:ext uri="{FF2B5EF4-FFF2-40B4-BE49-F238E27FC236}">
                  <a16:creationId xmlns:a16="http://schemas.microsoft.com/office/drawing/2014/main" id="{9138BB69-D734-446D-8C3C-C7A5EE9442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7744" y="580526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48" name="Group 227">
            <a:extLst>
              <a:ext uri="{FF2B5EF4-FFF2-40B4-BE49-F238E27FC236}">
                <a16:creationId xmlns:a16="http://schemas.microsoft.com/office/drawing/2014/main" id="{A5EAF12F-2716-4C3D-BA52-67212A8FF67A}"/>
              </a:ext>
            </a:extLst>
          </p:cNvPr>
          <p:cNvGrpSpPr>
            <a:grpSpLocks/>
          </p:cNvGrpSpPr>
          <p:nvPr/>
        </p:nvGrpSpPr>
        <p:grpSpPr bwMode="auto">
          <a:xfrm>
            <a:off x="4311650" y="2455863"/>
            <a:ext cx="682625" cy="763587"/>
            <a:chOff x="3152" y="2656"/>
            <a:chExt cx="430" cy="481"/>
          </a:xfrm>
        </p:grpSpPr>
        <p:sp>
          <p:nvSpPr>
            <p:cNvPr id="6233" name="Oval 222">
              <a:extLst>
                <a:ext uri="{FF2B5EF4-FFF2-40B4-BE49-F238E27FC236}">
                  <a16:creationId xmlns:a16="http://schemas.microsoft.com/office/drawing/2014/main" id="{9FA8FC62-A3F5-4C0D-A663-1825DE1E2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656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4" name="AutoShape 223">
              <a:extLst>
                <a:ext uri="{FF2B5EF4-FFF2-40B4-BE49-F238E27FC236}">
                  <a16:creationId xmlns:a16="http://schemas.microsoft.com/office/drawing/2014/main" id="{36C1906B-0766-4F83-8706-5E8D7850D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9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5" name="Rectangle 224">
              <a:extLst>
                <a:ext uri="{FF2B5EF4-FFF2-40B4-BE49-F238E27FC236}">
                  <a16:creationId xmlns:a16="http://schemas.microsoft.com/office/drawing/2014/main" id="{1617E74D-D740-4BBA-A325-C4075C6A0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9" y="29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6" name="Line 225">
              <a:extLst>
                <a:ext uri="{FF2B5EF4-FFF2-40B4-BE49-F238E27FC236}">
                  <a16:creationId xmlns:a16="http://schemas.microsoft.com/office/drawing/2014/main" id="{F415319C-4E82-4A91-BBCF-1F0BD7C69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279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7" name="Line 226">
              <a:extLst>
                <a:ext uri="{FF2B5EF4-FFF2-40B4-BE49-F238E27FC236}">
                  <a16:creationId xmlns:a16="http://schemas.microsoft.com/office/drawing/2014/main" id="{E71591B7-DCAA-4714-B8EC-F09B8A7B6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" y="30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5" name="Group 233">
            <a:extLst>
              <a:ext uri="{FF2B5EF4-FFF2-40B4-BE49-F238E27FC236}">
                <a16:creationId xmlns:a16="http://schemas.microsoft.com/office/drawing/2014/main" id="{64AB1D8F-9710-46F5-A372-25E2CF81CDC6}"/>
              </a:ext>
            </a:extLst>
          </p:cNvPr>
          <p:cNvGrpSpPr>
            <a:grpSpLocks/>
          </p:cNvGrpSpPr>
          <p:nvPr/>
        </p:nvGrpSpPr>
        <p:grpSpPr bwMode="auto">
          <a:xfrm rot="645058">
            <a:off x="5783263" y="2392363"/>
            <a:ext cx="682625" cy="763587"/>
            <a:chOff x="3921" y="2387"/>
            <a:chExt cx="430" cy="481"/>
          </a:xfrm>
        </p:grpSpPr>
        <p:sp>
          <p:nvSpPr>
            <p:cNvPr id="6228" name="Oval 228">
              <a:extLst>
                <a:ext uri="{FF2B5EF4-FFF2-40B4-BE49-F238E27FC236}">
                  <a16:creationId xmlns:a16="http://schemas.microsoft.com/office/drawing/2014/main" id="{E1C26005-86CB-40FE-9FB0-1E05524EF8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219" y="273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9" name="AutoShape 229">
              <a:extLst>
                <a:ext uri="{FF2B5EF4-FFF2-40B4-BE49-F238E27FC236}">
                  <a16:creationId xmlns:a16="http://schemas.microsoft.com/office/drawing/2014/main" id="{FD4AEF13-B628-4D6A-B91B-395695BA10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195" y="2387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0" name="Rectangle 230">
              <a:extLst>
                <a:ext uri="{FF2B5EF4-FFF2-40B4-BE49-F238E27FC236}">
                  <a16:creationId xmlns:a16="http://schemas.microsoft.com/office/drawing/2014/main" id="{5950FB77-66D0-4748-BA82-92624E32F1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921" y="2437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31" name="Line 231">
              <a:extLst>
                <a:ext uri="{FF2B5EF4-FFF2-40B4-BE49-F238E27FC236}">
                  <a16:creationId xmlns:a16="http://schemas.microsoft.com/office/drawing/2014/main" id="{3550F3D8-3127-4682-8215-BDBCDA5D0A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267" y="259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2" name="Line 232">
              <a:extLst>
                <a:ext uri="{FF2B5EF4-FFF2-40B4-BE49-F238E27FC236}">
                  <a16:creationId xmlns:a16="http://schemas.microsoft.com/office/drawing/2014/main" id="{D32FF00D-EB26-4482-AF79-B2C27AB3657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064" y="2508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1" name="Group 239">
            <a:extLst>
              <a:ext uri="{FF2B5EF4-FFF2-40B4-BE49-F238E27FC236}">
                <a16:creationId xmlns:a16="http://schemas.microsoft.com/office/drawing/2014/main" id="{085D3A73-D59A-407B-870F-7E061851CA32}"/>
              </a:ext>
            </a:extLst>
          </p:cNvPr>
          <p:cNvGrpSpPr>
            <a:grpSpLocks/>
          </p:cNvGrpSpPr>
          <p:nvPr/>
        </p:nvGrpSpPr>
        <p:grpSpPr bwMode="auto">
          <a:xfrm rot="-1434862">
            <a:off x="4230688" y="3676650"/>
            <a:ext cx="682625" cy="763588"/>
            <a:chOff x="3591" y="3172"/>
            <a:chExt cx="430" cy="481"/>
          </a:xfrm>
        </p:grpSpPr>
        <p:sp>
          <p:nvSpPr>
            <p:cNvPr id="6223" name="Oval 234">
              <a:extLst>
                <a:ext uri="{FF2B5EF4-FFF2-40B4-BE49-F238E27FC236}">
                  <a16:creationId xmlns:a16="http://schemas.microsoft.com/office/drawing/2014/main" id="{95F46250-CD48-42A4-BEF2-EEAF3403D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7" y="3172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4" name="AutoShape 235">
              <a:extLst>
                <a:ext uri="{FF2B5EF4-FFF2-40B4-BE49-F238E27FC236}">
                  <a16:creationId xmlns:a16="http://schemas.microsoft.com/office/drawing/2014/main" id="{B65F58A3-5FB4-419A-86BD-08548B85E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" y="3447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5" name="Rectangle 236">
              <a:extLst>
                <a:ext uri="{FF2B5EF4-FFF2-40B4-BE49-F238E27FC236}">
                  <a16:creationId xmlns:a16="http://schemas.microsoft.com/office/drawing/2014/main" id="{B9492251-8F94-41A1-85D6-AF6FDB7CA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3475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6" name="Line 237">
              <a:extLst>
                <a:ext uri="{FF2B5EF4-FFF2-40B4-BE49-F238E27FC236}">
                  <a16:creationId xmlns:a16="http://schemas.microsoft.com/office/drawing/2014/main" id="{19A62444-55DE-4E0A-A3E5-6BBDD1380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5" y="3309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7" name="Line 238">
              <a:extLst>
                <a:ext uri="{FF2B5EF4-FFF2-40B4-BE49-F238E27FC236}">
                  <a16:creationId xmlns:a16="http://schemas.microsoft.com/office/drawing/2014/main" id="{B9A1558E-A932-4400-9657-02A6F6A88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6" y="3532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7" name="Group 245">
            <a:extLst>
              <a:ext uri="{FF2B5EF4-FFF2-40B4-BE49-F238E27FC236}">
                <a16:creationId xmlns:a16="http://schemas.microsoft.com/office/drawing/2014/main" id="{C590CB82-9300-469D-885E-ED67D10F24AA}"/>
              </a:ext>
            </a:extLst>
          </p:cNvPr>
          <p:cNvGrpSpPr>
            <a:grpSpLocks/>
          </p:cNvGrpSpPr>
          <p:nvPr/>
        </p:nvGrpSpPr>
        <p:grpSpPr bwMode="auto">
          <a:xfrm rot="2366403">
            <a:off x="4652963" y="1435100"/>
            <a:ext cx="682625" cy="763588"/>
            <a:chOff x="4693" y="2659"/>
            <a:chExt cx="430" cy="481"/>
          </a:xfrm>
        </p:grpSpPr>
        <p:sp>
          <p:nvSpPr>
            <p:cNvPr id="6218" name="Oval 240">
              <a:extLst>
                <a:ext uri="{FF2B5EF4-FFF2-40B4-BE49-F238E27FC236}">
                  <a16:creationId xmlns:a16="http://schemas.microsoft.com/office/drawing/2014/main" id="{759FEFF5-EA17-4D6A-BF59-AEBD56ED69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991" y="300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9" name="AutoShape 241">
              <a:extLst>
                <a:ext uri="{FF2B5EF4-FFF2-40B4-BE49-F238E27FC236}">
                  <a16:creationId xmlns:a16="http://schemas.microsoft.com/office/drawing/2014/main" id="{487E12F8-0F44-4568-86B0-959FA925CE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967" y="2659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0" name="Rectangle 242">
              <a:extLst>
                <a:ext uri="{FF2B5EF4-FFF2-40B4-BE49-F238E27FC236}">
                  <a16:creationId xmlns:a16="http://schemas.microsoft.com/office/drawing/2014/main" id="{A6D1CF36-A4F3-48EA-90D6-156C725382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93" y="2710"/>
              <a:ext cx="143" cy="1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21" name="Line 243">
              <a:extLst>
                <a:ext uri="{FF2B5EF4-FFF2-40B4-BE49-F238E27FC236}">
                  <a16:creationId xmlns:a16="http://schemas.microsoft.com/office/drawing/2014/main" id="{CF90577A-5ACB-4EC0-BDBE-ACDECFCA834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5039" y="2865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2" name="Line 244">
              <a:extLst>
                <a:ext uri="{FF2B5EF4-FFF2-40B4-BE49-F238E27FC236}">
                  <a16:creationId xmlns:a16="http://schemas.microsoft.com/office/drawing/2014/main" id="{D13A55F7-9A70-458D-B0E3-58F318F9E33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836" y="2780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3" name="Group 251">
            <a:extLst>
              <a:ext uri="{FF2B5EF4-FFF2-40B4-BE49-F238E27FC236}">
                <a16:creationId xmlns:a16="http://schemas.microsoft.com/office/drawing/2014/main" id="{AD680A51-274E-49E7-A44F-DAF629B2C6C5}"/>
              </a:ext>
            </a:extLst>
          </p:cNvPr>
          <p:cNvGrpSpPr>
            <a:grpSpLocks/>
          </p:cNvGrpSpPr>
          <p:nvPr/>
        </p:nvGrpSpPr>
        <p:grpSpPr bwMode="auto">
          <a:xfrm>
            <a:off x="4557713" y="5024438"/>
            <a:ext cx="682625" cy="763587"/>
            <a:chOff x="4694" y="3427"/>
            <a:chExt cx="430" cy="481"/>
          </a:xfrm>
        </p:grpSpPr>
        <p:sp>
          <p:nvSpPr>
            <p:cNvPr id="6213" name="Oval 246">
              <a:extLst>
                <a:ext uri="{FF2B5EF4-FFF2-40B4-BE49-F238E27FC236}">
                  <a16:creationId xmlns:a16="http://schemas.microsoft.com/office/drawing/2014/main" id="{10F971F2-7E41-4804-9C65-7E6A60E4C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" y="342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4" name="AutoShape 247">
              <a:extLst>
                <a:ext uri="{FF2B5EF4-FFF2-40B4-BE49-F238E27FC236}">
                  <a16:creationId xmlns:a16="http://schemas.microsoft.com/office/drawing/2014/main" id="{3B8E327C-20FB-49A0-8A8E-132B58389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3702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5" name="Rectangle 248">
              <a:extLst>
                <a:ext uri="{FF2B5EF4-FFF2-40B4-BE49-F238E27FC236}">
                  <a16:creationId xmlns:a16="http://schemas.microsoft.com/office/drawing/2014/main" id="{32D1E690-DC59-41BE-9BB4-BDBC3FBA8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" y="3730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6" name="Line 249">
              <a:extLst>
                <a:ext uri="{FF2B5EF4-FFF2-40B4-BE49-F238E27FC236}">
                  <a16:creationId xmlns:a16="http://schemas.microsoft.com/office/drawing/2014/main" id="{9A6C216B-0368-4DB8-AEC1-1A709A879E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8" y="3564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Line 250">
              <a:extLst>
                <a:ext uri="{FF2B5EF4-FFF2-40B4-BE49-F238E27FC236}">
                  <a16:creationId xmlns:a16="http://schemas.microsoft.com/office/drawing/2014/main" id="{84C499AC-385C-4A9B-B7A3-BDFD3349D9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9" y="3787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1" name="Group 257">
            <a:extLst>
              <a:ext uri="{FF2B5EF4-FFF2-40B4-BE49-F238E27FC236}">
                <a16:creationId xmlns:a16="http://schemas.microsoft.com/office/drawing/2014/main" id="{B18EC5AB-C02A-4D6E-A840-074ECCFB84BA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992188"/>
            <a:ext cx="754062" cy="5462587"/>
            <a:chOff x="431" y="625"/>
            <a:chExt cx="475" cy="3441"/>
          </a:xfrm>
        </p:grpSpPr>
        <p:sp>
          <p:nvSpPr>
            <p:cNvPr id="6182" name="Oval 132">
              <a:extLst>
                <a:ext uri="{FF2B5EF4-FFF2-40B4-BE49-F238E27FC236}">
                  <a16:creationId xmlns:a16="http://schemas.microsoft.com/office/drawing/2014/main" id="{43884F4D-DD24-4CE2-A5AB-A22D9EAB4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243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3" name="AutoShape 133">
              <a:extLst>
                <a:ext uri="{FF2B5EF4-FFF2-40B4-BE49-F238E27FC236}">
                  <a16:creationId xmlns:a16="http://schemas.microsoft.com/office/drawing/2014/main" id="{9440A4FC-C0F3-4127-AE65-47C067C7E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64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4" name="Rectangle 134">
              <a:extLst>
                <a:ext uri="{FF2B5EF4-FFF2-40B4-BE49-F238E27FC236}">
                  <a16:creationId xmlns:a16="http://schemas.microsoft.com/office/drawing/2014/main" id="{8FCFE0B6-D0B0-43BC-9F2E-D4F4884E0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674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5" name="Line 135">
              <a:extLst>
                <a:ext uri="{FF2B5EF4-FFF2-40B4-BE49-F238E27FC236}">
                  <a16:creationId xmlns:a16="http://schemas.microsoft.com/office/drawing/2014/main" id="{210442C1-0683-4933-BDEA-1F6C7C8E79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576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6" name="Line 136">
              <a:extLst>
                <a:ext uri="{FF2B5EF4-FFF2-40B4-BE49-F238E27FC236}">
                  <a16:creationId xmlns:a16="http://schemas.microsoft.com/office/drawing/2014/main" id="{F109EC59-A34C-4A2B-9831-17A875DB9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730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7" name="Oval 137">
              <a:extLst>
                <a:ext uri="{FF2B5EF4-FFF2-40B4-BE49-F238E27FC236}">
                  <a16:creationId xmlns:a16="http://schemas.microsoft.com/office/drawing/2014/main" id="{5E88357C-2BA3-429B-BE7A-7EB4CC931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04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8" name="AutoShape 138">
              <a:extLst>
                <a:ext uri="{FF2B5EF4-FFF2-40B4-BE49-F238E27FC236}">
                  <a16:creationId xmlns:a16="http://schemas.microsoft.com/office/drawing/2014/main" id="{30228A7B-FC5F-4C45-B975-B6A5F8ECF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253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9" name="Rectangle 139">
              <a:extLst>
                <a:ext uri="{FF2B5EF4-FFF2-40B4-BE49-F238E27FC236}">
                  <a16:creationId xmlns:a16="http://schemas.microsoft.com/office/drawing/2014/main" id="{9066FFF0-5439-4592-973F-464E3A6B2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281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0" name="Line 140">
              <a:extLst>
                <a:ext uri="{FF2B5EF4-FFF2-40B4-BE49-F238E27FC236}">
                  <a16:creationId xmlns:a16="http://schemas.microsoft.com/office/drawing/2014/main" id="{6BF21C01-02BA-452B-9E26-37758006A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3184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1" name="Line 141">
              <a:extLst>
                <a:ext uri="{FF2B5EF4-FFF2-40B4-BE49-F238E27FC236}">
                  <a16:creationId xmlns:a16="http://schemas.microsoft.com/office/drawing/2014/main" id="{3AC04CDA-E02F-42EA-A22F-D835131471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338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2" name="Oval 143">
              <a:extLst>
                <a:ext uri="{FF2B5EF4-FFF2-40B4-BE49-F238E27FC236}">
                  <a16:creationId xmlns:a16="http://schemas.microsoft.com/office/drawing/2014/main" id="{082F6E1E-AC13-4F4E-9FB0-9D34EA95E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365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3" name="AutoShape 144">
              <a:extLst>
                <a:ext uri="{FF2B5EF4-FFF2-40B4-BE49-F238E27FC236}">
                  <a16:creationId xmlns:a16="http://schemas.microsoft.com/office/drawing/2014/main" id="{81275954-6446-465B-AC24-8F6B5F367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60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4" name="Rectangle 145">
              <a:extLst>
                <a:ext uri="{FF2B5EF4-FFF2-40B4-BE49-F238E27FC236}">
                  <a16:creationId xmlns:a16="http://schemas.microsoft.com/office/drawing/2014/main" id="{4A3339A4-F8DA-4DCB-A82D-993997BB4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889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5" name="Line 146">
              <a:extLst>
                <a:ext uri="{FF2B5EF4-FFF2-40B4-BE49-F238E27FC236}">
                  <a16:creationId xmlns:a16="http://schemas.microsoft.com/office/drawing/2014/main" id="{AA71F75B-0409-41EE-8A09-886923537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379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6" name="Line 147">
              <a:extLst>
                <a:ext uri="{FF2B5EF4-FFF2-40B4-BE49-F238E27FC236}">
                  <a16:creationId xmlns:a16="http://schemas.microsoft.com/office/drawing/2014/main" id="{07A378CB-C957-4C8F-99FD-2F2E94BDCB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9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7" name="Oval 175">
              <a:extLst>
                <a:ext uri="{FF2B5EF4-FFF2-40B4-BE49-F238E27FC236}">
                  <a16:creationId xmlns:a16="http://schemas.microsoft.com/office/drawing/2014/main" id="{A44FA84D-B580-4E6D-83D1-72524FEB7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62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8" name="AutoShape 176">
              <a:extLst>
                <a:ext uri="{FF2B5EF4-FFF2-40B4-BE49-F238E27FC236}">
                  <a16:creationId xmlns:a16="http://schemas.microsoft.com/office/drawing/2014/main" id="{D57E3534-34E5-4B99-B31F-80F47D074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8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99" name="Rectangle 177">
              <a:extLst>
                <a:ext uri="{FF2B5EF4-FFF2-40B4-BE49-F238E27FC236}">
                  <a16:creationId xmlns:a16="http://schemas.microsoft.com/office/drawing/2014/main" id="{ACC33A1B-4863-4994-88A0-626E02EFF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8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0" name="Line 178">
              <a:extLst>
                <a:ext uri="{FF2B5EF4-FFF2-40B4-BE49-F238E27FC236}">
                  <a16:creationId xmlns:a16="http://schemas.microsoft.com/office/drawing/2014/main" id="{439FB1BA-2B83-4CA4-B27F-A22FB7768C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762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1" name="Line 179">
              <a:extLst>
                <a:ext uri="{FF2B5EF4-FFF2-40B4-BE49-F238E27FC236}">
                  <a16:creationId xmlns:a16="http://schemas.microsoft.com/office/drawing/2014/main" id="{FCF88CE2-BE9B-45F8-9F3C-6FD22DC25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9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2" name="Oval 180">
              <a:extLst>
                <a:ext uri="{FF2B5EF4-FFF2-40B4-BE49-F238E27FC236}">
                  <a16:creationId xmlns:a16="http://schemas.microsoft.com/office/drawing/2014/main" id="{5E689AC7-8FC7-40DD-830F-2A83D43F7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2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3" name="AutoShape 181">
              <a:extLst>
                <a:ext uri="{FF2B5EF4-FFF2-40B4-BE49-F238E27FC236}">
                  <a16:creationId xmlns:a16="http://schemas.microsoft.com/office/drawing/2014/main" id="{9563D39C-F3F7-4698-BBFD-CDBE5A11C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4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4" name="Rectangle 182">
              <a:extLst>
                <a:ext uri="{FF2B5EF4-FFF2-40B4-BE49-F238E27FC236}">
                  <a16:creationId xmlns:a16="http://schemas.microsoft.com/office/drawing/2014/main" id="{5D9A945D-C49B-499D-82EB-CB6336D31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1467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5" name="Line 183">
              <a:extLst>
                <a:ext uri="{FF2B5EF4-FFF2-40B4-BE49-F238E27FC236}">
                  <a16:creationId xmlns:a16="http://schemas.microsoft.com/office/drawing/2014/main" id="{601FF1A9-B02B-4312-81FA-FDEEB2D7F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370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Line 184">
              <a:extLst>
                <a:ext uri="{FF2B5EF4-FFF2-40B4-BE49-F238E27FC236}">
                  <a16:creationId xmlns:a16="http://schemas.microsoft.com/office/drawing/2014/main" id="{D9636A09-C6BA-4D23-B0B6-29FCFD52C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1524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Line 185">
              <a:extLst>
                <a:ext uri="{FF2B5EF4-FFF2-40B4-BE49-F238E27FC236}">
                  <a16:creationId xmlns:a16="http://schemas.microsoft.com/office/drawing/2014/main" id="{4615467B-DCF5-4776-9891-8EB91569B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" y="1037"/>
              <a:ext cx="38" cy="185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Oval 186">
              <a:extLst>
                <a:ext uri="{FF2B5EF4-FFF2-40B4-BE49-F238E27FC236}">
                  <a16:creationId xmlns:a16="http://schemas.microsoft.com/office/drawing/2014/main" id="{EE8F697B-FA43-45B4-B95C-1ACFB6A0C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8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09" name="AutoShape 187">
              <a:extLst>
                <a:ext uri="{FF2B5EF4-FFF2-40B4-BE49-F238E27FC236}">
                  <a16:creationId xmlns:a16="http://schemas.microsoft.com/office/drawing/2014/main" id="{B3139A02-1FCE-410C-8A92-1F329CF26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046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0" name="Rectangle 188">
              <a:extLst>
                <a:ext uri="{FF2B5EF4-FFF2-40B4-BE49-F238E27FC236}">
                  <a16:creationId xmlns:a16="http://schemas.microsoft.com/office/drawing/2014/main" id="{77E5EB28-DD02-4BC1-AC04-3A6BC8D329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075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211" name="Line 189">
              <a:extLst>
                <a:ext uri="{FF2B5EF4-FFF2-40B4-BE49-F238E27FC236}">
                  <a16:creationId xmlns:a16="http://schemas.microsoft.com/office/drawing/2014/main" id="{5692BB0E-B23C-475F-8E54-F524A8F37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97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Line 190">
              <a:extLst>
                <a:ext uri="{FF2B5EF4-FFF2-40B4-BE49-F238E27FC236}">
                  <a16:creationId xmlns:a16="http://schemas.microsoft.com/office/drawing/2014/main" id="{060BC25D-2458-4A8A-BC3C-E3222442E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132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4" name="Line 185">
            <a:extLst>
              <a:ext uri="{FF2B5EF4-FFF2-40B4-BE49-F238E27FC236}">
                <a16:creationId xmlns:a16="http://schemas.microsoft.com/office/drawing/2014/main" id="{41ED431B-BD13-466C-9A56-6785C8C4B5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263048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Line 185">
            <a:extLst>
              <a:ext uri="{FF2B5EF4-FFF2-40B4-BE49-F238E27FC236}">
                <a16:creationId xmlns:a16="http://schemas.microsoft.com/office/drawing/2014/main" id="{0181121E-77FA-4AD2-A52D-7650B171D2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35734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Line 185">
            <a:extLst>
              <a:ext uri="{FF2B5EF4-FFF2-40B4-BE49-F238E27FC236}">
                <a16:creationId xmlns:a16="http://schemas.microsoft.com/office/drawing/2014/main" id="{B4DD45E1-A69C-4739-A5E8-92C2F199BA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457517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Line 185">
            <a:extLst>
              <a:ext uri="{FF2B5EF4-FFF2-40B4-BE49-F238E27FC236}">
                <a16:creationId xmlns:a16="http://schemas.microsoft.com/office/drawing/2014/main" id="{DE0BE842-DB87-4B62-92D3-B74E77747A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5511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87" name="Group 227">
            <a:extLst>
              <a:ext uri="{FF2B5EF4-FFF2-40B4-BE49-F238E27FC236}">
                <a16:creationId xmlns:a16="http://schemas.microsoft.com/office/drawing/2014/main" id="{73B11739-C2BD-438B-82C0-35F8DFFE2953}"/>
              </a:ext>
            </a:extLst>
          </p:cNvPr>
          <p:cNvGrpSpPr>
            <a:grpSpLocks/>
          </p:cNvGrpSpPr>
          <p:nvPr/>
        </p:nvGrpSpPr>
        <p:grpSpPr bwMode="auto">
          <a:xfrm>
            <a:off x="5727700" y="3754438"/>
            <a:ext cx="682625" cy="763587"/>
            <a:chOff x="3152" y="2656"/>
            <a:chExt cx="430" cy="481"/>
          </a:xfrm>
        </p:grpSpPr>
        <p:sp>
          <p:nvSpPr>
            <p:cNvPr id="6177" name="Oval 222">
              <a:extLst>
                <a:ext uri="{FF2B5EF4-FFF2-40B4-BE49-F238E27FC236}">
                  <a16:creationId xmlns:a16="http://schemas.microsoft.com/office/drawing/2014/main" id="{FB59FE1C-0A8B-487F-9A0C-7C26B7E1E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656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8" name="AutoShape 223">
              <a:extLst>
                <a:ext uri="{FF2B5EF4-FFF2-40B4-BE49-F238E27FC236}">
                  <a16:creationId xmlns:a16="http://schemas.microsoft.com/office/drawing/2014/main" id="{70591C34-035C-4F97-8A39-07ACC9A54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9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9" name="Rectangle 224">
              <a:extLst>
                <a:ext uri="{FF2B5EF4-FFF2-40B4-BE49-F238E27FC236}">
                  <a16:creationId xmlns:a16="http://schemas.microsoft.com/office/drawing/2014/main" id="{4F42FF90-90C8-4DE6-84B3-E77B047EB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9" y="29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0" name="Line 225">
              <a:extLst>
                <a:ext uri="{FF2B5EF4-FFF2-40B4-BE49-F238E27FC236}">
                  <a16:creationId xmlns:a16="http://schemas.microsoft.com/office/drawing/2014/main" id="{687D147E-E0A2-4AB4-B3B1-B18F50F48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279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1" name="Line 226">
              <a:extLst>
                <a:ext uri="{FF2B5EF4-FFF2-40B4-BE49-F238E27FC236}">
                  <a16:creationId xmlns:a16="http://schemas.microsoft.com/office/drawing/2014/main" id="{5E2FFC6C-8199-4126-AE59-88C87B4D65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" y="30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59" name="Group 233">
            <a:extLst>
              <a:ext uri="{FF2B5EF4-FFF2-40B4-BE49-F238E27FC236}">
                <a16:creationId xmlns:a16="http://schemas.microsoft.com/office/drawing/2014/main" id="{4AEDF5AE-CF8D-46BC-9882-E11E7267A1B9}"/>
              </a:ext>
            </a:extLst>
          </p:cNvPr>
          <p:cNvGrpSpPr>
            <a:grpSpLocks/>
          </p:cNvGrpSpPr>
          <p:nvPr/>
        </p:nvGrpSpPr>
        <p:grpSpPr bwMode="auto">
          <a:xfrm rot="9782205">
            <a:off x="3108325" y="4295775"/>
            <a:ext cx="682625" cy="763588"/>
            <a:chOff x="3921" y="2387"/>
            <a:chExt cx="430" cy="481"/>
          </a:xfrm>
        </p:grpSpPr>
        <p:sp>
          <p:nvSpPr>
            <p:cNvPr id="6172" name="Oval 228">
              <a:extLst>
                <a:ext uri="{FF2B5EF4-FFF2-40B4-BE49-F238E27FC236}">
                  <a16:creationId xmlns:a16="http://schemas.microsoft.com/office/drawing/2014/main" id="{A620FDF8-94F4-43C4-A9D6-BE6143E482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219" y="273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3" name="AutoShape 229">
              <a:extLst>
                <a:ext uri="{FF2B5EF4-FFF2-40B4-BE49-F238E27FC236}">
                  <a16:creationId xmlns:a16="http://schemas.microsoft.com/office/drawing/2014/main" id="{B88A38C6-95E4-4C49-853A-442A6DE5A4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195" y="2387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4" name="Rectangle 230">
              <a:extLst>
                <a:ext uri="{FF2B5EF4-FFF2-40B4-BE49-F238E27FC236}">
                  <a16:creationId xmlns:a16="http://schemas.microsoft.com/office/drawing/2014/main" id="{CDDFECE3-0888-478D-82AF-9B8AF52042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921" y="2437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5" name="Line 231">
              <a:extLst>
                <a:ext uri="{FF2B5EF4-FFF2-40B4-BE49-F238E27FC236}">
                  <a16:creationId xmlns:a16="http://schemas.microsoft.com/office/drawing/2014/main" id="{064CBCBC-18C9-48EE-84A5-495AECC4A85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267" y="259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Line 232">
              <a:extLst>
                <a:ext uri="{FF2B5EF4-FFF2-40B4-BE49-F238E27FC236}">
                  <a16:creationId xmlns:a16="http://schemas.microsoft.com/office/drawing/2014/main" id="{76C8EDF6-BA11-4B2F-9172-EFABA841037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4064" y="2508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60" name="Group 227">
            <a:extLst>
              <a:ext uri="{FF2B5EF4-FFF2-40B4-BE49-F238E27FC236}">
                <a16:creationId xmlns:a16="http://schemas.microsoft.com/office/drawing/2014/main" id="{3974AFE9-30C4-4E22-86B2-8E3482F57AF4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1581150"/>
            <a:ext cx="682625" cy="763588"/>
            <a:chOff x="3152" y="2656"/>
            <a:chExt cx="430" cy="481"/>
          </a:xfrm>
        </p:grpSpPr>
        <p:sp>
          <p:nvSpPr>
            <p:cNvPr id="6167" name="Oval 222">
              <a:extLst>
                <a:ext uri="{FF2B5EF4-FFF2-40B4-BE49-F238E27FC236}">
                  <a16:creationId xmlns:a16="http://schemas.microsoft.com/office/drawing/2014/main" id="{89F60554-B0E5-4F7F-965F-51A391649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656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8" name="AutoShape 223">
              <a:extLst>
                <a:ext uri="{FF2B5EF4-FFF2-40B4-BE49-F238E27FC236}">
                  <a16:creationId xmlns:a16="http://schemas.microsoft.com/office/drawing/2014/main" id="{03E824CD-B309-4555-AE57-1E291F98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9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9" name="Rectangle 224">
              <a:extLst>
                <a:ext uri="{FF2B5EF4-FFF2-40B4-BE49-F238E27FC236}">
                  <a16:creationId xmlns:a16="http://schemas.microsoft.com/office/drawing/2014/main" id="{96415B36-8496-41AD-B3A2-58A3552B3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9" y="29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0" name="Line 225">
              <a:extLst>
                <a:ext uri="{FF2B5EF4-FFF2-40B4-BE49-F238E27FC236}">
                  <a16:creationId xmlns:a16="http://schemas.microsoft.com/office/drawing/2014/main" id="{9E0CD668-CD7D-4B27-A630-1C6694FE17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279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Line 226">
              <a:extLst>
                <a:ext uri="{FF2B5EF4-FFF2-40B4-BE49-F238E27FC236}">
                  <a16:creationId xmlns:a16="http://schemas.microsoft.com/office/drawing/2014/main" id="{5CCDD2AC-4037-4DFD-B0B0-81FFB323BB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7" y="30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61" name="Group 4">
            <a:extLst>
              <a:ext uri="{FF2B5EF4-FFF2-40B4-BE49-F238E27FC236}">
                <a16:creationId xmlns:a16="http://schemas.microsoft.com/office/drawing/2014/main" id="{A5E04670-CDD1-4595-ACBF-A394EF33EDEA}"/>
              </a:ext>
            </a:extLst>
          </p:cNvPr>
          <p:cNvGrpSpPr>
            <a:grpSpLocks/>
          </p:cNvGrpSpPr>
          <p:nvPr/>
        </p:nvGrpSpPr>
        <p:grpSpPr bwMode="auto">
          <a:xfrm rot="-9203692">
            <a:off x="3519488" y="5280025"/>
            <a:ext cx="755650" cy="709613"/>
            <a:chOff x="3079439" y="5641751"/>
            <a:chExt cx="755651" cy="709612"/>
          </a:xfrm>
        </p:grpSpPr>
        <p:sp>
          <p:nvSpPr>
            <p:cNvPr id="6162" name="Oval 204">
              <a:extLst>
                <a:ext uri="{FF2B5EF4-FFF2-40B4-BE49-F238E27FC236}">
                  <a16:creationId xmlns:a16="http://schemas.microsoft.com/office/drawing/2014/main" id="{153D000D-1526-4337-AB19-6DBB09684F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682690" y="6133876"/>
              <a:ext cx="152400" cy="21748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3" name="AutoShape 205">
              <a:extLst>
                <a:ext uri="{FF2B5EF4-FFF2-40B4-BE49-F238E27FC236}">
                  <a16:creationId xmlns:a16="http://schemas.microsoft.com/office/drawing/2014/main" id="{8374E2C6-EA0A-492F-9154-0FEB2CBA77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514415" y="5641751"/>
              <a:ext cx="247650" cy="327025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4" name="Rectangle 206">
              <a:extLst>
                <a:ext uri="{FF2B5EF4-FFF2-40B4-BE49-F238E27FC236}">
                  <a16:creationId xmlns:a16="http://schemas.microsoft.com/office/drawing/2014/main" id="{276BA2A0-3ABD-48FD-8188-47EF70A1C6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079439" y="5722713"/>
              <a:ext cx="227013" cy="1651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5" name="Line 207">
              <a:extLst>
                <a:ext uri="{FF2B5EF4-FFF2-40B4-BE49-F238E27FC236}">
                  <a16:creationId xmlns:a16="http://schemas.microsoft.com/office/drawing/2014/main" id="{1629F362-DC18-4A19-9469-BB25404A2AE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758890" y="5914801"/>
              <a:ext cx="0" cy="219075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Line 208">
              <a:extLst>
                <a:ext uri="{FF2B5EF4-FFF2-40B4-BE49-F238E27FC236}">
                  <a16:creationId xmlns:a16="http://schemas.microsoft.com/office/drawing/2014/main" id="{BB3C36CF-4620-4D0A-B6F8-328CB38514E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306452" y="5833838"/>
              <a:ext cx="207963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45"/>
                                      </p:to>
                                    </p:set>
                                    <p:animEffect filter="image" prLst="opacity: 0.45">
                                      <p:cBhvr rctx="IE">
                                        <p:cTn id="7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C -5.55556E-7 -0.03495 -0.04045 -0.06203 -0.08958 -0.06203 C -0.14028 -0.06203 -0.18055 -0.03495 -0.18055 -4.81481E-6 C -0.18055 0.03496 -0.22101 0.06204 -0.2717 0.06204 C -0.32083 0.06204 -0.36111 0.03496 -0.36111 -4.81481E-6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56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L 0.08021 0.08519 C 0.09775 0.10602 0.12153 0.11389 0.14532 0.11042 C 0.17257 0.10649 0.19323 0.0919 0.20695 0.0669 L 0.27292 -0.03935 " pathEditMode="relative" rAng="-364250" ptsTypes="FffFF">
                                      <p:cBhvr>
                                        <p:cTn id="17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8400" y="45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9132 -0.2386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00" y="-119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0.15121 0.0020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-0.44098 0.409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900" y="204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46706C-FF8C-4C13-9439-9E413EDCD576}"/>
              </a:ext>
            </a:extLst>
          </p:cNvPr>
          <p:cNvSpPr/>
          <p:nvPr/>
        </p:nvSpPr>
        <p:spPr>
          <a:xfrm>
            <a:off x="2041" y="4989"/>
            <a:ext cx="9144001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grpSp>
        <p:nvGrpSpPr>
          <p:cNvPr id="7171" name="Group 2">
            <a:extLst>
              <a:ext uri="{FF2B5EF4-FFF2-40B4-BE49-F238E27FC236}">
                <a16:creationId xmlns:a16="http://schemas.microsoft.com/office/drawing/2014/main" id="{93255692-7202-4597-ABCE-06621E4FB9C8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1284288"/>
            <a:ext cx="755650" cy="5519737"/>
            <a:chOff x="1655765" y="1284288"/>
            <a:chExt cx="755995" cy="5519737"/>
          </a:xfrm>
        </p:grpSpPr>
        <p:grpSp>
          <p:nvGrpSpPr>
            <p:cNvPr id="7326" name="Group 256">
              <a:extLst>
                <a:ext uri="{FF2B5EF4-FFF2-40B4-BE49-F238E27FC236}">
                  <a16:creationId xmlns:a16="http://schemas.microsoft.com/office/drawing/2014/main" id="{7403374F-0BEC-4BB1-8910-03E996B776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5765" y="1284288"/>
              <a:ext cx="755651" cy="5519737"/>
              <a:chOff x="1043" y="809"/>
              <a:chExt cx="476" cy="3477"/>
            </a:xfrm>
          </p:grpSpPr>
          <p:sp>
            <p:nvSpPr>
              <p:cNvPr id="7332" name="Oval 150">
                <a:extLst>
                  <a:ext uri="{FF2B5EF4-FFF2-40B4-BE49-F238E27FC236}">
                    <a16:creationId xmlns:a16="http://schemas.microsoft.com/office/drawing/2014/main" id="{E49426A5-F9ED-4879-8DD9-2CEE79CA1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414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3" name="AutoShape 151">
                <a:extLst>
                  <a:ext uri="{FF2B5EF4-FFF2-40B4-BE49-F238E27FC236}">
                    <a16:creationId xmlns:a16="http://schemas.microsoft.com/office/drawing/2014/main" id="{233A6387-C55A-493C-A5AB-1A6D53A845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3839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4" name="Rectangle 152">
                <a:extLst>
                  <a:ext uri="{FF2B5EF4-FFF2-40B4-BE49-F238E27FC236}">
                    <a16:creationId xmlns:a16="http://schemas.microsoft.com/office/drawing/2014/main" id="{721AD329-FBA3-40E9-B4F8-FA1F36F8B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889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5" name="Line 153">
                <a:extLst>
                  <a:ext uri="{FF2B5EF4-FFF2-40B4-BE49-F238E27FC236}">
                    <a16:creationId xmlns:a16="http://schemas.microsoft.com/office/drawing/2014/main" id="{6599A3BF-FF6C-4B37-AE35-8096271400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401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6" name="Line 154">
                <a:extLst>
                  <a:ext uri="{FF2B5EF4-FFF2-40B4-BE49-F238E27FC236}">
                    <a16:creationId xmlns:a16="http://schemas.microsoft.com/office/drawing/2014/main" id="{A9EE3921-6728-4F6D-AE71-BF9512F6B1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960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7" name="Oval 155">
                <a:extLst>
                  <a:ext uri="{FF2B5EF4-FFF2-40B4-BE49-F238E27FC236}">
                    <a16:creationId xmlns:a16="http://schemas.microsoft.com/office/drawing/2014/main" id="{3BE4E107-8F15-4A92-AD7B-153D553F1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3541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8" name="AutoShape 156">
                <a:extLst>
                  <a:ext uri="{FF2B5EF4-FFF2-40B4-BE49-F238E27FC236}">
                    <a16:creationId xmlns:a16="http://schemas.microsoft.com/office/drawing/2014/main" id="{50DD4DF5-8895-464E-9333-D82D06F32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3231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9" name="Rectangle 157">
                <a:extLst>
                  <a:ext uri="{FF2B5EF4-FFF2-40B4-BE49-F238E27FC236}">
                    <a16:creationId xmlns:a16="http://schemas.microsoft.com/office/drawing/2014/main" id="{7CBD5136-AADE-4636-A756-DDCE85B75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281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0" name="Line 158">
                <a:extLst>
                  <a:ext uri="{FF2B5EF4-FFF2-40B4-BE49-F238E27FC236}">
                    <a16:creationId xmlns:a16="http://schemas.microsoft.com/office/drawing/2014/main" id="{DCBFDD8B-9904-4F2A-A751-F6CB8E473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3403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1" name="Line 159">
                <a:extLst>
                  <a:ext uri="{FF2B5EF4-FFF2-40B4-BE49-F238E27FC236}">
                    <a16:creationId xmlns:a16="http://schemas.microsoft.com/office/drawing/2014/main" id="{6C7E6BA8-CBB5-4F69-A189-F8A3F99F55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352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2" name="Oval 161">
                <a:extLst>
                  <a:ext uri="{FF2B5EF4-FFF2-40B4-BE49-F238E27FC236}">
                    <a16:creationId xmlns:a16="http://schemas.microsoft.com/office/drawing/2014/main" id="{1896AFB5-7995-45A1-825C-552B3E0CE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933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3" name="AutoShape 162">
                <a:extLst>
                  <a:ext uri="{FF2B5EF4-FFF2-40B4-BE49-F238E27FC236}">
                    <a16:creationId xmlns:a16="http://schemas.microsoft.com/office/drawing/2014/main" id="{066F1F46-DE5E-4F01-9293-7D186EB01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2623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4" name="Rectangle 163">
                <a:extLst>
                  <a:ext uri="{FF2B5EF4-FFF2-40B4-BE49-F238E27FC236}">
                    <a16:creationId xmlns:a16="http://schemas.microsoft.com/office/drawing/2014/main" id="{54BCBC45-2B2F-4D87-B952-2C85E961C7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674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5" name="Line 164">
                <a:extLst>
                  <a:ext uri="{FF2B5EF4-FFF2-40B4-BE49-F238E27FC236}">
                    <a16:creationId xmlns:a16="http://schemas.microsoft.com/office/drawing/2014/main" id="{231AC770-FAC1-46A9-AC88-C1F481E9E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795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6" name="Line 165">
                <a:extLst>
                  <a:ext uri="{FF2B5EF4-FFF2-40B4-BE49-F238E27FC236}">
                    <a16:creationId xmlns:a16="http://schemas.microsoft.com/office/drawing/2014/main" id="{5CC42588-970B-4F17-9EDC-03E428378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744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7" name="Oval 193">
                <a:extLst>
                  <a:ext uri="{FF2B5EF4-FFF2-40B4-BE49-F238E27FC236}">
                    <a16:creationId xmlns:a16="http://schemas.microsoft.com/office/drawing/2014/main" id="{149BA070-E1C9-4B2A-8C2C-2067582DA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335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8" name="AutoShape 194">
                <a:extLst>
                  <a:ext uri="{FF2B5EF4-FFF2-40B4-BE49-F238E27FC236}">
                    <a16:creationId xmlns:a16="http://schemas.microsoft.com/office/drawing/2014/main" id="{14419B10-2D0B-429B-87DD-2371C6BDC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2025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9" name="Rectangle 195">
                <a:extLst>
                  <a:ext uri="{FF2B5EF4-FFF2-40B4-BE49-F238E27FC236}">
                    <a16:creationId xmlns:a16="http://schemas.microsoft.com/office/drawing/2014/main" id="{158F7835-D547-45C0-8E0A-3084C7315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075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0" name="Line 196">
                <a:extLst>
                  <a:ext uri="{FF2B5EF4-FFF2-40B4-BE49-F238E27FC236}">
                    <a16:creationId xmlns:a16="http://schemas.microsoft.com/office/drawing/2014/main" id="{9E0547F6-714D-47B0-8A06-1DD5E2FDF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197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1" name="Line 197">
                <a:extLst>
                  <a:ext uri="{FF2B5EF4-FFF2-40B4-BE49-F238E27FC236}">
                    <a16:creationId xmlns:a16="http://schemas.microsoft.com/office/drawing/2014/main" id="{635F0224-F290-4CF0-B627-B248D7F34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146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2" name="Oval 198">
                <a:extLst>
                  <a:ext uri="{FF2B5EF4-FFF2-40B4-BE49-F238E27FC236}">
                    <a16:creationId xmlns:a16="http://schemas.microsoft.com/office/drawing/2014/main" id="{5FE91B5B-D0E8-4EDE-8606-76AB47406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727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3" name="AutoShape 199">
                <a:extLst>
                  <a:ext uri="{FF2B5EF4-FFF2-40B4-BE49-F238E27FC236}">
                    <a16:creationId xmlns:a16="http://schemas.microsoft.com/office/drawing/2014/main" id="{6BE8D636-0D13-4A2A-9389-42A51B6E3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1417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4" name="Rectangle 200">
                <a:extLst>
                  <a:ext uri="{FF2B5EF4-FFF2-40B4-BE49-F238E27FC236}">
                    <a16:creationId xmlns:a16="http://schemas.microsoft.com/office/drawing/2014/main" id="{BE6EF699-F9A3-4151-AD57-52A5775E5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1467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5" name="Line 201">
                <a:extLst>
                  <a:ext uri="{FF2B5EF4-FFF2-40B4-BE49-F238E27FC236}">
                    <a16:creationId xmlns:a16="http://schemas.microsoft.com/office/drawing/2014/main" id="{08F6BA25-0008-4E7D-A468-728AAFFEC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1589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6" name="Line 202">
                <a:extLst>
                  <a:ext uri="{FF2B5EF4-FFF2-40B4-BE49-F238E27FC236}">
                    <a16:creationId xmlns:a16="http://schemas.microsoft.com/office/drawing/2014/main" id="{AF873B8E-8EF0-4928-A8EF-F39F2F51F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1538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7" name="Oval 204">
                <a:extLst>
                  <a:ext uri="{FF2B5EF4-FFF2-40B4-BE49-F238E27FC236}">
                    <a16:creationId xmlns:a16="http://schemas.microsoft.com/office/drawing/2014/main" id="{97049D9C-C4DE-45E8-A597-57B7528F5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11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8" name="AutoShape 205">
                <a:extLst>
                  <a:ext uri="{FF2B5EF4-FFF2-40B4-BE49-F238E27FC236}">
                    <a16:creationId xmlns:a16="http://schemas.microsoft.com/office/drawing/2014/main" id="{4AD99870-72AD-4FB5-A4B9-7143894F0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809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9" name="Rectangle 206">
                <a:extLst>
                  <a:ext uri="{FF2B5EF4-FFF2-40B4-BE49-F238E27FC236}">
                    <a16:creationId xmlns:a16="http://schemas.microsoft.com/office/drawing/2014/main" id="{C45EA86F-2D65-4FB1-905C-1B912203C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860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60" name="Line 207">
                <a:extLst>
                  <a:ext uri="{FF2B5EF4-FFF2-40B4-BE49-F238E27FC236}">
                    <a16:creationId xmlns:a16="http://schemas.microsoft.com/office/drawing/2014/main" id="{AE5B752F-C455-4FC8-A5B1-466A3C4B6C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98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1" name="Line 208">
                <a:extLst>
                  <a:ext uri="{FF2B5EF4-FFF2-40B4-BE49-F238E27FC236}">
                    <a16:creationId xmlns:a16="http://schemas.microsoft.com/office/drawing/2014/main" id="{9C924C2E-9DC7-4A3F-93D6-76B3501BA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930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327" name="Line 185">
              <a:extLst>
                <a:ext uri="{FF2B5EF4-FFF2-40B4-BE49-F238E27FC236}">
                  <a16:creationId xmlns:a16="http://schemas.microsoft.com/office/drawing/2014/main" id="{A98866F4-FBFC-4A50-804E-E905A73C8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052" y="1976583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Line 185">
              <a:extLst>
                <a:ext uri="{FF2B5EF4-FFF2-40B4-BE49-F238E27FC236}">
                  <a16:creationId xmlns:a16="http://schemas.microsoft.com/office/drawing/2014/main" id="{BC69FFAF-41FA-43E9-BCB0-CF4A7FA0DE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2991296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Line 185">
              <a:extLst>
                <a:ext uri="{FF2B5EF4-FFF2-40B4-BE49-F238E27FC236}">
                  <a16:creationId xmlns:a16="http://schemas.microsoft.com/office/drawing/2014/main" id="{D6A78C0C-97B6-49E6-8361-6B502F6D97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3927400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Line 185">
              <a:extLst>
                <a:ext uri="{FF2B5EF4-FFF2-40B4-BE49-F238E27FC236}">
                  <a16:creationId xmlns:a16="http://schemas.microsoft.com/office/drawing/2014/main" id="{CB4D8585-9736-438B-AEA1-D04C5C9D3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752" y="486350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Line 185">
              <a:extLst>
                <a:ext uri="{FF2B5EF4-FFF2-40B4-BE49-F238E27FC236}">
                  <a16:creationId xmlns:a16="http://schemas.microsoft.com/office/drawing/2014/main" id="{B305AC39-2D8E-4A03-B199-1B70269C8B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7744" y="580526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257">
            <a:extLst>
              <a:ext uri="{FF2B5EF4-FFF2-40B4-BE49-F238E27FC236}">
                <a16:creationId xmlns:a16="http://schemas.microsoft.com/office/drawing/2014/main" id="{5B16864C-54E8-4EF2-957B-7DD179DB50D8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992188"/>
            <a:ext cx="754062" cy="5462587"/>
            <a:chOff x="431" y="625"/>
            <a:chExt cx="475" cy="3441"/>
          </a:xfrm>
        </p:grpSpPr>
        <p:sp>
          <p:nvSpPr>
            <p:cNvPr id="7295" name="Oval 132">
              <a:extLst>
                <a:ext uri="{FF2B5EF4-FFF2-40B4-BE49-F238E27FC236}">
                  <a16:creationId xmlns:a16="http://schemas.microsoft.com/office/drawing/2014/main" id="{5B1F9CC8-5FD1-4C1C-B7B1-7F1259487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243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6" name="AutoShape 133">
              <a:extLst>
                <a:ext uri="{FF2B5EF4-FFF2-40B4-BE49-F238E27FC236}">
                  <a16:creationId xmlns:a16="http://schemas.microsoft.com/office/drawing/2014/main" id="{948BAED7-696A-412A-B608-0C67A0F0D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64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7" name="Rectangle 134">
              <a:extLst>
                <a:ext uri="{FF2B5EF4-FFF2-40B4-BE49-F238E27FC236}">
                  <a16:creationId xmlns:a16="http://schemas.microsoft.com/office/drawing/2014/main" id="{4D3A67CA-C9CF-477C-9229-BC4716F88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674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8" name="Line 135">
              <a:extLst>
                <a:ext uri="{FF2B5EF4-FFF2-40B4-BE49-F238E27FC236}">
                  <a16:creationId xmlns:a16="http://schemas.microsoft.com/office/drawing/2014/main" id="{F17C9FBD-9A56-4B9C-A605-EC99FF974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576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Line 136">
              <a:extLst>
                <a:ext uri="{FF2B5EF4-FFF2-40B4-BE49-F238E27FC236}">
                  <a16:creationId xmlns:a16="http://schemas.microsoft.com/office/drawing/2014/main" id="{9437D0BC-F176-46E1-8C63-CC89619D1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730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Oval 137">
              <a:extLst>
                <a:ext uri="{FF2B5EF4-FFF2-40B4-BE49-F238E27FC236}">
                  <a16:creationId xmlns:a16="http://schemas.microsoft.com/office/drawing/2014/main" id="{CEA9B4BA-A509-41D0-ADB2-F9EB14A29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04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1" name="AutoShape 138">
              <a:extLst>
                <a:ext uri="{FF2B5EF4-FFF2-40B4-BE49-F238E27FC236}">
                  <a16:creationId xmlns:a16="http://schemas.microsoft.com/office/drawing/2014/main" id="{059F8212-B234-4B56-936B-5CC0BA92F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253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2" name="Rectangle 139">
              <a:extLst>
                <a:ext uri="{FF2B5EF4-FFF2-40B4-BE49-F238E27FC236}">
                  <a16:creationId xmlns:a16="http://schemas.microsoft.com/office/drawing/2014/main" id="{1D6772B8-C772-4DA2-82FF-10669DBDC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281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3" name="Line 140">
              <a:extLst>
                <a:ext uri="{FF2B5EF4-FFF2-40B4-BE49-F238E27FC236}">
                  <a16:creationId xmlns:a16="http://schemas.microsoft.com/office/drawing/2014/main" id="{546DA463-FFD0-4AD7-8CC0-A00223741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3184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Line 141">
              <a:extLst>
                <a:ext uri="{FF2B5EF4-FFF2-40B4-BE49-F238E27FC236}">
                  <a16:creationId xmlns:a16="http://schemas.microsoft.com/office/drawing/2014/main" id="{67EB1083-E246-413C-9714-B0C915616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338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Oval 143">
              <a:extLst>
                <a:ext uri="{FF2B5EF4-FFF2-40B4-BE49-F238E27FC236}">
                  <a16:creationId xmlns:a16="http://schemas.microsoft.com/office/drawing/2014/main" id="{25D38591-DAAA-4C5D-A73E-8C20907EB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365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6" name="AutoShape 144">
              <a:extLst>
                <a:ext uri="{FF2B5EF4-FFF2-40B4-BE49-F238E27FC236}">
                  <a16:creationId xmlns:a16="http://schemas.microsoft.com/office/drawing/2014/main" id="{864D1E08-D3E0-4565-A4F1-91110CEC5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60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7" name="Rectangle 145">
              <a:extLst>
                <a:ext uri="{FF2B5EF4-FFF2-40B4-BE49-F238E27FC236}">
                  <a16:creationId xmlns:a16="http://schemas.microsoft.com/office/drawing/2014/main" id="{078AF2C0-9BB3-44A0-94AC-22B6E691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889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8" name="Line 146">
              <a:extLst>
                <a:ext uri="{FF2B5EF4-FFF2-40B4-BE49-F238E27FC236}">
                  <a16:creationId xmlns:a16="http://schemas.microsoft.com/office/drawing/2014/main" id="{00ECA0AC-023C-4734-A9C4-DAD300A2B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379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Line 147">
              <a:extLst>
                <a:ext uri="{FF2B5EF4-FFF2-40B4-BE49-F238E27FC236}">
                  <a16:creationId xmlns:a16="http://schemas.microsoft.com/office/drawing/2014/main" id="{9A0B5856-C4AA-473D-8711-3DB81CE47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9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Oval 175">
              <a:extLst>
                <a:ext uri="{FF2B5EF4-FFF2-40B4-BE49-F238E27FC236}">
                  <a16:creationId xmlns:a16="http://schemas.microsoft.com/office/drawing/2014/main" id="{F38B6E87-C56D-47B2-A029-669DF2684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62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1" name="AutoShape 176">
              <a:extLst>
                <a:ext uri="{FF2B5EF4-FFF2-40B4-BE49-F238E27FC236}">
                  <a16:creationId xmlns:a16="http://schemas.microsoft.com/office/drawing/2014/main" id="{A8CB7311-7B4B-4B8E-8043-2B422E5D5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8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2" name="Rectangle 177">
              <a:extLst>
                <a:ext uri="{FF2B5EF4-FFF2-40B4-BE49-F238E27FC236}">
                  <a16:creationId xmlns:a16="http://schemas.microsoft.com/office/drawing/2014/main" id="{B3C54D4D-D689-4518-9ECD-A6FEFED8D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8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3" name="Line 178">
              <a:extLst>
                <a:ext uri="{FF2B5EF4-FFF2-40B4-BE49-F238E27FC236}">
                  <a16:creationId xmlns:a16="http://schemas.microsoft.com/office/drawing/2014/main" id="{A44BE5B3-DDFE-44AF-A2BE-B45F156467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762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Line 179">
              <a:extLst>
                <a:ext uri="{FF2B5EF4-FFF2-40B4-BE49-F238E27FC236}">
                  <a16:creationId xmlns:a16="http://schemas.microsoft.com/office/drawing/2014/main" id="{7867C55B-94D9-4100-A722-524B30CE7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9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Oval 180">
              <a:extLst>
                <a:ext uri="{FF2B5EF4-FFF2-40B4-BE49-F238E27FC236}">
                  <a16:creationId xmlns:a16="http://schemas.microsoft.com/office/drawing/2014/main" id="{ECA37830-2210-4675-B4B6-835316AB6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2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6" name="AutoShape 181">
              <a:extLst>
                <a:ext uri="{FF2B5EF4-FFF2-40B4-BE49-F238E27FC236}">
                  <a16:creationId xmlns:a16="http://schemas.microsoft.com/office/drawing/2014/main" id="{56E5EC6D-5C94-4087-A0F7-3AD775827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4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7" name="Rectangle 182">
              <a:extLst>
                <a:ext uri="{FF2B5EF4-FFF2-40B4-BE49-F238E27FC236}">
                  <a16:creationId xmlns:a16="http://schemas.microsoft.com/office/drawing/2014/main" id="{9E44237A-18C6-4ED2-BDB5-0244B7E17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1467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8" name="Line 183">
              <a:extLst>
                <a:ext uri="{FF2B5EF4-FFF2-40B4-BE49-F238E27FC236}">
                  <a16:creationId xmlns:a16="http://schemas.microsoft.com/office/drawing/2014/main" id="{3A2FF1AC-846B-4E87-B2AB-8A75C7B75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370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Line 184">
              <a:extLst>
                <a:ext uri="{FF2B5EF4-FFF2-40B4-BE49-F238E27FC236}">
                  <a16:creationId xmlns:a16="http://schemas.microsoft.com/office/drawing/2014/main" id="{C18C7C74-321C-4A28-945E-D0F7FA8F2B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1524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Line 185">
              <a:extLst>
                <a:ext uri="{FF2B5EF4-FFF2-40B4-BE49-F238E27FC236}">
                  <a16:creationId xmlns:a16="http://schemas.microsoft.com/office/drawing/2014/main" id="{8A99E7FC-25F0-4B9D-BE5F-5F1ED6D26A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" y="1037"/>
              <a:ext cx="38" cy="185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Oval 186">
              <a:extLst>
                <a:ext uri="{FF2B5EF4-FFF2-40B4-BE49-F238E27FC236}">
                  <a16:creationId xmlns:a16="http://schemas.microsoft.com/office/drawing/2014/main" id="{C781239B-BFA7-4E95-8AC2-D287BA453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8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2" name="AutoShape 187">
              <a:extLst>
                <a:ext uri="{FF2B5EF4-FFF2-40B4-BE49-F238E27FC236}">
                  <a16:creationId xmlns:a16="http://schemas.microsoft.com/office/drawing/2014/main" id="{E8A3D64F-9FB2-4874-B023-ABBEBD480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046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3" name="Rectangle 188">
              <a:extLst>
                <a:ext uri="{FF2B5EF4-FFF2-40B4-BE49-F238E27FC236}">
                  <a16:creationId xmlns:a16="http://schemas.microsoft.com/office/drawing/2014/main" id="{21ABF4CD-A7DB-4A59-8840-A6DBB4619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075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4" name="Line 189">
              <a:extLst>
                <a:ext uri="{FF2B5EF4-FFF2-40B4-BE49-F238E27FC236}">
                  <a16:creationId xmlns:a16="http://schemas.microsoft.com/office/drawing/2014/main" id="{DB7EDD1E-99CB-4A09-B487-BF5B2A2AD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97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Line 190">
              <a:extLst>
                <a:ext uri="{FF2B5EF4-FFF2-40B4-BE49-F238E27FC236}">
                  <a16:creationId xmlns:a16="http://schemas.microsoft.com/office/drawing/2014/main" id="{EC06E04B-CCCF-4659-AFE7-6362A3B25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132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3" name="Line 185">
            <a:extLst>
              <a:ext uri="{FF2B5EF4-FFF2-40B4-BE49-F238E27FC236}">
                <a16:creationId xmlns:a16="http://schemas.microsoft.com/office/drawing/2014/main" id="{C1220A69-59F8-4F62-AC76-ADD7BD706B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263048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185">
            <a:extLst>
              <a:ext uri="{FF2B5EF4-FFF2-40B4-BE49-F238E27FC236}">
                <a16:creationId xmlns:a16="http://schemas.microsoft.com/office/drawing/2014/main" id="{8E27F07F-87DE-4989-90A6-BDB1BAD5E2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35734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185">
            <a:extLst>
              <a:ext uri="{FF2B5EF4-FFF2-40B4-BE49-F238E27FC236}">
                <a16:creationId xmlns:a16="http://schemas.microsoft.com/office/drawing/2014/main" id="{D6B48883-26FE-4696-B1BD-09DBEC3867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457517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185">
            <a:extLst>
              <a:ext uri="{FF2B5EF4-FFF2-40B4-BE49-F238E27FC236}">
                <a16:creationId xmlns:a16="http://schemas.microsoft.com/office/drawing/2014/main" id="{258C248D-7A35-4A43-A924-E7D03EEB46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5511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7" name="Group 256">
            <a:extLst>
              <a:ext uri="{FF2B5EF4-FFF2-40B4-BE49-F238E27FC236}">
                <a16:creationId xmlns:a16="http://schemas.microsoft.com/office/drawing/2014/main" id="{DF1F6B6B-FAFB-40CE-8F67-15CC27DF175E}"/>
              </a:ext>
            </a:extLst>
          </p:cNvPr>
          <p:cNvGrpSpPr>
            <a:grpSpLocks/>
          </p:cNvGrpSpPr>
          <p:nvPr/>
        </p:nvGrpSpPr>
        <p:grpSpPr bwMode="auto">
          <a:xfrm>
            <a:off x="1619250" y="1289050"/>
            <a:ext cx="755650" cy="5519738"/>
            <a:chOff x="1043" y="809"/>
            <a:chExt cx="476" cy="3477"/>
          </a:xfrm>
        </p:grpSpPr>
        <p:sp>
          <p:nvSpPr>
            <p:cNvPr id="7265" name="Oval 150">
              <a:extLst>
                <a:ext uri="{FF2B5EF4-FFF2-40B4-BE49-F238E27FC236}">
                  <a16:creationId xmlns:a16="http://schemas.microsoft.com/office/drawing/2014/main" id="{E15478ED-3FA4-4A3E-A30E-29A833B84C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414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6" name="AutoShape 151">
              <a:extLst>
                <a:ext uri="{FF2B5EF4-FFF2-40B4-BE49-F238E27FC236}">
                  <a16:creationId xmlns:a16="http://schemas.microsoft.com/office/drawing/2014/main" id="{0964FD72-2708-47BF-9A27-3E0771935A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8" y="38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7" name="Rectangle 152">
              <a:extLst>
                <a:ext uri="{FF2B5EF4-FFF2-40B4-BE49-F238E27FC236}">
                  <a16:creationId xmlns:a16="http://schemas.microsoft.com/office/drawing/2014/main" id="{790D0671-FAEC-4B29-BD72-A1041F117B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3889"/>
              <a:ext cx="143" cy="10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8" name="Line 153">
              <a:extLst>
                <a:ext uri="{FF2B5EF4-FFF2-40B4-BE49-F238E27FC236}">
                  <a16:creationId xmlns:a16="http://schemas.microsoft.com/office/drawing/2014/main" id="{36CE4B6A-3ED5-4ECD-8E0D-167A5ADD35B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401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Line 154">
              <a:extLst>
                <a:ext uri="{FF2B5EF4-FFF2-40B4-BE49-F238E27FC236}">
                  <a16:creationId xmlns:a16="http://schemas.microsoft.com/office/drawing/2014/main" id="{F1AE1F34-DEB3-47C4-95C3-A10CDF4921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3960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Oval 155">
              <a:extLst>
                <a:ext uri="{FF2B5EF4-FFF2-40B4-BE49-F238E27FC236}">
                  <a16:creationId xmlns:a16="http://schemas.microsoft.com/office/drawing/2014/main" id="{7FC4C9EC-AF9C-4D18-A355-892DDF9B69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35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1" name="AutoShape 156">
              <a:extLst>
                <a:ext uri="{FF2B5EF4-FFF2-40B4-BE49-F238E27FC236}">
                  <a16:creationId xmlns:a16="http://schemas.microsoft.com/office/drawing/2014/main" id="{70E2DF7F-4CA7-4C53-BB3F-FA7870A528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3231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2" name="Rectangle 157">
              <a:extLst>
                <a:ext uri="{FF2B5EF4-FFF2-40B4-BE49-F238E27FC236}">
                  <a16:creationId xmlns:a16="http://schemas.microsoft.com/office/drawing/2014/main" id="{3309C536-BA99-4588-9E0B-F526EBD3A8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3281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3" name="Line 158">
              <a:extLst>
                <a:ext uri="{FF2B5EF4-FFF2-40B4-BE49-F238E27FC236}">
                  <a16:creationId xmlns:a16="http://schemas.microsoft.com/office/drawing/2014/main" id="{04C596B7-87DF-42A3-BF1D-B3A8BCC806A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340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Line 159">
              <a:extLst>
                <a:ext uri="{FF2B5EF4-FFF2-40B4-BE49-F238E27FC236}">
                  <a16:creationId xmlns:a16="http://schemas.microsoft.com/office/drawing/2014/main" id="{E50B8681-BDF9-453E-8986-30C78A607EB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3352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Oval 161">
              <a:extLst>
                <a:ext uri="{FF2B5EF4-FFF2-40B4-BE49-F238E27FC236}">
                  <a16:creationId xmlns:a16="http://schemas.microsoft.com/office/drawing/2014/main" id="{6D45808C-85E6-40CC-8A6D-05C0B62B74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29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6" name="AutoShape 162">
              <a:extLst>
                <a:ext uri="{FF2B5EF4-FFF2-40B4-BE49-F238E27FC236}">
                  <a16:creationId xmlns:a16="http://schemas.microsoft.com/office/drawing/2014/main" id="{477999D1-543E-4084-92A0-F47856A083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2623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7" name="Rectangle 163">
              <a:extLst>
                <a:ext uri="{FF2B5EF4-FFF2-40B4-BE49-F238E27FC236}">
                  <a16:creationId xmlns:a16="http://schemas.microsoft.com/office/drawing/2014/main" id="{AAA421C1-6CB1-4884-A15D-CAB233D109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2674"/>
              <a:ext cx="143" cy="1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8" name="Line 164">
              <a:extLst>
                <a:ext uri="{FF2B5EF4-FFF2-40B4-BE49-F238E27FC236}">
                  <a16:creationId xmlns:a16="http://schemas.microsoft.com/office/drawing/2014/main" id="{B7BB856F-2B11-4411-80B2-A2EA7F8195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2795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Line 165">
              <a:extLst>
                <a:ext uri="{FF2B5EF4-FFF2-40B4-BE49-F238E27FC236}">
                  <a16:creationId xmlns:a16="http://schemas.microsoft.com/office/drawing/2014/main" id="{5A215BEF-37E4-4AF7-A78D-BB491D84176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2744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Oval 193">
              <a:extLst>
                <a:ext uri="{FF2B5EF4-FFF2-40B4-BE49-F238E27FC236}">
                  <a16:creationId xmlns:a16="http://schemas.microsoft.com/office/drawing/2014/main" id="{77B891E7-9B3E-4549-B69F-8D9976FBE3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233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1" name="AutoShape 194">
              <a:extLst>
                <a:ext uri="{FF2B5EF4-FFF2-40B4-BE49-F238E27FC236}">
                  <a16:creationId xmlns:a16="http://schemas.microsoft.com/office/drawing/2014/main" id="{70F826AF-8B09-4EE0-A6AA-A528D3674F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8" y="202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2" name="Rectangle 195">
              <a:extLst>
                <a:ext uri="{FF2B5EF4-FFF2-40B4-BE49-F238E27FC236}">
                  <a16:creationId xmlns:a16="http://schemas.microsoft.com/office/drawing/2014/main" id="{EF019C7D-8A01-4889-AC03-5CA4EBF896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2075"/>
              <a:ext cx="143" cy="10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3" name="Line 196">
              <a:extLst>
                <a:ext uri="{FF2B5EF4-FFF2-40B4-BE49-F238E27FC236}">
                  <a16:creationId xmlns:a16="http://schemas.microsoft.com/office/drawing/2014/main" id="{45A711F1-3868-4544-83A5-F93F051165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219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Line 197">
              <a:extLst>
                <a:ext uri="{FF2B5EF4-FFF2-40B4-BE49-F238E27FC236}">
                  <a16:creationId xmlns:a16="http://schemas.microsoft.com/office/drawing/2014/main" id="{3768735D-586D-4A7E-8AF8-C617E27B07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21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Oval 198">
              <a:extLst>
                <a:ext uri="{FF2B5EF4-FFF2-40B4-BE49-F238E27FC236}">
                  <a16:creationId xmlns:a16="http://schemas.microsoft.com/office/drawing/2014/main" id="{73D1A625-6B3D-487B-9FF8-CA2293347A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172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6" name="AutoShape 199">
              <a:extLst>
                <a:ext uri="{FF2B5EF4-FFF2-40B4-BE49-F238E27FC236}">
                  <a16:creationId xmlns:a16="http://schemas.microsoft.com/office/drawing/2014/main" id="{47B8012D-D245-4A4A-8A5B-8359FB9D3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1417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7" name="Rectangle 200">
              <a:extLst>
                <a:ext uri="{FF2B5EF4-FFF2-40B4-BE49-F238E27FC236}">
                  <a16:creationId xmlns:a16="http://schemas.microsoft.com/office/drawing/2014/main" id="{43A62774-53F9-4E4E-8396-631163A4F0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1467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8" name="Line 201">
              <a:extLst>
                <a:ext uri="{FF2B5EF4-FFF2-40B4-BE49-F238E27FC236}">
                  <a16:creationId xmlns:a16="http://schemas.microsoft.com/office/drawing/2014/main" id="{4997E476-C63F-486E-A6A2-DFAA9BC2022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1589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Line 202">
              <a:extLst>
                <a:ext uri="{FF2B5EF4-FFF2-40B4-BE49-F238E27FC236}">
                  <a16:creationId xmlns:a16="http://schemas.microsoft.com/office/drawing/2014/main" id="{BF74022E-5145-4049-B5DB-07768B535F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1538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Oval 204">
              <a:extLst>
                <a:ext uri="{FF2B5EF4-FFF2-40B4-BE49-F238E27FC236}">
                  <a16:creationId xmlns:a16="http://schemas.microsoft.com/office/drawing/2014/main" id="{64387C82-66F7-49CE-99A5-E1795D267D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111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1" name="AutoShape 205">
              <a:extLst>
                <a:ext uri="{FF2B5EF4-FFF2-40B4-BE49-F238E27FC236}">
                  <a16:creationId xmlns:a16="http://schemas.microsoft.com/office/drawing/2014/main" id="{4E986387-D826-4CC6-8574-D9B2AF19D1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809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2" name="Rectangle 206">
              <a:extLst>
                <a:ext uri="{FF2B5EF4-FFF2-40B4-BE49-F238E27FC236}">
                  <a16:creationId xmlns:a16="http://schemas.microsoft.com/office/drawing/2014/main" id="{89E0BBC5-5396-42A6-8A75-CE8F19A64E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860"/>
              <a:ext cx="143" cy="1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3" name="Line 207">
              <a:extLst>
                <a:ext uri="{FF2B5EF4-FFF2-40B4-BE49-F238E27FC236}">
                  <a16:creationId xmlns:a16="http://schemas.microsoft.com/office/drawing/2014/main" id="{734E0FCA-3FCC-4783-B446-E112C4954A5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98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Line 208">
              <a:extLst>
                <a:ext uri="{FF2B5EF4-FFF2-40B4-BE49-F238E27FC236}">
                  <a16:creationId xmlns:a16="http://schemas.microsoft.com/office/drawing/2014/main" id="{B826E993-D369-42F1-8925-A4CD6547E30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930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9" name="Line 185">
            <a:extLst>
              <a:ext uri="{FF2B5EF4-FFF2-40B4-BE49-F238E27FC236}">
                <a16:creationId xmlns:a16="http://schemas.microsoft.com/office/drawing/2014/main" id="{6BBE1E6C-91F3-4813-A5D9-A9AE537BDE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8538" y="19812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" name="Line 185">
            <a:extLst>
              <a:ext uri="{FF2B5EF4-FFF2-40B4-BE49-F238E27FC236}">
                <a16:creationId xmlns:a16="http://schemas.microsoft.com/office/drawing/2014/main" id="{A2D13A17-4BDB-4246-B7E6-CC3093287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4575" y="29956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1" name="Line 185">
            <a:extLst>
              <a:ext uri="{FF2B5EF4-FFF2-40B4-BE49-F238E27FC236}">
                <a16:creationId xmlns:a16="http://schemas.microsoft.com/office/drawing/2014/main" id="{0372C94B-1007-478D-9427-FD3633F88F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4575" y="393223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2" name="Line 185">
            <a:extLst>
              <a:ext uri="{FF2B5EF4-FFF2-40B4-BE49-F238E27FC236}">
                <a16:creationId xmlns:a16="http://schemas.microsoft.com/office/drawing/2014/main" id="{7B0B0B75-9A0F-4613-99AB-19D68123D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03463" y="48688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9" name="Line 185">
            <a:extLst>
              <a:ext uri="{FF2B5EF4-FFF2-40B4-BE49-F238E27FC236}">
                <a16:creationId xmlns:a16="http://schemas.microsoft.com/office/drawing/2014/main" id="{C3E4A7F8-A3B5-4DF4-9FA7-074EAAFCC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2025" y="581025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Oval 132">
            <a:extLst>
              <a:ext uri="{FF2B5EF4-FFF2-40B4-BE49-F238E27FC236}">
                <a16:creationId xmlns:a16="http://schemas.microsoft.com/office/drawing/2014/main" id="{F405FDB4-ACD0-43E2-B984-0BF365DCB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38862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4" name="AutoShape 133">
            <a:extLst>
              <a:ext uri="{FF2B5EF4-FFF2-40B4-BE49-F238E27FC236}">
                <a16:creationId xmlns:a16="http://schemas.microsoft.com/office/drawing/2014/main" id="{592EA298-B72D-48B0-94DC-90BD96C24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213225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5" name="Rectangle 134">
            <a:extLst>
              <a:ext uri="{FF2B5EF4-FFF2-40B4-BE49-F238E27FC236}">
                <a16:creationId xmlns:a16="http://schemas.microsoft.com/office/drawing/2014/main" id="{FF084810-4C3B-4368-A44E-5A2601FCD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59263"/>
            <a:ext cx="227013" cy="17145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6" name="Line 135">
            <a:extLst>
              <a:ext uri="{FF2B5EF4-FFF2-40B4-BE49-F238E27FC236}">
                <a16:creationId xmlns:a16="http://schemas.microsoft.com/office/drawing/2014/main" id="{85942D53-E216-458D-BCD9-FEC1711BB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4103688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Line 136">
            <a:extLst>
              <a:ext uri="{FF2B5EF4-FFF2-40B4-BE49-F238E27FC236}">
                <a16:creationId xmlns:a16="http://schemas.microsoft.com/office/drawing/2014/main" id="{F94070BC-0D33-4E21-99C7-8EBF23016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4348163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Oval 137">
            <a:extLst>
              <a:ext uri="{FF2B5EF4-FFF2-40B4-BE49-F238E27FC236}">
                <a16:creationId xmlns:a16="http://schemas.microsoft.com/office/drawing/2014/main" id="{010F553A-3C29-43EF-94D4-91F352A9C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48514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9" name="AutoShape 138">
            <a:extLst>
              <a:ext uri="{FF2B5EF4-FFF2-40B4-BE49-F238E27FC236}">
                <a16:creationId xmlns:a16="http://schemas.microsoft.com/office/drawing/2014/main" id="{0D15E4BF-66E7-4AB6-A0D2-AD412DD27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5178425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0" name="Rectangle 139">
            <a:extLst>
              <a:ext uri="{FF2B5EF4-FFF2-40B4-BE49-F238E27FC236}">
                <a16:creationId xmlns:a16="http://schemas.microsoft.com/office/drawing/2014/main" id="{12F7E89E-E7C6-43A9-8DEA-F43586AD8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222875"/>
            <a:ext cx="227013" cy="1730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1" name="Line 140">
            <a:extLst>
              <a:ext uri="{FF2B5EF4-FFF2-40B4-BE49-F238E27FC236}">
                <a16:creationId xmlns:a16="http://schemas.microsoft.com/office/drawing/2014/main" id="{376F91BB-D71A-4EB0-8131-B96C67006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5068888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Line 141">
            <a:extLst>
              <a:ext uri="{FF2B5EF4-FFF2-40B4-BE49-F238E27FC236}">
                <a16:creationId xmlns:a16="http://schemas.microsoft.com/office/drawing/2014/main" id="{59809CB8-84B7-4895-A338-D873C0B04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5313363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Oval 143">
            <a:extLst>
              <a:ext uri="{FF2B5EF4-FFF2-40B4-BE49-F238E27FC236}">
                <a16:creationId xmlns:a16="http://schemas.microsoft.com/office/drawing/2014/main" id="{058A9E52-4CA8-438A-80D7-85C4DF73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58166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4" name="AutoShape 144">
            <a:extLst>
              <a:ext uri="{FF2B5EF4-FFF2-40B4-BE49-F238E27FC236}">
                <a16:creationId xmlns:a16="http://schemas.microsoft.com/office/drawing/2014/main" id="{CD355CC3-82F0-4150-97BC-ADF506A0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6142038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5" name="Rectangle 145">
            <a:extLst>
              <a:ext uri="{FF2B5EF4-FFF2-40B4-BE49-F238E27FC236}">
                <a16:creationId xmlns:a16="http://schemas.microsoft.com/office/drawing/2014/main" id="{B9C84B34-52DB-457C-842C-4986A5899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188075"/>
            <a:ext cx="227013" cy="173038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6" name="Line 146">
            <a:extLst>
              <a:ext uri="{FF2B5EF4-FFF2-40B4-BE49-F238E27FC236}">
                <a16:creationId xmlns:a16="http://schemas.microsoft.com/office/drawing/2014/main" id="{9E36062E-ADFC-4E20-86D6-3F5BB8D7F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9150" y="6032500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Line 147">
            <a:extLst>
              <a:ext uri="{FF2B5EF4-FFF2-40B4-BE49-F238E27FC236}">
                <a16:creationId xmlns:a16="http://schemas.microsoft.com/office/drawing/2014/main" id="{F2ECA641-B9AA-408C-A6B8-AD22F6867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6278563"/>
            <a:ext cx="20955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Oval 175">
            <a:extLst>
              <a:ext uri="{FF2B5EF4-FFF2-40B4-BE49-F238E27FC236}">
                <a16:creationId xmlns:a16="http://schemas.microsoft.com/office/drawing/2014/main" id="{EF49AF9D-95B5-476A-A6B3-D6C0CB19B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10064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9" name="AutoShape 176">
            <a:extLst>
              <a:ext uri="{FF2B5EF4-FFF2-40B4-BE49-F238E27FC236}">
                <a16:creationId xmlns:a16="http://schemas.microsoft.com/office/drawing/2014/main" id="{9D3E3644-5884-433A-AC86-4FE137816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1333500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0" name="Rectangle 177">
            <a:extLst>
              <a:ext uri="{FF2B5EF4-FFF2-40B4-BE49-F238E27FC236}">
                <a16:creationId xmlns:a16="http://schemas.microsoft.com/office/drawing/2014/main" id="{B741D4C0-47AA-47B1-B519-9A4E143CC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379538"/>
            <a:ext cx="227013" cy="17145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1" name="Line 178">
            <a:extLst>
              <a:ext uri="{FF2B5EF4-FFF2-40B4-BE49-F238E27FC236}">
                <a16:creationId xmlns:a16="http://schemas.microsoft.com/office/drawing/2014/main" id="{0FD9C2A6-71C2-4EB6-829B-C26F034A2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1223963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Line 179">
            <a:extLst>
              <a:ext uri="{FF2B5EF4-FFF2-40B4-BE49-F238E27FC236}">
                <a16:creationId xmlns:a16="http://schemas.microsoft.com/office/drawing/2014/main" id="{CDFF6F89-7518-4491-8BAA-928A4FFB92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1468438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Oval 180">
            <a:extLst>
              <a:ext uri="{FF2B5EF4-FFF2-40B4-BE49-F238E27FC236}">
                <a16:creationId xmlns:a16="http://schemas.microsoft.com/office/drawing/2014/main" id="{05FE1FA9-6413-40F3-A6D6-6ACF76F16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19716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4" name="AutoShape 181">
            <a:extLst>
              <a:ext uri="{FF2B5EF4-FFF2-40B4-BE49-F238E27FC236}">
                <a16:creationId xmlns:a16="http://schemas.microsoft.com/office/drawing/2014/main" id="{F7E62418-BFB3-43F9-8A16-5301F5F2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2298700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5" name="Rectangle 182">
            <a:extLst>
              <a:ext uri="{FF2B5EF4-FFF2-40B4-BE49-F238E27FC236}">
                <a16:creationId xmlns:a16="http://schemas.microsoft.com/office/drawing/2014/main" id="{2B12E0DF-EBE4-407F-A092-7EA8AE656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343150"/>
            <a:ext cx="227013" cy="1730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6" name="Line 183">
            <a:extLst>
              <a:ext uri="{FF2B5EF4-FFF2-40B4-BE49-F238E27FC236}">
                <a16:creationId xmlns:a16="http://schemas.microsoft.com/office/drawing/2014/main" id="{0DD620CE-94D0-479C-946F-C788DEFDA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2189163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Line 184">
            <a:extLst>
              <a:ext uri="{FF2B5EF4-FFF2-40B4-BE49-F238E27FC236}">
                <a16:creationId xmlns:a16="http://schemas.microsoft.com/office/drawing/2014/main" id="{243328B3-8BF0-4405-87CB-1CB3C5C25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2433638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" name="Line 185">
            <a:extLst>
              <a:ext uri="{FF2B5EF4-FFF2-40B4-BE49-F238E27FC236}">
                <a16:creationId xmlns:a16="http://schemas.microsoft.com/office/drawing/2014/main" id="{59F1E925-FDE8-462C-B9D7-A2092E915A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58038" y="166052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Oval 186">
            <a:extLst>
              <a:ext uri="{FF2B5EF4-FFF2-40B4-BE49-F238E27FC236}">
                <a16:creationId xmlns:a16="http://schemas.microsoft.com/office/drawing/2014/main" id="{DA5C6CCA-E472-4D3B-B009-DF3223C36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29368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0" name="AutoShape 187">
            <a:extLst>
              <a:ext uri="{FF2B5EF4-FFF2-40B4-BE49-F238E27FC236}">
                <a16:creationId xmlns:a16="http://schemas.microsoft.com/office/drawing/2014/main" id="{8C6CC3A1-1280-44BF-9A5F-4FBAFD21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262313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1" name="Rectangle 188">
            <a:extLst>
              <a:ext uri="{FF2B5EF4-FFF2-40B4-BE49-F238E27FC236}">
                <a16:creationId xmlns:a16="http://schemas.microsoft.com/office/drawing/2014/main" id="{B6A903BB-4997-4437-8E1F-546B60282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308350"/>
            <a:ext cx="227013" cy="173038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2" name="Line 189">
            <a:extLst>
              <a:ext uri="{FF2B5EF4-FFF2-40B4-BE49-F238E27FC236}">
                <a16:creationId xmlns:a16="http://schemas.microsoft.com/office/drawing/2014/main" id="{930A6C73-5A02-4926-87B6-64EAB7032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3152775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Line 190">
            <a:extLst>
              <a:ext uri="{FF2B5EF4-FFF2-40B4-BE49-F238E27FC236}">
                <a16:creationId xmlns:a16="http://schemas.microsoft.com/office/drawing/2014/main" id="{D189901B-08DE-4089-B342-A08EABF7E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3398838"/>
            <a:ext cx="20955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2" name="Line 185">
            <a:extLst>
              <a:ext uri="{FF2B5EF4-FFF2-40B4-BE49-F238E27FC236}">
                <a16:creationId xmlns:a16="http://schemas.microsoft.com/office/drawing/2014/main" id="{7FC886ED-3BFE-4022-88BA-B3E343C743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26654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15" name="Group 288">
            <a:extLst>
              <a:ext uri="{FF2B5EF4-FFF2-40B4-BE49-F238E27FC236}">
                <a16:creationId xmlns:a16="http://schemas.microsoft.com/office/drawing/2014/main" id="{46B79056-F1E6-4840-9ABE-503DA2F374E5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4284663"/>
            <a:ext cx="219075" cy="80962"/>
            <a:chOff x="1438275" y="4284663"/>
            <a:chExt cx="219075" cy="80962"/>
          </a:xfrm>
        </p:grpSpPr>
        <p:sp>
          <p:nvSpPr>
            <p:cNvPr id="7262" name="Line 167">
              <a:extLst>
                <a:ext uri="{FF2B5EF4-FFF2-40B4-BE49-F238E27FC236}">
                  <a16:creationId xmlns:a16="http://schemas.microsoft.com/office/drawing/2014/main" id="{C8FA407B-72C2-4C6F-8AA5-9403B1863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2846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Line 168">
              <a:extLst>
                <a:ext uri="{FF2B5EF4-FFF2-40B4-BE49-F238E27FC236}">
                  <a16:creationId xmlns:a16="http://schemas.microsoft.com/office/drawing/2014/main" id="{78E0F013-6E71-46F0-8BFF-3EDF09D91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656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Line 169">
              <a:extLst>
                <a:ext uri="{FF2B5EF4-FFF2-40B4-BE49-F238E27FC236}">
                  <a16:creationId xmlns:a16="http://schemas.microsoft.com/office/drawing/2014/main" id="{7C973A20-A6B1-4289-9F5A-1639CDD58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25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6" name="Group 292">
            <a:extLst>
              <a:ext uri="{FF2B5EF4-FFF2-40B4-BE49-F238E27FC236}">
                <a16:creationId xmlns:a16="http://schemas.microsoft.com/office/drawing/2014/main" id="{B4C2D804-ACC3-4089-B0B7-90AD2F4D6E72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6215063"/>
            <a:ext cx="219075" cy="79375"/>
            <a:chOff x="1438275" y="6215063"/>
            <a:chExt cx="219075" cy="79375"/>
          </a:xfrm>
        </p:grpSpPr>
        <p:sp>
          <p:nvSpPr>
            <p:cNvPr id="7259" name="Line 170">
              <a:extLst>
                <a:ext uri="{FF2B5EF4-FFF2-40B4-BE49-F238E27FC236}">
                  <a16:creationId xmlns:a16="http://schemas.microsoft.com/office/drawing/2014/main" id="{4238B0E9-0B72-4D40-9017-300802F3EB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150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Line 171">
              <a:extLst>
                <a:ext uri="{FF2B5EF4-FFF2-40B4-BE49-F238E27FC236}">
                  <a16:creationId xmlns:a16="http://schemas.microsoft.com/office/drawing/2014/main" id="{BB677541-2CE4-4C46-A2B2-CA3033581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944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Line 172">
              <a:extLst>
                <a:ext uri="{FF2B5EF4-FFF2-40B4-BE49-F238E27FC236}">
                  <a16:creationId xmlns:a16="http://schemas.microsoft.com/office/drawing/2014/main" id="{5D132D4B-B867-40EB-A5B5-4DC3EDE054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5475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7" name="Group 296">
            <a:extLst>
              <a:ext uri="{FF2B5EF4-FFF2-40B4-BE49-F238E27FC236}">
                <a16:creationId xmlns:a16="http://schemas.microsoft.com/office/drawing/2014/main" id="{291F038A-A692-411D-9749-70F744371AD3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5249863"/>
            <a:ext cx="219075" cy="80962"/>
            <a:chOff x="1438275" y="5249863"/>
            <a:chExt cx="219075" cy="80962"/>
          </a:xfrm>
        </p:grpSpPr>
        <p:sp>
          <p:nvSpPr>
            <p:cNvPr id="7257" name="Line 173">
              <a:extLst>
                <a:ext uri="{FF2B5EF4-FFF2-40B4-BE49-F238E27FC236}">
                  <a16:creationId xmlns:a16="http://schemas.microsoft.com/office/drawing/2014/main" id="{78E23BAF-8B2A-42FF-B562-FDD4CF952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2498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Line 174">
              <a:extLst>
                <a:ext uri="{FF2B5EF4-FFF2-40B4-BE49-F238E27FC236}">
                  <a16:creationId xmlns:a16="http://schemas.microsoft.com/office/drawing/2014/main" id="{DB81FB05-8F78-46A8-B576-AF898E517B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3308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8" name="Group 299">
            <a:extLst>
              <a:ext uri="{FF2B5EF4-FFF2-40B4-BE49-F238E27FC236}">
                <a16:creationId xmlns:a16="http://schemas.microsoft.com/office/drawing/2014/main" id="{2EA83BAE-8E92-47B7-880B-0A56CC4CA141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1404938"/>
            <a:ext cx="219075" cy="80962"/>
            <a:chOff x="1438275" y="1404938"/>
            <a:chExt cx="219075" cy="80962"/>
          </a:xfrm>
        </p:grpSpPr>
        <p:sp>
          <p:nvSpPr>
            <p:cNvPr id="7254" name="Line 210">
              <a:extLst>
                <a:ext uri="{FF2B5EF4-FFF2-40B4-BE49-F238E27FC236}">
                  <a16:creationId xmlns:a16="http://schemas.microsoft.com/office/drawing/2014/main" id="{1ADE1A58-EC50-4860-84BB-442A78AFD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04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Line 211">
              <a:extLst>
                <a:ext uri="{FF2B5EF4-FFF2-40B4-BE49-F238E27FC236}">
                  <a16:creationId xmlns:a16="http://schemas.microsoft.com/office/drawing/2014/main" id="{E2B5D553-8D54-426D-8D89-CD7C5DE36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859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Line 212">
              <a:extLst>
                <a:ext uri="{FF2B5EF4-FFF2-40B4-BE49-F238E27FC236}">
                  <a16:creationId xmlns:a16="http://schemas.microsoft.com/office/drawing/2014/main" id="{31489218-1AC5-4862-93F7-27343E96A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462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9" name="Group 303">
            <a:extLst>
              <a:ext uri="{FF2B5EF4-FFF2-40B4-BE49-F238E27FC236}">
                <a16:creationId xmlns:a16="http://schemas.microsoft.com/office/drawing/2014/main" id="{0BB0E4D9-4EBB-4979-B0C3-4D6AF6A14782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3335338"/>
            <a:ext cx="219075" cy="79375"/>
            <a:chOff x="1438275" y="3335338"/>
            <a:chExt cx="219075" cy="79375"/>
          </a:xfrm>
        </p:grpSpPr>
        <p:sp>
          <p:nvSpPr>
            <p:cNvPr id="7251" name="Line 213">
              <a:extLst>
                <a:ext uri="{FF2B5EF4-FFF2-40B4-BE49-F238E27FC236}">
                  <a16:creationId xmlns:a16="http://schemas.microsoft.com/office/drawing/2014/main" id="{DA7E728C-4EF5-4111-B36C-578E65EF4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353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Line 214">
              <a:extLst>
                <a:ext uri="{FF2B5EF4-FFF2-40B4-BE49-F238E27FC236}">
                  <a16:creationId xmlns:a16="http://schemas.microsoft.com/office/drawing/2014/main" id="{9F8E7105-E31A-4837-AFF1-88F79E227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4147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Line 215">
              <a:extLst>
                <a:ext uri="{FF2B5EF4-FFF2-40B4-BE49-F238E27FC236}">
                  <a16:creationId xmlns:a16="http://schemas.microsoft.com/office/drawing/2014/main" id="{682978B7-A532-4AFD-8ADE-826E50B41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750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0" name="Group 307">
            <a:extLst>
              <a:ext uri="{FF2B5EF4-FFF2-40B4-BE49-F238E27FC236}">
                <a16:creationId xmlns:a16="http://schemas.microsoft.com/office/drawing/2014/main" id="{9863BDAD-3972-483B-85C8-B74928421AFD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2370138"/>
            <a:ext cx="219075" cy="80962"/>
            <a:chOff x="1438275" y="2370138"/>
            <a:chExt cx="219075" cy="80962"/>
          </a:xfrm>
        </p:grpSpPr>
        <p:sp>
          <p:nvSpPr>
            <p:cNvPr id="7249" name="Line 216">
              <a:extLst>
                <a:ext uri="{FF2B5EF4-FFF2-40B4-BE49-F238E27FC236}">
                  <a16:creationId xmlns:a16="http://schemas.microsoft.com/office/drawing/2014/main" id="{10728940-CFA6-431D-81C5-D2D7316168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3701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Line 217">
              <a:extLst>
                <a:ext uri="{FF2B5EF4-FFF2-40B4-BE49-F238E27FC236}">
                  <a16:creationId xmlns:a16="http://schemas.microsoft.com/office/drawing/2014/main" id="{A65AAE75-36CC-4E46-A6F8-80D83F5EB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4511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3" name="Line 185">
            <a:extLst>
              <a:ext uri="{FF2B5EF4-FFF2-40B4-BE49-F238E27FC236}">
                <a16:creationId xmlns:a16="http://schemas.microsoft.com/office/drawing/2014/main" id="{E171B9CD-191C-4FC3-B377-1244F0B276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3606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4" name="Line 185">
            <a:extLst>
              <a:ext uri="{FF2B5EF4-FFF2-40B4-BE49-F238E27FC236}">
                <a16:creationId xmlns:a16="http://schemas.microsoft.com/office/drawing/2014/main" id="{07946D6E-4C66-4B8B-8F04-ED474CAE63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46085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5" name="Line 185">
            <a:extLst>
              <a:ext uri="{FF2B5EF4-FFF2-40B4-BE49-F238E27FC236}">
                <a16:creationId xmlns:a16="http://schemas.microsoft.com/office/drawing/2014/main" id="{D1249E1E-FCCF-4F27-89EE-CEB015A44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554513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24" name="Group 332">
            <a:extLst>
              <a:ext uri="{FF2B5EF4-FFF2-40B4-BE49-F238E27FC236}">
                <a16:creationId xmlns:a16="http://schemas.microsoft.com/office/drawing/2014/main" id="{5C1E2F02-FCEA-4DE5-B4C9-49C39EF743F1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4295775"/>
            <a:ext cx="219075" cy="80963"/>
            <a:chOff x="1438275" y="4284663"/>
            <a:chExt cx="219075" cy="80962"/>
          </a:xfrm>
        </p:grpSpPr>
        <p:sp>
          <p:nvSpPr>
            <p:cNvPr id="7246" name="Line 167">
              <a:extLst>
                <a:ext uri="{FF2B5EF4-FFF2-40B4-BE49-F238E27FC236}">
                  <a16:creationId xmlns:a16="http://schemas.microsoft.com/office/drawing/2014/main" id="{4770559E-29B4-4347-9096-1B01360BD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2846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Line 168">
              <a:extLst>
                <a:ext uri="{FF2B5EF4-FFF2-40B4-BE49-F238E27FC236}">
                  <a16:creationId xmlns:a16="http://schemas.microsoft.com/office/drawing/2014/main" id="{772807AC-A2ED-46D9-888D-39BA36A5DC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656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Line 169">
              <a:extLst>
                <a:ext uri="{FF2B5EF4-FFF2-40B4-BE49-F238E27FC236}">
                  <a16:creationId xmlns:a16="http://schemas.microsoft.com/office/drawing/2014/main" id="{80141D9F-3A47-4E36-988C-4A88F9BB45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25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5" name="Group 336">
            <a:extLst>
              <a:ext uri="{FF2B5EF4-FFF2-40B4-BE49-F238E27FC236}">
                <a16:creationId xmlns:a16="http://schemas.microsoft.com/office/drawing/2014/main" id="{B2B0F17C-E13E-4891-8F75-B7B89E269952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6226175"/>
            <a:ext cx="219075" cy="79375"/>
            <a:chOff x="1438275" y="6215063"/>
            <a:chExt cx="219075" cy="79375"/>
          </a:xfrm>
        </p:grpSpPr>
        <p:sp>
          <p:nvSpPr>
            <p:cNvPr id="7243" name="Line 170">
              <a:extLst>
                <a:ext uri="{FF2B5EF4-FFF2-40B4-BE49-F238E27FC236}">
                  <a16:creationId xmlns:a16="http://schemas.microsoft.com/office/drawing/2014/main" id="{3F9827AC-078B-43B4-8E21-7D103AE1F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150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Line 171">
              <a:extLst>
                <a:ext uri="{FF2B5EF4-FFF2-40B4-BE49-F238E27FC236}">
                  <a16:creationId xmlns:a16="http://schemas.microsoft.com/office/drawing/2014/main" id="{CAB12DCF-4215-44B3-8CE1-E09671B58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944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Line 172">
              <a:extLst>
                <a:ext uri="{FF2B5EF4-FFF2-40B4-BE49-F238E27FC236}">
                  <a16:creationId xmlns:a16="http://schemas.microsoft.com/office/drawing/2014/main" id="{F984228E-89F7-4F08-9B17-669947FDE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5475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6" name="Group 340">
            <a:extLst>
              <a:ext uri="{FF2B5EF4-FFF2-40B4-BE49-F238E27FC236}">
                <a16:creationId xmlns:a16="http://schemas.microsoft.com/office/drawing/2014/main" id="{6D4CD4C2-1CE1-450F-A385-D3C89DAE2F15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5260975"/>
            <a:ext cx="219075" cy="80963"/>
            <a:chOff x="1438275" y="5249863"/>
            <a:chExt cx="219075" cy="80962"/>
          </a:xfrm>
        </p:grpSpPr>
        <p:sp>
          <p:nvSpPr>
            <p:cNvPr id="7241" name="Line 173">
              <a:extLst>
                <a:ext uri="{FF2B5EF4-FFF2-40B4-BE49-F238E27FC236}">
                  <a16:creationId xmlns:a16="http://schemas.microsoft.com/office/drawing/2014/main" id="{4544B5FD-7030-4FAB-AA42-D4A16870D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2498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Line 174">
              <a:extLst>
                <a:ext uri="{FF2B5EF4-FFF2-40B4-BE49-F238E27FC236}">
                  <a16:creationId xmlns:a16="http://schemas.microsoft.com/office/drawing/2014/main" id="{AB54FB3A-FA85-4C96-9C6B-2CF14504B6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3308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7" name="Group 343">
            <a:extLst>
              <a:ext uri="{FF2B5EF4-FFF2-40B4-BE49-F238E27FC236}">
                <a16:creationId xmlns:a16="http://schemas.microsoft.com/office/drawing/2014/main" id="{DDCE2A12-9865-46E1-BE4E-7CC0120D19CA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1416050"/>
            <a:ext cx="219075" cy="80963"/>
            <a:chOff x="1438275" y="1404938"/>
            <a:chExt cx="219075" cy="80962"/>
          </a:xfrm>
        </p:grpSpPr>
        <p:sp>
          <p:nvSpPr>
            <p:cNvPr id="7238" name="Line 210">
              <a:extLst>
                <a:ext uri="{FF2B5EF4-FFF2-40B4-BE49-F238E27FC236}">
                  <a16:creationId xmlns:a16="http://schemas.microsoft.com/office/drawing/2014/main" id="{6C7EDB5B-9641-4EF1-B163-5EC18995E9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04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Line 211">
              <a:extLst>
                <a:ext uri="{FF2B5EF4-FFF2-40B4-BE49-F238E27FC236}">
                  <a16:creationId xmlns:a16="http://schemas.microsoft.com/office/drawing/2014/main" id="{5D4AAED8-6306-422A-A999-BA89BDCB5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859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Line 212">
              <a:extLst>
                <a:ext uri="{FF2B5EF4-FFF2-40B4-BE49-F238E27FC236}">
                  <a16:creationId xmlns:a16="http://schemas.microsoft.com/office/drawing/2014/main" id="{6693CB5F-388B-428A-9978-D91D86616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462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8" name="Group 347">
            <a:extLst>
              <a:ext uri="{FF2B5EF4-FFF2-40B4-BE49-F238E27FC236}">
                <a16:creationId xmlns:a16="http://schemas.microsoft.com/office/drawing/2014/main" id="{5376DB57-6FB3-4821-B2C6-635163355AA3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3346450"/>
            <a:ext cx="219075" cy="79375"/>
            <a:chOff x="1438275" y="3335338"/>
            <a:chExt cx="219075" cy="79375"/>
          </a:xfrm>
        </p:grpSpPr>
        <p:sp>
          <p:nvSpPr>
            <p:cNvPr id="7235" name="Line 213">
              <a:extLst>
                <a:ext uri="{FF2B5EF4-FFF2-40B4-BE49-F238E27FC236}">
                  <a16:creationId xmlns:a16="http://schemas.microsoft.com/office/drawing/2014/main" id="{C7BB546A-C4AF-4FCE-BD43-4BA7D5754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353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Line 214">
              <a:extLst>
                <a:ext uri="{FF2B5EF4-FFF2-40B4-BE49-F238E27FC236}">
                  <a16:creationId xmlns:a16="http://schemas.microsoft.com/office/drawing/2014/main" id="{079E2BC2-AFC1-44D2-9CE9-A9D52B4E1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4147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Line 215">
              <a:extLst>
                <a:ext uri="{FF2B5EF4-FFF2-40B4-BE49-F238E27FC236}">
                  <a16:creationId xmlns:a16="http://schemas.microsoft.com/office/drawing/2014/main" id="{EF7C9B1A-C23E-43A2-9110-B816CA599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750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9" name="Group 351">
            <a:extLst>
              <a:ext uri="{FF2B5EF4-FFF2-40B4-BE49-F238E27FC236}">
                <a16:creationId xmlns:a16="http://schemas.microsoft.com/office/drawing/2014/main" id="{E6FB3E66-A8FF-4ECB-8452-798FD5C2515E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2381250"/>
            <a:ext cx="219075" cy="80963"/>
            <a:chOff x="1438275" y="2370138"/>
            <a:chExt cx="219075" cy="80962"/>
          </a:xfrm>
        </p:grpSpPr>
        <p:sp>
          <p:nvSpPr>
            <p:cNvPr id="7233" name="Line 216">
              <a:extLst>
                <a:ext uri="{FF2B5EF4-FFF2-40B4-BE49-F238E27FC236}">
                  <a16:creationId xmlns:a16="http://schemas.microsoft.com/office/drawing/2014/main" id="{5F749CA3-7772-4DFB-AEAC-01C45227A1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3701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Line 217">
              <a:extLst>
                <a:ext uri="{FF2B5EF4-FFF2-40B4-BE49-F238E27FC236}">
                  <a16:creationId xmlns:a16="http://schemas.microsoft.com/office/drawing/2014/main" id="{1411D63C-2965-48A5-BB8E-09403F6989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4511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6" name="Oval 355">
            <a:extLst>
              <a:ext uri="{FF2B5EF4-FFF2-40B4-BE49-F238E27FC236}">
                <a16:creationId xmlns:a16="http://schemas.microsoft.com/office/drawing/2014/main" id="{CDF29757-9C68-413F-9170-6372789331F5}"/>
              </a:ext>
            </a:extLst>
          </p:cNvPr>
          <p:cNvSpPr/>
          <p:nvPr/>
        </p:nvSpPr>
        <p:spPr>
          <a:xfrm>
            <a:off x="7019925" y="368300"/>
            <a:ext cx="1800225" cy="83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DNA polymerase</a:t>
            </a: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0480A62D-8BEC-4ADA-A600-57E42F5707EE}"/>
              </a:ext>
            </a:extLst>
          </p:cNvPr>
          <p:cNvSpPr/>
          <p:nvPr/>
        </p:nvSpPr>
        <p:spPr>
          <a:xfrm>
            <a:off x="647700" y="368300"/>
            <a:ext cx="1800225" cy="83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DNA polymerase</a:t>
            </a:r>
          </a:p>
        </p:txBody>
      </p:sp>
      <p:sp>
        <p:nvSpPr>
          <p:cNvPr id="16576" name="Text Box 1216">
            <a:extLst>
              <a:ext uri="{FF2B5EF4-FFF2-40B4-BE49-F238E27FC236}">
                <a16:creationId xmlns:a16="http://schemas.microsoft.com/office/drawing/2014/main" id="{09453DB9-E585-4808-8737-D50F25E58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514" y="854529"/>
            <a:ext cx="3733800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Write out the process of DNA replication in 4 steps incorporating as many key terms as you can.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Read someone else's answer, then add to yours if you need to.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88B359-ABE0-4FD4-8055-2592E902324D}"/>
              </a:ext>
            </a:extLst>
          </p:cNvPr>
          <p:cNvSpPr txBox="1"/>
          <p:nvPr/>
        </p:nvSpPr>
        <p:spPr>
          <a:xfrm>
            <a:off x="2710543" y="2754085"/>
            <a:ext cx="4147456" cy="3416320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rgbClr val="FF0066"/>
                </a:solidFill>
                <a:latin typeface="Arial"/>
                <a:cs typeface="Arial"/>
              </a:rPr>
              <a:t>1. Gyrase allows sections of DNA to unwind at a time.</a:t>
            </a:r>
          </a:p>
          <a:p>
            <a:r>
              <a:rPr lang="en-GB" dirty="0">
                <a:solidFill>
                  <a:srgbClr val="FF0066"/>
                </a:solidFill>
                <a:latin typeface="Arial"/>
                <a:cs typeface="Arial"/>
              </a:rPr>
              <a:t>2. Helicase catalyses the break down of H bonds between complementary bases.</a:t>
            </a:r>
          </a:p>
          <a:p>
            <a:r>
              <a:rPr lang="en-GB" dirty="0">
                <a:solidFill>
                  <a:srgbClr val="FF0066"/>
                </a:solidFill>
                <a:latin typeface="Arial"/>
                <a:cs typeface="Arial"/>
              </a:rPr>
              <a:t>3. Free nucleotides line up in complementary pairs with both strands of DNA.</a:t>
            </a:r>
            <a:endParaRPr lang="en-GB">
              <a:solidFill>
                <a:srgbClr val="FF0066"/>
              </a:solidFill>
              <a:cs typeface="Arial"/>
            </a:endParaRPr>
          </a:p>
          <a:p>
            <a:r>
              <a:rPr lang="en-GB" dirty="0">
                <a:solidFill>
                  <a:srgbClr val="FF0066"/>
                </a:solidFill>
                <a:latin typeface="Arial"/>
                <a:cs typeface="Arial"/>
              </a:rPr>
              <a:t>4. DNA polymerase catalyses formation of phosphodiester bonds between sugar and phosphate groups.</a:t>
            </a:r>
          </a:p>
          <a:p>
            <a:endParaRPr lang="en-GB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" grpId="0" animBg="1" autoUpdateAnimBg="0"/>
      <p:bldP spid="357" grpId="0" animBg="1" autoUpdateAnimBg="0"/>
      <p:bldP spid="16576" grpId="0" animBg="1" autoUpdateAnimBg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46706C-FF8C-4C13-9439-9E413EDCD576}"/>
              </a:ext>
            </a:extLst>
          </p:cNvPr>
          <p:cNvSpPr/>
          <p:nvPr/>
        </p:nvSpPr>
        <p:spPr>
          <a:xfrm>
            <a:off x="2041" y="4989"/>
            <a:ext cx="9144001" cy="685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grpSp>
        <p:nvGrpSpPr>
          <p:cNvPr id="7171" name="Group 2">
            <a:extLst>
              <a:ext uri="{FF2B5EF4-FFF2-40B4-BE49-F238E27FC236}">
                <a16:creationId xmlns:a16="http://schemas.microsoft.com/office/drawing/2014/main" id="{93255692-7202-4597-ABCE-06621E4FB9C8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1284288"/>
            <a:ext cx="755650" cy="5519737"/>
            <a:chOff x="1655765" y="1284288"/>
            <a:chExt cx="755995" cy="5519737"/>
          </a:xfrm>
        </p:grpSpPr>
        <p:grpSp>
          <p:nvGrpSpPr>
            <p:cNvPr id="7326" name="Group 256">
              <a:extLst>
                <a:ext uri="{FF2B5EF4-FFF2-40B4-BE49-F238E27FC236}">
                  <a16:creationId xmlns:a16="http://schemas.microsoft.com/office/drawing/2014/main" id="{7403374F-0BEC-4BB1-8910-03E996B776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55765" y="1284288"/>
              <a:ext cx="755651" cy="5519737"/>
              <a:chOff x="1043" y="809"/>
              <a:chExt cx="476" cy="3477"/>
            </a:xfrm>
          </p:grpSpPr>
          <p:sp>
            <p:nvSpPr>
              <p:cNvPr id="7332" name="Oval 150">
                <a:extLst>
                  <a:ext uri="{FF2B5EF4-FFF2-40B4-BE49-F238E27FC236}">
                    <a16:creationId xmlns:a16="http://schemas.microsoft.com/office/drawing/2014/main" id="{E49426A5-F9ED-4879-8DD9-2CEE79CA1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414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3" name="AutoShape 151">
                <a:extLst>
                  <a:ext uri="{FF2B5EF4-FFF2-40B4-BE49-F238E27FC236}">
                    <a16:creationId xmlns:a16="http://schemas.microsoft.com/office/drawing/2014/main" id="{233A6387-C55A-493C-A5AB-1A6D53A845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3839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4" name="Rectangle 152">
                <a:extLst>
                  <a:ext uri="{FF2B5EF4-FFF2-40B4-BE49-F238E27FC236}">
                    <a16:creationId xmlns:a16="http://schemas.microsoft.com/office/drawing/2014/main" id="{721AD329-FBA3-40E9-B4F8-FA1F36F8B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889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5" name="Line 153">
                <a:extLst>
                  <a:ext uri="{FF2B5EF4-FFF2-40B4-BE49-F238E27FC236}">
                    <a16:creationId xmlns:a16="http://schemas.microsoft.com/office/drawing/2014/main" id="{6599A3BF-FF6C-4B37-AE35-8096271400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401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6" name="Line 154">
                <a:extLst>
                  <a:ext uri="{FF2B5EF4-FFF2-40B4-BE49-F238E27FC236}">
                    <a16:creationId xmlns:a16="http://schemas.microsoft.com/office/drawing/2014/main" id="{A9EE3921-6728-4F6D-AE71-BF9512F6B1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960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37" name="Oval 155">
                <a:extLst>
                  <a:ext uri="{FF2B5EF4-FFF2-40B4-BE49-F238E27FC236}">
                    <a16:creationId xmlns:a16="http://schemas.microsoft.com/office/drawing/2014/main" id="{3BE4E107-8F15-4A92-AD7B-153D553F10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3541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8" name="AutoShape 156">
                <a:extLst>
                  <a:ext uri="{FF2B5EF4-FFF2-40B4-BE49-F238E27FC236}">
                    <a16:creationId xmlns:a16="http://schemas.microsoft.com/office/drawing/2014/main" id="{50DD4DF5-8895-464E-9333-D82D06F32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3231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39" name="Rectangle 157">
                <a:extLst>
                  <a:ext uri="{FF2B5EF4-FFF2-40B4-BE49-F238E27FC236}">
                    <a16:creationId xmlns:a16="http://schemas.microsoft.com/office/drawing/2014/main" id="{7CBD5136-AADE-4636-A756-DDCE85B75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3281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0" name="Line 158">
                <a:extLst>
                  <a:ext uri="{FF2B5EF4-FFF2-40B4-BE49-F238E27FC236}">
                    <a16:creationId xmlns:a16="http://schemas.microsoft.com/office/drawing/2014/main" id="{DCBFDD8B-9904-4F2A-A751-F6CB8E473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3403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1" name="Line 159">
                <a:extLst>
                  <a:ext uri="{FF2B5EF4-FFF2-40B4-BE49-F238E27FC236}">
                    <a16:creationId xmlns:a16="http://schemas.microsoft.com/office/drawing/2014/main" id="{6C7E6BA8-CBB5-4F69-A189-F8A3F99F55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3352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2" name="Oval 161">
                <a:extLst>
                  <a:ext uri="{FF2B5EF4-FFF2-40B4-BE49-F238E27FC236}">
                    <a16:creationId xmlns:a16="http://schemas.microsoft.com/office/drawing/2014/main" id="{1896AFB5-7995-45A1-825C-552B3E0CEF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933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3" name="AutoShape 162">
                <a:extLst>
                  <a:ext uri="{FF2B5EF4-FFF2-40B4-BE49-F238E27FC236}">
                    <a16:creationId xmlns:a16="http://schemas.microsoft.com/office/drawing/2014/main" id="{066F1F46-DE5E-4F01-9293-7D186EB01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2623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4" name="Rectangle 163">
                <a:extLst>
                  <a:ext uri="{FF2B5EF4-FFF2-40B4-BE49-F238E27FC236}">
                    <a16:creationId xmlns:a16="http://schemas.microsoft.com/office/drawing/2014/main" id="{54BCBC45-2B2F-4D87-B952-2C85E961C7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674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5" name="Line 164">
                <a:extLst>
                  <a:ext uri="{FF2B5EF4-FFF2-40B4-BE49-F238E27FC236}">
                    <a16:creationId xmlns:a16="http://schemas.microsoft.com/office/drawing/2014/main" id="{231AC770-FAC1-46A9-AC88-C1F481E9E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795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6" name="Line 165">
                <a:extLst>
                  <a:ext uri="{FF2B5EF4-FFF2-40B4-BE49-F238E27FC236}">
                    <a16:creationId xmlns:a16="http://schemas.microsoft.com/office/drawing/2014/main" id="{5CC42588-970B-4F17-9EDC-03E428378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744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47" name="Oval 193">
                <a:extLst>
                  <a:ext uri="{FF2B5EF4-FFF2-40B4-BE49-F238E27FC236}">
                    <a16:creationId xmlns:a16="http://schemas.microsoft.com/office/drawing/2014/main" id="{149BA070-E1C9-4B2A-8C2C-2067582DA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2335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8" name="AutoShape 194">
                <a:extLst>
                  <a:ext uri="{FF2B5EF4-FFF2-40B4-BE49-F238E27FC236}">
                    <a16:creationId xmlns:a16="http://schemas.microsoft.com/office/drawing/2014/main" id="{14419B10-2D0B-429B-87DD-2371C6BDC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8" y="2025"/>
                <a:ext cx="155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49" name="Rectangle 195">
                <a:extLst>
                  <a:ext uri="{FF2B5EF4-FFF2-40B4-BE49-F238E27FC236}">
                    <a16:creationId xmlns:a16="http://schemas.microsoft.com/office/drawing/2014/main" id="{158F7835-D547-45C0-8E0A-3084C7315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2075"/>
                <a:ext cx="143" cy="105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00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0" name="Line 196">
                <a:extLst>
                  <a:ext uri="{FF2B5EF4-FFF2-40B4-BE49-F238E27FC236}">
                    <a16:creationId xmlns:a16="http://schemas.microsoft.com/office/drawing/2014/main" id="{9E0547F6-714D-47B0-8A06-1DD5E2FDFA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2197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1" name="Line 197">
                <a:extLst>
                  <a:ext uri="{FF2B5EF4-FFF2-40B4-BE49-F238E27FC236}">
                    <a16:creationId xmlns:a16="http://schemas.microsoft.com/office/drawing/2014/main" id="{635F0224-F290-4CF0-B627-B248D7F34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2146"/>
                <a:ext cx="132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2" name="Oval 198">
                <a:extLst>
                  <a:ext uri="{FF2B5EF4-FFF2-40B4-BE49-F238E27FC236}">
                    <a16:creationId xmlns:a16="http://schemas.microsoft.com/office/drawing/2014/main" id="{5FE91B5B-D0E8-4EDE-8606-76AB47406A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727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3" name="AutoShape 199">
                <a:extLst>
                  <a:ext uri="{FF2B5EF4-FFF2-40B4-BE49-F238E27FC236}">
                    <a16:creationId xmlns:a16="http://schemas.microsoft.com/office/drawing/2014/main" id="{6BE8D636-0D13-4A2A-9389-42A51B6E33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1417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4" name="Rectangle 200">
                <a:extLst>
                  <a:ext uri="{FF2B5EF4-FFF2-40B4-BE49-F238E27FC236}">
                    <a16:creationId xmlns:a16="http://schemas.microsoft.com/office/drawing/2014/main" id="{BE6EF699-F9A3-4151-AD57-52A5775E5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1467"/>
                <a:ext cx="143" cy="105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5" name="Line 201">
                <a:extLst>
                  <a:ext uri="{FF2B5EF4-FFF2-40B4-BE49-F238E27FC236}">
                    <a16:creationId xmlns:a16="http://schemas.microsoft.com/office/drawing/2014/main" id="{08F6BA25-0008-4E7D-A468-728AAFFEC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1589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6" name="Line 202">
                <a:extLst>
                  <a:ext uri="{FF2B5EF4-FFF2-40B4-BE49-F238E27FC236}">
                    <a16:creationId xmlns:a16="http://schemas.microsoft.com/office/drawing/2014/main" id="{AF873B8E-8EF0-4928-A8EF-F39F2F51F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1538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57" name="Oval 204">
                <a:extLst>
                  <a:ext uri="{FF2B5EF4-FFF2-40B4-BE49-F238E27FC236}">
                    <a16:creationId xmlns:a16="http://schemas.microsoft.com/office/drawing/2014/main" id="{97049D9C-C4DE-45E8-A597-57B7528F5D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423" y="1119"/>
                <a:ext cx="96" cy="137"/>
              </a:xfrm>
              <a:prstGeom prst="ellipse">
                <a:avLst/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8" name="AutoShape 205">
                <a:extLst>
                  <a:ext uri="{FF2B5EF4-FFF2-40B4-BE49-F238E27FC236}">
                    <a16:creationId xmlns:a16="http://schemas.microsoft.com/office/drawing/2014/main" id="{4AD99870-72AD-4FB5-A4B9-7143894F0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317" y="809"/>
                <a:ext cx="156" cy="206"/>
              </a:xfrm>
              <a:prstGeom prst="pentagon">
                <a:avLst/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59" name="Rectangle 206">
                <a:extLst>
                  <a:ext uri="{FF2B5EF4-FFF2-40B4-BE49-F238E27FC236}">
                    <a16:creationId xmlns:a16="http://schemas.microsoft.com/office/drawing/2014/main" id="{C45EA86F-2D65-4FB1-905C-1B912203C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043" y="860"/>
                <a:ext cx="143" cy="1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CC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7360" name="Line 207">
                <a:extLst>
                  <a:ext uri="{FF2B5EF4-FFF2-40B4-BE49-F238E27FC236}">
                    <a16:creationId xmlns:a16="http://schemas.microsoft.com/office/drawing/2014/main" id="{AE5B752F-C455-4FC8-A5B1-466A3C4B6C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471" y="981"/>
                <a:ext cx="0" cy="138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61" name="Line 208">
                <a:extLst>
                  <a:ext uri="{FF2B5EF4-FFF2-40B4-BE49-F238E27FC236}">
                    <a16:creationId xmlns:a16="http://schemas.microsoft.com/office/drawing/2014/main" id="{9C924C2E-9DC7-4A3F-93D6-76B3501BA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>
                <a:off x="1186" y="930"/>
                <a:ext cx="13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327" name="Line 185">
              <a:extLst>
                <a:ext uri="{FF2B5EF4-FFF2-40B4-BE49-F238E27FC236}">
                  <a16:creationId xmlns:a16="http://schemas.microsoft.com/office/drawing/2014/main" id="{A98866F4-FBFC-4A50-804E-E905A73C83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052" y="1976583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Line 185">
              <a:extLst>
                <a:ext uri="{FF2B5EF4-FFF2-40B4-BE49-F238E27FC236}">
                  <a16:creationId xmlns:a16="http://schemas.microsoft.com/office/drawing/2014/main" id="{BC69FFAF-41FA-43E9-BCB0-CF4A7FA0DE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2991296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Line 185">
              <a:extLst>
                <a:ext uri="{FF2B5EF4-FFF2-40B4-BE49-F238E27FC236}">
                  <a16:creationId xmlns:a16="http://schemas.microsoft.com/office/drawing/2014/main" id="{D6A78C0C-97B6-49E6-8361-6B502F6D97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1435" y="3927400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Line 185">
              <a:extLst>
                <a:ext uri="{FF2B5EF4-FFF2-40B4-BE49-F238E27FC236}">
                  <a16:creationId xmlns:a16="http://schemas.microsoft.com/office/drawing/2014/main" id="{CB4D8585-9736-438B-AEA1-D04C5C9D3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9752" y="486350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Line 185">
              <a:extLst>
                <a:ext uri="{FF2B5EF4-FFF2-40B4-BE49-F238E27FC236}">
                  <a16:creationId xmlns:a16="http://schemas.microsoft.com/office/drawing/2014/main" id="{B305AC39-2D8E-4A03-B199-1B70269C8B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7744" y="5805264"/>
              <a:ext cx="60325" cy="293688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257">
            <a:extLst>
              <a:ext uri="{FF2B5EF4-FFF2-40B4-BE49-F238E27FC236}">
                <a16:creationId xmlns:a16="http://schemas.microsoft.com/office/drawing/2014/main" id="{5B16864C-54E8-4EF2-957B-7DD179DB50D8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992188"/>
            <a:ext cx="754062" cy="5462587"/>
            <a:chOff x="431" y="625"/>
            <a:chExt cx="475" cy="3441"/>
          </a:xfrm>
        </p:grpSpPr>
        <p:sp>
          <p:nvSpPr>
            <p:cNvPr id="7295" name="Oval 132">
              <a:extLst>
                <a:ext uri="{FF2B5EF4-FFF2-40B4-BE49-F238E27FC236}">
                  <a16:creationId xmlns:a16="http://schemas.microsoft.com/office/drawing/2014/main" id="{5B1F9CC8-5FD1-4C1C-B7B1-7F1259487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243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6" name="AutoShape 133">
              <a:extLst>
                <a:ext uri="{FF2B5EF4-FFF2-40B4-BE49-F238E27FC236}">
                  <a16:creationId xmlns:a16="http://schemas.microsoft.com/office/drawing/2014/main" id="{948BAED7-696A-412A-B608-0C67A0F0D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64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7" name="Rectangle 134">
              <a:extLst>
                <a:ext uri="{FF2B5EF4-FFF2-40B4-BE49-F238E27FC236}">
                  <a16:creationId xmlns:a16="http://schemas.microsoft.com/office/drawing/2014/main" id="{4D3A67CA-C9CF-477C-9229-BC4716F88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674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8" name="Line 135">
              <a:extLst>
                <a:ext uri="{FF2B5EF4-FFF2-40B4-BE49-F238E27FC236}">
                  <a16:creationId xmlns:a16="http://schemas.microsoft.com/office/drawing/2014/main" id="{F17C9FBD-9A56-4B9C-A605-EC99FF974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576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Line 136">
              <a:extLst>
                <a:ext uri="{FF2B5EF4-FFF2-40B4-BE49-F238E27FC236}">
                  <a16:creationId xmlns:a16="http://schemas.microsoft.com/office/drawing/2014/main" id="{9437D0BC-F176-46E1-8C63-CC89619D1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730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Oval 137">
              <a:extLst>
                <a:ext uri="{FF2B5EF4-FFF2-40B4-BE49-F238E27FC236}">
                  <a16:creationId xmlns:a16="http://schemas.microsoft.com/office/drawing/2014/main" id="{CEA9B4BA-A509-41D0-ADB2-F9EB14A29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304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1" name="AutoShape 138">
              <a:extLst>
                <a:ext uri="{FF2B5EF4-FFF2-40B4-BE49-F238E27FC236}">
                  <a16:creationId xmlns:a16="http://schemas.microsoft.com/office/drawing/2014/main" id="{059F8212-B234-4B56-936B-5CC0BA92F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253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2" name="Rectangle 139">
              <a:extLst>
                <a:ext uri="{FF2B5EF4-FFF2-40B4-BE49-F238E27FC236}">
                  <a16:creationId xmlns:a16="http://schemas.microsoft.com/office/drawing/2014/main" id="{1D6772B8-C772-4DA2-82FF-10669DBDC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281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3" name="Line 140">
              <a:extLst>
                <a:ext uri="{FF2B5EF4-FFF2-40B4-BE49-F238E27FC236}">
                  <a16:creationId xmlns:a16="http://schemas.microsoft.com/office/drawing/2014/main" id="{546DA463-FFD0-4AD7-8CC0-A00223741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3184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Line 141">
              <a:extLst>
                <a:ext uri="{FF2B5EF4-FFF2-40B4-BE49-F238E27FC236}">
                  <a16:creationId xmlns:a16="http://schemas.microsoft.com/office/drawing/2014/main" id="{67EB1083-E246-413C-9714-B0C915616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338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Oval 143">
              <a:extLst>
                <a:ext uri="{FF2B5EF4-FFF2-40B4-BE49-F238E27FC236}">
                  <a16:creationId xmlns:a16="http://schemas.microsoft.com/office/drawing/2014/main" id="{25D38591-DAAA-4C5D-A73E-8C20907EB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365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6" name="AutoShape 144">
              <a:extLst>
                <a:ext uri="{FF2B5EF4-FFF2-40B4-BE49-F238E27FC236}">
                  <a16:creationId xmlns:a16="http://schemas.microsoft.com/office/drawing/2014/main" id="{864D1E08-D3E0-4565-A4F1-91110CEC5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860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7" name="Rectangle 145">
              <a:extLst>
                <a:ext uri="{FF2B5EF4-FFF2-40B4-BE49-F238E27FC236}">
                  <a16:creationId xmlns:a16="http://schemas.microsoft.com/office/drawing/2014/main" id="{078AF2C0-9BB3-44A0-94AC-22B6E691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3889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08" name="Line 146">
              <a:extLst>
                <a:ext uri="{FF2B5EF4-FFF2-40B4-BE49-F238E27FC236}">
                  <a16:creationId xmlns:a16="http://schemas.microsoft.com/office/drawing/2014/main" id="{00ECA0AC-023C-4734-A9C4-DAD300A2B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379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Line 147">
              <a:extLst>
                <a:ext uri="{FF2B5EF4-FFF2-40B4-BE49-F238E27FC236}">
                  <a16:creationId xmlns:a16="http://schemas.microsoft.com/office/drawing/2014/main" id="{9A0B5856-C4AA-473D-8711-3DB81CE47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39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Oval 175">
              <a:extLst>
                <a:ext uri="{FF2B5EF4-FFF2-40B4-BE49-F238E27FC236}">
                  <a16:creationId xmlns:a16="http://schemas.microsoft.com/office/drawing/2014/main" id="{F38B6E87-C56D-47B2-A029-669DF2684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62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1" name="AutoShape 176">
              <a:extLst>
                <a:ext uri="{FF2B5EF4-FFF2-40B4-BE49-F238E27FC236}">
                  <a16:creationId xmlns:a16="http://schemas.microsoft.com/office/drawing/2014/main" id="{A8CB7311-7B4B-4B8E-8043-2B422E5D5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831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2" name="Rectangle 177">
              <a:extLst>
                <a:ext uri="{FF2B5EF4-FFF2-40B4-BE49-F238E27FC236}">
                  <a16:creationId xmlns:a16="http://schemas.microsoft.com/office/drawing/2014/main" id="{B3C54D4D-D689-4518-9ECD-A6FEFED8D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860"/>
              <a:ext cx="143" cy="1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3" name="Line 178">
              <a:extLst>
                <a:ext uri="{FF2B5EF4-FFF2-40B4-BE49-F238E27FC236}">
                  <a16:creationId xmlns:a16="http://schemas.microsoft.com/office/drawing/2014/main" id="{A44BE5B3-DDFE-44AF-A2BE-B45F156467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762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Line 179">
              <a:extLst>
                <a:ext uri="{FF2B5EF4-FFF2-40B4-BE49-F238E27FC236}">
                  <a16:creationId xmlns:a16="http://schemas.microsoft.com/office/drawing/2014/main" id="{7867C55B-94D9-4100-A722-524B30CE7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916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Oval 180">
              <a:extLst>
                <a:ext uri="{FF2B5EF4-FFF2-40B4-BE49-F238E27FC236}">
                  <a16:creationId xmlns:a16="http://schemas.microsoft.com/office/drawing/2014/main" id="{ECA37830-2210-4675-B4B6-835316AB6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2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6" name="AutoShape 181">
              <a:extLst>
                <a:ext uri="{FF2B5EF4-FFF2-40B4-BE49-F238E27FC236}">
                  <a16:creationId xmlns:a16="http://schemas.microsoft.com/office/drawing/2014/main" id="{56E5EC6D-5C94-4087-A0F7-3AD775827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4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7" name="Rectangle 182">
              <a:extLst>
                <a:ext uri="{FF2B5EF4-FFF2-40B4-BE49-F238E27FC236}">
                  <a16:creationId xmlns:a16="http://schemas.microsoft.com/office/drawing/2014/main" id="{9E44237A-18C6-4ED2-BDB5-0244B7E17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1467"/>
              <a:ext cx="143" cy="10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18" name="Line 183">
              <a:extLst>
                <a:ext uri="{FF2B5EF4-FFF2-40B4-BE49-F238E27FC236}">
                  <a16:creationId xmlns:a16="http://schemas.microsoft.com/office/drawing/2014/main" id="{3A2FF1AC-846B-4E87-B2AB-8A75C7B75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370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Line 184">
              <a:extLst>
                <a:ext uri="{FF2B5EF4-FFF2-40B4-BE49-F238E27FC236}">
                  <a16:creationId xmlns:a16="http://schemas.microsoft.com/office/drawing/2014/main" id="{C18C7C74-321C-4A28-945E-D0F7FA8F2B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1524"/>
              <a:ext cx="132" cy="1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Line 185">
              <a:extLst>
                <a:ext uri="{FF2B5EF4-FFF2-40B4-BE49-F238E27FC236}">
                  <a16:creationId xmlns:a16="http://schemas.microsoft.com/office/drawing/2014/main" id="{8A99E7FC-25F0-4B9D-BE5F-5F1ED6D26A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" y="1037"/>
              <a:ext cx="38" cy="185"/>
            </a:xfrm>
            <a:prstGeom prst="line">
              <a:avLst/>
            </a:prstGeom>
            <a:noFill/>
            <a:ln w="571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Oval 186">
              <a:extLst>
                <a:ext uri="{FF2B5EF4-FFF2-40B4-BE49-F238E27FC236}">
                  <a16:creationId xmlns:a16="http://schemas.microsoft.com/office/drawing/2014/main" id="{C781239B-BFA7-4E95-8AC2-D287BA453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8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2" name="AutoShape 187">
              <a:extLst>
                <a:ext uri="{FF2B5EF4-FFF2-40B4-BE49-F238E27FC236}">
                  <a16:creationId xmlns:a16="http://schemas.microsoft.com/office/drawing/2014/main" id="{E8A3D64F-9FB2-4874-B023-ABBEBD480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046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3" name="Rectangle 188">
              <a:extLst>
                <a:ext uri="{FF2B5EF4-FFF2-40B4-BE49-F238E27FC236}">
                  <a16:creationId xmlns:a16="http://schemas.microsoft.com/office/drawing/2014/main" id="{21ABF4CD-A7DB-4A59-8840-A6DBB4619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" y="2075"/>
              <a:ext cx="143" cy="10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324" name="Line 189">
              <a:extLst>
                <a:ext uri="{FF2B5EF4-FFF2-40B4-BE49-F238E27FC236}">
                  <a16:creationId xmlns:a16="http://schemas.microsoft.com/office/drawing/2014/main" id="{DB7EDD1E-99CB-4A09-B487-BF5B2A2AD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97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Line 190">
              <a:extLst>
                <a:ext uri="{FF2B5EF4-FFF2-40B4-BE49-F238E27FC236}">
                  <a16:creationId xmlns:a16="http://schemas.microsoft.com/office/drawing/2014/main" id="{EC06E04B-CCCF-4659-AFE7-6362A3B25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" y="2132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3" name="Line 185">
            <a:extLst>
              <a:ext uri="{FF2B5EF4-FFF2-40B4-BE49-F238E27FC236}">
                <a16:creationId xmlns:a16="http://schemas.microsoft.com/office/drawing/2014/main" id="{C1220A69-59F8-4F62-AC76-ADD7BD706B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263048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185">
            <a:extLst>
              <a:ext uri="{FF2B5EF4-FFF2-40B4-BE49-F238E27FC236}">
                <a16:creationId xmlns:a16="http://schemas.microsoft.com/office/drawing/2014/main" id="{8E27F07F-87DE-4989-90A6-BDB1BAD5E2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35734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Line 185">
            <a:extLst>
              <a:ext uri="{FF2B5EF4-FFF2-40B4-BE49-F238E27FC236}">
                <a16:creationId xmlns:a16="http://schemas.microsoft.com/office/drawing/2014/main" id="{D6B48883-26FE-4696-B1BD-09DBEC3867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457517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185">
            <a:extLst>
              <a:ext uri="{FF2B5EF4-FFF2-40B4-BE49-F238E27FC236}">
                <a16:creationId xmlns:a16="http://schemas.microsoft.com/office/drawing/2014/main" id="{258C248D-7A35-4A43-A924-E7D03EEB46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3" y="5511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7" name="Group 256">
            <a:extLst>
              <a:ext uri="{FF2B5EF4-FFF2-40B4-BE49-F238E27FC236}">
                <a16:creationId xmlns:a16="http://schemas.microsoft.com/office/drawing/2014/main" id="{DF1F6B6B-FAFB-40CE-8F67-15CC27DF175E}"/>
              </a:ext>
            </a:extLst>
          </p:cNvPr>
          <p:cNvGrpSpPr>
            <a:grpSpLocks/>
          </p:cNvGrpSpPr>
          <p:nvPr/>
        </p:nvGrpSpPr>
        <p:grpSpPr bwMode="auto">
          <a:xfrm>
            <a:off x="1619250" y="1289050"/>
            <a:ext cx="755650" cy="5519738"/>
            <a:chOff x="1043" y="809"/>
            <a:chExt cx="476" cy="3477"/>
          </a:xfrm>
        </p:grpSpPr>
        <p:sp>
          <p:nvSpPr>
            <p:cNvPr id="7265" name="Oval 150">
              <a:extLst>
                <a:ext uri="{FF2B5EF4-FFF2-40B4-BE49-F238E27FC236}">
                  <a16:creationId xmlns:a16="http://schemas.microsoft.com/office/drawing/2014/main" id="{E15478ED-3FA4-4A3E-A30E-29A833B84C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414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6" name="AutoShape 151">
              <a:extLst>
                <a:ext uri="{FF2B5EF4-FFF2-40B4-BE49-F238E27FC236}">
                  <a16:creationId xmlns:a16="http://schemas.microsoft.com/office/drawing/2014/main" id="{0964FD72-2708-47BF-9A27-3E0771935A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8" y="3839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7" name="Rectangle 152">
              <a:extLst>
                <a:ext uri="{FF2B5EF4-FFF2-40B4-BE49-F238E27FC236}">
                  <a16:creationId xmlns:a16="http://schemas.microsoft.com/office/drawing/2014/main" id="{790D0671-FAEC-4B29-BD72-A1041F117B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3889"/>
              <a:ext cx="143" cy="10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68" name="Line 153">
              <a:extLst>
                <a:ext uri="{FF2B5EF4-FFF2-40B4-BE49-F238E27FC236}">
                  <a16:creationId xmlns:a16="http://schemas.microsoft.com/office/drawing/2014/main" id="{36CE4B6A-3ED5-4ECD-8E0D-167A5ADD35B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401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Line 154">
              <a:extLst>
                <a:ext uri="{FF2B5EF4-FFF2-40B4-BE49-F238E27FC236}">
                  <a16:creationId xmlns:a16="http://schemas.microsoft.com/office/drawing/2014/main" id="{F1AE1F34-DEB3-47C4-95C3-A10CDF4921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3960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Oval 155">
              <a:extLst>
                <a:ext uri="{FF2B5EF4-FFF2-40B4-BE49-F238E27FC236}">
                  <a16:creationId xmlns:a16="http://schemas.microsoft.com/office/drawing/2014/main" id="{7FC4C9EC-AF9C-4D18-A355-892DDF9B69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3541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1" name="AutoShape 156">
              <a:extLst>
                <a:ext uri="{FF2B5EF4-FFF2-40B4-BE49-F238E27FC236}">
                  <a16:creationId xmlns:a16="http://schemas.microsoft.com/office/drawing/2014/main" id="{70E2DF7F-4CA7-4C53-BB3F-FA7870A528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3231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2" name="Rectangle 157">
              <a:extLst>
                <a:ext uri="{FF2B5EF4-FFF2-40B4-BE49-F238E27FC236}">
                  <a16:creationId xmlns:a16="http://schemas.microsoft.com/office/drawing/2014/main" id="{3309C536-BA99-4588-9E0B-F526EBD3A8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3281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3" name="Line 158">
              <a:extLst>
                <a:ext uri="{FF2B5EF4-FFF2-40B4-BE49-F238E27FC236}">
                  <a16:creationId xmlns:a16="http://schemas.microsoft.com/office/drawing/2014/main" id="{04C596B7-87DF-42A3-BF1D-B3A8BCC806A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3403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Line 159">
              <a:extLst>
                <a:ext uri="{FF2B5EF4-FFF2-40B4-BE49-F238E27FC236}">
                  <a16:creationId xmlns:a16="http://schemas.microsoft.com/office/drawing/2014/main" id="{E50B8681-BDF9-453E-8986-30C78A607EB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3352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Oval 161">
              <a:extLst>
                <a:ext uri="{FF2B5EF4-FFF2-40B4-BE49-F238E27FC236}">
                  <a16:creationId xmlns:a16="http://schemas.microsoft.com/office/drawing/2014/main" id="{6D45808C-85E6-40CC-8A6D-05C0B62B74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2933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6" name="AutoShape 162">
              <a:extLst>
                <a:ext uri="{FF2B5EF4-FFF2-40B4-BE49-F238E27FC236}">
                  <a16:creationId xmlns:a16="http://schemas.microsoft.com/office/drawing/2014/main" id="{477999D1-543E-4084-92A0-F47856A083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2623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7" name="Rectangle 163">
              <a:extLst>
                <a:ext uri="{FF2B5EF4-FFF2-40B4-BE49-F238E27FC236}">
                  <a16:creationId xmlns:a16="http://schemas.microsoft.com/office/drawing/2014/main" id="{AAA421C1-6CB1-4884-A15D-CAB233D109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2674"/>
              <a:ext cx="143" cy="1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78" name="Line 164">
              <a:extLst>
                <a:ext uri="{FF2B5EF4-FFF2-40B4-BE49-F238E27FC236}">
                  <a16:creationId xmlns:a16="http://schemas.microsoft.com/office/drawing/2014/main" id="{B7BB856F-2B11-4411-80B2-A2EA7F8195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2795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Line 165">
              <a:extLst>
                <a:ext uri="{FF2B5EF4-FFF2-40B4-BE49-F238E27FC236}">
                  <a16:creationId xmlns:a16="http://schemas.microsoft.com/office/drawing/2014/main" id="{5A215BEF-37E4-4AF7-A78D-BB491D84176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2744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Oval 193">
              <a:extLst>
                <a:ext uri="{FF2B5EF4-FFF2-40B4-BE49-F238E27FC236}">
                  <a16:creationId xmlns:a16="http://schemas.microsoft.com/office/drawing/2014/main" id="{77B891E7-9B3E-4549-B69F-8D9976FBE3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2335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1" name="AutoShape 194">
              <a:extLst>
                <a:ext uri="{FF2B5EF4-FFF2-40B4-BE49-F238E27FC236}">
                  <a16:creationId xmlns:a16="http://schemas.microsoft.com/office/drawing/2014/main" id="{70F826AF-8B09-4EE0-A6AA-A528D3674F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8" y="2025"/>
              <a:ext cx="155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2" name="Rectangle 195">
              <a:extLst>
                <a:ext uri="{FF2B5EF4-FFF2-40B4-BE49-F238E27FC236}">
                  <a16:creationId xmlns:a16="http://schemas.microsoft.com/office/drawing/2014/main" id="{EF019C7D-8A01-4889-AC03-5CA4EBF896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2075"/>
              <a:ext cx="143" cy="10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3" name="Line 196">
              <a:extLst>
                <a:ext uri="{FF2B5EF4-FFF2-40B4-BE49-F238E27FC236}">
                  <a16:creationId xmlns:a16="http://schemas.microsoft.com/office/drawing/2014/main" id="{45A711F1-3868-4544-83A5-F93F051165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2197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Line 197">
              <a:extLst>
                <a:ext uri="{FF2B5EF4-FFF2-40B4-BE49-F238E27FC236}">
                  <a16:creationId xmlns:a16="http://schemas.microsoft.com/office/drawing/2014/main" id="{3768735D-586D-4A7E-8AF8-C617E27B07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2146"/>
              <a:ext cx="132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Oval 198">
              <a:extLst>
                <a:ext uri="{FF2B5EF4-FFF2-40B4-BE49-F238E27FC236}">
                  <a16:creationId xmlns:a16="http://schemas.microsoft.com/office/drawing/2014/main" id="{73D1A625-6B3D-487B-9FF8-CA2293347A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1727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6" name="AutoShape 199">
              <a:extLst>
                <a:ext uri="{FF2B5EF4-FFF2-40B4-BE49-F238E27FC236}">
                  <a16:creationId xmlns:a16="http://schemas.microsoft.com/office/drawing/2014/main" id="{47B8012D-D245-4A4A-8A5B-8359FB9D3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1417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7" name="Rectangle 200">
              <a:extLst>
                <a:ext uri="{FF2B5EF4-FFF2-40B4-BE49-F238E27FC236}">
                  <a16:creationId xmlns:a16="http://schemas.microsoft.com/office/drawing/2014/main" id="{43A62774-53F9-4E4E-8396-631163A4F0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1467"/>
              <a:ext cx="143" cy="10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88" name="Line 201">
              <a:extLst>
                <a:ext uri="{FF2B5EF4-FFF2-40B4-BE49-F238E27FC236}">
                  <a16:creationId xmlns:a16="http://schemas.microsoft.com/office/drawing/2014/main" id="{4997E476-C63F-486E-A6A2-DFAA9BC2022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1589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Line 202">
              <a:extLst>
                <a:ext uri="{FF2B5EF4-FFF2-40B4-BE49-F238E27FC236}">
                  <a16:creationId xmlns:a16="http://schemas.microsoft.com/office/drawing/2014/main" id="{BF74022E-5145-4049-B5DB-07768B535F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1538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Oval 204">
              <a:extLst>
                <a:ext uri="{FF2B5EF4-FFF2-40B4-BE49-F238E27FC236}">
                  <a16:creationId xmlns:a16="http://schemas.microsoft.com/office/drawing/2014/main" id="{64387C82-66F7-49CE-99A5-E1795D267D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23" y="1119"/>
              <a:ext cx="96" cy="137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1" name="AutoShape 205">
              <a:extLst>
                <a:ext uri="{FF2B5EF4-FFF2-40B4-BE49-F238E27FC236}">
                  <a16:creationId xmlns:a16="http://schemas.microsoft.com/office/drawing/2014/main" id="{4E986387-D826-4CC6-8574-D9B2AF19D1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317" y="809"/>
              <a:ext cx="156" cy="206"/>
            </a:xfrm>
            <a:prstGeom prst="pentagon">
              <a:avLst/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2" name="Rectangle 206">
              <a:extLst>
                <a:ext uri="{FF2B5EF4-FFF2-40B4-BE49-F238E27FC236}">
                  <a16:creationId xmlns:a16="http://schemas.microsoft.com/office/drawing/2014/main" id="{89E0BBC5-5396-42A6-8A75-CE8F19A64E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43" y="860"/>
              <a:ext cx="143" cy="10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293" name="Line 207">
              <a:extLst>
                <a:ext uri="{FF2B5EF4-FFF2-40B4-BE49-F238E27FC236}">
                  <a16:creationId xmlns:a16="http://schemas.microsoft.com/office/drawing/2014/main" id="{734E0FCA-3FCC-4783-B446-E112C4954A5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471" y="981"/>
              <a:ext cx="0" cy="13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Line 208">
              <a:extLst>
                <a:ext uri="{FF2B5EF4-FFF2-40B4-BE49-F238E27FC236}">
                  <a16:creationId xmlns:a16="http://schemas.microsoft.com/office/drawing/2014/main" id="{B826E993-D369-42F1-8925-A4CD6547E30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1186" y="930"/>
              <a:ext cx="13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9" name="Line 185">
            <a:extLst>
              <a:ext uri="{FF2B5EF4-FFF2-40B4-BE49-F238E27FC236}">
                <a16:creationId xmlns:a16="http://schemas.microsoft.com/office/drawing/2014/main" id="{6BBE1E6C-91F3-4813-A5D9-A9AE537BDE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8538" y="19812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" name="Line 185">
            <a:extLst>
              <a:ext uri="{FF2B5EF4-FFF2-40B4-BE49-F238E27FC236}">
                <a16:creationId xmlns:a16="http://schemas.microsoft.com/office/drawing/2014/main" id="{A2D13A17-4BDB-4246-B7E6-CC3093287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4575" y="29956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1" name="Line 185">
            <a:extLst>
              <a:ext uri="{FF2B5EF4-FFF2-40B4-BE49-F238E27FC236}">
                <a16:creationId xmlns:a16="http://schemas.microsoft.com/office/drawing/2014/main" id="{0372C94B-1007-478D-9427-FD3633F88F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14575" y="393223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2" name="Line 185">
            <a:extLst>
              <a:ext uri="{FF2B5EF4-FFF2-40B4-BE49-F238E27FC236}">
                <a16:creationId xmlns:a16="http://schemas.microsoft.com/office/drawing/2014/main" id="{7B0B0B75-9A0F-4613-99AB-19D68123D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03463" y="486886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9" name="Line 185">
            <a:extLst>
              <a:ext uri="{FF2B5EF4-FFF2-40B4-BE49-F238E27FC236}">
                <a16:creationId xmlns:a16="http://schemas.microsoft.com/office/drawing/2014/main" id="{C3E4A7F8-A3B5-4DF4-9FA7-074EAAFCC7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32025" y="581025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Oval 132">
            <a:extLst>
              <a:ext uri="{FF2B5EF4-FFF2-40B4-BE49-F238E27FC236}">
                <a16:creationId xmlns:a16="http://schemas.microsoft.com/office/drawing/2014/main" id="{F405FDB4-ACD0-43E2-B984-0BF365DCB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38862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4" name="AutoShape 133">
            <a:extLst>
              <a:ext uri="{FF2B5EF4-FFF2-40B4-BE49-F238E27FC236}">
                <a16:creationId xmlns:a16="http://schemas.microsoft.com/office/drawing/2014/main" id="{592EA298-B72D-48B0-94DC-90BD96C24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213225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5" name="Rectangle 134">
            <a:extLst>
              <a:ext uri="{FF2B5EF4-FFF2-40B4-BE49-F238E27FC236}">
                <a16:creationId xmlns:a16="http://schemas.microsoft.com/office/drawing/2014/main" id="{FF084810-4C3B-4368-A44E-5A2601FCD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59263"/>
            <a:ext cx="227013" cy="17145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6" name="Line 135">
            <a:extLst>
              <a:ext uri="{FF2B5EF4-FFF2-40B4-BE49-F238E27FC236}">
                <a16:creationId xmlns:a16="http://schemas.microsoft.com/office/drawing/2014/main" id="{85942D53-E216-458D-BCD9-FEC1711BB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4103688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Line 136">
            <a:extLst>
              <a:ext uri="{FF2B5EF4-FFF2-40B4-BE49-F238E27FC236}">
                <a16:creationId xmlns:a16="http://schemas.microsoft.com/office/drawing/2014/main" id="{F94070BC-0D33-4E21-99C7-8EBF23016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4348163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Oval 137">
            <a:extLst>
              <a:ext uri="{FF2B5EF4-FFF2-40B4-BE49-F238E27FC236}">
                <a16:creationId xmlns:a16="http://schemas.microsoft.com/office/drawing/2014/main" id="{010F553A-3C29-43EF-94D4-91F352A9C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48514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89" name="AutoShape 138">
            <a:extLst>
              <a:ext uri="{FF2B5EF4-FFF2-40B4-BE49-F238E27FC236}">
                <a16:creationId xmlns:a16="http://schemas.microsoft.com/office/drawing/2014/main" id="{0D15E4BF-66E7-4AB6-A0D2-AD412DD27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5178425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0" name="Rectangle 139">
            <a:extLst>
              <a:ext uri="{FF2B5EF4-FFF2-40B4-BE49-F238E27FC236}">
                <a16:creationId xmlns:a16="http://schemas.microsoft.com/office/drawing/2014/main" id="{12F7E89E-E7C6-43A9-8DEA-F43586AD8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222875"/>
            <a:ext cx="227013" cy="1730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1" name="Line 140">
            <a:extLst>
              <a:ext uri="{FF2B5EF4-FFF2-40B4-BE49-F238E27FC236}">
                <a16:creationId xmlns:a16="http://schemas.microsoft.com/office/drawing/2014/main" id="{376F91BB-D71A-4EB0-8131-B96C67006A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5068888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Line 141">
            <a:extLst>
              <a:ext uri="{FF2B5EF4-FFF2-40B4-BE49-F238E27FC236}">
                <a16:creationId xmlns:a16="http://schemas.microsoft.com/office/drawing/2014/main" id="{59809CB8-84B7-4895-A338-D873C0B04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5313363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Oval 143">
            <a:extLst>
              <a:ext uri="{FF2B5EF4-FFF2-40B4-BE49-F238E27FC236}">
                <a16:creationId xmlns:a16="http://schemas.microsoft.com/office/drawing/2014/main" id="{058A9E52-4CA8-438A-80D7-85C4DF73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5816600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4" name="AutoShape 144">
            <a:extLst>
              <a:ext uri="{FF2B5EF4-FFF2-40B4-BE49-F238E27FC236}">
                <a16:creationId xmlns:a16="http://schemas.microsoft.com/office/drawing/2014/main" id="{CD355CC3-82F0-4150-97BC-ADF506A0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6142038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5" name="Rectangle 145">
            <a:extLst>
              <a:ext uri="{FF2B5EF4-FFF2-40B4-BE49-F238E27FC236}">
                <a16:creationId xmlns:a16="http://schemas.microsoft.com/office/drawing/2014/main" id="{B9C84B34-52DB-457C-842C-4986A5899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188075"/>
            <a:ext cx="227013" cy="173038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6" name="Line 146">
            <a:extLst>
              <a:ext uri="{FF2B5EF4-FFF2-40B4-BE49-F238E27FC236}">
                <a16:creationId xmlns:a16="http://schemas.microsoft.com/office/drawing/2014/main" id="{9E36062E-ADFC-4E20-86D6-3F5BB8D7F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9150" y="6032500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Line 147">
            <a:extLst>
              <a:ext uri="{FF2B5EF4-FFF2-40B4-BE49-F238E27FC236}">
                <a16:creationId xmlns:a16="http://schemas.microsoft.com/office/drawing/2014/main" id="{F2ECA641-B9AA-408C-A6B8-AD22F68675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6278563"/>
            <a:ext cx="20955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Oval 175">
            <a:extLst>
              <a:ext uri="{FF2B5EF4-FFF2-40B4-BE49-F238E27FC236}">
                <a16:creationId xmlns:a16="http://schemas.microsoft.com/office/drawing/2014/main" id="{EF49AF9D-95B5-476A-A6B3-D6C0CB19B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10064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99" name="AutoShape 176">
            <a:extLst>
              <a:ext uri="{FF2B5EF4-FFF2-40B4-BE49-F238E27FC236}">
                <a16:creationId xmlns:a16="http://schemas.microsoft.com/office/drawing/2014/main" id="{9D3E3644-5884-433A-AC86-4FE137816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1333500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0" name="Rectangle 177">
            <a:extLst>
              <a:ext uri="{FF2B5EF4-FFF2-40B4-BE49-F238E27FC236}">
                <a16:creationId xmlns:a16="http://schemas.microsoft.com/office/drawing/2014/main" id="{B741D4C0-47AA-47B1-B519-9A4E143CC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379538"/>
            <a:ext cx="227013" cy="171450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1" name="Line 178">
            <a:extLst>
              <a:ext uri="{FF2B5EF4-FFF2-40B4-BE49-F238E27FC236}">
                <a16:creationId xmlns:a16="http://schemas.microsoft.com/office/drawing/2014/main" id="{0FD9C2A6-71C2-4EB6-829B-C26F034A2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1223963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Line 179">
            <a:extLst>
              <a:ext uri="{FF2B5EF4-FFF2-40B4-BE49-F238E27FC236}">
                <a16:creationId xmlns:a16="http://schemas.microsoft.com/office/drawing/2014/main" id="{CDFF6F89-7518-4491-8BAA-928A4FFB92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1468438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Oval 180">
            <a:extLst>
              <a:ext uri="{FF2B5EF4-FFF2-40B4-BE49-F238E27FC236}">
                <a16:creationId xmlns:a16="http://schemas.microsoft.com/office/drawing/2014/main" id="{05FE1FA9-6413-40F3-A6D6-6ACF76F16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19716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4" name="AutoShape 181">
            <a:extLst>
              <a:ext uri="{FF2B5EF4-FFF2-40B4-BE49-F238E27FC236}">
                <a16:creationId xmlns:a16="http://schemas.microsoft.com/office/drawing/2014/main" id="{F7E62418-BFB3-43F9-8A16-5301F5F2B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2298700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5" name="Rectangle 182">
            <a:extLst>
              <a:ext uri="{FF2B5EF4-FFF2-40B4-BE49-F238E27FC236}">
                <a16:creationId xmlns:a16="http://schemas.microsoft.com/office/drawing/2014/main" id="{2B12E0DF-EBE4-407F-A092-7EA8AE656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343150"/>
            <a:ext cx="227013" cy="1730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06" name="Line 183">
            <a:extLst>
              <a:ext uri="{FF2B5EF4-FFF2-40B4-BE49-F238E27FC236}">
                <a16:creationId xmlns:a16="http://schemas.microsoft.com/office/drawing/2014/main" id="{0DD620CE-94D0-479C-946F-C788DEFDA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2189163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Line 184">
            <a:extLst>
              <a:ext uri="{FF2B5EF4-FFF2-40B4-BE49-F238E27FC236}">
                <a16:creationId xmlns:a16="http://schemas.microsoft.com/office/drawing/2014/main" id="{243328B3-8BF0-4405-87CB-1CB3C5C25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2433638"/>
            <a:ext cx="209550" cy="158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" name="Line 185">
            <a:extLst>
              <a:ext uri="{FF2B5EF4-FFF2-40B4-BE49-F238E27FC236}">
                <a16:creationId xmlns:a16="http://schemas.microsoft.com/office/drawing/2014/main" id="{59F1E925-FDE8-462C-B9D7-A2092E915A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58038" y="1660525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Oval 186">
            <a:extLst>
              <a:ext uri="{FF2B5EF4-FFF2-40B4-BE49-F238E27FC236}">
                <a16:creationId xmlns:a16="http://schemas.microsoft.com/office/drawing/2014/main" id="{DA5C6CCA-E472-4D3B-B009-DF3223C36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9300" y="2936875"/>
            <a:ext cx="152400" cy="217488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0" name="AutoShape 187">
            <a:extLst>
              <a:ext uri="{FF2B5EF4-FFF2-40B4-BE49-F238E27FC236}">
                <a16:creationId xmlns:a16="http://schemas.microsoft.com/office/drawing/2014/main" id="{8C6CC3A1-1280-44BF-9A5F-4FBAFD21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262313"/>
            <a:ext cx="246062" cy="327025"/>
          </a:xfrm>
          <a:prstGeom prst="pentagon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1" name="Rectangle 188">
            <a:extLst>
              <a:ext uri="{FF2B5EF4-FFF2-40B4-BE49-F238E27FC236}">
                <a16:creationId xmlns:a16="http://schemas.microsoft.com/office/drawing/2014/main" id="{B6A903BB-4997-4437-8E1F-546B60282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308350"/>
            <a:ext cx="227013" cy="173038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212" name="Line 189">
            <a:extLst>
              <a:ext uri="{FF2B5EF4-FFF2-40B4-BE49-F238E27FC236}">
                <a16:creationId xmlns:a16="http://schemas.microsoft.com/office/drawing/2014/main" id="{930A6C73-5A02-4926-87B6-64EAB7032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5500" y="3152775"/>
            <a:ext cx="0" cy="2190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Line 190">
            <a:extLst>
              <a:ext uri="{FF2B5EF4-FFF2-40B4-BE49-F238E27FC236}">
                <a16:creationId xmlns:a16="http://schemas.microsoft.com/office/drawing/2014/main" id="{D189901B-08DE-4089-B342-A08EABF7E7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0" y="3398838"/>
            <a:ext cx="20955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2" name="Line 185">
            <a:extLst>
              <a:ext uri="{FF2B5EF4-FFF2-40B4-BE49-F238E27FC236}">
                <a16:creationId xmlns:a16="http://schemas.microsoft.com/office/drawing/2014/main" id="{7FC886ED-3BFE-4022-88BA-B3E343C743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26654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15" name="Group 288">
            <a:extLst>
              <a:ext uri="{FF2B5EF4-FFF2-40B4-BE49-F238E27FC236}">
                <a16:creationId xmlns:a16="http://schemas.microsoft.com/office/drawing/2014/main" id="{46B79056-F1E6-4840-9ABE-503DA2F374E5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4284663"/>
            <a:ext cx="219075" cy="80962"/>
            <a:chOff x="1438275" y="4284663"/>
            <a:chExt cx="219075" cy="80962"/>
          </a:xfrm>
        </p:grpSpPr>
        <p:sp>
          <p:nvSpPr>
            <p:cNvPr id="7262" name="Line 167">
              <a:extLst>
                <a:ext uri="{FF2B5EF4-FFF2-40B4-BE49-F238E27FC236}">
                  <a16:creationId xmlns:a16="http://schemas.microsoft.com/office/drawing/2014/main" id="{C8FA407B-72C2-4C6F-8AA5-9403B1863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2846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Line 168">
              <a:extLst>
                <a:ext uri="{FF2B5EF4-FFF2-40B4-BE49-F238E27FC236}">
                  <a16:creationId xmlns:a16="http://schemas.microsoft.com/office/drawing/2014/main" id="{78E0F013-6E71-46F0-8BFF-3EDF09D91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656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Line 169">
              <a:extLst>
                <a:ext uri="{FF2B5EF4-FFF2-40B4-BE49-F238E27FC236}">
                  <a16:creationId xmlns:a16="http://schemas.microsoft.com/office/drawing/2014/main" id="{7C973A20-A6B1-4289-9F5A-1639CDD58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25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6" name="Group 292">
            <a:extLst>
              <a:ext uri="{FF2B5EF4-FFF2-40B4-BE49-F238E27FC236}">
                <a16:creationId xmlns:a16="http://schemas.microsoft.com/office/drawing/2014/main" id="{B4C2D804-ACC3-4089-B0B7-90AD2F4D6E72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6215063"/>
            <a:ext cx="219075" cy="79375"/>
            <a:chOff x="1438275" y="6215063"/>
            <a:chExt cx="219075" cy="79375"/>
          </a:xfrm>
        </p:grpSpPr>
        <p:sp>
          <p:nvSpPr>
            <p:cNvPr id="7259" name="Line 170">
              <a:extLst>
                <a:ext uri="{FF2B5EF4-FFF2-40B4-BE49-F238E27FC236}">
                  <a16:creationId xmlns:a16="http://schemas.microsoft.com/office/drawing/2014/main" id="{4238B0E9-0B72-4D40-9017-300802F3EB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150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Line 171">
              <a:extLst>
                <a:ext uri="{FF2B5EF4-FFF2-40B4-BE49-F238E27FC236}">
                  <a16:creationId xmlns:a16="http://schemas.microsoft.com/office/drawing/2014/main" id="{BB677541-2CE4-4C46-A2B2-CA3033581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944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Line 172">
              <a:extLst>
                <a:ext uri="{FF2B5EF4-FFF2-40B4-BE49-F238E27FC236}">
                  <a16:creationId xmlns:a16="http://schemas.microsoft.com/office/drawing/2014/main" id="{5D132D4B-B867-40EB-A5B5-4DC3EDE054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5475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7" name="Group 296">
            <a:extLst>
              <a:ext uri="{FF2B5EF4-FFF2-40B4-BE49-F238E27FC236}">
                <a16:creationId xmlns:a16="http://schemas.microsoft.com/office/drawing/2014/main" id="{291F038A-A692-411D-9749-70F744371AD3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5249863"/>
            <a:ext cx="219075" cy="80962"/>
            <a:chOff x="1438275" y="5249863"/>
            <a:chExt cx="219075" cy="80962"/>
          </a:xfrm>
        </p:grpSpPr>
        <p:sp>
          <p:nvSpPr>
            <p:cNvPr id="7257" name="Line 173">
              <a:extLst>
                <a:ext uri="{FF2B5EF4-FFF2-40B4-BE49-F238E27FC236}">
                  <a16:creationId xmlns:a16="http://schemas.microsoft.com/office/drawing/2014/main" id="{78E23BAF-8B2A-42FF-B562-FDD4CF952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2498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Line 174">
              <a:extLst>
                <a:ext uri="{FF2B5EF4-FFF2-40B4-BE49-F238E27FC236}">
                  <a16:creationId xmlns:a16="http://schemas.microsoft.com/office/drawing/2014/main" id="{DB81FB05-8F78-46A8-B576-AF898E517B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3308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8" name="Group 299">
            <a:extLst>
              <a:ext uri="{FF2B5EF4-FFF2-40B4-BE49-F238E27FC236}">
                <a16:creationId xmlns:a16="http://schemas.microsoft.com/office/drawing/2014/main" id="{2EA83BAE-8E92-47B7-880B-0A56CC4CA141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1404938"/>
            <a:ext cx="219075" cy="80962"/>
            <a:chOff x="1438275" y="1404938"/>
            <a:chExt cx="219075" cy="80962"/>
          </a:xfrm>
        </p:grpSpPr>
        <p:sp>
          <p:nvSpPr>
            <p:cNvPr id="7254" name="Line 210">
              <a:extLst>
                <a:ext uri="{FF2B5EF4-FFF2-40B4-BE49-F238E27FC236}">
                  <a16:creationId xmlns:a16="http://schemas.microsoft.com/office/drawing/2014/main" id="{1ADE1A58-EC50-4860-84BB-442A78AFD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04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Line 211">
              <a:extLst>
                <a:ext uri="{FF2B5EF4-FFF2-40B4-BE49-F238E27FC236}">
                  <a16:creationId xmlns:a16="http://schemas.microsoft.com/office/drawing/2014/main" id="{E2B5D553-8D54-426D-8D89-CD7C5DE36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859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Line 212">
              <a:extLst>
                <a:ext uri="{FF2B5EF4-FFF2-40B4-BE49-F238E27FC236}">
                  <a16:creationId xmlns:a16="http://schemas.microsoft.com/office/drawing/2014/main" id="{31489218-1AC5-4862-93F7-27343E96A8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462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9" name="Group 303">
            <a:extLst>
              <a:ext uri="{FF2B5EF4-FFF2-40B4-BE49-F238E27FC236}">
                <a16:creationId xmlns:a16="http://schemas.microsoft.com/office/drawing/2014/main" id="{0BB0E4D9-4EBB-4979-B0C3-4D6AF6A14782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3335338"/>
            <a:ext cx="219075" cy="79375"/>
            <a:chOff x="1438275" y="3335338"/>
            <a:chExt cx="219075" cy="79375"/>
          </a:xfrm>
        </p:grpSpPr>
        <p:sp>
          <p:nvSpPr>
            <p:cNvPr id="7251" name="Line 213">
              <a:extLst>
                <a:ext uri="{FF2B5EF4-FFF2-40B4-BE49-F238E27FC236}">
                  <a16:creationId xmlns:a16="http://schemas.microsoft.com/office/drawing/2014/main" id="{DA7E728C-4EF5-4111-B36C-578E65EF4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353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Line 214">
              <a:extLst>
                <a:ext uri="{FF2B5EF4-FFF2-40B4-BE49-F238E27FC236}">
                  <a16:creationId xmlns:a16="http://schemas.microsoft.com/office/drawing/2014/main" id="{9F8E7105-E31A-4837-AFF1-88F79E227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4147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Line 215">
              <a:extLst>
                <a:ext uri="{FF2B5EF4-FFF2-40B4-BE49-F238E27FC236}">
                  <a16:creationId xmlns:a16="http://schemas.microsoft.com/office/drawing/2014/main" id="{682978B7-A532-4AFD-8ADE-826E50B41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750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0" name="Group 307">
            <a:extLst>
              <a:ext uri="{FF2B5EF4-FFF2-40B4-BE49-F238E27FC236}">
                <a16:creationId xmlns:a16="http://schemas.microsoft.com/office/drawing/2014/main" id="{9863BDAD-3972-483B-85C8-B74928421AFD}"/>
              </a:ext>
            </a:extLst>
          </p:cNvPr>
          <p:cNvGrpSpPr>
            <a:grpSpLocks/>
          </p:cNvGrpSpPr>
          <p:nvPr/>
        </p:nvGrpSpPr>
        <p:grpSpPr bwMode="auto">
          <a:xfrm>
            <a:off x="1438275" y="2370138"/>
            <a:ext cx="219075" cy="80962"/>
            <a:chOff x="1438275" y="2370138"/>
            <a:chExt cx="219075" cy="80962"/>
          </a:xfrm>
        </p:grpSpPr>
        <p:sp>
          <p:nvSpPr>
            <p:cNvPr id="7249" name="Line 216">
              <a:extLst>
                <a:ext uri="{FF2B5EF4-FFF2-40B4-BE49-F238E27FC236}">
                  <a16:creationId xmlns:a16="http://schemas.microsoft.com/office/drawing/2014/main" id="{10728940-CFA6-431D-81C5-D2D7316168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3701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Line 217">
              <a:extLst>
                <a:ext uri="{FF2B5EF4-FFF2-40B4-BE49-F238E27FC236}">
                  <a16:creationId xmlns:a16="http://schemas.microsoft.com/office/drawing/2014/main" id="{A65AAE75-36CC-4E46-A6F8-80D83F5EB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4511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3" name="Line 185">
            <a:extLst>
              <a:ext uri="{FF2B5EF4-FFF2-40B4-BE49-F238E27FC236}">
                <a16:creationId xmlns:a16="http://schemas.microsoft.com/office/drawing/2014/main" id="{E171B9CD-191C-4FC3-B377-1244F0B276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3606800"/>
            <a:ext cx="60325" cy="29368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4" name="Line 185">
            <a:extLst>
              <a:ext uri="{FF2B5EF4-FFF2-40B4-BE49-F238E27FC236}">
                <a16:creationId xmlns:a16="http://schemas.microsoft.com/office/drawing/2014/main" id="{07946D6E-4C66-4B8B-8F04-ED474CAE63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4608513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5" name="Line 185">
            <a:extLst>
              <a:ext uri="{FF2B5EF4-FFF2-40B4-BE49-F238E27FC236}">
                <a16:creationId xmlns:a16="http://schemas.microsoft.com/office/drawing/2014/main" id="{D1249E1E-FCCF-4F27-89EE-CEB015A44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5545138"/>
            <a:ext cx="60325" cy="29368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24" name="Group 332">
            <a:extLst>
              <a:ext uri="{FF2B5EF4-FFF2-40B4-BE49-F238E27FC236}">
                <a16:creationId xmlns:a16="http://schemas.microsoft.com/office/drawing/2014/main" id="{5C1E2F02-FCEA-4DE5-B4C9-49C39EF743F1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4295775"/>
            <a:ext cx="219075" cy="80963"/>
            <a:chOff x="1438275" y="4284663"/>
            <a:chExt cx="219075" cy="80962"/>
          </a:xfrm>
        </p:grpSpPr>
        <p:sp>
          <p:nvSpPr>
            <p:cNvPr id="7246" name="Line 167">
              <a:extLst>
                <a:ext uri="{FF2B5EF4-FFF2-40B4-BE49-F238E27FC236}">
                  <a16:creationId xmlns:a16="http://schemas.microsoft.com/office/drawing/2014/main" id="{4770559E-29B4-4347-9096-1B01360BD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2846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Line 168">
              <a:extLst>
                <a:ext uri="{FF2B5EF4-FFF2-40B4-BE49-F238E27FC236}">
                  <a16:creationId xmlns:a16="http://schemas.microsoft.com/office/drawing/2014/main" id="{772807AC-A2ED-46D9-888D-39BA36A5DC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656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Line 169">
              <a:extLst>
                <a:ext uri="{FF2B5EF4-FFF2-40B4-BE49-F238E27FC236}">
                  <a16:creationId xmlns:a16="http://schemas.microsoft.com/office/drawing/2014/main" id="{80141D9F-3A47-4E36-988C-4A88F9BB45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4325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5" name="Group 336">
            <a:extLst>
              <a:ext uri="{FF2B5EF4-FFF2-40B4-BE49-F238E27FC236}">
                <a16:creationId xmlns:a16="http://schemas.microsoft.com/office/drawing/2014/main" id="{B2B0F17C-E13E-4891-8F75-B7B89E269952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6226175"/>
            <a:ext cx="219075" cy="79375"/>
            <a:chOff x="1438275" y="6215063"/>
            <a:chExt cx="219075" cy="79375"/>
          </a:xfrm>
        </p:grpSpPr>
        <p:sp>
          <p:nvSpPr>
            <p:cNvPr id="7243" name="Line 170">
              <a:extLst>
                <a:ext uri="{FF2B5EF4-FFF2-40B4-BE49-F238E27FC236}">
                  <a16:creationId xmlns:a16="http://schemas.microsoft.com/office/drawing/2014/main" id="{3F9827AC-078B-43B4-8E21-7D103AE1F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150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Line 171">
              <a:extLst>
                <a:ext uri="{FF2B5EF4-FFF2-40B4-BE49-F238E27FC236}">
                  <a16:creationId xmlns:a16="http://schemas.microsoft.com/office/drawing/2014/main" id="{CAB12DCF-4215-44B3-8CE1-E09671B58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944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Line 172">
              <a:extLst>
                <a:ext uri="{FF2B5EF4-FFF2-40B4-BE49-F238E27FC236}">
                  <a16:creationId xmlns:a16="http://schemas.microsoft.com/office/drawing/2014/main" id="{F984228E-89F7-4F08-9B17-669947FDE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625475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6" name="Group 340">
            <a:extLst>
              <a:ext uri="{FF2B5EF4-FFF2-40B4-BE49-F238E27FC236}">
                <a16:creationId xmlns:a16="http://schemas.microsoft.com/office/drawing/2014/main" id="{6D4CD4C2-1CE1-450F-A385-D3C89DAE2F15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5260975"/>
            <a:ext cx="219075" cy="80963"/>
            <a:chOff x="1438275" y="5249863"/>
            <a:chExt cx="219075" cy="80962"/>
          </a:xfrm>
        </p:grpSpPr>
        <p:sp>
          <p:nvSpPr>
            <p:cNvPr id="7241" name="Line 173">
              <a:extLst>
                <a:ext uri="{FF2B5EF4-FFF2-40B4-BE49-F238E27FC236}">
                  <a16:creationId xmlns:a16="http://schemas.microsoft.com/office/drawing/2014/main" id="{4544B5FD-7030-4FAB-AA42-D4A16870D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24986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Line 174">
              <a:extLst>
                <a:ext uri="{FF2B5EF4-FFF2-40B4-BE49-F238E27FC236}">
                  <a16:creationId xmlns:a16="http://schemas.microsoft.com/office/drawing/2014/main" id="{AB54FB3A-FA85-4C96-9C6B-2CF14504B6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53308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7" name="Group 343">
            <a:extLst>
              <a:ext uri="{FF2B5EF4-FFF2-40B4-BE49-F238E27FC236}">
                <a16:creationId xmlns:a16="http://schemas.microsoft.com/office/drawing/2014/main" id="{DDCE2A12-9865-46E1-BE4E-7CC0120D19CA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1416050"/>
            <a:ext cx="219075" cy="80963"/>
            <a:chOff x="1438275" y="1404938"/>
            <a:chExt cx="219075" cy="80962"/>
          </a:xfrm>
        </p:grpSpPr>
        <p:sp>
          <p:nvSpPr>
            <p:cNvPr id="7238" name="Line 210">
              <a:extLst>
                <a:ext uri="{FF2B5EF4-FFF2-40B4-BE49-F238E27FC236}">
                  <a16:creationId xmlns:a16="http://schemas.microsoft.com/office/drawing/2014/main" id="{6C7EDB5B-9641-4EF1-B163-5EC18995E9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049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Line 211">
              <a:extLst>
                <a:ext uri="{FF2B5EF4-FFF2-40B4-BE49-F238E27FC236}">
                  <a16:creationId xmlns:a16="http://schemas.microsoft.com/office/drawing/2014/main" id="{5D4AAED8-6306-422A-A999-BA89BDCB5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859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Line 212">
              <a:extLst>
                <a:ext uri="{FF2B5EF4-FFF2-40B4-BE49-F238E27FC236}">
                  <a16:creationId xmlns:a16="http://schemas.microsoft.com/office/drawing/2014/main" id="{6693CB5F-388B-428A-9978-D91D86616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14462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8" name="Group 347">
            <a:extLst>
              <a:ext uri="{FF2B5EF4-FFF2-40B4-BE49-F238E27FC236}">
                <a16:creationId xmlns:a16="http://schemas.microsoft.com/office/drawing/2014/main" id="{5376DB57-6FB3-4821-B2C6-635163355AA3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3346450"/>
            <a:ext cx="219075" cy="79375"/>
            <a:chOff x="1438275" y="3335338"/>
            <a:chExt cx="219075" cy="79375"/>
          </a:xfrm>
        </p:grpSpPr>
        <p:sp>
          <p:nvSpPr>
            <p:cNvPr id="7235" name="Line 213">
              <a:extLst>
                <a:ext uri="{FF2B5EF4-FFF2-40B4-BE49-F238E27FC236}">
                  <a16:creationId xmlns:a16="http://schemas.microsoft.com/office/drawing/2014/main" id="{C7BB546A-C4AF-4FCE-BD43-4BA7D5754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353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Line 214">
              <a:extLst>
                <a:ext uri="{FF2B5EF4-FFF2-40B4-BE49-F238E27FC236}">
                  <a16:creationId xmlns:a16="http://schemas.microsoft.com/office/drawing/2014/main" id="{079E2BC2-AFC1-44D2-9CE9-A9D52B4E1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414713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Line 215">
              <a:extLst>
                <a:ext uri="{FF2B5EF4-FFF2-40B4-BE49-F238E27FC236}">
                  <a16:creationId xmlns:a16="http://schemas.microsoft.com/office/drawing/2014/main" id="{EF7C9B1A-C23E-43A2-9110-B816CA599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3375025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9" name="Group 351">
            <a:extLst>
              <a:ext uri="{FF2B5EF4-FFF2-40B4-BE49-F238E27FC236}">
                <a16:creationId xmlns:a16="http://schemas.microsoft.com/office/drawing/2014/main" id="{E6FB3E66-A8FF-4ECB-8452-798FD5C2515E}"/>
              </a:ext>
            </a:extLst>
          </p:cNvPr>
          <p:cNvGrpSpPr>
            <a:grpSpLocks/>
          </p:cNvGrpSpPr>
          <p:nvPr/>
        </p:nvGrpSpPr>
        <p:grpSpPr bwMode="auto">
          <a:xfrm>
            <a:off x="7847013" y="2381250"/>
            <a:ext cx="219075" cy="80963"/>
            <a:chOff x="1438275" y="2370138"/>
            <a:chExt cx="219075" cy="80962"/>
          </a:xfrm>
        </p:grpSpPr>
        <p:sp>
          <p:nvSpPr>
            <p:cNvPr id="7233" name="Line 216">
              <a:extLst>
                <a:ext uri="{FF2B5EF4-FFF2-40B4-BE49-F238E27FC236}">
                  <a16:creationId xmlns:a16="http://schemas.microsoft.com/office/drawing/2014/main" id="{5F749CA3-7772-4DFB-AEAC-01C45227A1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370138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Line 217">
              <a:extLst>
                <a:ext uri="{FF2B5EF4-FFF2-40B4-BE49-F238E27FC236}">
                  <a16:creationId xmlns:a16="http://schemas.microsoft.com/office/drawing/2014/main" id="{1411D63C-2965-48A5-BB8E-09403F6989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275" y="2451100"/>
              <a:ext cx="219075" cy="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6" name="Oval 355">
            <a:extLst>
              <a:ext uri="{FF2B5EF4-FFF2-40B4-BE49-F238E27FC236}">
                <a16:creationId xmlns:a16="http://schemas.microsoft.com/office/drawing/2014/main" id="{CDF29757-9C68-413F-9170-6372789331F5}"/>
              </a:ext>
            </a:extLst>
          </p:cNvPr>
          <p:cNvSpPr/>
          <p:nvPr/>
        </p:nvSpPr>
        <p:spPr>
          <a:xfrm>
            <a:off x="7019925" y="368300"/>
            <a:ext cx="1800225" cy="83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DNA polymerase</a:t>
            </a: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0480A62D-8BEC-4ADA-A600-57E42F5707EE}"/>
              </a:ext>
            </a:extLst>
          </p:cNvPr>
          <p:cNvSpPr/>
          <p:nvPr/>
        </p:nvSpPr>
        <p:spPr>
          <a:xfrm>
            <a:off x="647700" y="368300"/>
            <a:ext cx="1800225" cy="83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DNA polymerase</a:t>
            </a:r>
          </a:p>
        </p:txBody>
      </p:sp>
      <p:sp>
        <p:nvSpPr>
          <p:cNvPr id="16576" name="Text Box 1216">
            <a:extLst>
              <a:ext uri="{FF2B5EF4-FFF2-40B4-BE49-F238E27FC236}">
                <a16:creationId xmlns:a16="http://schemas.microsoft.com/office/drawing/2014/main" id="{09453DB9-E585-4808-8737-D50F25E58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9035" y="1554270"/>
            <a:ext cx="4149326" cy="5078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3 prime – 3' and 5 prime – 5'</a:t>
            </a:r>
            <a:endParaRPr lang="en-US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This just refers to the direction of the DNA strand.</a:t>
            </a:r>
          </a:p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As the strands are antiparallel the deoxyribose is flipped over.</a:t>
            </a:r>
          </a:p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3 and 5 refer to which carbon the phosphate molecule binds to in the strand (these animations are a bit vague)</a:t>
            </a:r>
          </a:p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The sugar points up to the 5' and down to the 3' end</a:t>
            </a:r>
          </a:p>
          <a:p>
            <a:pPr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FF0066"/>
                </a:solidFill>
                <a:latin typeface="Arial"/>
                <a:cs typeface="Arial"/>
              </a:rPr>
              <a:t>DNA polymerase can only bind to the 3' end therefore each strand is formed in opposing directions.</a:t>
            </a:r>
          </a:p>
          <a:p>
            <a:pPr>
              <a:spcBef>
                <a:spcPct val="50000"/>
              </a:spcBef>
              <a:buNone/>
            </a:pPr>
            <a:endParaRPr lang="en-GB" altLang="en-US" sz="1800" dirty="0">
              <a:solidFill>
                <a:srgbClr val="FF0066"/>
              </a:solidFill>
              <a:latin typeface="Arial"/>
              <a:cs typeface="Arial"/>
            </a:endParaRPr>
          </a:p>
        </p:txBody>
      </p:sp>
      <p:pic>
        <p:nvPicPr>
          <p:cNvPr id="4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A8CFC607-FB6E-49CA-B23F-E23C0A06B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991" y="101077"/>
            <a:ext cx="3548740" cy="139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91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" grpId="0" animBg="1" autoUpdateAnimBg="0"/>
      <p:bldP spid="357" grpId="0" animBg="1" autoUpdateAnimBg="0"/>
      <p:bldP spid="1657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E6BE-6E42-4BCD-ABC3-1C19DEDA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  <a:cs typeface="Calibri"/>
              </a:rPr>
              <a:t>A* Thinking questions: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44AE4-671E-4EB4-9F71-709997508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3921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cs typeface="Calibri"/>
              </a:rPr>
              <a:t>1. This method of replication is known as semi-conservative, why?</a:t>
            </a:r>
            <a:endParaRPr lang="en-US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cs typeface="Calibri"/>
              </a:rPr>
              <a:t>2. There are two other methods that DNA could use for replication, suggest what these could these be.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cs typeface="Calibri"/>
              </a:rPr>
              <a:t>3. Suggest why these methods would not work?</a:t>
            </a:r>
          </a:p>
        </p:txBody>
      </p:sp>
    </p:spTree>
    <p:extLst>
      <p:ext uri="{BB962C8B-B14F-4D97-AF65-F5344CB8AC3E}">
        <p14:creationId xmlns:p14="http://schemas.microsoft.com/office/powerpoint/2010/main" val="303999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9" descr="Meselson__Stahl__Chase">
            <a:extLst>
              <a:ext uri="{FF2B5EF4-FFF2-40B4-BE49-F238E27FC236}">
                <a16:creationId xmlns:a16="http://schemas.microsoft.com/office/drawing/2014/main" id="{6C544E04-E3A7-41C2-88AB-AF4C2258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917575"/>
            <a:ext cx="7308850" cy="584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D0D122-4992-4F15-9881-AB4E776C6021}"/>
              </a:ext>
            </a:extLst>
          </p:cNvPr>
          <p:cNvSpPr txBox="1"/>
          <p:nvPr/>
        </p:nvSpPr>
        <p:spPr>
          <a:xfrm>
            <a:off x="395288" y="333375"/>
            <a:ext cx="8424862" cy="57943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bg1"/>
                </a:solidFill>
                <a:latin typeface="+mn-lt"/>
              </a:rPr>
              <a:t>The </a:t>
            </a:r>
            <a:r>
              <a:rPr lang="en-GB" sz="3200" dirty="0" err="1">
                <a:solidFill>
                  <a:schemeClr val="bg1"/>
                </a:solidFill>
                <a:latin typeface="+mn-lt"/>
              </a:rPr>
              <a:t>Meselson</a:t>
            </a:r>
            <a:r>
              <a:rPr lang="en-GB" sz="3200" dirty="0">
                <a:solidFill>
                  <a:schemeClr val="bg1"/>
                </a:solidFill>
                <a:latin typeface="+mn-lt"/>
              </a:rPr>
              <a:t> &amp; Stahl experiment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DF6BEFD-08BB-4047-8857-D69A928AC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172200"/>
            <a:ext cx="7010400" cy="5794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>
                <a:latin typeface="Arial" panose="020B0604020202020204" pitchFamily="34" charset="0"/>
              </a:rPr>
              <a:t>Semi – conservative replication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3ea8ec-d1ce-4b1c-906d-dc0b29db2502">
      <UserInfo>
        <DisplayName/>
        <AccountId xsi:nil="true"/>
        <AccountType/>
      </UserInfo>
    </SharedWithUsers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F3AC21-69A4-4760-91D9-8477847E52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E2AA85-23D0-4C30-8A18-46076F2EC6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0B6DE7-D27D-457B-B7A9-7285D007C72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B71E7E1-A2E2-4A8C-BD12-50A9A5695DFD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671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gg sans</vt:lpstr>
      <vt:lpstr>Times New Roman</vt:lpstr>
      <vt:lpstr>Wingdings</vt:lpstr>
      <vt:lpstr>Office Theme</vt:lpstr>
      <vt:lpstr>Starter questions to answer:</vt:lpstr>
      <vt:lpstr>DNA Replication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A* Thinking questions: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questions to answer:</dc:title>
  <dc:creator>Marisa</dc:creator>
  <cp:lastModifiedBy>Chezka Mae Madrona</cp:lastModifiedBy>
  <cp:revision>228</cp:revision>
  <dcterms:created xsi:type="dcterms:W3CDTF">2013-11-09T20:57:04Z</dcterms:created>
  <dcterms:modified xsi:type="dcterms:W3CDTF">2025-07-22T10:13:30Z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Hazel Lupton</vt:lpwstr>
  </property>
  <property fmtid="{D5CDD505-2E9C-101B-9397-08002B2CF9AE}" pid="3" name="Order">
    <vt:lpwstr>936700.000000000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Hazel Lupton</vt:lpwstr>
  </property>
  <property fmtid="{D5CDD505-2E9C-101B-9397-08002B2CF9AE}" pid="7" name="ContentTypeId">
    <vt:lpwstr>0x0101002F4BC12256C0CA499B3F5CE8F04E9C67</vt:lpwstr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Staff Category">
    <vt:lpwstr/>
  </property>
  <property fmtid="{D5CDD505-2E9C-101B-9397-08002B2CF9AE}" pid="11" name="Topic">
    <vt:lpwstr/>
  </property>
  <property fmtid="{D5CDD505-2E9C-101B-9397-08002B2CF9AE}" pid="12" name="Term">
    <vt:lpwstr/>
  </property>
  <property fmtid="{D5CDD505-2E9C-101B-9397-08002B2CF9AE}" pid="13" name="Week">
    <vt:lpwstr/>
  </property>
  <property fmtid="{D5CDD505-2E9C-101B-9397-08002B2CF9AE}" pid="14" name="Exam Board">
    <vt:lpwstr/>
  </property>
  <property fmtid="{D5CDD505-2E9C-101B-9397-08002B2CF9AE}" pid="15" name="MediaServiceImageTags">
    <vt:lpwstr/>
  </property>
</Properties>
</file>