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4" r:id="rId2"/>
    <p:sldId id="363" r:id="rId3"/>
    <p:sldId id="280" r:id="rId4"/>
    <p:sldId id="351" r:id="rId5"/>
    <p:sldId id="331" r:id="rId6"/>
    <p:sldId id="332" r:id="rId7"/>
    <p:sldId id="352" r:id="rId8"/>
    <p:sldId id="355" r:id="rId9"/>
    <p:sldId id="353" r:id="rId10"/>
    <p:sldId id="356" r:id="rId11"/>
    <p:sldId id="357" r:id="rId12"/>
    <p:sldId id="358" r:id="rId13"/>
    <p:sldId id="359" r:id="rId14"/>
    <p:sldId id="360" r:id="rId15"/>
    <p:sldId id="319" r:id="rId16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9DA"/>
    <a:srgbClr val="99CC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63AA8B-9C41-459A-8ABE-22C523E65E4B}" v="107" dt="2022-12-20T12:55:43.32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39" autoAdjust="0"/>
    <p:restoredTop sz="94249" autoAdjust="0"/>
  </p:normalViewPr>
  <p:slideViewPr>
    <p:cSldViewPr snapToGrid="0">
      <p:cViewPr varScale="1">
        <p:scale>
          <a:sx n="63" d="100"/>
          <a:sy n="63" d="100"/>
        </p:scale>
        <p:origin x="102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3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B8562AEF-0D9E-4323-93EA-00C4CF9EB8C3}"/>
    <pc:docChg chg="modSld">
      <pc:chgData name="William Grey" userId="37b73424-c081-4fc2-b1af-363f4f3fd4f3" providerId="ADAL" clId="{B8562AEF-0D9E-4323-93EA-00C4CF9EB8C3}" dt="2021-02-03T19:28:29.533" v="1" actId="1076"/>
      <pc:docMkLst>
        <pc:docMk/>
      </pc:docMkLst>
      <pc:sldChg chg="modSp mod">
        <pc:chgData name="William Grey" userId="37b73424-c081-4fc2-b1af-363f4f3fd4f3" providerId="ADAL" clId="{B8562AEF-0D9E-4323-93EA-00C4CF9EB8C3}" dt="2021-02-03T19:28:29.533" v="1" actId="1076"/>
        <pc:sldMkLst>
          <pc:docMk/>
          <pc:sldMk cId="316929355" sldId="318"/>
        </pc:sldMkLst>
        <pc:spChg chg="mod">
          <ac:chgData name="William Grey" userId="37b73424-c081-4fc2-b1af-363f4f3fd4f3" providerId="ADAL" clId="{B8562AEF-0D9E-4323-93EA-00C4CF9EB8C3}" dt="2021-02-03T19:28:29.533" v="1" actId="1076"/>
          <ac:spMkLst>
            <pc:docMk/>
            <pc:sldMk cId="316929355" sldId="318"/>
            <ac:spMk id="19" creationId="{00000000-0000-0000-0000-000000000000}"/>
          </ac:spMkLst>
        </pc:spChg>
        <pc:grpChg chg="mod">
          <ac:chgData name="William Grey" userId="37b73424-c081-4fc2-b1af-363f4f3fd4f3" providerId="ADAL" clId="{B8562AEF-0D9E-4323-93EA-00C4CF9EB8C3}" dt="2021-02-03T19:28:22.662" v="0" actId="14100"/>
          <ac:grpSpMkLst>
            <pc:docMk/>
            <pc:sldMk cId="316929355" sldId="318"/>
            <ac:grpSpMk id="28" creationId="{00000000-0000-0000-0000-000000000000}"/>
          </ac:grpSpMkLst>
        </pc:grpChg>
      </pc:sldChg>
    </pc:docChg>
  </pc:docChgLst>
  <pc:docChgLst>
    <pc:chgData name="William Grey" userId="37b73424-c081-4fc2-b1af-363f4f3fd4f3" providerId="ADAL" clId="{0063AA8B-9C41-459A-8ABE-22C523E65E4B}"/>
    <pc:docChg chg="undo custSel addSld delSld modSld sldOrd">
      <pc:chgData name="William Grey" userId="37b73424-c081-4fc2-b1af-363f4f3fd4f3" providerId="ADAL" clId="{0063AA8B-9C41-459A-8ABE-22C523E65E4B}" dt="2022-12-20T12:56:26.432" v="3785" actId="20577"/>
      <pc:docMkLst>
        <pc:docMk/>
      </pc:docMkLst>
      <pc:sldChg chg="modSp mod">
        <pc:chgData name="William Grey" userId="37b73424-c081-4fc2-b1af-363f4f3fd4f3" providerId="ADAL" clId="{0063AA8B-9C41-459A-8ABE-22C523E65E4B}" dt="2022-12-18T19:30:02.336" v="82" actId="20577"/>
        <pc:sldMkLst>
          <pc:docMk/>
          <pc:sldMk cId="222047521" sldId="280"/>
        </pc:sldMkLst>
        <pc:spChg chg="mod">
          <ac:chgData name="William Grey" userId="37b73424-c081-4fc2-b1af-363f4f3fd4f3" providerId="ADAL" clId="{0063AA8B-9C41-459A-8ABE-22C523E65E4B}" dt="2022-12-18T19:30:02.336" v="82" actId="20577"/>
          <ac:spMkLst>
            <pc:docMk/>
            <pc:sldMk cId="222047521" sldId="280"/>
            <ac:spMk id="2" creationId="{00000000-0000-0000-0000-000000000000}"/>
          </ac:spMkLst>
        </pc:spChg>
      </pc:sldChg>
      <pc:sldChg chg="del">
        <pc:chgData name="William Grey" userId="37b73424-c081-4fc2-b1af-363f4f3fd4f3" providerId="ADAL" clId="{0063AA8B-9C41-459A-8ABE-22C523E65E4B}" dt="2022-12-18T19:32:50.611" v="547" actId="47"/>
        <pc:sldMkLst>
          <pc:docMk/>
          <pc:sldMk cId="3110302364" sldId="312"/>
        </pc:sldMkLst>
      </pc:sldChg>
      <pc:sldChg chg="del">
        <pc:chgData name="William Grey" userId="37b73424-c081-4fc2-b1af-363f4f3fd4f3" providerId="ADAL" clId="{0063AA8B-9C41-459A-8ABE-22C523E65E4B}" dt="2022-12-20T12:42:12.003" v="3584" actId="47"/>
        <pc:sldMkLst>
          <pc:docMk/>
          <pc:sldMk cId="920204435" sldId="313"/>
        </pc:sldMkLst>
      </pc:sldChg>
      <pc:sldChg chg="add del">
        <pc:chgData name="William Grey" userId="37b73424-c081-4fc2-b1af-363f4f3fd4f3" providerId="ADAL" clId="{0063AA8B-9C41-459A-8ABE-22C523E65E4B}" dt="2022-12-20T12:42:15.222" v="3585" actId="47"/>
        <pc:sldMkLst>
          <pc:docMk/>
          <pc:sldMk cId="316929355" sldId="318"/>
        </pc:sldMkLst>
      </pc:sldChg>
      <pc:sldChg chg="addSp delSp modSp add del mod delAnim">
        <pc:chgData name="William Grey" userId="37b73424-c081-4fc2-b1af-363f4f3fd4f3" providerId="ADAL" clId="{0063AA8B-9C41-459A-8ABE-22C523E65E4B}" dt="2022-12-20T12:56:05.835" v="3781" actId="2165"/>
        <pc:sldMkLst>
          <pc:docMk/>
          <pc:sldMk cId="1821434375" sldId="319"/>
        </pc:sldMkLst>
        <pc:spChg chg="mod">
          <ac:chgData name="William Grey" userId="37b73424-c081-4fc2-b1af-363f4f3fd4f3" providerId="ADAL" clId="{0063AA8B-9C41-459A-8ABE-22C523E65E4B}" dt="2022-12-20T12:44:08.419" v="3633" actId="1076"/>
          <ac:spMkLst>
            <pc:docMk/>
            <pc:sldMk cId="1821434375" sldId="319"/>
            <ac:spMk id="4" creationId="{00000000-0000-0000-0000-000000000000}"/>
          </ac:spMkLst>
        </pc:spChg>
        <pc:spChg chg="mod">
          <ac:chgData name="William Grey" userId="37b73424-c081-4fc2-b1af-363f4f3fd4f3" providerId="ADAL" clId="{0063AA8B-9C41-459A-8ABE-22C523E65E4B}" dt="2022-12-20T12:44:08.419" v="3633" actId="1076"/>
          <ac:spMkLst>
            <pc:docMk/>
            <pc:sldMk cId="1821434375" sldId="319"/>
            <ac:spMk id="5" creationId="{00000000-0000-0000-0000-000000000000}"/>
          </ac:spMkLst>
        </pc:spChg>
        <pc:spChg chg="mod">
          <ac:chgData name="William Grey" userId="37b73424-c081-4fc2-b1af-363f4f3fd4f3" providerId="ADAL" clId="{0063AA8B-9C41-459A-8ABE-22C523E65E4B}" dt="2022-12-20T12:44:08.419" v="3633" actId="1076"/>
          <ac:spMkLst>
            <pc:docMk/>
            <pc:sldMk cId="1821434375" sldId="319"/>
            <ac:spMk id="6" creationId="{00000000-0000-0000-0000-000000000000}"/>
          </ac:spMkLst>
        </pc:spChg>
        <pc:spChg chg="mod">
          <ac:chgData name="William Grey" userId="37b73424-c081-4fc2-b1af-363f4f3fd4f3" providerId="ADAL" clId="{0063AA8B-9C41-459A-8ABE-22C523E65E4B}" dt="2022-12-20T12:44:08.419" v="3633" actId="1076"/>
          <ac:spMkLst>
            <pc:docMk/>
            <pc:sldMk cId="1821434375" sldId="319"/>
            <ac:spMk id="7" creationId="{00000000-0000-0000-0000-000000000000}"/>
          </ac:spMkLst>
        </pc:spChg>
        <pc:spChg chg="mod">
          <ac:chgData name="William Grey" userId="37b73424-c081-4fc2-b1af-363f4f3fd4f3" providerId="ADAL" clId="{0063AA8B-9C41-459A-8ABE-22C523E65E4B}" dt="2022-12-20T12:44:08.419" v="3633" actId="1076"/>
          <ac:spMkLst>
            <pc:docMk/>
            <pc:sldMk cId="1821434375" sldId="319"/>
            <ac:spMk id="8" creationId="{00000000-0000-0000-0000-000000000000}"/>
          </ac:spMkLst>
        </pc:spChg>
        <pc:spChg chg="mod">
          <ac:chgData name="William Grey" userId="37b73424-c081-4fc2-b1af-363f4f3fd4f3" providerId="ADAL" clId="{0063AA8B-9C41-459A-8ABE-22C523E65E4B}" dt="2022-12-20T12:44:33.603" v="3636" actId="1076"/>
          <ac:spMkLst>
            <pc:docMk/>
            <pc:sldMk cId="1821434375" sldId="319"/>
            <ac:spMk id="9" creationId="{00000000-0000-0000-0000-000000000000}"/>
          </ac:spMkLst>
        </pc:spChg>
        <pc:spChg chg="mod">
          <ac:chgData name="William Grey" userId="37b73424-c081-4fc2-b1af-363f4f3fd4f3" providerId="ADAL" clId="{0063AA8B-9C41-459A-8ABE-22C523E65E4B}" dt="2022-12-20T12:42:53.130" v="3605" actId="20577"/>
          <ac:spMkLst>
            <pc:docMk/>
            <pc:sldMk cId="1821434375" sldId="319"/>
            <ac:spMk id="10" creationId="{00000000-0000-0000-0000-000000000000}"/>
          </ac:spMkLst>
        </pc:spChg>
        <pc:spChg chg="mod">
          <ac:chgData name="William Grey" userId="37b73424-c081-4fc2-b1af-363f4f3fd4f3" providerId="ADAL" clId="{0063AA8B-9C41-459A-8ABE-22C523E65E4B}" dt="2022-12-20T12:44:44.924" v="3639" actId="1076"/>
          <ac:spMkLst>
            <pc:docMk/>
            <pc:sldMk cId="1821434375" sldId="319"/>
            <ac:spMk id="27" creationId="{00000000-0000-0000-0000-000000000000}"/>
          </ac:spMkLst>
        </pc:spChg>
        <pc:spChg chg="add mod">
          <ac:chgData name="William Grey" userId="37b73424-c081-4fc2-b1af-363f4f3fd4f3" providerId="ADAL" clId="{0063AA8B-9C41-459A-8ABE-22C523E65E4B}" dt="2022-12-20T12:45:09.862" v="3644" actId="1076"/>
          <ac:spMkLst>
            <pc:docMk/>
            <pc:sldMk cId="1821434375" sldId="319"/>
            <ac:spMk id="34" creationId="{8F404DFD-DAD4-46EA-8A7C-11C9A3F9776E}"/>
          </ac:spMkLst>
        </pc:spChg>
        <pc:spChg chg="mod">
          <ac:chgData name="William Grey" userId="37b73424-c081-4fc2-b1af-363f4f3fd4f3" providerId="ADAL" clId="{0063AA8B-9C41-459A-8ABE-22C523E65E4B}" dt="2022-12-20T12:44:08.419" v="3633" actId="1076"/>
          <ac:spMkLst>
            <pc:docMk/>
            <pc:sldMk cId="1821434375" sldId="319"/>
            <ac:spMk id="38" creationId="{00000000-0000-0000-0000-000000000000}"/>
          </ac:spMkLst>
        </pc:spChg>
        <pc:spChg chg="mod">
          <ac:chgData name="William Grey" userId="37b73424-c081-4fc2-b1af-363f4f3fd4f3" providerId="ADAL" clId="{0063AA8B-9C41-459A-8ABE-22C523E65E4B}" dt="2022-12-20T12:44:08.419" v="3633" actId="1076"/>
          <ac:spMkLst>
            <pc:docMk/>
            <pc:sldMk cId="1821434375" sldId="319"/>
            <ac:spMk id="39" creationId="{00000000-0000-0000-0000-000000000000}"/>
          </ac:spMkLst>
        </pc:spChg>
        <pc:spChg chg="mod">
          <ac:chgData name="William Grey" userId="37b73424-c081-4fc2-b1af-363f4f3fd4f3" providerId="ADAL" clId="{0063AA8B-9C41-459A-8ABE-22C523E65E4B}" dt="2022-12-20T12:52:34.405" v="3743" actId="20577"/>
          <ac:spMkLst>
            <pc:docMk/>
            <pc:sldMk cId="1821434375" sldId="319"/>
            <ac:spMk id="40" creationId="{00000000-0000-0000-0000-000000000000}"/>
          </ac:spMkLst>
        </pc:spChg>
        <pc:spChg chg="mod">
          <ac:chgData name="William Grey" userId="37b73424-c081-4fc2-b1af-363f4f3fd4f3" providerId="ADAL" clId="{0063AA8B-9C41-459A-8ABE-22C523E65E4B}" dt="2022-12-20T12:44:08.419" v="3633" actId="1076"/>
          <ac:spMkLst>
            <pc:docMk/>
            <pc:sldMk cId="1821434375" sldId="319"/>
            <ac:spMk id="41" creationId="{00000000-0000-0000-0000-000000000000}"/>
          </ac:spMkLst>
        </pc:spChg>
        <pc:spChg chg="mod">
          <ac:chgData name="William Grey" userId="37b73424-c081-4fc2-b1af-363f4f3fd4f3" providerId="ADAL" clId="{0063AA8B-9C41-459A-8ABE-22C523E65E4B}" dt="2022-12-20T12:52:09.220" v="3741" actId="20577"/>
          <ac:spMkLst>
            <pc:docMk/>
            <pc:sldMk cId="1821434375" sldId="319"/>
            <ac:spMk id="42" creationId="{00000000-0000-0000-0000-000000000000}"/>
          </ac:spMkLst>
        </pc:spChg>
        <pc:spChg chg="mod">
          <ac:chgData name="William Grey" userId="37b73424-c081-4fc2-b1af-363f4f3fd4f3" providerId="ADAL" clId="{0063AA8B-9C41-459A-8ABE-22C523E65E4B}" dt="2022-12-20T12:44:08.419" v="3633" actId="1076"/>
          <ac:spMkLst>
            <pc:docMk/>
            <pc:sldMk cId="1821434375" sldId="319"/>
            <ac:spMk id="43" creationId="{00000000-0000-0000-0000-000000000000}"/>
          </ac:spMkLst>
        </pc:spChg>
        <pc:spChg chg="mod">
          <ac:chgData name="William Grey" userId="37b73424-c081-4fc2-b1af-363f4f3fd4f3" providerId="ADAL" clId="{0063AA8B-9C41-459A-8ABE-22C523E65E4B}" dt="2022-12-20T12:53:11.297" v="3746" actId="20577"/>
          <ac:spMkLst>
            <pc:docMk/>
            <pc:sldMk cId="1821434375" sldId="319"/>
            <ac:spMk id="44" creationId="{00000000-0000-0000-0000-000000000000}"/>
          </ac:spMkLst>
        </pc:spChg>
        <pc:spChg chg="mod">
          <ac:chgData name="William Grey" userId="37b73424-c081-4fc2-b1af-363f4f3fd4f3" providerId="ADAL" clId="{0063AA8B-9C41-459A-8ABE-22C523E65E4B}" dt="2022-12-20T12:44:08.419" v="3633" actId="1076"/>
          <ac:spMkLst>
            <pc:docMk/>
            <pc:sldMk cId="1821434375" sldId="319"/>
            <ac:spMk id="45" creationId="{00000000-0000-0000-0000-000000000000}"/>
          </ac:spMkLst>
        </pc:spChg>
        <pc:spChg chg="mod">
          <ac:chgData name="William Grey" userId="37b73424-c081-4fc2-b1af-363f4f3fd4f3" providerId="ADAL" clId="{0063AA8B-9C41-459A-8ABE-22C523E65E4B}" dt="2022-12-20T12:44:08.419" v="3633" actId="1076"/>
          <ac:spMkLst>
            <pc:docMk/>
            <pc:sldMk cId="1821434375" sldId="319"/>
            <ac:spMk id="46" creationId="{00000000-0000-0000-0000-000000000000}"/>
          </ac:spMkLst>
        </pc:spChg>
        <pc:spChg chg="mod">
          <ac:chgData name="William Grey" userId="37b73424-c081-4fc2-b1af-363f4f3fd4f3" providerId="ADAL" clId="{0063AA8B-9C41-459A-8ABE-22C523E65E4B}" dt="2022-12-20T12:44:57.643" v="3642" actId="1076"/>
          <ac:spMkLst>
            <pc:docMk/>
            <pc:sldMk cId="1821434375" sldId="319"/>
            <ac:spMk id="48" creationId="{00000000-0000-0000-0000-000000000000}"/>
          </ac:spMkLst>
        </pc:spChg>
        <pc:spChg chg="mod">
          <ac:chgData name="William Grey" userId="37b73424-c081-4fc2-b1af-363f4f3fd4f3" providerId="ADAL" clId="{0063AA8B-9C41-459A-8ABE-22C523E65E4B}" dt="2022-12-20T12:51:18.433" v="3737" actId="20577"/>
          <ac:spMkLst>
            <pc:docMk/>
            <pc:sldMk cId="1821434375" sldId="319"/>
            <ac:spMk id="49" creationId="{00000000-0000-0000-0000-000000000000}"/>
          </ac:spMkLst>
        </pc:spChg>
        <pc:spChg chg="add mod">
          <ac:chgData name="William Grey" userId="37b73424-c081-4fc2-b1af-363f4f3fd4f3" providerId="ADAL" clId="{0063AA8B-9C41-459A-8ABE-22C523E65E4B}" dt="2022-12-20T12:45:22.842" v="3648" actId="20577"/>
          <ac:spMkLst>
            <pc:docMk/>
            <pc:sldMk cId="1821434375" sldId="319"/>
            <ac:spMk id="50" creationId="{1DEA59FE-9001-42C6-97AE-D2CB1408570B}"/>
          </ac:spMkLst>
        </pc:spChg>
        <pc:spChg chg="add mod">
          <ac:chgData name="William Grey" userId="37b73424-c081-4fc2-b1af-363f4f3fd4f3" providerId="ADAL" clId="{0063AA8B-9C41-459A-8ABE-22C523E65E4B}" dt="2022-12-20T12:45:34.751" v="3650" actId="1076"/>
          <ac:spMkLst>
            <pc:docMk/>
            <pc:sldMk cId="1821434375" sldId="319"/>
            <ac:spMk id="52" creationId="{0FD09A20-1054-4CC7-8DB4-DECF31DDF2E0}"/>
          </ac:spMkLst>
        </pc:spChg>
        <pc:spChg chg="add mod">
          <ac:chgData name="William Grey" userId="37b73424-c081-4fc2-b1af-363f4f3fd4f3" providerId="ADAL" clId="{0063AA8B-9C41-459A-8ABE-22C523E65E4B}" dt="2022-12-20T12:45:45.330" v="3654" actId="20577"/>
          <ac:spMkLst>
            <pc:docMk/>
            <pc:sldMk cId="1821434375" sldId="319"/>
            <ac:spMk id="53" creationId="{6F6A62D2-7C40-4FC5-9EDA-8BB794878536}"/>
          </ac:spMkLst>
        </pc:spChg>
        <pc:spChg chg="add mod">
          <ac:chgData name="William Grey" userId="37b73424-c081-4fc2-b1af-363f4f3fd4f3" providerId="ADAL" clId="{0063AA8B-9C41-459A-8ABE-22C523E65E4B}" dt="2022-12-20T12:45:56.280" v="3658" actId="20577"/>
          <ac:spMkLst>
            <pc:docMk/>
            <pc:sldMk cId="1821434375" sldId="319"/>
            <ac:spMk id="54" creationId="{EFDCA2AA-19AB-4DD2-844D-0AD6DF6010D1}"/>
          </ac:spMkLst>
        </pc:spChg>
        <pc:spChg chg="add mod">
          <ac:chgData name="William Grey" userId="37b73424-c081-4fc2-b1af-363f4f3fd4f3" providerId="ADAL" clId="{0063AA8B-9C41-459A-8ABE-22C523E65E4B}" dt="2022-12-20T12:46:06.662" v="3662" actId="20577"/>
          <ac:spMkLst>
            <pc:docMk/>
            <pc:sldMk cId="1821434375" sldId="319"/>
            <ac:spMk id="55" creationId="{5C3D30C1-11D5-4BAA-AE01-0EE326DA0E09}"/>
          </ac:spMkLst>
        </pc:spChg>
        <pc:spChg chg="add mod">
          <ac:chgData name="William Grey" userId="37b73424-c081-4fc2-b1af-363f4f3fd4f3" providerId="ADAL" clId="{0063AA8B-9C41-459A-8ABE-22C523E65E4B}" dt="2022-12-20T12:46:16.635" v="3666" actId="20577"/>
          <ac:spMkLst>
            <pc:docMk/>
            <pc:sldMk cId="1821434375" sldId="319"/>
            <ac:spMk id="56" creationId="{1231E58E-C016-4ECF-B48D-BA7754A3B884}"/>
          </ac:spMkLst>
        </pc:spChg>
        <pc:graphicFrameChg chg="add mod modGraphic">
          <ac:chgData name="William Grey" userId="37b73424-c081-4fc2-b1af-363f4f3fd4f3" providerId="ADAL" clId="{0063AA8B-9C41-459A-8ABE-22C523E65E4B}" dt="2022-12-20T12:56:05.835" v="3781" actId="2165"/>
          <ac:graphicFrameMkLst>
            <pc:docMk/>
            <pc:sldMk cId="1821434375" sldId="319"/>
            <ac:graphicFrameMk id="32" creationId="{D9BA9EEB-91B5-4604-9E97-A1B3988278B6}"/>
          </ac:graphicFrameMkLst>
        </pc:graphicFrameChg>
        <pc:graphicFrameChg chg="del">
          <ac:chgData name="William Grey" userId="37b73424-c081-4fc2-b1af-363f4f3fd4f3" providerId="ADAL" clId="{0063AA8B-9C41-459A-8ABE-22C523E65E4B}" dt="2022-12-20T12:43:23.688" v="3620" actId="478"/>
          <ac:graphicFrameMkLst>
            <pc:docMk/>
            <pc:sldMk cId="1821434375" sldId="319"/>
            <ac:graphicFrameMk id="51" creationId="{00000000-0000-0000-0000-000000000000}"/>
          </ac:graphicFrameMkLst>
        </pc:graphicFrameChg>
        <pc:cxnChg chg="mod">
          <ac:chgData name="William Grey" userId="37b73424-c081-4fc2-b1af-363f4f3fd4f3" providerId="ADAL" clId="{0063AA8B-9C41-459A-8ABE-22C523E65E4B}" dt="2022-12-20T12:44:36.496" v="3637" actId="14100"/>
          <ac:cxnSpMkLst>
            <pc:docMk/>
            <pc:sldMk cId="1821434375" sldId="319"/>
            <ac:cxnSpMk id="13" creationId="{00000000-0000-0000-0000-000000000000}"/>
          </ac:cxnSpMkLst>
        </pc:cxnChg>
        <pc:cxnChg chg="mod">
          <ac:chgData name="William Grey" userId="37b73424-c081-4fc2-b1af-363f4f3fd4f3" providerId="ADAL" clId="{0063AA8B-9C41-459A-8ABE-22C523E65E4B}" dt="2022-12-20T12:44:08.419" v="3633" actId="1076"/>
          <ac:cxnSpMkLst>
            <pc:docMk/>
            <pc:sldMk cId="1821434375" sldId="319"/>
            <ac:cxnSpMk id="14" creationId="{00000000-0000-0000-0000-000000000000}"/>
          </ac:cxnSpMkLst>
        </pc:cxnChg>
        <pc:cxnChg chg="mod">
          <ac:chgData name="William Grey" userId="37b73424-c081-4fc2-b1af-363f4f3fd4f3" providerId="ADAL" clId="{0063AA8B-9C41-459A-8ABE-22C523E65E4B}" dt="2022-12-20T12:45:00.448" v="3643" actId="14100"/>
          <ac:cxnSpMkLst>
            <pc:docMk/>
            <pc:sldMk cId="1821434375" sldId="319"/>
            <ac:cxnSpMk id="16" creationId="{00000000-0000-0000-0000-000000000000}"/>
          </ac:cxnSpMkLst>
        </pc:cxnChg>
        <pc:cxnChg chg="mod ord">
          <ac:chgData name="William Grey" userId="37b73424-c081-4fc2-b1af-363f4f3fd4f3" providerId="ADAL" clId="{0063AA8B-9C41-459A-8ABE-22C523E65E4B}" dt="2022-12-20T12:44:08.419" v="3633" actId="1076"/>
          <ac:cxnSpMkLst>
            <pc:docMk/>
            <pc:sldMk cId="1821434375" sldId="319"/>
            <ac:cxnSpMk id="18" creationId="{00000000-0000-0000-0000-000000000000}"/>
          </ac:cxnSpMkLst>
        </pc:cxnChg>
        <pc:cxnChg chg="mod">
          <ac:chgData name="William Grey" userId="37b73424-c081-4fc2-b1af-363f4f3fd4f3" providerId="ADAL" clId="{0063AA8B-9C41-459A-8ABE-22C523E65E4B}" dt="2022-12-20T12:44:08.419" v="3633" actId="1076"/>
          <ac:cxnSpMkLst>
            <pc:docMk/>
            <pc:sldMk cId="1821434375" sldId="319"/>
            <ac:cxnSpMk id="21" creationId="{00000000-0000-0000-0000-000000000000}"/>
          </ac:cxnSpMkLst>
        </pc:cxnChg>
        <pc:cxnChg chg="mod">
          <ac:chgData name="William Grey" userId="37b73424-c081-4fc2-b1af-363f4f3fd4f3" providerId="ADAL" clId="{0063AA8B-9C41-459A-8ABE-22C523E65E4B}" dt="2022-12-20T12:44:08.419" v="3633" actId="1076"/>
          <ac:cxnSpMkLst>
            <pc:docMk/>
            <pc:sldMk cId="1821434375" sldId="319"/>
            <ac:cxnSpMk id="24" creationId="{00000000-0000-0000-0000-000000000000}"/>
          </ac:cxnSpMkLst>
        </pc:cxnChg>
        <pc:cxnChg chg="mod">
          <ac:chgData name="William Grey" userId="37b73424-c081-4fc2-b1af-363f4f3fd4f3" providerId="ADAL" clId="{0063AA8B-9C41-459A-8ABE-22C523E65E4B}" dt="2022-12-20T12:44:08.419" v="3633" actId="1076"/>
          <ac:cxnSpMkLst>
            <pc:docMk/>
            <pc:sldMk cId="1821434375" sldId="319"/>
            <ac:cxnSpMk id="33" creationId="{00000000-0000-0000-0000-000000000000}"/>
          </ac:cxnSpMkLst>
        </pc:cxnChg>
        <pc:cxnChg chg="mod">
          <ac:chgData name="William Grey" userId="37b73424-c081-4fc2-b1af-363f4f3fd4f3" providerId="ADAL" clId="{0063AA8B-9C41-459A-8ABE-22C523E65E4B}" dt="2022-12-20T12:44:50.293" v="3641" actId="14100"/>
          <ac:cxnSpMkLst>
            <pc:docMk/>
            <pc:sldMk cId="1821434375" sldId="319"/>
            <ac:cxnSpMk id="35" creationId="{00000000-0000-0000-0000-000000000000}"/>
          </ac:cxnSpMkLst>
        </pc:cxnChg>
        <pc:cxnChg chg="mod">
          <ac:chgData name="William Grey" userId="37b73424-c081-4fc2-b1af-363f4f3fd4f3" providerId="ADAL" clId="{0063AA8B-9C41-459A-8ABE-22C523E65E4B}" dt="2022-12-20T12:44:44.924" v="3639" actId="1076"/>
          <ac:cxnSpMkLst>
            <pc:docMk/>
            <pc:sldMk cId="1821434375" sldId="319"/>
            <ac:cxnSpMk id="36" creationId="{00000000-0000-0000-0000-000000000000}"/>
          </ac:cxnSpMkLst>
        </pc:cxnChg>
        <pc:cxnChg chg="mod">
          <ac:chgData name="William Grey" userId="37b73424-c081-4fc2-b1af-363f4f3fd4f3" providerId="ADAL" clId="{0063AA8B-9C41-459A-8ABE-22C523E65E4B}" dt="2022-12-20T12:44:40.505" v="3638" actId="14100"/>
          <ac:cxnSpMkLst>
            <pc:docMk/>
            <pc:sldMk cId="1821434375" sldId="319"/>
            <ac:cxnSpMk id="47" creationId="{00000000-0000-0000-0000-000000000000}"/>
          </ac:cxnSpMkLst>
        </pc:cxnChg>
      </pc:sldChg>
      <pc:sldChg chg="del">
        <pc:chgData name="William Grey" userId="37b73424-c081-4fc2-b1af-363f4f3fd4f3" providerId="ADAL" clId="{0063AA8B-9C41-459A-8ABE-22C523E65E4B}" dt="2022-12-18T19:37:21.573" v="555" actId="47"/>
        <pc:sldMkLst>
          <pc:docMk/>
          <pc:sldMk cId="2410377388" sldId="320"/>
        </pc:sldMkLst>
      </pc:sldChg>
      <pc:sldChg chg="del">
        <pc:chgData name="William Grey" userId="37b73424-c081-4fc2-b1af-363f4f3fd4f3" providerId="ADAL" clId="{0063AA8B-9C41-459A-8ABE-22C523E65E4B}" dt="2022-12-18T19:37:19.970" v="550" actId="47"/>
        <pc:sldMkLst>
          <pc:docMk/>
          <pc:sldMk cId="1751829514" sldId="321"/>
        </pc:sldMkLst>
      </pc:sldChg>
      <pc:sldChg chg="del">
        <pc:chgData name="William Grey" userId="37b73424-c081-4fc2-b1af-363f4f3fd4f3" providerId="ADAL" clId="{0063AA8B-9C41-459A-8ABE-22C523E65E4B}" dt="2022-12-18T19:37:20.524" v="552" actId="47"/>
        <pc:sldMkLst>
          <pc:docMk/>
          <pc:sldMk cId="3059735786" sldId="322"/>
        </pc:sldMkLst>
      </pc:sldChg>
      <pc:sldChg chg="del">
        <pc:chgData name="William Grey" userId="37b73424-c081-4fc2-b1af-363f4f3fd4f3" providerId="ADAL" clId="{0063AA8B-9C41-459A-8ABE-22C523E65E4B}" dt="2022-12-18T19:37:20.230" v="551" actId="47"/>
        <pc:sldMkLst>
          <pc:docMk/>
          <pc:sldMk cId="2597340590" sldId="323"/>
        </pc:sldMkLst>
      </pc:sldChg>
      <pc:sldChg chg="del">
        <pc:chgData name="William Grey" userId="37b73424-c081-4fc2-b1af-363f4f3fd4f3" providerId="ADAL" clId="{0063AA8B-9C41-459A-8ABE-22C523E65E4B}" dt="2022-12-18T19:37:22.119" v="556" actId="47"/>
        <pc:sldMkLst>
          <pc:docMk/>
          <pc:sldMk cId="3511583557" sldId="325"/>
        </pc:sldMkLst>
      </pc:sldChg>
      <pc:sldChg chg="del">
        <pc:chgData name="William Grey" userId="37b73424-c081-4fc2-b1af-363f4f3fd4f3" providerId="ADAL" clId="{0063AA8B-9C41-459A-8ABE-22C523E65E4B}" dt="2022-12-18T19:29:29.193" v="0" actId="47"/>
        <pc:sldMkLst>
          <pc:docMk/>
          <pc:sldMk cId="1033690859" sldId="326"/>
        </pc:sldMkLst>
      </pc:sldChg>
      <pc:sldChg chg="del">
        <pc:chgData name="William Grey" userId="37b73424-c081-4fc2-b1af-363f4f3fd4f3" providerId="ADAL" clId="{0063AA8B-9C41-459A-8ABE-22C523E65E4B}" dt="2022-12-18T19:37:21.177" v="554" actId="47"/>
        <pc:sldMkLst>
          <pc:docMk/>
          <pc:sldMk cId="376242086" sldId="327"/>
        </pc:sldMkLst>
      </pc:sldChg>
      <pc:sldChg chg="del">
        <pc:chgData name="William Grey" userId="37b73424-c081-4fc2-b1af-363f4f3fd4f3" providerId="ADAL" clId="{0063AA8B-9C41-459A-8ABE-22C523E65E4B}" dt="2022-12-18T19:37:19.786" v="549" actId="47"/>
        <pc:sldMkLst>
          <pc:docMk/>
          <pc:sldMk cId="3591810721" sldId="328"/>
        </pc:sldMkLst>
      </pc:sldChg>
      <pc:sldChg chg="del">
        <pc:chgData name="William Grey" userId="37b73424-c081-4fc2-b1af-363f4f3fd4f3" providerId="ADAL" clId="{0063AA8B-9C41-459A-8ABE-22C523E65E4B}" dt="2022-12-18T19:37:20.840" v="553" actId="47"/>
        <pc:sldMkLst>
          <pc:docMk/>
          <pc:sldMk cId="1320463186" sldId="329"/>
        </pc:sldMkLst>
      </pc:sldChg>
      <pc:sldChg chg="addSp delSp modSp del mod">
        <pc:chgData name="William Grey" userId="37b73424-c081-4fc2-b1af-363f4f3fd4f3" providerId="ADAL" clId="{0063AA8B-9C41-459A-8ABE-22C523E65E4B}" dt="2022-12-20T12:42:07.291" v="3580" actId="47"/>
        <pc:sldMkLst>
          <pc:docMk/>
          <pc:sldMk cId="3354171936" sldId="330"/>
        </pc:sldMkLst>
        <pc:spChg chg="mod">
          <ac:chgData name="William Grey" userId="37b73424-c081-4fc2-b1af-363f4f3fd4f3" providerId="ADAL" clId="{0063AA8B-9C41-459A-8ABE-22C523E65E4B}" dt="2022-12-18T19:54:27.076" v="753" actId="1076"/>
          <ac:spMkLst>
            <pc:docMk/>
            <pc:sldMk cId="3354171936" sldId="330"/>
            <ac:spMk id="4" creationId="{00000000-0000-0000-0000-000000000000}"/>
          </ac:spMkLst>
        </pc:spChg>
        <pc:spChg chg="mod">
          <ac:chgData name="William Grey" userId="37b73424-c081-4fc2-b1af-363f4f3fd4f3" providerId="ADAL" clId="{0063AA8B-9C41-459A-8ABE-22C523E65E4B}" dt="2022-12-18T19:54:27.076" v="753" actId="1076"/>
          <ac:spMkLst>
            <pc:docMk/>
            <pc:sldMk cId="3354171936" sldId="330"/>
            <ac:spMk id="5" creationId="{00000000-0000-0000-0000-000000000000}"/>
          </ac:spMkLst>
        </pc:spChg>
        <pc:spChg chg="mod">
          <ac:chgData name="William Grey" userId="37b73424-c081-4fc2-b1af-363f4f3fd4f3" providerId="ADAL" clId="{0063AA8B-9C41-459A-8ABE-22C523E65E4B}" dt="2022-12-18T19:54:27.076" v="753" actId="1076"/>
          <ac:spMkLst>
            <pc:docMk/>
            <pc:sldMk cId="3354171936" sldId="330"/>
            <ac:spMk id="6" creationId="{00000000-0000-0000-0000-000000000000}"/>
          </ac:spMkLst>
        </pc:spChg>
        <pc:spChg chg="mod">
          <ac:chgData name="William Grey" userId="37b73424-c081-4fc2-b1af-363f4f3fd4f3" providerId="ADAL" clId="{0063AA8B-9C41-459A-8ABE-22C523E65E4B}" dt="2022-12-18T19:54:27.076" v="753" actId="1076"/>
          <ac:spMkLst>
            <pc:docMk/>
            <pc:sldMk cId="3354171936" sldId="330"/>
            <ac:spMk id="7" creationId="{00000000-0000-0000-0000-000000000000}"/>
          </ac:spMkLst>
        </pc:spChg>
        <pc:spChg chg="mod">
          <ac:chgData name="William Grey" userId="37b73424-c081-4fc2-b1af-363f4f3fd4f3" providerId="ADAL" clId="{0063AA8B-9C41-459A-8ABE-22C523E65E4B}" dt="2022-12-18T19:54:27.076" v="753" actId="1076"/>
          <ac:spMkLst>
            <pc:docMk/>
            <pc:sldMk cId="3354171936" sldId="330"/>
            <ac:spMk id="8" creationId="{00000000-0000-0000-0000-000000000000}"/>
          </ac:spMkLst>
        </pc:spChg>
        <pc:spChg chg="mod">
          <ac:chgData name="William Grey" userId="37b73424-c081-4fc2-b1af-363f4f3fd4f3" providerId="ADAL" clId="{0063AA8B-9C41-459A-8ABE-22C523E65E4B}" dt="2022-12-18T19:54:27.076" v="753" actId="1076"/>
          <ac:spMkLst>
            <pc:docMk/>
            <pc:sldMk cId="3354171936" sldId="330"/>
            <ac:spMk id="9" creationId="{00000000-0000-0000-0000-000000000000}"/>
          </ac:spMkLst>
        </pc:spChg>
        <pc:spChg chg="mod">
          <ac:chgData name="William Grey" userId="37b73424-c081-4fc2-b1af-363f4f3fd4f3" providerId="ADAL" clId="{0063AA8B-9C41-459A-8ABE-22C523E65E4B}" dt="2022-12-18T19:51:30.577" v="750" actId="1076"/>
          <ac:spMkLst>
            <pc:docMk/>
            <pc:sldMk cId="3354171936" sldId="330"/>
            <ac:spMk id="10" creationId="{00000000-0000-0000-0000-000000000000}"/>
          </ac:spMkLst>
        </pc:spChg>
        <pc:spChg chg="add mod">
          <ac:chgData name="William Grey" userId="37b73424-c081-4fc2-b1af-363f4f3fd4f3" providerId="ADAL" clId="{0063AA8B-9C41-459A-8ABE-22C523E65E4B}" dt="2022-12-18T19:56:34.488" v="841" actId="1076"/>
          <ac:spMkLst>
            <pc:docMk/>
            <pc:sldMk cId="3354171936" sldId="330"/>
            <ac:spMk id="20" creationId="{98F6F0EA-B0AF-4CA9-A814-90C6D7ED9403}"/>
          </ac:spMkLst>
        </pc:spChg>
        <pc:spChg chg="del">
          <ac:chgData name="William Grey" userId="37b73424-c081-4fc2-b1af-363f4f3fd4f3" providerId="ADAL" clId="{0063AA8B-9C41-459A-8ABE-22C523E65E4B}" dt="2022-12-18T19:58:52.954" v="872" actId="478"/>
          <ac:spMkLst>
            <pc:docMk/>
            <pc:sldMk cId="3354171936" sldId="330"/>
            <ac:spMk id="29" creationId="{2FBFC461-2D91-4E6B-899E-8EEE0110C64F}"/>
          </ac:spMkLst>
        </pc:spChg>
        <pc:spChg chg="add mod">
          <ac:chgData name="William Grey" userId="37b73424-c081-4fc2-b1af-363f4f3fd4f3" providerId="ADAL" clId="{0063AA8B-9C41-459A-8ABE-22C523E65E4B}" dt="2022-12-18T19:54:27.076" v="753" actId="1076"/>
          <ac:spMkLst>
            <pc:docMk/>
            <pc:sldMk cId="3354171936" sldId="330"/>
            <ac:spMk id="31" creationId="{35DC7F9A-D8F0-4FEA-9396-DC72DD4D155A}"/>
          </ac:spMkLst>
        </pc:spChg>
        <pc:spChg chg="add del mod">
          <ac:chgData name="William Grey" userId="37b73424-c081-4fc2-b1af-363f4f3fd4f3" providerId="ADAL" clId="{0063AA8B-9C41-459A-8ABE-22C523E65E4B}" dt="2022-12-18T19:54:27.076" v="753" actId="1076"/>
          <ac:spMkLst>
            <pc:docMk/>
            <pc:sldMk cId="3354171936" sldId="330"/>
            <ac:spMk id="32" creationId="{F9D39A45-B82B-46EB-93E0-2E07F03FF942}"/>
          </ac:spMkLst>
        </pc:spChg>
        <pc:spChg chg="add mod">
          <ac:chgData name="William Grey" userId="37b73424-c081-4fc2-b1af-363f4f3fd4f3" providerId="ADAL" clId="{0063AA8B-9C41-459A-8ABE-22C523E65E4B}" dt="2022-12-18T19:54:27.076" v="753" actId="1076"/>
          <ac:spMkLst>
            <pc:docMk/>
            <pc:sldMk cId="3354171936" sldId="330"/>
            <ac:spMk id="36" creationId="{42EC88E5-A0C7-42CF-B0D3-90B515590FA0}"/>
          </ac:spMkLst>
        </pc:spChg>
        <pc:spChg chg="mod">
          <ac:chgData name="William Grey" userId="37b73424-c081-4fc2-b1af-363f4f3fd4f3" providerId="ADAL" clId="{0063AA8B-9C41-459A-8ABE-22C523E65E4B}" dt="2022-12-18T19:54:27.076" v="753" actId="1076"/>
          <ac:spMkLst>
            <pc:docMk/>
            <pc:sldMk cId="3354171936" sldId="330"/>
            <ac:spMk id="38" creationId="{00000000-0000-0000-0000-000000000000}"/>
          </ac:spMkLst>
        </pc:spChg>
        <pc:spChg chg="mod">
          <ac:chgData name="William Grey" userId="37b73424-c081-4fc2-b1af-363f4f3fd4f3" providerId="ADAL" clId="{0063AA8B-9C41-459A-8ABE-22C523E65E4B}" dt="2022-12-18T19:54:27.076" v="753" actId="1076"/>
          <ac:spMkLst>
            <pc:docMk/>
            <pc:sldMk cId="3354171936" sldId="330"/>
            <ac:spMk id="39" creationId="{00000000-0000-0000-0000-000000000000}"/>
          </ac:spMkLst>
        </pc:spChg>
        <pc:spChg chg="mod">
          <ac:chgData name="William Grey" userId="37b73424-c081-4fc2-b1af-363f4f3fd4f3" providerId="ADAL" clId="{0063AA8B-9C41-459A-8ABE-22C523E65E4B}" dt="2022-12-18T19:54:27.076" v="753" actId="1076"/>
          <ac:spMkLst>
            <pc:docMk/>
            <pc:sldMk cId="3354171936" sldId="330"/>
            <ac:spMk id="40" creationId="{00000000-0000-0000-0000-000000000000}"/>
          </ac:spMkLst>
        </pc:spChg>
        <pc:spChg chg="mod">
          <ac:chgData name="William Grey" userId="37b73424-c081-4fc2-b1af-363f4f3fd4f3" providerId="ADAL" clId="{0063AA8B-9C41-459A-8ABE-22C523E65E4B}" dt="2022-12-18T19:54:27.076" v="753" actId="1076"/>
          <ac:spMkLst>
            <pc:docMk/>
            <pc:sldMk cId="3354171936" sldId="330"/>
            <ac:spMk id="41" creationId="{00000000-0000-0000-0000-000000000000}"/>
          </ac:spMkLst>
        </pc:spChg>
        <pc:spChg chg="mod">
          <ac:chgData name="William Grey" userId="37b73424-c081-4fc2-b1af-363f4f3fd4f3" providerId="ADAL" clId="{0063AA8B-9C41-459A-8ABE-22C523E65E4B}" dt="2022-12-18T19:54:27.076" v="753" actId="1076"/>
          <ac:spMkLst>
            <pc:docMk/>
            <pc:sldMk cId="3354171936" sldId="330"/>
            <ac:spMk id="42" creationId="{00000000-0000-0000-0000-000000000000}"/>
          </ac:spMkLst>
        </pc:spChg>
        <pc:spChg chg="mod">
          <ac:chgData name="William Grey" userId="37b73424-c081-4fc2-b1af-363f4f3fd4f3" providerId="ADAL" clId="{0063AA8B-9C41-459A-8ABE-22C523E65E4B}" dt="2022-12-18T19:54:27.076" v="753" actId="1076"/>
          <ac:spMkLst>
            <pc:docMk/>
            <pc:sldMk cId="3354171936" sldId="330"/>
            <ac:spMk id="43" creationId="{00000000-0000-0000-0000-000000000000}"/>
          </ac:spMkLst>
        </pc:spChg>
        <pc:spChg chg="mod">
          <ac:chgData name="William Grey" userId="37b73424-c081-4fc2-b1af-363f4f3fd4f3" providerId="ADAL" clId="{0063AA8B-9C41-459A-8ABE-22C523E65E4B}" dt="2022-12-18T19:54:27.076" v="753" actId="1076"/>
          <ac:spMkLst>
            <pc:docMk/>
            <pc:sldMk cId="3354171936" sldId="330"/>
            <ac:spMk id="44" creationId="{00000000-0000-0000-0000-000000000000}"/>
          </ac:spMkLst>
        </pc:spChg>
        <pc:spChg chg="mod">
          <ac:chgData name="William Grey" userId="37b73424-c081-4fc2-b1af-363f4f3fd4f3" providerId="ADAL" clId="{0063AA8B-9C41-459A-8ABE-22C523E65E4B}" dt="2022-12-18T19:54:27.076" v="753" actId="1076"/>
          <ac:spMkLst>
            <pc:docMk/>
            <pc:sldMk cId="3354171936" sldId="330"/>
            <ac:spMk id="45" creationId="{00000000-0000-0000-0000-000000000000}"/>
          </ac:spMkLst>
        </pc:spChg>
        <pc:spChg chg="mod">
          <ac:chgData name="William Grey" userId="37b73424-c081-4fc2-b1af-363f4f3fd4f3" providerId="ADAL" clId="{0063AA8B-9C41-459A-8ABE-22C523E65E4B}" dt="2022-12-18T19:54:27.076" v="753" actId="1076"/>
          <ac:spMkLst>
            <pc:docMk/>
            <pc:sldMk cId="3354171936" sldId="330"/>
            <ac:spMk id="46" creationId="{00000000-0000-0000-0000-000000000000}"/>
          </ac:spMkLst>
        </pc:spChg>
        <pc:spChg chg="add mod">
          <ac:chgData name="William Grey" userId="37b73424-c081-4fc2-b1af-363f4f3fd4f3" providerId="ADAL" clId="{0063AA8B-9C41-459A-8ABE-22C523E65E4B}" dt="2022-12-18T19:54:27.076" v="753" actId="1076"/>
          <ac:spMkLst>
            <pc:docMk/>
            <pc:sldMk cId="3354171936" sldId="330"/>
            <ac:spMk id="47" creationId="{05AACCE2-A360-4C9D-8C76-D65115C3CBFB}"/>
          </ac:spMkLst>
        </pc:spChg>
        <pc:spChg chg="add mod">
          <ac:chgData name="William Grey" userId="37b73424-c081-4fc2-b1af-363f4f3fd4f3" providerId="ADAL" clId="{0063AA8B-9C41-459A-8ABE-22C523E65E4B}" dt="2022-12-18T19:54:27.076" v="753" actId="1076"/>
          <ac:spMkLst>
            <pc:docMk/>
            <pc:sldMk cId="3354171936" sldId="330"/>
            <ac:spMk id="48" creationId="{170C5D33-68B1-4B33-8EC0-9D3B0E612728}"/>
          </ac:spMkLst>
        </pc:spChg>
        <pc:spChg chg="add mod">
          <ac:chgData name="William Grey" userId="37b73424-c081-4fc2-b1af-363f4f3fd4f3" providerId="ADAL" clId="{0063AA8B-9C41-459A-8ABE-22C523E65E4B}" dt="2022-12-18T20:01:23.290" v="886" actId="1076"/>
          <ac:spMkLst>
            <pc:docMk/>
            <pc:sldMk cId="3354171936" sldId="330"/>
            <ac:spMk id="49" creationId="{D35F50BE-6B25-4693-87B3-403F8E4FDD6D}"/>
          </ac:spMkLst>
        </pc:spChg>
        <pc:graphicFrameChg chg="mod modGraphic">
          <ac:chgData name="William Grey" userId="37b73424-c081-4fc2-b1af-363f4f3fd4f3" providerId="ADAL" clId="{0063AA8B-9C41-459A-8ABE-22C523E65E4B}" dt="2022-12-18T19:58:59.559" v="873" actId="1076"/>
          <ac:graphicFrameMkLst>
            <pc:docMk/>
            <pc:sldMk cId="3354171936" sldId="330"/>
            <ac:graphicFrameMk id="27" creationId="{25BAAA61-97B5-4276-B1A0-476FA4403A72}"/>
          </ac:graphicFrameMkLst>
        </pc:graphicFrameChg>
        <pc:cxnChg chg="add del">
          <ac:chgData name="William Grey" userId="37b73424-c081-4fc2-b1af-363f4f3fd4f3" providerId="ADAL" clId="{0063AA8B-9C41-459A-8ABE-22C523E65E4B}" dt="2022-12-18T19:47:32.321" v="692" actId="478"/>
          <ac:cxnSpMkLst>
            <pc:docMk/>
            <pc:sldMk cId="3354171936" sldId="330"/>
            <ac:cxnSpMk id="3" creationId="{0A30929B-2190-4432-A295-98756825AE75}"/>
          </ac:cxnSpMkLst>
        </pc:cxnChg>
        <pc:cxnChg chg="add del mod">
          <ac:chgData name="William Grey" userId="37b73424-c081-4fc2-b1af-363f4f3fd4f3" providerId="ADAL" clId="{0063AA8B-9C41-459A-8ABE-22C523E65E4B}" dt="2022-12-18T19:49:33.126" v="708" actId="478"/>
          <ac:cxnSpMkLst>
            <pc:docMk/>
            <pc:sldMk cId="3354171936" sldId="330"/>
            <ac:cxnSpMk id="12" creationId="{A4C328D1-A47F-440F-88AB-51F24488E0ED}"/>
          </ac:cxnSpMkLst>
        </pc:cxnChg>
        <pc:cxnChg chg="mod">
          <ac:chgData name="William Grey" userId="37b73424-c081-4fc2-b1af-363f4f3fd4f3" providerId="ADAL" clId="{0063AA8B-9C41-459A-8ABE-22C523E65E4B}" dt="2022-12-18T19:54:27.076" v="753" actId="1076"/>
          <ac:cxnSpMkLst>
            <pc:docMk/>
            <pc:sldMk cId="3354171936" sldId="330"/>
            <ac:cxnSpMk id="13" creationId="{00000000-0000-0000-0000-000000000000}"/>
          </ac:cxnSpMkLst>
        </pc:cxnChg>
        <pc:cxnChg chg="mod">
          <ac:chgData name="William Grey" userId="37b73424-c081-4fc2-b1af-363f4f3fd4f3" providerId="ADAL" clId="{0063AA8B-9C41-459A-8ABE-22C523E65E4B}" dt="2022-12-18T19:54:27.076" v="753" actId="1076"/>
          <ac:cxnSpMkLst>
            <pc:docMk/>
            <pc:sldMk cId="3354171936" sldId="330"/>
            <ac:cxnSpMk id="14" creationId="{00000000-0000-0000-0000-000000000000}"/>
          </ac:cxnSpMkLst>
        </pc:cxnChg>
        <pc:cxnChg chg="mod">
          <ac:chgData name="William Grey" userId="37b73424-c081-4fc2-b1af-363f4f3fd4f3" providerId="ADAL" clId="{0063AA8B-9C41-459A-8ABE-22C523E65E4B}" dt="2022-12-18T19:54:27.076" v="753" actId="1076"/>
          <ac:cxnSpMkLst>
            <pc:docMk/>
            <pc:sldMk cId="3354171936" sldId="330"/>
            <ac:cxnSpMk id="16" creationId="{00000000-0000-0000-0000-000000000000}"/>
          </ac:cxnSpMkLst>
        </pc:cxnChg>
        <pc:cxnChg chg="add del mod">
          <ac:chgData name="William Grey" userId="37b73424-c081-4fc2-b1af-363f4f3fd4f3" providerId="ADAL" clId="{0063AA8B-9C41-459A-8ABE-22C523E65E4B}" dt="2022-12-18T19:50:51.222" v="725" actId="478"/>
          <ac:cxnSpMkLst>
            <pc:docMk/>
            <pc:sldMk cId="3354171936" sldId="330"/>
            <ac:cxnSpMk id="17" creationId="{C8492F75-822D-4D62-958F-4F007A60E5FC}"/>
          </ac:cxnSpMkLst>
        </pc:cxnChg>
        <pc:cxnChg chg="mod">
          <ac:chgData name="William Grey" userId="37b73424-c081-4fc2-b1af-363f4f3fd4f3" providerId="ADAL" clId="{0063AA8B-9C41-459A-8ABE-22C523E65E4B}" dt="2022-12-18T19:54:27.076" v="753" actId="1076"/>
          <ac:cxnSpMkLst>
            <pc:docMk/>
            <pc:sldMk cId="3354171936" sldId="330"/>
            <ac:cxnSpMk id="18" creationId="{00000000-0000-0000-0000-000000000000}"/>
          </ac:cxnSpMkLst>
        </pc:cxnChg>
        <pc:cxnChg chg="mod">
          <ac:chgData name="William Grey" userId="37b73424-c081-4fc2-b1af-363f4f3fd4f3" providerId="ADAL" clId="{0063AA8B-9C41-459A-8ABE-22C523E65E4B}" dt="2022-12-18T19:54:27.076" v="753" actId="1076"/>
          <ac:cxnSpMkLst>
            <pc:docMk/>
            <pc:sldMk cId="3354171936" sldId="330"/>
            <ac:cxnSpMk id="21" creationId="{00000000-0000-0000-0000-000000000000}"/>
          </ac:cxnSpMkLst>
        </pc:cxnChg>
        <pc:cxnChg chg="mod">
          <ac:chgData name="William Grey" userId="37b73424-c081-4fc2-b1af-363f4f3fd4f3" providerId="ADAL" clId="{0063AA8B-9C41-459A-8ABE-22C523E65E4B}" dt="2022-12-18T19:54:27.076" v="753" actId="1076"/>
          <ac:cxnSpMkLst>
            <pc:docMk/>
            <pc:sldMk cId="3354171936" sldId="330"/>
            <ac:cxnSpMk id="24" creationId="{00000000-0000-0000-0000-000000000000}"/>
          </ac:cxnSpMkLst>
        </pc:cxnChg>
        <pc:cxnChg chg="mod">
          <ac:chgData name="William Grey" userId="37b73424-c081-4fc2-b1af-363f4f3fd4f3" providerId="ADAL" clId="{0063AA8B-9C41-459A-8ABE-22C523E65E4B}" dt="2022-12-18T19:54:27.076" v="753" actId="1076"/>
          <ac:cxnSpMkLst>
            <pc:docMk/>
            <pc:sldMk cId="3354171936" sldId="330"/>
            <ac:cxnSpMk id="30" creationId="{00000000-0000-0000-0000-000000000000}"/>
          </ac:cxnSpMkLst>
        </pc:cxnChg>
        <pc:cxnChg chg="mod">
          <ac:chgData name="William Grey" userId="37b73424-c081-4fc2-b1af-363f4f3fd4f3" providerId="ADAL" clId="{0063AA8B-9C41-459A-8ABE-22C523E65E4B}" dt="2022-12-18T19:54:27.076" v="753" actId="1076"/>
          <ac:cxnSpMkLst>
            <pc:docMk/>
            <pc:sldMk cId="3354171936" sldId="330"/>
            <ac:cxnSpMk id="33" creationId="{00000000-0000-0000-0000-000000000000}"/>
          </ac:cxnSpMkLst>
        </pc:cxnChg>
        <pc:cxnChg chg="mod">
          <ac:chgData name="William Grey" userId="37b73424-c081-4fc2-b1af-363f4f3fd4f3" providerId="ADAL" clId="{0063AA8B-9C41-459A-8ABE-22C523E65E4B}" dt="2022-12-18T19:54:27.076" v="753" actId="1076"/>
          <ac:cxnSpMkLst>
            <pc:docMk/>
            <pc:sldMk cId="3354171936" sldId="330"/>
            <ac:cxnSpMk id="35" creationId="{00000000-0000-0000-0000-000000000000}"/>
          </ac:cxnSpMkLst>
        </pc:cxnChg>
      </pc:sldChg>
      <pc:sldChg chg="modSp new mod">
        <pc:chgData name="William Grey" userId="37b73424-c081-4fc2-b1af-363f4f3fd4f3" providerId="ADAL" clId="{0063AA8B-9C41-459A-8ABE-22C523E65E4B}" dt="2022-12-20T11:28:08.721" v="1767" actId="12"/>
        <pc:sldMkLst>
          <pc:docMk/>
          <pc:sldMk cId="4210841675" sldId="331"/>
        </pc:sldMkLst>
        <pc:spChg chg="mod">
          <ac:chgData name="William Grey" userId="37b73424-c081-4fc2-b1af-363f4f3fd4f3" providerId="ADAL" clId="{0063AA8B-9C41-459A-8ABE-22C523E65E4B}" dt="2022-12-18T19:30:21.043" v="102" actId="20577"/>
          <ac:spMkLst>
            <pc:docMk/>
            <pc:sldMk cId="4210841675" sldId="331"/>
            <ac:spMk id="2" creationId="{271332A3-F817-4AF5-A514-2AECF3C8D4ED}"/>
          </ac:spMkLst>
        </pc:spChg>
        <pc:spChg chg="mod">
          <ac:chgData name="William Grey" userId="37b73424-c081-4fc2-b1af-363f4f3fd4f3" providerId="ADAL" clId="{0063AA8B-9C41-459A-8ABE-22C523E65E4B}" dt="2022-12-20T11:28:08.721" v="1767" actId="12"/>
          <ac:spMkLst>
            <pc:docMk/>
            <pc:sldMk cId="4210841675" sldId="331"/>
            <ac:spMk id="3" creationId="{CB72F320-ADAB-4C53-8883-9535B88A43CB}"/>
          </ac:spMkLst>
        </pc:spChg>
      </pc:sldChg>
      <pc:sldChg chg="modSp new mod">
        <pc:chgData name="William Grey" userId="37b73424-c081-4fc2-b1af-363f4f3fd4f3" providerId="ADAL" clId="{0063AA8B-9C41-459A-8ABE-22C523E65E4B}" dt="2022-12-20T12:00:44.302" v="2511" actId="20577"/>
        <pc:sldMkLst>
          <pc:docMk/>
          <pc:sldMk cId="288770293" sldId="332"/>
        </pc:sldMkLst>
        <pc:spChg chg="mod">
          <ac:chgData name="William Grey" userId="37b73424-c081-4fc2-b1af-363f4f3fd4f3" providerId="ADAL" clId="{0063AA8B-9C41-459A-8ABE-22C523E65E4B}" dt="2022-12-20T12:00:44.302" v="2511" actId="20577"/>
          <ac:spMkLst>
            <pc:docMk/>
            <pc:sldMk cId="288770293" sldId="332"/>
            <ac:spMk id="2" creationId="{58D16781-6017-4E8A-9A3D-71C2BFAC4DEA}"/>
          </ac:spMkLst>
        </pc:spChg>
        <pc:spChg chg="mod">
          <ac:chgData name="William Grey" userId="37b73424-c081-4fc2-b1af-363f4f3fd4f3" providerId="ADAL" clId="{0063AA8B-9C41-459A-8ABE-22C523E65E4B}" dt="2022-12-20T11:32:11.928" v="2123" actId="313"/>
          <ac:spMkLst>
            <pc:docMk/>
            <pc:sldMk cId="288770293" sldId="332"/>
            <ac:spMk id="3" creationId="{279C3F1C-A8CF-46E2-94C7-F89FAE9199C0}"/>
          </ac:spMkLst>
        </pc:spChg>
      </pc:sldChg>
      <pc:sldChg chg="addSp modSp add del mod">
        <pc:chgData name="William Grey" userId="37b73424-c081-4fc2-b1af-363f4f3fd4f3" providerId="ADAL" clId="{0063AA8B-9C41-459A-8ABE-22C523E65E4B}" dt="2022-12-20T12:42:08.631" v="3581" actId="47"/>
        <pc:sldMkLst>
          <pc:docMk/>
          <pc:sldMk cId="792074755" sldId="333"/>
        </pc:sldMkLst>
        <pc:spChg chg="add mod">
          <ac:chgData name="William Grey" userId="37b73424-c081-4fc2-b1af-363f4f3fd4f3" providerId="ADAL" clId="{0063AA8B-9C41-459A-8ABE-22C523E65E4B}" dt="2022-12-18T20:01:31.489" v="888" actId="1076"/>
          <ac:spMkLst>
            <pc:docMk/>
            <pc:sldMk cId="792074755" sldId="333"/>
            <ac:spMk id="37" creationId="{424652B8-54E5-4294-8602-E7D90007D51E}"/>
          </ac:spMkLst>
        </pc:spChg>
        <pc:graphicFrameChg chg="modGraphic">
          <ac:chgData name="William Grey" userId="37b73424-c081-4fc2-b1af-363f4f3fd4f3" providerId="ADAL" clId="{0063AA8B-9C41-459A-8ABE-22C523E65E4B}" dt="2022-12-18T19:59:41.605" v="884" actId="20577"/>
          <ac:graphicFrameMkLst>
            <pc:docMk/>
            <pc:sldMk cId="792074755" sldId="333"/>
            <ac:graphicFrameMk id="27" creationId="{25BAAA61-97B5-4276-B1A0-476FA4403A72}"/>
          </ac:graphicFrameMkLst>
        </pc:graphicFrameChg>
      </pc:sldChg>
      <pc:sldChg chg="modSp add del mod">
        <pc:chgData name="William Grey" userId="37b73424-c081-4fc2-b1af-363f4f3fd4f3" providerId="ADAL" clId="{0063AA8B-9C41-459A-8ABE-22C523E65E4B}" dt="2022-12-20T12:42:08.972" v="3582" actId="47"/>
        <pc:sldMkLst>
          <pc:docMk/>
          <pc:sldMk cId="416683803" sldId="334"/>
        </pc:sldMkLst>
        <pc:graphicFrameChg chg="mod modGraphic">
          <ac:chgData name="William Grey" userId="37b73424-c081-4fc2-b1af-363f4f3fd4f3" providerId="ADAL" clId="{0063AA8B-9C41-459A-8ABE-22C523E65E4B}" dt="2022-12-18T20:03:16.075" v="909" actId="20577"/>
          <ac:graphicFrameMkLst>
            <pc:docMk/>
            <pc:sldMk cId="416683803" sldId="334"/>
            <ac:graphicFrameMk id="27" creationId="{25BAAA61-97B5-4276-B1A0-476FA4403A72}"/>
          </ac:graphicFrameMkLst>
        </pc:graphicFrameChg>
      </pc:sldChg>
      <pc:sldChg chg="modSp add del mod">
        <pc:chgData name="William Grey" userId="37b73424-c081-4fc2-b1af-363f4f3fd4f3" providerId="ADAL" clId="{0063AA8B-9C41-459A-8ABE-22C523E65E4B}" dt="2022-12-20T12:42:09.893" v="3583" actId="47"/>
        <pc:sldMkLst>
          <pc:docMk/>
          <pc:sldMk cId="2178955315" sldId="335"/>
        </pc:sldMkLst>
        <pc:graphicFrameChg chg="modGraphic">
          <ac:chgData name="William Grey" userId="37b73424-c081-4fc2-b1af-363f4f3fd4f3" providerId="ADAL" clId="{0063AA8B-9C41-459A-8ABE-22C523E65E4B}" dt="2022-12-18T20:04:46.989" v="926" actId="20577"/>
          <ac:graphicFrameMkLst>
            <pc:docMk/>
            <pc:sldMk cId="2178955315" sldId="335"/>
            <ac:graphicFrameMk id="27" creationId="{25BAAA61-97B5-4276-B1A0-476FA4403A72}"/>
          </ac:graphicFrameMkLst>
        </pc:graphicFrameChg>
      </pc:sldChg>
      <pc:sldChg chg="addSp delSp modSp add del mod ord">
        <pc:chgData name="William Grey" userId="37b73424-c081-4fc2-b1af-363f4f3fd4f3" providerId="ADAL" clId="{0063AA8B-9C41-459A-8ABE-22C523E65E4B}" dt="2022-12-20T12:42:05.348" v="3572" actId="47"/>
        <pc:sldMkLst>
          <pc:docMk/>
          <pc:sldMk cId="3446105300" sldId="336"/>
        </pc:sldMkLst>
        <pc:spChg chg="del">
          <ac:chgData name="William Grey" userId="37b73424-c081-4fc2-b1af-363f4f3fd4f3" providerId="ADAL" clId="{0063AA8B-9C41-459A-8ABE-22C523E65E4B}" dt="2022-12-18T20:51:00.669" v="1299" actId="478"/>
          <ac:spMkLst>
            <pc:docMk/>
            <pc:sldMk cId="3446105300" sldId="336"/>
            <ac:spMk id="4" creationId="{00000000-0000-0000-0000-000000000000}"/>
          </ac:spMkLst>
        </pc:spChg>
        <pc:spChg chg="del">
          <ac:chgData name="William Grey" userId="37b73424-c081-4fc2-b1af-363f4f3fd4f3" providerId="ADAL" clId="{0063AA8B-9C41-459A-8ABE-22C523E65E4B}" dt="2022-12-18T20:51:00.669" v="1299" actId="478"/>
          <ac:spMkLst>
            <pc:docMk/>
            <pc:sldMk cId="3446105300" sldId="336"/>
            <ac:spMk id="5" creationId="{00000000-0000-0000-0000-000000000000}"/>
          </ac:spMkLst>
        </pc:spChg>
        <pc:spChg chg="del">
          <ac:chgData name="William Grey" userId="37b73424-c081-4fc2-b1af-363f4f3fd4f3" providerId="ADAL" clId="{0063AA8B-9C41-459A-8ABE-22C523E65E4B}" dt="2022-12-18T20:51:00.669" v="1299" actId="478"/>
          <ac:spMkLst>
            <pc:docMk/>
            <pc:sldMk cId="3446105300" sldId="336"/>
            <ac:spMk id="6" creationId="{00000000-0000-0000-0000-000000000000}"/>
          </ac:spMkLst>
        </pc:spChg>
        <pc:spChg chg="del">
          <ac:chgData name="William Grey" userId="37b73424-c081-4fc2-b1af-363f4f3fd4f3" providerId="ADAL" clId="{0063AA8B-9C41-459A-8ABE-22C523E65E4B}" dt="2022-12-18T20:51:00.669" v="1299" actId="478"/>
          <ac:spMkLst>
            <pc:docMk/>
            <pc:sldMk cId="3446105300" sldId="336"/>
            <ac:spMk id="7" creationId="{00000000-0000-0000-0000-000000000000}"/>
          </ac:spMkLst>
        </pc:spChg>
        <pc:spChg chg="del">
          <ac:chgData name="William Grey" userId="37b73424-c081-4fc2-b1af-363f4f3fd4f3" providerId="ADAL" clId="{0063AA8B-9C41-459A-8ABE-22C523E65E4B}" dt="2022-12-18T20:51:00.669" v="1299" actId="478"/>
          <ac:spMkLst>
            <pc:docMk/>
            <pc:sldMk cId="3446105300" sldId="336"/>
            <ac:spMk id="8" creationId="{00000000-0000-0000-0000-000000000000}"/>
          </ac:spMkLst>
        </pc:spChg>
        <pc:spChg chg="del">
          <ac:chgData name="William Grey" userId="37b73424-c081-4fc2-b1af-363f4f3fd4f3" providerId="ADAL" clId="{0063AA8B-9C41-459A-8ABE-22C523E65E4B}" dt="2022-12-18T20:51:00.669" v="1299" actId="478"/>
          <ac:spMkLst>
            <pc:docMk/>
            <pc:sldMk cId="3446105300" sldId="336"/>
            <ac:spMk id="9" creationId="{00000000-0000-0000-0000-000000000000}"/>
          </ac:spMkLst>
        </pc:spChg>
        <pc:spChg chg="del">
          <ac:chgData name="William Grey" userId="37b73424-c081-4fc2-b1af-363f4f3fd4f3" providerId="ADAL" clId="{0063AA8B-9C41-459A-8ABE-22C523E65E4B}" dt="2022-12-18T20:51:00.669" v="1299" actId="478"/>
          <ac:spMkLst>
            <pc:docMk/>
            <pc:sldMk cId="3446105300" sldId="336"/>
            <ac:spMk id="31" creationId="{35DC7F9A-D8F0-4FEA-9396-DC72DD4D155A}"/>
          </ac:spMkLst>
        </pc:spChg>
        <pc:spChg chg="del">
          <ac:chgData name="William Grey" userId="37b73424-c081-4fc2-b1af-363f4f3fd4f3" providerId="ADAL" clId="{0063AA8B-9C41-459A-8ABE-22C523E65E4B}" dt="2022-12-18T20:51:00.669" v="1299" actId="478"/>
          <ac:spMkLst>
            <pc:docMk/>
            <pc:sldMk cId="3446105300" sldId="336"/>
            <ac:spMk id="32" creationId="{F9D39A45-B82B-46EB-93E0-2E07F03FF942}"/>
          </ac:spMkLst>
        </pc:spChg>
        <pc:spChg chg="del">
          <ac:chgData name="William Grey" userId="37b73424-c081-4fc2-b1af-363f4f3fd4f3" providerId="ADAL" clId="{0063AA8B-9C41-459A-8ABE-22C523E65E4B}" dt="2022-12-18T20:51:00.669" v="1299" actId="478"/>
          <ac:spMkLst>
            <pc:docMk/>
            <pc:sldMk cId="3446105300" sldId="336"/>
            <ac:spMk id="36" creationId="{42EC88E5-A0C7-42CF-B0D3-90B515590FA0}"/>
          </ac:spMkLst>
        </pc:spChg>
        <pc:spChg chg="del">
          <ac:chgData name="William Grey" userId="37b73424-c081-4fc2-b1af-363f4f3fd4f3" providerId="ADAL" clId="{0063AA8B-9C41-459A-8ABE-22C523E65E4B}" dt="2022-12-18T20:51:00.669" v="1299" actId="478"/>
          <ac:spMkLst>
            <pc:docMk/>
            <pc:sldMk cId="3446105300" sldId="336"/>
            <ac:spMk id="38" creationId="{00000000-0000-0000-0000-000000000000}"/>
          </ac:spMkLst>
        </pc:spChg>
        <pc:spChg chg="del">
          <ac:chgData name="William Grey" userId="37b73424-c081-4fc2-b1af-363f4f3fd4f3" providerId="ADAL" clId="{0063AA8B-9C41-459A-8ABE-22C523E65E4B}" dt="2022-12-18T20:51:00.669" v="1299" actId="478"/>
          <ac:spMkLst>
            <pc:docMk/>
            <pc:sldMk cId="3446105300" sldId="336"/>
            <ac:spMk id="39" creationId="{00000000-0000-0000-0000-000000000000}"/>
          </ac:spMkLst>
        </pc:spChg>
        <pc:spChg chg="del">
          <ac:chgData name="William Grey" userId="37b73424-c081-4fc2-b1af-363f4f3fd4f3" providerId="ADAL" clId="{0063AA8B-9C41-459A-8ABE-22C523E65E4B}" dt="2022-12-18T20:51:00.669" v="1299" actId="478"/>
          <ac:spMkLst>
            <pc:docMk/>
            <pc:sldMk cId="3446105300" sldId="336"/>
            <ac:spMk id="40" creationId="{00000000-0000-0000-0000-000000000000}"/>
          </ac:spMkLst>
        </pc:spChg>
        <pc:spChg chg="del">
          <ac:chgData name="William Grey" userId="37b73424-c081-4fc2-b1af-363f4f3fd4f3" providerId="ADAL" clId="{0063AA8B-9C41-459A-8ABE-22C523E65E4B}" dt="2022-12-18T20:51:00.669" v="1299" actId="478"/>
          <ac:spMkLst>
            <pc:docMk/>
            <pc:sldMk cId="3446105300" sldId="336"/>
            <ac:spMk id="41" creationId="{00000000-0000-0000-0000-000000000000}"/>
          </ac:spMkLst>
        </pc:spChg>
        <pc:spChg chg="del">
          <ac:chgData name="William Grey" userId="37b73424-c081-4fc2-b1af-363f4f3fd4f3" providerId="ADAL" clId="{0063AA8B-9C41-459A-8ABE-22C523E65E4B}" dt="2022-12-18T20:51:00.669" v="1299" actId="478"/>
          <ac:spMkLst>
            <pc:docMk/>
            <pc:sldMk cId="3446105300" sldId="336"/>
            <ac:spMk id="42" creationId="{00000000-0000-0000-0000-000000000000}"/>
          </ac:spMkLst>
        </pc:spChg>
        <pc:spChg chg="del">
          <ac:chgData name="William Grey" userId="37b73424-c081-4fc2-b1af-363f4f3fd4f3" providerId="ADAL" clId="{0063AA8B-9C41-459A-8ABE-22C523E65E4B}" dt="2022-12-18T20:51:00.669" v="1299" actId="478"/>
          <ac:spMkLst>
            <pc:docMk/>
            <pc:sldMk cId="3446105300" sldId="336"/>
            <ac:spMk id="43" creationId="{00000000-0000-0000-0000-000000000000}"/>
          </ac:spMkLst>
        </pc:spChg>
        <pc:spChg chg="del">
          <ac:chgData name="William Grey" userId="37b73424-c081-4fc2-b1af-363f4f3fd4f3" providerId="ADAL" clId="{0063AA8B-9C41-459A-8ABE-22C523E65E4B}" dt="2022-12-18T20:51:00.669" v="1299" actId="478"/>
          <ac:spMkLst>
            <pc:docMk/>
            <pc:sldMk cId="3446105300" sldId="336"/>
            <ac:spMk id="44" creationId="{00000000-0000-0000-0000-000000000000}"/>
          </ac:spMkLst>
        </pc:spChg>
        <pc:spChg chg="del">
          <ac:chgData name="William Grey" userId="37b73424-c081-4fc2-b1af-363f4f3fd4f3" providerId="ADAL" clId="{0063AA8B-9C41-459A-8ABE-22C523E65E4B}" dt="2022-12-18T20:51:00.669" v="1299" actId="478"/>
          <ac:spMkLst>
            <pc:docMk/>
            <pc:sldMk cId="3446105300" sldId="336"/>
            <ac:spMk id="45" creationId="{00000000-0000-0000-0000-000000000000}"/>
          </ac:spMkLst>
        </pc:spChg>
        <pc:spChg chg="del">
          <ac:chgData name="William Grey" userId="37b73424-c081-4fc2-b1af-363f4f3fd4f3" providerId="ADAL" clId="{0063AA8B-9C41-459A-8ABE-22C523E65E4B}" dt="2022-12-18T20:51:00.669" v="1299" actId="478"/>
          <ac:spMkLst>
            <pc:docMk/>
            <pc:sldMk cId="3446105300" sldId="336"/>
            <ac:spMk id="46" creationId="{00000000-0000-0000-0000-000000000000}"/>
          </ac:spMkLst>
        </pc:spChg>
        <pc:spChg chg="del">
          <ac:chgData name="William Grey" userId="37b73424-c081-4fc2-b1af-363f4f3fd4f3" providerId="ADAL" clId="{0063AA8B-9C41-459A-8ABE-22C523E65E4B}" dt="2022-12-18T20:51:00.669" v="1299" actId="478"/>
          <ac:spMkLst>
            <pc:docMk/>
            <pc:sldMk cId="3446105300" sldId="336"/>
            <ac:spMk id="47" creationId="{05AACCE2-A360-4C9D-8C76-D65115C3CBFB}"/>
          </ac:spMkLst>
        </pc:spChg>
        <pc:spChg chg="del">
          <ac:chgData name="William Grey" userId="37b73424-c081-4fc2-b1af-363f4f3fd4f3" providerId="ADAL" clId="{0063AA8B-9C41-459A-8ABE-22C523E65E4B}" dt="2022-12-18T20:51:00.669" v="1299" actId="478"/>
          <ac:spMkLst>
            <pc:docMk/>
            <pc:sldMk cId="3446105300" sldId="336"/>
            <ac:spMk id="48" creationId="{170C5D33-68B1-4B33-8EC0-9D3B0E612728}"/>
          </ac:spMkLst>
        </pc:spChg>
        <pc:graphicFrameChg chg="add mod modGraphic">
          <ac:chgData name="William Grey" userId="37b73424-c081-4fc2-b1af-363f4f3fd4f3" providerId="ADAL" clId="{0063AA8B-9C41-459A-8ABE-22C523E65E4B}" dt="2022-12-18T20:52:21.706" v="1324"/>
          <ac:graphicFrameMkLst>
            <pc:docMk/>
            <pc:sldMk cId="3446105300" sldId="336"/>
            <ac:graphicFrameMk id="2" creationId="{2E76FBF5-0C9D-46ED-9544-6170110B090B}"/>
          </ac:graphicFrameMkLst>
        </pc:graphicFrameChg>
        <pc:graphicFrameChg chg="del modGraphic">
          <ac:chgData name="William Grey" userId="37b73424-c081-4fc2-b1af-363f4f3fd4f3" providerId="ADAL" clId="{0063AA8B-9C41-459A-8ABE-22C523E65E4B}" dt="2022-12-18T20:44:13.005" v="1195" actId="478"/>
          <ac:graphicFrameMkLst>
            <pc:docMk/>
            <pc:sldMk cId="3446105300" sldId="336"/>
            <ac:graphicFrameMk id="27" creationId="{25BAAA61-97B5-4276-B1A0-476FA4403A72}"/>
          </ac:graphicFrameMkLst>
        </pc:graphicFrameChg>
        <pc:picChg chg="add mod">
          <ac:chgData name="William Grey" userId="37b73424-c081-4fc2-b1af-363f4f3fd4f3" providerId="ADAL" clId="{0063AA8B-9C41-459A-8ABE-22C523E65E4B}" dt="2022-12-18T20:51:06.092" v="1301" actId="1076"/>
          <ac:picMkLst>
            <pc:docMk/>
            <pc:sldMk cId="3446105300" sldId="336"/>
            <ac:picMk id="11" creationId="{116D03B0-9BAD-49E2-8B60-182E58F18B74}"/>
          </ac:picMkLst>
        </pc:picChg>
        <pc:cxnChg chg="del">
          <ac:chgData name="William Grey" userId="37b73424-c081-4fc2-b1af-363f4f3fd4f3" providerId="ADAL" clId="{0063AA8B-9C41-459A-8ABE-22C523E65E4B}" dt="2022-12-18T20:51:00.669" v="1299" actId="478"/>
          <ac:cxnSpMkLst>
            <pc:docMk/>
            <pc:sldMk cId="3446105300" sldId="336"/>
            <ac:cxnSpMk id="13" creationId="{00000000-0000-0000-0000-000000000000}"/>
          </ac:cxnSpMkLst>
        </pc:cxnChg>
        <pc:cxnChg chg="del mod">
          <ac:chgData name="William Grey" userId="37b73424-c081-4fc2-b1af-363f4f3fd4f3" providerId="ADAL" clId="{0063AA8B-9C41-459A-8ABE-22C523E65E4B}" dt="2022-12-18T20:51:00.669" v="1299" actId="478"/>
          <ac:cxnSpMkLst>
            <pc:docMk/>
            <pc:sldMk cId="3446105300" sldId="336"/>
            <ac:cxnSpMk id="14" creationId="{00000000-0000-0000-0000-000000000000}"/>
          </ac:cxnSpMkLst>
        </pc:cxnChg>
        <pc:cxnChg chg="del mod">
          <ac:chgData name="William Grey" userId="37b73424-c081-4fc2-b1af-363f4f3fd4f3" providerId="ADAL" clId="{0063AA8B-9C41-459A-8ABE-22C523E65E4B}" dt="2022-12-18T20:51:00.669" v="1299" actId="478"/>
          <ac:cxnSpMkLst>
            <pc:docMk/>
            <pc:sldMk cId="3446105300" sldId="336"/>
            <ac:cxnSpMk id="16" creationId="{00000000-0000-0000-0000-000000000000}"/>
          </ac:cxnSpMkLst>
        </pc:cxnChg>
        <pc:cxnChg chg="del mod">
          <ac:chgData name="William Grey" userId="37b73424-c081-4fc2-b1af-363f4f3fd4f3" providerId="ADAL" clId="{0063AA8B-9C41-459A-8ABE-22C523E65E4B}" dt="2022-12-18T20:51:00.669" v="1299" actId="478"/>
          <ac:cxnSpMkLst>
            <pc:docMk/>
            <pc:sldMk cId="3446105300" sldId="336"/>
            <ac:cxnSpMk id="18" creationId="{00000000-0000-0000-0000-000000000000}"/>
          </ac:cxnSpMkLst>
        </pc:cxnChg>
        <pc:cxnChg chg="del mod">
          <ac:chgData name="William Grey" userId="37b73424-c081-4fc2-b1af-363f4f3fd4f3" providerId="ADAL" clId="{0063AA8B-9C41-459A-8ABE-22C523E65E4B}" dt="2022-12-18T20:51:00.669" v="1299" actId="478"/>
          <ac:cxnSpMkLst>
            <pc:docMk/>
            <pc:sldMk cId="3446105300" sldId="336"/>
            <ac:cxnSpMk id="21" creationId="{00000000-0000-0000-0000-000000000000}"/>
          </ac:cxnSpMkLst>
        </pc:cxnChg>
        <pc:cxnChg chg="del mod">
          <ac:chgData name="William Grey" userId="37b73424-c081-4fc2-b1af-363f4f3fd4f3" providerId="ADAL" clId="{0063AA8B-9C41-459A-8ABE-22C523E65E4B}" dt="2022-12-18T20:51:00.669" v="1299" actId="478"/>
          <ac:cxnSpMkLst>
            <pc:docMk/>
            <pc:sldMk cId="3446105300" sldId="336"/>
            <ac:cxnSpMk id="24" creationId="{00000000-0000-0000-0000-000000000000}"/>
          </ac:cxnSpMkLst>
        </pc:cxnChg>
        <pc:cxnChg chg="del mod">
          <ac:chgData name="William Grey" userId="37b73424-c081-4fc2-b1af-363f4f3fd4f3" providerId="ADAL" clId="{0063AA8B-9C41-459A-8ABE-22C523E65E4B}" dt="2022-12-18T20:51:00.669" v="1299" actId="478"/>
          <ac:cxnSpMkLst>
            <pc:docMk/>
            <pc:sldMk cId="3446105300" sldId="336"/>
            <ac:cxnSpMk id="30" creationId="{00000000-0000-0000-0000-000000000000}"/>
          </ac:cxnSpMkLst>
        </pc:cxnChg>
        <pc:cxnChg chg="del mod">
          <ac:chgData name="William Grey" userId="37b73424-c081-4fc2-b1af-363f4f3fd4f3" providerId="ADAL" clId="{0063AA8B-9C41-459A-8ABE-22C523E65E4B}" dt="2022-12-18T20:51:00.669" v="1299" actId="478"/>
          <ac:cxnSpMkLst>
            <pc:docMk/>
            <pc:sldMk cId="3446105300" sldId="336"/>
            <ac:cxnSpMk id="33" creationId="{00000000-0000-0000-0000-000000000000}"/>
          </ac:cxnSpMkLst>
        </pc:cxnChg>
        <pc:cxnChg chg="del">
          <ac:chgData name="William Grey" userId="37b73424-c081-4fc2-b1af-363f4f3fd4f3" providerId="ADAL" clId="{0063AA8B-9C41-459A-8ABE-22C523E65E4B}" dt="2022-12-18T20:51:00.669" v="1299" actId="478"/>
          <ac:cxnSpMkLst>
            <pc:docMk/>
            <pc:sldMk cId="3446105300" sldId="336"/>
            <ac:cxnSpMk id="35" creationId="{00000000-0000-0000-0000-000000000000}"/>
          </ac:cxnSpMkLst>
        </pc:cxnChg>
      </pc:sldChg>
      <pc:sldChg chg="modSp add del mod">
        <pc:chgData name="William Grey" userId="37b73424-c081-4fc2-b1af-363f4f3fd4f3" providerId="ADAL" clId="{0063AA8B-9C41-459A-8ABE-22C523E65E4B}" dt="2022-12-20T12:42:06.331" v="3577" actId="47"/>
        <pc:sldMkLst>
          <pc:docMk/>
          <pc:sldMk cId="3622001334" sldId="337"/>
        </pc:sldMkLst>
        <pc:graphicFrameChg chg="modGraphic">
          <ac:chgData name="William Grey" userId="37b73424-c081-4fc2-b1af-363f4f3fd4f3" providerId="ADAL" clId="{0063AA8B-9C41-459A-8ABE-22C523E65E4B}" dt="2022-12-18T20:48:26.084" v="1289" actId="20577"/>
          <ac:graphicFrameMkLst>
            <pc:docMk/>
            <pc:sldMk cId="3622001334" sldId="337"/>
            <ac:graphicFrameMk id="2" creationId="{2E76FBF5-0C9D-46ED-9544-6170110B090B}"/>
          </ac:graphicFrameMkLst>
        </pc:graphicFrameChg>
      </pc:sldChg>
      <pc:sldChg chg="modSp add del mod">
        <pc:chgData name="William Grey" userId="37b73424-c081-4fc2-b1af-363f4f3fd4f3" providerId="ADAL" clId="{0063AA8B-9C41-459A-8ABE-22C523E65E4B}" dt="2022-12-20T12:42:06.668" v="3578" actId="47"/>
        <pc:sldMkLst>
          <pc:docMk/>
          <pc:sldMk cId="590446011" sldId="338"/>
        </pc:sldMkLst>
        <pc:spChg chg="mod">
          <ac:chgData name="William Grey" userId="37b73424-c081-4fc2-b1af-363f4f3fd4f3" providerId="ADAL" clId="{0063AA8B-9C41-459A-8ABE-22C523E65E4B}" dt="2022-12-20T12:01:11.115" v="2512" actId="1076"/>
          <ac:spMkLst>
            <pc:docMk/>
            <pc:sldMk cId="590446011" sldId="338"/>
            <ac:spMk id="38" creationId="{00000000-0000-0000-0000-000000000000}"/>
          </ac:spMkLst>
        </pc:spChg>
        <pc:graphicFrameChg chg="modGraphic">
          <ac:chgData name="William Grey" userId="37b73424-c081-4fc2-b1af-363f4f3fd4f3" providerId="ADAL" clId="{0063AA8B-9C41-459A-8ABE-22C523E65E4B}" dt="2022-12-18T20:48:30.076" v="1290" actId="20577"/>
          <ac:graphicFrameMkLst>
            <pc:docMk/>
            <pc:sldMk cId="590446011" sldId="338"/>
            <ac:graphicFrameMk id="2" creationId="{2E76FBF5-0C9D-46ED-9544-6170110B090B}"/>
          </ac:graphicFrameMkLst>
        </pc:graphicFrameChg>
      </pc:sldChg>
      <pc:sldChg chg="modSp add del mod">
        <pc:chgData name="William Grey" userId="37b73424-c081-4fc2-b1af-363f4f3fd4f3" providerId="ADAL" clId="{0063AA8B-9C41-459A-8ABE-22C523E65E4B}" dt="2022-12-20T12:42:06.922" v="3579" actId="47"/>
        <pc:sldMkLst>
          <pc:docMk/>
          <pc:sldMk cId="1374701897" sldId="339"/>
        </pc:sldMkLst>
        <pc:graphicFrameChg chg="modGraphic">
          <ac:chgData name="William Grey" userId="37b73424-c081-4fc2-b1af-363f4f3fd4f3" providerId="ADAL" clId="{0063AA8B-9C41-459A-8ABE-22C523E65E4B}" dt="2022-12-18T20:49:31.408" v="1298" actId="20577"/>
          <ac:graphicFrameMkLst>
            <pc:docMk/>
            <pc:sldMk cId="1374701897" sldId="339"/>
            <ac:graphicFrameMk id="2" creationId="{2E76FBF5-0C9D-46ED-9544-6170110B090B}"/>
          </ac:graphicFrameMkLst>
        </pc:graphicFrameChg>
      </pc:sldChg>
      <pc:sldChg chg="modSp add del mod">
        <pc:chgData name="William Grey" userId="37b73424-c081-4fc2-b1af-363f4f3fd4f3" providerId="ADAL" clId="{0063AA8B-9C41-459A-8ABE-22C523E65E4B}" dt="2022-12-20T12:42:05.560" v="3573" actId="47"/>
        <pc:sldMkLst>
          <pc:docMk/>
          <pc:sldMk cId="596651129" sldId="340"/>
        </pc:sldMkLst>
        <pc:graphicFrameChg chg="modGraphic">
          <ac:chgData name="William Grey" userId="37b73424-c081-4fc2-b1af-363f4f3fd4f3" providerId="ADAL" clId="{0063AA8B-9C41-459A-8ABE-22C523E65E4B}" dt="2022-12-18T20:53:24.256" v="1356" actId="20577"/>
          <ac:graphicFrameMkLst>
            <pc:docMk/>
            <pc:sldMk cId="596651129" sldId="340"/>
            <ac:graphicFrameMk id="2" creationId="{2E76FBF5-0C9D-46ED-9544-6170110B090B}"/>
          </ac:graphicFrameMkLst>
        </pc:graphicFrameChg>
      </pc:sldChg>
      <pc:sldChg chg="modSp add del mod">
        <pc:chgData name="William Grey" userId="37b73424-c081-4fc2-b1af-363f4f3fd4f3" providerId="ADAL" clId="{0063AA8B-9C41-459A-8ABE-22C523E65E4B}" dt="2022-12-20T12:42:05.756" v="3574" actId="47"/>
        <pc:sldMkLst>
          <pc:docMk/>
          <pc:sldMk cId="4087721939" sldId="341"/>
        </pc:sldMkLst>
        <pc:graphicFrameChg chg="mod modGraphic">
          <ac:chgData name="William Grey" userId="37b73424-c081-4fc2-b1af-363f4f3fd4f3" providerId="ADAL" clId="{0063AA8B-9C41-459A-8ABE-22C523E65E4B}" dt="2022-12-18T20:54:55.465" v="1372" actId="20577"/>
          <ac:graphicFrameMkLst>
            <pc:docMk/>
            <pc:sldMk cId="4087721939" sldId="341"/>
            <ac:graphicFrameMk id="2" creationId="{2E76FBF5-0C9D-46ED-9544-6170110B090B}"/>
          </ac:graphicFrameMkLst>
        </pc:graphicFrameChg>
      </pc:sldChg>
      <pc:sldChg chg="modSp add del mod">
        <pc:chgData name="William Grey" userId="37b73424-c081-4fc2-b1af-363f4f3fd4f3" providerId="ADAL" clId="{0063AA8B-9C41-459A-8ABE-22C523E65E4B}" dt="2022-12-20T12:42:05.925" v="3575" actId="47"/>
        <pc:sldMkLst>
          <pc:docMk/>
          <pc:sldMk cId="1954434915" sldId="342"/>
        </pc:sldMkLst>
        <pc:graphicFrameChg chg="modGraphic">
          <ac:chgData name="William Grey" userId="37b73424-c081-4fc2-b1af-363f4f3fd4f3" providerId="ADAL" clId="{0063AA8B-9C41-459A-8ABE-22C523E65E4B}" dt="2022-12-18T20:56:09.052" v="1395" actId="20577"/>
          <ac:graphicFrameMkLst>
            <pc:docMk/>
            <pc:sldMk cId="1954434915" sldId="342"/>
            <ac:graphicFrameMk id="2" creationId="{2E76FBF5-0C9D-46ED-9544-6170110B090B}"/>
          </ac:graphicFrameMkLst>
        </pc:graphicFrameChg>
      </pc:sldChg>
      <pc:sldChg chg="modSp add del mod">
        <pc:chgData name="William Grey" userId="37b73424-c081-4fc2-b1af-363f4f3fd4f3" providerId="ADAL" clId="{0063AA8B-9C41-459A-8ABE-22C523E65E4B}" dt="2022-12-20T12:42:06.126" v="3576" actId="47"/>
        <pc:sldMkLst>
          <pc:docMk/>
          <pc:sldMk cId="430122949" sldId="343"/>
        </pc:sldMkLst>
        <pc:graphicFrameChg chg="modGraphic">
          <ac:chgData name="William Grey" userId="37b73424-c081-4fc2-b1af-363f4f3fd4f3" providerId="ADAL" clId="{0063AA8B-9C41-459A-8ABE-22C523E65E4B}" dt="2022-12-18T20:57:12.258" v="1416" actId="20577"/>
          <ac:graphicFrameMkLst>
            <pc:docMk/>
            <pc:sldMk cId="430122949" sldId="343"/>
            <ac:graphicFrameMk id="2" creationId="{2E76FBF5-0C9D-46ED-9544-6170110B090B}"/>
          </ac:graphicFrameMkLst>
        </pc:graphicFrameChg>
      </pc:sldChg>
      <pc:sldChg chg="addSp delSp modSp add del mod">
        <pc:chgData name="William Grey" userId="37b73424-c081-4fc2-b1af-363f4f3fd4f3" providerId="ADAL" clId="{0063AA8B-9C41-459A-8ABE-22C523E65E4B}" dt="2022-12-20T12:36:09.144" v="3520" actId="47"/>
        <pc:sldMkLst>
          <pc:docMk/>
          <pc:sldMk cId="3781642063" sldId="344"/>
        </pc:sldMkLst>
        <pc:spChg chg="add del mod">
          <ac:chgData name="William Grey" userId="37b73424-c081-4fc2-b1af-363f4f3fd4f3" providerId="ADAL" clId="{0063AA8B-9C41-459A-8ABE-22C523E65E4B}" dt="2022-12-20T12:15:43.271" v="2834"/>
          <ac:spMkLst>
            <pc:docMk/>
            <pc:sldMk cId="3781642063" sldId="344"/>
            <ac:spMk id="4" creationId="{D92789D7-0400-4DDF-BF96-9842D17E521E}"/>
          </ac:spMkLst>
        </pc:spChg>
        <pc:spChg chg="add mod">
          <ac:chgData name="William Grey" userId="37b73424-c081-4fc2-b1af-363f4f3fd4f3" providerId="ADAL" clId="{0063AA8B-9C41-459A-8ABE-22C523E65E4B}" dt="2022-12-20T12:05:24.178" v="2613" actId="1076"/>
          <ac:spMkLst>
            <pc:docMk/>
            <pc:sldMk cId="3781642063" sldId="344"/>
            <ac:spMk id="6" creationId="{0257FC24-2C1C-4733-B0D3-A4526DE560D4}"/>
          </ac:spMkLst>
        </pc:spChg>
        <pc:spChg chg="add mod">
          <ac:chgData name="William Grey" userId="37b73424-c081-4fc2-b1af-363f4f3fd4f3" providerId="ADAL" clId="{0063AA8B-9C41-459A-8ABE-22C523E65E4B}" dt="2022-12-20T12:05:24.178" v="2613" actId="1076"/>
          <ac:spMkLst>
            <pc:docMk/>
            <pc:sldMk cId="3781642063" sldId="344"/>
            <ac:spMk id="7" creationId="{B8F5E7C4-6010-40F3-B326-4D0C93B6A3C4}"/>
          </ac:spMkLst>
        </pc:spChg>
        <pc:spChg chg="add mod">
          <ac:chgData name="William Grey" userId="37b73424-c081-4fc2-b1af-363f4f3fd4f3" providerId="ADAL" clId="{0063AA8B-9C41-459A-8ABE-22C523E65E4B}" dt="2022-12-20T12:05:24.178" v="2613" actId="1076"/>
          <ac:spMkLst>
            <pc:docMk/>
            <pc:sldMk cId="3781642063" sldId="344"/>
            <ac:spMk id="8" creationId="{E4A88EE1-D459-43F8-9A0F-317F72D959BE}"/>
          </ac:spMkLst>
        </pc:spChg>
        <pc:spChg chg="add mod">
          <ac:chgData name="William Grey" userId="37b73424-c081-4fc2-b1af-363f4f3fd4f3" providerId="ADAL" clId="{0063AA8B-9C41-459A-8ABE-22C523E65E4B}" dt="2022-12-20T12:05:24.178" v="2613" actId="1076"/>
          <ac:spMkLst>
            <pc:docMk/>
            <pc:sldMk cId="3781642063" sldId="344"/>
            <ac:spMk id="9" creationId="{7BBFE2C2-A8F5-4D23-A51C-501F02B879A8}"/>
          </ac:spMkLst>
        </pc:spChg>
        <pc:spChg chg="add mod">
          <ac:chgData name="William Grey" userId="37b73424-c081-4fc2-b1af-363f4f3fd4f3" providerId="ADAL" clId="{0063AA8B-9C41-459A-8ABE-22C523E65E4B}" dt="2022-12-20T12:05:24.178" v="2613" actId="1076"/>
          <ac:spMkLst>
            <pc:docMk/>
            <pc:sldMk cId="3781642063" sldId="344"/>
            <ac:spMk id="11" creationId="{0F5798E8-3F4D-44BD-80BD-61D373FF048C}"/>
          </ac:spMkLst>
        </pc:spChg>
        <pc:spChg chg="add mod">
          <ac:chgData name="William Grey" userId="37b73424-c081-4fc2-b1af-363f4f3fd4f3" providerId="ADAL" clId="{0063AA8B-9C41-459A-8ABE-22C523E65E4B}" dt="2022-12-20T12:05:24.178" v="2613" actId="1076"/>
          <ac:spMkLst>
            <pc:docMk/>
            <pc:sldMk cId="3781642063" sldId="344"/>
            <ac:spMk id="12" creationId="{04E3ED7F-7559-4C3E-8A4A-207C3117F5BC}"/>
          </ac:spMkLst>
        </pc:spChg>
        <pc:spChg chg="del">
          <ac:chgData name="William Grey" userId="37b73424-c081-4fc2-b1af-363f4f3fd4f3" providerId="ADAL" clId="{0063AA8B-9C41-459A-8ABE-22C523E65E4B}" dt="2022-12-20T12:05:43.230" v="2615" actId="478"/>
          <ac:spMkLst>
            <pc:docMk/>
            <pc:sldMk cId="3781642063" sldId="344"/>
            <ac:spMk id="20" creationId="{98F6F0EA-B0AF-4CA9-A814-90C6D7ED9403}"/>
          </ac:spMkLst>
        </pc:spChg>
        <pc:spChg chg="add mod">
          <ac:chgData name="William Grey" userId="37b73424-c081-4fc2-b1af-363f4f3fd4f3" providerId="ADAL" clId="{0063AA8B-9C41-459A-8ABE-22C523E65E4B}" dt="2022-12-20T12:05:24.178" v="2613" actId="1076"/>
          <ac:spMkLst>
            <pc:docMk/>
            <pc:sldMk cId="3781642063" sldId="344"/>
            <ac:spMk id="23" creationId="{212CEF65-35EA-457D-BC8B-8D0610A9D7C2}"/>
          </ac:spMkLst>
        </pc:spChg>
        <pc:spChg chg="add mod">
          <ac:chgData name="William Grey" userId="37b73424-c081-4fc2-b1af-363f4f3fd4f3" providerId="ADAL" clId="{0063AA8B-9C41-459A-8ABE-22C523E65E4B}" dt="2022-12-20T12:05:24.178" v="2613" actId="1076"/>
          <ac:spMkLst>
            <pc:docMk/>
            <pc:sldMk cId="3781642063" sldId="344"/>
            <ac:spMk id="24" creationId="{91823C29-6A8D-4226-B629-DD373157730B}"/>
          </ac:spMkLst>
        </pc:spChg>
        <pc:spChg chg="add mod">
          <ac:chgData name="William Grey" userId="37b73424-c081-4fc2-b1af-363f4f3fd4f3" providerId="ADAL" clId="{0063AA8B-9C41-459A-8ABE-22C523E65E4B}" dt="2022-12-20T12:05:24.178" v="2613" actId="1076"/>
          <ac:spMkLst>
            <pc:docMk/>
            <pc:sldMk cId="3781642063" sldId="344"/>
            <ac:spMk id="25" creationId="{D0BA5F40-A408-43DB-865D-8B642310AFA1}"/>
          </ac:spMkLst>
        </pc:spChg>
        <pc:spChg chg="add mod">
          <ac:chgData name="William Grey" userId="37b73424-c081-4fc2-b1af-363f4f3fd4f3" providerId="ADAL" clId="{0063AA8B-9C41-459A-8ABE-22C523E65E4B}" dt="2022-12-20T12:05:24.178" v="2613" actId="1076"/>
          <ac:spMkLst>
            <pc:docMk/>
            <pc:sldMk cId="3781642063" sldId="344"/>
            <ac:spMk id="26" creationId="{6C3E7489-63C3-4D6B-8D30-3B7F93FCFFFA}"/>
          </ac:spMkLst>
        </pc:spChg>
        <pc:spChg chg="add mod">
          <ac:chgData name="William Grey" userId="37b73424-c081-4fc2-b1af-363f4f3fd4f3" providerId="ADAL" clId="{0063AA8B-9C41-459A-8ABE-22C523E65E4B}" dt="2022-12-20T12:16:50.710" v="2848" actId="14100"/>
          <ac:spMkLst>
            <pc:docMk/>
            <pc:sldMk cId="3781642063" sldId="344"/>
            <ac:spMk id="27" creationId="{2A43255B-FDA6-4D91-B5F4-F3F0E5D44BEE}"/>
          </ac:spMkLst>
        </pc:spChg>
        <pc:spChg chg="add mod">
          <ac:chgData name="William Grey" userId="37b73424-c081-4fc2-b1af-363f4f3fd4f3" providerId="ADAL" clId="{0063AA8B-9C41-459A-8ABE-22C523E65E4B}" dt="2022-12-20T12:05:24.178" v="2613" actId="1076"/>
          <ac:spMkLst>
            <pc:docMk/>
            <pc:sldMk cId="3781642063" sldId="344"/>
            <ac:spMk id="28" creationId="{FBCC7051-9BA0-474A-9BED-D389C70BAA64}"/>
          </ac:spMkLst>
        </pc:spChg>
        <pc:spChg chg="add mod">
          <ac:chgData name="William Grey" userId="37b73424-c081-4fc2-b1af-363f4f3fd4f3" providerId="ADAL" clId="{0063AA8B-9C41-459A-8ABE-22C523E65E4B}" dt="2022-12-20T12:05:24.178" v="2613" actId="1076"/>
          <ac:spMkLst>
            <pc:docMk/>
            <pc:sldMk cId="3781642063" sldId="344"/>
            <ac:spMk id="29" creationId="{774CCDF1-8B62-4B53-B80D-08D8EF609EF0}"/>
          </ac:spMkLst>
        </pc:spChg>
        <pc:spChg chg="add mod">
          <ac:chgData name="William Grey" userId="37b73424-c081-4fc2-b1af-363f4f3fd4f3" providerId="ADAL" clId="{0063AA8B-9C41-459A-8ABE-22C523E65E4B}" dt="2022-12-20T12:05:24.178" v="2613" actId="1076"/>
          <ac:spMkLst>
            <pc:docMk/>
            <pc:sldMk cId="3781642063" sldId="344"/>
            <ac:spMk id="30" creationId="{984C1803-80C3-4794-A9B1-52E372422EE3}"/>
          </ac:spMkLst>
        </pc:spChg>
        <pc:spChg chg="add mod">
          <ac:chgData name="William Grey" userId="37b73424-c081-4fc2-b1af-363f4f3fd4f3" providerId="ADAL" clId="{0063AA8B-9C41-459A-8ABE-22C523E65E4B}" dt="2022-12-20T12:05:24.178" v="2613" actId="1076"/>
          <ac:spMkLst>
            <pc:docMk/>
            <pc:sldMk cId="3781642063" sldId="344"/>
            <ac:spMk id="31" creationId="{8F17E816-19E1-41D5-81F7-B7A96CE4F845}"/>
          </ac:spMkLst>
        </pc:spChg>
        <pc:spChg chg="add mod">
          <ac:chgData name="William Grey" userId="37b73424-c081-4fc2-b1af-363f4f3fd4f3" providerId="ADAL" clId="{0063AA8B-9C41-459A-8ABE-22C523E65E4B}" dt="2022-12-20T12:05:24.178" v="2613" actId="1076"/>
          <ac:spMkLst>
            <pc:docMk/>
            <pc:sldMk cId="3781642063" sldId="344"/>
            <ac:spMk id="32" creationId="{BAD58668-C0BD-421F-8642-887D192558A0}"/>
          </ac:spMkLst>
        </pc:spChg>
        <pc:spChg chg="add mod">
          <ac:chgData name="William Grey" userId="37b73424-c081-4fc2-b1af-363f4f3fd4f3" providerId="ADAL" clId="{0063AA8B-9C41-459A-8ABE-22C523E65E4B}" dt="2022-12-20T12:05:24.178" v="2613" actId="1076"/>
          <ac:spMkLst>
            <pc:docMk/>
            <pc:sldMk cId="3781642063" sldId="344"/>
            <ac:spMk id="33" creationId="{43CD3C13-B928-4582-9268-03D7FBFBF123}"/>
          </ac:spMkLst>
        </pc:spChg>
        <pc:spChg chg="add mod">
          <ac:chgData name="William Grey" userId="37b73424-c081-4fc2-b1af-363f4f3fd4f3" providerId="ADAL" clId="{0063AA8B-9C41-459A-8ABE-22C523E65E4B}" dt="2022-12-20T12:05:24.178" v="2613" actId="1076"/>
          <ac:spMkLst>
            <pc:docMk/>
            <pc:sldMk cId="3781642063" sldId="344"/>
            <ac:spMk id="34" creationId="{43B86FBF-4A01-43F2-8F0F-0159EE4CAEE7}"/>
          </ac:spMkLst>
        </pc:spChg>
        <pc:spChg chg="add mod">
          <ac:chgData name="William Grey" userId="37b73424-c081-4fc2-b1af-363f4f3fd4f3" providerId="ADAL" clId="{0063AA8B-9C41-459A-8ABE-22C523E65E4B}" dt="2022-12-20T12:05:24.178" v="2613" actId="1076"/>
          <ac:spMkLst>
            <pc:docMk/>
            <pc:sldMk cId="3781642063" sldId="344"/>
            <ac:spMk id="35" creationId="{70B8F620-7341-46C9-96F9-CB30321A818D}"/>
          </ac:spMkLst>
        </pc:spChg>
        <pc:spChg chg="add mod">
          <ac:chgData name="William Grey" userId="37b73424-c081-4fc2-b1af-363f4f3fd4f3" providerId="ADAL" clId="{0063AA8B-9C41-459A-8ABE-22C523E65E4B}" dt="2022-12-20T12:05:24.178" v="2613" actId="1076"/>
          <ac:spMkLst>
            <pc:docMk/>
            <pc:sldMk cId="3781642063" sldId="344"/>
            <ac:spMk id="36" creationId="{849D30AD-D057-440D-AA07-96BC0FBA0E90}"/>
          </ac:spMkLst>
        </pc:spChg>
        <pc:spChg chg="del">
          <ac:chgData name="William Grey" userId="37b73424-c081-4fc2-b1af-363f4f3fd4f3" providerId="ADAL" clId="{0063AA8B-9C41-459A-8ABE-22C523E65E4B}" dt="2022-12-20T12:05:33.731" v="2614" actId="478"/>
          <ac:spMkLst>
            <pc:docMk/>
            <pc:sldMk cId="3781642063" sldId="344"/>
            <ac:spMk id="37" creationId="{424652B8-54E5-4294-8602-E7D90007D51E}"/>
          </ac:spMkLst>
        </pc:spChg>
        <pc:spChg chg="add mod">
          <ac:chgData name="William Grey" userId="37b73424-c081-4fc2-b1af-363f4f3fd4f3" providerId="ADAL" clId="{0063AA8B-9C41-459A-8ABE-22C523E65E4B}" dt="2022-12-20T12:06:01.484" v="2622" actId="1076"/>
          <ac:spMkLst>
            <pc:docMk/>
            <pc:sldMk cId="3781642063" sldId="344"/>
            <ac:spMk id="38" creationId="{D7859594-EBB2-4081-8482-94BFB9DC71B8}"/>
          </ac:spMkLst>
        </pc:spChg>
        <pc:graphicFrameChg chg="del mod modGraphic">
          <ac:chgData name="William Grey" userId="37b73424-c081-4fc2-b1af-363f4f3fd4f3" providerId="ADAL" clId="{0063AA8B-9C41-459A-8ABE-22C523E65E4B}" dt="2022-12-20T12:15:43.268" v="2832" actId="478"/>
          <ac:graphicFrameMkLst>
            <pc:docMk/>
            <pc:sldMk cId="3781642063" sldId="344"/>
            <ac:graphicFrameMk id="2" creationId="{2E76FBF5-0C9D-46ED-9544-6170110B090B}"/>
          </ac:graphicFrameMkLst>
        </pc:graphicFrameChg>
        <pc:graphicFrameChg chg="add mod modGraphic">
          <ac:chgData name="William Grey" userId="37b73424-c081-4fc2-b1af-363f4f3fd4f3" providerId="ADAL" clId="{0063AA8B-9C41-459A-8ABE-22C523E65E4B}" dt="2022-12-20T12:19:54.472" v="2875" actId="20577"/>
          <ac:graphicFrameMkLst>
            <pc:docMk/>
            <pc:sldMk cId="3781642063" sldId="344"/>
            <ac:graphicFrameMk id="39" creationId="{E5451578-5566-4762-83E7-42C2843E0828}"/>
          </ac:graphicFrameMkLst>
        </pc:graphicFrameChg>
        <pc:picChg chg="del">
          <ac:chgData name="William Grey" userId="37b73424-c081-4fc2-b1af-363f4f3fd4f3" providerId="ADAL" clId="{0063AA8B-9C41-459A-8ABE-22C523E65E4B}" dt="2022-12-18T21:09:53.353" v="1418" actId="478"/>
          <ac:picMkLst>
            <pc:docMk/>
            <pc:sldMk cId="3781642063" sldId="344"/>
            <ac:picMk id="11" creationId="{116D03B0-9BAD-49E2-8B60-182E58F18B74}"/>
          </ac:picMkLst>
        </pc:picChg>
        <pc:cxnChg chg="add mod">
          <ac:chgData name="William Grey" userId="37b73424-c081-4fc2-b1af-363f4f3fd4f3" providerId="ADAL" clId="{0063AA8B-9C41-459A-8ABE-22C523E65E4B}" dt="2022-12-20T12:05:24.178" v="2613" actId="1076"/>
          <ac:cxnSpMkLst>
            <pc:docMk/>
            <pc:sldMk cId="3781642063" sldId="344"/>
            <ac:cxnSpMk id="13" creationId="{8E5AF5FA-7A96-45EF-AA9B-8BD5AD509797}"/>
          </ac:cxnSpMkLst>
        </pc:cxnChg>
        <pc:cxnChg chg="add mod">
          <ac:chgData name="William Grey" userId="37b73424-c081-4fc2-b1af-363f4f3fd4f3" providerId="ADAL" clId="{0063AA8B-9C41-459A-8ABE-22C523E65E4B}" dt="2022-12-20T12:05:24.178" v="2613" actId="1076"/>
          <ac:cxnSpMkLst>
            <pc:docMk/>
            <pc:sldMk cId="3781642063" sldId="344"/>
            <ac:cxnSpMk id="14" creationId="{1FB1F257-8EEF-4756-BC0C-86B1E9C30744}"/>
          </ac:cxnSpMkLst>
        </pc:cxnChg>
        <pc:cxnChg chg="add mod">
          <ac:chgData name="William Grey" userId="37b73424-c081-4fc2-b1af-363f4f3fd4f3" providerId="ADAL" clId="{0063AA8B-9C41-459A-8ABE-22C523E65E4B}" dt="2022-12-20T12:05:24.178" v="2613" actId="1076"/>
          <ac:cxnSpMkLst>
            <pc:docMk/>
            <pc:sldMk cId="3781642063" sldId="344"/>
            <ac:cxnSpMk id="15" creationId="{3E062266-8F94-44EA-8974-F5B404C08EA3}"/>
          </ac:cxnSpMkLst>
        </pc:cxnChg>
        <pc:cxnChg chg="add mod">
          <ac:chgData name="William Grey" userId="37b73424-c081-4fc2-b1af-363f4f3fd4f3" providerId="ADAL" clId="{0063AA8B-9C41-459A-8ABE-22C523E65E4B}" dt="2022-12-20T12:05:24.178" v="2613" actId="1076"/>
          <ac:cxnSpMkLst>
            <pc:docMk/>
            <pc:sldMk cId="3781642063" sldId="344"/>
            <ac:cxnSpMk id="16" creationId="{94620B98-3691-4F67-9D01-378C4B4C475D}"/>
          </ac:cxnSpMkLst>
        </pc:cxnChg>
        <pc:cxnChg chg="add mod">
          <ac:chgData name="William Grey" userId="37b73424-c081-4fc2-b1af-363f4f3fd4f3" providerId="ADAL" clId="{0063AA8B-9C41-459A-8ABE-22C523E65E4B}" dt="2022-12-20T12:05:24.178" v="2613" actId="1076"/>
          <ac:cxnSpMkLst>
            <pc:docMk/>
            <pc:sldMk cId="3781642063" sldId="344"/>
            <ac:cxnSpMk id="17" creationId="{5087AF07-E396-4A34-9CFD-2F61F9980AD2}"/>
          </ac:cxnSpMkLst>
        </pc:cxnChg>
        <pc:cxnChg chg="add mod">
          <ac:chgData name="William Grey" userId="37b73424-c081-4fc2-b1af-363f4f3fd4f3" providerId="ADAL" clId="{0063AA8B-9C41-459A-8ABE-22C523E65E4B}" dt="2022-12-20T12:05:24.178" v="2613" actId="1076"/>
          <ac:cxnSpMkLst>
            <pc:docMk/>
            <pc:sldMk cId="3781642063" sldId="344"/>
            <ac:cxnSpMk id="18" creationId="{DEE38DF2-3D11-4E1A-A9C8-B0BAFE678DD2}"/>
          </ac:cxnSpMkLst>
        </pc:cxnChg>
        <pc:cxnChg chg="add mod">
          <ac:chgData name="William Grey" userId="37b73424-c081-4fc2-b1af-363f4f3fd4f3" providerId="ADAL" clId="{0063AA8B-9C41-459A-8ABE-22C523E65E4B}" dt="2022-12-20T12:05:24.178" v="2613" actId="1076"/>
          <ac:cxnSpMkLst>
            <pc:docMk/>
            <pc:sldMk cId="3781642063" sldId="344"/>
            <ac:cxnSpMk id="19" creationId="{1B631CA4-265D-4939-8268-76116432FEB7}"/>
          </ac:cxnSpMkLst>
        </pc:cxnChg>
        <pc:cxnChg chg="add mod">
          <ac:chgData name="William Grey" userId="37b73424-c081-4fc2-b1af-363f4f3fd4f3" providerId="ADAL" clId="{0063AA8B-9C41-459A-8ABE-22C523E65E4B}" dt="2022-12-20T12:05:24.178" v="2613" actId="1076"/>
          <ac:cxnSpMkLst>
            <pc:docMk/>
            <pc:sldMk cId="3781642063" sldId="344"/>
            <ac:cxnSpMk id="21" creationId="{EA79BE80-3ECB-484C-9257-A3D9F0D5453B}"/>
          </ac:cxnSpMkLst>
        </pc:cxnChg>
        <pc:cxnChg chg="add mod">
          <ac:chgData name="William Grey" userId="37b73424-c081-4fc2-b1af-363f4f3fd4f3" providerId="ADAL" clId="{0063AA8B-9C41-459A-8ABE-22C523E65E4B}" dt="2022-12-20T12:05:24.178" v="2613" actId="1076"/>
          <ac:cxnSpMkLst>
            <pc:docMk/>
            <pc:sldMk cId="3781642063" sldId="344"/>
            <ac:cxnSpMk id="22" creationId="{508AA987-2F02-432C-B09B-67389AC68596}"/>
          </ac:cxnSpMkLst>
        </pc:cxnChg>
      </pc:sldChg>
      <pc:sldChg chg="delSp add del mod">
        <pc:chgData name="William Grey" userId="37b73424-c081-4fc2-b1af-363f4f3fd4f3" providerId="ADAL" clId="{0063AA8B-9C41-459A-8ABE-22C523E65E4B}" dt="2022-12-20T12:42:03.592" v="3566" actId="47"/>
        <pc:sldMkLst>
          <pc:docMk/>
          <pc:sldMk cId="2118806981" sldId="345"/>
        </pc:sldMkLst>
        <pc:picChg chg="del">
          <ac:chgData name="William Grey" userId="37b73424-c081-4fc2-b1af-363f4f3fd4f3" providerId="ADAL" clId="{0063AA8B-9C41-459A-8ABE-22C523E65E4B}" dt="2022-12-18T21:10:05.929" v="1420" actId="478"/>
          <ac:picMkLst>
            <pc:docMk/>
            <pc:sldMk cId="2118806981" sldId="345"/>
            <ac:picMk id="11" creationId="{116D03B0-9BAD-49E2-8B60-182E58F18B74}"/>
          </ac:picMkLst>
        </pc:picChg>
      </pc:sldChg>
      <pc:sldChg chg="addSp delSp modSp add del mod">
        <pc:chgData name="William Grey" userId="37b73424-c081-4fc2-b1af-363f4f3fd4f3" providerId="ADAL" clId="{0063AA8B-9C41-459A-8ABE-22C523E65E4B}" dt="2022-12-20T12:42:04.292" v="3567" actId="47"/>
        <pc:sldMkLst>
          <pc:docMk/>
          <pc:sldMk cId="2973979383" sldId="346"/>
        </pc:sldMkLst>
        <pc:graphicFrameChg chg="modGraphic">
          <ac:chgData name="William Grey" userId="37b73424-c081-4fc2-b1af-363f4f3fd4f3" providerId="ADAL" clId="{0063AA8B-9C41-459A-8ABE-22C523E65E4B}" dt="2022-12-18T21:12:07.965" v="1477" actId="20577"/>
          <ac:graphicFrameMkLst>
            <pc:docMk/>
            <pc:sldMk cId="2973979383" sldId="346"/>
            <ac:graphicFrameMk id="2" creationId="{2E76FBF5-0C9D-46ED-9544-6170110B090B}"/>
          </ac:graphicFrameMkLst>
        </pc:graphicFrameChg>
        <pc:picChg chg="add mod">
          <ac:chgData name="William Grey" userId="37b73424-c081-4fc2-b1af-363f4f3fd4f3" providerId="ADAL" clId="{0063AA8B-9C41-459A-8ABE-22C523E65E4B}" dt="2022-12-18T21:10:24.486" v="1424" actId="1076"/>
          <ac:picMkLst>
            <pc:docMk/>
            <pc:sldMk cId="2973979383" sldId="346"/>
            <ac:picMk id="4" creationId="{A768C54E-256A-458F-92A6-B6D4F5BAA367}"/>
          </ac:picMkLst>
        </pc:picChg>
        <pc:picChg chg="del">
          <ac:chgData name="William Grey" userId="37b73424-c081-4fc2-b1af-363f4f3fd4f3" providerId="ADAL" clId="{0063AA8B-9C41-459A-8ABE-22C523E65E4B}" dt="2022-12-18T21:10:08.666" v="1422" actId="478"/>
          <ac:picMkLst>
            <pc:docMk/>
            <pc:sldMk cId="2973979383" sldId="346"/>
            <ac:picMk id="11" creationId="{116D03B0-9BAD-49E2-8B60-182E58F18B74}"/>
          </ac:picMkLst>
        </pc:picChg>
      </pc:sldChg>
      <pc:sldChg chg="modSp add del mod">
        <pc:chgData name="William Grey" userId="37b73424-c081-4fc2-b1af-363f4f3fd4f3" providerId="ADAL" clId="{0063AA8B-9C41-459A-8ABE-22C523E65E4B}" dt="2022-12-20T12:42:04.634" v="3568" actId="47"/>
        <pc:sldMkLst>
          <pc:docMk/>
          <pc:sldMk cId="2715892716" sldId="347"/>
        </pc:sldMkLst>
        <pc:graphicFrameChg chg="modGraphic">
          <ac:chgData name="William Grey" userId="37b73424-c081-4fc2-b1af-363f4f3fd4f3" providerId="ADAL" clId="{0063AA8B-9C41-459A-8ABE-22C523E65E4B}" dt="2022-12-18T21:13:04.268" v="1487" actId="20577"/>
          <ac:graphicFrameMkLst>
            <pc:docMk/>
            <pc:sldMk cId="2715892716" sldId="347"/>
            <ac:graphicFrameMk id="2" creationId="{2E76FBF5-0C9D-46ED-9544-6170110B090B}"/>
          </ac:graphicFrameMkLst>
        </pc:graphicFrameChg>
      </pc:sldChg>
      <pc:sldChg chg="modSp add del mod">
        <pc:chgData name="William Grey" userId="37b73424-c081-4fc2-b1af-363f4f3fd4f3" providerId="ADAL" clId="{0063AA8B-9C41-459A-8ABE-22C523E65E4B}" dt="2022-12-20T12:42:04.816" v="3569" actId="47"/>
        <pc:sldMkLst>
          <pc:docMk/>
          <pc:sldMk cId="2147661028" sldId="348"/>
        </pc:sldMkLst>
        <pc:graphicFrameChg chg="modGraphic">
          <ac:chgData name="William Grey" userId="37b73424-c081-4fc2-b1af-363f4f3fd4f3" providerId="ADAL" clId="{0063AA8B-9C41-459A-8ABE-22C523E65E4B}" dt="2022-12-18T21:14:06.490" v="1508" actId="20577"/>
          <ac:graphicFrameMkLst>
            <pc:docMk/>
            <pc:sldMk cId="2147661028" sldId="348"/>
            <ac:graphicFrameMk id="2" creationId="{2E76FBF5-0C9D-46ED-9544-6170110B090B}"/>
          </ac:graphicFrameMkLst>
        </pc:graphicFrameChg>
      </pc:sldChg>
      <pc:sldChg chg="modSp add del mod">
        <pc:chgData name="William Grey" userId="37b73424-c081-4fc2-b1af-363f4f3fd4f3" providerId="ADAL" clId="{0063AA8B-9C41-459A-8ABE-22C523E65E4B}" dt="2022-12-20T12:42:04.982" v="3570" actId="47"/>
        <pc:sldMkLst>
          <pc:docMk/>
          <pc:sldMk cId="3206965585" sldId="349"/>
        </pc:sldMkLst>
        <pc:graphicFrameChg chg="modGraphic">
          <ac:chgData name="William Grey" userId="37b73424-c081-4fc2-b1af-363f4f3fd4f3" providerId="ADAL" clId="{0063AA8B-9C41-459A-8ABE-22C523E65E4B}" dt="2022-12-18T21:15:50.573" v="1534" actId="20577"/>
          <ac:graphicFrameMkLst>
            <pc:docMk/>
            <pc:sldMk cId="3206965585" sldId="349"/>
            <ac:graphicFrameMk id="2" creationId="{2E76FBF5-0C9D-46ED-9544-6170110B090B}"/>
          </ac:graphicFrameMkLst>
        </pc:graphicFrameChg>
      </pc:sldChg>
      <pc:sldChg chg="modSp add del mod">
        <pc:chgData name="William Grey" userId="37b73424-c081-4fc2-b1af-363f4f3fd4f3" providerId="ADAL" clId="{0063AA8B-9C41-459A-8ABE-22C523E65E4B}" dt="2022-12-20T12:42:05.162" v="3571" actId="47"/>
        <pc:sldMkLst>
          <pc:docMk/>
          <pc:sldMk cId="2706130833" sldId="350"/>
        </pc:sldMkLst>
        <pc:graphicFrameChg chg="mod modGraphic">
          <ac:chgData name="William Grey" userId="37b73424-c081-4fc2-b1af-363f4f3fd4f3" providerId="ADAL" clId="{0063AA8B-9C41-459A-8ABE-22C523E65E4B}" dt="2022-12-18T21:16:54.370" v="1546" actId="20577"/>
          <ac:graphicFrameMkLst>
            <pc:docMk/>
            <pc:sldMk cId="2706130833" sldId="350"/>
            <ac:graphicFrameMk id="2" creationId="{2E76FBF5-0C9D-46ED-9544-6170110B090B}"/>
          </ac:graphicFrameMkLst>
        </pc:graphicFrameChg>
      </pc:sldChg>
      <pc:sldChg chg="modSp new mod">
        <pc:chgData name="William Grey" userId="37b73424-c081-4fc2-b1af-363f4f3fd4f3" providerId="ADAL" clId="{0063AA8B-9C41-459A-8ABE-22C523E65E4B}" dt="2022-12-20T11:26:42.951" v="1654" actId="12"/>
        <pc:sldMkLst>
          <pc:docMk/>
          <pc:sldMk cId="3150820260" sldId="351"/>
        </pc:sldMkLst>
        <pc:spChg chg="mod">
          <ac:chgData name="William Grey" userId="37b73424-c081-4fc2-b1af-363f4f3fd4f3" providerId="ADAL" clId="{0063AA8B-9C41-459A-8ABE-22C523E65E4B}" dt="2022-12-20T11:26:01.593" v="1567" actId="20577"/>
          <ac:spMkLst>
            <pc:docMk/>
            <pc:sldMk cId="3150820260" sldId="351"/>
            <ac:spMk id="2" creationId="{8BBA04E9-0076-44AF-A061-FBADA50C6898}"/>
          </ac:spMkLst>
        </pc:spChg>
        <pc:spChg chg="mod">
          <ac:chgData name="William Grey" userId="37b73424-c081-4fc2-b1af-363f4f3fd4f3" providerId="ADAL" clId="{0063AA8B-9C41-459A-8ABE-22C523E65E4B}" dt="2022-12-20T11:26:42.951" v="1654" actId="12"/>
          <ac:spMkLst>
            <pc:docMk/>
            <pc:sldMk cId="3150820260" sldId="351"/>
            <ac:spMk id="3" creationId="{D0591DF0-5B1E-49D3-B0B8-7892C89EF80A}"/>
          </ac:spMkLst>
        </pc:spChg>
      </pc:sldChg>
      <pc:sldChg chg="addSp delSp modSp new mod">
        <pc:chgData name="William Grey" userId="37b73424-c081-4fc2-b1af-363f4f3fd4f3" providerId="ADAL" clId="{0063AA8B-9C41-459A-8ABE-22C523E65E4B}" dt="2022-12-20T12:07:30.203" v="2691" actId="20577"/>
        <pc:sldMkLst>
          <pc:docMk/>
          <pc:sldMk cId="1909484093" sldId="352"/>
        </pc:sldMkLst>
        <pc:spChg chg="mod">
          <ac:chgData name="William Grey" userId="37b73424-c081-4fc2-b1af-363f4f3fd4f3" providerId="ADAL" clId="{0063AA8B-9C41-459A-8ABE-22C523E65E4B}" dt="2022-12-20T11:32:34.658" v="2137" actId="20577"/>
          <ac:spMkLst>
            <pc:docMk/>
            <pc:sldMk cId="1909484093" sldId="352"/>
            <ac:spMk id="2" creationId="{BB5014A9-67D2-43F5-9FB7-8A2016D78BB8}"/>
          </ac:spMkLst>
        </pc:spChg>
        <pc:spChg chg="mod">
          <ac:chgData name="William Grey" userId="37b73424-c081-4fc2-b1af-363f4f3fd4f3" providerId="ADAL" clId="{0063AA8B-9C41-459A-8ABE-22C523E65E4B}" dt="2022-12-20T12:07:30.203" v="2691" actId="20577"/>
          <ac:spMkLst>
            <pc:docMk/>
            <pc:sldMk cId="1909484093" sldId="352"/>
            <ac:spMk id="3" creationId="{1C25E652-E0CC-487A-9313-BE952D2AA824}"/>
          </ac:spMkLst>
        </pc:spChg>
        <pc:spChg chg="add del mod">
          <ac:chgData name="William Grey" userId="37b73424-c081-4fc2-b1af-363f4f3fd4f3" providerId="ADAL" clId="{0063AA8B-9C41-459A-8ABE-22C523E65E4B}" dt="2022-12-20T12:01:28.644" v="2513" actId="478"/>
          <ac:spMkLst>
            <pc:docMk/>
            <pc:sldMk cId="1909484093" sldId="352"/>
            <ac:spMk id="4" creationId="{A660DC20-6BA8-4C9B-A1E0-41E061FBE5D5}"/>
          </ac:spMkLst>
        </pc:spChg>
        <pc:spChg chg="add del mod">
          <ac:chgData name="William Grey" userId="37b73424-c081-4fc2-b1af-363f4f3fd4f3" providerId="ADAL" clId="{0063AA8B-9C41-459A-8ABE-22C523E65E4B}" dt="2022-12-20T12:01:28.644" v="2513" actId="478"/>
          <ac:spMkLst>
            <pc:docMk/>
            <pc:sldMk cId="1909484093" sldId="352"/>
            <ac:spMk id="5" creationId="{39A9DF88-DE6F-425D-911B-3B4EEC36190E}"/>
          </ac:spMkLst>
        </pc:spChg>
        <pc:spChg chg="add del mod">
          <ac:chgData name="William Grey" userId="37b73424-c081-4fc2-b1af-363f4f3fd4f3" providerId="ADAL" clId="{0063AA8B-9C41-459A-8ABE-22C523E65E4B}" dt="2022-12-20T12:01:28.644" v="2513" actId="478"/>
          <ac:spMkLst>
            <pc:docMk/>
            <pc:sldMk cId="1909484093" sldId="352"/>
            <ac:spMk id="6" creationId="{9C1CB576-0201-40C5-AB7A-3107EE59B3BB}"/>
          </ac:spMkLst>
        </pc:spChg>
        <pc:spChg chg="add del mod">
          <ac:chgData name="William Grey" userId="37b73424-c081-4fc2-b1af-363f4f3fd4f3" providerId="ADAL" clId="{0063AA8B-9C41-459A-8ABE-22C523E65E4B}" dt="2022-12-20T12:01:28.644" v="2513" actId="478"/>
          <ac:spMkLst>
            <pc:docMk/>
            <pc:sldMk cId="1909484093" sldId="352"/>
            <ac:spMk id="7" creationId="{0F75803F-885A-4969-AC57-6332767F63D3}"/>
          </ac:spMkLst>
        </pc:spChg>
        <pc:spChg chg="add del mod">
          <ac:chgData name="William Grey" userId="37b73424-c081-4fc2-b1af-363f4f3fd4f3" providerId="ADAL" clId="{0063AA8B-9C41-459A-8ABE-22C523E65E4B}" dt="2022-12-20T12:01:28.644" v="2513" actId="478"/>
          <ac:spMkLst>
            <pc:docMk/>
            <pc:sldMk cId="1909484093" sldId="352"/>
            <ac:spMk id="8" creationId="{BCB0165B-50AE-42E5-A454-69A9033CA0E2}"/>
          </ac:spMkLst>
        </pc:spChg>
        <pc:spChg chg="add del mod">
          <ac:chgData name="William Grey" userId="37b73424-c081-4fc2-b1af-363f4f3fd4f3" providerId="ADAL" clId="{0063AA8B-9C41-459A-8ABE-22C523E65E4B}" dt="2022-12-20T12:01:28.644" v="2513" actId="478"/>
          <ac:spMkLst>
            <pc:docMk/>
            <pc:sldMk cId="1909484093" sldId="352"/>
            <ac:spMk id="9" creationId="{7AC8B976-22FD-45DD-9359-98AA5C71345B}"/>
          </ac:spMkLst>
        </pc:spChg>
        <pc:spChg chg="add del mod">
          <ac:chgData name="William Grey" userId="37b73424-c081-4fc2-b1af-363f4f3fd4f3" providerId="ADAL" clId="{0063AA8B-9C41-459A-8ABE-22C523E65E4B}" dt="2022-12-20T12:01:28.644" v="2513" actId="478"/>
          <ac:spMkLst>
            <pc:docMk/>
            <pc:sldMk cId="1909484093" sldId="352"/>
            <ac:spMk id="19" creationId="{71E1789B-D698-40D0-A4F1-B6E076814C47}"/>
          </ac:spMkLst>
        </pc:spChg>
        <pc:spChg chg="add del mod">
          <ac:chgData name="William Grey" userId="37b73424-c081-4fc2-b1af-363f4f3fd4f3" providerId="ADAL" clId="{0063AA8B-9C41-459A-8ABE-22C523E65E4B}" dt="2022-12-20T12:01:28.644" v="2513" actId="478"/>
          <ac:spMkLst>
            <pc:docMk/>
            <pc:sldMk cId="1909484093" sldId="352"/>
            <ac:spMk id="20" creationId="{EB707FE9-F003-42B1-94C5-CA4F8A0A16E8}"/>
          </ac:spMkLst>
        </pc:spChg>
        <pc:spChg chg="add del mod">
          <ac:chgData name="William Grey" userId="37b73424-c081-4fc2-b1af-363f4f3fd4f3" providerId="ADAL" clId="{0063AA8B-9C41-459A-8ABE-22C523E65E4B}" dt="2022-12-20T12:01:28.644" v="2513" actId="478"/>
          <ac:spMkLst>
            <pc:docMk/>
            <pc:sldMk cId="1909484093" sldId="352"/>
            <ac:spMk id="21" creationId="{1610BBCA-FC25-46C0-9F2F-519400701DE1}"/>
          </ac:spMkLst>
        </pc:spChg>
        <pc:spChg chg="add del mod">
          <ac:chgData name="William Grey" userId="37b73424-c081-4fc2-b1af-363f4f3fd4f3" providerId="ADAL" clId="{0063AA8B-9C41-459A-8ABE-22C523E65E4B}" dt="2022-12-20T12:01:28.644" v="2513" actId="478"/>
          <ac:spMkLst>
            <pc:docMk/>
            <pc:sldMk cId="1909484093" sldId="352"/>
            <ac:spMk id="22" creationId="{F009D878-1DC0-4716-99E7-894E219D71D8}"/>
          </ac:spMkLst>
        </pc:spChg>
        <pc:spChg chg="add del mod">
          <ac:chgData name="William Grey" userId="37b73424-c081-4fc2-b1af-363f4f3fd4f3" providerId="ADAL" clId="{0063AA8B-9C41-459A-8ABE-22C523E65E4B}" dt="2022-12-20T12:01:28.644" v="2513" actId="478"/>
          <ac:spMkLst>
            <pc:docMk/>
            <pc:sldMk cId="1909484093" sldId="352"/>
            <ac:spMk id="23" creationId="{7E175BC6-6BA6-4DA6-89EA-4FFA7084C8D8}"/>
          </ac:spMkLst>
        </pc:spChg>
        <pc:spChg chg="add del mod">
          <ac:chgData name="William Grey" userId="37b73424-c081-4fc2-b1af-363f4f3fd4f3" providerId="ADAL" clId="{0063AA8B-9C41-459A-8ABE-22C523E65E4B}" dt="2022-12-20T12:01:28.644" v="2513" actId="478"/>
          <ac:spMkLst>
            <pc:docMk/>
            <pc:sldMk cId="1909484093" sldId="352"/>
            <ac:spMk id="24" creationId="{8139A095-1223-4151-ACF5-BA4A2A6722B1}"/>
          </ac:spMkLst>
        </pc:spChg>
        <pc:spChg chg="add del mod">
          <ac:chgData name="William Grey" userId="37b73424-c081-4fc2-b1af-363f4f3fd4f3" providerId="ADAL" clId="{0063AA8B-9C41-459A-8ABE-22C523E65E4B}" dt="2022-12-20T12:01:28.644" v="2513" actId="478"/>
          <ac:spMkLst>
            <pc:docMk/>
            <pc:sldMk cId="1909484093" sldId="352"/>
            <ac:spMk id="25" creationId="{A781BC09-3806-4765-A134-C55439491D62}"/>
          </ac:spMkLst>
        </pc:spChg>
        <pc:spChg chg="add del mod">
          <ac:chgData name="William Grey" userId="37b73424-c081-4fc2-b1af-363f4f3fd4f3" providerId="ADAL" clId="{0063AA8B-9C41-459A-8ABE-22C523E65E4B}" dt="2022-12-20T12:01:28.644" v="2513" actId="478"/>
          <ac:spMkLst>
            <pc:docMk/>
            <pc:sldMk cId="1909484093" sldId="352"/>
            <ac:spMk id="26" creationId="{E07CB05A-D350-4FBB-B22F-97845BDB987A}"/>
          </ac:spMkLst>
        </pc:spChg>
        <pc:spChg chg="add del mod">
          <ac:chgData name="William Grey" userId="37b73424-c081-4fc2-b1af-363f4f3fd4f3" providerId="ADAL" clId="{0063AA8B-9C41-459A-8ABE-22C523E65E4B}" dt="2022-12-20T12:01:28.644" v="2513" actId="478"/>
          <ac:spMkLst>
            <pc:docMk/>
            <pc:sldMk cId="1909484093" sldId="352"/>
            <ac:spMk id="27" creationId="{F2F3D4CD-FCB6-474E-93E3-357CA75148DB}"/>
          </ac:spMkLst>
        </pc:spChg>
        <pc:spChg chg="add del mod">
          <ac:chgData name="William Grey" userId="37b73424-c081-4fc2-b1af-363f4f3fd4f3" providerId="ADAL" clId="{0063AA8B-9C41-459A-8ABE-22C523E65E4B}" dt="2022-12-20T12:01:28.644" v="2513" actId="478"/>
          <ac:spMkLst>
            <pc:docMk/>
            <pc:sldMk cId="1909484093" sldId="352"/>
            <ac:spMk id="28" creationId="{D5D84FF9-6331-4E3B-A130-DABFBE4B594E}"/>
          </ac:spMkLst>
        </pc:spChg>
        <pc:spChg chg="add del mod">
          <ac:chgData name="William Grey" userId="37b73424-c081-4fc2-b1af-363f4f3fd4f3" providerId="ADAL" clId="{0063AA8B-9C41-459A-8ABE-22C523E65E4B}" dt="2022-12-20T12:01:28.644" v="2513" actId="478"/>
          <ac:spMkLst>
            <pc:docMk/>
            <pc:sldMk cId="1909484093" sldId="352"/>
            <ac:spMk id="29" creationId="{ACF287C5-8174-469A-B741-3D928655034B}"/>
          </ac:spMkLst>
        </pc:spChg>
        <pc:spChg chg="add del mod">
          <ac:chgData name="William Grey" userId="37b73424-c081-4fc2-b1af-363f4f3fd4f3" providerId="ADAL" clId="{0063AA8B-9C41-459A-8ABE-22C523E65E4B}" dt="2022-12-20T12:01:28.644" v="2513" actId="478"/>
          <ac:spMkLst>
            <pc:docMk/>
            <pc:sldMk cId="1909484093" sldId="352"/>
            <ac:spMk id="30" creationId="{1D353B39-95E4-40B2-8E08-A457C04AA06E}"/>
          </ac:spMkLst>
        </pc:spChg>
        <pc:spChg chg="add del mod">
          <ac:chgData name="William Grey" userId="37b73424-c081-4fc2-b1af-363f4f3fd4f3" providerId="ADAL" clId="{0063AA8B-9C41-459A-8ABE-22C523E65E4B}" dt="2022-12-20T12:01:28.644" v="2513" actId="478"/>
          <ac:spMkLst>
            <pc:docMk/>
            <pc:sldMk cId="1909484093" sldId="352"/>
            <ac:spMk id="31" creationId="{4A5BABC4-B29E-47C1-A4DD-52735980254B}"/>
          </ac:spMkLst>
        </pc:spChg>
        <pc:spChg chg="add del mod">
          <ac:chgData name="William Grey" userId="37b73424-c081-4fc2-b1af-363f4f3fd4f3" providerId="ADAL" clId="{0063AA8B-9C41-459A-8ABE-22C523E65E4B}" dt="2022-12-20T11:56:34.380" v="2493" actId="478"/>
          <ac:spMkLst>
            <pc:docMk/>
            <pc:sldMk cId="1909484093" sldId="352"/>
            <ac:spMk id="58" creationId="{CB07DB76-95A9-4F9B-BE5D-049983F3AA32}"/>
          </ac:spMkLst>
        </pc:spChg>
        <pc:spChg chg="add del mod">
          <ac:chgData name="William Grey" userId="37b73424-c081-4fc2-b1af-363f4f3fd4f3" providerId="ADAL" clId="{0063AA8B-9C41-459A-8ABE-22C523E65E4B}" dt="2022-12-20T12:01:28.644" v="2513" actId="478"/>
          <ac:spMkLst>
            <pc:docMk/>
            <pc:sldMk cId="1909484093" sldId="352"/>
            <ac:spMk id="59" creationId="{B781E3B8-03D1-421C-AD90-FE74898F54BB}"/>
          </ac:spMkLst>
        </pc:spChg>
        <pc:spChg chg="add mod">
          <ac:chgData name="William Grey" userId="37b73424-c081-4fc2-b1af-363f4f3fd4f3" providerId="ADAL" clId="{0063AA8B-9C41-459A-8ABE-22C523E65E4B}" dt="2022-12-20T12:06:59.071" v="2674" actId="1076"/>
          <ac:spMkLst>
            <pc:docMk/>
            <pc:sldMk cId="1909484093" sldId="352"/>
            <ac:spMk id="60" creationId="{5D97B7C7-8051-4776-A1BE-808058F992DB}"/>
          </ac:spMkLst>
        </pc:spChg>
        <pc:spChg chg="add mod">
          <ac:chgData name="William Grey" userId="37b73424-c081-4fc2-b1af-363f4f3fd4f3" providerId="ADAL" clId="{0063AA8B-9C41-459A-8ABE-22C523E65E4B}" dt="2022-12-20T12:06:59.071" v="2674" actId="1076"/>
          <ac:spMkLst>
            <pc:docMk/>
            <pc:sldMk cId="1909484093" sldId="352"/>
            <ac:spMk id="61" creationId="{F0FF189A-2E51-4B73-A9AA-6466E66DFC13}"/>
          </ac:spMkLst>
        </pc:spChg>
        <pc:spChg chg="add mod">
          <ac:chgData name="William Grey" userId="37b73424-c081-4fc2-b1af-363f4f3fd4f3" providerId="ADAL" clId="{0063AA8B-9C41-459A-8ABE-22C523E65E4B}" dt="2022-12-20T12:06:59.071" v="2674" actId="1076"/>
          <ac:spMkLst>
            <pc:docMk/>
            <pc:sldMk cId="1909484093" sldId="352"/>
            <ac:spMk id="62" creationId="{DEA14A02-F7E6-43AE-827E-6D1396D74689}"/>
          </ac:spMkLst>
        </pc:spChg>
        <pc:spChg chg="add mod">
          <ac:chgData name="William Grey" userId="37b73424-c081-4fc2-b1af-363f4f3fd4f3" providerId="ADAL" clId="{0063AA8B-9C41-459A-8ABE-22C523E65E4B}" dt="2022-12-20T12:06:59.071" v="2674" actId="1076"/>
          <ac:spMkLst>
            <pc:docMk/>
            <pc:sldMk cId="1909484093" sldId="352"/>
            <ac:spMk id="63" creationId="{1EBCC68F-C6E5-49FF-97D3-75D9C0A960B6}"/>
          </ac:spMkLst>
        </pc:spChg>
        <pc:spChg chg="add mod">
          <ac:chgData name="William Grey" userId="37b73424-c081-4fc2-b1af-363f4f3fd4f3" providerId="ADAL" clId="{0063AA8B-9C41-459A-8ABE-22C523E65E4B}" dt="2022-12-20T12:06:59.071" v="2674" actId="1076"/>
          <ac:spMkLst>
            <pc:docMk/>
            <pc:sldMk cId="1909484093" sldId="352"/>
            <ac:spMk id="64" creationId="{AE68C0E5-D1B5-4BD0-8D36-E90C1DD32D26}"/>
          </ac:spMkLst>
        </pc:spChg>
        <pc:spChg chg="add mod">
          <ac:chgData name="William Grey" userId="37b73424-c081-4fc2-b1af-363f4f3fd4f3" providerId="ADAL" clId="{0063AA8B-9C41-459A-8ABE-22C523E65E4B}" dt="2022-12-20T12:06:59.071" v="2674" actId="1076"/>
          <ac:spMkLst>
            <pc:docMk/>
            <pc:sldMk cId="1909484093" sldId="352"/>
            <ac:spMk id="65" creationId="{EB15FC9D-DEFF-44FE-8A81-74CEBA2FA3D8}"/>
          </ac:spMkLst>
        </pc:spChg>
        <pc:spChg chg="add mod">
          <ac:chgData name="William Grey" userId="37b73424-c081-4fc2-b1af-363f4f3fd4f3" providerId="ADAL" clId="{0063AA8B-9C41-459A-8ABE-22C523E65E4B}" dt="2022-12-20T12:06:59.071" v="2674" actId="1076"/>
          <ac:spMkLst>
            <pc:docMk/>
            <pc:sldMk cId="1909484093" sldId="352"/>
            <ac:spMk id="75" creationId="{3EA4C84E-EF3C-4C1F-A55F-DCA414824CBE}"/>
          </ac:spMkLst>
        </pc:spChg>
        <pc:spChg chg="add mod">
          <ac:chgData name="William Grey" userId="37b73424-c081-4fc2-b1af-363f4f3fd4f3" providerId="ADAL" clId="{0063AA8B-9C41-459A-8ABE-22C523E65E4B}" dt="2022-12-20T12:06:59.071" v="2674" actId="1076"/>
          <ac:spMkLst>
            <pc:docMk/>
            <pc:sldMk cId="1909484093" sldId="352"/>
            <ac:spMk id="76" creationId="{61A14633-F426-4B84-A492-31344134505A}"/>
          </ac:spMkLst>
        </pc:spChg>
        <pc:spChg chg="add mod">
          <ac:chgData name="William Grey" userId="37b73424-c081-4fc2-b1af-363f4f3fd4f3" providerId="ADAL" clId="{0063AA8B-9C41-459A-8ABE-22C523E65E4B}" dt="2022-12-20T12:06:59.071" v="2674" actId="1076"/>
          <ac:spMkLst>
            <pc:docMk/>
            <pc:sldMk cId="1909484093" sldId="352"/>
            <ac:spMk id="77" creationId="{85B203AF-66AE-46AC-934B-0D2FFE6BF69C}"/>
          </ac:spMkLst>
        </pc:spChg>
        <pc:spChg chg="add mod">
          <ac:chgData name="William Grey" userId="37b73424-c081-4fc2-b1af-363f4f3fd4f3" providerId="ADAL" clId="{0063AA8B-9C41-459A-8ABE-22C523E65E4B}" dt="2022-12-20T12:06:59.071" v="2674" actId="1076"/>
          <ac:spMkLst>
            <pc:docMk/>
            <pc:sldMk cId="1909484093" sldId="352"/>
            <ac:spMk id="78" creationId="{9900B659-EDE8-426A-AEC8-3FDF92CE1C29}"/>
          </ac:spMkLst>
        </pc:spChg>
        <pc:spChg chg="add mod">
          <ac:chgData name="William Grey" userId="37b73424-c081-4fc2-b1af-363f4f3fd4f3" providerId="ADAL" clId="{0063AA8B-9C41-459A-8ABE-22C523E65E4B}" dt="2022-12-20T12:06:59.071" v="2674" actId="1076"/>
          <ac:spMkLst>
            <pc:docMk/>
            <pc:sldMk cId="1909484093" sldId="352"/>
            <ac:spMk id="79" creationId="{7300F4DD-62D6-4BDC-BD46-79FE25E76679}"/>
          </ac:spMkLst>
        </pc:spChg>
        <pc:spChg chg="add mod">
          <ac:chgData name="William Grey" userId="37b73424-c081-4fc2-b1af-363f4f3fd4f3" providerId="ADAL" clId="{0063AA8B-9C41-459A-8ABE-22C523E65E4B}" dt="2022-12-20T12:06:59.071" v="2674" actId="1076"/>
          <ac:spMkLst>
            <pc:docMk/>
            <pc:sldMk cId="1909484093" sldId="352"/>
            <ac:spMk id="80" creationId="{A4D49EAB-8EC0-4FBE-93C4-8B17A309B50B}"/>
          </ac:spMkLst>
        </pc:spChg>
        <pc:spChg chg="add mod">
          <ac:chgData name="William Grey" userId="37b73424-c081-4fc2-b1af-363f4f3fd4f3" providerId="ADAL" clId="{0063AA8B-9C41-459A-8ABE-22C523E65E4B}" dt="2022-12-20T12:06:59.071" v="2674" actId="1076"/>
          <ac:spMkLst>
            <pc:docMk/>
            <pc:sldMk cId="1909484093" sldId="352"/>
            <ac:spMk id="81" creationId="{B85ECA8B-2A7D-423F-BF39-9DB8B913C2B3}"/>
          </ac:spMkLst>
        </pc:spChg>
        <pc:spChg chg="add mod">
          <ac:chgData name="William Grey" userId="37b73424-c081-4fc2-b1af-363f4f3fd4f3" providerId="ADAL" clId="{0063AA8B-9C41-459A-8ABE-22C523E65E4B}" dt="2022-12-20T12:06:59.071" v="2674" actId="1076"/>
          <ac:spMkLst>
            <pc:docMk/>
            <pc:sldMk cId="1909484093" sldId="352"/>
            <ac:spMk id="82" creationId="{D0948C04-F25C-409F-81A5-2F91F36C2451}"/>
          </ac:spMkLst>
        </pc:spChg>
        <pc:spChg chg="add mod">
          <ac:chgData name="William Grey" userId="37b73424-c081-4fc2-b1af-363f4f3fd4f3" providerId="ADAL" clId="{0063AA8B-9C41-459A-8ABE-22C523E65E4B}" dt="2022-12-20T12:06:59.071" v="2674" actId="1076"/>
          <ac:spMkLst>
            <pc:docMk/>
            <pc:sldMk cId="1909484093" sldId="352"/>
            <ac:spMk id="83" creationId="{AF1A67E0-A9FA-4309-8F43-34A7FC116B81}"/>
          </ac:spMkLst>
        </pc:spChg>
        <pc:spChg chg="add mod">
          <ac:chgData name="William Grey" userId="37b73424-c081-4fc2-b1af-363f4f3fd4f3" providerId="ADAL" clId="{0063AA8B-9C41-459A-8ABE-22C523E65E4B}" dt="2022-12-20T12:06:59.071" v="2674" actId="1076"/>
          <ac:spMkLst>
            <pc:docMk/>
            <pc:sldMk cId="1909484093" sldId="352"/>
            <ac:spMk id="84" creationId="{2B7F7227-A825-4EFE-9C39-B976DAFE871D}"/>
          </ac:spMkLst>
        </pc:spChg>
        <pc:spChg chg="add mod">
          <ac:chgData name="William Grey" userId="37b73424-c081-4fc2-b1af-363f4f3fd4f3" providerId="ADAL" clId="{0063AA8B-9C41-459A-8ABE-22C523E65E4B}" dt="2022-12-20T12:06:59.071" v="2674" actId="1076"/>
          <ac:spMkLst>
            <pc:docMk/>
            <pc:sldMk cId="1909484093" sldId="352"/>
            <ac:spMk id="85" creationId="{4363D2A6-7777-4744-AF05-749080E76C14}"/>
          </ac:spMkLst>
        </pc:spChg>
        <pc:spChg chg="add mod">
          <ac:chgData name="William Grey" userId="37b73424-c081-4fc2-b1af-363f4f3fd4f3" providerId="ADAL" clId="{0063AA8B-9C41-459A-8ABE-22C523E65E4B}" dt="2022-12-20T12:06:59.071" v="2674" actId="1076"/>
          <ac:spMkLst>
            <pc:docMk/>
            <pc:sldMk cId="1909484093" sldId="352"/>
            <ac:spMk id="86" creationId="{256DA259-03E1-4C76-B770-CF4E353B1478}"/>
          </ac:spMkLst>
        </pc:spChg>
        <pc:spChg chg="add mod">
          <ac:chgData name="William Grey" userId="37b73424-c081-4fc2-b1af-363f4f3fd4f3" providerId="ADAL" clId="{0063AA8B-9C41-459A-8ABE-22C523E65E4B}" dt="2022-12-20T12:06:59.071" v="2674" actId="1076"/>
          <ac:spMkLst>
            <pc:docMk/>
            <pc:sldMk cId="1909484093" sldId="352"/>
            <ac:spMk id="87" creationId="{677A9A96-938A-4F65-A7E6-EBB8D9036E42}"/>
          </ac:spMkLst>
        </pc:spChg>
        <pc:spChg chg="add mod">
          <ac:chgData name="William Grey" userId="37b73424-c081-4fc2-b1af-363f4f3fd4f3" providerId="ADAL" clId="{0063AA8B-9C41-459A-8ABE-22C523E65E4B}" dt="2022-12-20T12:06:59.071" v="2674" actId="1076"/>
          <ac:spMkLst>
            <pc:docMk/>
            <pc:sldMk cId="1909484093" sldId="352"/>
            <ac:spMk id="88" creationId="{B2DA3121-A875-4236-BBDA-C7AD73262F07}"/>
          </ac:spMkLst>
        </pc:spChg>
        <pc:spChg chg="add mod">
          <ac:chgData name="William Grey" userId="37b73424-c081-4fc2-b1af-363f4f3fd4f3" providerId="ADAL" clId="{0063AA8B-9C41-459A-8ABE-22C523E65E4B}" dt="2022-12-20T12:06:59.071" v="2674" actId="1076"/>
          <ac:spMkLst>
            <pc:docMk/>
            <pc:sldMk cId="1909484093" sldId="352"/>
            <ac:spMk id="89" creationId="{154699F9-DE45-4108-8337-2F3C5D96E7D6}"/>
          </ac:spMkLst>
        </pc:spChg>
        <pc:picChg chg="add del mod">
          <ac:chgData name="William Grey" userId="37b73424-c081-4fc2-b1af-363f4f3fd4f3" providerId="ADAL" clId="{0063AA8B-9C41-459A-8ABE-22C523E65E4B}" dt="2022-12-20T11:57:31.728" v="2501" actId="478"/>
          <ac:picMkLst>
            <pc:docMk/>
            <pc:sldMk cId="1909484093" sldId="352"/>
            <ac:picMk id="33" creationId="{9C8C3810-D30C-4277-9679-C6840670BB51}"/>
          </ac:picMkLst>
        </pc:picChg>
        <pc:cxnChg chg="add del mod">
          <ac:chgData name="William Grey" userId="37b73424-c081-4fc2-b1af-363f4f3fd4f3" providerId="ADAL" clId="{0063AA8B-9C41-459A-8ABE-22C523E65E4B}" dt="2022-12-20T12:01:28.644" v="2513" actId="478"/>
          <ac:cxnSpMkLst>
            <pc:docMk/>
            <pc:sldMk cId="1909484093" sldId="352"/>
            <ac:cxnSpMk id="10" creationId="{7CF1EB50-F459-4DF9-B7F2-F6E33090BB21}"/>
          </ac:cxnSpMkLst>
        </pc:cxnChg>
        <pc:cxnChg chg="add del mod">
          <ac:chgData name="William Grey" userId="37b73424-c081-4fc2-b1af-363f4f3fd4f3" providerId="ADAL" clId="{0063AA8B-9C41-459A-8ABE-22C523E65E4B}" dt="2022-12-20T11:51:51.272" v="2426" actId="478"/>
          <ac:cxnSpMkLst>
            <pc:docMk/>
            <pc:sldMk cId="1909484093" sldId="352"/>
            <ac:cxnSpMk id="11" creationId="{BCED7EA2-20D8-418D-A997-BA09D8D793E1}"/>
          </ac:cxnSpMkLst>
        </pc:cxnChg>
        <pc:cxnChg chg="add del mod">
          <ac:chgData name="William Grey" userId="37b73424-c081-4fc2-b1af-363f4f3fd4f3" providerId="ADAL" clId="{0063AA8B-9C41-459A-8ABE-22C523E65E4B}" dt="2022-12-20T12:01:28.644" v="2513" actId="478"/>
          <ac:cxnSpMkLst>
            <pc:docMk/>
            <pc:sldMk cId="1909484093" sldId="352"/>
            <ac:cxnSpMk id="12" creationId="{63E27271-9297-4145-90C8-BED18DC927E9}"/>
          </ac:cxnSpMkLst>
        </pc:cxnChg>
        <pc:cxnChg chg="add del mod">
          <ac:chgData name="William Grey" userId="37b73424-c081-4fc2-b1af-363f4f3fd4f3" providerId="ADAL" clId="{0063AA8B-9C41-459A-8ABE-22C523E65E4B}" dt="2022-12-20T12:01:28.644" v="2513" actId="478"/>
          <ac:cxnSpMkLst>
            <pc:docMk/>
            <pc:sldMk cId="1909484093" sldId="352"/>
            <ac:cxnSpMk id="13" creationId="{3D82EBF8-4182-4C85-8253-9C3661270BE1}"/>
          </ac:cxnSpMkLst>
        </pc:cxnChg>
        <pc:cxnChg chg="add del mod">
          <ac:chgData name="William Grey" userId="37b73424-c081-4fc2-b1af-363f4f3fd4f3" providerId="ADAL" clId="{0063AA8B-9C41-459A-8ABE-22C523E65E4B}" dt="2022-12-20T12:01:28.644" v="2513" actId="478"/>
          <ac:cxnSpMkLst>
            <pc:docMk/>
            <pc:sldMk cId="1909484093" sldId="352"/>
            <ac:cxnSpMk id="14" creationId="{BED92BB1-AF8F-4072-82C1-802DA7FE58F9}"/>
          </ac:cxnSpMkLst>
        </pc:cxnChg>
        <pc:cxnChg chg="add del mod">
          <ac:chgData name="William Grey" userId="37b73424-c081-4fc2-b1af-363f4f3fd4f3" providerId="ADAL" clId="{0063AA8B-9C41-459A-8ABE-22C523E65E4B}" dt="2022-12-20T12:01:28.644" v="2513" actId="478"/>
          <ac:cxnSpMkLst>
            <pc:docMk/>
            <pc:sldMk cId="1909484093" sldId="352"/>
            <ac:cxnSpMk id="15" creationId="{74D240C4-AF78-44B4-9366-442EDEA996DF}"/>
          </ac:cxnSpMkLst>
        </pc:cxnChg>
        <pc:cxnChg chg="add del mod">
          <ac:chgData name="William Grey" userId="37b73424-c081-4fc2-b1af-363f4f3fd4f3" providerId="ADAL" clId="{0063AA8B-9C41-459A-8ABE-22C523E65E4B}" dt="2022-12-20T12:01:28.644" v="2513" actId="478"/>
          <ac:cxnSpMkLst>
            <pc:docMk/>
            <pc:sldMk cId="1909484093" sldId="352"/>
            <ac:cxnSpMk id="16" creationId="{AC02DCCF-EE6F-4037-8B60-84615BD03EAA}"/>
          </ac:cxnSpMkLst>
        </pc:cxnChg>
        <pc:cxnChg chg="add del mod">
          <ac:chgData name="William Grey" userId="37b73424-c081-4fc2-b1af-363f4f3fd4f3" providerId="ADAL" clId="{0063AA8B-9C41-459A-8ABE-22C523E65E4B}" dt="2022-12-20T12:01:28.644" v="2513" actId="478"/>
          <ac:cxnSpMkLst>
            <pc:docMk/>
            <pc:sldMk cId="1909484093" sldId="352"/>
            <ac:cxnSpMk id="17" creationId="{7152D97B-F9DB-4BF4-B7C5-9EE0F08BA161}"/>
          </ac:cxnSpMkLst>
        </pc:cxnChg>
        <pc:cxnChg chg="add del mod">
          <ac:chgData name="William Grey" userId="37b73424-c081-4fc2-b1af-363f4f3fd4f3" providerId="ADAL" clId="{0063AA8B-9C41-459A-8ABE-22C523E65E4B}" dt="2022-12-20T12:01:28.644" v="2513" actId="478"/>
          <ac:cxnSpMkLst>
            <pc:docMk/>
            <pc:sldMk cId="1909484093" sldId="352"/>
            <ac:cxnSpMk id="18" creationId="{7D9E4716-9DAF-477D-9136-416E0AC666E9}"/>
          </ac:cxnSpMkLst>
        </pc:cxnChg>
        <pc:cxnChg chg="add del mod">
          <ac:chgData name="William Grey" userId="37b73424-c081-4fc2-b1af-363f4f3fd4f3" providerId="ADAL" clId="{0063AA8B-9C41-459A-8ABE-22C523E65E4B}" dt="2022-12-20T12:01:28.644" v="2513" actId="478"/>
          <ac:cxnSpMkLst>
            <pc:docMk/>
            <pc:sldMk cId="1909484093" sldId="352"/>
            <ac:cxnSpMk id="56" creationId="{74AF752B-2226-4053-8B00-40DEF91C3102}"/>
          </ac:cxnSpMkLst>
        </pc:cxnChg>
        <pc:cxnChg chg="add mod">
          <ac:chgData name="William Grey" userId="37b73424-c081-4fc2-b1af-363f4f3fd4f3" providerId="ADAL" clId="{0063AA8B-9C41-459A-8ABE-22C523E65E4B}" dt="2022-12-20T12:06:59.071" v="2674" actId="1076"/>
          <ac:cxnSpMkLst>
            <pc:docMk/>
            <pc:sldMk cId="1909484093" sldId="352"/>
            <ac:cxnSpMk id="66" creationId="{FA54CEA9-1BA7-407C-80DC-C8033341F5C1}"/>
          </ac:cxnSpMkLst>
        </pc:cxnChg>
        <pc:cxnChg chg="add mod">
          <ac:chgData name="William Grey" userId="37b73424-c081-4fc2-b1af-363f4f3fd4f3" providerId="ADAL" clId="{0063AA8B-9C41-459A-8ABE-22C523E65E4B}" dt="2022-12-20T12:06:59.071" v="2674" actId="1076"/>
          <ac:cxnSpMkLst>
            <pc:docMk/>
            <pc:sldMk cId="1909484093" sldId="352"/>
            <ac:cxnSpMk id="67" creationId="{531B4806-651F-4693-875E-4141147E63EA}"/>
          </ac:cxnSpMkLst>
        </pc:cxnChg>
        <pc:cxnChg chg="add mod">
          <ac:chgData name="William Grey" userId="37b73424-c081-4fc2-b1af-363f4f3fd4f3" providerId="ADAL" clId="{0063AA8B-9C41-459A-8ABE-22C523E65E4B}" dt="2022-12-20T12:06:59.071" v="2674" actId="1076"/>
          <ac:cxnSpMkLst>
            <pc:docMk/>
            <pc:sldMk cId="1909484093" sldId="352"/>
            <ac:cxnSpMk id="68" creationId="{2BD01597-7914-4CE8-B361-0B02D027F3E7}"/>
          </ac:cxnSpMkLst>
        </pc:cxnChg>
        <pc:cxnChg chg="add mod">
          <ac:chgData name="William Grey" userId="37b73424-c081-4fc2-b1af-363f4f3fd4f3" providerId="ADAL" clId="{0063AA8B-9C41-459A-8ABE-22C523E65E4B}" dt="2022-12-20T12:06:59.071" v="2674" actId="1076"/>
          <ac:cxnSpMkLst>
            <pc:docMk/>
            <pc:sldMk cId="1909484093" sldId="352"/>
            <ac:cxnSpMk id="69" creationId="{B5DE452B-58CE-4F38-BD4E-70C245E93220}"/>
          </ac:cxnSpMkLst>
        </pc:cxnChg>
        <pc:cxnChg chg="add mod">
          <ac:chgData name="William Grey" userId="37b73424-c081-4fc2-b1af-363f4f3fd4f3" providerId="ADAL" clId="{0063AA8B-9C41-459A-8ABE-22C523E65E4B}" dt="2022-12-20T12:06:59.071" v="2674" actId="1076"/>
          <ac:cxnSpMkLst>
            <pc:docMk/>
            <pc:sldMk cId="1909484093" sldId="352"/>
            <ac:cxnSpMk id="70" creationId="{791A7F58-34FB-47D5-89D6-AEB1569D4CB4}"/>
          </ac:cxnSpMkLst>
        </pc:cxnChg>
        <pc:cxnChg chg="add mod">
          <ac:chgData name="William Grey" userId="37b73424-c081-4fc2-b1af-363f4f3fd4f3" providerId="ADAL" clId="{0063AA8B-9C41-459A-8ABE-22C523E65E4B}" dt="2022-12-20T12:06:59.071" v="2674" actId="1076"/>
          <ac:cxnSpMkLst>
            <pc:docMk/>
            <pc:sldMk cId="1909484093" sldId="352"/>
            <ac:cxnSpMk id="71" creationId="{DC794AD2-DE6B-4CC7-AF66-67A9A3319A9A}"/>
          </ac:cxnSpMkLst>
        </pc:cxnChg>
        <pc:cxnChg chg="add mod">
          <ac:chgData name="William Grey" userId="37b73424-c081-4fc2-b1af-363f4f3fd4f3" providerId="ADAL" clId="{0063AA8B-9C41-459A-8ABE-22C523E65E4B}" dt="2022-12-20T12:06:59.071" v="2674" actId="1076"/>
          <ac:cxnSpMkLst>
            <pc:docMk/>
            <pc:sldMk cId="1909484093" sldId="352"/>
            <ac:cxnSpMk id="72" creationId="{AB2BFF48-AD52-48FD-BF6E-201438AA5C34}"/>
          </ac:cxnSpMkLst>
        </pc:cxnChg>
        <pc:cxnChg chg="add mod">
          <ac:chgData name="William Grey" userId="37b73424-c081-4fc2-b1af-363f4f3fd4f3" providerId="ADAL" clId="{0063AA8B-9C41-459A-8ABE-22C523E65E4B}" dt="2022-12-20T12:06:59.071" v="2674" actId="1076"/>
          <ac:cxnSpMkLst>
            <pc:docMk/>
            <pc:sldMk cId="1909484093" sldId="352"/>
            <ac:cxnSpMk id="73" creationId="{90F8D55D-B579-46F1-8E0D-DD2E32771C0B}"/>
          </ac:cxnSpMkLst>
        </pc:cxnChg>
        <pc:cxnChg chg="add mod">
          <ac:chgData name="William Grey" userId="37b73424-c081-4fc2-b1af-363f4f3fd4f3" providerId="ADAL" clId="{0063AA8B-9C41-459A-8ABE-22C523E65E4B}" dt="2022-12-20T12:06:59.071" v="2674" actId="1076"/>
          <ac:cxnSpMkLst>
            <pc:docMk/>
            <pc:sldMk cId="1909484093" sldId="352"/>
            <ac:cxnSpMk id="74" creationId="{9828BDAB-FFED-4556-8C64-6E89363D1811}"/>
          </ac:cxnSpMkLst>
        </pc:cxnChg>
      </pc:sldChg>
      <pc:sldChg chg="addSp delSp modSp add mod ord">
        <pc:chgData name="William Grey" userId="37b73424-c081-4fc2-b1af-363f4f3fd4f3" providerId="ADAL" clId="{0063AA8B-9C41-459A-8ABE-22C523E65E4B}" dt="2022-12-20T12:40:26.375" v="3562" actId="207"/>
        <pc:sldMkLst>
          <pc:docMk/>
          <pc:sldMk cId="1070063691" sldId="353"/>
        </pc:sldMkLst>
        <pc:spChg chg="mod">
          <ac:chgData name="William Grey" userId="37b73424-c081-4fc2-b1af-363f4f3fd4f3" providerId="ADAL" clId="{0063AA8B-9C41-459A-8ABE-22C523E65E4B}" dt="2022-12-20T12:36:24.798" v="3528" actId="207"/>
          <ac:spMkLst>
            <pc:docMk/>
            <pc:sldMk cId="1070063691" sldId="353"/>
            <ac:spMk id="6" creationId="{0257FC24-2C1C-4733-B0D3-A4526DE560D4}"/>
          </ac:spMkLst>
        </pc:spChg>
        <pc:spChg chg="add del">
          <ac:chgData name="William Grey" userId="37b73424-c081-4fc2-b1af-363f4f3fd4f3" providerId="ADAL" clId="{0063AA8B-9C41-459A-8ABE-22C523E65E4B}" dt="2022-12-20T12:23:47.335" v="2989" actId="478"/>
          <ac:spMkLst>
            <pc:docMk/>
            <pc:sldMk cId="1070063691" sldId="353"/>
            <ac:spMk id="27" creationId="{2A43255B-FDA6-4D91-B5F4-F3F0E5D44BEE}"/>
          </ac:spMkLst>
        </pc:spChg>
        <pc:spChg chg="add mod">
          <ac:chgData name="William Grey" userId="37b73424-c081-4fc2-b1af-363f4f3fd4f3" providerId="ADAL" clId="{0063AA8B-9C41-459A-8ABE-22C523E65E4B}" dt="2022-12-20T12:25:07.470" v="3028" actId="20577"/>
          <ac:spMkLst>
            <pc:docMk/>
            <pc:sldMk cId="1070063691" sldId="353"/>
            <ac:spMk id="37" creationId="{174EBABE-76D2-4FB1-8B9E-65C409CD77B5}"/>
          </ac:spMkLst>
        </pc:spChg>
        <pc:spChg chg="add mod">
          <ac:chgData name="William Grey" userId="37b73424-c081-4fc2-b1af-363f4f3fd4f3" providerId="ADAL" clId="{0063AA8B-9C41-459A-8ABE-22C523E65E4B}" dt="2022-12-20T12:27:04.401" v="3115" actId="20577"/>
          <ac:spMkLst>
            <pc:docMk/>
            <pc:sldMk cId="1070063691" sldId="353"/>
            <ac:spMk id="41" creationId="{12AB3CEA-C8FD-47BB-A76C-A596E88A2A35}"/>
          </ac:spMkLst>
        </pc:spChg>
        <pc:graphicFrameChg chg="modGraphic">
          <ac:chgData name="William Grey" userId="37b73424-c081-4fc2-b1af-363f4f3fd4f3" providerId="ADAL" clId="{0063AA8B-9C41-459A-8ABE-22C523E65E4B}" dt="2022-12-20T12:40:26.375" v="3562" actId="207"/>
          <ac:graphicFrameMkLst>
            <pc:docMk/>
            <pc:sldMk cId="1070063691" sldId="353"/>
            <ac:graphicFrameMk id="39" creationId="{E5451578-5566-4762-83E7-42C2843E0828}"/>
          </ac:graphicFrameMkLst>
        </pc:graphicFrameChg>
        <pc:cxnChg chg="add del mod">
          <ac:chgData name="William Grey" userId="37b73424-c081-4fc2-b1af-363f4f3fd4f3" providerId="ADAL" clId="{0063AA8B-9C41-459A-8ABE-22C523E65E4B}" dt="2022-12-20T12:23:43.694" v="2988" actId="478"/>
          <ac:cxnSpMkLst>
            <pc:docMk/>
            <pc:sldMk cId="1070063691" sldId="353"/>
            <ac:cxnSpMk id="16" creationId="{94620B98-3691-4F67-9D01-378C4B4C475D}"/>
          </ac:cxnSpMkLst>
        </pc:cxnChg>
        <pc:cxnChg chg="add mod">
          <ac:chgData name="William Grey" userId="37b73424-c081-4fc2-b1af-363f4f3fd4f3" providerId="ADAL" clId="{0063AA8B-9C41-459A-8ABE-22C523E65E4B}" dt="2022-12-20T12:24:08.669" v="2992" actId="14100"/>
          <ac:cxnSpMkLst>
            <pc:docMk/>
            <pc:sldMk cId="1070063691" sldId="353"/>
            <ac:cxnSpMk id="40" creationId="{0AD274D9-16BD-460D-8B4B-220390B3A193}"/>
          </ac:cxnSpMkLst>
        </pc:cxnChg>
      </pc:sldChg>
      <pc:sldChg chg="add del">
        <pc:chgData name="William Grey" userId="37b73424-c081-4fc2-b1af-363f4f3fd4f3" providerId="ADAL" clId="{0063AA8B-9C41-459A-8ABE-22C523E65E4B}" dt="2022-12-20T12:21:56.413" v="2964" actId="47"/>
        <pc:sldMkLst>
          <pc:docMk/>
          <pc:sldMk cId="2898930708" sldId="354"/>
        </pc:sldMkLst>
      </pc:sldChg>
      <pc:sldChg chg="addSp delSp modSp add mod">
        <pc:chgData name="William Grey" userId="37b73424-c081-4fc2-b1af-363f4f3fd4f3" providerId="ADAL" clId="{0063AA8B-9C41-459A-8ABE-22C523E65E4B}" dt="2022-12-20T12:48:39.855" v="3720" actId="20577"/>
        <pc:sldMkLst>
          <pc:docMk/>
          <pc:sldMk cId="1188373700" sldId="355"/>
        </pc:sldMkLst>
        <pc:spChg chg="add del mod">
          <ac:chgData name="William Grey" userId="37b73424-c081-4fc2-b1af-363f4f3fd4f3" providerId="ADAL" clId="{0063AA8B-9C41-459A-8ABE-22C523E65E4B}" dt="2022-12-20T12:22:35.881" v="2968" actId="21"/>
          <ac:spMkLst>
            <pc:docMk/>
            <pc:sldMk cId="1188373700" sldId="355"/>
            <ac:spMk id="2" creationId="{4D732EC3-FC3A-4537-8EEF-D227C2C8F0B8}"/>
          </ac:spMkLst>
        </pc:spChg>
        <pc:spChg chg="del">
          <ac:chgData name="William Grey" userId="37b73424-c081-4fc2-b1af-363f4f3fd4f3" providerId="ADAL" clId="{0063AA8B-9C41-459A-8ABE-22C523E65E4B}" dt="2022-12-20T12:27:10.527" v="3116" actId="478"/>
          <ac:spMkLst>
            <pc:docMk/>
            <pc:sldMk cId="1188373700" sldId="355"/>
            <ac:spMk id="6" creationId="{0257FC24-2C1C-4733-B0D3-A4526DE560D4}"/>
          </ac:spMkLst>
        </pc:spChg>
        <pc:spChg chg="del">
          <ac:chgData name="William Grey" userId="37b73424-c081-4fc2-b1af-363f4f3fd4f3" providerId="ADAL" clId="{0063AA8B-9C41-459A-8ABE-22C523E65E4B}" dt="2022-12-20T12:27:10.527" v="3116" actId="478"/>
          <ac:spMkLst>
            <pc:docMk/>
            <pc:sldMk cId="1188373700" sldId="355"/>
            <ac:spMk id="7" creationId="{B8F5E7C4-6010-40F3-B326-4D0C93B6A3C4}"/>
          </ac:spMkLst>
        </pc:spChg>
        <pc:spChg chg="del">
          <ac:chgData name="William Grey" userId="37b73424-c081-4fc2-b1af-363f4f3fd4f3" providerId="ADAL" clId="{0063AA8B-9C41-459A-8ABE-22C523E65E4B}" dt="2022-12-20T12:27:10.527" v="3116" actId="478"/>
          <ac:spMkLst>
            <pc:docMk/>
            <pc:sldMk cId="1188373700" sldId="355"/>
            <ac:spMk id="8" creationId="{E4A88EE1-D459-43F8-9A0F-317F72D959BE}"/>
          </ac:spMkLst>
        </pc:spChg>
        <pc:spChg chg="del">
          <ac:chgData name="William Grey" userId="37b73424-c081-4fc2-b1af-363f4f3fd4f3" providerId="ADAL" clId="{0063AA8B-9C41-459A-8ABE-22C523E65E4B}" dt="2022-12-20T12:27:10.527" v="3116" actId="478"/>
          <ac:spMkLst>
            <pc:docMk/>
            <pc:sldMk cId="1188373700" sldId="355"/>
            <ac:spMk id="9" creationId="{7BBFE2C2-A8F5-4D23-A51C-501F02B879A8}"/>
          </ac:spMkLst>
        </pc:spChg>
        <pc:spChg chg="mod">
          <ac:chgData name="William Grey" userId="37b73424-c081-4fc2-b1af-363f4f3fd4f3" providerId="ADAL" clId="{0063AA8B-9C41-459A-8ABE-22C523E65E4B}" dt="2022-12-20T12:48:39.855" v="3720" actId="20577"/>
          <ac:spMkLst>
            <pc:docMk/>
            <pc:sldMk cId="1188373700" sldId="355"/>
            <ac:spMk id="10" creationId="{00000000-0000-0000-0000-000000000000}"/>
          </ac:spMkLst>
        </pc:spChg>
        <pc:spChg chg="del">
          <ac:chgData name="William Grey" userId="37b73424-c081-4fc2-b1af-363f4f3fd4f3" providerId="ADAL" clId="{0063AA8B-9C41-459A-8ABE-22C523E65E4B}" dt="2022-12-20T12:27:10.527" v="3116" actId="478"/>
          <ac:spMkLst>
            <pc:docMk/>
            <pc:sldMk cId="1188373700" sldId="355"/>
            <ac:spMk id="11" creationId="{0F5798E8-3F4D-44BD-80BD-61D373FF048C}"/>
          </ac:spMkLst>
        </pc:spChg>
        <pc:spChg chg="del">
          <ac:chgData name="William Grey" userId="37b73424-c081-4fc2-b1af-363f4f3fd4f3" providerId="ADAL" clId="{0063AA8B-9C41-459A-8ABE-22C523E65E4B}" dt="2022-12-20T12:27:10.527" v="3116" actId="478"/>
          <ac:spMkLst>
            <pc:docMk/>
            <pc:sldMk cId="1188373700" sldId="355"/>
            <ac:spMk id="12" creationId="{04E3ED7F-7559-4C3E-8A4A-207C3117F5BC}"/>
          </ac:spMkLst>
        </pc:spChg>
        <pc:spChg chg="del">
          <ac:chgData name="William Grey" userId="37b73424-c081-4fc2-b1af-363f4f3fd4f3" providerId="ADAL" clId="{0063AA8B-9C41-459A-8ABE-22C523E65E4B}" dt="2022-12-20T12:27:10.527" v="3116" actId="478"/>
          <ac:spMkLst>
            <pc:docMk/>
            <pc:sldMk cId="1188373700" sldId="355"/>
            <ac:spMk id="23" creationId="{212CEF65-35EA-457D-BC8B-8D0610A9D7C2}"/>
          </ac:spMkLst>
        </pc:spChg>
        <pc:spChg chg="del">
          <ac:chgData name="William Grey" userId="37b73424-c081-4fc2-b1af-363f4f3fd4f3" providerId="ADAL" clId="{0063AA8B-9C41-459A-8ABE-22C523E65E4B}" dt="2022-12-20T12:27:10.527" v="3116" actId="478"/>
          <ac:spMkLst>
            <pc:docMk/>
            <pc:sldMk cId="1188373700" sldId="355"/>
            <ac:spMk id="24" creationId="{91823C29-6A8D-4226-B629-DD373157730B}"/>
          </ac:spMkLst>
        </pc:spChg>
        <pc:spChg chg="del">
          <ac:chgData name="William Grey" userId="37b73424-c081-4fc2-b1af-363f4f3fd4f3" providerId="ADAL" clId="{0063AA8B-9C41-459A-8ABE-22C523E65E4B}" dt="2022-12-20T12:27:10.527" v="3116" actId="478"/>
          <ac:spMkLst>
            <pc:docMk/>
            <pc:sldMk cId="1188373700" sldId="355"/>
            <ac:spMk id="25" creationId="{D0BA5F40-A408-43DB-865D-8B642310AFA1}"/>
          </ac:spMkLst>
        </pc:spChg>
        <pc:spChg chg="del">
          <ac:chgData name="William Grey" userId="37b73424-c081-4fc2-b1af-363f4f3fd4f3" providerId="ADAL" clId="{0063AA8B-9C41-459A-8ABE-22C523E65E4B}" dt="2022-12-20T12:27:10.527" v="3116" actId="478"/>
          <ac:spMkLst>
            <pc:docMk/>
            <pc:sldMk cId="1188373700" sldId="355"/>
            <ac:spMk id="26" creationId="{6C3E7489-63C3-4D6B-8D30-3B7F93FCFFFA}"/>
          </ac:spMkLst>
        </pc:spChg>
        <pc:spChg chg="del">
          <ac:chgData name="William Grey" userId="37b73424-c081-4fc2-b1af-363f4f3fd4f3" providerId="ADAL" clId="{0063AA8B-9C41-459A-8ABE-22C523E65E4B}" dt="2022-12-20T12:27:10.527" v="3116" actId="478"/>
          <ac:spMkLst>
            <pc:docMk/>
            <pc:sldMk cId="1188373700" sldId="355"/>
            <ac:spMk id="27" creationId="{2A43255B-FDA6-4D91-B5F4-F3F0E5D44BEE}"/>
          </ac:spMkLst>
        </pc:spChg>
        <pc:spChg chg="del">
          <ac:chgData name="William Grey" userId="37b73424-c081-4fc2-b1af-363f4f3fd4f3" providerId="ADAL" clId="{0063AA8B-9C41-459A-8ABE-22C523E65E4B}" dt="2022-12-20T12:27:10.527" v="3116" actId="478"/>
          <ac:spMkLst>
            <pc:docMk/>
            <pc:sldMk cId="1188373700" sldId="355"/>
            <ac:spMk id="28" creationId="{FBCC7051-9BA0-474A-9BED-D389C70BAA64}"/>
          </ac:spMkLst>
        </pc:spChg>
        <pc:spChg chg="del">
          <ac:chgData name="William Grey" userId="37b73424-c081-4fc2-b1af-363f4f3fd4f3" providerId="ADAL" clId="{0063AA8B-9C41-459A-8ABE-22C523E65E4B}" dt="2022-12-20T12:27:10.527" v="3116" actId="478"/>
          <ac:spMkLst>
            <pc:docMk/>
            <pc:sldMk cId="1188373700" sldId="355"/>
            <ac:spMk id="29" creationId="{774CCDF1-8B62-4B53-B80D-08D8EF609EF0}"/>
          </ac:spMkLst>
        </pc:spChg>
        <pc:spChg chg="del">
          <ac:chgData name="William Grey" userId="37b73424-c081-4fc2-b1af-363f4f3fd4f3" providerId="ADAL" clId="{0063AA8B-9C41-459A-8ABE-22C523E65E4B}" dt="2022-12-20T12:27:10.527" v="3116" actId="478"/>
          <ac:spMkLst>
            <pc:docMk/>
            <pc:sldMk cId="1188373700" sldId="355"/>
            <ac:spMk id="30" creationId="{984C1803-80C3-4794-A9B1-52E372422EE3}"/>
          </ac:spMkLst>
        </pc:spChg>
        <pc:spChg chg="del">
          <ac:chgData name="William Grey" userId="37b73424-c081-4fc2-b1af-363f4f3fd4f3" providerId="ADAL" clId="{0063AA8B-9C41-459A-8ABE-22C523E65E4B}" dt="2022-12-20T12:27:10.527" v="3116" actId="478"/>
          <ac:spMkLst>
            <pc:docMk/>
            <pc:sldMk cId="1188373700" sldId="355"/>
            <ac:spMk id="31" creationId="{8F17E816-19E1-41D5-81F7-B7A96CE4F845}"/>
          </ac:spMkLst>
        </pc:spChg>
        <pc:spChg chg="del">
          <ac:chgData name="William Grey" userId="37b73424-c081-4fc2-b1af-363f4f3fd4f3" providerId="ADAL" clId="{0063AA8B-9C41-459A-8ABE-22C523E65E4B}" dt="2022-12-20T12:27:10.527" v="3116" actId="478"/>
          <ac:spMkLst>
            <pc:docMk/>
            <pc:sldMk cId="1188373700" sldId="355"/>
            <ac:spMk id="32" creationId="{BAD58668-C0BD-421F-8642-887D192558A0}"/>
          </ac:spMkLst>
        </pc:spChg>
        <pc:spChg chg="del">
          <ac:chgData name="William Grey" userId="37b73424-c081-4fc2-b1af-363f4f3fd4f3" providerId="ADAL" clId="{0063AA8B-9C41-459A-8ABE-22C523E65E4B}" dt="2022-12-20T12:27:10.527" v="3116" actId="478"/>
          <ac:spMkLst>
            <pc:docMk/>
            <pc:sldMk cId="1188373700" sldId="355"/>
            <ac:spMk id="33" creationId="{43CD3C13-B928-4582-9268-03D7FBFBF123}"/>
          </ac:spMkLst>
        </pc:spChg>
        <pc:spChg chg="del">
          <ac:chgData name="William Grey" userId="37b73424-c081-4fc2-b1af-363f4f3fd4f3" providerId="ADAL" clId="{0063AA8B-9C41-459A-8ABE-22C523E65E4B}" dt="2022-12-20T12:27:10.527" v="3116" actId="478"/>
          <ac:spMkLst>
            <pc:docMk/>
            <pc:sldMk cId="1188373700" sldId="355"/>
            <ac:spMk id="34" creationId="{43B86FBF-4A01-43F2-8F0F-0159EE4CAEE7}"/>
          </ac:spMkLst>
        </pc:spChg>
        <pc:spChg chg="del">
          <ac:chgData name="William Grey" userId="37b73424-c081-4fc2-b1af-363f4f3fd4f3" providerId="ADAL" clId="{0063AA8B-9C41-459A-8ABE-22C523E65E4B}" dt="2022-12-20T12:27:10.527" v="3116" actId="478"/>
          <ac:spMkLst>
            <pc:docMk/>
            <pc:sldMk cId="1188373700" sldId="355"/>
            <ac:spMk id="35" creationId="{70B8F620-7341-46C9-96F9-CB30321A818D}"/>
          </ac:spMkLst>
        </pc:spChg>
        <pc:spChg chg="del">
          <ac:chgData name="William Grey" userId="37b73424-c081-4fc2-b1af-363f4f3fd4f3" providerId="ADAL" clId="{0063AA8B-9C41-459A-8ABE-22C523E65E4B}" dt="2022-12-20T12:27:10.527" v="3116" actId="478"/>
          <ac:spMkLst>
            <pc:docMk/>
            <pc:sldMk cId="1188373700" sldId="355"/>
            <ac:spMk id="36" creationId="{849D30AD-D057-440D-AA07-96BC0FBA0E90}"/>
          </ac:spMkLst>
        </pc:spChg>
        <pc:spChg chg="add mod">
          <ac:chgData name="William Grey" userId="37b73424-c081-4fc2-b1af-363f4f3fd4f3" providerId="ADAL" clId="{0063AA8B-9C41-459A-8ABE-22C523E65E4B}" dt="2022-12-20T12:27:19.172" v="3117"/>
          <ac:spMkLst>
            <pc:docMk/>
            <pc:sldMk cId="1188373700" sldId="355"/>
            <ac:spMk id="37" creationId="{8E39C074-4CA8-485D-B9CF-FE6F9413D978}"/>
          </ac:spMkLst>
        </pc:spChg>
        <pc:spChg chg="del">
          <ac:chgData name="William Grey" userId="37b73424-c081-4fc2-b1af-363f4f3fd4f3" providerId="ADAL" clId="{0063AA8B-9C41-459A-8ABE-22C523E65E4B}" dt="2022-12-20T12:27:10.527" v="3116" actId="478"/>
          <ac:spMkLst>
            <pc:docMk/>
            <pc:sldMk cId="1188373700" sldId="355"/>
            <ac:spMk id="38" creationId="{D7859594-EBB2-4081-8482-94BFB9DC71B8}"/>
          </ac:spMkLst>
        </pc:spChg>
        <pc:spChg chg="add mod">
          <ac:chgData name="William Grey" userId="37b73424-c081-4fc2-b1af-363f4f3fd4f3" providerId="ADAL" clId="{0063AA8B-9C41-459A-8ABE-22C523E65E4B}" dt="2022-12-20T12:27:19.172" v="3117"/>
          <ac:spMkLst>
            <pc:docMk/>
            <pc:sldMk cId="1188373700" sldId="355"/>
            <ac:spMk id="40" creationId="{AAD6AFEF-9573-4291-B0C5-0571B26B3CFC}"/>
          </ac:spMkLst>
        </pc:spChg>
        <pc:spChg chg="add mod">
          <ac:chgData name="William Grey" userId="37b73424-c081-4fc2-b1af-363f4f3fd4f3" providerId="ADAL" clId="{0063AA8B-9C41-459A-8ABE-22C523E65E4B}" dt="2022-12-20T12:27:19.172" v="3117"/>
          <ac:spMkLst>
            <pc:docMk/>
            <pc:sldMk cId="1188373700" sldId="355"/>
            <ac:spMk id="41" creationId="{FCA85431-0CEE-4FB1-B6DB-8594F97E6849}"/>
          </ac:spMkLst>
        </pc:spChg>
        <pc:spChg chg="add mod">
          <ac:chgData name="William Grey" userId="37b73424-c081-4fc2-b1af-363f4f3fd4f3" providerId="ADAL" clId="{0063AA8B-9C41-459A-8ABE-22C523E65E4B}" dt="2022-12-20T12:27:19.172" v="3117"/>
          <ac:spMkLst>
            <pc:docMk/>
            <pc:sldMk cId="1188373700" sldId="355"/>
            <ac:spMk id="42" creationId="{1493A7CA-6C43-487A-875D-3CA16407A340}"/>
          </ac:spMkLst>
        </pc:spChg>
        <pc:spChg chg="add mod">
          <ac:chgData name="William Grey" userId="37b73424-c081-4fc2-b1af-363f4f3fd4f3" providerId="ADAL" clId="{0063AA8B-9C41-459A-8ABE-22C523E65E4B}" dt="2022-12-20T12:27:19.172" v="3117"/>
          <ac:spMkLst>
            <pc:docMk/>
            <pc:sldMk cId="1188373700" sldId="355"/>
            <ac:spMk id="43" creationId="{1390D94F-FD07-492E-9EF0-AA56E537C663}"/>
          </ac:spMkLst>
        </pc:spChg>
        <pc:spChg chg="add mod">
          <ac:chgData name="William Grey" userId="37b73424-c081-4fc2-b1af-363f4f3fd4f3" providerId="ADAL" clId="{0063AA8B-9C41-459A-8ABE-22C523E65E4B}" dt="2022-12-20T12:27:19.172" v="3117"/>
          <ac:spMkLst>
            <pc:docMk/>
            <pc:sldMk cId="1188373700" sldId="355"/>
            <ac:spMk id="44" creationId="{E3DD9200-2F68-4CEF-85F0-3E12714B6BEF}"/>
          </ac:spMkLst>
        </pc:spChg>
        <pc:spChg chg="add mod">
          <ac:chgData name="William Grey" userId="37b73424-c081-4fc2-b1af-363f4f3fd4f3" providerId="ADAL" clId="{0063AA8B-9C41-459A-8ABE-22C523E65E4B}" dt="2022-12-20T12:27:19.172" v="3117"/>
          <ac:spMkLst>
            <pc:docMk/>
            <pc:sldMk cId="1188373700" sldId="355"/>
            <ac:spMk id="53" creationId="{D327215A-717A-48EA-829F-F328E86B39BB}"/>
          </ac:spMkLst>
        </pc:spChg>
        <pc:spChg chg="add mod">
          <ac:chgData name="William Grey" userId="37b73424-c081-4fc2-b1af-363f4f3fd4f3" providerId="ADAL" clId="{0063AA8B-9C41-459A-8ABE-22C523E65E4B}" dt="2022-12-20T12:27:19.172" v="3117"/>
          <ac:spMkLst>
            <pc:docMk/>
            <pc:sldMk cId="1188373700" sldId="355"/>
            <ac:spMk id="54" creationId="{932F3808-E6F2-4E1B-8D2F-C1E60B2A0287}"/>
          </ac:spMkLst>
        </pc:spChg>
        <pc:spChg chg="add mod">
          <ac:chgData name="William Grey" userId="37b73424-c081-4fc2-b1af-363f4f3fd4f3" providerId="ADAL" clId="{0063AA8B-9C41-459A-8ABE-22C523E65E4B}" dt="2022-12-20T12:27:19.172" v="3117"/>
          <ac:spMkLst>
            <pc:docMk/>
            <pc:sldMk cId="1188373700" sldId="355"/>
            <ac:spMk id="55" creationId="{3BB25715-5F94-432E-888D-013D7343CE5E}"/>
          </ac:spMkLst>
        </pc:spChg>
        <pc:spChg chg="add mod">
          <ac:chgData name="William Grey" userId="37b73424-c081-4fc2-b1af-363f4f3fd4f3" providerId="ADAL" clId="{0063AA8B-9C41-459A-8ABE-22C523E65E4B}" dt="2022-12-20T12:27:19.172" v="3117"/>
          <ac:spMkLst>
            <pc:docMk/>
            <pc:sldMk cId="1188373700" sldId="355"/>
            <ac:spMk id="56" creationId="{2C0AA7FC-31C7-4DA5-844B-063C1C49CCF9}"/>
          </ac:spMkLst>
        </pc:spChg>
        <pc:spChg chg="add mod">
          <ac:chgData name="William Grey" userId="37b73424-c081-4fc2-b1af-363f4f3fd4f3" providerId="ADAL" clId="{0063AA8B-9C41-459A-8ABE-22C523E65E4B}" dt="2022-12-20T12:27:19.172" v="3117"/>
          <ac:spMkLst>
            <pc:docMk/>
            <pc:sldMk cId="1188373700" sldId="355"/>
            <ac:spMk id="57" creationId="{856C52B9-C1D4-4156-8250-B3ED4C31335A}"/>
          </ac:spMkLst>
        </pc:spChg>
        <pc:spChg chg="add mod">
          <ac:chgData name="William Grey" userId="37b73424-c081-4fc2-b1af-363f4f3fd4f3" providerId="ADAL" clId="{0063AA8B-9C41-459A-8ABE-22C523E65E4B}" dt="2022-12-20T12:27:19.172" v="3117"/>
          <ac:spMkLst>
            <pc:docMk/>
            <pc:sldMk cId="1188373700" sldId="355"/>
            <ac:spMk id="58" creationId="{2EA994D5-1F38-4AE9-9780-855844FF6ACF}"/>
          </ac:spMkLst>
        </pc:spChg>
        <pc:spChg chg="add mod">
          <ac:chgData name="William Grey" userId="37b73424-c081-4fc2-b1af-363f4f3fd4f3" providerId="ADAL" clId="{0063AA8B-9C41-459A-8ABE-22C523E65E4B}" dt="2022-12-20T12:27:19.172" v="3117"/>
          <ac:spMkLst>
            <pc:docMk/>
            <pc:sldMk cId="1188373700" sldId="355"/>
            <ac:spMk id="59" creationId="{9DA094F0-23D1-4712-9638-347C25EBF545}"/>
          </ac:spMkLst>
        </pc:spChg>
        <pc:spChg chg="add mod">
          <ac:chgData name="William Grey" userId="37b73424-c081-4fc2-b1af-363f4f3fd4f3" providerId="ADAL" clId="{0063AA8B-9C41-459A-8ABE-22C523E65E4B}" dt="2022-12-20T12:27:19.172" v="3117"/>
          <ac:spMkLst>
            <pc:docMk/>
            <pc:sldMk cId="1188373700" sldId="355"/>
            <ac:spMk id="60" creationId="{A6995B21-BC9D-4BF6-8D73-0F58AD11947E}"/>
          </ac:spMkLst>
        </pc:spChg>
        <pc:spChg chg="add mod">
          <ac:chgData name="William Grey" userId="37b73424-c081-4fc2-b1af-363f4f3fd4f3" providerId="ADAL" clId="{0063AA8B-9C41-459A-8ABE-22C523E65E4B}" dt="2022-12-20T12:27:19.172" v="3117"/>
          <ac:spMkLst>
            <pc:docMk/>
            <pc:sldMk cId="1188373700" sldId="355"/>
            <ac:spMk id="61" creationId="{6FC162C8-CC4A-4741-A2BD-13A0CE68774A}"/>
          </ac:spMkLst>
        </pc:spChg>
        <pc:spChg chg="add mod">
          <ac:chgData name="William Grey" userId="37b73424-c081-4fc2-b1af-363f4f3fd4f3" providerId="ADAL" clId="{0063AA8B-9C41-459A-8ABE-22C523E65E4B}" dt="2022-12-20T12:27:19.172" v="3117"/>
          <ac:spMkLst>
            <pc:docMk/>
            <pc:sldMk cId="1188373700" sldId="355"/>
            <ac:spMk id="62" creationId="{ADF56B86-27A9-4DBB-9D3A-A19D27C3CF5F}"/>
          </ac:spMkLst>
        </pc:spChg>
        <pc:spChg chg="add mod">
          <ac:chgData name="William Grey" userId="37b73424-c081-4fc2-b1af-363f4f3fd4f3" providerId="ADAL" clId="{0063AA8B-9C41-459A-8ABE-22C523E65E4B}" dt="2022-12-20T12:27:19.172" v="3117"/>
          <ac:spMkLst>
            <pc:docMk/>
            <pc:sldMk cId="1188373700" sldId="355"/>
            <ac:spMk id="63" creationId="{1D48CB34-26E7-4BAA-BDBD-360BCE00DE5F}"/>
          </ac:spMkLst>
        </pc:spChg>
        <pc:spChg chg="add mod">
          <ac:chgData name="William Grey" userId="37b73424-c081-4fc2-b1af-363f4f3fd4f3" providerId="ADAL" clId="{0063AA8B-9C41-459A-8ABE-22C523E65E4B}" dt="2022-12-20T12:27:19.172" v="3117"/>
          <ac:spMkLst>
            <pc:docMk/>
            <pc:sldMk cId="1188373700" sldId="355"/>
            <ac:spMk id="64" creationId="{61D61F65-8F3F-49DC-A40F-4F92725D64CE}"/>
          </ac:spMkLst>
        </pc:spChg>
        <pc:spChg chg="add mod">
          <ac:chgData name="William Grey" userId="37b73424-c081-4fc2-b1af-363f4f3fd4f3" providerId="ADAL" clId="{0063AA8B-9C41-459A-8ABE-22C523E65E4B}" dt="2022-12-20T12:27:19.172" v="3117"/>
          <ac:spMkLst>
            <pc:docMk/>
            <pc:sldMk cId="1188373700" sldId="355"/>
            <ac:spMk id="65" creationId="{D62C9C7C-37E4-4944-A803-32027820F042}"/>
          </ac:spMkLst>
        </pc:spChg>
        <pc:spChg chg="add mod">
          <ac:chgData name="William Grey" userId="37b73424-c081-4fc2-b1af-363f4f3fd4f3" providerId="ADAL" clId="{0063AA8B-9C41-459A-8ABE-22C523E65E4B}" dt="2022-12-20T12:27:19.172" v="3117"/>
          <ac:spMkLst>
            <pc:docMk/>
            <pc:sldMk cId="1188373700" sldId="355"/>
            <ac:spMk id="66" creationId="{6AB7B62B-7AE8-4D1F-A513-7C4458EAD4F7}"/>
          </ac:spMkLst>
        </pc:spChg>
        <pc:spChg chg="add mod">
          <ac:chgData name="William Grey" userId="37b73424-c081-4fc2-b1af-363f4f3fd4f3" providerId="ADAL" clId="{0063AA8B-9C41-459A-8ABE-22C523E65E4B}" dt="2022-12-20T12:27:19.172" v="3117"/>
          <ac:spMkLst>
            <pc:docMk/>
            <pc:sldMk cId="1188373700" sldId="355"/>
            <ac:spMk id="68" creationId="{DDE4CF18-1D04-4385-A4D3-D745F23B7FB2}"/>
          </ac:spMkLst>
        </pc:spChg>
        <pc:graphicFrameChg chg="modGraphic">
          <ac:chgData name="William Grey" userId="37b73424-c081-4fc2-b1af-363f4f3fd4f3" providerId="ADAL" clId="{0063AA8B-9C41-459A-8ABE-22C523E65E4B}" dt="2022-12-20T12:36:16.025" v="3527" actId="20577"/>
          <ac:graphicFrameMkLst>
            <pc:docMk/>
            <pc:sldMk cId="1188373700" sldId="355"/>
            <ac:graphicFrameMk id="39" creationId="{E5451578-5566-4762-83E7-42C2843E0828}"/>
          </ac:graphicFrameMkLst>
        </pc:graphicFrameChg>
        <pc:cxnChg chg="del">
          <ac:chgData name="William Grey" userId="37b73424-c081-4fc2-b1af-363f4f3fd4f3" providerId="ADAL" clId="{0063AA8B-9C41-459A-8ABE-22C523E65E4B}" dt="2022-12-20T12:27:10.527" v="3116" actId="478"/>
          <ac:cxnSpMkLst>
            <pc:docMk/>
            <pc:sldMk cId="1188373700" sldId="355"/>
            <ac:cxnSpMk id="13" creationId="{8E5AF5FA-7A96-45EF-AA9B-8BD5AD509797}"/>
          </ac:cxnSpMkLst>
        </pc:cxnChg>
        <pc:cxnChg chg="del mod">
          <ac:chgData name="William Grey" userId="37b73424-c081-4fc2-b1af-363f4f3fd4f3" providerId="ADAL" clId="{0063AA8B-9C41-459A-8ABE-22C523E65E4B}" dt="2022-12-20T12:27:10.527" v="3116" actId="478"/>
          <ac:cxnSpMkLst>
            <pc:docMk/>
            <pc:sldMk cId="1188373700" sldId="355"/>
            <ac:cxnSpMk id="14" creationId="{1FB1F257-8EEF-4756-BC0C-86B1E9C30744}"/>
          </ac:cxnSpMkLst>
        </pc:cxnChg>
        <pc:cxnChg chg="del mod">
          <ac:chgData name="William Grey" userId="37b73424-c081-4fc2-b1af-363f4f3fd4f3" providerId="ADAL" clId="{0063AA8B-9C41-459A-8ABE-22C523E65E4B}" dt="2022-12-20T12:27:10.527" v="3116" actId="478"/>
          <ac:cxnSpMkLst>
            <pc:docMk/>
            <pc:sldMk cId="1188373700" sldId="355"/>
            <ac:cxnSpMk id="15" creationId="{3E062266-8F94-44EA-8974-F5B404C08EA3}"/>
          </ac:cxnSpMkLst>
        </pc:cxnChg>
        <pc:cxnChg chg="del mod">
          <ac:chgData name="William Grey" userId="37b73424-c081-4fc2-b1af-363f4f3fd4f3" providerId="ADAL" clId="{0063AA8B-9C41-459A-8ABE-22C523E65E4B}" dt="2022-12-20T12:27:10.527" v="3116" actId="478"/>
          <ac:cxnSpMkLst>
            <pc:docMk/>
            <pc:sldMk cId="1188373700" sldId="355"/>
            <ac:cxnSpMk id="16" creationId="{94620B98-3691-4F67-9D01-378C4B4C475D}"/>
          </ac:cxnSpMkLst>
        </pc:cxnChg>
        <pc:cxnChg chg="del mod">
          <ac:chgData name="William Grey" userId="37b73424-c081-4fc2-b1af-363f4f3fd4f3" providerId="ADAL" clId="{0063AA8B-9C41-459A-8ABE-22C523E65E4B}" dt="2022-12-20T12:27:10.527" v="3116" actId="478"/>
          <ac:cxnSpMkLst>
            <pc:docMk/>
            <pc:sldMk cId="1188373700" sldId="355"/>
            <ac:cxnSpMk id="17" creationId="{5087AF07-E396-4A34-9CFD-2F61F9980AD2}"/>
          </ac:cxnSpMkLst>
        </pc:cxnChg>
        <pc:cxnChg chg="del mod">
          <ac:chgData name="William Grey" userId="37b73424-c081-4fc2-b1af-363f4f3fd4f3" providerId="ADAL" clId="{0063AA8B-9C41-459A-8ABE-22C523E65E4B}" dt="2022-12-20T12:27:10.527" v="3116" actId="478"/>
          <ac:cxnSpMkLst>
            <pc:docMk/>
            <pc:sldMk cId="1188373700" sldId="355"/>
            <ac:cxnSpMk id="18" creationId="{DEE38DF2-3D11-4E1A-A9C8-B0BAFE678DD2}"/>
          </ac:cxnSpMkLst>
        </pc:cxnChg>
        <pc:cxnChg chg="del mod">
          <ac:chgData name="William Grey" userId="37b73424-c081-4fc2-b1af-363f4f3fd4f3" providerId="ADAL" clId="{0063AA8B-9C41-459A-8ABE-22C523E65E4B}" dt="2022-12-20T12:27:10.527" v="3116" actId="478"/>
          <ac:cxnSpMkLst>
            <pc:docMk/>
            <pc:sldMk cId="1188373700" sldId="355"/>
            <ac:cxnSpMk id="19" creationId="{1B631CA4-265D-4939-8268-76116432FEB7}"/>
          </ac:cxnSpMkLst>
        </pc:cxnChg>
        <pc:cxnChg chg="del mod">
          <ac:chgData name="William Grey" userId="37b73424-c081-4fc2-b1af-363f4f3fd4f3" providerId="ADAL" clId="{0063AA8B-9C41-459A-8ABE-22C523E65E4B}" dt="2022-12-20T12:27:10.527" v="3116" actId="478"/>
          <ac:cxnSpMkLst>
            <pc:docMk/>
            <pc:sldMk cId="1188373700" sldId="355"/>
            <ac:cxnSpMk id="21" creationId="{EA79BE80-3ECB-484C-9257-A3D9F0D5453B}"/>
          </ac:cxnSpMkLst>
        </pc:cxnChg>
        <pc:cxnChg chg="del">
          <ac:chgData name="William Grey" userId="37b73424-c081-4fc2-b1af-363f4f3fd4f3" providerId="ADAL" clId="{0063AA8B-9C41-459A-8ABE-22C523E65E4B}" dt="2022-12-20T12:27:10.527" v="3116" actId="478"/>
          <ac:cxnSpMkLst>
            <pc:docMk/>
            <pc:sldMk cId="1188373700" sldId="355"/>
            <ac:cxnSpMk id="22" creationId="{508AA987-2F02-432C-B09B-67389AC68596}"/>
          </ac:cxnSpMkLst>
        </pc:cxnChg>
        <pc:cxnChg chg="add mod">
          <ac:chgData name="William Grey" userId="37b73424-c081-4fc2-b1af-363f4f3fd4f3" providerId="ADAL" clId="{0063AA8B-9C41-459A-8ABE-22C523E65E4B}" dt="2022-12-20T12:27:19.172" v="3117"/>
          <ac:cxnSpMkLst>
            <pc:docMk/>
            <pc:sldMk cId="1188373700" sldId="355"/>
            <ac:cxnSpMk id="45" creationId="{124AA49B-BA03-406E-A32F-4EBBCA50F6F3}"/>
          </ac:cxnSpMkLst>
        </pc:cxnChg>
        <pc:cxnChg chg="add mod">
          <ac:chgData name="William Grey" userId="37b73424-c081-4fc2-b1af-363f4f3fd4f3" providerId="ADAL" clId="{0063AA8B-9C41-459A-8ABE-22C523E65E4B}" dt="2022-12-20T12:27:19.172" v="3117"/>
          <ac:cxnSpMkLst>
            <pc:docMk/>
            <pc:sldMk cId="1188373700" sldId="355"/>
            <ac:cxnSpMk id="46" creationId="{905DCEDC-AAAF-489F-B67C-73E75E7C4383}"/>
          </ac:cxnSpMkLst>
        </pc:cxnChg>
        <pc:cxnChg chg="add mod">
          <ac:chgData name="William Grey" userId="37b73424-c081-4fc2-b1af-363f4f3fd4f3" providerId="ADAL" clId="{0063AA8B-9C41-459A-8ABE-22C523E65E4B}" dt="2022-12-20T12:27:19.172" v="3117"/>
          <ac:cxnSpMkLst>
            <pc:docMk/>
            <pc:sldMk cId="1188373700" sldId="355"/>
            <ac:cxnSpMk id="47" creationId="{5DF9DAF8-25A9-4E83-AB68-F1AFA1374E4D}"/>
          </ac:cxnSpMkLst>
        </pc:cxnChg>
        <pc:cxnChg chg="add mod">
          <ac:chgData name="William Grey" userId="37b73424-c081-4fc2-b1af-363f4f3fd4f3" providerId="ADAL" clId="{0063AA8B-9C41-459A-8ABE-22C523E65E4B}" dt="2022-12-20T12:27:19.172" v="3117"/>
          <ac:cxnSpMkLst>
            <pc:docMk/>
            <pc:sldMk cId="1188373700" sldId="355"/>
            <ac:cxnSpMk id="48" creationId="{567E353D-0B8B-4BDF-AA5F-E54A78A5317A}"/>
          </ac:cxnSpMkLst>
        </pc:cxnChg>
        <pc:cxnChg chg="add mod">
          <ac:chgData name="William Grey" userId="37b73424-c081-4fc2-b1af-363f4f3fd4f3" providerId="ADAL" clId="{0063AA8B-9C41-459A-8ABE-22C523E65E4B}" dt="2022-12-20T12:27:19.172" v="3117"/>
          <ac:cxnSpMkLst>
            <pc:docMk/>
            <pc:sldMk cId="1188373700" sldId="355"/>
            <ac:cxnSpMk id="49" creationId="{25426A05-94DB-4451-BAC8-3CDE096FEF44}"/>
          </ac:cxnSpMkLst>
        </pc:cxnChg>
        <pc:cxnChg chg="add mod">
          <ac:chgData name="William Grey" userId="37b73424-c081-4fc2-b1af-363f4f3fd4f3" providerId="ADAL" clId="{0063AA8B-9C41-459A-8ABE-22C523E65E4B}" dt="2022-12-20T12:27:19.172" v="3117"/>
          <ac:cxnSpMkLst>
            <pc:docMk/>
            <pc:sldMk cId="1188373700" sldId="355"/>
            <ac:cxnSpMk id="50" creationId="{FBB2CFB2-8E91-4CC4-B415-2697FAE1A88A}"/>
          </ac:cxnSpMkLst>
        </pc:cxnChg>
        <pc:cxnChg chg="add mod">
          <ac:chgData name="William Grey" userId="37b73424-c081-4fc2-b1af-363f4f3fd4f3" providerId="ADAL" clId="{0063AA8B-9C41-459A-8ABE-22C523E65E4B}" dt="2022-12-20T12:27:19.172" v="3117"/>
          <ac:cxnSpMkLst>
            <pc:docMk/>
            <pc:sldMk cId="1188373700" sldId="355"/>
            <ac:cxnSpMk id="51" creationId="{EE50050E-D1E2-4C2F-A138-1D448093A83F}"/>
          </ac:cxnSpMkLst>
        </pc:cxnChg>
        <pc:cxnChg chg="add mod">
          <ac:chgData name="William Grey" userId="37b73424-c081-4fc2-b1af-363f4f3fd4f3" providerId="ADAL" clId="{0063AA8B-9C41-459A-8ABE-22C523E65E4B}" dt="2022-12-20T12:27:19.172" v="3117"/>
          <ac:cxnSpMkLst>
            <pc:docMk/>
            <pc:sldMk cId="1188373700" sldId="355"/>
            <ac:cxnSpMk id="52" creationId="{EE5F0443-B804-425E-838E-71D5EB7C6A38}"/>
          </ac:cxnSpMkLst>
        </pc:cxnChg>
        <pc:cxnChg chg="add mod">
          <ac:chgData name="William Grey" userId="37b73424-c081-4fc2-b1af-363f4f3fd4f3" providerId="ADAL" clId="{0063AA8B-9C41-459A-8ABE-22C523E65E4B}" dt="2022-12-20T12:27:19.172" v="3117"/>
          <ac:cxnSpMkLst>
            <pc:docMk/>
            <pc:sldMk cId="1188373700" sldId="355"/>
            <ac:cxnSpMk id="67" creationId="{E109A63B-29D2-4DC5-9169-2BC6BC0A207C}"/>
          </ac:cxnSpMkLst>
        </pc:cxnChg>
      </pc:sldChg>
      <pc:sldChg chg="modSp add mod">
        <pc:chgData name="William Grey" userId="37b73424-c081-4fc2-b1af-363f4f3fd4f3" providerId="ADAL" clId="{0063AA8B-9C41-459A-8ABE-22C523E65E4B}" dt="2022-12-20T12:40:34.665" v="3563" actId="207"/>
        <pc:sldMkLst>
          <pc:docMk/>
          <pc:sldMk cId="1284773977" sldId="356"/>
        </pc:sldMkLst>
        <pc:spChg chg="mod">
          <ac:chgData name="William Grey" userId="37b73424-c081-4fc2-b1af-363f4f3fd4f3" providerId="ADAL" clId="{0063AA8B-9C41-459A-8ABE-22C523E65E4B}" dt="2022-12-20T12:36:32.756" v="3529" actId="207"/>
          <ac:spMkLst>
            <pc:docMk/>
            <pc:sldMk cId="1284773977" sldId="356"/>
            <ac:spMk id="6" creationId="{0257FC24-2C1C-4733-B0D3-A4526DE560D4}"/>
          </ac:spMkLst>
        </pc:spChg>
        <pc:spChg chg="mod">
          <ac:chgData name="William Grey" userId="37b73424-c081-4fc2-b1af-363f4f3fd4f3" providerId="ADAL" clId="{0063AA8B-9C41-459A-8ABE-22C523E65E4B}" dt="2022-12-20T12:36:37.128" v="3530" actId="207"/>
          <ac:spMkLst>
            <pc:docMk/>
            <pc:sldMk cId="1284773977" sldId="356"/>
            <ac:spMk id="7" creationId="{B8F5E7C4-6010-40F3-B326-4D0C93B6A3C4}"/>
          </ac:spMkLst>
        </pc:spChg>
        <pc:spChg chg="mod">
          <ac:chgData name="William Grey" userId="37b73424-c081-4fc2-b1af-363f4f3fd4f3" providerId="ADAL" clId="{0063AA8B-9C41-459A-8ABE-22C523E65E4B}" dt="2022-12-20T12:28:17.731" v="3213" actId="20577"/>
          <ac:spMkLst>
            <pc:docMk/>
            <pc:sldMk cId="1284773977" sldId="356"/>
            <ac:spMk id="37" creationId="{174EBABE-76D2-4FB1-8B9E-65C409CD77B5}"/>
          </ac:spMkLst>
        </pc:spChg>
        <pc:spChg chg="mod">
          <ac:chgData name="William Grey" userId="37b73424-c081-4fc2-b1af-363f4f3fd4f3" providerId="ADAL" clId="{0063AA8B-9C41-459A-8ABE-22C523E65E4B}" dt="2022-12-20T12:26:55.430" v="3113" actId="20577"/>
          <ac:spMkLst>
            <pc:docMk/>
            <pc:sldMk cId="1284773977" sldId="356"/>
            <ac:spMk id="41" creationId="{12AB3CEA-C8FD-47BB-A76C-A596E88A2A35}"/>
          </ac:spMkLst>
        </pc:spChg>
        <pc:graphicFrameChg chg="mod modGraphic">
          <ac:chgData name="William Grey" userId="37b73424-c081-4fc2-b1af-363f4f3fd4f3" providerId="ADAL" clId="{0063AA8B-9C41-459A-8ABE-22C523E65E4B}" dt="2022-12-20T12:40:34.665" v="3563" actId="207"/>
          <ac:graphicFrameMkLst>
            <pc:docMk/>
            <pc:sldMk cId="1284773977" sldId="356"/>
            <ac:graphicFrameMk id="39" creationId="{E5451578-5566-4762-83E7-42C2843E0828}"/>
          </ac:graphicFrameMkLst>
        </pc:graphicFrameChg>
        <pc:cxnChg chg="ord">
          <ac:chgData name="William Grey" userId="37b73424-c081-4fc2-b1af-363f4f3fd4f3" providerId="ADAL" clId="{0063AA8B-9C41-459A-8ABE-22C523E65E4B}" dt="2022-12-20T12:36:44.354" v="3531" actId="167"/>
          <ac:cxnSpMkLst>
            <pc:docMk/>
            <pc:sldMk cId="1284773977" sldId="356"/>
            <ac:cxnSpMk id="14" creationId="{1FB1F257-8EEF-4756-BC0C-86B1E9C30744}"/>
          </ac:cxnSpMkLst>
        </pc:cxnChg>
        <pc:cxnChg chg="ord">
          <ac:chgData name="William Grey" userId="37b73424-c081-4fc2-b1af-363f4f3fd4f3" providerId="ADAL" clId="{0063AA8B-9C41-459A-8ABE-22C523E65E4B}" dt="2022-12-20T12:36:44.354" v="3531" actId="167"/>
          <ac:cxnSpMkLst>
            <pc:docMk/>
            <pc:sldMk cId="1284773977" sldId="356"/>
            <ac:cxnSpMk id="21" creationId="{EA79BE80-3ECB-484C-9257-A3D9F0D5453B}"/>
          </ac:cxnSpMkLst>
        </pc:cxnChg>
      </pc:sldChg>
      <pc:sldChg chg="modSp add mod">
        <pc:chgData name="William Grey" userId="37b73424-c081-4fc2-b1af-363f4f3fd4f3" providerId="ADAL" clId="{0063AA8B-9C41-459A-8ABE-22C523E65E4B}" dt="2022-12-20T12:41:15.870" v="3564" actId="207"/>
        <pc:sldMkLst>
          <pc:docMk/>
          <pc:sldMk cId="1086771327" sldId="357"/>
        </pc:sldMkLst>
        <pc:spChg chg="mod">
          <ac:chgData name="William Grey" userId="37b73424-c081-4fc2-b1af-363f4f3fd4f3" providerId="ADAL" clId="{0063AA8B-9C41-459A-8ABE-22C523E65E4B}" dt="2022-12-20T12:36:58.147" v="3532" actId="207"/>
          <ac:spMkLst>
            <pc:docMk/>
            <pc:sldMk cId="1086771327" sldId="357"/>
            <ac:spMk id="6" creationId="{0257FC24-2C1C-4733-B0D3-A4526DE560D4}"/>
          </ac:spMkLst>
        </pc:spChg>
        <pc:spChg chg="mod">
          <ac:chgData name="William Grey" userId="37b73424-c081-4fc2-b1af-363f4f3fd4f3" providerId="ADAL" clId="{0063AA8B-9C41-459A-8ABE-22C523E65E4B}" dt="2022-12-20T12:37:06.679" v="3534" actId="207"/>
          <ac:spMkLst>
            <pc:docMk/>
            <pc:sldMk cId="1086771327" sldId="357"/>
            <ac:spMk id="7" creationId="{B8F5E7C4-6010-40F3-B326-4D0C93B6A3C4}"/>
          </ac:spMkLst>
        </pc:spChg>
        <pc:spChg chg="mod">
          <ac:chgData name="William Grey" userId="37b73424-c081-4fc2-b1af-363f4f3fd4f3" providerId="ADAL" clId="{0063AA8B-9C41-459A-8ABE-22C523E65E4B}" dt="2022-12-20T12:37:02.312" v="3533" actId="207"/>
          <ac:spMkLst>
            <pc:docMk/>
            <pc:sldMk cId="1086771327" sldId="357"/>
            <ac:spMk id="8" creationId="{E4A88EE1-D459-43F8-9A0F-317F72D959BE}"/>
          </ac:spMkLst>
        </pc:spChg>
        <pc:spChg chg="mod">
          <ac:chgData name="William Grey" userId="37b73424-c081-4fc2-b1af-363f4f3fd4f3" providerId="ADAL" clId="{0063AA8B-9C41-459A-8ABE-22C523E65E4B}" dt="2022-12-20T12:30:25.003" v="3237" actId="20577"/>
          <ac:spMkLst>
            <pc:docMk/>
            <pc:sldMk cId="1086771327" sldId="357"/>
            <ac:spMk id="37" creationId="{174EBABE-76D2-4FB1-8B9E-65C409CD77B5}"/>
          </ac:spMkLst>
        </pc:spChg>
        <pc:graphicFrameChg chg="mod modGraphic">
          <ac:chgData name="William Grey" userId="37b73424-c081-4fc2-b1af-363f4f3fd4f3" providerId="ADAL" clId="{0063AA8B-9C41-459A-8ABE-22C523E65E4B}" dt="2022-12-20T12:41:15.870" v="3564" actId="207"/>
          <ac:graphicFrameMkLst>
            <pc:docMk/>
            <pc:sldMk cId="1086771327" sldId="357"/>
            <ac:graphicFrameMk id="39" creationId="{E5451578-5566-4762-83E7-42C2843E0828}"/>
          </ac:graphicFrameMkLst>
        </pc:graphicFrameChg>
        <pc:cxnChg chg="ord">
          <ac:chgData name="William Grey" userId="37b73424-c081-4fc2-b1af-363f4f3fd4f3" providerId="ADAL" clId="{0063AA8B-9C41-459A-8ABE-22C523E65E4B}" dt="2022-12-20T12:37:10.666" v="3535" actId="167"/>
          <ac:cxnSpMkLst>
            <pc:docMk/>
            <pc:sldMk cId="1086771327" sldId="357"/>
            <ac:cxnSpMk id="14" creationId="{1FB1F257-8EEF-4756-BC0C-86B1E9C30744}"/>
          </ac:cxnSpMkLst>
        </pc:cxnChg>
        <pc:cxnChg chg="ord">
          <ac:chgData name="William Grey" userId="37b73424-c081-4fc2-b1af-363f4f3fd4f3" providerId="ADAL" clId="{0063AA8B-9C41-459A-8ABE-22C523E65E4B}" dt="2022-12-20T12:37:14.877" v="3536" actId="167"/>
          <ac:cxnSpMkLst>
            <pc:docMk/>
            <pc:sldMk cId="1086771327" sldId="357"/>
            <ac:cxnSpMk id="21" creationId="{EA79BE80-3ECB-484C-9257-A3D9F0D5453B}"/>
          </ac:cxnSpMkLst>
        </pc:cxnChg>
      </pc:sldChg>
      <pc:sldChg chg="modSp add mod">
        <pc:chgData name="William Grey" userId="37b73424-c081-4fc2-b1af-363f4f3fd4f3" providerId="ADAL" clId="{0063AA8B-9C41-459A-8ABE-22C523E65E4B}" dt="2022-12-20T12:43:34.181" v="3622" actId="20577"/>
        <pc:sldMkLst>
          <pc:docMk/>
          <pc:sldMk cId="2735748368" sldId="358"/>
        </pc:sldMkLst>
        <pc:spChg chg="mod">
          <ac:chgData name="William Grey" userId="37b73424-c081-4fc2-b1af-363f4f3fd4f3" providerId="ADAL" clId="{0063AA8B-9C41-459A-8ABE-22C523E65E4B}" dt="2022-12-20T12:38:52.193" v="3553" actId="207"/>
          <ac:spMkLst>
            <pc:docMk/>
            <pc:sldMk cId="2735748368" sldId="358"/>
            <ac:spMk id="6" creationId="{0257FC24-2C1C-4733-B0D3-A4526DE560D4}"/>
          </ac:spMkLst>
        </pc:spChg>
        <pc:spChg chg="mod">
          <ac:chgData name="William Grey" userId="37b73424-c081-4fc2-b1af-363f4f3fd4f3" providerId="ADAL" clId="{0063AA8B-9C41-459A-8ABE-22C523E65E4B}" dt="2022-12-20T12:38:58.105" v="3554" actId="207"/>
          <ac:spMkLst>
            <pc:docMk/>
            <pc:sldMk cId="2735748368" sldId="358"/>
            <ac:spMk id="7" creationId="{B8F5E7C4-6010-40F3-B326-4D0C93B6A3C4}"/>
          </ac:spMkLst>
        </pc:spChg>
        <pc:spChg chg="mod">
          <ac:chgData name="William Grey" userId="37b73424-c081-4fc2-b1af-363f4f3fd4f3" providerId="ADAL" clId="{0063AA8B-9C41-459A-8ABE-22C523E65E4B}" dt="2022-12-20T12:39:08.993" v="3556" actId="207"/>
          <ac:spMkLst>
            <pc:docMk/>
            <pc:sldMk cId="2735748368" sldId="358"/>
            <ac:spMk id="8" creationId="{E4A88EE1-D459-43F8-9A0F-317F72D959BE}"/>
          </ac:spMkLst>
        </pc:spChg>
        <pc:spChg chg="mod">
          <ac:chgData name="William Grey" userId="37b73424-c081-4fc2-b1af-363f4f3fd4f3" providerId="ADAL" clId="{0063AA8B-9C41-459A-8ABE-22C523E65E4B}" dt="2022-12-20T12:39:15.669" v="3557" actId="207"/>
          <ac:spMkLst>
            <pc:docMk/>
            <pc:sldMk cId="2735748368" sldId="358"/>
            <ac:spMk id="11" creationId="{0F5798E8-3F4D-44BD-80BD-61D373FF048C}"/>
          </ac:spMkLst>
        </pc:spChg>
        <pc:spChg chg="mod">
          <ac:chgData name="William Grey" userId="37b73424-c081-4fc2-b1af-363f4f3fd4f3" providerId="ADAL" clId="{0063AA8B-9C41-459A-8ABE-22C523E65E4B}" dt="2022-12-20T12:33:18.137" v="3279" actId="20577"/>
          <ac:spMkLst>
            <pc:docMk/>
            <pc:sldMk cId="2735748368" sldId="358"/>
            <ac:spMk id="37" creationId="{174EBABE-76D2-4FB1-8B9E-65C409CD77B5}"/>
          </ac:spMkLst>
        </pc:spChg>
        <pc:graphicFrameChg chg="mod modGraphic">
          <ac:chgData name="William Grey" userId="37b73424-c081-4fc2-b1af-363f4f3fd4f3" providerId="ADAL" clId="{0063AA8B-9C41-459A-8ABE-22C523E65E4B}" dt="2022-12-20T12:43:34.181" v="3622" actId="20577"/>
          <ac:graphicFrameMkLst>
            <pc:docMk/>
            <pc:sldMk cId="2735748368" sldId="358"/>
            <ac:graphicFrameMk id="39" creationId="{E5451578-5566-4762-83E7-42C2843E0828}"/>
          </ac:graphicFrameMkLst>
        </pc:graphicFrameChg>
        <pc:cxnChg chg="ord">
          <ac:chgData name="William Grey" userId="37b73424-c081-4fc2-b1af-363f4f3fd4f3" providerId="ADAL" clId="{0063AA8B-9C41-459A-8ABE-22C523E65E4B}" dt="2022-12-20T12:39:22.524" v="3558" actId="167"/>
          <ac:cxnSpMkLst>
            <pc:docMk/>
            <pc:sldMk cId="2735748368" sldId="358"/>
            <ac:cxnSpMk id="13" creationId="{8E5AF5FA-7A96-45EF-AA9B-8BD5AD509797}"/>
          </ac:cxnSpMkLst>
        </pc:cxnChg>
        <pc:cxnChg chg="mod ord">
          <ac:chgData name="William Grey" userId="37b73424-c081-4fc2-b1af-363f4f3fd4f3" providerId="ADAL" clId="{0063AA8B-9C41-459A-8ABE-22C523E65E4B}" dt="2022-12-20T12:39:03.423" v="3555" actId="14100"/>
          <ac:cxnSpMkLst>
            <pc:docMk/>
            <pc:sldMk cId="2735748368" sldId="358"/>
            <ac:cxnSpMk id="14" creationId="{1FB1F257-8EEF-4756-BC0C-86B1E9C30744}"/>
          </ac:cxnSpMkLst>
        </pc:cxnChg>
        <pc:cxnChg chg="mod">
          <ac:chgData name="William Grey" userId="37b73424-c081-4fc2-b1af-363f4f3fd4f3" providerId="ADAL" clId="{0063AA8B-9C41-459A-8ABE-22C523E65E4B}" dt="2022-12-20T12:39:03.423" v="3555" actId="14100"/>
          <ac:cxnSpMkLst>
            <pc:docMk/>
            <pc:sldMk cId="2735748368" sldId="358"/>
            <ac:cxnSpMk id="17" creationId="{5087AF07-E396-4A34-9CFD-2F61F9980AD2}"/>
          </ac:cxnSpMkLst>
        </pc:cxnChg>
        <pc:cxnChg chg="mod">
          <ac:chgData name="William Grey" userId="37b73424-c081-4fc2-b1af-363f4f3fd4f3" providerId="ADAL" clId="{0063AA8B-9C41-459A-8ABE-22C523E65E4B}" dt="2022-12-20T12:39:03.423" v="3555" actId="14100"/>
          <ac:cxnSpMkLst>
            <pc:docMk/>
            <pc:sldMk cId="2735748368" sldId="358"/>
            <ac:cxnSpMk id="18" creationId="{DEE38DF2-3D11-4E1A-A9C8-B0BAFE678DD2}"/>
          </ac:cxnSpMkLst>
        </pc:cxnChg>
        <pc:cxnChg chg="ord">
          <ac:chgData name="William Grey" userId="37b73424-c081-4fc2-b1af-363f4f3fd4f3" providerId="ADAL" clId="{0063AA8B-9C41-459A-8ABE-22C523E65E4B}" dt="2022-12-20T12:37:27.218" v="3538" actId="167"/>
          <ac:cxnSpMkLst>
            <pc:docMk/>
            <pc:sldMk cId="2735748368" sldId="358"/>
            <ac:cxnSpMk id="21" creationId="{EA79BE80-3ECB-484C-9257-A3D9F0D5453B}"/>
          </ac:cxnSpMkLst>
        </pc:cxnChg>
      </pc:sldChg>
      <pc:sldChg chg="addSp delSp modSp add mod">
        <pc:chgData name="William Grey" userId="37b73424-c081-4fc2-b1af-363f4f3fd4f3" providerId="ADAL" clId="{0063AA8B-9C41-459A-8ABE-22C523E65E4B}" dt="2022-12-20T12:43:30.036" v="3621" actId="20577"/>
        <pc:sldMkLst>
          <pc:docMk/>
          <pc:sldMk cId="376720761" sldId="359"/>
        </pc:sldMkLst>
        <pc:spChg chg="del">
          <ac:chgData name="William Grey" userId="37b73424-c081-4fc2-b1af-363f4f3fd4f3" providerId="ADAL" clId="{0063AA8B-9C41-459A-8ABE-22C523E65E4B}" dt="2022-12-20T12:39:32.539" v="3559" actId="478"/>
          <ac:spMkLst>
            <pc:docMk/>
            <pc:sldMk cId="376720761" sldId="359"/>
            <ac:spMk id="6" creationId="{0257FC24-2C1C-4733-B0D3-A4526DE560D4}"/>
          </ac:spMkLst>
        </pc:spChg>
        <pc:spChg chg="del">
          <ac:chgData name="William Grey" userId="37b73424-c081-4fc2-b1af-363f4f3fd4f3" providerId="ADAL" clId="{0063AA8B-9C41-459A-8ABE-22C523E65E4B}" dt="2022-12-20T12:39:32.539" v="3559" actId="478"/>
          <ac:spMkLst>
            <pc:docMk/>
            <pc:sldMk cId="376720761" sldId="359"/>
            <ac:spMk id="7" creationId="{B8F5E7C4-6010-40F3-B326-4D0C93B6A3C4}"/>
          </ac:spMkLst>
        </pc:spChg>
        <pc:spChg chg="del">
          <ac:chgData name="William Grey" userId="37b73424-c081-4fc2-b1af-363f4f3fd4f3" providerId="ADAL" clId="{0063AA8B-9C41-459A-8ABE-22C523E65E4B}" dt="2022-12-20T12:39:32.539" v="3559" actId="478"/>
          <ac:spMkLst>
            <pc:docMk/>
            <pc:sldMk cId="376720761" sldId="359"/>
            <ac:spMk id="8" creationId="{E4A88EE1-D459-43F8-9A0F-317F72D959BE}"/>
          </ac:spMkLst>
        </pc:spChg>
        <pc:spChg chg="del">
          <ac:chgData name="William Grey" userId="37b73424-c081-4fc2-b1af-363f4f3fd4f3" providerId="ADAL" clId="{0063AA8B-9C41-459A-8ABE-22C523E65E4B}" dt="2022-12-20T12:39:32.539" v="3559" actId="478"/>
          <ac:spMkLst>
            <pc:docMk/>
            <pc:sldMk cId="376720761" sldId="359"/>
            <ac:spMk id="9" creationId="{7BBFE2C2-A8F5-4D23-A51C-501F02B879A8}"/>
          </ac:spMkLst>
        </pc:spChg>
        <pc:spChg chg="del">
          <ac:chgData name="William Grey" userId="37b73424-c081-4fc2-b1af-363f4f3fd4f3" providerId="ADAL" clId="{0063AA8B-9C41-459A-8ABE-22C523E65E4B}" dt="2022-12-20T12:39:32.539" v="3559" actId="478"/>
          <ac:spMkLst>
            <pc:docMk/>
            <pc:sldMk cId="376720761" sldId="359"/>
            <ac:spMk id="11" creationId="{0F5798E8-3F4D-44BD-80BD-61D373FF048C}"/>
          </ac:spMkLst>
        </pc:spChg>
        <pc:spChg chg="del">
          <ac:chgData name="William Grey" userId="37b73424-c081-4fc2-b1af-363f4f3fd4f3" providerId="ADAL" clId="{0063AA8B-9C41-459A-8ABE-22C523E65E4B}" dt="2022-12-20T12:39:32.539" v="3559" actId="478"/>
          <ac:spMkLst>
            <pc:docMk/>
            <pc:sldMk cId="376720761" sldId="359"/>
            <ac:spMk id="12" creationId="{04E3ED7F-7559-4C3E-8A4A-207C3117F5BC}"/>
          </ac:spMkLst>
        </pc:spChg>
        <pc:spChg chg="del">
          <ac:chgData name="William Grey" userId="37b73424-c081-4fc2-b1af-363f4f3fd4f3" providerId="ADAL" clId="{0063AA8B-9C41-459A-8ABE-22C523E65E4B}" dt="2022-12-20T12:39:32.539" v="3559" actId="478"/>
          <ac:spMkLst>
            <pc:docMk/>
            <pc:sldMk cId="376720761" sldId="359"/>
            <ac:spMk id="23" creationId="{212CEF65-35EA-457D-BC8B-8D0610A9D7C2}"/>
          </ac:spMkLst>
        </pc:spChg>
        <pc:spChg chg="del">
          <ac:chgData name="William Grey" userId="37b73424-c081-4fc2-b1af-363f4f3fd4f3" providerId="ADAL" clId="{0063AA8B-9C41-459A-8ABE-22C523E65E4B}" dt="2022-12-20T12:39:32.539" v="3559" actId="478"/>
          <ac:spMkLst>
            <pc:docMk/>
            <pc:sldMk cId="376720761" sldId="359"/>
            <ac:spMk id="24" creationId="{91823C29-6A8D-4226-B629-DD373157730B}"/>
          </ac:spMkLst>
        </pc:spChg>
        <pc:spChg chg="del">
          <ac:chgData name="William Grey" userId="37b73424-c081-4fc2-b1af-363f4f3fd4f3" providerId="ADAL" clId="{0063AA8B-9C41-459A-8ABE-22C523E65E4B}" dt="2022-12-20T12:39:32.539" v="3559" actId="478"/>
          <ac:spMkLst>
            <pc:docMk/>
            <pc:sldMk cId="376720761" sldId="359"/>
            <ac:spMk id="25" creationId="{D0BA5F40-A408-43DB-865D-8B642310AFA1}"/>
          </ac:spMkLst>
        </pc:spChg>
        <pc:spChg chg="del">
          <ac:chgData name="William Grey" userId="37b73424-c081-4fc2-b1af-363f4f3fd4f3" providerId="ADAL" clId="{0063AA8B-9C41-459A-8ABE-22C523E65E4B}" dt="2022-12-20T12:39:32.539" v="3559" actId="478"/>
          <ac:spMkLst>
            <pc:docMk/>
            <pc:sldMk cId="376720761" sldId="359"/>
            <ac:spMk id="26" creationId="{6C3E7489-63C3-4D6B-8D30-3B7F93FCFFFA}"/>
          </ac:spMkLst>
        </pc:spChg>
        <pc:spChg chg="del">
          <ac:chgData name="William Grey" userId="37b73424-c081-4fc2-b1af-363f4f3fd4f3" providerId="ADAL" clId="{0063AA8B-9C41-459A-8ABE-22C523E65E4B}" dt="2022-12-20T12:39:32.539" v="3559" actId="478"/>
          <ac:spMkLst>
            <pc:docMk/>
            <pc:sldMk cId="376720761" sldId="359"/>
            <ac:spMk id="28" creationId="{FBCC7051-9BA0-474A-9BED-D389C70BAA64}"/>
          </ac:spMkLst>
        </pc:spChg>
        <pc:spChg chg="del">
          <ac:chgData name="William Grey" userId="37b73424-c081-4fc2-b1af-363f4f3fd4f3" providerId="ADAL" clId="{0063AA8B-9C41-459A-8ABE-22C523E65E4B}" dt="2022-12-20T12:39:32.539" v="3559" actId="478"/>
          <ac:spMkLst>
            <pc:docMk/>
            <pc:sldMk cId="376720761" sldId="359"/>
            <ac:spMk id="29" creationId="{774CCDF1-8B62-4B53-B80D-08D8EF609EF0}"/>
          </ac:spMkLst>
        </pc:spChg>
        <pc:spChg chg="del">
          <ac:chgData name="William Grey" userId="37b73424-c081-4fc2-b1af-363f4f3fd4f3" providerId="ADAL" clId="{0063AA8B-9C41-459A-8ABE-22C523E65E4B}" dt="2022-12-20T12:39:32.539" v="3559" actId="478"/>
          <ac:spMkLst>
            <pc:docMk/>
            <pc:sldMk cId="376720761" sldId="359"/>
            <ac:spMk id="30" creationId="{984C1803-80C3-4794-A9B1-52E372422EE3}"/>
          </ac:spMkLst>
        </pc:spChg>
        <pc:spChg chg="del">
          <ac:chgData name="William Grey" userId="37b73424-c081-4fc2-b1af-363f4f3fd4f3" providerId="ADAL" clId="{0063AA8B-9C41-459A-8ABE-22C523E65E4B}" dt="2022-12-20T12:39:32.539" v="3559" actId="478"/>
          <ac:spMkLst>
            <pc:docMk/>
            <pc:sldMk cId="376720761" sldId="359"/>
            <ac:spMk id="31" creationId="{8F17E816-19E1-41D5-81F7-B7A96CE4F845}"/>
          </ac:spMkLst>
        </pc:spChg>
        <pc:spChg chg="del">
          <ac:chgData name="William Grey" userId="37b73424-c081-4fc2-b1af-363f4f3fd4f3" providerId="ADAL" clId="{0063AA8B-9C41-459A-8ABE-22C523E65E4B}" dt="2022-12-20T12:39:32.539" v="3559" actId="478"/>
          <ac:spMkLst>
            <pc:docMk/>
            <pc:sldMk cId="376720761" sldId="359"/>
            <ac:spMk id="32" creationId="{BAD58668-C0BD-421F-8642-887D192558A0}"/>
          </ac:spMkLst>
        </pc:spChg>
        <pc:spChg chg="del">
          <ac:chgData name="William Grey" userId="37b73424-c081-4fc2-b1af-363f4f3fd4f3" providerId="ADAL" clId="{0063AA8B-9C41-459A-8ABE-22C523E65E4B}" dt="2022-12-20T12:39:32.539" v="3559" actId="478"/>
          <ac:spMkLst>
            <pc:docMk/>
            <pc:sldMk cId="376720761" sldId="359"/>
            <ac:spMk id="33" creationId="{43CD3C13-B928-4582-9268-03D7FBFBF123}"/>
          </ac:spMkLst>
        </pc:spChg>
        <pc:spChg chg="del">
          <ac:chgData name="William Grey" userId="37b73424-c081-4fc2-b1af-363f4f3fd4f3" providerId="ADAL" clId="{0063AA8B-9C41-459A-8ABE-22C523E65E4B}" dt="2022-12-20T12:39:32.539" v="3559" actId="478"/>
          <ac:spMkLst>
            <pc:docMk/>
            <pc:sldMk cId="376720761" sldId="359"/>
            <ac:spMk id="34" creationId="{43B86FBF-4A01-43F2-8F0F-0159EE4CAEE7}"/>
          </ac:spMkLst>
        </pc:spChg>
        <pc:spChg chg="del">
          <ac:chgData name="William Grey" userId="37b73424-c081-4fc2-b1af-363f4f3fd4f3" providerId="ADAL" clId="{0063AA8B-9C41-459A-8ABE-22C523E65E4B}" dt="2022-12-20T12:39:32.539" v="3559" actId="478"/>
          <ac:spMkLst>
            <pc:docMk/>
            <pc:sldMk cId="376720761" sldId="359"/>
            <ac:spMk id="35" creationId="{70B8F620-7341-46C9-96F9-CB30321A818D}"/>
          </ac:spMkLst>
        </pc:spChg>
        <pc:spChg chg="del">
          <ac:chgData name="William Grey" userId="37b73424-c081-4fc2-b1af-363f4f3fd4f3" providerId="ADAL" clId="{0063AA8B-9C41-459A-8ABE-22C523E65E4B}" dt="2022-12-20T12:39:32.539" v="3559" actId="478"/>
          <ac:spMkLst>
            <pc:docMk/>
            <pc:sldMk cId="376720761" sldId="359"/>
            <ac:spMk id="36" creationId="{849D30AD-D057-440D-AA07-96BC0FBA0E90}"/>
          </ac:spMkLst>
        </pc:spChg>
        <pc:spChg chg="mod">
          <ac:chgData name="William Grey" userId="37b73424-c081-4fc2-b1af-363f4f3fd4f3" providerId="ADAL" clId="{0063AA8B-9C41-459A-8ABE-22C523E65E4B}" dt="2022-12-20T12:35:56.244" v="3519" actId="1076"/>
          <ac:spMkLst>
            <pc:docMk/>
            <pc:sldMk cId="376720761" sldId="359"/>
            <ac:spMk id="37" creationId="{174EBABE-76D2-4FB1-8B9E-65C409CD77B5}"/>
          </ac:spMkLst>
        </pc:spChg>
        <pc:spChg chg="del">
          <ac:chgData name="William Grey" userId="37b73424-c081-4fc2-b1af-363f4f3fd4f3" providerId="ADAL" clId="{0063AA8B-9C41-459A-8ABE-22C523E65E4B}" dt="2022-12-20T12:39:32.539" v="3559" actId="478"/>
          <ac:spMkLst>
            <pc:docMk/>
            <pc:sldMk cId="376720761" sldId="359"/>
            <ac:spMk id="38" creationId="{D7859594-EBB2-4081-8482-94BFB9DC71B8}"/>
          </ac:spMkLst>
        </pc:spChg>
        <pc:spChg chg="del">
          <ac:chgData name="William Grey" userId="37b73424-c081-4fc2-b1af-363f4f3fd4f3" providerId="ADAL" clId="{0063AA8B-9C41-459A-8ABE-22C523E65E4B}" dt="2022-12-20T12:39:32.539" v="3559" actId="478"/>
          <ac:spMkLst>
            <pc:docMk/>
            <pc:sldMk cId="376720761" sldId="359"/>
            <ac:spMk id="41" creationId="{12AB3CEA-C8FD-47BB-A76C-A596E88A2A35}"/>
          </ac:spMkLst>
        </pc:spChg>
        <pc:spChg chg="add mod">
          <ac:chgData name="William Grey" userId="37b73424-c081-4fc2-b1af-363f4f3fd4f3" providerId="ADAL" clId="{0063AA8B-9C41-459A-8ABE-22C523E65E4B}" dt="2022-12-20T12:39:33.281" v="3560"/>
          <ac:spMkLst>
            <pc:docMk/>
            <pc:sldMk cId="376720761" sldId="359"/>
            <ac:spMk id="45" creationId="{63A777FF-6F5D-4FFD-B730-6098E0F2E764}"/>
          </ac:spMkLst>
        </pc:spChg>
        <pc:spChg chg="add mod">
          <ac:chgData name="William Grey" userId="37b73424-c081-4fc2-b1af-363f4f3fd4f3" providerId="ADAL" clId="{0063AA8B-9C41-459A-8ABE-22C523E65E4B}" dt="2022-12-20T12:39:33.281" v="3560"/>
          <ac:spMkLst>
            <pc:docMk/>
            <pc:sldMk cId="376720761" sldId="359"/>
            <ac:spMk id="46" creationId="{7D379973-AE01-45D4-B777-C34970AF8983}"/>
          </ac:spMkLst>
        </pc:spChg>
        <pc:spChg chg="add mod">
          <ac:chgData name="William Grey" userId="37b73424-c081-4fc2-b1af-363f4f3fd4f3" providerId="ADAL" clId="{0063AA8B-9C41-459A-8ABE-22C523E65E4B}" dt="2022-12-20T12:39:33.281" v="3560"/>
          <ac:spMkLst>
            <pc:docMk/>
            <pc:sldMk cId="376720761" sldId="359"/>
            <ac:spMk id="47" creationId="{A9A06C78-42BD-4470-8B02-FC157C6B2C14}"/>
          </ac:spMkLst>
        </pc:spChg>
        <pc:spChg chg="add mod">
          <ac:chgData name="William Grey" userId="37b73424-c081-4fc2-b1af-363f4f3fd4f3" providerId="ADAL" clId="{0063AA8B-9C41-459A-8ABE-22C523E65E4B}" dt="2022-12-20T12:39:33.281" v="3560"/>
          <ac:spMkLst>
            <pc:docMk/>
            <pc:sldMk cId="376720761" sldId="359"/>
            <ac:spMk id="48" creationId="{56E962C7-43CB-4524-9B7A-A200A6E1923F}"/>
          </ac:spMkLst>
        </pc:spChg>
        <pc:spChg chg="add mod">
          <ac:chgData name="William Grey" userId="37b73424-c081-4fc2-b1af-363f4f3fd4f3" providerId="ADAL" clId="{0063AA8B-9C41-459A-8ABE-22C523E65E4B}" dt="2022-12-20T12:39:33.281" v="3560"/>
          <ac:spMkLst>
            <pc:docMk/>
            <pc:sldMk cId="376720761" sldId="359"/>
            <ac:spMk id="49" creationId="{9EEE03BE-9542-48DA-A993-0E6257E3EFE0}"/>
          </ac:spMkLst>
        </pc:spChg>
        <pc:spChg chg="add mod">
          <ac:chgData name="William Grey" userId="37b73424-c081-4fc2-b1af-363f4f3fd4f3" providerId="ADAL" clId="{0063AA8B-9C41-459A-8ABE-22C523E65E4B}" dt="2022-12-20T12:39:33.281" v="3560"/>
          <ac:spMkLst>
            <pc:docMk/>
            <pc:sldMk cId="376720761" sldId="359"/>
            <ac:spMk id="50" creationId="{73877B19-4E93-4054-ADDE-991A5D51E19F}"/>
          </ac:spMkLst>
        </pc:spChg>
        <pc:spChg chg="add mod">
          <ac:chgData name="William Grey" userId="37b73424-c081-4fc2-b1af-363f4f3fd4f3" providerId="ADAL" clId="{0063AA8B-9C41-459A-8ABE-22C523E65E4B}" dt="2022-12-20T12:39:33.281" v="3560"/>
          <ac:spMkLst>
            <pc:docMk/>
            <pc:sldMk cId="376720761" sldId="359"/>
            <ac:spMk id="56" creationId="{02AB1975-7DBF-45AD-A707-0139574504FC}"/>
          </ac:spMkLst>
        </pc:spChg>
        <pc:spChg chg="add mod">
          <ac:chgData name="William Grey" userId="37b73424-c081-4fc2-b1af-363f4f3fd4f3" providerId="ADAL" clId="{0063AA8B-9C41-459A-8ABE-22C523E65E4B}" dt="2022-12-20T12:39:33.281" v="3560"/>
          <ac:spMkLst>
            <pc:docMk/>
            <pc:sldMk cId="376720761" sldId="359"/>
            <ac:spMk id="57" creationId="{942CAF8A-834E-4E33-8FA8-8B37F316BC14}"/>
          </ac:spMkLst>
        </pc:spChg>
        <pc:spChg chg="add mod">
          <ac:chgData name="William Grey" userId="37b73424-c081-4fc2-b1af-363f4f3fd4f3" providerId="ADAL" clId="{0063AA8B-9C41-459A-8ABE-22C523E65E4B}" dt="2022-12-20T12:39:33.281" v="3560"/>
          <ac:spMkLst>
            <pc:docMk/>
            <pc:sldMk cId="376720761" sldId="359"/>
            <ac:spMk id="58" creationId="{60931023-274B-4DD9-AE5C-203AE2F7D581}"/>
          </ac:spMkLst>
        </pc:spChg>
        <pc:spChg chg="add mod">
          <ac:chgData name="William Grey" userId="37b73424-c081-4fc2-b1af-363f4f3fd4f3" providerId="ADAL" clId="{0063AA8B-9C41-459A-8ABE-22C523E65E4B}" dt="2022-12-20T12:39:33.281" v="3560"/>
          <ac:spMkLst>
            <pc:docMk/>
            <pc:sldMk cId="376720761" sldId="359"/>
            <ac:spMk id="59" creationId="{8EE56D86-5CA8-443F-BEF7-34ED12F32BAA}"/>
          </ac:spMkLst>
        </pc:spChg>
        <pc:spChg chg="add mod">
          <ac:chgData name="William Grey" userId="37b73424-c081-4fc2-b1af-363f4f3fd4f3" providerId="ADAL" clId="{0063AA8B-9C41-459A-8ABE-22C523E65E4B}" dt="2022-12-20T12:39:33.281" v="3560"/>
          <ac:spMkLst>
            <pc:docMk/>
            <pc:sldMk cId="376720761" sldId="359"/>
            <ac:spMk id="60" creationId="{D39461EE-C213-456B-9227-8F873DED152C}"/>
          </ac:spMkLst>
        </pc:spChg>
        <pc:spChg chg="add mod">
          <ac:chgData name="William Grey" userId="37b73424-c081-4fc2-b1af-363f4f3fd4f3" providerId="ADAL" clId="{0063AA8B-9C41-459A-8ABE-22C523E65E4B}" dt="2022-12-20T12:39:33.281" v="3560"/>
          <ac:spMkLst>
            <pc:docMk/>
            <pc:sldMk cId="376720761" sldId="359"/>
            <ac:spMk id="61" creationId="{5BDE6144-898D-453E-A197-7FBBED266F3A}"/>
          </ac:spMkLst>
        </pc:spChg>
        <pc:spChg chg="add mod">
          <ac:chgData name="William Grey" userId="37b73424-c081-4fc2-b1af-363f4f3fd4f3" providerId="ADAL" clId="{0063AA8B-9C41-459A-8ABE-22C523E65E4B}" dt="2022-12-20T12:39:33.281" v="3560"/>
          <ac:spMkLst>
            <pc:docMk/>
            <pc:sldMk cId="376720761" sldId="359"/>
            <ac:spMk id="62" creationId="{06600F30-90F4-407E-BFF3-E7C3C7C850DB}"/>
          </ac:spMkLst>
        </pc:spChg>
        <pc:spChg chg="add mod">
          <ac:chgData name="William Grey" userId="37b73424-c081-4fc2-b1af-363f4f3fd4f3" providerId="ADAL" clId="{0063AA8B-9C41-459A-8ABE-22C523E65E4B}" dt="2022-12-20T12:39:33.281" v="3560"/>
          <ac:spMkLst>
            <pc:docMk/>
            <pc:sldMk cId="376720761" sldId="359"/>
            <ac:spMk id="63" creationId="{ED43E996-842E-4BF9-A7C7-A223DCA38734}"/>
          </ac:spMkLst>
        </pc:spChg>
        <pc:spChg chg="add mod">
          <ac:chgData name="William Grey" userId="37b73424-c081-4fc2-b1af-363f4f3fd4f3" providerId="ADAL" clId="{0063AA8B-9C41-459A-8ABE-22C523E65E4B}" dt="2022-12-20T12:39:33.281" v="3560"/>
          <ac:spMkLst>
            <pc:docMk/>
            <pc:sldMk cId="376720761" sldId="359"/>
            <ac:spMk id="64" creationId="{2A47A384-3C45-42BE-B929-8EA3A17E03F7}"/>
          </ac:spMkLst>
        </pc:spChg>
        <pc:spChg chg="add mod">
          <ac:chgData name="William Grey" userId="37b73424-c081-4fc2-b1af-363f4f3fd4f3" providerId="ADAL" clId="{0063AA8B-9C41-459A-8ABE-22C523E65E4B}" dt="2022-12-20T12:39:33.281" v="3560"/>
          <ac:spMkLst>
            <pc:docMk/>
            <pc:sldMk cId="376720761" sldId="359"/>
            <ac:spMk id="65" creationId="{74B2BD10-5116-4FA0-BF84-9B9C89D1A3DE}"/>
          </ac:spMkLst>
        </pc:spChg>
        <pc:spChg chg="add mod">
          <ac:chgData name="William Grey" userId="37b73424-c081-4fc2-b1af-363f4f3fd4f3" providerId="ADAL" clId="{0063AA8B-9C41-459A-8ABE-22C523E65E4B}" dt="2022-12-20T12:39:33.281" v="3560"/>
          <ac:spMkLst>
            <pc:docMk/>
            <pc:sldMk cId="376720761" sldId="359"/>
            <ac:spMk id="66" creationId="{3EB9E042-A076-4163-9B25-0E643DD50D1D}"/>
          </ac:spMkLst>
        </pc:spChg>
        <pc:spChg chg="add mod">
          <ac:chgData name="William Grey" userId="37b73424-c081-4fc2-b1af-363f4f3fd4f3" providerId="ADAL" clId="{0063AA8B-9C41-459A-8ABE-22C523E65E4B}" dt="2022-12-20T12:39:33.281" v="3560"/>
          <ac:spMkLst>
            <pc:docMk/>
            <pc:sldMk cId="376720761" sldId="359"/>
            <ac:spMk id="67" creationId="{2236B804-43B5-4B62-9728-CFC850418D2B}"/>
          </ac:spMkLst>
        </pc:spChg>
        <pc:spChg chg="add mod">
          <ac:chgData name="William Grey" userId="37b73424-c081-4fc2-b1af-363f4f3fd4f3" providerId="ADAL" clId="{0063AA8B-9C41-459A-8ABE-22C523E65E4B}" dt="2022-12-20T12:39:33.281" v="3560"/>
          <ac:spMkLst>
            <pc:docMk/>
            <pc:sldMk cId="376720761" sldId="359"/>
            <ac:spMk id="68" creationId="{AED22E27-D14F-4A88-B797-0D461AFCE3F1}"/>
          </ac:spMkLst>
        </pc:spChg>
        <pc:spChg chg="add mod">
          <ac:chgData name="William Grey" userId="37b73424-c081-4fc2-b1af-363f4f3fd4f3" providerId="ADAL" clId="{0063AA8B-9C41-459A-8ABE-22C523E65E4B}" dt="2022-12-20T12:39:33.281" v="3560"/>
          <ac:spMkLst>
            <pc:docMk/>
            <pc:sldMk cId="376720761" sldId="359"/>
            <ac:spMk id="69" creationId="{6AAF79CE-209B-43C4-A011-6993402180FE}"/>
          </ac:spMkLst>
        </pc:spChg>
        <pc:spChg chg="add mod">
          <ac:chgData name="William Grey" userId="37b73424-c081-4fc2-b1af-363f4f3fd4f3" providerId="ADAL" clId="{0063AA8B-9C41-459A-8ABE-22C523E65E4B}" dt="2022-12-20T12:39:33.281" v="3560"/>
          <ac:spMkLst>
            <pc:docMk/>
            <pc:sldMk cId="376720761" sldId="359"/>
            <ac:spMk id="71" creationId="{1755E96C-50C5-4E0A-87B8-8C3AD7B83DA2}"/>
          </ac:spMkLst>
        </pc:spChg>
        <pc:graphicFrameChg chg="modGraphic">
          <ac:chgData name="William Grey" userId="37b73424-c081-4fc2-b1af-363f4f3fd4f3" providerId="ADAL" clId="{0063AA8B-9C41-459A-8ABE-22C523E65E4B}" dt="2022-12-20T12:43:30.036" v="3621" actId="20577"/>
          <ac:graphicFrameMkLst>
            <pc:docMk/>
            <pc:sldMk cId="376720761" sldId="359"/>
            <ac:graphicFrameMk id="39" creationId="{E5451578-5566-4762-83E7-42C2843E0828}"/>
          </ac:graphicFrameMkLst>
        </pc:graphicFrameChg>
        <pc:cxnChg chg="del">
          <ac:chgData name="William Grey" userId="37b73424-c081-4fc2-b1af-363f4f3fd4f3" providerId="ADAL" clId="{0063AA8B-9C41-459A-8ABE-22C523E65E4B}" dt="2022-12-20T12:39:32.539" v="3559" actId="478"/>
          <ac:cxnSpMkLst>
            <pc:docMk/>
            <pc:sldMk cId="376720761" sldId="359"/>
            <ac:cxnSpMk id="13" creationId="{8E5AF5FA-7A96-45EF-AA9B-8BD5AD509797}"/>
          </ac:cxnSpMkLst>
        </pc:cxnChg>
        <pc:cxnChg chg="del mod ord">
          <ac:chgData name="William Grey" userId="37b73424-c081-4fc2-b1af-363f4f3fd4f3" providerId="ADAL" clId="{0063AA8B-9C41-459A-8ABE-22C523E65E4B}" dt="2022-12-20T12:39:32.539" v="3559" actId="478"/>
          <ac:cxnSpMkLst>
            <pc:docMk/>
            <pc:sldMk cId="376720761" sldId="359"/>
            <ac:cxnSpMk id="14" creationId="{1FB1F257-8EEF-4756-BC0C-86B1E9C30744}"/>
          </ac:cxnSpMkLst>
        </pc:cxnChg>
        <pc:cxnChg chg="del mod">
          <ac:chgData name="William Grey" userId="37b73424-c081-4fc2-b1af-363f4f3fd4f3" providerId="ADAL" clId="{0063AA8B-9C41-459A-8ABE-22C523E65E4B}" dt="2022-12-20T12:39:32.539" v="3559" actId="478"/>
          <ac:cxnSpMkLst>
            <pc:docMk/>
            <pc:sldMk cId="376720761" sldId="359"/>
            <ac:cxnSpMk id="15" creationId="{3E062266-8F94-44EA-8974-F5B404C08EA3}"/>
          </ac:cxnSpMkLst>
        </pc:cxnChg>
        <pc:cxnChg chg="del mod">
          <ac:chgData name="William Grey" userId="37b73424-c081-4fc2-b1af-363f4f3fd4f3" providerId="ADAL" clId="{0063AA8B-9C41-459A-8ABE-22C523E65E4B}" dt="2022-12-20T12:39:32.539" v="3559" actId="478"/>
          <ac:cxnSpMkLst>
            <pc:docMk/>
            <pc:sldMk cId="376720761" sldId="359"/>
            <ac:cxnSpMk id="17" creationId="{5087AF07-E396-4A34-9CFD-2F61F9980AD2}"/>
          </ac:cxnSpMkLst>
        </pc:cxnChg>
        <pc:cxnChg chg="del mod">
          <ac:chgData name="William Grey" userId="37b73424-c081-4fc2-b1af-363f4f3fd4f3" providerId="ADAL" clId="{0063AA8B-9C41-459A-8ABE-22C523E65E4B}" dt="2022-12-20T12:39:32.539" v="3559" actId="478"/>
          <ac:cxnSpMkLst>
            <pc:docMk/>
            <pc:sldMk cId="376720761" sldId="359"/>
            <ac:cxnSpMk id="18" creationId="{DEE38DF2-3D11-4E1A-A9C8-B0BAFE678DD2}"/>
          </ac:cxnSpMkLst>
        </pc:cxnChg>
        <pc:cxnChg chg="del mod">
          <ac:chgData name="William Grey" userId="37b73424-c081-4fc2-b1af-363f4f3fd4f3" providerId="ADAL" clId="{0063AA8B-9C41-459A-8ABE-22C523E65E4B}" dt="2022-12-20T12:39:32.539" v="3559" actId="478"/>
          <ac:cxnSpMkLst>
            <pc:docMk/>
            <pc:sldMk cId="376720761" sldId="359"/>
            <ac:cxnSpMk id="19" creationId="{1B631CA4-265D-4939-8268-76116432FEB7}"/>
          </ac:cxnSpMkLst>
        </pc:cxnChg>
        <pc:cxnChg chg="del mod ord">
          <ac:chgData name="William Grey" userId="37b73424-c081-4fc2-b1af-363f4f3fd4f3" providerId="ADAL" clId="{0063AA8B-9C41-459A-8ABE-22C523E65E4B}" dt="2022-12-20T12:39:32.539" v="3559" actId="478"/>
          <ac:cxnSpMkLst>
            <pc:docMk/>
            <pc:sldMk cId="376720761" sldId="359"/>
            <ac:cxnSpMk id="21" creationId="{EA79BE80-3ECB-484C-9257-A3D9F0D5453B}"/>
          </ac:cxnSpMkLst>
        </pc:cxnChg>
        <pc:cxnChg chg="del">
          <ac:chgData name="William Grey" userId="37b73424-c081-4fc2-b1af-363f4f3fd4f3" providerId="ADAL" clId="{0063AA8B-9C41-459A-8ABE-22C523E65E4B}" dt="2022-12-20T12:39:32.539" v="3559" actId="478"/>
          <ac:cxnSpMkLst>
            <pc:docMk/>
            <pc:sldMk cId="376720761" sldId="359"/>
            <ac:cxnSpMk id="22" creationId="{508AA987-2F02-432C-B09B-67389AC68596}"/>
          </ac:cxnSpMkLst>
        </pc:cxnChg>
        <pc:cxnChg chg="del mod">
          <ac:chgData name="William Grey" userId="37b73424-c081-4fc2-b1af-363f4f3fd4f3" providerId="ADAL" clId="{0063AA8B-9C41-459A-8ABE-22C523E65E4B}" dt="2022-12-20T12:39:32.539" v="3559" actId="478"/>
          <ac:cxnSpMkLst>
            <pc:docMk/>
            <pc:sldMk cId="376720761" sldId="359"/>
            <ac:cxnSpMk id="40" creationId="{0AD274D9-16BD-460D-8B4B-220390B3A193}"/>
          </ac:cxnSpMkLst>
        </pc:cxnChg>
        <pc:cxnChg chg="add mod">
          <ac:chgData name="William Grey" userId="37b73424-c081-4fc2-b1af-363f4f3fd4f3" providerId="ADAL" clId="{0063AA8B-9C41-459A-8ABE-22C523E65E4B}" dt="2022-12-20T12:39:33.281" v="3560"/>
          <ac:cxnSpMkLst>
            <pc:docMk/>
            <pc:sldMk cId="376720761" sldId="359"/>
            <ac:cxnSpMk id="42" creationId="{88818D0B-274C-42BF-B344-DC7FE793C9E8}"/>
          </ac:cxnSpMkLst>
        </pc:cxnChg>
        <pc:cxnChg chg="add mod">
          <ac:chgData name="William Grey" userId="37b73424-c081-4fc2-b1af-363f4f3fd4f3" providerId="ADAL" clId="{0063AA8B-9C41-459A-8ABE-22C523E65E4B}" dt="2022-12-20T12:39:33.281" v="3560"/>
          <ac:cxnSpMkLst>
            <pc:docMk/>
            <pc:sldMk cId="376720761" sldId="359"/>
            <ac:cxnSpMk id="43" creationId="{3B36D0A2-ADDF-4559-AAF8-7771C1E5AF7A}"/>
          </ac:cxnSpMkLst>
        </pc:cxnChg>
        <pc:cxnChg chg="add mod">
          <ac:chgData name="William Grey" userId="37b73424-c081-4fc2-b1af-363f4f3fd4f3" providerId="ADAL" clId="{0063AA8B-9C41-459A-8ABE-22C523E65E4B}" dt="2022-12-20T12:39:33.281" v="3560"/>
          <ac:cxnSpMkLst>
            <pc:docMk/>
            <pc:sldMk cId="376720761" sldId="359"/>
            <ac:cxnSpMk id="44" creationId="{1F4E41D1-833F-439E-9A52-69EE80EB9D15}"/>
          </ac:cxnSpMkLst>
        </pc:cxnChg>
        <pc:cxnChg chg="add mod">
          <ac:chgData name="William Grey" userId="37b73424-c081-4fc2-b1af-363f4f3fd4f3" providerId="ADAL" clId="{0063AA8B-9C41-459A-8ABE-22C523E65E4B}" dt="2022-12-20T12:39:33.281" v="3560"/>
          <ac:cxnSpMkLst>
            <pc:docMk/>
            <pc:sldMk cId="376720761" sldId="359"/>
            <ac:cxnSpMk id="51" creationId="{3EFE4D9B-ABED-4194-9FC3-F28B44CB92B7}"/>
          </ac:cxnSpMkLst>
        </pc:cxnChg>
        <pc:cxnChg chg="add mod">
          <ac:chgData name="William Grey" userId="37b73424-c081-4fc2-b1af-363f4f3fd4f3" providerId="ADAL" clId="{0063AA8B-9C41-459A-8ABE-22C523E65E4B}" dt="2022-12-20T12:39:33.281" v="3560"/>
          <ac:cxnSpMkLst>
            <pc:docMk/>
            <pc:sldMk cId="376720761" sldId="359"/>
            <ac:cxnSpMk id="52" creationId="{8E17B91C-5716-44FE-978D-7CDD3FE8B726}"/>
          </ac:cxnSpMkLst>
        </pc:cxnChg>
        <pc:cxnChg chg="add mod">
          <ac:chgData name="William Grey" userId="37b73424-c081-4fc2-b1af-363f4f3fd4f3" providerId="ADAL" clId="{0063AA8B-9C41-459A-8ABE-22C523E65E4B}" dt="2022-12-20T12:39:33.281" v="3560"/>
          <ac:cxnSpMkLst>
            <pc:docMk/>
            <pc:sldMk cId="376720761" sldId="359"/>
            <ac:cxnSpMk id="53" creationId="{1AA02931-B924-402C-B9EA-058D86F974A7}"/>
          </ac:cxnSpMkLst>
        </pc:cxnChg>
        <pc:cxnChg chg="add mod">
          <ac:chgData name="William Grey" userId="37b73424-c081-4fc2-b1af-363f4f3fd4f3" providerId="ADAL" clId="{0063AA8B-9C41-459A-8ABE-22C523E65E4B}" dt="2022-12-20T12:39:33.281" v="3560"/>
          <ac:cxnSpMkLst>
            <pc:docMk/>
            <pc:sldMk cId="376720761" sldId="359"/>
            <ac:cxnSpMk id="54" creationId="{99B73609-1A17-4138-92E2-41769098F222}"/>
          </ac:cxnSpMkLst>
        </pc:cxnChg>
        <pc:cxnChg chg="add mod">
          <ac:chgData name="William Grey" userId="37b73424-c081-4fc2-b1af-363f4f3fd4f3" providerId="ADAL" clId="{0063AA8B-9C41-459A-8ABE-22C523E65E4B}" dt="2022-12-20T12:39:33.281" v="3560"/>
          <ac:cxnSpMkLst>
            <pc:docMk/>
            <pc:sldMk cId="376720761" sldId="359"/>
            <ac:cxnSpMk id="55" creationId="{9093B1FF-C0EB-4B0E-B225-B449FACA34A5}"/>
          </ac:cxnSpMkLst>
        </pc:cxnChg>
        <pc:cxnChg chg="add mod">
          <ac:chgData name="William Grey" userId="37b73424-c081-4fc2-b1af-363f4f3fd4f3" providerId="ADAL" clId="{0063AA8B-9C41-459A-8ABE-22C523E65E4B}" dt="2022-12-20T12:39:33.281" v="3560"/>
          <ac:cxnSpMkLst>
            <pc:docMk/>
            <pc:sldMk cId="376720761" sldId="359"/>
            <ac:cxnSpMk id="70" creationId="{BDF1D8FD-7DA5-4070-B097-592BAC25C7B8}"/>
          </ac:cxnSpMkLst>
        </pc:cxnChg>
      </pc:sldChg>
      <pc:sldChg chg="modSp add mod">
        <pc:chgData name="William Grey" userId="37b73424-c081-4fc2-b1af-363f4f3fd4f3" providerId="ADAL" clId="{0063AA8B-9C41-459A-8ABE-22C523E65E4B}" dt="2022-12-20T12:56:26.432" v="3785" actId="20577"/>
        <pc:sldMkLst>
          <pc:docMk/>
          <pc:sldMk cId="3888373026" sldId="360"/>
        </pc:sldMkLst>
        <pc:spChg chg="mod">
          <ac:chgData name="William Grey" userId="37b73424-c081-4fc2-b1af-363f4f3fd4f3" providerId="ADAL" clId="{0063AA8B-9C41-459A-8ABE-22C523E65E4B}" dt="2022-12-20T12:48:26.704" v="3711" actId="255"/>
          <ac:spMkLst>
            <pc:docMk/>
            <pc:sldMk cId="3888373026" sldId="360"/>
            <ac:spMk id="10" creationId="{00000000-0000-0000-0000-000000000000}"/>
          </ac:spMkLst>
        </pc:spChg>
        <pc:spChg chg="mod">
          <ac:chgData name="William Grey" userId="37b73424-c081-4fc2-b1af-363f4f3fd4f3" providerId="ADAL" clId="{0063AA8B-9C41-459A-8ABE-22C523E65E4B}" dt="2022-12-20T12:56:21.645" v="3783" actId="20577"/>
          <ac:spMkLst>
            <pc:docMk/>
            <pc:sldMk cId="3888373026" sldId="360"/>
            <ac:spMk id="40" creationId="{00000000-0000-0000-0000-000000000000}"/>
          </ac:spMkLst>
        </pc:spChg>
        <pc:spChg chg="mod">
          <ac:chgData name="William Grey" userId="37b73424-c081-4fc2-b1af-363f4f3fd4f3" providerId="ADAL" clId="{0063AA8B-9C41-459A-8ABE-22C523E65E4B}" dt="2022-12-20T12:56:26.432" v="3785" actId="20577"/>
          <ac:spMkLst>
            <pc:docMk/>
            <pc:sldMk cId="3888373026" sldId="360"/>
            <ac:spMk id="49" creationId="{00000000-0000-0000-0000-000000000000}"/>
          </ac:spMkLst>
        </pc:spChg>
        <pc:graphicFrameChg chg="modGraphic">
          <ac:chgData name="William Grey" userId="37b73424-c081-4fc2-b1af-363f4f3fd4f3" providerId="ADAL" clId="{0063AA8B-9C41-459A-8ABE-22C523E65E4B}" dt="2022-12-20T12:48:13.343" v="3701" actId="2164"/>
          <ac:graphicFrameMkLst>
            <pc:docMk/>
            <pc:sldMk cId="3888373026" sldId="360"/>
            <ac:graphicFrameMk id="32" creationId="{D9BA9EEB-91B5-4604-9E97-A1B3988278B6}"/>
          </ac:graphicFrameMkLst>
        </pc:graphicFrameChg>
      </pc:sldChg>
    </pc:docChg>
  </pc:docChgLst>
  <pc:docChgLst>
    <pc:chgData name="William Grey" userId="37b73424-c081-4fc2-b1af-363f4f3fd4f3" providerId="ADAL" clId="{3D9BC234-11D4-495F-9799-9EA0B41975C1}"/>
    <pc:docChg chg="modSld">
      <pc:chgData name="William Grey" userId="37b73424-c081-4fc2-b1af-363f4f3fd4f3" providerId="ADAL" clId="{3D9BC234-11D4-495F-9799-9EA0B41975C1}" dt="2020-03-08T21:22:31.968" v="5" actId="1076"/>
      <pc:docMkLst>
        <pc:docMk/>
      </pc:docMkLst>
      <pc:sldChg chg="addSp modSp mod">
        <pc:chgData name="William Grey" userId="37b73424-c081-4fc2-b1af-363f4f3fd4f3" providerId="ADAL" clId="{3D9BC234-11D4-495F-9799-9EA0B41975C1}" dt="2020-03-08T21:22:31.968" v="5" actId="1076"/>
        <pc:sldMkLst>
          <pc:docMk/>
          <pc:sldMk cId="316929355" sldId="318"/>
        </pc:sldMkLst>
        <pc:spChg chg="add mod ord">
          <ac:chgData name="William Grey" userId="37b73424-c081-4fc2-b1af-363f4f3fd4f3" providerId="ADAL" clId="{3D9BC234-11D4-495F-9799-9EA0B41975C1}" dt="2020-03-08T21:22:31.968" v="5" actId="1076"/>
          <ac:spMkLst>
            <pc:docMk/>
            <pc:sldMk cId="316929355" sldId="318"/>
            <ac:spMk id="30" creationId="{03661543-5F8A-441A-8C05-AB76A5E248D6}"/>
          </ac:spMkLst>
        </pc:spChg>
      </pc:sldChg>
    </pc:docChg>
  </pc:docChgLst>
  <pc:docChgLst>
    <pc:chgData name="William Grey" userId="37b73424-c081-4fc2-b1af-363f4f3fd4f3" providerId="ADAL" clId="{4E357D92-1EF4-42D1-A41C-28315F726272}"/>
    <pc:docChg chg="custSel addSld modSld">
      <pc:chgData name="William Grey" userId="37b73424-c081-4fc2-b1af-363f4f3fd4f3" providerId="ADAL" clId="{4E357D92-1EF4-42D1-A41C-28315F726272}" dt="2021-05-19T10:19:07.920" v="74" actId="20577"/>
      <pc:docMkLst>
        <pc:docMk/>
      </pc:docMkLst>
      <pc:sldChg chg="modSp add mod">
        <pc:chgData name="William Grey" userId="37b73424-c081-4fc2-b1af-363f4f3fd4f3" providerId="ADAL" clId="{4E357D92-1EF4-42D1-A41C-28315F726272}" dt="2021-05-19T09:27:31.736" v="43" actId="20577"/>
        <pc:sldMkLst>
          <pc:docMk/>
          <pc:sldMk cId="3591810721" sldId="328"/>
        </pc:sldMkLst>
        <pc:graphicFrameChg chg="modGraphic">
          <ac:chgData name="William Grey" userId="37b73424-c081-4fc2-b1af-363f4f3fd4f3" providerId="ADAL" clId="{4E357D92-1EF4-42D1-A41C-28315F726272}" dt="2021-05-19T09:27:31.736" v="43" actId="20577"/>
          <ac:graphicFrameMkLst>
            <pc:docMk/>
            <pc:sldMk cId="3591810721" sldId="328"/>
            <ac:graphicFrameMk id="4" creationId="{FA815E3F-9A7A-4D8E-9BC3-577A0B514A23}"/>
          </ac:graphicFrameMkLst>
        </pc:graphicFrameChg>
      </pc:sldChg>
      <pc:sldChg chg="delSp modSp add mod">
        <pc:chgData name="William Grey" userId="37b73424-c081-4fc2-b1af-363f4f3fd4f3" providerId="ADAL" clId="{4E357D92-1EF4-42D1-A41C-28315F726272}" dt="2021-05-19T10:19:07.920" v="74" actId="20577"/>
        <pc:sldMkLst>
          <pc:docMk/>
          <pc:sldMk cId="1320463186" sldId="329"/>
        </pc:sldMkLst>
        <pc:spChg chg="del">
          <ac:chgData name="William Grey" userId="37b73424-c081-4fc2-b1af-363f4f3fd4f3" providerId="ADAL" clId="{4E357D92-1EF4-42D1-A41C-28315F726272}" dt="2021-05-19T10:15:16.800" v="45" actId="478"/>
          <ac:spMkLst>
            <pc:docMk/>
            <pc:sldMk cId="1320463186" sldId="329"/>
            <ac:spMk id="7" creationId="{2C2ECD2F-5DB6-4E85-B7AF-0238B2096403}"/>
          </ac:spMkLst>
        </pc:spChg>
        <pc:spChg chg="mod">
          <ac:chgData name="William Grey" userId="37b73424-c081-4fc2-b1af-363f4f3fd4f3" providerId="ADAL" clId="{4E357D92-1EF4-42D1-A41C-28315F726272}" dt="2021-05-19T10:16:26.412" v="48" actId="1076"/>
          <ac:spMkLst>
            <pc:docMk/>
            <pc:sldMk cId="1320463186" sldId="329"/>
            <ac:spMk id="9" creationId="{6DFD6907-BD63-4AC8-9994-58B0D7CCD9B1}"/>
          </ac:spMkLst>
        </pc:spChg>
        <pc:graphicFrameChg chg="modGraphic">
          <ac:chgData name="William Grey" userId="37b73424-c081-4fc2-b1af-363f4f3fd4f3" providerId="ADAL" clId="{4E357D92-1EF4-42D1-A41C-28315F726272}" dt="2021-05-19T10:19:07.920" v="74" actId="20577"/>
          <ac:graphicFrameMkLst>
            <pc:docMk/>
            <pc:sldMk cId="1320463186" sldId="329"/>
            <ac:graphicFrameMk id="4" creationId="{19BA49AD-C382-450C-8F8F-5CDBCF1BBD22}"/>
          </ac:graphicFrameMkLst>
        </pc:graphicFrameChg>
      </pc:sldChg>
    </pc:docChg>
  </pc:docChgLst>
  <pc:docChgLst>
    <pc:chgData name="William Grey" userId="37b73424-c081-4fc2-b1af-363f4f3fd4f3" providerId="ADAL" clId="{00F1EC23-352C-4BAB-B7A7-047026680D2F}"/>
    <pc:docChg chg="custSel modSld">
      <pc:chgData name="William Grey" userId="37b73424-c081-4fc2-b1af-363f4f3fd4f3" providerId="ADAL" clId="{00F1EC23-352C-4BAB-B7A7-047026680D2F}" dt="2022-12-15T15:38:37.869" v="10" actId="27636"/>
      <pc:docMkLst>
        <pc:docMk/>
      </pc:docMkLst>
      <pc:sldChg chg="modSp">
        <pc:chgData name="William Grey" userId="37b73424-c081-4fc2-b1af-363f4f3fd4f3" providerId="ADAL" clId="{00F1EC23-352C-4BAB-B7A7-047026680D2F}" dt="2022-12-15T15:38:37.696" v="0"/>
        <pc:sldMkLst>
          <pc:docMk/>
          <pc:sldMk cId="222047521" sldId="280"/>
        </pc:sldMkLst>
        <pc:spChg chg="mod">
          <ac:chgData name="William Grey" userId="37b73424-c081-4fc2-b1af-363f4f3fd4f3" providerId="ADAL" clId="{00F1EC23-352C-4BAB-B7A7-047026680D2F}" dt="2022-12-15T15:38:37.696" v="0"/>
          <ac:spMkLst>
            <pc:docMk/>
            <pc:sldMk cId="222047521" sldId="280"/>
            <ac:spMk id="2" creationId="{00000000-0000-0000-0000-000000000000}"/>
          </ac:spMkLst>
        </pc:spChg>
        <pc:spChg chg="mod">
          <ac:chgData name="William Grey" userId="37b73424-c081-4fc2-b1af-363f4f3fd4f3" providerId="ADAL" clId="{00F1EC23-352C-4BAB-B7A7-047026680D2F}" dt="2022-12-15T15:38:37.696" v="0"/>
          <ac:spMkLst>
            <pc:docMk/>
            <pc:sldMk cId="222047521" sldId="280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00F1EC23-352C-4BAB-B7A7-047026680D2F}" dt="2022-12-15T15:38:37.804" v="2" actId="27636"/>
        <pc:sldMkLst>
          <pc:docMk/>
          <pc:sldMk cId="3110302364" sldId="312"/>
        </pc:sldMkLst>
        <pc:spChg chg="mod">
          <ac:chgData name="William Grey" userId="37b73424-c081-4fc2-b1af-363f4f3fd4f3" providerId="ADAL" clId="{00F1EC23-352C-4BAB-B7A7-047026680D2F}" dt="2022-12-15T15:38:37.804" v="2" actId="27636"/>
          <ac:spMkLst>
            <pc:docMk/>
            <pc:sldMk cId="3110302364" sldId="312"/>
            <ac:spMk id="2" creationId="{00000000-0000-0000-0000-000000000000}"/>
          </ac:spMkLst>
        </pc:spChg>
        <pc:spChg chg="mod">
          <ac:chgData name="William Grey" userId="37b73424-c081-4fc2-b1af-363f4f3fd4f3" providerId="ADAL" clId="{00F1EC23-352C-4BAB-B7A7-047026680D2F}" dt="2022-12-15T15:38:37.696" v="0"/>
          <ac:spMkLst>
            <pc:docMk/>
            <pc:sldMk cId="3110302364" sldId="312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00F1EC23-352C-4BAB-B7A7-047026680D2F}" dt="2022-12-15T15:38:37.818" v="4" actId="27636"/>
        <pc:sldMkLst>
          <pc:docMk/>
          <pc:sldMk cId="920204435" sldId="313"/>
        </pc:sldMkLst>
        <pc:spChg chg="mod">
          <ac:chgData name="William Grey" userId="37b73424-c081-4fc2-b1af-363f4f3fd4f3" providerId="ADAL" clId="{00F1EC23-352C-4BAB-B7A7-047026680D2F}" dt="2022-12-15T15:38:37.818" v="4" actId="27636"/>
          <ac:spMkLst>
            <pc:docMk/>
            <pc:sldMk cId="920204435" sldId="313"/>
            <ac:spMk id="10" creationId="{00000000-0000-0000-0000-000000000000}"/>
          </ac:spMkLst>
        </pc:spChg>
      </pc:sldChg>
      <pc:sldChg chg="modSp mod">
        <pc:chgData name="William Grey" userId="37b73424-c081-4fc2-b1af-363f4f3fd4f3" providerId="ADAL" clId="{00F1EC23-352C-4BAB-B7A7-047026680D2F}" dt="2022-12-15T15:38:37.833" v="5" actId="27636"/>
        <pc:sldMkLst>
          <pc:docMk/>
          <pc:sldMk cId="2410377388" sldId="320"/>
        </pc:sldMkLst>
        <pc:spChg chg="mod">
          <ac:chgData name="William Grey" userId="37b73424-c081-4fc2-b1af-363f4f3fd4f3" providerId="ADAL" clId="{00F1EC23-352C-4BAB-B7A7-047026680D2F}" dt="2022-12-15T15:38:37.833" v="5" actId="27636"/>
          <ac:spMkLst>
            <pc:docMk/>
            <pc:sldMk cId="2410377388" sldId="320"/>
            <ac:spMk id="2" creationId="{C40C6C5E-2FE2-4763-BE85-6771993FCAE2}"/>
          </ac:spMkLst>
        </pc:spChg>
      </pc:sldChg>
      <pc:sldChg chg="modSp mod">
        <pc:chgData name="William Grey" userId="37b73424-c081-4fc2-b1af-363f4f3fd4f3" providerId="ADAL" clId="{00F1EC23-352C-4BAB-B7A7-047026680D2F}" dt="2022-12-15T15:38:37.858" v="8" actId="27636"/>
        <pc:sldMkLst>
          <pc:docMk/>
          <pc:sldMk cId="3059735786" sldId="322"/>
        </pc:sldMkLst>
        <pc:spChg chg="mod">
          <ac:chgData name="William Grey" userId="37b73424-c081-4fc2-b1af-363f4f3fd4f3" providerId="ADAL" clId="{00F1EC23-352C-4BAB-B7A7-047026680D2F}" dt="2022-12-15T15:38:37.858" v="8" actId="27636"/>
          <ac:spMkLst>
            <pc:docMk/>
            <pc:sldMk cId="3059735786" sldId="322"/>
            <ac:spMk id="2" creationId="{E014EC0E-1FE1-4482-A612-DADB92DF168A}"/>
          </ac:spMkLst>
        </pc:spChg>
      </pc:sldChg>
      <pc:sldChg chg="modSp mod">
        <pc:chgData name="William Grey" userId="37b73424-c081-4fc2-b1af-363f4f3fd4f3" providerId="ADAL" clId="{00F1EC23-352C-4BAB-B7A7-047026680D2F}" dt="2022-12-15T15:38:37.869" v="10" actId="27636"/>
        <pc:sldMkLst>
          <pc:docMk/>
          <pc:sldMk cId="2597340590" sldId="323"/>
        </pc:sldMkLst>
        <pc:spChg chg="mod">
          <ac:chgData name="William Grey" userId="37b73424-c081-4fc2-b1af-363f4f3fd4f3" providerId="ADAL" clId="{00F1EC23-352C-4BAB-B7A7-047026680D2F}" dt="2022-12-15T15:38:37.869" v="10" actId="27636"/>
          <ac:spMkLst>
            <pc:docMk/>
            <pc:sldMk cId="2597340590" sldId="323"/>
            <ac:spMk id="2" creationId="{52D55562-0533-4CDA-ADAD-0C3CF4891C02}"/>
          </ac:spMkLst>
        </pc:spChg>
        <pc:spChg chg="mod">
          <ac:chgData name="William Grey" userId="37b73424-c081-4fc2-b1af-363f4f3fd4f3" providerId="ADAL" clId="{00F1EC23-352C-4BAB-B7A7-047026680D2F}" dt="2022-12-15T15:38:37.696" v="0"/>
          <ac:spMkLst>
            <pc:docMk/>
            <pc:sldMk cId="2597340590" sldId="323"/>
            <ac:spMk id="3" creationId="{6AAAF463-5827-4A66-ABB4-2740F6C950F1}"/>
          </ac:spMkLst>
        </pc:spChg>
      </pc:sldChg>
      <pc:sldChg chg="modSp mod">
        <pc:chgData name="William Grey" userId="37b73424-c081-4fc2-b1af-363f4f3fd4f3" providerId="ADAL" clId="{00F1EC23-352C-4BAB-B7A7-047026680D2F}" dt="2022-12-15T15:38:37.768" v="1" actId="27636"/>
        <pc:sldMkLst>
          <pc:docMk/>
          <pc:sldMk cId="1033690859" sldId="326"/>
        </pc:sldMkLst>
        <pc:spChg chg="mod">
          <ac:chgData name="William Grey" userId="37b73424-c081-4fc2-b1af-363f4f3fd4f3" providerId="ADAL" clId="{00F1EC23-352C-4BAB-B7A7-047026680D2F}" dt="2022-12-15T15:38:37.768" v="1" actId="27636"/>
          <ac:spMkLst>
            <pc:docMk/>
            <pc:sldMk cId="1033690859" sldId="326"/>
            <ac:spMk id="2" creationId="{07FDE3EA-4823-4EF8-B409-3FE87E5EDF20}"/>
          </ac:spMkLst>
        </pc:spChg>
        <pc:spChg chg="mod">
          <ac:chgData name="William Grey" userId="37b73424-c081-4fc2-b1af-363f4f3fd4f3" providerId="ADAL" clId="{00F1EC23-352C-4BAB-B7A7-047026680D2F}" dt="2022-12-15T15:38:37.696" v="0"/>
          <ac:spMkLst>
            <pc:docMk/>
            <pc:sldMk cId="1033690859" sldId="326"/>
            <ac:spMk id="3" creationId="{064FEB3E-1846-4F81-B96F-0726F0D84D0E}"/>
          </ac:spMkLst>
        </pc:spChg>
      </pc:sldChg>
      <pc:sldChg chg="modSp mod">
        <pc:chgData name="William Grey" userId="37b73424-c081-4fc2-b1af-363f4f3fd4f3" providerId="ADAL" clId="{00F1EC23-352C-4BAB-B7A7-047026680D2F}" dt="2022-12-15T15:38:37.849" v="6" actId="27636"/>
        <pc:sldMkLst>
          <pc:docMk/>
          <pc:sldMk cId="376242086" sldId="327"/>
        </pc:sldMkLst>
        <pc:spChg chg="mod">
          <ac:chgData name="William Grey" userId="37b73424-c081-4fc2-b1af-363f4f3fd4f3" providerId="ADAL" clId="{00F1EC23-352C-4BAB-B7A7-047026680D2F}" dt="2022-12-15T15:38:37.849" v="6" actId="27636"/>
          <ac:spMkLst>
            <pc:docMk/>
            <pc:sldMk cId="376242086" sldId="327"/>
            <ac:spMk id="2" creationId="{C40C6C5E-2FE2-4763-BE85-6771993FCAE2}"/>
          </ac:spMkLst>
        </pc:spChg>
        <pc:spChg chg="mod">
          <ac:chgData name="William Grey" userId="37b73424-c081-4fc2-b1af-363f4f3fd4f3" providerId="ADAL" clId="{00F1EC23-352C-4BAB-B7A7-047026680D2F}" dt="2022-12-15T15:38:37.696" v="0"/>
          <ac:spMkLst>
            <pc:docMk/>
            <pc:sldMk cId="376242086" sldId="327"/>
            <ac:spMk id="7" creationId="{2C2ECD2F-5DB6-4E85-B7AF-0238B2096403}"/>
          </ac:spMkLst>
        </pc:spChg>
      </pc:sldChg>
      <pc:sldChg chg="modSp mod">
        <pc:chgData name="William Grey" userId="37b73424-c081-4fc2-b1af-363f4f3fd4f3" providerId="ADAL" clId="{00F1EC23-352C-4BAB-B7A7-047026680D2F}" dt="2022-12-15T15:38:37.864" v="9" actId="27636"/>
        <pc:sldMkLst>
          <pc:docMk/>
          <pc:sldMk cId="3591810721" sldId="328"/>
        </pc:sldMkLst>
        <pc:spChg chg="mod">
          <ac:chgData name="William Grey" userId="37b73424-c081-4fc2-b1af-363f4f3fd4f3" providerId="ADAL" clId="{00F1EC23-352C-4BAB-B7A7-047026680D2F}" dt="2022-12-15T15:38:37.864" v="9" actId="27636"/>
          <ac:spMkLst>
            <pc:docMk/>
            <pc:sldMk cId="3591810721" sldId="328"/>
            <ac:spMk id="2" creationId="{E014EC0E-1FE1-4482-A612-DADB92DF168A}"/>
          </ac:spMkLst>
        </pc:spChg>
      </pc:sldChg>
      <pc:sldChg chg="modSp mod">
        <pc:chgData name="William Grey" userId="37b73424-c081-4fc2-b1af-363f4f3fd4f3" providerId="ADAL" clId="{00F1EC23-352C-4BAB-B7A7-047026680D2F}" dt="2022-12-15T15:38:37.854" v="7" actId="27636"/>
        <pc:sldMkLst>
          <pc:docMk/>
          <pc:sldMk cId="1320463186" sldId="329"/>
        </pc:sldMkLst>
        <pc:spChg chg="mod">
          <ac:chgData name="William Grey" userId="37b73424-c081-4fc2-b1af-363f4f3fd4f3" providerId="ADAL" clId="{00F1EC23-352C-4BAB-B7A7-047026680D2F}" dt="2022-12-15T15:38:37.854" v="7" actId="27636"/>
          <ac:spMkLst>
            <pc:docMk/>
            <pc:sldMk cId="1320463186" sldId="329"/>
            <ac:spMk id="2" creationId="{C40C6C5E-2FE2-4763-BE85-6771993FCAE2}"/>
          </ac:spMkLst>
        </pc:spChg>
      </pc:sldChg>
      <pc:sldChg chg="modSp mod">
        <pc:chgData name="William Grey" userId="37b73424-c081-4fc2-b1af-363f4f3fd4f3" providerId="ADAL" clId="{00F1EC23-352C-4BAB-B7A7-047026680D2F}" dt="2022-12-15T15:38:37.812" v="3" actId="27636"/>
        <pc:sldMkLst>
          <pc:docMk/>
          <pc:sldMk cId="3354171936" sldId="330"/>
        </pc:sldMkLst>
        <pc:spChg chg="mod">
          <ac:chgData name="William Grey" userId="37b73424-c081-4fc2-b1af-363f4f3fd4f3" providerId="ADAL" clId="{00F1EC23-352C-4BAB-B7A7-047026680D2F}" dt="2022-12-15T15:38:37.812" v="3" actId="27636"/>
          <ac:spMkLst>
            <pc:docMk/>
            <pc:sldMk cId="3354171936" sldId="330"/>
            <ac:spMk id="10" creationId="{00000000-0000-0000-0000-000000000000}"/>
          </ac:spMkLst>
        </pc:spChg>
      </pc:sldChg>
    </pc:docChg>
  </pc:docChgLst>
  <pc:docChgLst>
    <pc:chgData name="William Grey" userId="37b73424-c081-4fc2-b1af-363f4f3fd4f3" providerId="ADAL" clId="{DD520ACB-A509-4524-A73E-C7CE7349445A}"/>
    <pc:docChg chg="undo custSel addSld modSld sldOrd">
      <pc:chgData name="William Grey" userId="37b73424-c081-4fc2-b1af-363f4f3fd4f3" providerId="ADAL" clId="{DD520ACB-A509-4524-A73E-C7CE7349445A}" dt="2020-03-10T14:50:33.730" v="326" actId="20577"/>
      <pc:docMkLst>
        <pc:docMk/>
      </pc:docMkLst>
      <pc:sldChg chg="modSp mod">
        <pc:chgData name="William Grey" userId="37b73424-c081-4fc2-b1af-363f4f3fd4f3" providerId="ADAL" clId="{DD520ACB-A509-4524-A73E-C7CE7349445A}" dt="2020-03-10T14:50:33.730" v="326" actId="20577"/>
        <pc:sldMkLst>
          <pc:docMk/>
          <pc:sldMk cId="3110302364" sldId="312"/>
        </pc:sldMkLst>
        <pc:spChg chg="mod">
          <ac:chgData name="William Grey" userId="37b73424-c081-4fc2-b1af-363f4f3fd4f3" providerId="ADAL" clId="{DD520ACB-A509-4524-A73E-C7CE7349445A}" dt="2020-03-10T14:50:33.730" v="326" actId="20577"/>
          <ac:spMkLst>
            <pc:docMk/>
            <pc:sldMk cId="3110302364" sldId="312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DD520ACB-A509-4524-A73E-C7CE7349445A}" dt="2020-03-10T14:36:35.294" v="220" actId="20577"/>
        <pc:sldMkLst>
          <pc:docMk/>
          <pc:sldMk cId="1821434375" sldId="319"/>
        </pc:sldMkLst>
        <pc:graphicFrameChg chg="modGraphic">
          <ac:chgData name="William Grey" userId="37b73424-c081-4fc2-b1af-363f4f3fd4f3" providerId="ADAL" clId="{DD520ACB-A509-4524-A73E-C7CE7349445A}" dt="2020-03-10T14:36:35.294" v="220" actId="20577"/>
          <ac:graphicFrameMkLst>
            <pc:docMk/>
            <pc:sldMk cId="1821434375" sldId="319"/>
            <ac:graphicFrameMk id="51" creationId="{00000000-0000-0000-0000-000000000000}"/>
          </ac:graphicFrameMkLst>
        </pc:graphicFrameChg>
      </pc:sldChg>
      <pc:sldChg chg="modSp add mod ord">
        <pc:chgData name="William Grey" userId="37b73424-c081-4fc2-b1af-363f4f3fd4f3" providerId="ADAL" clId="{DD520ACB-A509-4524-A73E-C7CE7349445A}" dt="2020-03-09T13:10:26.096" v="207" actId="20577"/>
        <pc:sldMkLst>
          <pc:docMk/>
          <pc:sldMk cId="1033690859" sldId="326"/>
        </pc:sldMkLst>
        <pc:spChg chg="mod">
          <ac:chgData name="William Grey" userId="37b73424-c081-4fc2-b1af-363f4f3fd4f3" providerId="ADAL" clId="{DD520ACB-A509-4524-A73E-C7CE7349445A}" dt="2020-03-09T13:09:10.426" v="4" actId="20577"/>
          <ac:spMkLst>
            <pc:docMk/>
            <pc:sldMk cId="1033690859" sldId="326"/>
            <ac:spMk id="2" creationId="{07FDE3EA-4823-4EF8-B409-3FE87E5EDF20}"/>
          </ac:spMkLst>
        </pc:spChg>
        <pc:spChg chg="mod">
          <ac:chgData name="William Grey" userId="37b73424-c081-4fc2-b1af-363f4f3fd4f3" providerId="ADAL" clId="{DD520ACB-A509-4524-A73E-C7CE7349445A}" dt="2020-03-09T13:10:26.096" v="207" actId="20577"/>
          <ac:spMkLst>
            <pc:docMk/>
            <pc:sldMk cId="1033690859" sldId="326"/>
            <ac:spMk id="3" creationId="{064FEB3E-1846-4F81-B96F-0726F0D84D0E}"/>
          </ac:spMkLst>
        </pc:spChg>
      </pc:sldChg>
    </pc:docChg>
  </pc:docChgLst>
  <pc:docChgLst>
    <pc:chgData name="William Grey" userId="37b73424-c081-4fc2-b1af-363f4f3fd4f3" providerId="ADAL" clId="{4BB6CF8B-25B6-44E0-80BC-0A05C6BBD74E}"/>
    <pc:docChg chg="undo custSel addSld delSld modSld">
      <pc:chgData name="William Grey" userId="37b73424-c081-4fc2-b1af-363f4f3fd4f3" providerId="ADAL" clId="{4BB6CF8B-25B6-44E0-80BC-0A05C6BBD74E}" dt="2021-05-10T10:42:55.986" v="183" actId="14100"/>
      <pc:docMkLst>
        <pc:docMk/>
      </pc:docMkLst>
      <pc:sldChg chg="modSp mod">
        <pc:chgData name="William Grey" userId="37b73424-c081-4fc2-b1af-363f4f3fd4f3" providerId="ADAL" clId="{4BB6CF8B-25B6-44E0-80BC-0A05C6BBD74E}" dt="2021-05-10T10:02:02.619" v="125" actId="20578"/>
        <pc:sldMkLst>
          <pc:docMk/>
          <pc:sldMk cId="3110302364" sldId="312"/>
        </pc:sldMkLst>
        <pc:spChg chg="mod">
          <ac:chgData name="William Grey" userId="37b73424-c081-4fc2-b1af-363f4f3fd4f3" providerId="ADAL" clId="{4BB6CF8B-25B6-44E0-80BC-0A05C6BBD74E}" dt="2021-05-10T10:02:02.619" v="125" actId="20578"/>
          <ac:spMkLst>
            <pc:docMk/>
            <pc:sldMk cId="3110302364" sldId="312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4BB6CF8B-25B6-44E0-80BC-0A05C6BBD74E}" dt="2021-05-10T10:05:16.006" v="162" actId="20577"/>
        <pc:sldMkLst>
          <pc:docMk/>
          <pc:sldMk cId="920204435" sldId="313"/>
        </pc:sldMkLst>
        <pc:spChg chg="mod">
          <ac:chgData name="William Grey" userId="37b73424-c081-4fc2-b1af-363f4f3fd4f3" providerId="ADAL" clId="{4BB6CF8B-25B6-44E0-80BC-0A05C6BBD74E}" dt="2021-05-10T08:19:24.501" v="74" actId="20577"/>
          <ac:spMkLst>
            <pc:docMk/>
            <pc:sldMk cId="920204435" sldId="313"/>
            <ac:spMk id="10" creationId="{00000000-0000-0000-0000-000000000000}"/>
          </ac:spMkLst>
        </pc:spChg>
        <pc:graphicFrameChg chg="mod modGraphic">
          <ac:chgData name="William Grey" userId="37b73424-c081-4fc2-b1af-363f4f3fd4f3" providerId="ADAL" clId="{4BB6CF8B-25B6-44E0-80BC-0A05C6BBD74E}" dt="2021-05-10T10:05:16.006" v="162" actId="20577"/>
          <ac:graphicFrameMkLst>
            <pc:docMk/>
            <pc:sldMk cId="920204435" sldId="313"/>
            <ac:graphicFrameMk id="27" creationId="{25BAAA61-97B5-4276-B1A0-476FA4403A72}"/>
          </ac:graphicFrameMkLst>
        </pc:graphicFrameChg>
      </pc:sldChg>
      <pc:sldChg chg="modSp mod">
        <pc:chgData name="William Grey" userId="37b73424-c081-4fc2-b1af-363f4f3fd4f3" providerId="ADAL" clId="{4BB6CF8B-25B6-44E0-80BC-0A05C6BBD74E}" dt="2021-05-10T08:56:56.426" v="80"/>
        <pc:sldMkLst>
          <pc:docMk/>
          <pc:sldMk cId="2410377388" sldId="320"/>
        </pc:sldMkLst>
        <pc:spChg chg="mod">
          <ac:chgData name="William Grey" userId="37b73424-c081-4fc2-b1af-363f4f3fd4f3" providerId="ADAL" clId="{4BB6CF8B-25B6-44E0-80BC-0A05C6BBD74E}" dt="2021-05-10T08:56:56.426" v="80"/>
          <ac:spMkLst>
            <pc:docMk/>
            <pc:sldMk cId="2410377388" sldId="320"/>
            <ac:spMk id="3" creationId="{2A9535E4-425C-45F0-9F3A-C6E6F522685E}"/>
          </ac:spMkLst>
        </pc:spChg>
      </pc:sldChg>
      <pc:sldChg chg="addSp delSp modSp add mod">
        <pc:chgData name="William Grey" userId="37b73424-c081-4fc2-b1af-363f4f3fd4f3" providerId="ADAL" clId="{4BB6CF8B-25B6-44E0-80BC-0A05C6BBD74E}" dt="2021-05-10T10:42:55.986" v="183" actId="14100"/>
        <pc:sldMkLst>
          <pc:docMk/>
          <pc:sldMk cId="376242086" sldId="327"/>
        </pc:sldMkLst>
        <pc:spChg chg="del">
          <ac:chgData name="William Grey" userId="37b73424-c081-4fc2-b1af-363f4f3fd4f3" providerId="ADAL" clId="{4BB6CF8B-25B6-44E0-80BC-0A05C6BBD74E}" dt="2021-05-10T09:30:35.247" v="82" actId="478"/>
          <ac:spMkLst>
            <pc:docMk/>
            <pc:sldMk cId="376242086" sldId="327"/>
            <ac:spMk id="3" creationId="{2A9535E4-425C-45F0-9F3A-C6E6F522685E}"/>
          </ac:spMkLst>
        </pc:spChg>
        <pc:spChg chg="add mod">
          <ac:chgData name="William Grey" userId="37b73424-c081-4fc2-b1af-363f4f3fd4f3" providerId="ADAL" clId="{4BB6CF8B-25B6-44E0-80BC-0A05C6BBD74E}" dt="2021-05-10T09:30:35.247" v="82" actId="478"/>
          <ac:spMkLst>
            <pc:docMk/>
            <pc:sldMk cId="376242086" sldId="327"/>
            <ac:spMk id="7" creationId="{2C2ECD2F-5DB6-4E85-B7AF-0238B2096403}"/>
          </ac:spMkLst>
        </pc:spChg>
        <pc:spChg chg="add mod">
          <ac:chgData name="William Grey" userId="37b73424-c081-4fc2-b1af-363f4f3fd4f3" providerId="ADAL" clId="{4BB6CF8B-25B6-44E0-80BC-0A05C6BBD74E}" dt="2021-05-10T10:24:08.511" v="167" actId="207"/>
          <ac:spMkLst>
            <pc:docMk/>
            <pc:sldMk cId="376242086" sldId="327"/>
            <ac:spMk id="9" creationId="{6DFD6907-BD63-4AC8-9994-58B0D7CCD9B1}"/>
          </ac:spMkLst>
        </pc:spChg>
        <pc:spChg chg="add mod">
          <ac:chgData name="William Grey" userId="37b73424-c081-4fc2-b1af-363f4f3fd4f3" providerId="ADAL" clId="{4BB6CF8B-25B6-44E0-80BC-0A05C6BBD74E}" dt="2021-05-10T10:42:55.986" v="183" actId="14100"/>
          <ac:spMkLst>
            <pc:docMk/>
            <pc:sldMk cId="376242086" sldId="327"/>
            <ac:spMk id="10" creationId="{62FA0ED0-81BF-497C-8692-219696E0567D}"/>
          </ac:spMkLst>
        </pc:spChg>
        <pc:picChg chg="add mod">
          <ac:chgData name="William Grey" userId="37b73424-c081-4fc2-b1af-363f4f3fd4f3" providerId="ADAL" clId="{4BB6CF8B-25B6-44E0-80BC-0A05C6BBD74E}" dt="2021-05-10T10:42:34.673" v="177" actId="1076"/>
          <ac:picMkLst>
            <pc:docMk/>
            <pc:sldMk cId="376242086" sldId="327"/>
            <ac:picMk id="8" creationId="{985FA771-205E-41C4-82A5-BAE9E4110BA0}"/>
          </ac:picMkLst>
        </pc:picChg>
      </pc:sldChg>
      <pc:sldChg chg="add del">
        <pc:chgData name="William Grey" userId="37b73424-c081-4fc2-b1af-363f4f3fd4f3" providerId="ADAL" clId="{4BB6CF8B-25B6-44E0-80BC-0A05C6BBD74E}" dt="2021-05-10T09:30:38.103" v="84"/>
        <pc:sldMkLst>
          <pc:docMk/>
          <pc:sldMk cId="1782303811" sldId="328"/>
        </pc:sldMkLst>
      </pc:sldChg>
    </pc:docChg>
  </pc:docChgLst>
  <pc:docChgLst>
    <pc:chgData name="William Grey" userId="37b73424-c081-4fc2-b1af-363f4f3fd4f3" providerId="ADAL" clId="{DF8A55C1-4BF3-4757-B592-8A24E3404EF6}"/>
    <pc:docChg chg="undo custSel addSld delSld modSld sldOrd">
      <pc:chgData name="William Grey" userId="37b73424-c081-4fc2-b1af-363f4f3fd4f3" providerId="ADAL" clId="{DF8A55C1-4BF3-4757-B592-8A24E3404EF6}" dt="2019-02-12T21:22:04.593" v="972" actId="478"/>
      <pc:docMkLst>
        <pc:docMk/>
      </pc:docMkLst>
      <pc:sldChg chg="ord">
        <pc:chgData name="William Grey" userId="37b73424-c081-4fc2-b1af-363f4f3fd4f3" providerId="ADAL" clId="{DF8A55C1-4BF3-4757-B592-8A24E3404EF6}" dt="2019-02-11T21:30:17.968" v="0"/>
        <pc:sldMkLst>
          <pc:docMk/>
          <pc:sldMk cId="316929355" sldId="318"/>
        </pc:sldMkLst>
      </pc:sldChg>
      <pc:sldChg chg="addSp modSp add">
        <pc:chgData name="William Grey" userId="37b73424-c081-4fc2-b1af-363f4f3fd4f3" providerId="ADAL" clId="{DF8A55C1-4BF3-4757-B592-8A24E3404EF6}" dt="2019-02-12T21:17:05.664" v="970" actId="20577"/>
        <pc:sldMkLst>
          <pc:docMk/>
          <pc:sldMk cId="2410377388" sldId="320"/>
        </pc:sldMkLst>
        <pc:spChg chg="mod">
          <ac:chgData name="William Grey" userId="37b73424-c081-4fc2-b1af-363f4f3fd4f3" providerId="ADAL" clId="{DF8A55C1-4BF3-4757-B592-8A24E3404EF6}" dt="2019-02-12T14:28:21.409" v="22" actId="20577"/>
          <ac:spMkLst>
            <pc:docMk/>
            <pc:sldMk cId="2410377388" sldId="320"/>
            <ac:spMk id="2" creationId="{C40C6C5E-2FE2-4763-BE85-6771993FCAE2}"/>
          </ac:spMkLst>
        </pc:spChg>
        <pc:spChg chg="mod">
          <ac:chgData name="William Grey" userId="37b73424-c081-4fc2-b1af-363f4f3fd4f3" providerId="ADAL" clId="{DF8A55C1-4BF3-4757-B592-8A24E3404EF6}" dt="2019-02-12T21:17:05.664" v="970" actId="20577"/>
          <ac:spMkLst>
            <pc:docMk/>
            <pc:sldMk cId="2410377388" sldId="320"/>
            <ac:spMk id="3" creationId="{2A9535E4-425C-45F0-9F3A-C6E6F522685E}"/>
          </ac:spMkLst>
        </pc:spChg>
        <pc:spChg chg="add mod">
          <ac:chgData name="William Grey" userId="37b73424-c081-4fc2-b1af-363f4f3fd4f3" providerId="ADAL" clId="{DF8A55C1-4BF3-4757-B592-8A24E3404EF6}" dt="2019-02-12T16:50:49.601" v="802" actId="20577"/>
          <ac:spMkLst>
            <pc:docMk/>
            <pc:sldMk cId="2410377388" sldId="320"/>
            <ac:spMk id="5" creationId="{7E5562E2-A2F4-4385-BB09-D95FBCF31EEC}"/>
          </ac:spMkLst>
        </pc:spChg>
        <pc:graphicFrameChg chg="add mod modGraphic">
          <ac:chgData name="William Grey" userId="37b73424-c081-4fc2-b1af-363f4f3fd4f3" providerId="ADAL" clId="{DF8A55C1-4BF3-4757-B592-8A24E3404EF6}" dt="2019-02-12T16:49:41.699" v="706" actId="1076"/>
          <ac:graphicFrameMkLst>
            <pc:docMk/>
            <pc:sldMk cId="2410377388" sldId="320"/>
            <ac:graphicFrameMk id="4" creationId="{19BA49AD-C382-450C-8F8F-5CDBCF1BBD22}"/>
          </ac:graphicFrameMkLst>
        </pc:graphicFrameChg>
      </pc:sldChg>
      <pc:sldChg chg="addSp delSp modSp add modAnim">
        <pc:chgData name="William Grey" userId="37b73424-c081-4fc2-b1af-363f4f3fd4f3" providerId="ADAL" clId="{DF8A55C1-4BF3-4757-B592-8A24E3404EF6}" dt="2019-02-12T16:51:17.080" v="811"/>
        <pc:sldMkLst>
          <pc:docMk/>
          <pc:sldMk cId="1751829514" sldId="321"/>
        </pc:sldMkLst>
        <pc:spChg chg="del">
          <ac:chgData name="William Grey" userId="37b73424-c081-4fc2-b1af-363f4f3fd4f3" providerId="ADAL" clId="{DF8A55C1-4BF3-4757-B592-8A24E3404EF6}" dt="2019-02-12T16:28:21.384" v="369" actId="478"/>
          <ac:spMkLst>
            <pc:docMk/>
            <pc:sldMk cId="1751829514" sldId="321"/>
            <ac:spMk id="2" creationId="{EBB2D668-5950-4AAF-8429-F0C750D586FF}"/>
          </ac:spMkLst>
        </pc:spChg>
        <pc:spChg chg="del">
          <ac:chgData name="William Grey" userId="37b73424-c081-4fc2-b1af-363f4f3fd4f3" providerId="ADAL" clId="{DF8A55C1-4BF3-4757-B592-8A24E3404EF6}" dt="2019-02-12T16:28:17.759" v="368" actId="478"/>
          <ac:spMkLst>
            <pc:docMk/>
            <pc:sldMk cId="1751829514" sldId="321"/>
            <ac:spMk id="3" creationId="{38D72112-7913-45E7-9C47-496F0A0793A1}"/>
          </ac:spMkLst>
        </pc:spChg>
        <pc:spChg chg="add del">
          <ac:chgData name="William Grey" userId="37b73424-c081-4fc2-b1af-363f4f3fd4f3" providerId="ADAL" clId="{DF8A55C1-4BF3-4757-B592-8A24E3404EF6}" dt="2019-02-12T16:26:51.802" v="367"/>
          <ac:spMkLst>
            <pc:docMk/>
            <pc:sldMk cId="1751829514" sldId="321"/>
            <ac:spMk id="4" creationId="{0599063E-38B0-4C1C-B1E4-1761F0F101B0}"/>
          </ac:spMkLst>
        </pc:spChg>
        <pc:spChg chg="add mod">
          <ac:chgData name="William Grey" userId="37b73424-c081-4fc2-b1af-363f4f3fd4f3" providerId="ADAL" clId="{DF8A55C1-4BF3-4757-B592-8A24E3404EF6}" dt="2019-02-12T16:51:09.191" v="810" actId="20577"/>
          <ac:spMkLst>
            <pc:docMk/>
            <pc:sldMk cId="1751829514" sldId="321"/>
            <ac:spMk id="6" creationId="{2F62FCEA-3B50-41FA-9B65-433E07F36C6B}"/>
          </ac:spMkLst>
        </pc:spChg>
        <pc:picChg chg="add mod">
          <ac:chgData name="William Grey" userId="37b73424-c081-4fc2-b1af-363f4f3fd4f3" providerId="ADAL" clId="{DF8A55C1-4BF3-4757-B592-8A24E3404EF6}" dt="2019-02-12T16:28:36.646" v="374" actId="14100"/>
          <ac:picMkLst>
            <pc:docMk/>
            <pc:sldMk cId="1751829514" sldId="321"/>
            <ac:picMk id="5" creationId="{A2F0C9DB-7CB6-44CD-96CD-B6B0BBF0792A}"/>
          </ac:picMkLst>
        </pc:picChg>
      </pc:sldChg>
      <pc:sldChg chg="addSp delSp modSp add">
        <pc:chgData name="William Grey" userId="37b73424-c081-4fc2-b1af-363f4f3fd4f3" providerId="ADAL" clId="{DF8A55C1-4BF3-4757-B592-8A24E3404EF6}" dt="2019-02-12T21:22:04.593" v="972" actId="478"/>
        <pc:sldMkLst>
          <pc:docMk/>
          <pc:sldMk cId="3059735786" sldId="322"/>
        </pc:sldMkLst>
        <pc:graphicFrameChg chg="mod modGraphic">
          <ac:chgData name="William Grey" userId="37b73424-c081-4fc2-b1af-363f4f3fd4f3" providerId="ADAL" clId="{DF8A55C1-4BF3-4757-B592-8A24E3404EF6}" dt="2019-02-12T21:21:44.504" v="971" actId="6549"/>
          <ac:graphicFrameMkLst>
            <pc:docMk/>
            <pc:sldMk cId="3059735786" sldId="322"/>
            <ac:graphicFrameMk id="4" creationId="{FA815E3F-9A7A-4D8E-9BC3-577A0B514A23}"/>
          </ac:graphicFrameMkLst>
        </pc:graphicFrameChg>
        <pc:picChg chg="add del mod">
          <ac:chgData name="William Grey" userId="37b73424-c081-4fc2-b1af-363f4f3fd4f3" providerId="ADAL" clId="{DF8A55C1-4BF3-4757-B592-8A24E3404EF6}" dt="2019-02-12T21:22:04.593" v="972" actId="478"/>
          <ac:picMkLst>
            <pc:docMk/>
            <pc:sldMk cId="3059735786" sldId="322"/>
            <ac:picMk id="3" creationId="{C302D3EF-EE49-4774-B6D9-B88BD8AD252F}"/>
          </ac:picMkLst>
        </pc:picChg>
      </pc:sldChg>
    </pc:docChg>
  </pc:docChgLst>
  <pc:docChgLst>
    <pc:chgData name="William Grey" userId="37b73424-c081-4fc2-b1af-363f4f3fd4f3" providerId="ADAL" clId="{A492D885-EFB4-4762-A103-9E1AE9C76D0C}"/>
    <pc:docChg chg="custSel modSld">
      <pc:chgData name="William Grey" userId="37b73424-c081-4fc2-b1af-363f4f3fd4f3" providerId="ADAL" clId="{A492D885-EFB4-4762-A103-9E1AE9C76D0C}" dt="2019-02-06T15:48:20.539" v="3" actId="27636"/>
      <pc:docMkLst>
        <pc:docMk/>
      </pc:docMkLst>
      <pc:sldChg chg="modSp">
        <pc:chgData name="William Grey" userId="37b73424-c081-4fc2-b1af-363f4f3fd4f3" providerId="ADAL" clId="{A492D885-EFB4-4762-A103-9E1AE9C76D0C}" dt="2019-02-06T15:48:20.539" v="3" actId="27636"/>
        <pc:sldMkLst>
          <pc:docMk/>
          <pc:sldMk cId="316929355" sldId="318"/>
        </pc:sldMkLst>
        <pc:spChg chg="mod">
          <ac:chgData name="William Grey" userId="37b73424-c081-4fc2-b1af-363f4f3fd4f3" providerId="ADAL" clId="{A492D885-EFB4-4762-A103-9E1AE9C76D0C}" dt="2019-02-06T15:48:20.539" v="3" actId="27636"/>
          <ac:spMkLst>
            <pc:docMk/>
            <pc:sldMk cId="316929355" sldId="318"/>
            <ac:spMk id="3" creationId="{00000000-0000-0000-0000-000000000000}"/>
          </ac:spMkLst>
        </pc:spChg>
      </pc:sldChg>
    </pc:docChg>
  </pc:docChgLst>
  <pc:docChgLst>
    <pc:chgData name="William Grey" userId="37b73424-c081-4fc2-b1af-363f4f3fd4f3" providerId="ADAL" clId="{063F49F8-A74E-4283-981B-34D0018EA50C}"/>
    <pc:docChg chg="undo redo custSel addSld delSld modSld">
      <pc:chgData name="William Grey" userId="37b73424-c081-4fc2-b1af-363f4f3fd4f3" providerId="ADAL" clId="{063F49F8-A74E-4283-981B-34D0018EA50C}" dt="2022-02-21T14:07:50.058" v="408" actId="20577"/>
      <pc:docMkLst>
        <pc:docMk/>
      </pc:docMkLst>
      <pc:sldChg chg="addSp delSp modSp mod">
        <pc:chgData name="William Grey" userId="37b73424-c081-4fc2-b1af-363f4f3fd4f3" providerId="ADAL" clId="{063F49F8-A74E-4283-981B-34D0018EA50C}" dt="2022-02-01T09:44:42.011" v="102" actId="962"/>
        <pc:sldMkLst>
          <pc:docMk/>
          <pc:sldMk cId="316929355" sldId="318"/>
        </pc:sldMkLst>
        <pc:spChg chg="mod">
          <ac:chgData name="William Grey" userId="37b73424-c081-4fc2-b1af-363f4f3fd4f3" providerId="ADAL" clId="{063F49F8-A74E-4283-981B-34D0018EA50C}" dt="2022-02-01T09:38:46.106" v="47" actId="1076"/>
          <ac:spMkLst>
            <pc:docMk/>
            <pc:sldMk cId="316929355" sldId="318"/>
            <ac:spMk id="30" creationId="{03661543-5F8A-441A-8C05-AB76A5E248D6}"/>
          </ac:spMkLst>
        </pc:spChg>
        <pc:spChg chg="add del mod">
          <ac:chgData name="William Grey" userId="37b73424-c081-4fc2-b1af-363f4f3fd4f3" providerId="ADAL" clId="{063F49F8-A74E-4283-981B-34D0018EA50C}" dt="2022-02-01T09:43:52.778" v="98" actId="478"/>
          <ac:spMkLst>
            <pc:docMk/>
            <pc:sldMk cId="316929355" sldId="318"/>
            <ac:spMk id="32" creationId="{A3C30039-5E76-4825-8D84-9ABD871AD261}"/>
          </ac:spMkLst>
        </pc:spChg>
        <pc:grpChg chg="mod">
          <ac:chgData name="William Grey" userId="37b73424-c081-4fc2-b1af-363f4f3fd4f3" providerId="ADAL" clId="{063F49F8-A74E-4283-981B-34D0018EA50C}" dt="2022-02-01T09:38:46.569" v="48" actId="1076"/>
          <ac:grpSpMkLst>
            <pc:docMk/>
            <pc:sldMk cId="316929355" sldId="318"/>
            <ac:grpSpMk id="28" creationId="{00000000-0000-0000-0000-000000000000}"/>
          </ac:grpSpMkLst>
        </pc:grpChg>
        <pc:graphicFrameChg chg="del mod modGraphic">
          <ac:chgData name="William Grey" userId="37b73424-c081-4fc2-b1af-363f4f3fd4f3" providerId="ADAL" clId="{063F49F8-A74E-4283-981B-34D0018EA50C}" dt="2022-02-01T09:43:37.425" v="93" actId="478"/>
          <ac:graphicFrameMkLst>
            <pc:docMk/>
            <pc:sldMk cId="316929355" sldId="318"/>
            <ac:graphicFrameMk id="29" creationId="{00000000-0000-0000-0000-000000000000}"/>
          </ac:graphicFrameMkLst>
        </pc:graphicFrameChg>
        <pc:picChg chg="add mod">
          <ac:chgData name="William Grey" userId="37b73424-c081-4fc2-b1af-363f4f3fd4f3" providerId="ADAL" clId="{063F49F8-A74E-4283-981B-34D0018EA50C}" dt="2022-02-01T09:44:42.011" v="102" actId="962"/>
          <ac:picMkLst>
            <pc:docMk/>
            <pc:sldMk cId="316929355" sldId="318"/>
            <ac:picMk id="34" creationId="{2DB14540-2F60-4978-B1F0-E959325D9A9B}"/>
          </ac:picMkLst>
        </pc:picChg>
      </pc:sldChg>
      <pc:sldChg chg="modSp mod">
        <pc:chgData name="William Grey" userId="37b73424-c081-4fc2-b1af-363f4f3fd4f3" providerId="ADAL" clId="{063F49F8-A74E-4283-981B-34D0018EA50C}" dt="2022-02-01T10:21:38.802" v="256" actId="20577"/>
        <pc:sldMkLst>
          <pc:docMk/>
          <pc:sldMk cId="2410377388" sldId="320"/>
        </pc:sldMkLst>
        <pc:spChg chg="mod">
          <ac:chgData name="William Grey" userId="37b73424-c081-4fc2-b1af-363f4f3fd4f3" providerId="ADAL" clId="{063F49F8-A74E-4283-981B-34D0018EA50C}" dt="2022-02-01T10:21:38.802" v="256" actId="20577"/>
          <ac:spMkLst>
            <pc:docMk/>
            <pc:sldMk cId="2410377388" sldId="320"/>
            <ac:spMk id="3" creationId="{2A9535E4-425C-45F0-9F3A-C6E6F522685E}"/>
          </ac:spMkLst>
        </pc:spChg>
      </pc:sldChg>
      <pc:sldChg chg="modSp mod">
        <pc:chgData name="William Grey" userId="37b73424-c081-4fc2-b1af-363f4f3fd4f3" providerId="ADAL" clId="{063F49F8-A74E-4283-981B-34D0018EA50C}" dt="2022-02-21T14:07:50.058" v="408" actId="20577"/>
        <pc:sldMkLst>
          <pc:docMk/>
          <pc:sldMk cId="3059735786" sldId="322"/>
        </pc:sldMkLst>
        <pc:graphicFrameChg chg="modGraphic">
          <ac:chgData name="William Grey" userId="37b73424-c081-4fc2-b1af-363f4f3fd4f3" providerId="ADAL" clId="{063F49F8-A74E-4283-981B-34D0018EA50C}" dt="2022-02-21T14:07:50.058" v="408" actId="20577"/>
          <ac:graphicFrameMkLst>
            <pc:docMk/>
            <pc:sldMk cId="3059735786" sldId="322"/>
            <ac:graphicFrameMk id="4" creationId="{FA815E3F-9A7A-4D8E-9BC3-577A0B514A23}"/>
          </ac:graphicFrameMkLst>
        </pc:graphicFrameChg>
      </pc:sldChg>
      <pc:sldChg chg="modSp mod">
        <pc:chgData name="William Grey" userId="37b73424-c081-4fc2-b1af-363f4f3fd4f3" providerId="ADAL" clId="{063F49F8-A74E-4283-981B-34D0018EA50C}" dt="2022-02-01T10:13:45.094" v="103" actId="1076"/>
        <pc:sldMkLst>
          <pc:docMk/>
          <pc:sldMk cId="376242086" sldId="327"/>
        </pc:sldMkLst>
        <pc:spChg chg="mod">
          <ac:chgData name="William Grey" userId="37b73424-c081-4fc2-b1af-363f4f3fd4f3" providerId="ADAL" clId="{063F49F8-A74E-4283-981B-34D0018EA50C}" dt="2022-02-01T10:13:45.094" v="103" actId="1076"/>
          <ac:spMkLst>
            <pc:docMk/>
            <pc:sldMk cId="376242086" sldId="327"/>
            <ac:spMk id="9" creationId="{6DFD6907-BD63-4AC8-9994-58B0D7CCD9B1}"/>
          </ac:spMkLst>
        </pc:spChg>
      </pc:sldChg>
      <pc:sldChg chg="add del">
        <pc:chgData name="William Grey" userId="37b73424-c081-4fc2-b1af-363f4f3fd4f3" providerId="ADAL" clId="{063F49F8-A74E-4283-981B-34D0018EA50C}" dt="2022-02-08T12:04:34.695" v="294"/>
        <pc:sldMkLst>
          <pc:docMk/>
          <pc:sldMk cId="764089511" sldId="330"/>
        </pc:sldMkLst>
      </pc:sldChg>
      <pc:sldChg chg="addSp modSp add mod">
        <pc:chgData name="William Grey" userId="37b73424-c081-4fc2-b1af-363f4f3fd4f3" providerId="ADAL" clId="{063F49F8-A74E-4283-981B-34D0018EA50C}" dt="2022-02-08T12:14:58.309" v="368" actId="20577"/>
        <pc:sldMkLst>
          <pc:docMk/>
          <pc:sldMk cId="3354171936" sldId="330"/>
        </pc:sldMkLst>
        <pc:spChg chg="add mod">
          <ac:chgData name="William Grey" userId="37b73424-c081-4fc2-b1af-363f4f3fd4f3" providerId="ADAL" clId="{063F49F8-A74E-4283-981B-34D0018EA50C}" dt="2022-02-08T12:09:06.729" v="322" actId="1076"/>
          <ac:spMkLst>
            <pc:docMk/>
            <pc:sldMk cId="3354171936" sldId="330"/>
            <ac:spMk id="29" creationId="{2FBFC461-2D91-4E6B-899E-8EEE0110C64F}"/>
          </ac:spMkLst>
        </pc:spChg>
        <pc:graphicFrameChg chg="mod modGraphic">
          <ac:chgData name="William Grey" userId="37b73424-c081-4fc2-b1af-363f4f3fd4f3" providerId="ADAL" clId="{063F49F8-A74E-4283-981B-34D0018EA50C}" dt="2022-02-08T12:14:58.309" v="368" actId="20577"/>
          <ac:graphicFrameMkLst>
            <pc:docMk/>
            <pc:sldMk cId="3354171936" sldId="330"/>
            <ac:graphicFrameMk id="27" creationId="{25BAAA61-97B5-4276-B1A0-476FA4403A72}"/>
          </ac:graphicFrameMkLst>
        </pc:graphicFrameChg>
      </pc:sldChg>
      <pc:sldChg chg="add del">
        <pc:chgData name="William Grey" userId="37b73424-c081-4fc2-b1af-363f4f3fd4f3" providerId="ADAL" clId="{063F49F8-A74E-4283-981B-34D0018EA50C}" dt="2022-02-08T12:04:34.344" v="293"/>
        <pc:sldMkLst>
          <pc:docMk/>
          <pc:sldMk cId="2175006172" sldId="331"/>
        </pc:sldMkLst>
      </pc:sldChg>
      <pc:sldChg chg="add del">
        <pc:chgData name="William Grey" userId="37b73424-c081-4fc2-b1af-363f4f3fd4f3" providerId="ADAL" clId="{063F49F8-A74E-4283-981B-34D0018EA50C}" dt="2022-02-08T12:04:34.093" v="292"/>
        <pc:sldMkLst>
          <pc:docMk/>
          <pc:sldMk cId="1136903704" sldId="332"/>
        </pc:sldMkLst>
      </pc:sldChg>
      <pc:sldChg chg="add del">
        <pc:chgData name="William Grey" userId="37b73424-c081-4fc2-b1af-363f4f3fd4f3" providerId="ADAL" clId="{063F49F8-A74E-4283-981B-34D0018EA50C}" dt="2022-02-08T12:04:33.846" v="291"/>
        <pc:sldMkLst>
          <pc:docMk/>
          <pc:sldMk cId="1630160531" sldId="333"/>
        </pc:sldMkLst>
      </pc:sldChg>
      <pc:sldChg chg="add del">
        <pc:chgData name="William Grey" userId="37b73424-c081-4fc2-b1af-363f4f3fd4f3" providerId="ADAL" clId="{063F49F8-A74E-4283-981B-34D0018EA50C}" dt="2022-02-08T12:04:33.601" v="290"/>
        <pc:sldMkLst>
          <pc:docMk/>
          <pc:sldMk cId="982187235" sldId="334"/>
        </pc:sldMkLst>
      </pc:sldChg>
      <pc:sldChg chg="add del">
        <pc:chgData name="William Grey" userId="37b73424-c081-4fc2-b1af-363f4f3fd4f3" providerId="ADAL" clId="{063F49F8-A74E-4283-981B-34D0018EA50C}" dt="2022-02-08T12:04:33.382" v="289"/>
        <pc:sldMkLst>
          <pc:docMk/>
          <pc:sldMk cId="3364199525" sldId="335"/>
        </pc:sldMkLst>
      </pc:sldChg>
      <pc:sldChg chg="add del">
        <pc:chgData name="William Grey" userId="37b73424-c081-4fc2-b1af-363f4f3fd4f3" providerId="ADAL" clId="{063F49F8-A74E-4283-981B-34D0018EA50C}" dt="2022-02-08T12:04:33.168" v="288"/>
        <pc:sldMkLst>
          <pc:docMk/>
          <pc:sldMk cId="3987804167" sldId="336"/>
        </pc:sldMkLst>
      </pc:sldChg>
      <pc:sldChg chg="add del">
        <pc:chgData name="William Grey" userId="37b73424-c081-4fc2-b1af-363f4f3fd4f3" providerId="ADAL" clId="{063F49F8-A74E-4283-981B-34D0018EA50C}" dt="2022-02-08T12:04:32.943" v="287"/>
        <pc:sldMkLst>
          <pc:docMk/>
          <pc:sldMk cId="782812632" sldId="337"/>
        </pc:sldMkLst>
      </pc:sldChg>
      <pc:sldChg chg="add del">
        <pc:chgData name="William Grey" userId="37b73424-c081-4fc2-b1af-363f4f3fd4f3" providerId="ADAL" clId="{063F49F8-A74E-4283-981B-34D0018EA50C}" dt="2022-02-08T12:04:32.734" v="286"/>
        <pc:sldMkLst>
          <pc:docMk/>
          <pc:sldMk cId="3946625888" sldId="338"/>
        </pc:sldMkLst>
      </pc:sldChg>
      <pc:sldChg chg="add del">
        <pc:chgData name="William Grey" userId="37b73424-c081-4fc2-b1af-363f4f3fd4f3" providerId="ADAL" clId="{063F49F8-A74E-4283-981B-34D0018EA50C}" dt="2022-02-08T12:04:32.537" v="285"/>
        <pc:sldMkLst>
          <pc:docMk/>
          <pc:sldMk cId="4174842295" sldId="339"/>
        </pc:sldMkLst>
      </pc:sldChg>
      <pc:sldChg chg="add del">
        <pc:chgData name="William Grey" userId="37b73424-c081-4fc2-b1af-363f4f3fd4f3" providerId="ADAL" clId="{063F49F8-A74E-4283-981B-34D0018EA50C}" dt="2022-02-08T12:04:32.327" v="284"/>
        <pc:sldMkLst>
          <pc:docMk/>
          <pc:sldMk cId="1451899743" sldId="340"/>
        </pc:sldMkLst>
      </pc:sldChg>
      <pc:sldChg chg="add del">
        <pc:chgData name="William Grey" userId="37b73424-c081-4fc2-b1af-363f4f3fd4f3" providerId="ADAL" clId="{063F49F8-A74E-4283-981B-34D0018EA50C}" dt="2022-02-08T12:04:32.081" v="283"/>
        <pc:sldMkLst>
          <pc:docMk/>
          <pc:sldMk cId="1085202126" sldId="341"/>
        </pc:sldMkLst>
      </pc:sldChg>
      <pc:sldChg chg="add del">
        <pc:chgData name="William Grey" userId="37b73424-c081-4fc2-b1af-363f4f3fd4f3" providerId="ADAL" clId="{063F49F8-A74E-4283-981B-34D0018EA50C}" dt="2022-02-08T12:04:31.863" v="282"/>
        <pc:sldMkLst>
          <pc:docMk/>
          <pc:sldMk cId="3468836077" sldId="342"/>
        </pc:sldMkLst>
      </pc:sldChg>
      <pc:sldChg chg="add del">
        <pc:chgData name="William Grey" userId="37b73424-c081-4fc2-b1af-363f4f3fd4f3" providerId="ADAL" clId="{063F49F8-A74E-4283-981B-34D0018EA50C}" dt="2022-02-08T12:04:31.647" v="281"/>
        <pc:sldMkLst>
          <pc:docMk/>
          <pc:sldMk cId="4250362086" sldId="343"/>
        </pc:sldMkLst>
      </pc:sldChg>
      <pc:sldChg chg="add del">
        <pc:chgData name="William Grey" userId="37b73424-c081-4fc2-b1af-363f4f3fd4f3" providerId="ADAL" clId="{063F49F8-A74E-4283-981B-34D0018EA50C}" dt="2022-02-08T12:04:31.369" v="280"/>
        <pc:sldMkLst>
          <pc:docMk/>
          <pc:sldMk cId="1909782875" sldId="344"/>
        </pc:sldMkLst>
      </pc:sldChg>
      <pc:sldChg chg="add del">
        <pc:chgData name="William Grey" userId="37b73424-c081-4fc2-b1af-363f4f3fd4f3" providerId="ADAL" clId="{063F49F8-A74E-4283-981B-34D0018EA50C}" dt="2022-02-08T12:04:30.878" v="279"/>
        <pc:sldMkLst>
          <pc:docMk/>
          <pc:sldMk cId="3941724832" sldId="345"/>
        </pc:sldMkLst>
      </pc:sldChg>
      <pc:sldChg chg="add del">
        <pc:chgData name="William Grey" userId="37b73424-c081-4fc2-b1af-363f4f3fd4f3" providerId="ADAL" clId="{063F49F8-A74E-4283-981B-34D0018EA50C}" dt="2022-02-08T12:04:30.286" v="278"/>
        <pc:sldMkLst>
          <pc:docMk/>
          <pc:sldMk cId="2572875674" sldId="346"/>
        </pc:sldMkLst>
      </pc:sldChg>
      <pc:sldChg chg="add del">
        <pc:chgData name="William Grey" userId="37b73424-c081-4fc2-b1af-363f4f3fd4f3" providerId="ADAL" clId="{063F49F8-A74E-4283-981B-34D0018EA50C}" dt="2022-02-08T12:04:30.006" v="277"/>
        <pc:sldMkLst>
          <pc:docMk/>
          <pc:sldMk cId="1372906278" sldId="347"/>
        </pc:sldMkLst>
      </pc:sldChg>
      <pc:sldChg chg="add del">
        <pc:chgData name="William Grey" userId="37b73424-c081-4fc2-b1af-363f4f3fd4f3" providerId="ADAL" clId="{063F49F8-A74E-4283-981B-34D0018EA50C}" dt="2022-02-08T12:04:29.560" v="276"/>
        <pc:sldMkLst>
          <pc:docMk/>
          <pc:sldMk cId="3633290978" sldId="348"/>
        </pc:sldMkLst>
      </pc:sldChg>
    </pc:docChg>
  </pc:docChgLst>
  <pc:docChgLst>
    <pc:chgData name="William Grey" userId="37b73424-c081-4fc2-b1af-363f4f3fd4f3" providerId="ADAL" clId="{49128C82-D595-4C13-BE60-64578F6C7705}"/>
    <pc:docChg chg="undo custSel addSld delSld modSld sldOrd">
      <pc:chgData name="William Grey" userId="37b73424-c081-4fc2-b1af-363f4f3fd4f3" providerId="ADAL" clId="{49128C82-D595-4C13-BE60-64578F6C7705}" dt="2019-03-11T13:28:33.748" v="613" actId="2165"/>
      <pc:docMkLst>
        <pc:docMk/>
      </pc:docMkLst>
      <pc:sldChg chg="modSp">
        <pc:chgData name="William Grey" userId="37b73424-c081-4fc2-b1af-363f4f3fd4f3" providerId="ADAL" clId="{49128C82-D595-4C13-BE60-64578F6C7705}" dt="2019-03-11T12:51:23.035" v="254" actId="12"/>
        <pc:sldMkLst>
          <pc:docMk/>
          <pc:sldMk cId="222047521" sldId="280"/>
        </pc:sldMkLst>
        <pc:spChg chg="mod">
          <ac:chgData name="William Grey" userId="37b73424-c081-4fc2-b1af-363f4f3fd4f3" providerId="ADAL" clId="{49128C82-D595-4C13-BE60-64578F6C7705}" dt="2019-03-11T12:51:23.035" v="254" actId="12"/>
          <ac:spMkLst>
            <pc:docMk/>
            <pc:sldMk cId="222047521" sldId="280"/>
            <ac:spMk id="3" creationId="{00000000-0000-0000-0000-000000000000}"/>
          </ac:spMkLst>
        </pc:spChg>
      </pc:sldChg>
      <pc:sldChg chg="modSp del">
        <pc:chgData name="William Grey" userId="37b73424-c081-4fc2-b1af-363f4f3fd4f3" providerId="ADAL" clId="{49128C82-D595-4C13-BE60-64578F6C7705}" dt="2019-03-11T12:56:22.525" v="377" actId="2696"/>
        <pc:sldMkLst>
          <pc:docMk/>
          <pc:sldMk cId="3467855613" sldId="311"/>
        </pc:sldMkLst>
        <pc:spChg chg="mod">
          <ac:chgData name="William Grey" userId="37b73424-c081-4fc2-b1af-363f4f3fd4f3" providerId="ADAL" clId="{49128C82-D595-4C13-BE60-64578F6C7705}" dt="2019-03-11T12:54:26.418" v="333" actId="20577"/>
          <ac:spMkLst>
            <pc:docMk/>
            <pc:sldMk cId="3467855613" sldId="311"/>
            <ac:spMk id="2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2:55:11.647" v="336"/>
          <ac:spMkLst>
            <pc:docMk/>
            <pc:sldMk cId="3467855613" sldId="311"/>
            <ac:spMk id="3" creationId="{00000000-0000-0000-0000-000000000000}"/>
          </ac:spMkLst>
        </pc:spChg>
      </pc:sldChg>
      <pc:sldChg chg="modSp ord">
        <pc:chgData name="William Grey" userId="37b73424-c081-4fc2-b1af-363f4f3fd4f3" providerId="ADAL" clId="{49128C82-D595-4C13-BE60-64578F6C7705}" dt="2019-03-11T12:59:35.053" v="394" actId="5793"/>
        <pc:sldMkLst>
          <pc:docMk/>
          <pc:sldMk cId="3110302364" sldId="312"/>
        </pc:sldMkLst>
        <pc:spChg chg="mod">
          <ac:chgData name="William Grey" userId="37b73424-c081-4fc2-b1af-363f4f3fd4f3" providerId="ADAL" clId="{49128C82-D595-4C13-BE60-64578F6C7705}" dt="2019-03-11T12:59:35.053" v="394" actId="5793"/>
          <ac:spMkLst>
            <pc:docMk/>
            <pc:sldMk cId="3110302364" sldId="312"/>
            <ac:spMk id="3" creationId="{00000000-0000-0000-0000-000000000000}"/>
          </ac:spMkLst>
        </pc:spChg>
      </pc:sldChg>
      <pc:sldChg chg="addSp modSp ord">
        <pc:chgData name="William Grey" userId="37b73424-c081-4fc2-b1af-363f4f3fd4f3" providerId="ADAL" clId="{49128C82-D595-4C13-BE60-64578F6C7705}" dt="2019-03-11T12:59:10.958" v="387" actId="1076"/>
        <pc:sldMkLst>
          <pc:docMk/>
          <pc:sldMk cId="920204435" sldId="313"/>
        </pc:sldMkLst>
        <pc:spChg chg="mod">
          <ac:chgData name="William Grey" userId="37b73424-c081-4fc2-b1af-363f4f3fd4f3" providerId="ADAL" clId="{49128C82-D595-4C13-BE60-64578F6C7705}" dt="2019-03-11T12:58:50.716" v="383" actId="1076"/>
          <ac:spMkLst>
            <pc:docMk/>
            <pc:sldMk cId="920204435" sldId="313"/>
            <ac:spMk id="4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2:58:50.716" v="383" actId="1076"/>
          <ac:spMkLst>
            <pc:docMk/>
            <pc:sldMk cId="920204435" sldId="313"/>
            <ac:spMk id="5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2:58:50.716" v="383" actId="1076"/>
          <ac:spMkLst>
            <pc:docMk/>
            <pc:sldMk cId="920204435" sldId="313"/>
            <ac:spMk id="6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2:58:50.716" v="383" actId="1076"/>
          <ac:spMkLst>
            <pc:docMk/>
            <pc:sldMk cId="920204435" sldId="313"/>
            <ac:spMk id="7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2:58:50.716" v="383" actId="1076"/>
          <ac:spMkLst>
            <pc:docMk/>
            <pc:sldMk cId="920204435" sldId="313"/>
            <ac:spMk id="8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2:59:05.012" v="386" actId="1076"/>
          <ac:spMkLst>
            <pc:docMk/>
            <pc:sldMk cId="920204435" sldId="313"/>
            <ac:spMk id="9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2:58:50.716" v="383" actId="1076"/>
          <ac:spMkLst>
            <pc:docMk/>
            <pc:sldMk cId="920204435" sldId="313"/>
            <ac:spMk id="38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2:58:50.716" v="383" actId="1076"/>
          <ac:spMkLst>
            <pc:docMk/>
            <pc:sldMk cId="920204435" sldId="313"/>
            <ac:spMk id="39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2:58:50.716" v="383" actId="1076"/>
          <ac:spMkLst>
            <pc:docMk/>
            <pc:sldMk cId="920204435" sldId="313"/>
            <ac:spMk id="40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2:58:50.716" v="383" actId="1076"/>
          <ac:spMkLst>
            <pc:docMk/>
            <pc:sldMk cId="920204435" sldId="313"/>
            <ac:spMk id="41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2:58:50.716" v="383" actId="1076"/>
          <ac:spMkLst>
            <pc:docMk/>
            <pc:sldMk cId="920204435" sldId="313"/>
            <ac:spMk id="42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2:58:50.716" v="383" actId="1076"/>
          <ac:spMkLst>
            <pc:docMk/>
            <pc:sldMk cId="920204435" sldId="313"/>
            <ac:spMk id="43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2:58:50.716" v="383" actId="1076"/>
          <ac:spMkLst>
            <pc:docMk/>
            <pc:sldMk cId="920204435" sldId="313"/>
            <ac:spMk id="44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2:58:50.716" v="383" actId="1076"/>
          <ac:spMkLst>
            <pc:docMk/>
            <pc:sldMk cId="920204435" sldId="313"/>
            <ac:spMk id="45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2:58:50.716" v="383" actId="1076"/>
          <ac:spMkLst>
            <pc:docMk/>
            <pc:sldMk cId="920204435" sldId="313"/>
            <ac:spMk id="46" creationId="{00000000-0000-0000-0000-000000000000}"/>
          </ac:spMkLst>
        </pc:spChg>
        <pc:graphicFrameChg chg="add mod modGraphic">
          <ac:chgData name="William Grey" userId="37b73424-c081-4fc2-b1af-363f4f3fd4f3" providerId="ADAL" clId="{49128C82-D595-4C13-BE60-64578F6C7705}" dt="2019-03-11T12:59:10.958" v="387" actId="1076"/>
          <ac:graphicFrameMkLst>
            <pc:docMk/>
            <pc:sldMk cId="920204435" sldId="313"/>
            <ac:graphicFrameMk id="27" creationId="{25BAAA61-97B5-4276-B1A0-476FA4403A72}"/>
          </ac:graphicFrameMkLst>
        </pc:graphicFrameChg>
        <pc:cxnChg chg="mod">
          <ac:chgData name="William Grey" userId="37b73424-c081-4fc2-b1af-363f4f3fd4f3" providerId="ADAL" clId="{49128C82-D595-4C13-BE60-64578F6C7705}" dt="2019-03-11T12:58:50.716" v="383" actId="1076"/>
          <ac:cxnSpMkLst>
            <pc:docMk/>
            <pc:sldMk cId="920204435" sldId="313"/>
            <ac:cxnSpMk id="13" creationId="{00000000-0000-0000-0000-000000000000}"/>
          </ac:cxnSpMkLst>
        </pc:cxnChg>
        <pc:cxnChg chg="mod">
          <ac:chgData name="William Grey" userId="37b73424-c081-4fc2-b1af-363f4f3fd4f3" providerId="ADAL" clId="{49128C82-D595-4C13-BE60-64578F6C7705}" dt="2019-03-11T12:58:50.716" v="383" actId="1076"/>
          <ac:cxnSpMkLst>
            <pc:docMk/>
            <pc:sldMk cId="920204435" sldId="313"/>
            <ac:cxnSpMk id="14" creationId="{00000000-0000-0000-0000-000000000000}"/>
          </ac:cxnSpMkLst>
        </pc:cxnChg>
        <pc:cxnChg chg="mod">
          <ac:chgData name="William Grey" userId="37b73424-c081-4fc2-b1af-363f4f3fd4f3" providerId="ADAL" clId="{49128C82-D595-4C13-BE60-64578F6C7705}" dt="2019-03-11T12:58:50.716" v="383" actId="1076"/>
          <ac:cxnSpMkLst>
            <pc:docMk/>
            <pc:sldMk cId="920204435" sldId="313"/>
            <ac:cxnSpMk id="16" creationId="{00000000-0000-0000-0000-000000000000}"/>
          </ac:cxnSpMkLst>
        </pc:cxnChg>
        <pc:cxnChg chg="mod">
          <ac:chgData name="William Grey" userId="37b73424-c081-4fc2-b1af-363f4f3fd4f3" providerId="ADAL" clId="{49128C82-D595-4C13-BE60-64578F6C7705}" dt="2019-03-11T12:58:50.716" v="383" actId="1076"/>
          <ac:cxnSpMkLst>
            <pc:docMk/>
            <pc:sldMk cId="920204435" sldId="313"/>
            <ac:cxnSpMk id="18" creationId="{00000000-0000-0000-0000-000000000000}"/>
          </ac:cxnSpMkLst>
        </pc:cxnChg>
        <pc:cxnChg chg="mod">
          <ac:chgData name="William Grey" userId="37b73424-c081-4fc2-b1af-363f4f3fd4f3" providerId="ADAL" clId="{49128C82-D595-4C13-BE60-64578F6C7705}" dt="2019-03-11T12:58:50.716" v="383" actId="1076"/>
          <ac:cxnSpMkLst>
            <pc:docMk/>
            <pc:sldMk cId="920204435" sldId="313"/>
            <ac:cxnSpMk id="21" creationId="{00000000-0000-0000-0000-000000000000}"/>
          </ac:cxnSpMkLst>
        </pc:cxnChg>
        <pc:cxnChg chg="mod">
          <ac:chgData name="William Grey" userId="37b73424-c081-4fc2-b1af-363f4f3fd4f3" providerId="ADAL" clId="{49128C82-D595-4C13-BE60-64578F6C7705}" dt="2019-03-11T12:58:50.716" v="383" actId="1076"/>
          <ac:cxnSpMkLst>
            <pc:docMk/>
            <pc:sldMk cId="920204435" sldId="313"/>
            <ac:cxnSpMk id="24" creationId="{00000000-0000-0000-0000-000000000000}"/>
          </ac:cxnSpMkLst>
        </pc:cxnChg>
        <pc:cxnChg chg="mod">
          <ac:chgData name="William Grey" userId="37b73424-c081-4fc2-b1af-363f4f3fd4f3" providerId="ADAL" clId="{49128C82-D595-4C13-BE60-64578F6C7705}" dt="2019-03-11T12:58:50.716" v="383" actId="1076"/>
          <ac:cxnSpMkLst>
            <pc:docMk/>
            <pc:sldMk cId="920204435" sldId="313"/>
            <ac:cxnSpMk id="30" creationId="{00000000-0000-0000-0000-000000000000}"/>
          </ac:cxnSpMkLst>
        </pc:cxnChg>
        <pc:cxnChg chg="mod">
          <ac:chgData name="William Grey" userId="37b73424-c081-4fc2-b1af-363f4f3fd4f3" providerId="ADAL" clId="{49128C82-D595-4C13-BE60-64578F6C7705}" dt="2019-03-11T12:58:50.716" v="383" actId="1076"/>
          <ac:cxnSpMkLst>
            <pc:docMk/>
            <pc:sldMk cId="920204435" sldId="313"/>
            <ac:cxnSpMk id="33" creationId="{00000000-0000-0000-0000-000000000000}"/>
          </ac:cxnSpMkLst>
        </pc:cxnChg>
        <pc:cxnChg chg="mod">
          <ac:chgData name="William Grey" userId="37b73424-c081-4fc2-b1af-363f4f3fd4f3" providerId="ADAL" clId="{49128C82-D595-4C13-BE60-64578F6C7705}" dt="2019-03-11T12:58:50.716" v="383" actId="1076"/>
          <ac:cxnSpMkLst>
            <pc:docMk/>
            <pc:sldMk cId="920204435" sldId="313"/>
            <ac:cxnSpMk id="35" creationId="{00000000-0000-0000-0000-000000000000}"/>
          </ac:cxnSpMkLst>
        </pc:cxnChg>
      </pc:sldChg>
      <pc:sldChg chg="modSp del ord">
        <pc:chgData name="William Grey" userId="37b73424-c081-4fc2-b1af-363f4f3fd4f3" providerId="ADAL" clId="{49128C82-D595-4C13-BE60-64578F6C7705}" dt="2019-03-11T12:59:38.160" v="395" actId="2696"/>
        <pc:sldMkLst>
          <pc:docMk/>
          <pc:sldMk cId="2180334044" sldId="314"/>
        </pc:sldMkLst>
        <pc:spChg chg="mod">
          <ac:chgData name="William Grey" userId="37b73424-c081-4fc2-b1af-363f4f3fd4f3" providerId="ADAL" clId="{49128C82-D595-4C13-BE60-64578F6C7705}" dt="2019-03-11T12:59:27.376" v="388"/>
          <ac:spMkLst>
            <pc:docMk/>
            <pc:sldMk cId="2180334044" sldId="314"/>
            <ac:spMk id="3" creationId="{00000000-0000-0000-0000-000000000000}"/>
          </ac:spMkLst>
        </pc:spChg>
      </pc:sldChg>
      <pc:sldChg chg="del">
        <pc:chgData name="William Grey" userId="37b73424-c081-4fc2-b1af-363f4f3fd4f3" providerId="ADAL" clId="{49128C82-D595-4C13-BE60-64578F6C7705}" dt="2019-03-11T13:00:07.760" v="397" actId="2696"/>
        <pc:sldMkLst>
          <pc:docMk/>
          <pc:sldMk cId="2300136302" sldId="316"/>
        </pc:sldMkLst>
      </pc:sldChg>
      <pc:sldChg chg="del ord">
        <pc:chgData name="William Grey" userId="37b73424-c081-4fc2-b1af-363f4f3fd4f3" providerId="ADAL" clId="{49128C82-D595-4C13-BE60-64578F6C7705}" dt="2019-03-11T12:59:42.823" v="396" actId="2696"/>
        <pc:sldMkLst>
          <pc:docMk/>
          <pc:sldMk cId="1659989705" sldId="317"/>
        </pc:sldMkLst>
      </pc:sldChg>
      <pc:sldChg chg="addSp delSp modSp">
        <pc:chgData name="William Grey" userId="37b73424-c081-4fc2-b1af-363f4f3fd4f3" providerId="ADAL" clId="{49128C82-D595-4C13-BE60-64578F6C7705}" dt="2019-03-11T12:28:52.514" v="145" actId="14100"/>
        <pc:sldMkLst>
          <pc:docMk/>
          <pc:sldMk cId="316929355" sldId="318"/>
        </pc:sldMkLst>
        <pc:spChg chg="mod">
          <ac:chgData name="William Grey" userId="37b73424-c081-4fc2-b1af-363f4f3fd4f3" providerId="ADAL" clId="{49128C82-D595-4C13-BE60-64578F6C7705}" dt="2019-03-11T12:28:52.514" v="145" actId="14100"/>
          <ac:spMkLst>
            <pc:docMk/>
            <pc:sldMk cId="316929355" sldId="318"/>
            <ac:spMk id="2" creationId="{00000000-0000-0000-0000-000000000000}"/>
          </ac:spMkLst>
        </pc:spChg>
        <pc:spChg chg="add del">
          <ac:chgData name="William Grey" userId="37b73424-c081-4fc2-b1af-363f4f3fd4f3" providerId="ADAL" clId="{49128C82-D595-4C13-BE60-64578F6C7705}" dt="2019-03-11T09:06:29.840" v="2" actId="478"/>
          <ac:spMkLst>
            <pc:docMk/>
            <pc:sldMk cId="316929355" sldId="318"/>
            <ac:spMk id="30" creationId="{CDCD0A27-FCCB-4F9E-82BA-7CC27A66A776}"/>
          </ac:spMkLst>
        </pc:spChg>
        <pc:spChg chg="add del">
          <ac:chgData name="William Grey" userId="37b73424-c081-4fc2-b1af-363f4f3fd4f3" providerId="ADAL" clId="{49128C82-D595-4C13-BE60-64578F6C7705}" dt="2019-03-11T09:19:49.460" v="16" actId="478"/>
          <ac:spMkLst>
            <pc:docMk/>
            <pc:sldMk cId="316929355" sldId="318"/>
            <ac:spMk id="31" creationId="{195565B0-FF97-428B-99EC-2F167E441A9C}"/>
          </ac:spMkLst>
        </pc:spChg>
        <pc:graphicFrameChg chg="mod modGraphic">
          <ac:chgData name="William Grey" userId="37b73424-c081-4fc2-b1af-363f4f3fd4f3" providerId="ADAL" clId="{49128C82-D595-4C13-BE60-64578F6C7705}" dt="2019-03-11T09:19:42.729" v="15" actId="20577"/>
          <ac:graphicFrameMkLst>
            <pc:docMk/>
            <pc:sldMk cId="316929355" sldId="318"/>
            <ac:graphicFrameMk id="29" creationId="{00000000-0000-0000-0000-000000000000}"/>
          </ac:graphicFrameMkLst>
        </pc:graphicFrameChg>
      </pc:sldChg>
      <pc:sldChg chg="modAnim">
        <pc:chgData name="William Grey" userId="37b73424-c081-4fc2-b1af-363f4f3fd4f3" providerId="ADAL" clId="{49128C82-D595-4C13-BE60-64578F6C7705}" dt="2019-03-11T09:21:40.397" v="17"/>
        <pc:sldMkLst>
          <pc:docMk/>
          <pc:sldMk cId="1821434375" sldId="319"/>
        </pc:sldMkLst>
      </pc:sldChg>
      <pc:sldChg chg="modSp">
        <pc:chgData name="William Grey" userId="37b73424-c081-4fc2-b1af-363f4f3fd4f3" providerId="ADAL" clId="{49128C82-D595-4C13-BE60-64578F6C7705}" dt="2019-03-11T07:32:00.594" v="0" actId="1076"/>
        <pc:sldMkLst>
          <pc:docMk/>
          <pc:sldMk cId="1751829514" sldId="321"/>
        </pc:sldMkLst>
        <pc:picChg chg="mod">
          <ac:chgData name="William Grey" userId="37b73424-c081-4fc2-b1af-363f4f3fd4f3" providerId="ADAL" clId="{49128C82-D595-4C13-BE60-64578F6C7705}" dt="2019-03-11T07:32:00.594" v="0" actId="1076"/>
          <ac:picMkLst>
            <pc:docMk/>
            <pc:sldMk cId="1751829514" sldId="321"/>
            <ac:picMk id="5" creationId="{A2F0C9DB-7CB6-44CD-96CD-B6B0BBF0792A}"/>
          </ac:picMkLst>
        </pc:picChg>
      </pc:sldChg>
      <pc:sldChg chg="modSp add">
        <pc:chgData name="William Grey" userId="37b73424-c081-4fc2-b1af-363f4f3fd4f3" providerId="ADAL" clId="{49128C82-D595-4C13-BE60-64578F6C7705}" dt="2019-03-11T13:00:47.669" v="466" actId="20577"/>
        <pc:sldMkLst>
          <pc:docMk/>
          <pc:sldMk cId="2597340590" sldId="323"/>
        </pc:sldMkLst>
        <pc:spChg chg="mod">
          <ac:chgData name="William Grey" userId="37b73424-c081-4fc2-b1af-363f4f3fd4f3" providerId="ADAL" clId="{49128C82-D595-4C13-BE60-64578F6C7705}" dt="2019-03-11T13:00:23.365" v="409" actId="20577"/>
          <ac:spMkLst>
            <pc:docMk/>
            <pc:sldMk cId="2597340590" sldId="323"/>
            <ac:spMk id="2" creationId="{52D55562-0533-4CDA-ADAD-0C3CF4891C02}"/>
          </ac:spMkLst>
        </pc:spChg>
        <pc:spChg chg="mod">
          <ac:chgData name="William Grey" userId="37b73424-c081-4fc2-b1af-363f4f3fd4f3" providerId="ADAL" clId="{49128C82-D595-4C13-BE60-64578F6C7705}" dt="2019-03-11T13:00:47.669" v="466" actId="20577"/>
          <ac:spMkLst>
            <pc:docMk/>
            <pc:sldMk cId="2597340590" sldId="323"/>
            <ac:spMk id="3" creationId="{6AAAF463-5827-4A66-ABB4-2740F6C950F1}"/>
          </ac:spMkLst>
        </pc:spChg>
      </pc:sldChg>
      <pc:sldChg chg="addSp delSp modSp add del">
        <pc:chgData name="William Grey" userId="37b73424-c081-4fc2-b1af-363f4f3fd4f3" providerId="ADAL" clId="{49128C82-D595-4C13-BE60-64578F6C7705}" dt="2019-03-11T12:54:52.514" v="334" actId="2696"/>
        <pc:sldMkLst>
          <pc:docMk/>
          <pc:sldMk cId="2709720779" sldId="323"/>
        </pc:sldMkLst>
        <pc:spChg chg="del">
          <ac:chgData name="William Grey" userId="37b73424-c081-4fc2-b1af-363f4f3fd4f3" providerId="ADAL" clId="{49128C82-D595-4C13-BE60-64578F6C7705}" dt="2019-03-11T09:06:50.343" v="5" actId="478"/>
          <ac:spMkLst>
            <pc:docMk/>
            <pc:sldMk cId="2709720779" sldId="323"/>
            <ac:spMk id="3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09:07:11.402" v="8" actId="6549"/>
          <ac:spMkLst>
            <pc:docMk/>
            <pc:sldMk cId="2709720779" sldId="323"/>
            <ac:spMk id="31" creationId="{195565B0-FF97-428B-99EC-2F167E441A9C}"/>
          </ac:spMkLst>
        </pc:spChg>
        <pc:spChg chg="add del mod">
          <ac:chgData name="William Grey" userId="37b73424-c081-4fc2-b1af-363f4f3fd4f3" providerId="ADAL" clId="{49128C82-D595-4C13-BE60-64578F6C7705}" dt="2019-03-11T09:07:06.839" v="7" actId="478"/>
          <ac:spMkLst>
            <pc:docMk/>
            <pc:sldMk cId="2709720779" sldId="323"/>
            <ac:spMk id="32" creationId="{750F348C-D103-40EA-B82D-EB4239BFDF22}"/>
          </ac:spMkLst>
        </pc:spChg>
        <pc:graphicFrameChg chg="modGraphic">
          <ac:chgData name="William Grey" userId="37b73424-c081-4fc2-b1af-363f4f3fd4f3" providerId="ADAL" clId="{49128C82-D595-4C13-BE60-64578F6C7705}" dt="2019-03-11T09:07:12.861" v="9" actId="14734"/>
          <ac:graphicFrameMkLst>
            <pc:docMk/>
            <pc:sldMk cId="2709720779" sldId="323"/>
            <ac:graphicFrameMk id="29" creationId="{00000000-0000-0000-0000-000000000000}"/>
          </ac:graphicFrameMkLst>
        </pc:graphicFrameChg>
      </pc:sldChg>
      <pc:sldChg chg="addSp delSp add del">
        <pc:chgData name="William Grey" userId="37b73424-c081-4fc2-b1af-363f4f3fd4f3" providerId="ADAL" clId="{49128C82-D595-4C13-BE60-64578F6C7705}" dt="2019-03-11T13:17:07.384" v="471" actId="2696"/>
        <pc:sldMkLst>
          <pc:docMk/>
          <pc:sldMk cId="19542288" sldId="324"/>
        </pc:sldMkLst>
        <pc:spChg chg="del">
          <ac:chgData name="William Grey" userId="37b73424-c081-4fc2-b1af-363f4f3fd4f3" providerId="ADAL" clId="{49128C82-D595-4C13-BE60-64578F6C7705}" dt="2019-03-11T13:16:59.737" v="468" actId="478"/>
          <ac:spMkLst>
            <pc:docMk/>
            <pc:sldMk cId="19542288" sldId="324"/>
            <ac:spMk id="3" creationId="{35EC445A-0229-4C2D-968E-CB7F3029612D}"/>
          </ac:spMkLst>
        </pc:spChg>
        <pc:spChg chg="add">
          <ac:chgData name="William Grey" userId="37b73424-c081-4fc2-b1af-363f4f3fd4f3" providerId="ADAL" clId="{49128C82-D595-4C13-BE60-64578F6C7705}" dt="2019-03-11T13:17:00.301" v="469"/>
          <ac:spMkLst>
            <pc:docMk/>
            <pc:sldMk cId="19542288" sldId="324"/>
            <ac:spMk id="4" creationId="{D47A1229-139B-4365-A7B2-FC9F2D03395F}"/>
          </ac:spMkLst>
        </pc:spChg>
        <pc:spChg chg="add">
          <ac:chgData name="William Grey" userId="37b73424-c081-4fc2-b1af-363f4f3fd4f3" providerId="ADAL" clId="{49128C82-D595-4C13-BE60-64578F6C7705}" dt="2019-03-11T13:17:00.301" v="469"/>
          <ac:spMkLst>
            <pc:docMk/>
            <pc:sldMk cId="19542288" sldId="324"/>
            <ac:spMk id="5" creationId="{EC9B354D-E4EB-44D4-B342-72E7B05BB1D9}"/>
          </ac:spMkLst>
        </pc:spChg>
        <pc:spChg chg="add">
          <ac:chgData name="William Grey" userId="37b73424-c081-4fc2-b1af-363f4f3fd4f3" providerId="ADAL" clId="{49128C82-D595-4C13-BE60-64578F6C7705}" dt="2019-03-11T13:17:00.301" v="469"/>
          <ac:spMkLst>
            <pc:docMk/>
            <pc:sldMk cId="19542288" sldId="324"/>
            <ac:spMk id="6" creationId="{8FB01D1B-C669-4D6A-9980-96E6F617556D}"/>
          </ac:spMkLst>
        </pc:spChg>
        <pc:spChg chg="add">
          <ac:chgData name="William Grey" userId="37b73424-c081-4fc2-b1af-363f4f3fd4f3" providerId="ADAL" clId="{49128C82-D595-4C13-BE60-64578F6C7705}" dt="2019-03-11T13:17:00.301" v="469"/>
          <ac:spMkLst>
            <pc:docMk/>
            <pc:sldMk cId="19542288" sldId="324"/>
            <ac:spMk id="7" creationId="{D362B227-82E0-4024-91C9-01E7FB9F8000}"/>
          </ac:spMkLst>
        </pc:spChg>
        <pc:spChg chg="add">
          <ac:chgData name="William Grey" userId="37b73424-c081-4fc2-b1af-363f4f3fd4f3" providerId="ADAL" clId="{49128C82-D595-4C13-BE60-64578F6C7705}" dt="2019-03-11T13:17:00.301" v="469"/>
          <ac:spMkLst>
            <pc:docMk/>
            <pc:sldMk cId="19542288" sldId="324"/>
            <ac:spMk id="8" creationId="{D8DC0F67-4AC4-40AF-B1ED-3548F715BF61}"/>
          </ac:spMkLst>
        </pc:spChg>
        <pc:spChg chg="add">
          <ac:chgData name="William Grey" userId="37b73424-c081-4fc2-b1af-363f4f3fd4f3" providerId="ADAL" clId="{49128C82-D595-4C13-BE60-64578F6C7705}" dt="2019-03-11T13:17:00.301" v="469"/>
          <ac:spMkLst>
            <pc:docMk/>
            <pc:sldMk cId="19542288" sldId="324"/>
            <ac:spMk id="9" creationId="{02D847B7-C929-460E-B260-1FB53054D704}"/>
          </ac:spMkLst>
        </pc:spChg>
        <pc:spChg chg="add">
          <ac:chgData name="William Grey" userId="37b73424-c081-4fc2-b1af-363f4f3fd4f3" providerId="ADAL" clId="{49128C82-D595-4C13-BE60-64578F6C7705}" dt="2019-03-11T13:17:00.301" v="469"/>
          <ac:spMkLst>
            <pc:docMk/>
            <pc:sldMk cId="19542288" sldId="324"/>
            <ac:spMk id="18" creationId="{C846E662-4EB8-48F4-9A22-55FC5782795C}"/>
          </ac:spMkLst>
        </pc:spChg>
        <pc:spChg chg="add">
          <ac:chgData name="William Grey" userId="37b73424-c081-4fc2-b1af-363f4f3fd4f3" providerId="ADAL" clId="{49128C82-D595-4C13-BE60-64578F6C7705}" dt="2019-03-11T13:17:00.301" v="469"/>
          <ac:spMkLst>
            <pc:docMk/>
            <pc:sldMk cId="19542288" sldId="324"/>
            <ac:spMk id="19" creationId="{C1D59CA3-0C2B-4DC7-8842-11B24B652B8E}"/>
          </ac:spMkLst>
        </pc:spChg>
        <pc:spChg chg="add">
          <ac:chgData name="William Grey" userId="37b73424-c081-4fc2-b1af-363f4f3fd4f3" providerId="ADAL" clId="{49128C82-D595-4C13-BE60-64578F6C7705}" dt="2019-03-11T13:17:00.301" v="469"/>
          <ac:spMkLst>
            <pc:docMk/>
            <pc:sldMk cId="19542288" sldId="324"/>
            <ac:spMk id="20" creationId="{8616F8DC-9A58-4091-8E76-0C3C2C842403}"/>
          </ac:spMkLst>
        </pc:spChg>
        <pc:spChg chg="add">
          <ac:chgData name="William Grey" userId="37b73424-c081-4fc2-b1af-363f4f3fd4f3" providerId="ADAL" clId="{49128C82-D595-4C13-BE60-64578F6C7705}" dt="2019-03-11T13:17:00.301" v="469"/>
          <ac:spMkLst>
            <pc:docMk/>
            <pc:sldMk cId="19542288" sldId="324"/>
            <ac:spMk id="21" creationId="{358AA0BD-8042-4A9A-B55B-C923D9EAC77D}"/>
          </ac:spMkLst>
        </pc:spChg>
        <pc:spChg chg="add">
          <ac:chgData name="William Grey" userId="37b73424-c081-4fc2-b1af-363f4f3fd4f3" providerId="ADAL" clId="{49128C82-D595-4C13-BE60-64578F6C7705}" dt="2019-03-11T13:17:00.301" v="469"/>
          <ac:spMkLst>
            <pc:docMk/>
            <pc:sldMk cId="19542288" sldId="324"/>
            <ac:spMk id="22" creationId="{3E7D2114-5588-47DC-8EF4-7546C9B7F480}"/>
          </ac:spMkLst>
        </pc:spChg>
        <pc:spChg chg="add">
          <ac:chgData name="William Grey" userId="37b73424-c081-4fc2-b1af-363f4f3fd4f3" providerId="ADAL" clId="{49128C82-D595-4C13-BE60-64578F6C7705}" dt="2019-03-11T13:17:00.301" v="469"/>
          <ac:spMkLst>
            <pc:docMk/>
            <pc:sldMk cId="19542288" sldId="324"/>
            <ac:spMk id="23" creationId="{539082EF-F3E5-4E2A-B89A-EC1752B9E25A}"/>
          </ac:spMkLst>
        </pc:spChg>
        <pc:spChg chg="add">
          <ac:chgData name="William Grey" userId="37b73424-c081-4fc2-b1af-363f4f3fd4f3" providerId="ADAL" clId="{49128C82-D595-4C13-BE60-64578F6C7705}" dt="2019-03-11T13:17:00.301" v="469"/>
          <ac:spMkLst>
            <pc:docMk/>
            <pc:sldMk cId="19542288" sldId="324"/>
            <ac:spMk id="24" creationId="{0A7BBB48-9476-42E1-8D62-011C86CA9EC4}"/>
          </ac:spMkLst>
        </pc:spChg>
        <pc:spChg chg="add">
          <ac:chgData name="William Grey" userId="37b73424-c081-4fc2-b1af-363f4f3fd4f3" providerId="ADAL" clId="{49128C82-D595-4C13-BE60-64578F6C7705}" dt="2019-03-11T13:17:00.301" v="469"/>
          <ac:spMkLst>
            <pc:docMk/>
            <pc:sldMk cId="19542288" sldId="324"/>
            <ac:spMk id="25" creationId="{00BC5870-4042-4F84-A894-195A616E504E}"/>
          </ac:spMkLst>
        </pc:spChg>
        <pc:spChg chg="add">
          <ac:chgData name="William Grey" userId="37b73424-c081-4fc2-b1af-363f4f3fd4f3" providerId="ADAL" clId="{49128C82-D595-4C13-BE60-64578F6C7705}" dt="2019-03-11T13:17:00.301" v="469"/>
          <ac:spMkLst>
            <pc:docMk/>
            <pc:sldMk cId="19542288" sldId="324"/>
            <ac:spMk id="26" creationId="{BFFDCE77-4679-4514-8960-52C9405DE49B}"/>
          </ac:spMkLst>
        </pc:spChg>
        <pc:spChg chg="add">
          <ac:chgData name="William Grey" userId="37b73424-c081-4fc2-b1af-363f4f3fd4f3" providerId="ADAL" clId="{49128C82-D595-4C13-BE60-64578F6C7705}" dt="2019-03-11T13:17:00.301" v="469"/>
          <ac:spMkLst>
            <pc:docMk/>
            <pc:sldMk cId="19542288" sldId="324"/>
            <ac:spMk id="27" creationId="{FCA632F8-5C9D-483F-929C-8CE3BA2E2FE7}"/>
          </ac:spMkLst>
        </pc:spChg>
        <pc:spChg chg="add">
          <ac:chgData name="William Grey" userId="37b73424-c081-4fc2-b1af-363f4f3fd4f3" providerId="ADAL" clId="{49128C82-D595-4C13-BE60-64578F6C7705}" dt="2019-03-11T13:17:00.301" v="469"/>
          <ac:spMkLst>
            <pc:docMk/>
            <pc:sldMk cId="19542288" sldId="324"/>
            <ac:spMk id="30" creationId="{29FF737D-1D95-454F-9320-86D9399D9E28}"/>
          </ac:spMkLst>
        </pc:spChg>
        <pc:spChg chg="add">
          <ac:chgData name="William Grey" userId="37b73424-c081-4fc2-b1af-363f4f3fd4f3" providerId="ADAL" clId="{49128C82-D595-4C13-BE60-64578F6C7705}" dt="2019-03-11T13:17:00.301" v="469"/>
          <ac:spMkLst>
            <pc:docMk/>
            <pc:sldMk cId="19542288" sldId="324"/>
            <ac:spMk id="31" creationId="{B30F540D-1D84-4F6A-9218-5AE97D9B102C}"/>
          </ac:spMkLst>
        </pc:spChg>
        <pc:cxnChg chg="add">
          <ac:chgData name="William Grey" userId="37b73424-c081-4fc2-b1af-363f4f3fd4f3" providerId="ADAL" clId="{49128C82-D595-4C13-BE60-64578F6C7705}" dt="2019-03-11T13:17:00.301" v="469"/>
          <ac:cxnSpMkLst>
            <pc:docMk/>
            <pc:sldMk cId="19542288" sldId="324"/>
            <ac:cxnSpMk id="10" creationId="{A1C5F2A6-869C-4C6F-BF57-30E899FEDA8B}"/>
          </ac:cxnSpMkLst>
        </pc:cxnChg>
        <pc:cxnChg chg="add">
          <ac:chgData name="William Grey" userId="37b73424-c081-4fc2-b1af-363f4f3fd4f3" providerId="ADAL" clId="{49128C82-D595-4C13-BE60-64578F6C7705}" dt="2019-03-11T13:17:00.301" v="469"/>
          <ac:cxnSpMkLst>
            <pc:docMk/>
            <pc:sldMk cId="19542288" sldId="324"/>
            <ac:cxnSpMk id="11" creationId="{D332E24A-11B7-4AE0-8006-A63A243E6D1F}"/>
          </ac:cxnSpMkLst>
        </pc:cxnChg>
        <pc:cxnChg chg="add">
          <ac:chgData name="William Grey" userId="37b73424-c081-4fc2-b1af-363f4f3fd4f3" providerId="ADAL" clId="{49128C82-D595-4C13-BE60-64578F6C7705}" dt="2019-03-11T13:17:00.301" v="469"/>
          <ac:cxnSpMkLst>
            <pc:docMk/>
            <pc:sldMk cId="19542288" sldId="324"/>
            <ac:cxnSpMk id="12" creationId="{ACDB4673-072A-4C19-802E-2B45BDB31308}"/>
          </ac:cxnSpMkLst>
        </pc:cxnChg>
        <pc:cxnChg chg="add">
          <ac:chgData name="William Grey" userId="37b73424-c081-4fc2-b1af-363f4f3fd4f3" providerId="ADAL" clId="{49128C82-D595-4C13-BE60-64578F6C7705}" dt="2019-03-11T13:17:00.301" v="469"/>
          <ac:cxnSpMkLst>
            <pc:docMk/>
            <pc:sldMk cId="19542288" sldId="324"/>
            <ac:cxnSpMk id="13" creationId="{9B398937-B93E-4AD6-8938-7026337A7E3B}"/>
          </ac:cxnSpMkLst>
        </pc:cxnChg>
        <pc:cxnChg chg="add">
          <ac:chgData name="William Grey" userId="37b73424-c081-4fc2-b1af-363f4f3fd4f3" providerId="ADAL" clId="{49128C82-D595-4C13-BE60-64578F6C7705}" dt="2019-03-11T13:17:00.301" v="469"/>
          <ac:cxnSpMkLst>
            <pc:docMk/>
            <pc:sldMk cId="19542288" sldId="324"/>
            <ac:cxnSpMk id="14" creationId="{67A77E26-F3AC-49C1-968E-D9340EDE3435}"/>
          </ac:cxnSpMkLst>
        </pc:cxnChg>
        <pc:cxnChg chg="add">
          <ac:chgData name="William Grey" userId="37b73424-c081-4fc2-b1af-363f4f3fd4f3" providerId="ADAL" clId="{49128C82-D595-4C13-BE60-64578F6C7705}" dt="2019-03-11T13:17:00.301" v="469"/>
          <ac:cxnSpMkLst>
            <pc:docMk/>
            <pc:sldMk cId="19542288" sldId="324"/>
            <ac:cxnSpMk id="15" creationId="{AB113758-F45D-4EFE-9AA3-5D74E8B88C2B}"/>
          </ac:cxnSpMkLst>
        </pc:cxnChg>
        <pc:cxnChg chg="add">
          <ac:chgData name="William Grey" userId="37b73424-c081-4fc2-b1af-363f4f3fd4f3" providerId="ADAL" clId="{49128C82-D595-4C13-BE60-64578F6C7705}" dt="2019-03-11T13:17:00.301" v="469"/>
          <ac:cxnSpMkLst>
            <pc:docMk/>
            <pc:sldMk cId="19542288" sldId="324"/>
            <ac:cxnSpMk id="16" creationId="{A98C97D1-721D-4FF9-A35A-FA1194311509}"/>
          </ac:cxnSpMkLst>
        </pc:cxnChg>
        <pc:cxnChg chg="add">
          <ac:chgData name="William Grey" userId="37b73424-c081-4fc2-b1af-363f4f3fd4f3" providerId="ADAL" clId="{49128C82-D595-4C13-BE60-64578F6C7705}" dt="2019-03-11T13:17:00.301" v="469"/>
          <ac:cxnSpMkLst>
            <pc:docMk/>
            <pc:sldMk cId="19542288" sldId="324"/>
            <ac:cxnSpMk id="17" creationId="{70B51B10-0DF2-4B2B-BED0-6A34E88232A2}"/>
          </ac:cxnSpMkLst>
        </pc:cxnChg>
        <pc:cxnChg chg="add">
          <ac:chgData name="William Grey" userId="37b73424-c081-4fc2-b1af-363f4f3fd4f3" providerId="ADAL" clId="{49128C82-D595-4C13-BE60-64578F6C7705}" dt="2019-03-11T13:17:00.301" v="469"/>
          <ac:cxnSpMkLst>
            <pc:docMk/>
            <pc:sldMk cId="19542288" sldId="324"/>
            <ac:cxnSpMk id="28" creationId="{8AAC1782-BC83-47B0-9020-40CBB0D13BD3}"/>
          </ac:cxnSpMkLst>
        </pc:cxnChg>
        <pc:cxnChg chg="add">
          <ac:chgData name="William Grey" userId="37b73424-c081-4fc2-b1af-363f4f3fd4f3" providerId="ADAL" clId="{49128C82-D595-4C13-BE60-64578F6C7705}" dt="2019-03-11T13:17:00.301" v="469"/>
          <ac:cxnSpMkLst>
            <pc:docMk/>
            <pc:sldMk cId="19542288" sldId="324"/>
            <ac:cxnSpMk id="29" creationId="{E3E2F054-C29B-463F-B934-6FBC515C08B0}"/>
          </ac:cxnSpMkLst>
        </pc:cxnChg>
      </pc:sldChg>
      <pc:sldChg chg="addSp delSp modSp add del ord">
        <pc:chgData name="William Grey" userId="37b73424-c081-4fc2-b1af-363f4f3fd4f3" providerId="ADAL" clId="{49128C82-D595-4C13-BE60-64578F6C7705}" dt="2019-03-11T12:56:55.661" v="379" actId="2696"/>
        <pc:sldMkLst>
          <pc:docMk/>
          <pc:sldMk cId="1338191901" sldId="324"/>
        </pc:sldMkLst>
        <pc:spChg chg="mod">
          <ac:chgData name="William Grey" userId="37b73424-c081-4fc2-b1af-363f4f3fd4f3" providerId="ADAL" clId="{49128C82-D595-4C13-BE60-64578F6C7705}" dt="2019-03-11T10:06:16" v="142" actId="20577"/>
          <ac:spMkLst>
            <pc:docMk/>
            <pc:sldMk cId="1338191901" sldId="324"/>
            <ac:spMk id="2" creationId="{00000000-0000-0000-0000-000000000000}"/>
          </ac:spMkLst>
        </pc:spChg>
        <pc:spChg chg="del">
          <ac:chgData name="William Grey" userId="37b73424-c081-4fc2-b1af-363f4f3fd4f3" providerId="ADAL" clId="{49128C82-D595-4C13-BE60-64578F6C7705}" dt="2019-03-11T10:05:21.238" v="88" actId="478"/>
          <ac:spMkLst>
            <pc:docMk/>
            <pc:sldMk cId="1338191901" sldId="324"/>
            <ac:spMk id="3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2:56:00.552" v="375" actId="1076"/>
          <ac:spMkLst>
            <pc:docMk/>
            <pc:sldMk cId="1338191901" sldId="324"/>
            <ac:spMk id="19" creationId="{00000000-0000-0000-0000-000000000000}"/>
          </ac:spMkLst>
        </pc:spChg>
        <pc:spChg chg="add del mod">
          <ac:chgData name="William Grey" userId="37b73424-c081-4fc2-b1af-363f4f3fd4f3" providerId="ADAL" clId="{49128C82-D595-4C13-BE60-64578F6C7705}" dt="2019-03-11T10:05:38.035" v="89" actId="478"/>
          <ac:spMkLst>
            <pc:docMk/>
            <pc:sldMk cId="1338191901" sldId="324"/>
            <ac:spMk id="31" creationId="{9509DC90-7302-4DAD-BE9B-F2B277922745}"/>
          </ac:spMkLst>
        </pc:spChg>
        <pc:spChg chg="add mod">
          <ac:chgData name="William Grey" userId="37b73424-c081-4fc2-b1af-363f4f3fd4f3" providerId="ADAL" clId="{49128C82-D595-4C13-BE60-64578F6C7705}" dt="2019-03-11T12:29:17.005" v="150" actId="20577"/>
          <ac:spMkLst>
            <pc:docMk/>
            <pc:sldMk cId="1338191901" sldId="324"/>
            <ac:spMk id="32" creationId="{2BF0E226-9F3C-44C8-8F92-4EBAAA9D6649}"/>
          </ac:spMkLst>
        </pc:spChg>
        <pc:grpChg chg="mod">
          <ac:chgData name="William Grey" userId="37b73424-c081-4fc2-b1af-363f4f3fd4f3" providerId="ADAL" clId="{49128C82-D595-4C13-BE60-64578F6C7705}" dt="2019-03-11T12:55:50.608" v="374" actId="14100"/>
          <ac:grpSpMkLst>
            <pc:docMk/>
            <pc:sldMk cId="1338191901" sldId="324"/>
            <ac:grpSpMk id="28" creationId="{00000000-0000-0000-0000-000000000000}"/>
          </ac:grpSpMkLst>
        </pc:grpChg>
        <pc:graphicFrameChg chg="del">
          <ac:chgData name="William Grey" userId="37b73424-c081-4fc2-b1af-363f4f3fd4f3" providerId="ADAL" clId="{49128C82-D595-4C13-BE60-64578F6C7705}" dt="2019-03-11T10:05:41.516" v="90" actId="478"/>
          <ac:graphicFrameMkLst>
            <pc:docMk/>
            <pc:sldMk cId="1338191901" sldId="324"/>
            <ac:graphicFrameMk id="29" creationId="{00000000-0000-0000-0000-000000000000}"/>
          </ac:graphicFrameMkLst>
        </pc:graphicFrameChg>
      </pc:sldChg>
      <pc:sldChg chg="addSp delSp modSp add modAnim">
        <pc:chgData name="William Grey" userId="37b73424-c081-4fc2-b1af-363f4f3fd4f3" providerId="ADAL" clId="{49128C82-D595-4C13-BE60-64578F6C7705}" dt="2019-03-11T13:28:33.748" v="613" actId="2165"/>
        <pc:sldMkLst>
          <pc:docMk/>
          <pc:sldMk cId="3511583557" sldId="325"/>
        </pc:sldMkLst>
        <pc:spChg chg="mod">
          <ac:chgData name="William Grey" userId="37b73424-c081-4fc2-b1af-363f4f3fd4f3" providerId="ADAL" clId="{49128C82-D595-4C13-BE60-64578F6C7705}" dt="2019-03-11T13:18:20.574" v="493" actId="20577"/>
          <ac:spMkLst>
            <pc:docMk/>
            <pc:sldMk cId="3511583557" sldId="325"/>
            <ac:spMk id="4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3:18:49.454" v="501" actId="20577"/>
          <ac:spMkLst>
            <pc:docMk/>
            <pc:sldMk cId="3511583557" sldId="325"/>
            <ac:spMk id="5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3:20:07.995" v="522" actId="1076"/>
          <ac:spMkLst>
            <pc:docMk/>
            <pc:sldMk cId="3511583557" sldId="325"/>
            <ac:spMk id="6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3:18:31.319" v="497" actId="20577"/>
          <ac:spMkLst>
            <pc:docMk/>
            <pc:sldMk cId="3511583557" sldId="325"/>
            <ac:spMk id="7" creationId="{00000000-0000-0000-0000-000000000000}"/>
          </ac:spMkLst>
        </pc:spChg>
        <pc:spChg chg="del">
          <ac:chgData name="William Grey" userId="37b73424-c081-4fc2-b1af-363f4f3fd4f3" providerId="ADAL" clId="{49128C82-D595-4C13-BE60-64578F6C7705}" dt="2019-03-11T13:17:33.684" v="476" actId="478"/>
          <ac:spMkLst>
            <pc:docMk/>
            <pc:sldMk cId="3511583557" sldId="325"/>
            <ac:spMk id="9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3:17:26.771" v="475" actId="20577"/>
          <ac:spMkLst>
            <pc:docMk/>
            <pc:sldMk cId="3511583557" sldId="325"/>
            <ac:spMk id="10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3:18:38.766" v="499" actId="20577"/>
          <ac:spMkLst>
            <pc:docMk/>
            <pc:sldMk cId="3511583557" sldId="325"/>
            <ac:spMk id="27" creationId="{00000000-0000-0000-0000-000000000000}"/>
          </ac:spMkLst>
        </pc:spChg>
        <pc:spChg chg="add mod">
          <ac:chgData name="William Grey" userId="37b73424-c081-4fc2-b1af-363f4f3fd4f3" providerId="ADAL" clId="{49128C82-D595-4C13-BE60-64578F6C7705}" dt="2019-03-11T13:19:54.207" v="519" actId="20577"/>
          <ac:spMkLst>
            <pc:docMk/>
            <pc:sldMk cId="3511583557" sldId="325"/>
            <ac:spMk id="37" creationId="{FF6D9EF5-92C8-4354-AE11-E37B5155031F}"/>
          </ac:spMkLst>
        </pc:spChg>
        <pc:spChg chg="mod">
          <ac:chgData name="William Grey" userId="37b73424-c081-4fc2-b1af-363f4f3fd4f3" providerId="ADAL" clId="{49128C82-D595-4C13-BE60-64578F6C7705}" dt="2019-03-11T13:21:07.414" v="529" actId="1076"/>
          <ac:spMkLst>
            <pc:docMk/>
            <pc:sldMk cId="3511583557" sldId="325"/>
            <ac:spMk id="38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3:21:34.799" v="536" actId="20577"/>
          <ac:spMkLst>
            <pc:docMk/>
            <pc:sldMk cId="3511583557" sldId="325"/>
            <ac:spMk id="39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3:21:45.355" v="540" actId="20577"/>
          <ac:spMkLst>
            <pc:docMk/>
            <pc:sldMk cId="3511583557" sldId="325"/>
            <ac:spMk id="40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3:19:07.022" v="510" actId="20577"/>
          <ac:spMkLst>
            <pc:docMk/>
            <pc:sldMk cId="3511583557" sldId="325"/>
            <ac:spMk id="41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3:18:57.250" v="505" actId="20577"/>
          <ac:spMkLst>
            <pc:docMk/>
            <pc:sldMk cId="3511583557" sldId="325"/>
            <ac:spMk id="42" creationId="{00000000-0000-0000-0000-000000000000}"/>
          </ac:spMkLst>
        </pc:spChg>
        <pc:spChg chg="del">
          <ac:chgData name="William Grey" userId="37b73424-c081-4fc2-b1af-363f4f3fd4f3" providerId="ADAL" clId="{49128C82-D595-4C13-BE60-64578F6C7705}" dt="2019-03-11T13:21:24.755" v="532" actId="478"/>
          <ac:spMkLst>
            <pc:docMk/>
            <pc:sldMk cId="3511583557" sldId="325"/>
            <ac:spMk id="43" creationId="{00000000-0000-0000-0000-000000000000}"/>
          </ac:spMkLst>
        </pc:spChg>
        <pc:spChg chg="del">
          <ac:chgData name="William Grey" userId="37b73424-c081-4fc2-b1af-363f4f3fd4f3" providerId="ADAL" clId="{49128C82-D595-4C13-BE60-64578F6C7705}" dt="2019-03-11T13:17:46.041" v="479" actId="478"/>
          <ac:spMkLst>
            <pc:docMk/>
            <pc:sldMk cId="3511583557" sldId="325"/>
            <ac:spMk id="44" creationId="{00000000-0000-0000-0000-000000000000}"/>
          </ac:spMkLst>
        </pc:spChg>
        <pc:spChg chg="del">
          <ac:chgData name="William Grey" userId="37b73424-c081-4fc2-b1af-363f4f3fd4f3" providerId="ADAL" clId="{49128C82-D595-4C13-BE60-64578F6C7705}" dt="2019-03-11T13:17:33.684" v="476" actId="478"/>
          <ac:spMkLst>
            <pc:docMk/>
            <pc:sldMk cId="3511583557" sldId="325"/>
            <ac:spMk id="45" creationId="{00000000-0000-0000-0000-000000000000}"/>
          </ac:spMkLst>
        </pc:spChg>
        <pc:spChg chg="del mod">
          <ac:chgData name="William Grey" userId="37b73424-c081-4fc2-b1af-363f4f3fd4f3" providerId="ADAL" clId="{49128C82-D595-4C13-BE60-64578F6C7705}" dt="2019-03-11T13:17:53.085" v="482" actId="478"/>
          <ac:spMkLst>
            <pc:docMk/>
            <pc:sldMk cId="3511583557" sldId="325"/>
            <ac:spMk id="46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3:21:29.979" v="534" actId="20577"/>
          <ac:spMkLst>
            <pc:docMk/>
            <pc:sldMk cId="3511583557" sldId="325"/>
            <ac:spMk id="48" creationId="{00000000-0000-0000-0000-000000000000}"/>
          </ac:spMkLst>
        </pc:spChg>
        <pc:spChg chg="mod">
          <ac:chgData name="William Grey" userId="37b73424-c081-4fc2-b1af-363f4f3fd4f3" providerId="ADAL" clId="{49128C82-D595-4C13-BE60-64578F6C7705}" dt="2019-03-11T13:21:39.385" v="538" actId="20577"/>
          <ac:spMkLst>
            <pc:docMk/>
            <pc:sldMk cId="3511583557" sldId="325"/>
            <ac:spMk id="49" creationId="{00000000-0000-0000-0000-000000000000}"/>
          </ac:spMkLst>
        </pc:spChg>
        <pc:graphicFrameChg chg="add mod">
          <ac:chgData name="William Grey" userId="37b73424-c081-4fc2-b1af-363f4f3fd4f3" providerId="ADAL" clId="{49128C82-D595-4C13-BE60-64578F6C7705}" dt="2019-03-11T13:28:12.273" v="608"/>
          <ac:graphicFrameMkLst>
            <pc:docMk/>
            <pc:sldMk cId="3511583557" sldId="325"/>
            <ac:graphicFrameMk id="50" creationId="{AD02F2C1-2FBB-4AC1-8469-F9193D45F02C}"/>
          </ac:graphicFrameMkLst>
        </pc:graphicFrameChg>
        <pc:graphicFrameChg chg="mod modGraphic">
          <ac:chgData name="William Grey" userId="37b73424-c081-4fc2-b1af-363f4f3fd4f3" providerId="ADAL" clId="{49128C82-D595-4C13-BE60-64578F6C7705}" dt="2019-03-11T13:28:33.748" v="613" actId="2165"/>
          <ac:graphicFrameMkLst>
            <pc:docMk/>
            <pc:sldMk cId="3511583557" sldId="325"/>
            <ac:graphicFrameMk id="51" creationId="{00000000-0000-0000-0000-000000000000}"/>
          </ac:graphicFrameMkLst>
        </pc:graphicFrameChg>
        <pc:cxnChg chg="del mod">
          <ac:chgData name="William Grey" userId="37b73424-c081-4fc2-b1af-363f4f3fd4f3" providerId="ADAL" clId="{49128C82-D595-4C13-BE60-64578F6C7705}" dt="2019-03-11T13:17:36.153" v="477" actId="478"/>
          <ac:cxnSpMkLst>
            <pc:docMk/>
            <pc:sldMk cId="3511583557" sldId="325"/>
            <ac:cxnSpMk id="13" creationId="{00000000-0000-0000-0000-000000000000}"/>
          </ac:cxnSpMkLst>
        </pc:cxnChg>
        <pc:cxnChg chg="mod">
          <ac:chgData name="William Grey" userId="37b73424-c081-4fc2-b1af-363f4f3fd4f3" providerId="ADAL" clId="{49128C82-D595-4C13-BE60-64578F6C7705}" dt="2019-03-11T13:20:16.632" v="524" actId="14100"/>
          <ac:cxnSpMkLst>
            <pc:docMk/>
            <pc:sldMk cId="3511583557" sldId="325"/>
            <ac:cxnSpMk id="14" creationId="{00000000-0000-0000-0000-000000000000}"/>
          </ac:cxnSpMkLst>
        </pc:cxnChg>
        <pc:cxnChg chg="mod">
          <ac:chgData name="William Grey" userId="37b73424-c081-4fc2-b1af-363f4f3fd4f3" providerId="ADAL" clId="{49128C82-D595-4C13-BE60-64578F6C7705}" dt="2019-03-11T13:20:41.506" v="527" actId="1076"/>
          <ac:cxnSpMkLst>
            <pc:docMk/>
            <pc:sldMk cId="3511583557" sldId="325"/>
            <ac:cxnSpMk id="16" creationId="{00000000-0000-0000-0000-000000000000}"/>
          </ac:cxnSpMkLst>
        </pc:cxnChg>
        <pc:cxnChg chg="mod">
          <ac:chgData name="William Grey" userId="37b73424-c081-4fc2-b1af-363f4f3fd4f3" providerId="ADAL" clId="{49128C82-D595-4C13-BE60-64578F6C7705}" dt="2019-03-11T13:20:07.995" v="522" actId="1076"/>
          <ac:cxnSpMkLst>
            <pc:docMk/>
            <pc:sldMk cId="3511583557" sldId="325"/>
            <ac:cxnSpMk id="21" creationId="{00000000-0000-0000-0000-000000000000}"/>
          </ac:cxnSpMkLst>
        </pc:cxnChg>
        <pc:cxnChg chg="del mod">
          <ac:chgData name="William Grey" userId="37b73424-c081-4fc2-b1af-363f4f3fd4f3" providerId="ADAL" clId="{49128C82-D595-4C13-BE60-64578F6C7705}" dt="2019-03-11T13:20:55.804" v="528" actId="478"/>
          <ac:cxnSpMkLst>
            <pc:docMk/>
            <pc:sldMk cId="3511583557" sldId="325"/>
            <ac:cxnSpMk id="24" creationId="{00000000-0000-0000-0000-000000000000}"/>
          </ac:cxnSpMkLst>
        </pc:cxnChg>
        <pc:cxnChg chg="add mod">
          <ac:chgData name="William Grey" userId="37b73424-c081-4fc2-b1af-363f4f3fd4f3" providerId="ADAL" clId="{49128C82-D595-4C13-BE60-64578F6C7705}" dt="2019-03-11T13:19:23.513" v="513" actId="14100"/>
          <ac:cxnSpMkLst>
            <pc:docMk/>
            <pc:sldMk cId="3511583557" sldId="325"/>
            <ac:cxnSpMk id="32" creationId="{6E6399B2-17FA-46BB-ADAA-D31B37EF7E49}"/>
          </ac:cxnSpMkLst>
        </pc:cxnChg>
        <pc:cxnChg chg="add del">
          <ac:chgData name="William Grey" userId="37b73424-c081-4fc2-b1af-363f4f3fd4f3" providerId="ADAL" clId="{49128C82-D595-4C13-BE60-64578F6C7705}" dt="2019-03-11T13:19:34.681" v="515" actId="478"/>
          <ac:cxnSpMkLst>
            <pc:docMk/>
            <pc:sldMk cId="3511583557" sldId="325"/>
            <ac:cxnSpMk id="34" creationId="{5B8908E3-866E-4EF9-8015-87AAA680E6B9}"/>
          </ac:cxnSpMkLst>
        </pc:cxnChg>
        <pc:cxnChg chg="del mod">
          <ac:chgData name="William Grey" userId="37b73424-c081-4fc2-b1af-363f4f3fd4f3" providerId="ADAL" clId="{49128C82-D595-4C13-BE60-64578F6C7705}" dt="2019-03-11T13:17:48.400" v="480" actId="478"/>
          <ac:cxnSpMkLst>
            <pc:docMk/>
            <pc:sldMk cId="3511583557" sldId="325"/>
            <ac:cxnSpMk id="36" creationId="{00000000-0000-0000-0000-000000000000}"/>
          </ac:cxnSpMkLst>
        </pc:cxnChg>
        <pc:cxnChg chg="del">
          <ac:chgData name="William Grey" userId="37b73424-c081-4fc2-b1af-363f4f3fd4f3" providerId="ADAL" clId="{49128C82-D595-4C13-BE60-64578F6C7705}" dt="2019-03-11T13:17:38.540" v="478" actId="478"/>
          <ac:cxnSpMkLst>
            <pc:docMk/>
            <pc:sldMk cId="3511583557" sldId="325"/>
            <ac:cxnSpMk id="47" creationId="{00000000-0000-0000-0000-000000000000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22AEDE-3FFE-428E-8AD7-B03C8D432A1A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7710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457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6048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AC910C-B85F-4D04-840C-2F8596206FAC}"/>
              </a:ext>
            </a:extLst>
          </p:cNvPr>
          <p:cNvSpPr/>
          <p:nvPr userDrawn="1"/>
        </p:nvSpPr>
        <p:spPr>
          <a:xfrm>
            <a:off x="0" y="681037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8827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720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err="1"/>
              <a:t>Clickto</a:t>
            </a:r>
            <a:r>
              <a:rPr lang="en-US"/>
              <a:t>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807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841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488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241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1190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4140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220C8BDA-AE20-CFC0-FFE3-2F0315A73CAD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BCAEEF3-CE04-78E6-5843-3A55F7772007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8ECC38C-B903-DCCF-5342-01652E7E42E6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DC9AB2C-5FB6-352B-8CF4-4D53FBAE9AC7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597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>
            <a:off x="742118" y="2753243"/>
            <a:ext cx="3394841" cy="725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299930" y="2510562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2313319" y="2468225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B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2384240" y="3790714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1521078" y="4137037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4151971" y="2517816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78565" y="-343233"/>
            <a:ext cx="11434870" cy="1325563"/>
          </a:xfrm>
        </p:spPr>
        <p:txBody>
          <a:bodyPr>
            <a:normAutofit/>
          </a:bodyPr>
          <a:lstStyle/>
          <a:p>
            <a:r>
              <a:rPr lang="en-GB" sz="3200" dirty="0"/>
              <a:t>Exercise: Find the shortest path between A and F using Dijkstra</a:t>
            </a:r>
            <a:endParaRPr lang="en-US" sz="3200" dirty="0"/>
          </a:p>
        </p:txBody>
      </p:sp>
      <p:cxnSp>
        <p:nvCxnSpPr>
          <p:cNvPr id="13" name="Straight Connector 12"/>
          <p:cNvCxnSpPr>
            <a:cxnSpLocks/>
            <a:endCxn id="27" idx="0"/>
          </p:cNvCxnSpPr>
          <p:nvPr/>
        </p:nvCxnSpPr>
        <p:spPr>
          <a:xfrm flipH="1">
            <a:off x="4077009" y="2874795"/>
            <a:ext cx="437570" cy="1530521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6" idx="2"/>
          </p:cNvCxnSpPr>
          <p:nvPr/>
        </p:nvCxnSpPr>
        <p:spPr>
          <a:xfrm flipH="1">
            <a:off x="1773096" y="4035080"/>
            <a:ext cx="611144" cy="247992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endCxn id="27" idx="2"/>
          </p:cNvCxnSpPr>
          <p:nvPr/>
        </p:nvCxnSpPr>
        <p:spPr>
          <a:xfrm>
            <a:off x="2840049" y="4098467"/>
            <a:ext cx="1008360" cy="55121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4" idx="5"/>
            <a:endCxn id="6" idx="1"/>
          </p:cNvCxnSpPr>
          <p:nvPr/>
        </p:nvCxnSpPr>
        <p:spPr>
          <a:xfrm>
            <a:off x="690175" y="2927720"/>
            <a:ext cx="1761020" cy="93456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5" idx="4"/>
            <a:endCxn id="6" idx="0"/>
          </p:cNvCxnSpPr>
          <p:nvPr/>
        </p:nvCxnSpPr>
        <p:spPr>
          <a:xfrm>
            <a:off x="2541919" y="2956956"/>
            <a:ext cx="70921" cy="83375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endCxn id="27" idx="2"/>
          </p:cNvCxnSpPr>
          <p:nvPr/>
        </p:nvCxnSpPr>
        <p:spPr>
          <a:xfrm>
            <a:off x="1955866" y="4455843"/>
            <a:ext cx="1892543" cy="19383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511248" y="3028940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922417" y="3732602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267426" y="237738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1404862" y="2398923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3189623" y="4026812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4305609" y="3601488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3848409" y="4405316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2624031" y="4587199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2563818" y="321360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463917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FB1F257-8EEF-4756-BC0C-86B1E9C30744}"/>
              </a:ext>
            </a:extLst>
          </p:cNvPr>
          <p:cNvCxnSpPr>
            <a:stCxn id="8" idx="3"/>
          </p:cNvCxnSpPr>
          <p:nvPr/>
        </p:nvCxnSpPr>
        <p:spPr>
          <a:xfrm flipH="1">
            <a:off x="1229158" y="2668619"/>
            <a:ext cx="1336079" cy="67591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79BE80-3ECB-484C-9257-A3D9F0D5453B}"/>
              </a:ext>
            </a:extLst>
          </p:cNvPr>
          <p:cNvCxnSpPr>
            <a:stCxn id="6" idx="4"/>
          </p:cNvCxnSpPr>
          <p:nvPr/>
        </p:nvCxnSpPr>
        <p:spPr>
          <a:xfrm>
            <a:off x="619558" y="2251461"/>
            <a:ext cx="609600" cy="1093076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38200" y="548211"/>
            <a:ext cx="10515600" cy="57150"/>
          </a:xfrm>
        </p:spPr>
        <p:txBody>
          <a:bodyPr>
            <a:normAutofit fontScale="90000"/>
          </a:bodyPr>
          <a:lstStyle/>
          <a:p>
            <a:r>
              <a:rPr lang="en-GB" sz="2700" dirty="0"/>
              <a:t>Worked Example: Find the shortest path between A and F </a:t>
            </a:r>
            <a:br>
              <a:rPr lang="en-GB" dirty="0"/>
            </a:br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257FC24-2C1C-4733-B0D3-A4526DE560D4}"/>
              </a:ext>
            </a:extLst>
          </p:cNvPr>
          <p:cNvSpPr/>
          <p:nvPr/>
        </p:nvSpPr>
        <p:spPr>
          <a:xfrm>
            <a:off x="390958" y="1762730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8F5E7C4-6010-40F3-B326-4D0C93B6A3C4}"/>
              </a:ext>
            </a:extLst>
          </p:cNvPr>
          <p:cNvSpPr/>
          <p:nvPr/>
        </p:nvSpPr>
        <p:spPr>
          <a:xfrm>
            <a:off x="848158" y="3192137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4A88EE1-D459-43F8-9A0F-317F72D959BE}"/>
              </a:ext>
            </a:extLst>
          </p:cNvPr>
          <p:cNvSpPr/>
          <p:nvPr/>
        </p:nvSpPr>
        <p:spPr>
          <a:xfrm>
            <a:off x="2498282" y="2251461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BBFE2C2-A8F5-4D23-A51C-501F02B879A8}"/>
              </a:ext>
            </a:extLst>
          </p:cNvPr>
          <p:cNvSpPr/>
          <p:nvPr/>
        </p:nvSpPr>
        <p:spPr>
          <a:xfrm>
            <a:off x="3785799" y="3389205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F5798E8-3F4D-44BD-80BD-61D373FF048C}"/>
              </a:ext>
            </a:extLst>
          </p:cNvPr>
          <p:cNvSpPr/>
          <p:nvPr/>
        </p:nvSpPr>
        <p:spPr>
          <a:xfrm>
            <a:off x="4242999" y="1769984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4E3ED7F-7559-4C3E-8A4A-207C3117F5BC}"/>
              </a:ext>
            </a:extLst>
          </p:cNvPr>
          <p:cNvSpPr/>
          <p:nvPr/>
        </p:nvSpPr>
        <p:spPr>
          <a:xfrm>
            <a:off x="5605404" y="2870819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E5AF5FA-7A96-45EF-AA9B-8BD5AD509797}"/>
              </a:ext>
            </a:extLst>
          </p:cNvPr>
          <p:cNvCxnSpPr>
            <a:cxnSpLocks/>
          </p:cNvCxnSpPr>
          <p:nvPr/>
        </p:nvCxnSpPr>
        <p:spPr>
          <a:xfrm>
            <a:off x="4605606" y="2126963"/>
            <a:ext cx="1117990" cy="84508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E062266-8F94-44EA-8974-F5B404C08EA3}"/>
              </a:ext>
            </a:extLst>
          </p:cNvPr>
          <p:cNvCxnSpPr>
            <a:endCxn id="9" idx="1"/>
          </p:cNvCxnSpPr>
          <p:nvPr/>
        </p:nvCxnSpPr>
        <p:spPr>
          <a:xfrm>
            <a:off x="2881910" y="2674501"/>
            <a:ext cx="970844" cy="7862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087AF07-E396-4A34-9CFD-2F61F9980AD2}"/>
              </a:ext>
            </a:extLst>
          </p:cNvPr>
          <p:cNvCxnSpPr>
            <a:stCxn id="6" idx="5"/>
            <a:endCxn id="8" idx="2"/>
          </p:cNvCxnSpPr>
          <p:nvPr/>
        </p:nvCxnSpPr>
        <p:spPr>
          <a:xfrm>
            <a:off x="781203" y="2179888"/>
            <a:ext cx="1717079" cy="31593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EE38DF2-3D11-4E1A-A9C8-B0BAFE678DD2}"/>
              </a:ext>
            </a:extLst>
          </p:cNvPr>
          <p:cNvCxnSpPr>
            <a:stCxn id="11" idx="2"/>
            <a:endCxn id="8" idx="6"/>
          </p:cNvCxnSpPr>
          <p:nvPr/>
        </p:nvCxnSpPr>
        <p:spPr>
          <a:xfrm flipH="1">
            <a:off x="2955482" y="2014350"/>
            <a:ext cx="1287517" cy="4814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B631CA4-265D-4939-8268-76116432FEB7}"/>
              </a:ext>
            </a:extLst>
          </p:cNvPr>
          <p:cNvCxnSpPr>
            <a:stCxn id="11" idx="3"/>
            <a:endCxn id="9" idx="0"/>
          </p:cNvCxnSpPr>
          <p:nvPr/>
        </p:nvCxnSpPr>
        <p:spPr>
          <a:xfrm flipH="1">
            <a:off x="4014399" y="2187142"/>
            <a:ext cx="295555" cy="120206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08AA987-2F02-432C-B09B-67389AC68596}"/>
              </a:ext>
            </a:extLst>
          </p:cNvPr>
          <p:cNvCxnSpPr>
            <a:cxnSpLocks/>
          </p:cNvCxnSpPr>
          <p:nvPr/>
        </p:nvCxnSpPr>
        <p:spPr>
          <a:xfrm flipV="1">
            <a:off x="4242999" y="3144840"/>
            <a:ext cx="1413642" cy="41715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212CEF65-35EA-457D-BC8B-8D0610A9D7C2}"/>
              </a:ext>
            </a:extLst>
          </p:cNvPr>
          <p:cNvSpPr txBox="1"/>
          <p:nvPr/>
        </p:nvSpPr>
        <p:spPr>
          <a:xfrm>
            <a:off x="388766" y="263378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1823C29-6A8D-4226-B629-DD373157730B}"/>
              </a:ext>
            </a:extLst>
          </p:cNvPr>
          <p:cNvSpPr txBox="1"/>
          <p:nvPr/>
        </p:nvSpPr>
        <p:spPr>
          <a:xfrm>
            <a:off x="2013445" y="2984770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0BA5F40-A408-43DB-865D-8B642310AFA1}"/>
              </a:ext>
            </a:extLst>
          </p:cNvPr>
          <p:cNvSpPr txBox="1"/>
          <p:nvPr/>
        </p:nvSpPr>
        <p:spPr>
          <a:xfrm>
            <a:off x="1577313" y="2315944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C3E7489-63C3-4D6B-8D30-3B7F93FCFFFA}"/>
              </a:ext>
            </a:extLst>
          </p:cNvPr>
          <p:cNvSpPr txBox="1"/>
          <p:nvPr/>
        </p:nvSpPr>
        <p:spPr>
          <a:xfrm>
            <a:off x="3537443" y="226633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BCC7051-9BA0-474A-9BED-D389C70BAA64}"/>
              </a:ext>
            </a:extLst>
          </p:cNvPr>
          <p:cNvSpPr txBox="1"/>
          <p:nvPr/>
        </p:nvSpPr>
        <p:spPr>
          <a:xfrm>
            <a:off x="3145933" y="3144839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74CCDF1-8B62-4B53-B80D-08D8EF609EF0}"/>
              </a:ext>
            </a:extLst>
          </p:cNvPr>
          <p:cNvSpPr txBox="1"/>
          <p:nvPr/>
        </p:nvSpPr>
        <p:spPr>
          <a:xfrm>
            <a:off x="4248157" y="2680021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84C1803-80C3-4794-A9B1-52E372422EE3}"/>
              </a:ext>
            </a:extLst>
          </p:cNvPr>
          <p:cNvSpPr txBox="1"/>
          <p:nvPr/>
        </p:nvSpPr>
        <p:spPr>
          <a:xfrm>
            <a:off x="5196034" y="224620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F17E816-19E1-41D5-81F7-B7A96CE4F845}"/>
              </a:ext>
            </a:extLst>
          </p:cNvPr>
          <p:cNvSpPr txBox="1"/>
          <p:nvPr/>
        </p:nvSpPr>
        <p:spPr>
          <a:xfrm>
            <a:off x="4939309" y="335063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AD58668-C0BD-421F-8642-887D192558A0}"/>
              </a:ext>
            </a:extLst>
          </p:cNvPr>
          <p:cNvSpPr txBox="1"/>
          <p:nvPr/>
        </p:nvSpPr>
        <p:spPr>
          <a:xfrm>
            <a:off x="3980872" y="3871481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3CD3C13-B928-4582-9268-03D7FBFBF123}"/>
              </a:ext>
            </a:extLst>
          </p:cNvPr>
          <p:cNvSpPr txBox="1"/>
          <p:nvPr/>
        </p:nvSpPr>
        <p:spPr>
          <a:xfrm>
            <a:off x="4700198" y="1585318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3B86FBF-4A01-43F2-8F0F-0159EE4CAEE7}"/>
              </a:ext>
            </a:extLst>
          </p:cNvPr>
          <p:cNvSpPr txBox="1"/>
          <p:nvPr/>
        </p:nvSpPr>
        <p:spPr>
          <a:xfrm>
            <a:off x="2528121" y="2792094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0B8F620-7341-46C9-96F9-CB30321A818D}"/>
              </a:ext>
            </a:extLst>
          </p:cNvPr>
          <p:cNvSpPr txBox="1"/>
          <p:nvPr/>
        </p:nvSpPr>
        <p:spPr>
          <a:xfrm>
            <a:off x="895454" y="3742459"/>
            <a:ext cx="45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49D30AD-D057-440D-AA07-96BC0FBA0E90}"/>
              </a:ext>
            </a:extLst>
          </p:cNvPr>
          <p:cNvSpPr txBox="1"/>
          <p:nvPr/>
        </p:nvSpPr>
        <p:spPr>
          <a:xfrm>
            <a:off x="503530" y="1407199"/>
            <a:ext cx="45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7859594-EBB2-4081-8482-94BFB9DC71B8}"/>
              </a:ext>
            </a:extLst>
          </p:cNvPr>
          <p:cNvSpPr txBox="1"/>
          <p:nvPr/>
        </p:nvSpPr>
        <p:spPr>
          <a:xfrm>
            <a:off x="5683385" y="3346571"/>
            <a:ext cx="4323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0</a:t>
            </a:r>
          </a:p>
        </p:txBody>
      </p:sp>
      <p:graphicFrame>
        <p:nvGraphicFramePr>
          <p:cNvPr id="39" name="Table 2">
            <a:extLst>
              <a:ext uri="{FF2B5EF4-FFF2-40B4-BE49-F238E27FC236}">
                <a16:creationId xmlns:a16="http://schemas.microsoft.com/office/drawing/2014/main" id="{E5451578-5566-4762-83E7-42C2843E08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2567313"/>
              </p:ext>
            </p:extLst>
          </p:nvPr>
        </p:nvGraphicFramePr>
        <p:xfrm>
          <a:off x="6285996" y="1154779"/>
          <a:ext cx="5736217" cy="4358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21802">
                  <a:extLst>
                    <a:ext uri="{9D8B030D-6E8A-4147-A177-3AD203B41FA5}">
                      <a16:colId xmlns:a16="http://schemas.microsoft.com/office/drawing/2014/main" val="2246876238"/>
                    </a:ext>
                  </a:extLst>
                </a:gridCol>
                <a:gridCol w="1167063">
                  <a:extLst>
                    <a:ext uri="{9D8B030D-6E8A-4147-A177-3AD203B41FA5}">
                      <a16:colId xmlns:a16="http://schemas.microsoft.com/office/drawing/2014/main" val="513575144"/>
                    </a:ext>
                  </a:extLst>
                </a:gridCol>
                <a:gridCol w="1082842">
                  <a:extLst>
                    <a:ext uri="{9D8B030D-6E8A-4147-A177-3AD203B41FA5}">
                      <a16:colId xmlns:a16="http://schemas.microsoft.com/office/drawing/2014/main" val="3879242089"/>
                    </a:ext>
                  </a:extLst>
                </a:gridCol>
                <a:gridCol w="1264510">
                  <a:extLst>
                    <a:ext uri="{9D8B030D-6E8A-4147-A177-3AD203B41FA5}">
                      <a16:colId xmlns:a16="http://schemas.microsoft.com/office/drawing/2014/main" val="20090870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b="1" dirty="0"/>
                        <a:t>Route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Shortest distance from A, g(n)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Heuristic distance to F, h(n)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Total distance</a:t>
                      </a:r>
                    </a:p>
                    <a:p>
                      <a:r>
                        <a:rPr lang="en-GB" sz="1400" b="1" dirty="0"/>
                        <a:t>f(n)=g(n)+h(n)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92976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Consolas" panose="020B0609020204030204" pitchFamily="49" charset="0"/>
                        </a:rPr>
                        <a:t>A → B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solidFill>
                            <a:srgbClr val="FF0000"/>
                          </a:solidFill>
                        </a:rPr>
                        <a:t>8</a:t>
                      </a:r>
                    </a:p>
                    <a:p>
                      <a:endParaRPr lang="en-GB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46007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Consolas" panose="020B0609020204030204" pitchFamily="49" charset="0"/>
                        </a:rPr>
                        <a:t>A → C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33552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Consolas" panose="020B0609020204030204" pitchFamily="49" charset="0"/>
                        </a:rPr>
                        <a:t>A → B → C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13400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Consolas" panose="020B0609020204030204" pitchFamily="49" charset="0"/>
                        </a:rPr>
                        <a:t>A → B → 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50592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  <a:p>
                      <a:endParaRPr lang="en-GB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6734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  <a:p>
                      <a:endParaRPr lang="en-GB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0646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  <a:p>
                      <a:endParaRPr lang="en-GB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9352343"/>
                  </a:ext>
                </a:extLst>
              </a:tr>
            </a:tbl>
          </a:graphicData>
        </a:graphic>
      </p:graphicFrame>
      <p:sp>
        <p:nvSpPr>
          <p:cNvPr id="37" name="TextBox 36">
            <a:extLst>
              <a:ext uri="{FF2B5EF4-FFF2-40B4-BE49-F238E27FC236}">
                <a16:creationId xmlns:a16="http://schemas.microsoft.com/office/drawing/2014/main" id="{174EBABE-76D2-4FB1-8B9E-65C409CD77B5}"/>
              </a:ext>
            </a:extLst>
          </p:cNvPr>
          <p:cNvSpPr txBox="1"/>
          <p:nvPr/>
        </p:nvSpPr>
        <p:spPr>
          <a:xfrm>
            <a:off x="619558" y="4957011"/>
            <a:ext cx="431975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onsolas" panose="020B0609020204030204" pitchFamily="49" charset="0"/>
              </a:rPr>
              <a:t>Next we visit node B because it has the lowest f(n). From B we find the shortest path to the unvisited neighbouring nodes of C and D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AD274D9-16BD-460D-8B4B-220390B3A193}"/>
              </a:ext>
            </a:extLst>
          </p:cNvPr>
          <p:cNvCxnSpPr>
            <a:cxnSpLocks/>
            <a:stCxn id="9" idx="2"/>
          </p:cNvCxnSpPr>
          <p:nvPr/>
        </p:nvCxnSpPr>
        <p:spPr>
          <a:xfrm flipH="1" flipV="1">
            <a:off x="1285483" y="3543499"/>
            <a:ext cx="2500316" cy="90072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12AB3CEA-C8FD-47BB-A76C-A596E88A2A35}"/>
              </a:ext>
            </a:extLst>
          </p:cNvPr>
          <p:cNvSpPr txBox="1"/>
          <p:nvPr/>
        </p:nvSpPr>
        <p:spPr>
          <a:xfrm>
            <a:off x="2656064" y="3680868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2847739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79BE80-3ECB-484C-9257-A3D9F0D5453B}"/>
              </a:ext>
            </a:extLst>
          </p:cNvPr>
          <p:cNvCxnSpPr>
            <a:stCxn id="6" idx="4"/>
          </p:cNvCxnSpPr>
          <p:nvPr/>
        </p:nvCxnSpPr>
        <p:spPr>
          <a:xfrm>
            <a:off x="619558" y="2251461"/>
            <a:ext cx="609600" cy="1093076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FB1F257-8EEF-4756-BC0C-86B1E9C30744}"/>
              </a:ext>
            </a:extLst>
          </p:cNvPr>
          <p:cNvCxnSpPr>
            <a:stCxn id="8" idx="3"/>
          </p:cNvCxnSpPr>
          <p:nvPr/>
        </p:nvCxnSpPr>
        <p:spPr>
          <a:xfrm flipH="1">
            <a:off x="1229158" y="2668619"/>
            <a:ext cx="1336079" cy="67591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38200" y="548211"/>
            <a:ext cx="10515600" cy="57150"/>
          </a:xfrm>
        </p:spPr>
        <p:txBody>
          <a:bodyPr>
            <a:normAutofit fontScale="90000"/>
          </a:bodyPr>
          <a:lstStyle/>
          <a:p>
            <a:r>
              <a:rPr lang="en-GB" sz="2700" dirty="0"/>
              <a:t>Worked Example: Find the shortest path between A and F </a:t>
            </a:r>
            <a:br>
              <a:rPr lang="en-GB" dirty="0"/>
            </a:br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257FC24-2C1C-4733-B0D3-A4526DE560D4}"/>
              </a:ext>
            </a:extLst>
          </p:cNvPr>
          <p:cNvSpPr/>
          <p:nvPr/>
        </p:nvSpPr>
        <p:spPr>
          <a:xfrm>
            <a:off x="390958" y="1762730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8F5E7C4-6010-40F3-B326-4D0C93B6A3C4}"/>
              </a:ext>
            </a:extLst>
          </p:cNvPr>
          <p:cNvSpPr/>
          <p:nvPr/>
        </p:nvSpPr>
        <p:spPr>
          <a:xfrm>
            <a:off x="848158" y="3192137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4A88EE1-D459-43F8-9A0F-317F72D959BE}"/>
              </a:ext>
            </a:extLst>
          </p:cNvPr>
          <p:cNvSpPr/>
          <p:nvPr/>
        </p:nvSpPr>
        <p:spPr>
          <a:xfrm>
            <a:off x="2498282" y="2251461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BBFE2C2-A8F5-4D23-A51C-501F02B879A8}"/>
              </a:ext>
            </a:extLst>
          </p:cNvPr>
          <p:cNvSpPr/>
          <p:nvPr/>
        </p:nvSpPr>
        <p:spPr>
          <a:xfrm>
            <a:off x="3785799" y="3389205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F5798E8-3F4D-44BD-80BD-61D373FF048C}"/>
              </a:ext>
            </a:extLst>
          </p:cNvPr>
          <p:cNvSpPr/>
          <p:nvPr/>
        </p:nvSpPr>
        <p:spPr>
          <a:xfrm>
            <a:off x="4242999" y="1769984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4E3ED7F-7559-4C3E-8A4A-207C3117F5BC}"/>
              </a:ext>
            </a:extLst>
          </p:cNvPr>
          <p:cNvSpPr/>
          <p:nvPr/>
        </p:nvSpPr>
        <p:spPr>
          <a:xfrm>
            <a:off x="5605404" y="2870819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E5AF5FA-7A96-45EF-AA9B-8BD5AD509797}"/>
              </a:ext>
            </a:extLst>
          </p:cNvPr>
          <p:cNvCxnSpPr>
            <a:cxnSpLocks/>
          </p:cNvCxnSpPr>
          <p:nvPr/>
        </p:nvCxnSpPr>
        <p:spPr>
          <a:xfrm>
            <a:off x="4605606" y="2126963"/>
            <a:ext cx="1117990" cy="84508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E062266-8F94-44EA-8974-F5B404C08EA3}"/>
              </a:ext>
            </a:extLst>
          </p:cNvPr>
          <p:cNvCxnSpPr>
            <a:endCxn id="9" idx="1"/>
          </p:cNvCxnSpPr>
          <p:nvPr/>
        </p:nvCxnSpPr>
        <p:spPr>
          <a:xfrm>
            <a:off x="2881910" y="2674501"/>
            <a:ext cx="970844" cy="7862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087AF07-E396-4A34-9CFD-2F61F9980AD2}"/>
              </a:ext>
            </a:extLst>
          </p:cNvPr>
          <p:cNvCxnSpPr>
            <a:stCxn id="6" idx="5"/>
            <a:endCxn id="8" idx="2"/>
          </p:cNvCxnSpPr>
          <p:nvPr/>
        </p:nvCxnSpPr>
        <p:spPr>
          <a:xfrm>
            <a:off x="781203" y="2179888"/>
            <a:ext cx="1717079" cy="31593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EE38DF2-3D11-4E1A-A9C8-B0BAFE678DD2}"/>
              </a:ext>
            </a:extLst>
          </p:cNvPr>
          <p:cNvCxnSpPr>
            <a:stCxn id="11" idx="2"/>
            <a:endCxn id="8" idx="6"/>
          </p:cNvCxnSpPr>
          <p:nvPr/>
        </p:nvCxnSpPr>
        <p:spPr>
          <a:xfrm flipH="1">
            <a:off x="2955482" y="2014350"/>
            <a:ext cx="1287517" cy="4814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B631CA4-265D-4939-8268-76116432FEB7}"/>
              </a:ext>
            </a:extLst>
          </p:cNvPr>
          <p:cNvCxnSpPr>
            <a:stCxn id="11" idx="3"/>
            <a:endCxn id="9" idx="0"/>
          </p:cNvCxnSpPr>
          <p:nvPr/>
        </p:nvCxnSpPr>
        <p:spPr>
          <a:xfrm flipH="1">
            <a:off x="4014399" y="2187142"/>
            <a:ext cx="295555" cy="120206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08AA987-2F02-432C-B09B-67389AC68596}"/>
              </a:ext>
            </a:extLst>
          </p:cNvPr>
          <p:cNvCxnSpPr>
            <a:cxnSpLocks/>
          </p:cNvCxnSpPr>
          <p:nvPr/>
        </p:nvCxnSpPr>
        <p:spPr>
          <a:xfrm flipV="1">
            <a:off x="4242999" y="3144840"/>
            <a:ext cx="1413642" cy="41715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212CEF65-35EA-457D-BC8B-8D0610A9D7C2}"/>
              </a:ext>
            </a:extLst>
          </p:cNvPr>
          <p:cNvSpPr txBox="1"/>
          <p:nvPr/>
        </p:nvSpPr>
        <p:spPr>
          <a:xfrm>
            <a:off x="388766" y="263378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1823C29-6A8D-4226-B629-DD373157730B}"/>
              </a:ext>
            </a:extLst>
          </p:cNvPr>
          <p:cNvSpPr txBox="1"/>
          <p:nvPr/>
        </p:nvSpPr>
        <p:spPr>
          <a:xfrm>
            <a:off x="2013445" y="2984770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0BA5F40-A408-43DB-865D-8B642310AFA1}"/>
              </a:ext>
            </a:extLst>
          </p:cNvPr>
          <p:cNvSpPr txBox="1"/>
          <p:nvPr/>
        </p:nvSpPr>
        <p:spPr>
          <a:xfrm>
            <a:off x="1577313" y="2315944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C3E7489-63C3-4D6B-8D30-3B7F93FCFFFA}"/>
              </a:ext>
            </a:extLst>
          </p:cNvPr>
          <p:cNvSpPr txBox="1"/>
          <p:nvPr/>
        </p:nvSpPr>
        <p:spPr>
          <a:xfrm>
            <a:off x="3537443" y="226633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BCC7051-9BA0-474A-9BED-D389C70BAA64}"/>
              </a:ext>
            </a:extLst>
          </p:cNvPr>
          <p:cNvSpPr txBox="1"/>
          <p:nvPr/>
        </p:nvSpPr>
        <p:spPr>
          <a:xfrm>
            <a:off x="3145933" y="3144839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74CCDF1-8B62-4B53-B80D-08D8EF609EF0}"/>
              </a:ext>
            </a:extLst>
          </p:cNvPr>
          <p:cNvSpPr txBox="1"/>
          <p:nvPr/>
        </p:nvSpPr>
        <p:spPr>
          <a:xfrm>
            <a:off x="4248157" y="2680021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84C1803-80C3-4794-A9B1-52E372422EE3}"/>
              </a:ext>
            </a:extLst>
          </p:cNvPr>
          <p:cNvSpPr txBox="1"/>
          <p:nvPr/>
        </p:nvSpPr>
        <p:spPr>
          <a:xfrm>
            <a:off x="5196034" y="224620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F17E816-19E1-41D5-81F7-B7A96CE4F845}"/>
              </a:ext>
            </a:extLst>
          </p:cNvPr>
          <p:cNvSpPr txBox="1"/>
          <p:nvPr/>
        </p:nvSpPr>
        <p:spPr>
          <a:xfrm>
            <a:off x="4939309" y="335063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AD58668-C0BD-421F-8642-887D192558A0}"/>
              </a:ext>
            </a:extLst>
          </p:cNvPr>
          <p:cNvSpPr txBox="1"/>
          <p:nvPr/>
        </p:nvSpPr>
        <p:spPr>
          <a:xfrm>
            <a:off x="3980872" y="3871481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3CD3C13-B928-4582-9268-03D7FBFBF123}"/>
              </a:ext>
            </a:extLst>
          </p:cNvPr>
          <p:cNvSpPr txBox="1"/>
          <p:nvPr/>
        </p:nvSpPr>
        <p:spPr>
          <a:xfrm>
            <a:off x="4700198" y="1585318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3B86FBF-4A01-43F2-8F0F-0159EE4CAEE7}"/>
              </a:ext>
            </a:extLst>
          </p:cNvPr>
          <p:cNvSpPr txBox="1"/>
          <p:nvPr/>
        </p:nvSpPr>
        <p:spPr>
          <a:xfrm>
            <a:off x="2528121" y="2792094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0B8F620-7341-46C9-96F9-CB30321A818D}"/>
              </a:ext>
            </a:extLst>
          </p:cNvPr>
          <p:cNvSpPr txBox="1"/>
          <p:nvPr/>
        </p:nvSpPr>
        <p:spPr>
          <a:xfrm>
            <a:off x="895454" y="3742459"/>
            <a:ext cx="45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49D30AD-D057-440D-AA07-96BC0FBA0E90}"/>
              </a:ext>
            </a:extLst>
          </p:cNvPr>
          <p:cNvSpPr txBox="1"/>
          <p:nvPr/>
        </p:nvSpPr>
        <p:spPr>
          <a:xfrm>
            <a:off x="503530" y="1407199"/>
            <a:ext cx="45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7859594-EBB2-4081-8482-94BFB9DC71B8}"/>
              </a:ext>
            </a:extLst>
          </p:cNvPr>
          <p:cNvSpPr txBox="1"/>
          <p:nvPr/>
        </p:nvSpPr>
        <p:spPr>
          <a:xfrm>
            <a:off x="5683385" y="3346571"/>
            <a:ext cx="4323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0</a:t>
            </a:r>
          </a:p>
        </p:txBody>
      </p:sp>
      <p:graphicFrame>
        <p:nvGraphicFramePr>
          <p:cNvPr id="39" name="Table 2">
            <a:extLst>
              <a:ext uri="{FF2B5EF4-FFF2-40B4-BE49-F238E27FC236}">
                <a16:creationId xmlns:a16="http://schemas.microsoft.com/office/drawing/2014/main" id="{E5451578-5566-4762-83E7-42C2843E08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8022673"/>
              </p:ext>
            </p:extLst>
          </p:nvPr>
        </p:nvGraphicFramePr>
        <p:xfrm>
          <a:off x="6285996" y="1154779"/>
          <a:ext cx="5736217" cy="4358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21802">
                  <a:extLst>
                    <a:ext uri="{9D8B030D-6E8A-4147-A177-3AD203B41FA5}">
                      <a16:colId xmlns:a16="http://schemas.microsoft.com/office/drawing/2014/main" val="2246876238"/>
                    </a:ext>
                  </a:extLst>
                </a:gridCol>
                <a:gridCol w="1167063">
                  <a:extLst>
                    <a:ext uri="{9D8B030D-6E8A-4147-A177-3AD203B41FA5}">
                      <a16:colId xmlns:a16="http://schemas.microsoft.com/office/drawing/2014/main" val="513575144"/>
                    </a:ext>
                  </a:extLst>
                </a:gridCol>
                <a:gridCol w="1082842">
                  <a:extLst>
                    <a:ext uri="{9D8B030D-6E8A-4147-A177-3AD203B41FA5}">
                      <a16:colId xmlns:a16="http://schemas.microsoft.com/office/drawing/2014/main" val="3879242089"/>
                    </a:ext>
                  </a:extLst>
                </a:gridCol>
                <a:gridCol w="1264510">
                  <a:extLst>
                    <a:ext uri="{9D8B030D-6E8A-4147-A177-3AD203B41FA5}">
                      <a16:colId xmlns:a16="http://schemas.microsoft.com/office/drawing/2014/main" val="20090870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b="1" dirty="0"/>
                        <a:t>Route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Shortest distance from A, g(n)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Heuristic distance to F, h(n)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Total distance</a:t>
                      </a:r>
                    </a:p>
                    <a:p>
                      <a:r>
                        <a:rPr lang="en-GB" sz="1400" b="1" dirty="0"/>
                        <a:t>f(n)=g(n)+h(n)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92976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Consolas" panose="020B0609020204030204" pitchFamily="49" charset="0"/>
                        </a:rPr>
                        <a:t>A → B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8</a:t>
                      </a:r>
                    </a:p>
                    <a:p>
                      <a:endParaRPr lang="en-GB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46007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Consolas" panose="020B0609020204030204" pitchFamily="49" charset="0"/>
                        </a:rPr>
                        <a:t>A → C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33552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Consolas" panose="020B0609020204030204" pitchFamily="49" charset="0"/>
                        </a:rPr>
                        <a:t>A → B → C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solidFill>
                            <a:srgbClr val="FF0000"/>
                          </a:solidFill>
                        </a:rPr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13400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Consolas" panose="020B0609020204030204" pitchFamily="49" charset="0"/>
                        </a:rPr>
                        <a:t>A → B → 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50592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Consolas" panose="020B0609020204030204" pitchFamily="49" charset="0"/>
                        </a:rPr>
                        <a:t>A → B → C → 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11</a:t>
                      </a:r>
                    </a:p>
                    <a:p>
                      <a:endParaRPr lang="en-GB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6734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Consolas" panose="020B0609020204030204" pitchFamily="49" charset="0"/>
                        </a:rPr>
                        <a:t>A → B → C → 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8</a:t>
                      </a:r>
                    </a:p>
                    <a:p>
                      <a:endParaRPr lang="en-GB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0646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  <a:p>
                      <a:endParaRPr lang="en-GB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9352343"/>
                  </a:ext>
                </a:extLst>
              </a:tr>
            </a:tbl>
          </a:graphicData>
        </a:graphic>
      </p:graphicFrame>
      <p:sp>
        <p:nvSpPr>
          <p:cNvPr id="37" name="TextBox 36">
            <a:extLst>
              <a:ext uri="{FF2B5EF4-FFF2-40B4-BE49-F238E27FC236}">
                <a16:creationId xmlns:a16="http://schemas.microsoft.com/office/drawing/2014/main" id="{174EBABE-76D2-4FB1-8B9E-65C409CD77B5}"/>
              </a:ext>
            </a:extLst>
          </p:cNvPr>
          <p:cNvSpPr txBox="1"/>
          <p:nvPr/>
        </p:nvSpPr>
        <p:spPr>
          <a:xfrm>
            <a:off x="619558" y="4957011"/>
            <a:ext cx="431975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onsolas" panose="020B0609020204030204" pitchFamily="49" charset="0"/>
              </a:rPr>
              <a:t>Next we visit node C because it has the lowest f(n) of 8. From C we find the shortest path to the unvisited neighbouring nodes of D and E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AD274D9-16BD-460D-8B4B-220390B3A193}"/>
              </a:ext>
            </a:extLst>
          </p:cNvPr>
          <p:cNvCxnSpPr>
            <a:cxnSpLocks/>
            <a:stCxn id="9" idx="2"/>
          </p:cNvCxnSpPr>
          <p:nvPr/>
        </p:nvCxnSpPr>
        <p:spPr>
          <a:xfrm flipH="1" flipV="1">
            <a:off x="1285483" y="3543499"/>
            <a:ext cx="2500316" cy="90072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12AB3CEA-C8FD-47BB-A76C-A596E88A2A35}"/>
              </a:ext>
            </a:extLst>
          </p:cNvPr>
          <p:cNvSpPr txBox="1"/>
          <p:nvPr/>
        </p:nvSpPr>
        <p:spPr>
          <a:xfrm>
            <a:off x="2656064" y="3680868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0867713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E5AF5FA-7A96-45EF-AA9B-8BD5AD509797}"/>
              </a:ext>
            </a:extLst>
          </p:cNvPr>
          <p:cNvCxnSpPr>
            <a:cxnSpLocks/>
          </p:cNvCxnSpPr>
          <p:nvPr/>
        </p:nvCxnSpPr>
        <p:spPr>
          <a:xfrm>
            <a:off x="4605606" y="2126963"/>
            <a:ext cx="1117990" cy="84508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79BE80-3ECB-484C-9257-A3D9F0D5453B}"/>
              </a:ext>
            </a:extLst>
          </p:cNvPr>
          <p:cNvCxnSpPr>
            <a:stCxn id="6" idx="4"/>
          </p:cNvCxnSpPr>
          <p:nvPr/>
        </p:nvCxnSpPr>
        <p:spPr>
          <a:xfrm>
            <a:off x="619558" y="2251461"/>
            <a:ext cx="609600" cy="1093076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FB1F257-8EEF-4756-BC0C-86B1E9C30744}"/>
              </a:ext>
            </a:extLst>
          </p:cNvPr>
          <p:cNvCxnSpPr>
            <a:cxnSpLocks/>
            <a:stCxn id="8" idx="3"/>
          </p:cNvCxnSpPr>
          <p:nvPr/>
        </p:nvCxnSpPr>
        <p:spPr>
          <a:xfrm flipH="1">
            <a:off x="1229159" y="2668619"/>
            <a:ext cx="1338942" cy="67591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38200" y="548211"/>
            <a:ext cx="10515600" cy="57150"/>
          </a:xfrm>
        </p:spPr>
        <p:txBody>
          <a:bodyPr>
            <a:normAutofit fontScale="90000"/>
          </a:bodyPr>
          <a:lstStyle/>
          <a:p>
            <a:r>
              <a:rPr lang="en-GB" sz="2700" dirty="0"/>
              <a:t>Worked Example: Find the shortest path between A and F </a:t>
            </a:r>
            <a:br>
              <a:rPr lang="en-GB" dirty="0"/>
            </a:br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257FC24-2C1C-4733-B0D3-A4526DE560D4}"/>
              </a:ext>
            </a:extLst>
          </p:cNvPr>
          <p:cNvSpPr/>
          <p:nvPr/>
        </p:nvSpPr>
        <p:spPr>
          <a:xfrm>
            <a:off x="390958" y="1762730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8F5E7C4-6010-40F3-B326-4D0C93B6A3C4}"/>
              </a:ext>
            </a:extLst>
          </p:cNvPr>
          <p:cNvSpPr/>
          <p:nvPr/>
        </p:nvSpPr>
        <p:spPr>
          <a:xfrm>
            <a:off x="848158" y="3192137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4A88EE1-D459-43F8-9A0F-317F72D959BE}"/>
              </a:ext>
            </a:extLst>
          </p:cNvPr>
          <p:cNvSpPr/>
          <p:nvPr/>
        </p:nvSpPr>
        <p:spPr>
          <a:xfrm>
            <a:off x="2498281" y="2251461"/>
            <a:ext cx="476761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BBFE2C2-A8F5-4D23-A51C-501F02B879A8}"/>
              </a:ext>
            </a:extLst>
          </p:cNvPr>
          <p:cNvSpPr/>
          <p:nvPr/>
        </p:nvSpPr>
        <p:spPr>
          <a:xfrm>
            <a:off x="3785799" y="3389205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F5798E8-3F4D-44BD-80BD-61D373FF048C}"/>
              </a:ext>
            </a:extLst>
          </p:cNvPr>
          <p:cNvSpPr/>
          <p:nvPr/>
        </p:nvSpPr>
        <p:spPr>
          <a:xfrm>
            <a:off x="4242999" y="1769984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4E3ED7F-7559-4C3E-8A4A-207C3117F5BC}"/>
              </a:ext>
            </a:extLst>
          </p:cNvPr>
          <p:cNvSpPr/>
          <p:nvPr/>
        </p:nvSpPr>
        <p:spPr>
          <a:xfrm>
            <a:off x="5605404" y="2870819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E062266-8F94-44EA-8974-F5B404C08EA3}"/>
              </a:ext>
            </a:extLst>
          </p:cNvPr>
          <p:cNvCxnSpPr>
            <a:endCxn id="9" idx="1"/>
          </p:cNvCxnSpPr>
          <p:nvPr/>
        </p:nvCxnSpPr>
        <p:spPr>
          <a:xfrm>
            <a:off x="2881910" y="2674501"/>
            <a:ext cx="970844" cy="7862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087AF07-E396-4A34-9CFD-2F61F9980AD2}"/>
              </a:ext>
            </a:extLst>
          </p:cNvPr>
          <p:cNvCxnSpPr>
            <a:cxnSpLocks/>
            <a:stCxn id="6" idx="5"/>
            <a:endCxn id="8" idx="2"/>
          </p:cNvCxnSpPr>
          <p:nvPr/>
        </p:nvCxnSpPr>
        <p:spPr>
          <a:xfrm>
            <a:off x="781203" y="2179888"/>
            <a:ext cx="1717078" cy="31593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EE38DF2-3D11-4E1A-A9C8-B0BAFE678DD2}"/>
              </a:ext>
            </a:extLst>
          </p:cNvPr>
          <p:cNvCxnSpPr>
            <a:cxnSpLocks/>
            <a:stCxn id="11" idx="2"/>
            <a:endCxn id="8" idx="6"/>
          </p:cNvCxnSpPr>
          <p:nvPr/>
        </p:nvCxnSpPr>
        <p:spPr>
          <a:xfrm flipH="1">
            <a:off x="2975042" y="2014350"/>
            <a:ext cx="1267957" cy="4814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B631CA4-265D-4939-8268-76116432FEB7}"/>
              </a:ext>
            </a:extLst>
          </p:cNvPr>
          <p:cNvCxnSpPr>
            <a:stCxn id="11" idx="3"/>
            <a:endCxn id="9" idx="0"/>
          </p:cNvCxnSpPr>
          <p:nvPr/>
        </p:nvCxnSpPr>
        <p:spPr>
          <a:xfrm flipH="1">
            <a:off x="4014399" y="2187142"/>
            <a:ext cx="295555" cy="120206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08AA987-2F02-432C-B09B-67389AC68596}"/>
              </a:ext>
            </a:extLst>
          </p:cNvPr>
          <p:cNvCxnSpPr>
            <a:cxnSpLocks/>
          </p:cNvCxnSpPr>
          <p:nvPr/>
        </p:nvCxnSpPr>
        <p:spPr>
          <a:xfrm flipV="1">
            <a:off x="4242999" y="3144840"/>
            <a:ext cx="1413642" cy="41715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212CEF65-35EA-457D-BC8B-8D0610A9D7C2}"/>
              </a:ext>
            </a:extLst>
          </p:cNvPr>
          <p:cNvSpPr txBox="1"/>
          <p:nvPr/>
        </p:nvSpPr>
        <p:spPr>
          <a:xfrm>
            <a:off x="388766" y="263378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1823C29-6A8D-4226-B629-DD373157730B}"/>
              </a:ext>
            </a:extLst>
          </p:cNvPr>
          <p:cNvSpPr txBox="1"/>
          <p:nvPr/>
        </p:nvSpPr>
        <p:spPr>
          <a:xfrm>
            <a:off x="2013445" y="2984770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0BA5F40-A408-43DB-865D-8B642310AFA1}"/>
              </a:ext>
            </a:extLst>
          </p:cNvPr>
          <p:cNvSpPr txBox="1"/>
          <p:nvPr/>
        </p:nvSpPr>
        <p:spPr>
          <a:xfrm>
            <a:off x="1577313" y="2315944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C3E7489-63C3-4D6B-8D30-3B7F93FCFFFA}"/>
              </a:ext>
            </a:extLst>
          </p:cNvPr>
          <p:cNvSpPr txBox="1"/>
          <p:nvPr/>
        </p:nvSpPr>
        <p:spPr>
          <a:xfrm>
            <a:off x="3537443" y="226633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BCC7051-9BA0-474A-9BED-D389C70BAA64}"/>
              </a:ext>
            </a:extLst>
          </p:cNvPr>
          <p:cNvSpPr txBox="1"/>
          <p:nvPr/>
        </p:nvSpPr>
        <p:spPr>
          <a:xfrm>
            <a:off x="3145933" y="3144839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74CCDF1-8B62-4B53-B80D-08D8EF609EF0}"/>
              </a:ext>
            </a:extLst>
          </p:cNvPr>
          <p:cNvSpPr txBox="1"/>
          <p:nvPr/>
        </p:nvSpPr>
        <p:spPr>
          <a:xfrm>
            <a:off x="4248157" y="2680021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84C1803-80C3-4794-A9B1-52E372422EE3}"/>
              </a:ext>
            </a:extLst>
          </p:cNvPr>
          <p:cNvSpPr txBox="1"/>
          <p:nvPr/>
        </p:nvSpPr>
        <p:spPr>
          <a:xfrm>
            <a:off x="5196034" y="224620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F17E816-19E1-41D5-81F7-B7A96CE4F845}"/>
              </a:ext>
            </a:extLst>
          </p:cNvPr>
          <p:cNvSpPr txBox="1"/>
          <p:nvPr/>
        </p:nvSpPr>
        <p:spPr>
          <a:xfrm>
            <a:off x="4939309" y="335063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AD58668-C0BD-421F-8642-887D192558A0}"/>
              </a:ext>
            </a:extLst>
          </p:cNvPr>
          <p:cNvSpPr txBox="1"/>
          <p:nvPr/>
        </p:nvSpPr>
        <p:spPr>
          <a:xfrm>
            <a:off x="3980872" y="3871481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3CD3C13-B928-4582-9268-03D7FBFBF123}"/>
              </a:ext>
            </a:extLst>
          </p:cNvPr>
          <p:cNvSpPr txBox="1"/>
          <p:nvPr/>
        </p:nvSpPr>
        <p:spPr>
          <a:xfrm>
            <a:off x="4700198" y="1585318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3B86FBF-4A01-43F2-8F0F-0159EE4CAEE7}"/>
              </a:ext>
            </a:extLst>
          </p:cNvPr>
          <p:cNvSpPr txBox="1"/>
          <p:nvPr/>
        </p:nvSpPr>
        <p:spPr>
          <a:xfrm>
            <a:off x="2528121" y="2792094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0B8F620-7341-46C9-96F9-CB30321A818D}"/>
              </a:ext>
            </a:extLst>
          </p:cNvPr>
          <p:cNvSpPr txBox="1"/>
          <p:nvPr/>
        </p:nvSpPr>
        <p:spPr>
          <a:xfrm>
            <a:off x="895454" y="3742459"/>
            <a:ext cx="45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49D30AD-D057-440D-AA07-96BC0FBA0E90}"/>
              </a:ext>
            </a:extLst>
          </p:cNvPr>
          <p:cNvSpPr txBox="1"/>
          <p:nvPr/>
        </p:nvSpPr>
        <p:spPr>
          <a:xfrm>
            <a:off x="503530" y="1407199"/>
            <a:ext cx="45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7859594-EBB2-4081-8482-94BFB9DC71B8}"/>
              </a:ext>
            </a:extLst>
          </p:cNvPr>
          <p:cNvSpPr txBox="1"/>
          <p:nvPr/>
        </p:nvSpPr>
        <p:spPr>
          <a:xfrm>
            <a:off x="5683385" y="3346571"/>
            <a:ext cx="4323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0</a:t>
            </a:r>
          </a:p>
        </p:txBody>
      </p:sp>
      <p:graphicFrame>
        <p:nvGraphicFramePr>
          <p:cNvPr id="39" name="Table 2">
            <a:extLst>
              <a:ext uri="{FF2B5EF4-FFF2-40B4-BE49-F238E27FC236}">
                <a16:creationId xmlns:a16="http://schemas.microsoft.com/office/drawing/2014/main" id="{E5451578-5566-4762-83E7-42C2843E08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0738122"/>
              </p:ext>
            </p:extLst>
          </p:nvPr>
        </p:nvGraphicFramePr>
        <p:xfrm>
          <a:off x="6285996" y="1154779"/>
          <a:ext cx="5736217" cy="4729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21802">
                  <a:extLst>
                    <a:ext uri="{9D8B030D-6E8A-4147-A177-3AD203B41FA5}">
                      <a16:colId xmlns:a16="http://schemas.microsoft.com/office/drawing/2014/main" val="2246876238"/>
                    </a:ext>
                  </a:extLst>
                </a:gridCol>
                <a:gridCol w="1167063">
                  <a:extLst>
                    <a:ext uri="{9D8B030D-6E8A-4147-A177-3AD203B41FA5}">
                      <a16:colId xmlns:a16="http://schemas.microsoft.com/office/drawing/2014/main" val="513575144"/>
                    </a:ext>
                  </a:extLst>
                </a:gridCol>
                <a:gridCol w="1082842">
                  <a:extLst>
                    <a:ext uri="{9D8B030D-6E8A-4147-A177-3AD203B41FA5}">
                      <a16:colId xmlns:a16="http://schemas.microsoft.com/office/drawing/2014/main" val="3879242089"/>
                    </a:ext>
                  </a:extLst>
                </a:gridCol>
                <a:gridCol w="1264510">
                  <a:extLst>
                    <a:ext uri="{9D8B030D-6E8A-4147-A177-3AD203B41FA5}">
                      <a16:colId xmlns:a16="http://schemas.microsoft.com/office/drawing/2014/main" val="20090870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b="1" dirty="0"/>
                        <a:t>Route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Shortest distance from A, g(n)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Heuristic distance to F, h(n)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Total distance</a:t>
                      </a:r>
                    </a:p>
                    <a:p>
                      <a:r>
                        <a:rPr lang="en-GB" sz="1400" b="1" dirty="0"/>
                        <a:t>f(n)=g(n)+h(n)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92976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Consolas" panose="020B0609020204030204" pitchFamily="49" charset="0"/>
                        </a:rPr>
                        <a:t>A → B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8</a:t>
                      </a:r>
                    </a:p>
                    <a:p>
                      <a:endParaRPr lang="en-GB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46007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Consolas" panose="020B0609020204030204" pitchFamily="49" charset="0"/>
                        </a:rPr>
                        <a:t>A → C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33552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Consolas" panose="020B0609020204030204" pitchFamily="49" charset="0"/>
                        </a:rPr>
                        <a:t>A → B → C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13400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Consolas" panose="020B0609020204030204" pitchFamily="49" charset="0"/>
                        </a:rPr>
                        <a:t>A → B → 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50592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Consolas" panose="020B0609020204030204" pitchFamily="49" charset="0"/>
                        </a:rPr>
                        <a:t>A → B → C → 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11</a:t>
                      </a:r>
                    </a:p>
                    <a:p>
                      <a:endParaRPr lang="en-GB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6734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Consolas" panose="020B0609020204030204" pitchFamily="49" charset="0"/>
                        </a:rPr>
                        <a:t>A → B → C → 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solidFill>
                            <a:srgbClr val="FF0000"/>
                          </a:solidFill>
                        </a:rPr>
                        <a:t>8</a:t>
                      </a:r>
                    </a:p>
                    <a:p>
                      <a:endParaRPr lang="en-GB" sz="14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0646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Consolas" panose="020B0609020204030204" pitchFamily="49" charset="0"/>
                        </a:rPr>
                        <a:t>A → B → C → E → 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93523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Consolas" panose="020B0609020204030204" pitchFamily="49" charset="0"/>
                        </a:rPr>
                        <a:t>A → B → C → E → 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5580816"/>
                  </a:ext>
                </a:extLst>
              </a:tr>
            </a:tbl>
          </a:graphicData>
        </a:graphic>
      </p:graphicFrame>
      <p:sp>
        <p:nvSpPr>
          <p:cNvPr id="37" name="TextBox 36">
            <a:extLst>
              <a:ext uri="{FF2B5EF4-FFF2-40B4-BE49-F238E27FC236}">
                <a16:creationId xmlns:a16="http://schemas.microsoft.com/office/drawing/2014/main" id="{174EBABE-76D2-4FB1-8B9E-65C409CD77B5}"/>
              </a:ext>
            </a:extLst>
          </p:cNvPr>
          <p:cNvSpPr txBox="1"/>
          <p:nvPr/>
        </p:nvSpPr>
        <p:spPr>
          <a:xfrm>
            <a:off x="619558" y="4429635"/>
            <a:ext cx="431975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onsolas" panose="020B0609020204030204" pitchFamily="49" charset="0"/>
              </a:rPr>
              <a:t>Next we visit node E because it has the lowest f(n) of 8. From E we find the shortest path to the unvisited neighbouring nodes of D and F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AD274D9-16BD-460D-8B4B-220390B3A193}"/>
              </a:ext>
            </a:extLst>
          </p:cNvPr>
          <p:cNvCxnSpPr>
            <a:cxnSpLocks/>
            <a:stCxn id="9" idx="2"/>
          </p:cNvCxnSpPr>
          <p:nvPr/>
        </p:nvCxnSpPr>
        <p:spPr>
          <a:xfrm flipH="1" flipV="1">
            <a:off x="1285483" y="3543499"/>
            <a:ext cx="2500316" cy="90072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12AB3CEA-C8FD-47BB-A76C-A596E88A2A35}"/>
              </a:ext>
            </a:extLst>
          </p:cNvPr>
          <p:cNvSpPr txBox="1"/>
          <p:nvPr/>
        </p:nvSpPr>
        <p:spPr>
          <a:xfrm>
            <a:off x="2656064" y="3680868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7357483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38200" y="548211"/>
            <a:ext cx="10515600" cy="57150"/>
          </a:xfrm>
        </p:spPr>
        <p:txBody>
          <a:bodyPr>
            <a:normAutofit fontScale="90000"/>
          </a:bodyPr>
          <a:lstStyle/>
          <a:p>
            <a:r>
              <a:rPr lang="en-GB" sz="2700" dirty="0"/>
              <a:t>Worked Example: Find the shortest path between A and F </a:t>
            </a:r>
            <a:br>
              <a:rPr lang="en-GB" dirty="0"/>
            </a:br>
            <a:endParaRPr lang="en-US" dirty="0"/>
          </a:p>
        </p:txBody>
      </p:sp>
      <p:graphicFrame>
        <p:nvGraphicFramePr>
          <p:cNvPr id="39" name="Table 2">
            <a:extLst>
              <a:ext uri="{FF2B5EF4-FFF2-40B4-BE49-F238E27FC236}">
                <a16:creationId xmlns:a16="http://schemas.microsoft.com/office/drawing/2014/main" id="{E5451578-5566-4762-83E7-42C2843E08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638638"/>
              </p:ext>
            </p:extLst>
          </p:nvPr>
        </p:nvGraphicFramePr>
        <p:xfrm>
          <a:off x="6285996" y="1154779"/>
          <a:ext cx="5736217" cy="4729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21802">
                  <a:extLst>
                    <a:ext uri="{9D8B030D-6E8A-4147-A177-3AD203B41FA5}">
                      <a16:colId xmlns:a16="http://schemas.microsoft.com/office/drawing/2014/main" val="2246876238"/>
                    </a:ext>
                  </a:extLst>
                </a:gridCol>
                <a:gridCol w="1167063">
                  <a:extLst>
                    <a:ext uri="{9D8B030D-6E8A-4147-A177-3AD203B41FA5}">
                      <a16:colId xmlns:a16="http://schemas.microsoft.com/office/drawing/2014/main" val="513575144"/>
                    </a:ext>
                  </a:extLst>
                </a:gridCol>
                <a:gridCol w="1082842">
                  <a:extLst>
                    <a:ext uri="{9D8B030D-6E8A-4147-A177-3AD203B41FA5}">
                      <a16:colId xmlns:a16="http://schemas.microsoft.com/office/drawing/2014/main" val="3879242089"/>
                    </a:ext>
                  </a:extLst>
                </a:gridCol>
                <a:gridCol w="1264510">
                  <a:extLst>
                    <a:ext uri="{9D8B030D-6E8A-4147-A177-3AD203B41FA5}">
                      <a16:colId xmlns:a16="http://schemas.microsoft.com/office/drawing/2014/main" val="20090870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b="1" dirty="0"/>
                        <a:t>Route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Shortest distance from A, g(n)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Heuristic distance to F, h(n)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Total distance</a:t>
                      </a:r>
                    </a:p>
                    <a:p>
                      <a:r>
                        <a:rPr lang="en-GB" sz="1400" b="1" dirty="0"/>
                        <a:t>f(n)=g(n)+h(n)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92976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Consolas" panose="020B0609020204030204" pitchFamily="49" charset="0"/>
                        </a:rPr>
                        <a:t>A → B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8</a:t>
                      </a:r>
                    </a:p>
                    <a:p>
                      <a:endParaRPr lang="en-GB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46007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Consolas" panose="020B0609020204030204" pitchFamily="49" charset="0"/>
                        </a:rPr>
                        <a:t>A → C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33552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Consolas" panose="020B0609020204030204" pitchFamily="49" charset="0"/>
                        </a:rPr>
                        <a:t>A → B → C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13400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Consolas" panose="020B0609020204030204" pitchFamily="49" charset="0"/>
                        </a:rPr>
                        <a:t>A → B → 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50592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Consolas" panose="020B0609020204030204" pitchFamily="49" charset="0"/>
                        </a:rPr>
                        <a:t>A → B → C → 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11</a:t>
                      </a:r>
                    </a:p>
                    <a:p>
                      <a:endParaRPr lang="en-GB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6734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Consolas" panose="020B0609020204030204" pitchFamily="49" charset="0"/>
                        </a:rPr>
                        <a:t>A → B → C → 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8</a:t>
                      </a:r>
                    </a:p>
                    <a:p>
                      <a:endParaRPr lang="en-GB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0646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Consolas" panose="020B0609020204030204" pitchFamily="49" charset="0"/>
                        </a:rPr>
                        <a:t>A → B → C → E → 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93523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Consolas" panose="020B0609020204030204" pitchFamily="49" charset="0"/>
                        </a:rPr>
                        <a:t>A → B → C → E → 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5580816"/>
                  </a:ext>
                </a:extLst>
              </a:tr>
            </a:tbl>
          </a:graphicData>
        </a:graphic>
      </p:graphicFrame>
      <p:sp>
        <p:nvSpPr>
          <p:cNvPr id="37" name="TextBox 36">
            <a:extLst>
              <a:ext uri="{FF2B5EF4-FFF2-40B4-BE49-F238E27FC236}">
                <a16:creationId xmlns:a16="http://schemas.microsoft.com/office/drawing/2014/main" id="{174EBABE-76D2-4FB1-8B9E-65C409CD77B5}"/>
              </a:ext>
            </a:extLst>
          </p:cNvPr>
          <p:cNvSpPr txBox="1"/>
          <p:nvPr/>
        </p:nvSpPr>
        <p:spPr>
          <a:xfrm>
            <a:off x="619558" y="4291916"/>
            <a:ext cx="431975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onsolas" panose="020B0609020204030204" pitchFamily="49" charset="0"/>
              </a:rPr>
              <a:t>We have arrived at our goal and f(n) is at its minimum so we have found the shortest path:</a:t>
            </a:r>
          </a:p>
          <a:p>
            <a:r>
              <a:rPr lang="en-GB" sz="1800" dirty="0">
                <a:latin typeface="Consolas" panose="020B0609020204030204" pitchFamily="49" charset="0"/>
              </a:rPr>
              <a:t>A → B → C → E → F</a:t>
            </a:r>
          </a:p>
          <a:p>
            <a:endParaRPr lang="en-GB" dirty="0">
              <a:latin typeface="Consolas" panose="020B0609020204030204" pitchFamily="49" charset="0"/>
            </a:endParaRPr>
          </a:p>
          <a:p>
            <a:r>
              <a:rPr lang="en-GB" dirty="0">
                <a:latin typeface="Consolas" panose="020B0609020204030204" pitchFamily="49" charset="0"/>
              </a:rPr>
              <a:t>We have achieved this without visiting all nodes. Node D (and F itself) remains unvisited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88818D0B-274C-42BF-B344-DC7FE793C9E8}"/>
              </a:ext>
            </a:extLst>
          </p:cNvPr>
          <p:cNvCxnSpPr>
            <a:cxnSpLocks/>
          </p:cNvCxnSpPr>
          <p:nvPr/>
        </p:nvCxnSpPr>
        <p:spPr>
          <a:xfrm>
            <a:off x="4605606" y="2126963"/>
            <a:ext cx="1117990" cy="84508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3B36D0A2-ADDF-4559-AAF8-7771C1E5AF7A}"/>
              </a:ext>
            </a:extLst>
          </p:cNvPr>
          <p:cNvCxnSpPr>
            <a:stCxn id="45" idx="4"/>
          </p:cNvCxnSpPr>
          <p:nvPr/>
        </p:nvCxnSpPr>
        <p:spPr>
          <a:xfrm>
            <a:off x="619558" y="2251461"/>
            <a:ext cx="609600" cy="1093076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1F4E41D1-833F-439E-9A52-69EE80EB9D15}"/>
              </a:ext>
            </a:extLst>
          </p:cNvPr>
          <p:cNvCxnSpPr>
            <a:cxnSpLocks/>
            <a:stCxn id="47" idx="3"/>
          </p:cNvCxnSpPr>
          <p:nvPr/>
        </p:nvCxnSpPr>
        <p:spPr>
          <a:xfrm flipH="1">
            <a:off x="1229159" y="2668619"/>
            <a:ext cx="1338942" cy="67591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5" name="Oval 44">
            <a:extLst>
              <a:ext uri="{FF2B5EF4-FFF2-40B4-BE49-F238E27FC236}">
                <a16:creationId xmlns:a16="http://schemas.microsoft.com/office/drawing/2014/main" id="{63A777FF-6F5D-4FFD-B730-6098E0F2E764}"/>
              </a:ext>
            </a:extLst>
          </p:cNvPr>
          <p:cNvSpPr/>
          <p:nvPr/>
        </p:nvSpPr>
        <p:spPr>
          <a:xfrm>
            <a:off x="390958" y="1762730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7D379973-AE01-45D4-B777-C34970AF8983}"/>
              </a:ext>
            </a:extLst>
          </p:cNvPr>
          <p:cNvSpPr/>
          <p:nvPr/>
        </p:nvSpPr>
        <p:spPr>
          <a:xfrm>
            <a:off x="848158" y="3192137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9A06C78-42BD-4470-8B02-FC157C6B2C14}"/>
              </a:ext>
            </a:extLst>
          </p:cNvPr>
          <p:cNvSpPr/>
          <p:nvPr/>
        </p:nvSpPr>
        <p:spPr>
          <a:xfrm>
            <a:off x="2498281" y="2251461"/>
            <a:ext cx="476761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56E962C7-43CB-4524-9B7A-A200A6E1923F}"/>
              </a:ext>
            </a:extLst>
          </p:cNvPr>
          <p:cNvSpPr/>
          <p:nvPr/>
        </p:nvSpPr>
        <p:spPr>
          <a:xfrm>
            <a:off x="3785799" y="3389205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9EEE03BE-9542-48DA-A993-0E6257E3EFE0}"/>
              </a:ext>
            </a:extLst>
          </p:cNvPr>
          <p:cNvSpPr/>
          <p:nvPr/>
        </p:nvSpPr>
        <p:spPr>
          <a:xfrm>
            <a:off x="4242999" y="1769984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73877B19-4E93-4054-ADDE-991A5D51E19F}"/>
              </a:ext>
            </a:extLst>
          </p:cNvPr>
          <p:cNvSpPr/>
          <p:nvPr/>
        </p:nvSpPr>
        <p:spPr>
          <a:xfrm>
            <a:off x="5605404" y="2870819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3EFE4D9B-ABED-4194-9FC3-F28B44CB92B7}"/>
              </a:ext>
            </a:extLst>
          </p:cNvPr>
          <p:cNvCxnSpPr>
            <a:endCxn id="48" idx="1"/>
          </p:cNvCxnSpPr>
          <p:nvPr/>
        </p:nvCxnSpPr>
        <p:spPr>
          <a:xfrm>
            <a:off x="2881910" y="2674501"/>
            <a:ext cx="970844" cy="7862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8E17B91C-5716-44FE-978D-7CDD3FE8B726}"/>
              </a:ext>
            </a:extLst>
          </p:cNvPr>
          <p:cNvCxnSpPr>
            <a:cxnSpLocks/>
            <a:stCxn id="45" idx="5"/>
            <a:endCxn id="47" idx="2"/>
          </p:cNvCxnSpPr>
          <p:nvPr/>
        </p:nvCxnSpPr>
        <p:spPr>
          <a:xfrm>
            <a:off x="781203" y="2179888"/>
            <a:ext cx="1717078" cy="31593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1AA02931-B924-402C-B9EA-058D86F974A7}"/>
              </a:ext>
            </a:extLst>
          </p:cNvPr>
          <p:cNvCxnSpPr>
            <a:cxnSpLocks/>
            <a:stCxn id="49" idx="2"/>
            <a:endCxn id="47" idx="6"/>
          </p:cNvCxnSpPr>
          <p:nvPr/>
        </p:nvCxnSpPr>
        <p:spPr>
          <a:xfrm flipH="1">
            <a:off x="2975042" y="2014350"/>
            <a:ext cx="1267957" cy="4814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99B73609-1A17-4138-92E2-41769098F222}"/>
              </a:ext>
            </a:extLst>
          </p:cNvPr>
          <p:cNvCxnSpPr>
            <a:stCxn id="49" idx="3"/>
            <a:endCxn id="48" idx="0"/>
          </p:cNvCxnSpPr>
          <p:nvPr/>
        </p:nvCxnSpPr>
        <p:spPr>
          <a:xfrm flipH="1">
            <a:off x="4014399" y="2187142"/>
            <a:ext cx="295555" cy="120206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9093B1FF-C0EB-4B0E-B225-B449FACA34A5}"/>
              </a:ext>
            </a:extLst>
          </p:cNvPr>
          <p:cNvCxnSpPr>
            <a:cxnSpLocks/>
          </p:cNvCxnSpPr>
          <p:nvPr/>
        </p:nvCxnSpPr>
        <p:spPr>
          <a:xfrm flipV="1">
            <a:off x="4242999" y="3144840"/>
            <a:ext cx="1413642" cy="41715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02AB1975-7DBF-45AD-A707-0139574504FC}"/>
              </a:ext>
            </a:extLst>
          </p:cNvPr>
          <p:cNvSpPr txBox="1"/>
          <p:nvPr/>
        </p:nvSpPr>
        <p:spPr>
          <a:xfrm>
            <a:off x="388766" y="263378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42CAF8A-834E-4E33-8FA8-8B37F316BC14}"/>
              </a:ext>
            </a:extLst>
          </p:cNvPr>
          <p:cNvSpPr txBox="1"/>
          <p:nvPr/>
        </p:nvSpPr>
        <p:spPr>
          <a:xfrm>
            <a:off x="2013445" y="2984770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0931023-274B-4DD9-AE5C-203AE2F7D581}"/>
              </a:ext>
            </a:extLst>
          </p:cNvPr>
          <p:cNvSpPr txBox="1"/>
          <p:nvPr/>
        </p:nvSpPr>
        <p:spPr>
          <a:xfrm>
            <a:off x="1577313" y="2315944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EE56D86-5CA8-443F-BEF7-34ED12F32BAA}"/>
              </a:ext>
            </a:extLst>
          </p:cNvPr>
          <p:cNvSpPr txBox="1"/>
          <p:nvPr/>
        </p:nvSpPr>
        <p:spPr>
          <a:xfrm>
            <a:off x="3537443" y="226633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39461EE-C213-456B-9227-8F873DED152C}"/>
              </a:ext>
            </a:extLst>
          </p:cNvPr>
          <p:cNvSpPr txBox="1"/>
          <p:nvPr/>
        </p:nvSpPr>
        <p:spPr>
          <a:xfrm>
            <a:off x="3145933" y="3144839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BDE6144-898D-453E-A197-7FBBED266F3A}"/>
              </a:ext>
            </a:extLst>
          </p:cNvPr>
          <p:cNvSpPr txBox="1"/>
          <p:nvPr/>
        </p:nvSpPr>
        <p:spPr>
          <a:xfrm>
            <a:off x="4248157" y="2680021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6600F30-90F4-407E-BFF3-E7C3C7C850DB}"/>
              </a:ext>
            </a:extLst>
          </p:cNvPr>
          <p:cNvSpPr txBox="1"/>
          <p:nvPr/>
        </p:nvSpPr>
        <p:spPr>
          <a:xfrm>
            <a:off x="5196034" y="224620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D43E996-842E-4BF9-A7C7-A223DCA38734}"/>
              </a:ext>
            </a:extLst>
          </p:cNvPr>
          <p:cNvSpPr txBox="1"/>
          <p:nvPr/>
        </p:nvSpPr>
        <p:spPr>
          <a:xfrm>
            <a:off x="4939309" y="335063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2A47A384-3C45-42BE-B929-8EA3A17E03F7}"/>
              </a:ext>
            </a:extLst>
          </p:cNvPr>
          <p:cNvSpPr txBox="1"/>
          <p:nvPr/>
        </p:nvSpPr>
        <p:spPr>
          <a:xfrm>
            <a:off x="3980872" y="3871481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4B2BD10-5116-4FA0-BF84-9B9C89D1A3DE}"/>
              </a:ext>
            </a:extLst>
          </p:cNvPr>
          <p:cNvSpPr txBox="1"/>
          <p:nvPr/>
        </p:nvSpPr>
        <p:spPr>
          <a:xfrm>
            <a:off x="4700198" y="1585318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EB9E042-A076-4163-9B25-0E643DD50D1D}"/>
              </a:ext>
            </a:extLst>
          </p:cNvPr>
          <p:cNvSpPr txBox="1"/>
          <p:nvPr/>
        </p:nvSpPr>
        <p:spPr>
          <a:xfrm>
            <a:off x="2528121" y="2792094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2236B804-43B5-4B62-9728-CFC850418D2B}"/>
              </a:ext>
            </a:extLst>
          </p:cNvPr>
          <p:cNvSpPr txBox="1"/>
          <p:nvPr/>
        </p:nvSpPr>
        <p:spPr>
          <a:xfrm>
            <a:off x="895454" y="3742459"/>
            <a:ext cx="45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ED22E27-D14F-4A88-B797-0D461AFCE3F1}"/>
              </a:ext>
            </a:extLst>
          </p:cNvPr>
          <p:cNvSpPr txBox="1"/>
          <p:nvPr/>
        </p:nvSpPr>
        <p:spPr>
          <a:xfrm>
            <a:off x="503530" y="1407199"/>
            <a:ext cx="45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AAF79CE-209B-43C4-A011-6993402180FE}"/>
              </a:ext>
            </a:extLst>
          </p:cNvPr>
          <p:cNvSpPr txBox="1"/>
          <p:nvPr/>
        </p:nvSpPr>
        <p:spPr>
          <a:xfrm>
            <a:off x="5683385" y="3346571"/>
            <a:ext cx="4323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0</a:t>
            </a: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BDF1D8FD-7DA5-4070-B097-592BAC25C7B8}"/>
              </a:ext>
            </a:extLst>
          </p:cNvPr>
          <p:cNvCxnSpPr>
            <a:cxnSpLocks/>
            <a:stCxn id="48" idx="2"/>
          </p:cNvCxnSpPr>
          <p:nvPr/>
        </p:nvCxnSpPr>
        <p:spPr>
          <a:xfrm flipH="1" flipV="1">
            <a:off x="1285483" y="3543499"/>
            <a:ext cx="2500316" cy="90072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1755E96C-50C5-4E0A-87B8-8C3AD7B83DA2}"/>
              </a:ext>
            </a:extLst>
          </p:cNvPr>
          <p:cNvSpPr txBox="1"/>
          <p:nvPr/>
        </p:nvSpPr>
        <p:spPr>
          <a:xfrm>
            <a:off x="2656064" y="3680868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767207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>
            <a:off x="611975" y="1778685"/>
            <a:ext cx="3394841" cy="725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169787" y="1536004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2183176" y="1493667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B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2254097" y="2816156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1390935" y="3162479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4021828" y="1543258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4895747" y="2667698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G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44207" y="-308750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dirty="0"/>
              <a:t>Exercise: Find the shortest path between A and G using A*</a:t>
            </a:r>
            <a:endParaRPr lang="en-US" sz="3200" dirty="0"/>
          </a:p>
        </p:txBody>
      </p:sp>
      <p:cxnSp>
        <p:nvCxnSpPr>
          <p:cNvPr id="13" name="Straight Connector 12"/>
          <p:cNvCxnSpPr>
            <a:cxnSpLocks/>
            <a:stCxn id="8" idx="5"/>
            <a:endCxn id="9" idx="1"/>
          </p:cNvCxnSpPr>
          <p:nvPr/>
        </p:nvCxnSpPr>
        <p:spPr>
          <a:xfrm>
            <a:off x="4412073" y="1960416"/>
            <a:ext cx="550629" cy="77885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6" idx="2"/>
          </p:cNvCxnSpPr>
          <p:nvPr/>
        </p:nvCxnSpPr>
        <p:spPr>
          <a:xfrm flipH="1">
            <a:off x="1642953" y="3060522"/>
            <a:ext cx="611144" cy="247992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cxnSpLocks/>
            <a:stCxn id="6" idx="5"/>
            <a:endCxn id="27" idx="2"/>
          </p:cNvCxnSpPr>
          <p:nvPr/>
        </p:nvCxnSpPr>
        <p:spPr>
          <a:xfrm>
            <a:off x="2644342" y="3233314"/>
            <a:ext cx="1234001" cy="72948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4" idx="5"/>
            <a:endCxn id="6" idx="1"/>
          </p:cNvCxnSpPr>
          <p:nvPr/>
        </p:nvCxnSpPr>
        <p:spPr>
          <a:xfrm>
            <a:off x="560032" y="1953162"/>
            <a:ext cx="1761020" cy="93456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5" idx="4"/>
            <a:endCxn id="6" idx="0"/>
          </p:cNvCxnSpPr>
          <p:nvPr/>
        </p:nvCxnSpPr>
        <p:spPr>
          <a:xfrm>
            <a:off x="2411776" y="1982398"/>
            <a:ext cx="70921" cy="83375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4" idx="4"/>
            <a:endCxn id="7" idx="2"/>
          </p:cNvCxnSpPr>
          <p:nvPr/>
        </p:nvCxnSpPr>
        <p:spPr>
          <a:xfrm>
            <a:off x="398387" y="2024735"/>
            <a:ext cx="992548" cy="138211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cxnSpLocks/>
            <a:stCxn id="7" idx="5"/>
            <a:endCxn id="27" idx="2"/>
          </p:cNvCxnSpPr>
          <p:nvPr/>
        </p:nvCxnSpPr>
        <p:spPr>
          <a:xfrm>
            <a:off x="1781180" y="3579637"/>
            <a:ext cx="2097163" cy="383166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381105" y="2054382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792274" y="2758044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96092" y="2589970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137283" y="1402827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1274719" y="142436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3059480" y="3052254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4037852" y="2607544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4974863" y="2019480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4749615" y="3393538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3878343" y="3718437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</a:t>
            </a:r>
            <a:endParaRPr lang="en-US" dirty="0"/>
          </a:p>
        </p:txBody>
      </p:sp>
      <p:cxnSp>
        <p:nvCxnSpPr>
          <p:cNvPr id="36" name="Straight Connector 35"/>
          <p:cNvCxnSpPr>
            <a:stCxn id="9" idx="3"/>
            <a:endCxn id="27" idx="6"/>
          </p:cNvCxnSpPr>
          <p:nvPr/>
        </p:nvCxnSpPr>
        <p:spPr>
          <a:xfrm flipH="1">
            <a:off x="4335543" y="3084856"/>
            <a:ext cx="627159" cy="87794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cxnSpLocks/>
            <a:endCxn id="9" idx="2"/>
          </p:cNvCxnSpPr>
          <p:nvPr/>
        </p:nvCxnSpPr>
        <p:spPr>
          <a:xfrm flipV="1">
            <a:off x="2709906" y="2912064"/>
            <a:ext cx="2185841" cy="7498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2490856" y="3756651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2433675" y="2239048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graphicFrame>
        <p:nvGraphicFramePr>
          <p:cNvPr id="32" name="Table 2">
            <a:extLst>
              <a:ext uri="{FF2B5EF4-FFF2-40B4-BE49-F238E27FC236}">
                <a16:creationId xmlns:a16="http://schemas.microsoft.com/office/drawing/2014/main" id="{D9BA9EEB-91B5-4604-9E97-A1B3988278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1941676"/>
              </p:ext>
            </p:extLst>
          </p:nvPr>
        </p:nvGraphicFramePr>
        <p:xfrm>
          <a:off x="6285996" y="1154779"/>
          <a:ext cx="5736217" cy="2804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21802">
                  <a:extLst>
                    <a:ext uri="{9D8B030D-6E8A-4147-A177-3AD203B41FA5}">
                      <a16:colId xmlns:a16="http://schemas.microsoft.com/office/drawing/2014/main" val="2246876238"/>
                    </a:ext>
                  </a:extLst>
                </a:gridCol>
                <a:gridCol w="1167063">
                  <a:extLst>
                    <a:ext uri="{9D8B030D-6E8A-4147-A177-3AD203B41FA5}">
                      <a16:colId xmlns:a16="http://schemas.microsoft.com/office/drawing/2014/main" val="513575144"/>
                    </a:ext>
                  </a:extLst>
                </a:gridCol>
                <a:gridCol w="1082842">
                  <a:extLst>
                    <a:ext uri="{9D8B030D-6E8A-4147-A177-3AD203B41FA5}">
                      <a16:colId xmlns:a16="http://schemas.microsoft.com/office/drawing/2014/main" val="3879242089"/>
                    </a:ext>
                  </a:extLst>
                </a:gridCol>
                <a:gridCol w="1264510">
                  <a:extLst>
                    <a:ext uri="{9D8B030D-6E8A-4147-A177-3AD203B41FA5}">
                      <a16:colId xmlns:a16="http://schemas.microsoft.com/office/drawing/2014/main" val="20090870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b="1" dirty="0"/>
                        <a:t>Route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Shortest distance from A, g(n)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Heuristic distance to F, h(n)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Total distance</a:t>
                      </a:r>
                    </a:p>
                    <a:p>
                      <a:r>
                        <a:rPr lang="en-GB" sz="1400" b="1" dirty="0"/>
                        <a:t>f(n)=g(n)+h(n)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92976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6734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0646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93523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5580816"/>
                  </a:ext>
                </a:extLst>
              </a:tr>
            </a:tbl>
          </a:graphicData>
        </a:graphic>
      </p:graphicFrame>
      <p:sp>
        <p:nvSpPr>
          <p:cNvPr id="34" name="TextBox 33">
            <a:extLst>
              <a:ext uri="{FF2B5EF4-FFF2-40B4-BE49-F238E27FC236}">
                <a16:creationId xmlns:a16="http://schemas.microsoft.com/office/drawing/2014/main" id="{8F404DFD-DAD4-46EA-8A7C-11C9A3F9776E}"/>
              </a:ext>
            </a:extLst>
          </p:cNvPr>
          <p:cNvSpPr txBox="1"/>
          <p:nvPr/>
        </p:nvSpPr>
        <p:spPr>
          <a:xfrm>
            <a:off x="5192043" y="3156429"/>
            <a:ext cx="4323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DEA59FE-9001-42C6-97AE-D2CB1408570B}"/>
              </a:ext>
            </a:extLst>
          </p:cNvPr>
          <p:cNvSpPr txBox="1"/>
          <p:nvPr/>
        </p:nvSpPr>
        <p:spPr>
          <a:xfrm>
            <a:off x="4046722" y="4161302"/>
            <a:ext cx="4323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D09A20-1054-4CC7-8DB4-DECF31DDF2E0}"/>
              </a:ext>
            </a:extLst>
          </p:cNvPr>
          <p:cNvSpPr txBox="1"/>
          <p:nvPr/>
        </p:nvSpPr>
        <p:spPr>
          <a:xfrm>
            <a:off x="4509743" y="1553366"/>
            <a:ext cx="4323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F6A62D2-7C40-4FC5-9EDA-8BB794878536}"/>
              </a:ext>
            </a:extLst>
          </p:cNvPr>
          <p:cNvSpPr txBox="1"/>
          <p:nvPr/>
        </p:nvSpPr>
        <p:spPr>
          <a:xfrm>
            <a:off x="2134545" y="1091705"/>
            <a:ext cx="4323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FDCA2AA-19AB-4DD2-844D-0AD6DF6010D1}"/>
              </a:ext>
            </a:extLst>
          </p:cNvPr>
          <p:cNvSpPr txBox="1"/>
          <p:nvPr/>
        </p:nvSpPr>
        <p:spPr>
          <a:xfrm>
            <a:off x="2790573" y="2603897"/>
            <a:ext cx="4323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C3D30C1-11D5-4BAA-AE01-0EE326DA0E09}"/>
              </a:ext>
            </a:extLst>
          </p:cNvPr>
          <p:cNvSpPr txBox="1"/>
          <p:nvPr/>
        </p:nvSpPr>
        <p:spPr>
          <a:xfrm>
            <a:off x="1353162" y="3791970"/>
            <a:ext cx="4323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231E58E-C016-4ECF-B48D-BA7754A3B884}"/>
              </a:ext>
            </a:extLst>
          </p:cNvPr>
          <p:cNvSpPr txBox="1"/>
          <p:nvPr/>
        </p:nvSpPr>
        <p:spPr>
          <a:xfrm>
            <a:off x="337006" y="1117165"/>
            <a:ext cx="4323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8883730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>
            <a:off x="611975" y="1778685"/>
            <a:ext cx="3394841" cy="725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169787" y="1536004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2183176" y="1493667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B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2254097" y="2816156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1390935" y="3162479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4021828" y="1543258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4895747" y="2667698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G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44207" y="-308750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dirty="0"/>
              <a:t>Exercise: Find the shortest path between A and G</a:t>
            </a:r>
            <a:endParaRPr lang="en-US" sz="3600" dirty="0"/>
          </a:p>
        </p:txBody>
      </p:sp>
      <p:cxnSp>
        <p:nvCxnSpPr>
          <p:cNvPr id="13" name="Straight Connector 12"/>
          <p:cNvCxnSpPr>
            <a:cxnSpLocks/>
            <a:stCxn id="8" idx="5"/>
            <a:endCxn id="9" idx="1"/>
          </p:cNvCxnSpPr>
          <p:nvPr/>
        </p:nvCxnSpPr>
        <p:spPr>
          <a:xfrm>
            <a:off x="4412073" y="1960416"/>
            <a:ext cx="550629" cy="77885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6" idx="2"/>
          </p:cNvCxnSpPr>
          <p:nvPr/>
        </p:nvCxnSpPr>
        <p:spPr>
          <a:xfrm flipH="1">
            <a:off x="1642953" y="3060522"/>
            <a:ext cx="611144" cy="247992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cxnSpLocks/>
            <a:stCxn id="6" idx="5"/>
            <a:endCxn id="27" idx="2"/>
          </p:cNvCxnSpPr>
          <p:nvPr/>
        </p:nvCxnSpPr>
        <p:spPr>
          <a:xfrm>
            <a:off x="2644342" y="3233314"/>
            <a:ext cx="1234001" cy="72948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4" idx="5"/>
            <a:endCxn id="6" idx="1"/>
          </p:cNvCxnSpPr>
          <p:nvPr/>
        </p:nvCxnSpPr>
        <p:spPr>
          <a:xfrm>
            <a:off x="560032" y="1953162"/>
            <a:ext cx="1761020" cy="93456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5" idx="4"/>
            <a:endCxn id="6" idx="0"/>
          </p:cNvCxnSpPr>
          <p:nvPr/>
        </p:nvCxnSpPr>
        <p:spPr>
          <a:xfrm>
            <a:off x="2411776" y="1982398"/>
            <a:ext cx="70921" cy="83375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4" idx="4"/>
            <a:endCxn id="7" idx="2"/>
          </p:cNvCxnSpPr>
          <p:nvPr/>
        </p:nvCxnSpPr>
        <p:spPr>
          <a:xfrm>
            <a:off x="398387" y="2024735"/>
            <a:ext cx="992548" cy="138211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cxnSpLocks/>
            <a:stCxn id="7" idx="5"/>
            <a:endCxn id="27" idx="2"/>
          </p:cNvCxnSpPr>
          <p:nvPr/>
        </p:nvCxnSpPr>
        <p:spPr>
          <a:xfrm>
            <a:off x="1781180" y="3579637"/>
            <a:ext cx="2097163" cy="383166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381105" y="2054382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792274" y="2758044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96092" y="2589970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137283" y="1402827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1274719" y="142436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3059480" y="3052254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4037852" y="2607544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4974863" y="2019480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4749615" y="3393538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3878343" y="3718437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</a:t>
            </a:r>
            <a:endParaRPr lang="en-US" dirty="0"/>
          </a:p>
        </p:txBody>
      </p:sp>
      <p:cxnSp>
        <p:nvCxnSpPr>
          <p:cNvPr id="36" name="Straight Connector 35"/>
          <p:cNvCxnSpPr>
            <a:stCxn id="9" idx="3"/>
            <a:endCxn id="27" idx="6"/>
          </p:cNvCxnSpPr>
          <p:nvPr/>
        </p:nvCxnSpPr>
        <p:spPr>
          <a:xfrm flipH="1">
            <a:off x="4335543" y="3084856"/>
            <a:ext cx="627159" cy="87794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cxnSpLocks/>
            <a:endCxn id="9" idx="2"/>
          </p:cNvCxnSpPr>
          <p:nvPr/>
        </p:nvCxnSpPr>
        <p:spPr>
          <a:xfrm flipV="1">
            <a:off x="2709906" y="2912064"/>
            <a:ext cx="2185841" cy="7498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2490856" y="3756651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2433675" y="2239048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graphicFrame>
        <p:nvGraphicFramePr>
          <p:cNvPr id="32" name="Table 2">
            <a:extLst>
              <a:ext uri="{FF2B5EF4-FFF2-40B4-BE49-F238E27FC236}">
                <a16:creationId xmlns:a16="http://schemas.microsoft.com/office/drawing/2014/main" id="{D9BA9EEB-91B5-4604-9E97-A1B3988278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5949115"/>
              </p:ext>
            </p:extLst>
          </p:nvPr>
        </p:nvGraphicFramePr>
        <p:xfrm>
          <a:off x="6285996" y="1154779"/>
          <a:ext cx="5736217" cy="4358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21802">
                  <a:extLst>
                    <a:ext uri="{9D8B030D-6E8A-4147-A177-3AD203B41FA5}">
                      <a16:colId xmlns:a16="http://schemas.microsoft.com/office/drawing/2014/main" val="2246876238"/>
                    </a:ext>
                  </a:extLst>
                </a:gridCol>
                <a:gridCol w="1167063">
                  <a:extLst>
                    <a:ext uri="{9D8B030D-6E8A-4147-A177-3AD203B41FA5}">
                      <a16:colId xmlns:a16="http://schemas.microsoft.com/office/drawing/2014/main" val="513575144"/>
                    </a:ext>
                  </a:extLst>
                </a:gridCol>
                <a:gridCol w="1082842">
                  <a:extLst>
                    <a:ext uri="{9D8B030D-6E8A-4147-A177-3AD203B41FA5}">
                      <a16:colId xmlns:a16="http://schemas.microsoft.com/office/drawing/2014/main" val="3879242089"/>
                    </a:ext>
                  </a:extLst>
                </a:gridCol>
                <a:gridCol w="1264510">
                  <a:extLst>
                    <a:ext uri="{9D8B030D-6E8A-4147-A177-3AD203B41FA5}">
                      <a16:colId xmlns:a16="http://schemas.microsoft.com/office/drawing/2014/main" val="20090870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b="1" dirty="0"/>
                        <a:t>Route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Shortest distance from A, g(n)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Heuristic distance to F, h(n)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Total distance</a:t>
                      </a:r>
                    </a:p>
                    <a:p>
                      <a:r>
                        <a:rPr lang="en-GB" sz="1400" b="1" dirty="0"/>
                        <a:t>f(n)=g(n)+h(n)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92976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Consolas" panose="020B0609020204030204" pitchFamily="49" charset="0"/>
                        </a:rPr>
                        <a:t>A → B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46007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Consolas" panose="020B0609020204030204" pitchFamily="49" charset="0"/>
                        </a:rPr>
                        <a:t>A → F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33552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Consolas" panose="020B0609020204030204" pitchFamily="49" charset="0"/>
                        </a:rPr>
                        <a:t>A → 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13400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Consolas" panose="020B0609020204030204" pitchFamily="49" charset="0"/>
                        </a:rPr>
                        <a:t>A → B → 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50592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Consolas" panose="020B0609020204030204" pitchFamily="49" charset="0"/>
                        </a:rPr>
                        <a:t>A → B → F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6734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Consolas" panose="020B0609020204030204" pitchFamily="49" charset="0"/>
                        </a:rPr>
                        <a:t>A → B → F → 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0646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Consolas" panose="020B0609020204030204" pitchFamily="49" charset="0"/>
                        </a:rPr>
                        <a:t>A → B → F → 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9352343"/>
                  </a:ext>
                </a:extLst>
              </a:tr>
            </a:tbl>
          </a:graphicData>
        </a:graphic>
      </p:graphicFrame>
      <p:sp>
        <p:nvSpPr>
          <p:cNvPr id="34" name="TextBox 33">
            <a:extLst>
              <a:ext uri="{FF2B5EF4-FFF2-40B4-BE49-F238E27FC236}">
                <a16:creationId xmlns:a16="http://schemas.microsoft.com/office/drawing/2014/main" id="{8F404DFD-DAD4-46EA-8A7C-11C9A3F9776E}"/>
              </a:ext>
            </a:extLst>
          </p:cNvPr>
          <p:cNvSpPr txBox="1"/>
          <p:nvPr/>
        </p:nvSpPr>
        <p:spPr>
          <a:xfrm>
            <a:off x="5192043" y="3156429"/>
            <a:ext cx="4323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DEA59FE-9001-42C6-97AE-D2CB1408570B}"/>
              </a:ext>
            </a:extLst>
          </p:cNvPr>
          <p:cNvSpPr txBox="1"/>
          <p:nvPr/>
        </p:nvSpPr>
        <p:spPr>
          <a:xfrm>
            <a:off x="4046722" y="4161302"/>
            <a:ext cx="4323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D09A20-1054-4CC7-8DB4-DECF31DDF2E0}"/>
              </a:ext>
            </a:extLst>
          </p:cNvPr>
          <p:cNvSpPr txBox="1"/>
          <p:nvPr/>
        </p:nvSpPr>
        <p:spPr>
          <a:xfrm>
            <a:off x="4509743" y="1553366"/>
            <a:ext cx="4323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F6A62D2-7C40-4FC5-9EDA-8BB794878536}"/>
              </a:ext>
            </a:extLst>
          </p:cNvPr>
          <p:cNvSpPr txBox="1"/>
          <p:nvPr/>
        </p:nvSpPr>
        <p:spPr>
          <a:xfrm>
            <a:off x="2134545" y="1091705"/>
            <a:ext cx="4323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FDCA2AA-19AB-4DD2-844D-0AD6DF6010D1}"/>
              </a:ext>
            </a:extLst>
          </p:cNvPr>
          <p:cNvSpPr txBox="1"/>
          <p:nvPr/>
        </p:nvSpPr>
        <p:spPr>
          <a:xfrm>
            <a:off x="2790573" y="2603897"/>
            <a:ext cx="4323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C3D30C1-11D5-4BAA-AE01-0EE326DA0E09}"/>
              </a:ext>
            </a:extLst>
          </p:cNvPr>
          <p:cNvSpPr txBox="1"/>
          <p:nvPr/>
        </p:nvSpPr>
        <p:spPr>
          <a:xfrm>
            <a:off x="1353162" y="3791970"/>
            <a:ext cx="4323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231E58E-C016-4ECF-B48D-BA7754A3B884}"/>
              </a:ext>
            </a:extLst>
          </p:cNvPr>
          <p:cNvSpPr txBox="1"/>
          <p:nvPr/>
        </p:nvSpPr>
        <p:spPr>
          <a:xfrm>
            <a:off x="337006" y="1117165"/>
            <a:ext cx="4323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821434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>
            <a:off x="742118" y="2753243"/>
            <a:ext cx="3394841" cy="725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299930" y="2510562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2313319" y="2468225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B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2384240" y="3790714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1521078" y="4137037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4151971" y="2517816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78565" y="-343233"/>
            <a:ext cx="11434870" cy="1325563"/>
          </a:xfrm>
        </p:spPr>
        <p:txBody>
          <a:bodyPr>
            <a:normAutofit/>
          </a:bodyPr>
          <a:lstStyle/>
          <a:p>
            <a:r>
              <a:rPr lang="en-GB" sz="3200" dirty="0"/>
              <a:t>Exercise: Find the shortest path between A and F using Dijkstra</a:t>
            </a:r>
            <a:endParaRPr lang="en-US" sz="3200" dirty="0"/>
          </a:p>
        </p:txBody>
      </p:sp>
      <p:cxnSp>
        <p:nvCxnSpPr>
          <p:cNvPr id="13" name="Straight Connector 12"/>
          <p:cNvCxnSpPr>
            <a:cxnSpLocks/>
            <a:endCxn id="27" idx="0"/>
          </p:cNvCxnSpPr>
          <p:nvPr/>
        </p:nvCxnSpPr>
        <p:spPr>
          <a:xfrm flipH="1">
            <a:off x="4077009" y="2874795"/>
            <a:ext cx="437570" cy="1530521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6" idx="2"/>
          </p:cNvCxnSpPr>
          <p:nvPr/>
        </p:nvCxnSpPr>
        <p:spPr>
          <a:xfrm flipH="1">
            <a:off x="1773096" y="4035080"/>
            <a:ext cx="611144" cy="247992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endCxn id="27" idx="2"/>
          </p:cNvCxnSpPr>
          <p:nvPr/>
        </p:nvCxnSpPr>
        <p:spPr>
          <a:xfrm>
            <a:off x="2840049" y="4098467"/>
            <a:ext cx="1008360" cy="55121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4" idx="5"/>
            <a:endCxn id="6" idx="1"/>
          </p:cNvCxnSpPr>
          <p:nvPr/>
        </p:nvCxnSpPr>
        <p:spPr>
          <a:xfrm>
            <a:off x="690175" y="2927720"/>
            <a:ext cx="1761020" cy="93456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5" idx="4"/>
            <a:endCxn id="6" idx="0"/>
          </p:cNvCxnSpPr>
          <p:nvPr/>
        </p:nvCxnSpPr>
        <p:spPr>
          <a:xfrm>
            <a:off x="2541919" y="2956956"/>
            <a:ext cx="70921" cy="83375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endCxn id="27" idx="2"/>
          </p:cNvCxnSpPr>
          <p:nvPr/>
        </p:nvCxnSpPr>
        <p:spPr>
          <a:xfrm>
            <a:off x="1955866" y="4455843"/>
            <a:ext cx="1892543" cy="19383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511248" y="3028940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922417" y="3732602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267426" y="237738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1404862" y="2398923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3189623" y="4026812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4305609" y="3601488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3848409" y="4405316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2624031" y="4587199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2563818" y="321360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graphicFrame>
        <p:nvGraphicFramePr>
          <p:cNvPr id="32" name="Content Placeholder 3">
            <a:extLst>
              <a:ext uri="{FF2B5EF4-FFF2-40B4-BE49-F238E27FC236}">
                <a16:creationId xmlns:a16="http://schemas.microsoft.com/office/drawing/2014/main" id="{AABEB849-A863-4F36-9A20-7EE7E1BC3B2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050388"/>
              </p:ext>
            </p:extLst>
          </p:nvPr>
        </p:nvGraphicFramePr>
        <p:xfrm>
          <a:off x="6096000" y="1852241"/>
          <a:ext cx="4989642" cy="2757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12806">
                  <a:extLst>
                    <a:ext uri="{9D8B030D-6E8A-4147-A177-3AD203B41FA5}">
                      <a16:colId xmlns:a16="http://schemas.microsoft.com/office/drawing/2014/main" val="1390913020"/>
                    </a:ext>
                  </a:extLst>
                </a:gridCol>
                <a:gridCol w="712806">
                  <a:extLst>
                    <a:ext uri="{9D8B030D-6E8A-4147-A177-3AD203B41FA5}">
                      <a16:colId xmlns:a16="http://schemas.microsoft.com/office/drawing/2014/main" val="4126961138"/>
                    </a:ext>
                  </a:extLst>
                </a:gridCol>
                <a:gridCol w="712806">
                  <a:extLst>
                    <a:ext uri="{9D8B030D-6E8A-4147-A177-3AD203B41FA5}">
                      <a16:colId xmlns:a16="http://schemas.microsoft.com/office/drawing/2014/main" val="1358606875"/>
                    </a:ext>
                  </a:extLst>
                </a:gridCol>
                <a:gridCol w="712806">
                  <a:extLst>
                    <a:ext uri="{9D8B030D-6E8A-4147-A177-3AD203B41FA5}">
                      <a16:colId xmlns:a16="http://schemas.microsoft.com/office/drawing/2014/main" val="3678966790"/>
                    </a:ext>
                  </a:extLst>
                </a:gridCol>
                <a:gridCol w="666008">
                  <a:extLst>
                    <a:ext uri="{9D8B030D-6E8A-4147-A177-3AD203B41FA5}">
                      <a16:colId xmlns:a16="http://schemas.microsoft.com/office/drawing/2014/main" val="3035218488"/>
                    </a:ext>
                  </a:extLst>
                </a:gridCol>
                <a:gridCol w="759604">
                  <a:extLst>
                    <a:ext uri="{9D8B030D-6E8A-4147-A177-3AD203B41FA5}">
                      <a16:colId xmlns:a16="http://schemas.microsoft.com/office/drawing/2014/main" val="439848394"/>
                    </a:ext>
                  </a:extLst>
                </a:gridCol>
                <a:gridCol w="712806">
                  <a:extLst>
                    <a:ext uri="{9D8B030D-6E8A-4147-A177-3AD203B41FA5}">
                      <a16:colId xmlns:a16="http://schemas.microsoft.com/office/drawing/2014/main" val="3858588806"/>
                    </a:ext>
                  </a:extLst>
                </a:gridCol>
              </a:tblGrid>
              <a:tr h="379837">
                <a:tc>
                  <a:txBody>
                    <a:bodyPr/>
                    <a:lstStyle/>
                    <a:p>
                      <a:r>
                        <a:rPr lang="en-GB" sz="1800" b="1" dirty="0"/>
                        <a:t>Node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A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B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C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D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F</a:t>
                      </a:r>
                      <a:endParaRPr lang="en-US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3804278"/>
                  </a:ext>
                </a:extLst>
              </a:tr>
              <a:tr h="379837">
                <a:tc>
                  <a:txBody>
                    <a:bodyPr/>
                    <a:lstStyle/>
                    <a:p>
                      <a:r>
                        <a:rPr lang="en-GB" sz="2000" dirty="0"/>
                        <a:t>A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aseline="0" dirty="0">
                          <a:solidFill>
                            <a:srgbClr val="FF0000"/>
                          </a:solidFill>
                        </a:rPr>
                        <a:t>0A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/>
                        <a:t>1A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/>
                        <a:t>3A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aseline="0" dirty="0"/>
                        <a:t>inf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/>
                        <a:t>inf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5066181"/>
                  </a:ext>
                </a:extLst>
              </a:tr>
              <a:tr h="379837">
                <a:tc>
                  <a:txBody>
                    <a:bodyPr/>
                    <a:lstStyle/>
                    <a:p>
                      <a:r>
                        <a:rPr lang="en-US" sz="2000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>
                          <a:solidFill>
                            <a:srgbClr val="FF0000"/>
                          </a:solidFill>
                        </a:rPr>
                        <a:t>1A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/>
                        <a:t>2B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aseline="0" dirty="0"/>
                        <a:t>inf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/>
                        <a:t>4B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/>
                        <a:t>Inf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4821081"/>
                  </a:ext>
                </a:extLst>
              </a:tr>
              <a:tr h="379837">
                <a:tc>
                  <a:txBody>
                    <a:bodyPr/>
                    <a:lstStyle/>
                    <a:p>
                      <a:r>
                        <a:rPr lang="en-US" sz="2000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>
                          <a:solidFill>
                            <a:srgbClr val="FF0000"/>
                          </a:solidFill>
                        </a:rPr>
                        <a:t>2B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aseline="0" dirty="0"/>
                        <a:t>3C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/>
                        <a:t>4B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/>
                        <a:t>5C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0208803"/>
                  </a:ext>
                </a:extLst>
              </a:tr>
              <a:tr h="379837">
                <a:tc>
                  <a:txBody>
                    <a:bodyPr/>
                    <a:lstStyle/>
                    <a:p>
                      <a:r>
                        <a:rPr lang="en-US" sz="2000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aseline="0" dirty="0">
                          <a:solidFill>
                            <a:srgbClr val="FF0000"/>
                          </a:solidFill>
                        </a:rPr>
                        <a:t>3C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/>
                        <a:t>4B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/>
                        <a:t>4D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4119054"/>
                  </a:ext>
                </a:extLst>
              </a:tr>
              <a:tr h="379837">
                <a:tc>
                  <a:txBody>
                    <a:bodyPr/>
                    <a:lstStyle/>
                    <a:p>
                      <a:r>
                        <a:rPr lang="en-US" sz="2000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>
                          <a:solidFill>
                            <a:srgbClr val="FF0000"/>
                          </a:solidFill>
                        </a:rPr>
                        <a:t>4B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/>
                        <a:t>4D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0995118"/>
                  </a:ext>
                </a:extLst>
              </a:tr>
              <a:tr h="379837">
                <a:tc>
                  <a:txBody>
                    <a:bodyPr/>
                    <a:lstStyle/>
                    <a:p>
                      <a:r>
                        <a:rPr lang="en-US" sz="2000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>
                          <a:solidFill>
                            <a:srgbClr val="FF0000"/>
                          </a:solidFill>
                        </a:rPr>
                        <a:t>4D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2373854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4FA242C8-680A-4C61-A109-B78B6809C70B}"/>
              </a:ext>
            </a:extLst>
          </p:cNvPr>
          <p:cNvSpPr txBox="1"/>
          <p:nvPr/>
        </p:nvSpPr>
        <p:spPr>
          <a:xfrm>
            <a:off x="7303168" y="5293895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A-&gt; B-&gt;  C-&gt; D-&gt; F</a:t>
            </a:r>
          </a:p>
        </p:txBody>
      </p:sp>
    </p:spTree>
    <p:extLst>
      <p:ext uri="{BB962C8B-B14F-4D97-AF65-F5344CB8AC3E}">
        <p14:creationId xmlns:p14="http://schemas.microsoft.com/office/powerpoint/2010/main" val="2152668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Algorithms: A* for finding the shortest path between two nodes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047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A04E9-0076-44AF-A061-FBADA50C6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591DF0-5B1E-49D3-B0B8-7892C89EF8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Explain how the A* algorithm works for finding the shortest path between two node.</a:t>
            </a:r>
          </a:p>
        </p:txBody>
      </p:sp>
    </p:spTree>
    <p:extLst>
      <p:ext uri="{BB962C8B-B14F-4D97-AF65-F5344CB8AC3E}">
        <p14:creationId xmlns:p14="http://schemas.microsoft.com/office/powerpoint/2010/main" val="3150820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1332A3-F817-4AF5-A514-2AECF3C8D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 Star algorithm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72F320-ADAB-4C53-8883-9535B88A43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The A star algorithm is an extension of </a:t>
            </a:r>
            <a:r>
              <a:rPr lang="en-GB" dirty="0" err="1"/>
              <a:t>Diijkstra’s</a:t>
            </a:r>
            <a:r>
              <a:rPr lang="en-GB" dirty="0"/>
              <a:t> algorithm to find the shortest path between 2 nodes in a graph more rapidly.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It uses heuristics based on the position of the nodes to help achieve this.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The A* algorithm is used in route finding for example in car satellite navigation systems.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The A* does not find the shortest path between all nodes like </a:t>
            </a:r>
            <a:r>
              <a:rPr lang="en-GB" dirty="0" err="1"/>
              <a:t>Dijskstra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108416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16781-6017-4E8A-9A3D-71C2BFAC4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Heuristics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9C3F1C-A8CF-46E2-94C7-F89FAE9199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There are lots of ways to find the heuristics between nodes.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 A perfectly sensible heuristic is to use the Euclidian distance between nodes.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Euclidian distance is the “as the crow-flies” distance between cities (nodes).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In the absence of any other information, it is a good starting point for determining the distance between cities.</a:t>
            </a:r>
          </a:p>
        </p:txBody>
      </p:sp>
    </p:spTree>
    <p:extLst>
      <p:ext uri="{BB962C8B-B14F-4D97-AF65-F5344CB8AC3E}">
        <p14:creationId xmlns:p14="http://schemas.microsoft.com/office/powerpoint/2010/main" val="2887702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5014A9-67D2-43F5-9FB7-8A2016D78B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A* Algorithm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C25E652-E0CC-487A-9313-BE952D2AA82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13596" y="1177442"/>
                <a:ext cx="5852464" cy="4946632"/>
              </a:xfrm>
            </p:spPr>
            <p:txBody>
              <a:bodyPr>
                <a:normAutofit fontScale="62500" lnSpcReduction="20000"/>
              </a:bodyPr>
              <a:lstStyle/>
              <a:p>
                <a:pPr marL="0" indent="0">
                  <a:lnSpc>
                    <a:spcPct val="150000"/>
                  </a:lnSpc>
                  <a:buNone/>
                </a:pPr>
                <a:r>
                  <a:rPr lang="en-GB" dirty="0"/>
                  <a:t>The aim of the algorithm is to minimise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dirty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GB" dirty="0"/>
                  <a:t>where,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) = 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) + 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/>
                  <a:t> is the heuristic distance from node n to the target node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i="1" dirty="0">
                        <a:latin typeface="Cambria Math" panose="02040503050406030204" pitchFamily="18" charset="0"/>
                      </a:rPr>
                      <m:t>g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/>
                  <a:t> is the shortest path between the node and start node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GB" dirty="0"/>
                  <a:t>The heuristic values from the goal node F are given in red.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GB" dirty="0"/>
                  <a:t>For instance: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) = 4 + 4 = 8 </m:t>
                    </m:r>
                  </m:oMath>
                </a14:m>
                <a:endParaRPr lang="en-GB" dirty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GB" dirty="0"/>
                  <a:t>when our starting node is A.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C25E652-E0CC-487A-9313-BE952D2AA82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13596" y="1177442"/>
                <a:ext cx="5852464" cy="4946632"/>
              </a:xfrm>
              <a:blipFill>
                <a:blip r:embed="rId2"/>
                <a:stretch>
                  <a:fillRect l="-833" r="-5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Oval 59">
            <a:extLst>
              <a:ext uri="{FF2B5EF4-FFF2-40B4-BE49-F238E27FC236}">
                <a16:creationId xmlns:a16="http://schemas.microsoft.com/office/drawing/2014/main" id="{5D97B7C7-8051-4776-A1BE-808058F992DB}"/>
              </a:ext>
            </a:extLst>
          </p:cNvPr>
          <p:cNvSpPr/>
          <p:nvPr/>
        </p:nvSpPr>
        <p:spPr>
          <a:xfrm>
            <a:off x="6309299" y="1919141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F0FF189A-2E51-4B73-A9AA-6466E66DFC13}"/>
              </a:ext>
            </a:extLst>
          </p:cNvPr>
          <p:cNvSpPr/>
          <p:nvPr/>
        </p:nvSpPr>
        <p:spPr>
          <a:xfrm>
            <a:off x="6766499" y="3348548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DEA14A02-F7E6-43AE-827E-6D1396D74689}"/>
              </a:ext>
            </a:extLst>
          </p:cNvPr>
          <p:cNvSpPr/>
          <p:nvPr/>
        </p:nvSpPr>
        <p:spPr>
          <a:xfrm>
            <a:off x="8416623" y="2407872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1EBCC68F-C6E5-49FF-97D3-75D9C0A960B6}"/>
              </a:ext>
            </a:extLst>
          </p:cNvPr>
          <p:cNvSpPr/>
          <p:nvPr/>
        </p:nvSpPr>
        <p:spPr>
          <a:xfrm>
            <a:off x="9704140" y="3545616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AE68C0E5-D1B5-4BD0-8D36-E90C1DD32D26}"/>
              </a:ext>
            </a:extLst>
          </p:cNvPr>
          <p:cNvSpPr/>
          <p:nvPr/>
        </p:nvSpPr>
        <p:spPr>
          <a:xfrm>
            <a:off x="10161340" y="1926395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EB15FC9D-DEFF-44FE-8A81-74CEBA2FA3D8}"/>
              </a:ext>
            </a:extLst>
          </p:cNvPr>
          <p:cNvSpPr/>
          <p:nvPr/>
        </p:nvSpPr>
        <p:spPr>
          <a:xfrm>
            <a:off x="11523745" y="3027230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FA54CEA9-1BA7-407C-80DC-C8033341F5C1}"/>
              </a:ext>
            </a:extLst>
          </p:cNvPr>
          <p:cNvCxnSpPr>
            <a:cxnSpLocks/>
          </p:cNvCxnSpPr>
          <p:nvPr/>
        </p:nvCxnSpPr>
        <p:spPr>
          <a:xfrm>
            <a:off x="10523947" y="2283374"/>
            <a:ext cx="1117990" cy="84508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531B4806-651F-4693-875E-4141147E63EA}"/>
              </a:ext>
            </a:extLst>
          </p:cNvPr>
          <p:cNvCxnSpPr>
            <a:stCxn id="62" idx="3"/>
          </p:cNvCxnSpPr>
          <p:nvPr/>
        </p:nvCxnSpPr>
        <p:spPr>
          <a:xfrm flipH="1">
            <a:off x="7147499" y="2825030"/>
            <a:ext cx="1336079" cy="67591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2BD01597-7914-4CE8-B361-0B02D027F3E7}"/>
              </a:ext>
            </a:extLst>
          </p:cNvPr>
          <p:cNvCxnSpPr>
            <a:endCxn id="63" idx="1"/>
          </p:cNvCxnSpPr>
          <p:nvPr/>
        </p:nvCxnSpPr>
        <p:spPr>
          <a:xfrm>
            <a:off x="8800251" y="2830912"/>
            <a:ext cx="970844" cy="7862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B5DE452B-58CE-4F38-BD4E-70C245E93220}"/>
              </a:ext>
            </a:extLst>
          </p:cNvPr>
          <p:cNvCxnSpPr>
            <a:stCxn id="60" idx="6"/>
            <a:endCxn id="64" idx="2"/>
          </p:cNvCxnSpPr>
          <p:nvPr/>
        </p:nvCxnSpPr>
        <p:spPr>
          <a:xfrm>
            <a:off x="6766499" y="2163507"/>
            <a:ext cx="3394841" cy="725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791A7F58-34FB-47D5-89D6-AEB1569D4CB4}"/>
              </a:ext>
            </a:extLst>
          </p:cNvPr>
          <p:cNvCxnSpPr>
            <a:stCxn id="60" idx="5"/>
            <a:endCxn id="62" idx="2"/>
          </p:cNvCxnSpPr>
          <p:nvPr/>
        </p:nvCxnSpPr>
        <p:spPr>
          <a:xfrm>
            <a:off x="6699544" y="2336299"/>
            <a:ext cx="1717079" cy="31593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DC794AD2-DE6B-4CC7-AF66-67A9A3319A9A}"/>
              </a:ext>
            </a:extLst>
          </p:cNvPr>
          <p:cNvCxnSpPr>
            <a:stCxn id="64" idx="2"/>
            <a:endCxn id="62" idx="6"/>
          </p:cNvCxnSpPr>
          <p:nvPr/>
        </p:nvCxnSpPr>
        <p:spPr>
          <a:xfrm flipH="1">
            <a:off x="8873823" y="2170761"/>
            <a:ext cx="1287517" cy="4814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AB2BFF48-AD52-48FD-BF6E-201438AA5C34}"/>
              </a:ext>
            </a:extLst>
          </p:cNvPr>
          <p:cNvCxnSpPr>
            <a:stCxn id="64" idx="3"/>
            <a:endCxn id="63" idx="0"/>
          </p:cNvCxnSpPr>
          <p:nvPr/>
        </p:nvCxnSpPr>
        <p:spPr>
          <a:xfrm flipH="1">
            <a:off x="9932740" y="2343553"/>
            <a:ext cx="295555" cy="120206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90F8D55D-B579-46F1-8E0D-DD2E32771C0B}"/>
              </a:ext>
            </a:extLst>
          </p:cNvPr>
          <p:cNvCxnSpPr>
            <a:stCxn id="60" idx="4"/>
          </p:cNvCxnSpPr>
          <p:nvPr/>
        </p:nvCxnSpPr>
        <p:spPr>
          <a:xfrm>
            <a:off x="6537899" y="2407872"/>
            <a:ext cx="609600" cy="1093076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9828BDAB-FFED-4556-8C64-6E89363D1811}"/>
              </a:ext>
            </a:extLst>
          </p:cNvPr>
          <p:cNvCxnSpPr>
            <a:cxnSpLocks/>
          </p:cNvCxnSpPr>
          <p:nvPr/>
        </p:nvCxnSpPr>
        <p:spPr>
          <a:xfrm flipV="1">
            <a:off x="10161340" y="3301251"/>
            <a:ext cx="1413642" cy="41715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3EA4C84E-EF3C-4C1F-A55F-DCA414824CBE}"/>
              </a:ext>
            </a:extLst>
          </p:cNvPr>
          <p:cNvSpPr txBox="1"/>
          <p:nvPr/>
        </p:nvSpPr>
        <p:spPr>
          <a:xfrm>
            <a:off x="6307107" y="279019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61A14633-F426-4B84-A492-31344134505A}"/>
              </a:ext>
            </a:extLst>
          </p:cNvPr>
          <p:cNvSpPr txBox="1"/>
          <p:nvPr/>
        </p:nvSpPr>
        <p:spPr>
          <a:xfrm>
            <a:off x="7931786" y="3141181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85B203AF-66AE-46AC-934B-0D2FFE6BF69C}"/>
              </a:ext>
            </a:extLst>
          </p:cNvPr>
          <p:cNvSpPr txBox="1"/>
          <p:nvPr/>
        </p:nvSpPr>
        <p:spPr>
          <a:xfrm>
            <a:off x="7495654" y="247235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900B659-EDE8-426A-AEC8-3FDF92CE1C29}"/>
              </a:ext>
            </a:extLst>
          </p:cNvPr>
          <p:cNvSpPr txBox="1"/>
          <p:nvPr/>
        </p:nvSpPr>
        <p:spPr>
          <a:xfrm>
            <a:off x="9455784" y="242274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300F4DD-62D6-4BDC-BD46-79FE25E76679}"/>
              </a:ext>
            </a:extLst>
          </p:cNvPr>
          <p:cNvSpPr txBox="1"/>
          <p:nvPr/>
        </p:nvSpPr>
        <p:spPr>
          <a:xfrm>
            <a:off x="8294393" y="1818088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4D49EAB-8EC0-4FBE-93C4-8B17A309B50B}"/>
              </a:ext>
            </a:extLst>
          </p:cNvPr>
          <p:cNvSpPr txBox="1"/>
          <p:nvPr/>
        </p:nvSpPr>
        <p:spPr>
          <a:xfrm>
            <a:off x="9064274" y="3301250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85ECA8B-2A7D-423F-BF39-9DB8B913C2B3}"/>
              </a:ext>
            </a:extLst>
          </p:cNvPr>
          <p:cNvSpPr txBox="1"/>
          <p:nvPr/>
        </p:nvSpPr>
        <p:spPr>
          <a:xfrm>
            <a:off x="10166498" y="2836432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D0948C04-F25C-409F-81A5-2F91F36C2451}"/>
              </a:ext>
            </a:extLst>
          </p:cNvPr>
          <p:cNvSpPr txBox="1"/>
          <p:nvPr/>
        </p:nvSpPr>
        <p:spPr>
          <a:xfrm>
            <a:off x="11114375" y="2402617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F1A67E0-A9FA-4309-8F43-34A7FC116B81}"/>
              </a:ext>
            </a:extLst>
          </p:cNvPr>
          <p:cNvSpPr txBox="1"/>
          <p:nvPr/>
        </p:nvSpPr>
        <p:spPr>
          <a:xfrm>
            <a:off x="10857650" y="350704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2B7F7227-A825-4EFE-9C39-B976DAFE871D}"/>
              </a:ext>
            </a:extLst>
          </p:cNvPr>
          <p:cNvSpPr txBox="1"/>
          <p:nvPr/>
        </p:nvSpPr>
        <p:spPr>
          <a:xfrm>
            <a:off x="9899213" y="4027892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4363D2A6-7777-4744-AF05-749080E76C14}"/>
              </a:ext>
            </a:extLst>
          </p:cNvPr>
          <p:cNvSpPr txBox="1"/>
          <p:nvPr/>
        </p:nvSpPr>
        <p:spPr>
          <a:xfrm>
            <a:off x="10618539" y="1741729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256DA259-03E1-4C76-B770-CF4E353B1478}"/>
              </a:ext>
            </a:extLst>
          </p:cNvPr>
          <p:cNvSpPr txBox="1"/>
          <p:nvPr/>
        </p:nvSpPr>
        <p:spPr>
          <a:xfrm>
            <a:off x="8446462" y="294850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677A9A96-938A-4F65-A7E6-EBB8D9036E42}"/>
              </a:ext>
            </a:extLst>
          </p:cNvPr>
          <p:cNvSpPr txBox="1"/>
          <p:nvPr/>
        </p:nvSpPr>
        <p:spPr>
          <a:xfrm>
            <a:off x="6813795" y="3898870"/>
            <a:ext cx="45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B2DA3121-A875-4236-BBDA-C7AD73262F07}"/>
              </a:ext>
            </a:extLst>
          </p:cNvPr>
          <p:cNvSpPr txBox="1"/>
          <p:nvPr/>
        </p:nvSpPr>
        <p:spPr>
          <a:xfrm>
            <a:off x="6421871" y="1563610"/>
            <a:ext cx="45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54699F9-DE45-4108-8337-2F3C5D96E7D6}"/>
              </a:ext>
            </a:extLst>
          </p:cNvPr>
          <p:cNvSpPr txBox="1"/>
          <p:nvPr/>
        </p:nvSpPr>
        <p:spPr>
          <a:xfrm>
            <a:off x="11816029" y="3396433"/>
            <a:ext cx="4323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9094840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38200" y="548211"/>
            <a:ext cx="10515600" cy="57150"/>
          </a:xfrm>
        </p:spPr>
        <p:txBody>
          <a:bodyPr>
            <a:normAutofit fontScale="90000"/>
          </a:bodyPr>
          <a:lstStyle/>
          <a:p>
            <a:r>
              <a:rPr lang="en-GB" sz="2700" dirty="0"/>
              <a:t>Worked Example: Find the shortest path between A and F using A* </a:t>
            </a:r>
            <a:br>
              <a:rPr lang="en-GB" dirty="0"/>
            </a:br>
            <a:endParaRPr lang="en-US" dirty="0"/>
          </a:p>
        </p:txBody>
      </p:sp>
      <p:graphicFrame>
        <p:nvGraphicFramePr>
          <p:cNvPr id="39" name="Table 2">
            <a:extLst>
              <a:ext uri="{FF2B5EF4-FFF2-40B4-BE49-F238E27FC236}">
                <a16:creationId xmlns:a16="http://schemas.microsoft.com/office/drawing/2014/main" id="{E5451578-5566-4762-83E7-42C2843E08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4295996"/>
              </p:ext>
            </p:extLst>
          </p:nvPr>
        </p:nvGraphicFramePr>
        <p:xfrm>
          <a:off x="6285996" y="1154779"/>
          <a:ext cx="5736217" cy="4358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21802">
                  <a:extLst>
                    <a:ext uri="{9D8B030D-6E8A-4147-A177-3AD203B41FA5}">
                      <a16:colId xmlns:a16="http://schemas.microsoft.com/office/drawing/2014/main" val="2246876238"/>
                    </a:ext>
                  </a:extLst>
                </a:gridCol>
                <a:gridCol w="1167063">
                  <a:extLst>
                    <a:ext uri="{9D8B030D-6E8A-4147-A177-3AD203B41FA5}">
                      <a16:colId xmlns:a16="http://schemas.microsoft.com/office/drawing/2014/main" val="513575144"/>
                    </a:ext>
                  </a:extLst>
                </a:gridCol>
                <a:gridCol w="1082842">
                  <a:extLst>
                    <a:ext uri="{9D8B030D-6E8A-4147-A177-3AD203B41FA5}">
                      <a16:colId xmlns:a16="http://schemas.microsoft.com/office/drawing/2014/main" val="3879242089"/>
                    </a:ext>
                  </a:extLst>
                </a:gridCol>
                <a:gridCol w="1264510">
                  <a:extLst>
                    <a:ext uri="{9D8B030D-6E8A-4147-A177-3AD203B41FA5}">
                      <a16:colId xmlns:a16="http://schemas.microsoft.com/office/drawing/2014/main" val="20090870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b="1" dirty="0"/>
                        <a:t>Route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Shortest distance from A, g(n)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Heuristic distance to F, h(n)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Total distance</a:t>
                      </a:r>
                    </a:p>
                    <a:p>
                      <a:r>
                        <a:rPr lang="en-GB" sz="1400" b="1" dirty="0"/>
                        <a:t>f(n)=g(n)+h(n)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92976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46007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33552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13400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50592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6734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0646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9352343"/>
                  </a:ext>
                </a:extLst>
              </a:tr>
            </a:tbl>
          </a:graphicData>
        </a:graphic>
      </p:graphicFrame>
      <p:sp>
        <p:nvSpPr>
          <p:cNvPr id="37" name="Oval 36">
            <a:extLst>
              <a:ext uri="{FF2B5EF4-FFF2-40B4-BE49-F238E27FC236}">
                <a16:creationId xmlns:a16="http://schemas.microsoft.com/office/drawing/2014/main" id="{8E39C074-4CA8-485D-B9CF-FE6F9413D978}"/>
              </a:ext>
            </a:extLst>
          </p:cNvPr>
          <p:cNvSpPr/>
          <p:nvPr/>
        </p:nvSpPr>
        <p:spPr>
          <a:xfrm>
            <a:off x="390958" y="1762730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AAD6AFEF-9573-4291-B0C5-0571B26B3CFC}"/>
              </a:ext>
            </a:extLst>
          </p:cNvPr>
          <p:cNvSpPr/>
          <p:nvPr/>
        </p:nvSpPr>
        <p:spPr>
          <a:xfrm>
            <a:off x="848158" y="3192137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FCA85431-0CEE-4FB1-B6DB-8594F97E6849}"/>
              </a:ext>
            </a:extLst>
          </p:cNvPr>
          <p:cNvSpPr/>
          <p:nvPr/>
        </p:nvSpPr>
        <p:spPr>
          <a:xfrm>
            <a:off x="2498282" y="2251461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1493A7CA-6C43-487A-875D-3CA16407A340}"/>
              </a:ext>
            </a:extLst>
          </p:cNvPr>
          <p:cNvSpPr/>
          <p:nvPr/>
        </p:nvSpPr>
        <p:spPr>
          <a:xfrm>
            <a:off x="3785799" y="3389205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1390D94F-FD07-492E-9EF0-AA56E537C663}"/>
              </a:ext>
            </a:extLst>
          </p:cNvPr>
          <p:cNvSpPr/>
          <p:nvPr/>
        </p:nvSpPr>
        <p:spPr>
          <a:xfrm>
            <a:off x="4242999" y="1769984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E3DD9200-2F68-4CEF-85F0-3E12714B6BEF}"/>
              </a:ext>
            </a:extLst>
          </p:cNvPr>
          <p:cNvSpPr/>
          <p:nvPr/>
        </p:nvSpPr>
        <p:spPr>
          <a:xfrm>
            <a:off x="5605404" y="2870819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24AA49B-BA03-406E-A32F-4EBBCA50F6F3}"/>
              </a:ext>
            </a:extLst>
          </p:cNvPr>
          <p:cNvCxnSpPr>
            <a:cxnSpLocks/>
          </p:cNvCxnSpPr>
          <p:nvPr/>
        </p:nvCxnSpPr>
        <p:spPr>
          <a:xfrm>
            <a:off x="4605606" y="2126963"/>
            <a:ext cx="1117990" cy="84508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905DCEDC-AAAF-489F-B67C-73E75E7C4383}"/>
              </a:ext>
            </a:extLst>
          </p:cNvPr>
          <p:cNvCxnSpPr>
            <a:stCxn id="41" idx="3"/>
          </p:cNvCxnSpPr>
          <p:nvPr/>
        </p:nvCxnSpPr>
        <p:spPr>
          <a:xfrm flipH="1">
            <a:off x="1229158" y="2668619"/>
            <a:ext cx="1336079" cy="67591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5DF9DAF8-25A9-4E83-AB68-F1AFA1374E4D}"/>
              </a:ext>
            </a:extLst>
          </p:cNvPr>
          <p:cNvCxnSpPr>
            <a:endCxn id="42" idx="1"/>
          </p:cNvCxnSpPr>
          <p:nvPr/>
        </p:nvCxnSpPr>
        <p:spPr>
          <a:xfrm>
            <a:off x="2881910" y="2674501"/>
            <a:ext cx="970844" cy="7862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567E353D-0B8B-4BDF-AA5F-E54A78A5317A}"/>
              </a:ext>
            </a:extLst>
          </p:cNvPr>
          <p:cNvCxnSpPr>
            <a:stCxn id="37" idx="5"/>
            <a:endCxn id="41" idx="2"/>
          </p:cNvCxnSpPr>
          <p:nvPr/>
        </p:nvCxnSpPr>
        <p:spPr>
          <a:xfrm>
            <a:off x="781203" y="2179888"/>
            <a:ext cx="1717079" cy="31593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25426A05-94DB-4451-BAC8-3CDE096FEF44}"/>
              </a:ext>
            </a:extLst>
          </p:cNvPr>
          <p:cNvCxnSpPr>
            <a:stCxn id="43" idx="2"/>
            <a:endCxn id="41" idx="6"/>
          </p:cNvCxnSpPr>
          <p:nvPr/>
        </p:nvCxnSpPr>
        <p:spPr>
          <a:xfrm flipH="1">
            <a:off x="2955482" y="2014350"/>
            <a:ext cx="1287517" cy="4814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FBB2CFB2-8E91-4CC4-B415-2697FAE1A88A}"/>
              </a:ext>
            </a:extLst>
          </p:cNvPr>
          <p:cNvCxnSpPr>
            <a:stCxn id="43" idx="3"/>
            <a:endCxn id="42" idx="0"/>
          </p:cNvCxnSpPr>
          <p:nvPr/>
        </p:nvCxnSpPr>
        <p:spPr>
          <a:xfrm flipH="1">
            <a:off x="4014399" y="2187142"/>
            <a:ext cx="295555" cy="120206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E50050E-D1E2-4C2F-A138-1D448093A83F}"/>
              </a:ext>
            </a:extLst>
          </p:cNvPr>
          <p:cNvCxnSpPr>
            <a:stCxn id="37" idx="4"/>
          </p:cNvCxnSpPr>
          <p:nvPr/>
        </p:nvCxnSpPr>
        <p:spPr>
          <a:xfrm>
            <a:off x="619558" y="2251461"/>
            <a:ext cx="609600" cy="1093076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E5F0443-B804-425E-838E-71D5EB7C6A38}"/>
              </a:ext>
            </a:extLst>
          </p:cNvPr>
          <p:cNvCxnSpPr>
            <a:cxnSpLocks/>
          </p:cNvCxnSpPr>
          <p:nvPr/>
        </p:nvCxnSpPr>
        <p:spPr>
          <a:xfrm flipV="1">
            <a:off x="4242999" y="3144840"/>
            <a:ext cx="1413642" cy="41715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D327215A-717A-48EA-829F-F328E86B39BB}"/>
              </a:ext>
            </a:extLst>
          </p:cNvPr>
          <p:cNvSpPr txBox="1"/>
          <p:nvPr/>
        </p:nvSpPr>
        <p:spPr>
          <a:xfrm>
            <a:off x="388766" y="263378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32F3808-E6F2-4E1B-8D2F-C1E60B2A0287}"/>
              </a:ext>
            </a:extLst>
          </p:cNvPr>
          <p:cNvSpPr txBox="1"/>
          <p:nvPr/>
        </p:nvSpPr>
        <p:spPr>
          <a:xfrm>
            <a:off x="2013445" y="2984770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BB25715-5F94-432E-888D-013D7343CE5E}"/>
              </a:ext>
            </a:extLst>
          </p:cNvPr>
          <p:cNvSpPr txBox="1"/>
          <p:nvPr/>
        </p:nvSpPr>
        <p:spPr>
          <a:xfrm>
            <a:off x="1577313" y="2315944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C0AA7FC-31C7-4DA5-844B-063C1C49CCF9}"/>
              </a:ext>
            </a:extLst>
          </p:cNvPr>
          <p:cNvSpPr txBox="1"/>
          <p:nvPr/>
        </p:nvSpPr>
        <p:spPr>
          <a:xfrm>
            <a:off x="3537443" y="226633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56C52B9-C1D4-4156-8250-B3ED4C31335A}"/>
              </a:ext>
            </a:extLst>
          </p:cNvPr>
          <p:cNvSpPr txBox="1"/>
          <p:nvPr/>
        </p:nvSpPr>
        <p:spPr>
          <a:xfrm>
            <a:off x="3145933" y="3144839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2EA994D5-1F38-4AE9-9780-855844FF6ACF}"/>
              </a:ext>
            </a:extLst>
          </p:cNvPr>
          <p:cNvSpPr txBox="1"/>
          <p:nvPr/>
        </p:nvSpPr>
        <p:spPr>
          <a:xfrm>
            <a:off x="4248157" y="2680021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DA094F0-23D1-4712-9638-347C25EBF545}"/>
              </a:ext>
            </a:extLst>
          </p:cNvPr>
          <p:cNvSpPr txBox="1"/>
          <p:nvPr/>
        </p:nvSpPr>
        <p:spPr>
          <a:xfrm>
            <a:off x="5196034" y="224620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6995B21-BC9D-4BF6-8D73-0F58AD11947E}"/>
              </a:ext>
            </a:extLst>
          </p:cNvPr>
          <p:cNvSpPr txBox="1"/>
          <p:nvPr/>
        </p:nvSpPr>
        <p:spPr>
          <a:xfrm>
            <a:off x="4939309" y="335063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FC162C8-CC4A-4741-A2BD-13A0CE68774A}"/>
              </a:ext>
            </a:extLst>
          </p:cNvPr>
          <p:cNvSpPr txBox="1"/>
          <p:nvPr/>
        </p:nvSpPr>
        <p:spPr>
          <a:xfrm>
            <a:off x="3980872" y="3871481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DF56B86-27A9-4DBB-9D3A-A19D27C3CF5F}"/>
              </a:ext>
            </a:extLst>
          </p:cNvPr>
          <p:cNvSpPr txBox="1"/>
          <p:nvPr/>
        </p:nvSpPr>
        <p:spPr>
          <a:xfrm>
            <a:off x="4700198" y="1585318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D48CB34-26E7-4BAA-BDBD-360BCE00DE5F}"/>
              </a:ext>
            </a:extLst>
          </p:cNvPr>
          <p:cNvSpPr txBox="1"/>
          <p:nvPr/>
        </p:nvSpPr>
        <p:spPr>
          <a:xfrm>
            <a:off x="2528121" y="2792094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1D61F65-8F3F-49DC-A40F-4F92725D64CE}"/>
              </a:ext>
            </a:extLst>
          </p:cNvPr>
          <p:cNvSpPr txBox="1"/>
          <p:nvPr/>
        </p:nvSpPr>
        <p:spPr>
          <a:xfrm>
            <a:off x="895454" y="3742459"/>
            <a:ext cx="45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62C9C7C-37E4-4944-A803-32027820F042}"/>
              </a:ext>
            </a:extLst>
          </p:cNvPr>
          <p:cNvSpPr txBox="1"/>
          <p:nvPr/>
        </p:nvSpPr>
        <p:spPr>
          <a:xfrm>
            <a:off x="503530" y="1407199"/>
            <a:ext cx="45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AB7B62B-7AE8-4D1F-A513-7C4458EAD4F7}"/>
              </a:ext>
            </a:extLst>
          </p:cNvPr>
          <p:cNvSpPr txBox="1"/>
          <p:nvPr/>
        </p:nvSpPr>
        <p:spPr>
          <a:xfrm>
            <a:off x="5683385" y="3346571"/>
            <a:ext cx="4323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0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E109A63B-29D2-4DC5-9169-2BC6BC0A207C}"/>
              </a:ext>
            </a:extLst>
          </p:cNvPr>
          <p:cNvCxnSpPr>
            <a:cxnSpLocks/>
            <a:stCxn id="42" idx="2"/>
          </p:cNvCxnSpPr>
          <p:nvPr/>
        </p:nvCxnSpPr>
        <p:spPr>
          <a:xfrm flipH="1" flipV="1">
            <a:off x="1285483" y="3543499"/>
            <a:ext cx="2500316" cy="90072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DDE4CF18-1D04-4385-A4D3-D745F23B7FB2}"/>
              </a:ext>
            </a:extLst>
          </p:cNvPr>
          <p:cNvSpPr txBox="1"/>
          <p:nvPr/>
        </p:nvSpPr>
        <p:spPr>
          <a:xfrm>
            <a:off x="2656064" y="3680868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1883737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38200" y="548211"/>
            <a:ext cx="10515600" cy="57150"/>
          </a:xfrm>
        </p:spPr>
        <p:txBody>
          <a:bodyPr>
            <a:normAutofit fontScale="90000"/>
          </a:bodyPr>
          <a:lstStyle/>
          <a:p>
            <a:r>
              <a:rPr lang="en-GB" sz="2700" dirty="0"/>
              <a:t>Worked Example: Find the shortest path between A and F </a:t>
            </a:r>
            <a:br>
              <a:rPr lang="en-GB" dirty="0"/>
            </a:br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257FC24-2C1C-4733-B0D3-A4526DE560D4}"/>
              </a:ext>
            </a:extLst>
          </p:cNvPr>
          <p:cNvSpPr/>
          <p:nvPr/>
        </p:nvSpPr>
        <p:spPr>
          <a:xfrm>
            <a:off x="390958" y="1762730"/>
            <a:ext cx="457200" cy="48873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8F5E7C4-6010-40F3-B326-4D0C93B6A3C4}"/>
              </a:ext>
            </a:extLst>
          </p:cNvPr>
          <p:cNvSpPr/>
          <p:nvPr/>
        </p:nvSpPr>
        <p:spPr>
          <a:xfrm>
            <a:off x="848158" y="3192137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4A88EE1-D459-43F8-9A0F-317F72D959BE}"/>
              </a:ext>
            </a:extLst>
          </p:cNvPr>
          <p:cNvSpPr/>
          <p:nvPr/>
        </p:nvSpPr>
        <p:spPr>
          <a:xfrm>
            <a:off x="2498282" y="2251461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BBFE2C2-A8F5-4D23-A51C-501F02B879A8}"/>
              </a:ext>
            </a:extLst>
          </p:cNvPr>
          <p:cNvSpPr/>
          <p:nvPr/>
        </p:nvSpPr>
        <p:spPr>
          <a:xfrm>
            <a:off x="3785799" y="3389205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F5798E8-3F4D-44BD-80BD-61D373FF048C}"/>
              </a:ext>
            </a:extLst>
          </p:cNvPr>
          <p:cNvSpPr/>
          <p:nvPr/>
        </p:nvSpPr>
        <p:spPr>
          <a:xfrm>
            <a:off x="4242999" y="1769984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4E3ED7F-7559-4C3E-8A4A-207C3117F5BC}"/>
              </a:ext>
            </a:extLst>
          </p:cNvPr>
          <p:cNvSpPr/>
          <p:nvPr/>
        </p:nvSpPr>
        <p:spPr>
          <a:xfrm>
            <a:off x="5605404" y="2870819"/>
            <a:ext cx="457200" cy="488731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E5AF5FA-7A96-45EF-AA9B-8BD5AD509797}"/>
              </a:ext>
            </a:extLst>
          </p:cNvPr>
          <p:cNvCxnSpPr>
            <a:cxnSpLocks/>
          </p:cNvCxnSpPr>
          <p:nvPr/>
        </p:nvCxnSpPr>
        <p:spPr>
          <a:xfrm>
            <a:off x="4605606" y="2126963"/>
            <a:ext cx="1117990" cy="84508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FB1F257-8EEF-4756-BC0C-86B1E9C30744}"/>
              </a:ext>
            </a:extLst>
          </p:cNvPr>
          <p:cNvCxnSpPr>
            <a:stCxn id="8" idx="3"/>
          </p:cNvCxnSpPr>
          <p:nvPr/>
        </p:nvCxnSpPr>
        <p:spPr>
          <a:xfrm flipH="1">
            <a:off x="1229158" y="2668619"/>
            <a:ext cx="1336079" cy="67591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E062266-8F94-44EA-8974-F5B404C08EA3}"/>
              </a:ext>
            </a:extLst>
          </p:cNvPr>
          <p:cNvCxnSpPr>
            <a:endCxn id="9" idx="1"/>
          </p:cNvCxnSpPr>
          <p:nvPr/>
        </p:nvCxnSpPr>
        <p:spPr>
          <a:xfrm>
            <a:off x="2881910" y="2674501"/>
            <a:ext cx="970844" cy="7862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087AF07-E396-4A34-9CFD-2F61F9980AD2}"/>
              </a:ext>
            </a:extLst>
          </p:cNvPr>
          <p:cNvCxnSpPr>
            <a:stCxn id="6" idx="5"/>
            <a:endCxn id="8" idx="2"/>
          </p:cNvCxnSpPr>
          <p:nvPr/>
        </p:nvCxnSpPr>
        <p:spPr>
          <a:xfrm>
            <a:off x="781203" y="2179888"/>
            <a:ext cx="1717079" cy="31593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EE38DF2-3D11-4E1A-A9C8-B0BAFE678DD2}"/>
              </a:ext>
            </a:extLst>
          </p:cNvPr>
          <p:cNvCxnSpPr>
            <a:stCxn id="11" idx="2"/>
            <a:endCxn id="8" idx="6"/>
          </p:cNvCxnSpPr>
          <p:nvPr/>
        </p:nvCxnSpPr>
        <p:spPr>
          <a:xfrm flipH="1">
            <a:off x="2955482" y="2014350"/>
            <a:ext cx="1287517" cy="48147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B631CA4-265D-4939-8268-76116432FEB7}"/>
              </a:ext>
            </a:extLst>
          </p:cNvPr>
          <p:cNvCxnSpPr>
            <a:stCxn id="11" idx="3"/>
            <a:endCxn id="9" idx="0"/>
          </p:cNvCxnSpPr>
          <p:nvPr/>
        </p:nvCxnSpPr>
        <p:spPr>
          <a:xfrm flipH="1">
            <a:off x="4014399" y="2187142"/>
            <a:ext cx="295555" cy="120206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A79BE80-3ECB-484C-9257-A3D9F0D5453B}"/>
              </a:ext>
            </a:extLst>
          </p:cNvPr>
          <p:cNvCxnSpPr>
            <a:stCxn id="6" idx="4"/>
          </p:cNvCxnSpPr>
          <p:nvPr/>
        </p:nvCxnSpPr>
        <p:spPr>
          <a:xfrm>
            <a:off x="619558" y="2251461"/>
            <a:ext cx="609600" cy="1093076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08AA987-2F02-432C-B09B-67389AC68596}"/>
              </a:ext>
            </a:extLst>
          </p:cNvPr>
          <p:cNvCxnSpPr>
            <a:cxnSpLocks/>
          </p:cNvCxnSpPr>
          <p:nvPr/>
        </p:nvCxnSpPr>
        <p:spPr>
          <a:xfrm flipV="1">
            <a:off x="4242999" y="3144840"/>
            <a:ext cx="1413642" cy="41715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212CEF65-35EA-457D-BC8B-8D0610A9D7C2}"/>
              </a:ext>
            </a:extLst>
          </p:cNvPr>
          <p:cNvSpPr txBox="1"/>
          <p:nvPr/>
        </p:nvSpPr>
        <p:spPr>
          <a:xfrm>
            <a:off x="388766" y="263378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1823C29-6A8D-4226-B629-DD373157730B}"/>
              </a:ext>
            </a:extLst>
          </p:cNvPr>
          <p:cNvSpPr txBox="1"/>
          <p:nvPr/>
        </p:nvSpPr>
        <p:spPr>
          <a:xfrm>
            <a:off x="2013445" y="2984770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0BA5F40-A408-43DB-865D-8B642310AFA1}"/>
              </a:ext>
            </a:extLst>
          </p:cNvPr>
          <p:cNvSpPr txBox="1"/>
          <p:nvPr/>
        </p:nvSpPr>
        <p:spPr>
          <a:xfrm>
            <a:off x="1577313" y="2315944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C3E7489-63C3-4D6B-8D30-3B7F93FCFFFA}"/>
              </a:ext>
            </a:extLst>
          </p:cNvPr>
          <p:cNvSpPr txBox="1"/>
          <p:nvPr/>
        </p:nvSpPr>
        <p:spPr>
          <a:xfrm>
            <a:off x="3537443" y="226633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BCC7051-9BA0-474A-9BED-D389C70BAA64}"/>
              </a:ext>
            </a:extLst>
          </p:cNvPr>
          <p:cNvSpPr txBox="1"/>
          <p:nvPr/>
        </p:nvSpPr>
        <p:spPr>
          <a:xfrm>
            <a:off x="3145933" y="3144839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74CCDF1-8B62-4B53-B80D-08D8EF609EF0}"/>
              </a:ext>
            </a:extLst>
          </p:cNvPr>
          <p:cNvSpPr txBox="1"/>
          <p:nvPr/>
        </p:nvSpPr>
        <p:spPr>
          <a:xfrm>
            <a:off x="4248157" y="2680021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84C1803-80C3-4794-A9B1-52E372422EE3}"/>
              </a:ext>
            </a:extLst>
          </p:cNvPr>
          <p:cNvSpPr txBox="1"/>
          <p:nvPr/>
        </p:nvSpPr>
        <p:spPr>
          <a:xfrm>
            <a:off x="5196034" y="2246206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F17E816-19E1-41D5-81F7-B7A96CE4F845}"/>
              </a:ext>
            </a:extLst>
          </p:cNvPr>
          <p:cNvSpPr txBox="1"/>
          <p:nvPr/>
        </p:nvSpPr>
        <p:spPr>
          <a:xfrm>
            <a:off x="4939309" y="3350635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AD58668-C0BD-421F-8642-887D192558A0}"/>
              </a:ext>
            </a:extLst>
          </p:cNvPr>
          <p:cNvSpPr txBox="1"/>
          <p:nvPr/>
        </p:nvSpPr>
        <p:spPr>
          <a:xfrm>
            <a:off x="3980872" y="3871481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3CD3C13-B928-4582-9268-03D7FBFBF123}"/>
              </a:ext>
            </a:extLst>
          </p:cNvPr>
          <p:cNvSpPr txBox="1"/>
          <p:nvPr/>
        </p:nvSpPr>
        <p:spPr>
          <a:xfrm>
            <a:off x="4700198" y="1585318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3B86FBF-4A01-43F2-8F0F-0159EE4CAEE7}"/>
              </a:ext>
            </a:extLst>
          </p:cNvPr>
          <p:cNvSpPr txBox="1"/>
          <p:nvPr/>
        </p:nvSpPr>
        <p:spPr>
          <a:xfrm>
            <a:off x="2528121" y="2792094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0B8F620-7341-46C9-96F9-CB30321A818D}"/>
              </a:ext>
            </a:extLst>
          </p:cNvPr>
          <p:cNvSpPr txBox="1"/>
          <p:nvPr/>
        </p:nvSpPr>
        <p:spPr>
          <a:xfrm>
            <a:off x="895454" y="3742459"/>
            <a:ext cx="45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49D30AD-D057-440D-AA07-96BC0FBA0E90}"/>
              </a:ext>
            </a:extLst>
          </p:cNvPr>
          <p:cNvSpPr txBox="1"/>
          <p:nvPr/>
        </p:nvSpPr>
        <p:spPr>
          <a:xfrm>
            <a:off x="503530" y="1407199"/>
            <a:ext cx="453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7859594-EBB2-4081-8482-94BFB9DC71B8}"/>
              </a:ext>
            </a:extLst>
          </p:cNvPr>
          <p:cNvSpPr txBox="1"/>
          <p:nvPr/>
        </p:nvSpPr>
        <p:spPr>
          <a:xfrm>
            <a:off x="5683385" y="3346571"/>
            <a:ext cx="4323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0</a:t>
            </a:r>
          </a:p>
        </p:txBody>
      </p:sp>
      <p:graphicFrame>
        <p:nvGraphicFramePr>
          <p:cNvPr id="39" name="Table 2">
            <a:extLst>
              <a:ext uri="{FF2B5EF4-FFF2-40B4-BE49-F238E27FC236}">
                <a16:creationId xmlns:a16="http://schemas.microsoft.com/office/drawing/2014/main" id="{E5451578-5566-4762-83E7-42C2843E08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8881647"/>
              </p:ext>
            </p:extLst>
          </p:nvPr>
        </p:nvGraphicFramePr>
        <p:xfrm>
          <a:off x="6285996" y="1154779"/>
          <a:ext cx="5736217" cy="4358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21802">
                  <a:extLst>
                    <a:ext uri="{9D8B030D-6E8A-4147-A177-3AD203B41FA5}">
                      <a16:colId xmlns:a16="http://schemas.microsoft.com/office/drawing/2014/main" val="2246876238"/>
                    </a:ext>
                  </a:extLst>
                </a:gridCol>
                <a:gridCol w="1167063">
                  <a:extLst>
                    <a:ext uri="{9D8B030D-6E8A-4147-A177-3AD203B41FA5}">
                      <a16:colId xmlns:a16="http://schemas.microsoft.com/office/drawing/2014/main" val="513575144"/>
                    </a:ext>
                  </a:extLst>
                </a:gridCol>
                <a:gridCol w="1082842">
                  <a:extLst>
                    <a:ext uri="{9D8B030D-6E8A-4147-A177-3AD203B41FA5}">
                      <a16:colId xmlns:a16="http://schemas.microsoft.com/office/drawing/2014/main" val="3879242089"/>
                    </a:ext>
                  </a:extLst>
                </a:gridCol>
                <a:gridCol w="1264510">
                  <a:extLst>
                    <a:ext uri="{9D8B030D-6E8A-4147-A177-3AD203B41FA5}">
                      <a16:colId xmlns:a16="http://schemas.microsoft.com/office/drawing/2014/main" val="20090870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b="1" dirty="0"/>
                        <a:t>Route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Shortest distance from A, g(n)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Heuristic distance to F, h(n)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Total distance</a:t>
                      </a:r>
                    </a:p>
                    <a:p>
                      <a:r>
                        <a:rPr lang="en-GB" sz="1400" b="1" dirty="0"/>
                        <a:t>f(n)=g(n)+h(n)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92976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Consolas" panose="020B0609020204030204" pitchFamily="49" charset="0"/>
                        </a:rPr>
                        <a:t>A → B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8</a:t>
                      </a:r>
                    </a:p>
                    <a:p>
                      <a:endParaRPr lang="en-GB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46007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Consolas" panose="020B0609020204030204" pitchFamily="49" charset="0"/>
                        </a:rPr>
                        <a:t>A → C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33552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13400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50592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6734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0646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9352343"/>
                  </a:ext>
                </a:extLst>
              </a:tr>
            </a:tbl>
          </a:graphicData>
        </a:graphic>
      </p:graphicFrame>
      <p:sp>
        <p:nvSpPr>
          <p:cNvPr id="37" name="TextBox 36">
            <a:extLst>
              <a:ext uri="{FF2B5EF4-FFF2-40B4-BE49-F238E27FC236}">
                <a16:creationId xmlns:a16="http://schemas.microsoft.com/office/drawing/2014/main" id="{174EBABE-76D2-4FB1-8B9E-65C409CD77B5}"/>
              </a:ext>
            </a:extLst>
          </p:cNvPr>
          <p:cNvSpPr txBox="1"/>
          <p:nvPr/>
        </p:nvSpPr>
        <p:spPr>
          <a:xfrm>
            <a:off x="619558" y="4957011"/>
            <a:ext cx="43197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onsolas" panose="020B0609020204030204" pitchFamily="49" charset="0"/>
              </a:rPr>
              <a:t>Start by visiting node A and find the distance to the neighbouring nodes B and C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AD274D9-16BD-460D-8B4B-220390B3A193}"/>
              </a:ext>
            </a:extLst>
          </p:cNvPr>
          <p:cNvCxnSpPr>
            <a:cxnSpLocks/>
            <a:stCxn id="9" idx="2"/>
          </p:cNvCxnSpPr>
          <p:nvPr/>
        </p:nvCxnSpPr>
        <p:spPr>
          <a:xfrm flipH="1" flipV="1">
            <a:off x="1285483" y="3543499"/>
            <a:ext cx="2500316" cy="90072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12AB3CEA-C8FD-47BB-A76C-A596E88A2A35}"/>
              </a:ext>
            </a:extLst>
          </p:cNvPr>
          <p:cNvSpPr txBox="1"/>
          <p:nvPr/>
        </p:nvSpPr>
        <p:spPr>
          <a:xfrm>
            <a:off x="2656064" y="3680868"/>
            <a:ext cx="36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07006369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9684</TotalTime>
  <Words>1362</Words>
  <Application>Microsoft Office PowerPoint</Application>
  <PresentationFormat>Widescreen</PresentationFormat>
  <Paragraphs>480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Arial</vt:lpstr>
      <vt:lpstr>Calibri</vt:lpstr>
      <vt:lpstr>Calibri Light</vt:lpstr>
      <vt:lpstr>Cambria Math</vt:lpstr>
      <vt:lpstr>Consolas</vt:lpstr>
      <vt:lpstr>gg sans</vt:lpstr>
      <vt:lpstr>Times New Roman</vt:lpstr>
      <vt:lpstr>Wingdings</vt:lpstr>
      <vt:lpstr>1_Office Theme</vt:lpstr>
      <vt:lpstr>Exercise: Find the shortest path between A and F using Dijkstra</vt:lpstr>
      <vt:lpstr>Exercise: Find the shortest path between A and F using Dijkstra</vt:lpstr>
      <vt:lpstr>Algorithms: A* for finding the shortest path between two nodes</vt:lpstr>
      <vt:lpstr>Learning objectives</vt:lpstr>
      <vt:lpstr>A Star algorithm</vt:lpstr>
      <vt:lpstr>Heuristics</vt:lpstr>
      <vt:lpstr>A* Algorithm</vt:lpstr>
      <vt:lpstr>Worked Example: Find the shortest path between A and F using A*  </vt:lpstr>
      <vt:lpstr>Worked Example: Find the shortest path between A and F  </vt:lpstr>
      <vt:lpstr>Worked Example: Find the shortest path between A and F  </vt:lpstr>
      <vt:lpstr>Worked Example: Find the shortest path between A and F  </vt:lpstr>
      <vt:lpstr>Worked Example: Find the shortest path between A and F  </vt:lpstr>
      <vt:lpstr>Worked Example: Find the shortest path between A and F  </vt:lpstr>
      <vt:lpstr>Exercise: Find the shortest path between A and G using A*</vt:lpstr>
      <vt:lpstr>Exercise: Find the shortest path between A and G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237</cp:revision>
  <cp:lastPrinted>2021-05-19T08:21:46Z</cp:lastPrinted>
  <dcterms:created xsi:type="dcterms:W3CDTF">2016-09-09T07:37:57Z</dcterms:created>
  <dcterms:modified xsi:type="dcterms:W3CDTF">2025-03-26T10:58:06Z</dcterms:modified>
</cp:coreProperties>
</file>