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2"/>
  </p:notesMasterIdLst>
  <p:sldIdLst>
    <p:sldId id="321" r:id="rId4"/>
    <p:sldId id="322" r:id="rId5"/>
    <p:sldId id="336" r:id="rId6"/>
    <p:sldId id="256" r:id="rId7"/>
    <p:sldId id="259" r:id="rId8"/>
    <p:sldId id="330" r:id="rId9"/>
    <p:sldId id="306" r:id="rId10"/>
    <p:sldId id="327" r:id="rId11"/>
    <p:sldId id="308" r:id="rId12"/>
    <p:sldId id="302" r:id="rId13"/>
    <p:sldId id="257" r:id="rId14"/>
    <p:sldId id="258" r:id="rId15"/>
    <p:sldId id="331" r:id="rId16"/>
    <p:sldId id="328" r:id="rId17"/>
    <p:sldId id="329" r:id="rId18"/>
    <p:sldId id="274" r:id="rId19"/>
    <p:sldId id="269"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18E67-E2CA-44D2-B5FE-800713DA46E0}" v="60" dt="2025-02-24T18:40:18.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2288" autoAdjust="0"/>
  </p:normalViewPr>
  <p:slideViewPr>
    <p:cSldViewPr snapToGrid="0">
      <p:cViewPr varScale="1">
        <p:scale>
          <a:sx n="92" d="100"/>
          <a:sy n="92" d="100"/>
        </p:scale>
        <p:origin x="4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18018E67-E2CA-44D2-B5FE-800713DA46E0}"/>
    <pc:docChg chg="undo custSel addSld delSld modSld delMainMaster">
      <pc:chgData name="Paul Wassell" userId="609912a88ec840f0" providerId="LiveId" clId="{18018E67-E2CA-44D2-B5FE-800713DA46E0}" dt="2025-02-24T18:40:35.632" v="2131" actId="1076"/>
      <pc:docMkLst>
        <pc:docMk/>
      </pc:docMkLst>
      <pc:sldChg chg="addSp delSp modSp mod">
        <pc:chgData name="Paul Wassell" userId="609912a88ec840f0" providerId="LiveId" clId="{18018E67-E2CA-44D2-B5FE-800713DA46E0}" dt="2025-02-24T18:25:42.352" v="1264" actId="1076"/>
        <pc:sldMkLst>
          <pc:docMk/>
          <pc:sldMk cId="3884073886" sldId="256"/>
        </pc:sldMkLst>
        <pc:spChg chg="mod">
          <ac:chgData name="Paul Wassell" userId="609912a88ec840f0" providerId="LiveId" clId="{18018E67-E2CA-44D2-B5FE-800713DA46E0}" dt="2025-02-24T18:05:33.472" v="31" actId="14100"/>
          <ac:spMkLst>
            <pc:docMk/>
            <pc:sldMk cId="3884073886" sldId="256"/>
            <ac:spMk id="2" creationId="{353B3D38-5E86-4550-9D53-DB89D1B8A6C1}"/>
          </ac:spMkLst>
        </pc:spChg>
        <pc:spChg chg="mod">
          <ac:chgData name="Paul Wassell" userId="609912a88ec840f0" providerId="LiveId" clId="{18018E67-E2CA-44D2-B5FE-800713DA46E0}" dt="2025-02-24T18:05:35.278" v="32" actId="1076"/>
          <ac:spMkLst>
            <pc:docMk/>
            <pc:sldMk cId="3884073886" sldId="256"/>
            <ac:spMk id="3" creationId="{29FD9D4A-2081-476D-9BBA-65F42DA51B4B}"/>
          </ac:spMkLst>
        </pc:spChg>
        <pc:picChg chg="add mod">
          <ac:chgData name="Paul Wassell" userId="609912a88ec840f0" providerId="LiveId" clId="{18018E67-E2CA-44D2-B5FE-800713DA46E0}" dt="2025-02-24T18:25:42.352" v="1264" actId="1076"/>
          <ac:picMkLst>
            <pc:docMk/>
            <pc:sldMk cId="3884073886" sldId="256"/>
            <ac:picMk id="7" creationId="{0709D993-BFE6-573B-5633-88DFB9D1DF13}"/>
          </ac:picMkLst>
        </pc:picChg>
        <pc:picChg chg="del">
          <ac:chgData name="Paul Wassell" userId="609912a88ec840f0" providerId="LiveId" clId="{18018E67-E2CA-44D2-B5FE-800713DA46E0}" dt="2025-02-24T18:04:53.495" v="28" actId="478"/>
          <ac:picMkLst>
            <pc:docMk/>
            <pc:sldMk cId="3884073886" sldId="256"/>
            <ac:picMk id="8" creationId="{842C8EFE-FB30-C24D-D599-B491DF42D35C}"/>
          </ac:picMkLst>
        </pc:picChg>
        <pc:picChg chg="del">
          <ac:chgData name="Paul Wassell" userId="609912a88ec840f0" providerId="LiveId" clId="{18018E67-E2CA-44D2-B5FE-800713DA46E0}" dt="2025-02-24T18:04:56.751" v="29" actId="478"/>
          <ac:picMkLst>
            <pc:docMk/>
            <pc:sldMk cId="3884073886" sldId="256"/>
            <ac:picMk id="11" creationId="{4F28FBE1-4F34-218F-D67C-211FEA6A5A1F}"/>
          </ac:picMkLst>
        </pc:picChg>
      </pc:sldChg>
      <pc:sldChg chg="modSp mod">
        <pc:chgData name="Paul Wassell" userId="609912a88ec840f0" providerId="LiveId" clId="{18018E67-E2CA-44D2-B5FE-800713DA46E0}" dt="2025-02-24T18:32:32.809" v="1407" actId="1076"/>
        <pc:sldMkLst>
          <pc:docMk/>
          <pc:sldMk cId="1507966846" sldId="257"/>
        </pc:sldMkLst>
        <pc:spChg chg="mod">
          <ac:chgData name="Paul Wassell" userId="609912a88ec840f0" providerId="LiveId" clId="{18018E67-E2CA-44D2-B5FE-800713DA46E0}" dt="2025-02-24T18:28:39.843" v="1346" actId="20577"/>
          <ac:spMkLst>
            <pc:docMk/>
            <pc:sldMk cId="1507966846" sldId="257"/>
            <ac:spMk id="25" creationId="{638E66FC-E325-4B98-B815-5DAF35002CAF}"/>
          </ac:spMkLst>
        </pc:spChg>
        <pc:graphicFrameChg chg="mod modGraphic">
          <ac:chgData name="Paul Wassell" userId="609912a88ec840f0" providerId="LiveId" clId="{18018E67-E2CA-44D2-B5FE-800713DA46E0}" dt="2025-02-24T18:32:32.809" v="1407" actId="1076"/>
          <ac:graphicFrameMkLst>
            <pc:docMk/>
            <pc:sldMk cId="1507966846" sldId="257"/>
            <ac:graphicFrameMk id="23" creationId="{57AB56DB-11A7-4243-9F9B-80E6BF4C631E}"/>
          </ac:graphicFrameMkLst>
        </pc:graphicFrameChg>
      </pc:sldChg>
      <pc:sldChg chg="del">
        <pc:chgData name="Paul Wassell" userId="609912a88ec840f0" providerId="LiveId" clId="{18018E67-E2CA-44D2-B5FE-800713DA46E0}" dt="2025-02-24T18:20:10.353" v="669" actId="47"/>
        <pc:sldMkLst>
          <pc:docMk/>
          <pc:sldMk cId="3790927235" sldId="258"/>
        </pc:sldMkLst>
      </pc:sldChg>
      <pc:sldChg chg="addSp delSp modSp mod">
        <pc:chgData name="Paul Wassell" userId="609912a88ec840f0" providerId="LiveId" clId="{18018E67-E2CA-44D2-B5FE-800713DA46E0}" dt="2025-02-24T18:36:21.389" v="1885" actId="33524"/>
        <pc:sldMkLst>
          <pc:docMk/>
          <pc:sldMk cId="4169515837" sldId="258"/>
        </pc:sldMkLst>
        <pc:spChg chg="add mod">
          <ac:chgData name="Paul Wassell" userId="609912a88ec840f0" providerId="LiveId" clId="{18018E67-E2CA-44D2-B5FE-800713DA46E0}" dt="2025-02-24T18:31:34.395" v="1395" actId="1076"/>
          <ac:spMkLst>
            <pc:docMk/>
            <pc:sldMk cId="4169515837" sldId="258"/>
            <ac:spMk id="5" creationId="{74853656-D680-01B0-8117-12881FD40EEC}"/>
          </ac:spMkLst>
        </pc:spChg>
        <pc:spChg chg="mod">
          <ac:chgData name="Paul Wassell" userId="609912a88ec840f0" providerId="LiveId" clId="{18018E67-E2CA-44D2-B5FE-800713DA46E0}" dt="2025-02-24T18:29:29.633" v="1383" actId="20577"/>
          <ac:spMkLst>
            <pc:docMk/>
            <pc:sldMk cId="4169515837" sldId="258"/>
            <ac:spMk id="6" creationId="{E8ECBAE6-787B-4D8B-AFB7-9BC93C32BA5F}"/>
          </ac:spMkLst>
        </pc:spChg>
        <pc:spChg chg="add mod">
          <ac:chgData name="Paul Wassell" userId="609912a88ec840f0" providerId="LiveId" clId="{18018E67-E2CA-44D2-B5FE-800713DA46E0}" dt="2025-02-24T18:31:41.328" v="1398" actId="1076"/>
          <ac:spMkLst>
            <pc:docMk/>
            <pc:sldMk cId="4169515837" sldId="258"/>
            <ac:spMk id="7" creationId="{8D0098C5-C3C1-3275-CD56-F31E8F208D2D}"/>
          </ac:spMkLst>
        </pc:spChg>
        <pc:spChg chg="add mod">
          <ac:chgData name="Paul Wassell" userId="609912a88ec840f0" providerId="LiveId" clId="{18018E67-E2CA-44D2-B5FE-800713DA46E0}" dt="2025-02-24T18:31:46.530" v="1400" actId="1076"/>
          <ac:spMkLst>
            <pc:docMk/>
            <pc:sldMk cId="4169515837" sldId="258"/>
            <ac:spMk id="8" creationId="{52F55E80-5CC7-3259-2E6A-069EF7A8CA32}"/>
          </ac:spMkLst>
        </pc:spChg>
        <pc:spChg chg="add mod">
          <ac:chgData name="Paul Wassell" userId="609912a88ec840f0" providerId="LiveId" clId="{18018E67-E2CA-44D2-B5FE-800713DA46E0}" dt="2025-02-24T18:32:04.223" v="1402" actId="1076"/>
          <ac:spMkLst>
            <pc:docMk/>
            <pc:sldMk cId="4169515837" sldId="258"/>
            <ac:spMk id="9" creationId="{A4AFC3EC-2D47-02D5-C76C-A5094F445C46}"/>
          </ac:spMkLst>
        </pc:spChg>
        <pc:spChg chg="add mod">
          <ac:chgData name="Paul Wassell" userId="609912a88ec840f0" providerId="LiveId" clId="{18018E67-E2CA-44D2-B5FE-800713DA46E0}" dt="2025-02-24T18:35:28.352" v="1809" actId="1076"/>
          <ac:spMkLst>
            <pc:docMk/>
            <pc:sldMk cId="4169515837" sldId="258"/>
            <ac:spMk id="10" creationId="{D2FFA1DB-9F6B-9A9E-F75B-B3AEA6E9EB79}"/>
          </ac:spMkLst>
        </pc:spChg>
        <pc:spChg chg="mod">
          <ac:chgData name="Paul Wassell" userId="609912a88ec840f0" providerId="LiveId" clId="{18018E67-E2CA-44D2-B5FE-800713DA46E0}" dt="2025-02-24T18:36:21.389" v="1885" actId="33524"/>
          <ac:spMkLst>
            <pc:docMk/>
            <pc:sldMk cId="4169515837" sldId="258"/>
            <ac:spMk id="25" creationId="{638E66FC-E325-4B98-B815-5DAF35002CAF}"/>
          </ac:spMkLst>
        </pc:spChg>
        <pc:spChg chg="mod">
          <ac:chgData name="Paul Wassell" userId="609912a88ec840f0" providerId="LiveId" clId="{18018E67-E2CA-44D2-B5FE-800713DA46E0}" dt="2025-02-24T18:29:26.713" v="1382" actId="20577"/>
          <ac:spMkLst>
            <pc:docMk/>
            <pc:sldMk cId="4169515837" sldId="258"/>
            <ac:spMk id="26" creationId="{5B0CFF0B-8906-4F8E-BBD8-244857FC2D04}"/>
          </ac:spMkLst>
        </pc:spChg>
        <pc:spChg chg="add mod">
          <ac:chgData name="Paul Wassell" userId="609912a88ec840f0" providerId="LiveId" clId="{18018E67-E2CA-44D2-B5FE-800713DA46E0}" dt="2025-02-24T18:35:33.681" v="1811" actId="1076"/>
          <ac:spMkLst>
            <pc:docMk/>
            <pc:sldMk cId="4169515837" sldId="258"/>
            <ac:spMk id="33" creationId="{8197E0D3-E0FC-8B32-8CE5-E4CEF0E18855}"/>
          </ac:spMkLst>
        </pc:spChg>
        <pc:graphicFrameChg chg="mod">
          <ac:chgData name="Paul Wassell" userId="609912a88ec840f0" providerId="LiveId" clId="{18018E67-E2CA-44D2-B5FE-800713DA46E0}" dt="2025-02-24T18:32:38.523" v="1408"/>
          <ac:graphicFrameMkLst>
            <pc:docMk/>
            <pc:sldMk cId="4169515837" sldId="258"/>
            <ac:graphicFrameMk id="23" creationId="{57AB56DB-11A7-4243-9F9B-80E6BF4C631E}"/>
          </ac:graphicFrameMkLst>
        </pc:graphicFrameChg>
        <pc:picChg chg="add mod">
          <ac:chgData name="Paul Wassell" userId="609912a88ec840f0" providerId="LiveId" clId="{18018E67-E2CA-44D2-B5FE-800713DA46E0}" dt="2025-02-24T18:32:53.269" v="1410" actId="1076"/>
          <ac:picMkLst>
            <pc:docMk/>
            <pc:sldMk cId="4169515837" sldId="258"/>
            <ac:picMk id="29" creationId="{C70047F8-7352-BBBB-4542-62462AA84965}"/>
          </ac:picMkLst>
        </pc:picChg>
        <pc:picChg chg="add mod">
          <ac:chgData name="Paul Wassell" userId="609912a88ec840f0" providerId="LiveId" clId="{18018E67-E2CA-44D2-B5FE-800713DA46E0}" dt="2025-02-24T18:35:57.806" v="1882" actId="1076"/>
          <ac:picMkLst>
            <pc:docMk/>
            <pc:sldMk cId="4169515837" sldId="258"/>
            <ac:picMk id="34" creationId="{A742E1BA-9DC1-338E-139C-E33FC61F7520}"/>
          </ac:picMkLst>
        </pc:picChg>
        <pc:picChg chg="add mod">
          <ac:chgData name="Paul Wassell" userId="609912a88ec840f0" providerId="LiveId" clId="{18018E67-E2CA-44D2-B5FE-800713DA46E0}" dt="2025-02-24T18:36:09.876" v="1884" actId="1076"/>
          <ac:picMkLst>
            <pc:docMk/>
            <pc:sldMk cId="4169515837" sldId="258"/>
            <ac:picMk id="35" creationId="{A7B45C65-7283-7895-03DD-9AAC563E022A}"/>
          </ac:picMkLst>
        </pc:picChg>
        <pc:picChg chg="mod">
          <ac:chgData name="Paul Wassell" userId="609912a88ec840f0" providerId="LiveId" clId="{18018E67-E2CA-44D2-B5FE-800713DA46E0}" dt="2025-02-24T18:30:16.782" v="1390" actId="1076"/>
          <ac:picMkLst>
            <pc:docMk/>
            <pc:sldMk cId="4169515837" sldId="258"/>
            <ac:picMk id="47" creationId="{5CEA24FD-B8B5-44F2-89B5-94626CE37FF2}"/>
          </ac:picMkLst>
        </pc:picChg>
        <pc:picChg chg="mod">
          <ac:chgData name="Paul Wassell" userId="609912a88ec840f0" providerId="LiveId" clId="{18018E67-E2CA-44D2-B5FE-800713DA46E0}" dt="2025-02-24T18:30:20.225" v="1391" actId="1076"/>
          <ac:picMkLst>
            <pc:docMk/>
            <pc:sldMk cId="4169515837" sldId="258"/>
            <ac:picMk id="48" creationId="{00C6BA45-AAF3-4068-910C-F9B37DA6D364}"/>
          </ac:picMkLst>
        </pc:picChg>
        <pc:picChg chg="del">
          <ac:chgData name="Paul Wassell" userId="609912a88ec840f0" providerId="LiveId" clId="{18018E67-E2CA-44D2-B5FE-800713DA46E0}" dt="2025-02-24T18:30:13.513" v="1389" actId="478"/>
          <ac:picMkLst>
            <pc:docMk/>
            <pc:sldMk cId="4169515837" sldId="258"/>
            <ac:picMk id="49" creationId="{3A6BC7F5-240D-4D17-ABB4-2C53F3046FCD}"/>
          </ac:picMkLst>
        </pc:picChg>
        <pc:picChg chg="del">
          <ac:chgData name="Paul Wassell" userId="609912a88ec840f0" providerId="LiveId" clId="{18018E67-E2CA-44D2-B5FE-800713DA46E0}" dt="2025-02-24T18:30:13.513" v="1389" actId="478"/>
          <ac:picMkLst>
            <pc:docMk/>
            <pc:sldMk cId="4169515837" sldId="258"/>
            <ac:picMk id="50" creationId="{D27CF798-FEFD-43FD-950E-142F3E44FAD3}"/>
          </ac:picMkLst>
        </pc:picChg>
        <pc:cxnChg chg="mod">
          <ac:chgData name="Paul Wassell" userId="609912a88ec840f0" providerId="LiveId" clId="{18018E67-E2CA-44D2-B5FE-800713DA46E0}" dt="2025-02-24T18:29:35.278" v="1384" actId="14100"/>
          <ac:cxnSpMkLst>
            <pc:docMk/>
            <pc:sldMk cId="4169515837" sldId="258"/>
            <ac:cxnSpMk id="24" creationId="{72FF4A41-8B90-4E7C-B929-0DF881EC2D57}"/>
          </ac:cxnSpMkLst>
        </pc:cxnChg>
        <pc:cxnChg chg="mod">
          <ac:chgData name="Paul Wassell" userId="609912a88ec840f0" providerId="LiveId" clId="{18018E67-E2CA-44D2-B5FE-800713DA46E0}" dt="2025-02-24T18:31:26.889" v="1393" actId="14100"/>
          <ac:cxnSpMkLst>
            <pc:docMk/>
            <pc:sldMk cId="4169515837" sldId="258"/>
            <ac:cxnSpMk id="32" creationId="{92EBA632-8590-4FDC-9833-402603ECA6A7}"/>
          </ac:cxnSpMkLst>
        </pc:cxnChg>
        <pc:cxnChg chg="mod">
          <ac:chgData name="Paul Wassell" userId="609912a88ec840f0" providerId="LiveId" clId="{18018E67-E2CA-44D2-B5FE-800713DA46E0}" dt="2025-02-24T18:35:25.170" v="1808" actId="14100"/>
          <ac:cxnSpMkLst>
            <pc:docMk/>
            <pc:sldMk cId="4169515837" sldId="258"/>
            <ac:cxnSpMk id="39" creationId="{0D59F113-7BBF-4043-AEC4-4B5B739A104B}"/>
          </ac:cxnSpMkLst>
        </pc:cxnChg>
      </pc:sldChg>
      <pc:sldChg chg="delSp modSp mod">
        <pc:chgData name="Paul Wassell" userId="609912a88ec840f0" providerId="LiveId" clId="{18018E67-E2CA-44D2-B5FE-800713DA46E0}" dt="2025-02-24T18:11:17.333" v="148" actId="20577"/>
        <pc:sldMkLst>
          <pc:docMk/>
          <pc:sldMk cId="3227487209" sldId="259"/>
        </pc:sldMkLst>
        <pc:spChg chg="mod">
          <ac:chgData name="Paul Wassell" userId="609912a88ec840f0" providerId="LiveId" clId="{18018E67-E2CA-44D2-B5FE-800713DA46E0}" dt="2025-02-24T18:06:54.384" v="106" actId="20577"/>
          <ac:spMkLst>
            <pc:docMk/>
            <pc:sldMk cId="3227487209" sldId="259"/>
            <ac:spMk id="3" creationId="{87DC3C12-6392-41A6-BF33-F57FA8391AE2}"/>
          </ac:spMkLst>
        </pc:spChg>
        <pc:graphicFrameChg chg="mod modGraphic">
          <ac:chgData name="Paul Wassell" userId="609912a88ec840f0" providerId="LiveId" clId="{18018E67-E2CA-44D2-B5FE-800713DA46E0}" dt="2025-02-24T18:11:17.333" v="148" actId="20577"/>
          <ac:graphicFrameMkLst>
            <pc:docMk/>
            <pc:sldMk cId="3227487209" sldId="259"/>
            <ac:graphicFrameMk id="7" creationId="{D826070F-4A28-4712-885D-111F3EF0E372}"/>
          </ac:graphicFrameMkLst>
        </pc:graphicFrameChg>
        <pc:picChg chg="del">
          <ac:chgData name="Paul Wassell" userId="609912a88ec840f0" providerId="LiveId" clId="{18018E67-E2CA-44D2-B5FE-800713DA46E0}" dt="2025-02-24T18:04:49.028" v="27" actId="478"/>
          <ac:picMkLst>
            <pc:docMk/>
            <pc:sldMk cId="3227487209" sldId="259"/>
            <ac:picMk id="8" creationId="{CC08D0D6-4A35-6044-0F1B-754DB6023FE5}"/>
          </ac:picMkLst>
        </pc:picChg>
      </pc:sldChg>
      <pc:sldChg chg="del">
        <pc:chgData name="Paul Wassell" userId="609912a88ec840f0" providerId="LiveId" clId="{18018E67-E2CA-44D2-B5FE-800713DA46E0}" dt="2025-02-24T18:20:10.353" v="669" actId="47"/>
        <pc:sldMkLst>
          <pc:docMk/>
          <pc:sldMk cId="2042515418" sldId="262"/>
        </pc:sldMkLst>
      </pc:sldChg>
      <pc:sldChg chg="modSp mod">
        <pc:chgData name="Paul Wassell" userId="609912a88ec840f0" providerId="LiveId" clId="{18018E67-E2CA-44D2-B5FE-800713DA46E0}" dt="2025-02-24T18:38:51.849" v="2125" actId="1076"/>
        <pc:sldMkLst>
          <pc:docMk/>
          <pc:sldMk cId="1082895235" sldId="269"/>
        </pc:sldMkLst>
        <pc:spChg chg="mod">
          <ac:chgData name="Paul Wassell" userId="609912a88ec840f0" providerId="LiveId" clId="{18018E67-E2CA-44D2-B5FE-800713DA46E0}" dt="2025-02-24T18:38:39.353" v="2099" actId="20577"/>
          <ac:spMkLst>
            <pc:docMk/>
            <pc:sldMk cId="1082895235" sldId="269"/>
            <ac:spMk id="6" creationId="{00000000-0000-0000-0000-000000000000}"/>
          </ac:spMkLst>
        </pc:spChg>
        <pc:spChg chg="mod">
          <ac:chgData name="Paul Wassell" userId="609912a88ec840f0" providerId="LiveId" clId="{18018E67-E2CA-44D2-B5FE-800713DA46E0}" dt="2025-02-24T18:38:29.363" v="2076" actId="27636"/>
          <ac:spMkLst>
            <pc:docMk/>
            <pc:sldMk cId="1082895235" sldId="269"/>
            <ac:spMk id="7" creationId="{07B6EEB6-346C-469D-86CA-2FD9A47207EB}"/>
          </ac:spMkLst>
        </pc:spChg>
        <pc:spChg chg="mod">
          <ac:chgData name="Paul Wassell" userId="609912a88ec840f0" providerId="LiveId" clId="{18018E67-E2CA-44D2-B5FE-800713DA46E0}" dt="2025-02-24T18:38:51.849" v="2125" actId="1076"/>
          <ac:spMkLst>
            <pc:docMk/>
            <pc:sldMk cId="1082895235" sldId="269"/>
            <ac:spMk id="9" creationId="{00000000-0000-0000-0000-000000000000}"/>
          </ac:spMkLst>
        </pc:spChg>
      </pc:sldChg>
      <pc:sldChg chg="del">
        <pc:chgData name="Paul Wassell" userId="609912a88ec840f0" providerId="LiveId" clId="{18018E67-E2CA-44D2-B5FE-800713DA46E0}" dt="2025-02-24T18:36:40.243" v="1887" actId="47"/>
        <pc:sldMkLst>
          <pc:docMk/>
          <pc:sldMk cId="1145728819" sldId="276"/>
        </pc:sldMkLst>
      </pc:sldChg>
      <pc:sldChg chg="modSp mod">
        <pc:chgData name="Paul Wassell" userId="609912a88ec840f0" providerId="LiveId" clId="{18018E67-E2CA-44D2-B5FE-800713DA46E0}" dt="2025-02-24T18:28:15.377" v="1330" actId="20577"/>
        <pc:sldMkLst>
          <pc:docMk/>
          <pc:sldMk cId="1996194274" sldId="302"/>
        </pc:sldMkLst>
        <pc:spChg chg="mod">
          <ac:chgData name="Paul Wassell" userId="609912a88ec840f0" providerId="LiveId" clId="{18018E67-E2CA-44D2-B5FE-800713DA46E0}" dt="2025-02-24T18:28:15.377" v="1330" actId="20577"/>
          <ac:spMkLst>
            <pc:docMk/>
            <pc:sldMk cId="1996194274" sldId="302"/>
            <ac:spMk id="3" creationId="{6DFCABB2-CAAF-4174-9F5B-49E61A7D0397}"/>
          </ac:spMkLst>
        </pc:spChg>
      </pc:sldChg>
      <pc:sldChg chg="del">
        <pc:chgData name="Paul Wassell" userId="609912a88ec840f0" providerId="LiveId" clId="{18018E67-E2CA-44D2-B5FE-800713DA46E0}" dt="2025-02-24T18:30:26.149" v="1392" actId="47"/>
        <pc:sldMkLst>
          <pc:docMk/>
          <pc:sldMk cId="1335667518" sldId="303"/>
        </pc:sldMkLst>
      </pc:sldChg>
      <pc:sldChg chg="delSp modSp mod">
        <pc:chgData name="Paul Wassell" userId="609912a88ec840f0" providerId="LiveId" clId="{18018E67-E2CA-44D2-B5FE-800713DA46E0}" dt="2025-02-24T18:25:56.045" v="1268" actId="20577"/>
        <pc:sldMkLst>
          <pc:docMk/>
          <pc:sldMk cId="2291953481" sldId="306"/>
        </pc:sldMkLst>
        <pc:spChg chg="mod">
          <ac:chgData name="Paul Wassell" userId="609912a88ec840f0" providerId="LiveId" clId="{18018E67-E2CA-44D2-B5FE-800713DA46E0}" dt="2025-02-24T18:25:56.045" v="1268" actId="20577"/>
          <ac:spMkLst>
            <pc:docMk/>
            <pc:sldMk cId="2291953481" sldId="306"/>
            <ac:spMk id="3" creationId="{87DC3C12-6392-41A6-BF33-F57FA8391AE2}"/>
          </ac:spMkLst>
        </pc:spChg>
        <pc:graphicFrameChg chg="mod">
          <ac:chgData name="Paul Wassell" userId="609912a88ec840f0" providerId="LiveId" clId="{18018E67-E2CA-44D2-B5FE-800713DA46E0}" dt="2025-02-24T18:11:48.156" v="153"/>
          <ac:graphicFrameMkLst>
            <pc:docMk/>
            <pc:sldMk cId="2291953481" sldId="306"/>
            <ac:graphicFrameMk id="4" creationId="{5B92DDD5-E5A4-1E62-92F3-FDF80864FAA5}"/>
          </ac:graphicFrameMkLst>
        </pc:graphicFrameChg>
        <pc:picChg chg="del">
          <ac:chgData name="Paul Wassell" userId="609912a88ec840f0" providerId="LiveId" clId="{18018E67-E2CA-44D2-B5FE-800713DA46E0}" dt="2025-02-24T18:11:58.815" v="154" actId="478"/>
          <ac:picMkLst>
            <pc:docMk/>
            <pc:sldMk cId="2291953481" sldId="306"/>
            <ac:picMk id="12" creationId="{0C24F526-9D03-1F91-5ADC-1F8D03B7BDF4}"/>
          </ac:picMkLst>
        </pc:picChg>
      </pc:sldChg>
      <pc:sldChg chg="addSp delSp modSp mod">
        <pc:chgData name="Paul Wassell" userId="609912a88ec840f0" providerId="LiveId" clId="{18018E67-E2CA-44D2-B5FE-800713DA46E0}" dt="2025-02-24T18:40:35.632" v="2131" actId="1076"/>
        <pc:sldMkLst>
          <pc:docMk/>
          <pc:sldMk cId="3904616754" sldId="308"/>
        </pc:sldMkLst>
        <pc:spChg chg="mod">
          <ac:chgData name="Paul Wassell" userId="609912a88ec840f0" providerId="LiveId" clId="{18018E67-E2CA-44D2-B5FE-800713DA46E0}" dt="2025-02-24T18:16:16.185" v="298" actId="20577"/>
          <ac:spMkLst>
            <pc:docMk/>
            <pc:sldMk cId="3904616754" sldId="308"/>
            <ac:spMk id="3" creationId="{ACBAFEDE-4E45-4E7E-A31B-B4D0454530EE}"/>
          </ac:spMkLst>
        </pc:spChg>
        <pc:picChg chg="del">
          <ac:chgData name="Paul Wassell" userId="609912a88ec840f0" providerId="LiveId" clId="{18018E67-E2CA-44D2-B5FE-800713DA46E0}" dt="2025-02-24T18:15:55.463" v="216" actId="478"/>
          <ac:picMkLst>
            <pc:docMk/>
            <pc:sldMk cId="3904616754" sldId="308"/>
            <ac:picMk id="4" creationId="{399D3DE1-4FFD-46B5-AE96-5F020EB4713F}"/>
          </ac:picMkLst>
        </pc:picChg>
        <pc:picChg chg="add mod modCrop">
          <ac:chgData name="Paul Wassell" userId="609912a88ec840f0" providerId="LiveId" clId="{18018E67-E2CA-44D2-B5FE-800713DA46E0}" dt="2025-02-24T18:40:35.632" v="2131" actId="1076"/>
          <ac:picMkLst>
            <pc:docMk/>
            <pc:sldMk cId="3904616754" sldId="308"/>
            <ac:picMk id="8" creationId="{F348D8EE-9546-F592-2E9D-3DDF5B29AB76}"/>
          </ac:picMkLst>
        </pc:picChg>
      </pc:sldChg>
      <pc:sldChg chg="modSp mod">
        <pc:chgData name="Paul Wassell" userId="609912a88ec840f0" providerId="LiveId" clId="{18018E67-E2CA-44D2-B5FE-800713DA46E0}" dt="2025-02-24T18:19:56.233" v="668" actId="113"/>
        <pc:sldMkLst>
          <pc:docMk/>
          <pc:sldMk cId="2618565068" sldId="321"/>
        </pc:sldMkLst>
        <pc:spChg chg="mod">
          <ac:chgData name="Paul Wassell" userId="609912a88ec840f0" providerId="LiveId" clId="{18018E67-E2CA-44D2-B5FE-800713DA46E0}" dt="2025-02-24T18:04:17.096" v="26" actId="20577"/>
          <ac:spMkLst>
            <pc:docMk/>
            <pc:sldMk cId="2618565068" sldId="321"/>
            <ac:spMk id="4" creationId="{5E098200-9C35-E20E-DBA9-E34D64279BE9}"/>
          </ac:spMkLst>
        </pc:spChg>
        <pc:spChg chg="mod">
          <ac:chgData name="Paul Wassell" userId="609912a88ec840f0" providerId="LiveId" clId="{18018E67-E2CA-44D2-B5FE-800713DA46E0}" dt="2025-02-24T18:19:56.233" v="668" actId="113"/>
          <ac:spMkLst>
            <pc:docMk/>
            <pc:sldMk cId="2618565068" sldId="321"/>
            <ac:spMk id="35" creationId="{47BB2937-0DB4-508B-6103-39A175D7D3AC}"/>
          </ac:spMkLst>
        </pc:spChg>
      </pc:sldChg>
      <pc:sldChg chg="modSp mod">
        <pc:chgData name="Paul Wassell" userId="609912a88ec840f0" providerId="LiveId" clId="{18018E67-E2CA-44D2-B5FE-800713DA46E0}" dt="2025-02-24T18:38:22.545" v="2074" actId="20577"/>
        <pc:sldMkLst>
          <pc:docMk/>
          <pc:sldMk cId="3586054388" sldId="322"/>
        </pc:sldMkLst>
        <pc:spChg chg="mod">
          <ac:chgData name="Paul Wassell" userId="609912a88ec840f0" providerId="LiveId" clId="{18018E67-E2CA-44D2-B5FE-800713DA46E0}" dt="2025-02-24T18:38:22.545" v="2074" actId="20577"/>
          <ac:spMkLst>
            <pc:docMk/>
            <pc:sldMk cId="3586054388" sldId="322"/>
            <ac:spMk id="3" creationId="{850305FB-7B15-D1AB-2915-9AA294451551}"/>
          </ac:spMkLst>
        </pc:spChg>
      </pc:sldChg>
      <pc:sldChg chg="del">
        <pc:chgData name="Paul Wassell" userId="609912a88ec840f0" providerId="LiveId" clId="{18018E67-E2CA-44D2-B5FE-800713DA46E0}" dt="2025-02-24T18:20:10.353" v="669" actId="47"/>
        <pc:sldMkLst>
          <pc:docMk/>
          <pc:sldMk cId="1452234505" sldId="323"/>
        </pc:sldMkLst>
      </pc:sldChg>
      <pc:sldChg chg="del">
        <pc:chgData name="Paul Wassell" userId="609912a88ec840f0" providerId="LiveId" clId="{18018E67-E2CA-44D2-B5FE-800713DA46E0}" dt="2025-02-24T18:20:10.353" v="669" actId="47"/>
        <pc:sldMkLst>
          <pc:docMk/>
          <pc:sldMk cId="818805821" sldId="324"/>
        </pc:sldMkLst>
      </pc:sldChg>
      <pc:sldChg chg="del">
        <pc:chgData name="Paul Wassell" userId="609912a88ec840f0" providerId="LiveId" clId="{18018E67-E2CA-44D2-B5FE-800713DA46E0}" dt="2025-02-24T18:20:10.353" v="669" actId="47"/>
        <pc:sldMkLst>
          <pc:docMk/>
          <pc:sldMk cId="1818231131" sldId="326"/>
        </pc:sldMkLst>
      </pc:sldChg>
      <pc:sldChg chg="modSp mod">
        <pc:chgData name="Paul Wassell" userId="609912a88ec840f0" providerId="LiveId" clId="{18018E67-E2CA-44D2-B5FE-800713DA46E0}" dt="2025-02-24T18:15:46.473" v="215" actId="255"/>
        <pc:sldMkLst>
          <pc:docMk/>
          <pc:sldMk cId="1323023125" sldId="327"/>
        </pc:sldMkLst>
        <pc:graphicFrameChg chg="mod modGraphic">
          <ac:chgData name="Paul Wassell" userId="609912a88ec840f0" providerId="LiveId" clId="{18018E67-E2CA-44D2-B5FE-800713DA46E0}" dt="2025-02-24T18:15:46.473" v="215" actId="255"/>
          <ac:graphicFrameMkLst>
            <pc:docMk/>
            <pc:sldMk cId="1323023125" sldId="327"/>
            <ac:graphicFrameMk id="4" creationId="{77BE8C1C-EC80-267B-BBA0-26DD332773EE}"/>
          </ac:graphicFrameMkLst>
        </pc:graphicFrameChg>
      </pc:sldChg>
      <pc:sldChg chg="modSp mod">
        <pc:chgData name="Paul Wassell" userId="609912a88ec840f0" providerId="LiveId" clId="{18018E67-E2CA-44D2-B5FE-800713DA46E0}" dt="2025-02-24T18:26:46.803" v="1320"/>
        <pc:sldMkLst>
          <pc:docMk/>
          <pc:sldMk cId="2462549456" sldId="328"/>
        </pc:sldMkLst>
        <pc:spChg chg="mod">
          <ac:chgData name="Paul Wassell" userId="609912a88ec840f0" providerId="LiveId" clId="{18018E67-E2CA-44D2-B5FE-800713DA46E0}" dt="2025-02-24T18:26:46.803" v="1320"/>
          <ac:spMkLst>
            <pc:docMk/>
            <pc:sldMk cId="2462549456" sldId="328"/>
            <ac:spMk id="8" creationId="{00000000-0000-0000-0000-000000000000}"/>
          </ac:spMkLst>
        </pc:spChg>
      </pc:sldChg>
      <pc:sldChg chg="modSp">
        <pc:chgData name="Paul Wassell" userId="609912a88ec840f0" providerId="LiveId" clId="{18018E67-E2CA-44D2-B5FE-800713DA46E0}" dt="2025-02-24T18:11:36.822" v="152"/>
        <pc:sldMkLst>
          <pc:docMk/>
          <pc:sldMk cId="3676153921" sldId="330"/>
        </pc:sldMkLst>
        <pc:graphicFrameChg chg="mod">
          <ac:chgData name="Paul Wassell" userId="609912a88ec840f0" providerId="LiveId" clId="{18018E67-E2CA-44D2-B5FE-800713DA46E0}" dt="2025-02-24T18:11:24.530" v="149"/>
          <ac:graphicFrameMkLst>
            <pc:docMk/>
            <pc:sldMk cId="3676153921" sldId="330"/>
            <ac:graphicFrameMk id="4" creationId="{BA9AFC4E-F229-BFC5-45E9-1524B337BA47}"/>
          </ac:graphicFrameMkLst>
        </pc:graphicFrameChg>
        <pc:graphicFrameChg chg="mod">
          <ac:chgData name="Paul Wassell" userId="609912a88ec840f0" providerId="LiveId" clId="{18018E67-E2CA-44D2-B5FE-800713DA46E0}" dt="2025-02-24T18:11:28.271" v="150"/>
          <ac:graphicFrameMkLst>
            <pc:docMk/>
            <pc:sldMk cId="3676153921" sldId="330"/>
            <ac:graphicFrameMk id="5" creationId="{4BCFBC96-18B2-CDAB-8D36-42D3AFEC02C4}"/>
          </ac:graphicFrameMkLst>
        </pc:graphicFrameChg>
        <pc:graphicFrameChg chg="mod">
          <ac:chgData name="Paul Wassell" userId="609912a88ec840f0" providerId="LiveId" clId="{18018E67-E2CA-44D2-B5FE-800713DA46E0}" dt="2025-02-24T18:11:33.910" v="151"/>
          <ac:graphicFrameMkLst>
            <pc:docMk/>
            <pc:sldMk cId="3676153921" sldId="330"/>
            <ac:graphicFrameMk id="6" creationId="{0FAA8C18-B7B0-76C1-A056-44C8041AE511}"/>
          </ac:graphicFrameMkLst>
        </pc:graphicFrameChg>
        <pc:graphicFrameChg chg="mod">
          <ac:chgData name="Paul Wassell" userId="609912a88ec840f0" providerId="LiveId" clId="{18018E67-E2CA-44D2-B5FE-800713DA46E0}" dt="2025-02-24T18:11:36.822" v="152"/>
          <ac:graphicFrameMkLst>
            <pc:docMk/>
            <pc:sldMk cId="3676153921" sldId="330"/>
            <ac:graphicFrameMk id="7" creationId="{7FB4A756-502D-27C3-1899-AF5629C8B274}"/>
          </ac:graphicFrameMkLst>
        </pc:graphicFrameChg>
      </pc:sldChg>
      <pc:sldChg chg="modSp mod">
        <pc:chgData name="Paul Wassell" userId="609912a88ec840f0" providerId="LiveId" clId="{18018E67-E2CA-44D2-B5FE-800713DA46E0}" dt="2025-02-24T18:26:42.648" v="1319" actId="14100"/>
        <pc:sldMkLst>
          <pc:docMk/>
          <pc:sldMk cId="967378347" sldId="331"/>
        </pc:sldMkLst>
        <pc:spChg chg="mod">
          <ac:chgData name="Paul Wassell" userId="609912a88ec840f0" providerId="LiveId" clId="{18018E67-E2CA-44D2-B5FE-800713DA46E0}" dt="2025-02-24T18:26:18.883" v="1318" actId="20577"/>
          <ac:spMkLst>
            <pc:docMk/>
            <pc:sldMk cId="967378347" sldId="331"/>
            <ac:spMk id="3" creationId="{0980113D-0975-2ED6-5D5D-FE701B738BA5}"/>
          </ac:spMkLst>
        </pc:spChg>
        <pc:spChg chg="mod">
          <ac:chgData name="Paul Wassell" userId="609912a88ec840f0" providerId="LiveId" clId="{18018E67-E2CA-44D2-B5FE-800713DA46E0}" dt="2025-02-24T18:26:42.648" v="1319" actId="14100"/>
          <ac:spMkLst>
            <pc:docMk/>
            <pc:sldMk cId="967378347" sldId="331"/>
            <ac:spMk id="16" creationId="{67308757-F46C-EBF8-1E88-C4DAD493F827}"/>
          </ac:spMkLst>
        </pc:spChg>
      </pc:sldChg>
      <pc:sldChg chg="del">
        <pc:chgData name="Paul Wassell" userId="609912a88ec840f0" providerId="LiveId" clId="{18018E67-E2CA-44D2-B5FE-800713DA46E0}" dt="2025-02-24T18:27:05.563" v="1321" actId="47"/>
        <pc:sldMkLst>
          <pc:docMk/>
          <pc:sldMk cId="2714753784" sldId="332"/>
        </pc:sldMkLst>
      </pc:sldChg>
      <pc:sldChg chg="del">
        <pc:chgData name="Paul Wassell" userId="609912a88ec840f0" providerId="LiveId" clId="{18018E67-E2CA-44D2-B5FE-800713DA46E0}" dt="2025-02-24T18:36:35.630" v="1886" actId="47"/>
        <pc:sldMkLst>
          <pc:docMk/>
          <pc:sldMk cId="2972846082" sldId="334"/>
        </pc:sldMkLst>
      </pc:sldChg>
      <pc:sldChg chg="del">
        <pc:chgData name="Paul Wassell" userId="609912a88ec840f0" providerId="LiveId" clId="{18018E67-E2CA-44D2-B5FE-800713DA46E0}" dt="2025-02-24T18:27:05.563" v="1321" actId="47"/>
        <pc:sldMkLst>
          <pc:docMk/>
          <pc:sldMk cId="4117471086" sldId="335"/>
        </pc:sldMkLst>
      </pc:sldChg>
      <pc:sldChg chg="addSp delSp modSp new mod setBg">
        <pc:chgData name="Paul Wassell" userId="609912a88ec840f0" providerId="LiveId" clId="{18018E67-E2CA-44D2-B5FE-800713DA46E0}" dt="2025-02-24T18:23:11.889" v="1261" actId="207"/>
        <pc:sldMkLst>
          <pc:docMk/>
          <pc:sldMk cId="589604697" sldId="336"/>
        </pc:sldMkLst>
        <pc:spChg chg="mod">
          <ac:chgData name="Paul Wassell" userId="609912a88ec840f0" providerId="LiveId" clId="{18018E67-E2CA-44D2-B5FE-800713DA46E0}" dt="2025-02-24T18:21:07.324" v="774" actId="14861"/>
          <ac:spMkLst>
            <pc:docMk/>
            <pc:sldMk cId="589604697" sldId="336"/>
            <ac:spMk id="2" creationId="{FDDAC548-9886-0BFD-0AB0-07F69808634D}"/>
          </ac:spMkLst>
        </pc:spChg>
        <pc:spChg chg="del">
          <ac:chgData name="Paul Wassell" userId="609912a88ec840f0" providerId="LiveId" clId="{18018E67-E2CA-44D2-B5FE-800713DA46E0}" dt="2025-02-24T18:20:45.023" v="758" actId="478"/>
          <ac:spMkLst>
            <pc:docMk/>
            <pc:sldMk cId="589604697" sldId="336"/>
            <ac:spMk id="3" creationId="{84466FFC-7D58-57D8-9249-77A3BF122737}"/>
          </ac:spMkLst>
        </pc:spChg>
        <pc:spChg chg="add mod">
          <ac:chgData name="Paul Wassell" userId="609912a88ec840f0" providerId="LiveId" clId="{18018E67-E2CA-44D2-B5FE-800713DA46E0}" dt="2025-02-24T18:22:04.053" v="1003" actId="14861"/>
          <ac:spMkLst>
            <pc:docMk/>
            <pc:sldMk cId="589604697" sldId="336"/>
            <ac:spMk id="5" creationId="{98512F5E-09FA-AA4F-E987-9A743254EB2D}"/>
          </ac:spMkLst>
        </pc:spChg>
        <pc:spChg chg="add mod">
          <ac:chgData name="Paul Wassell" userId="609912a88ec840f0" providerId="LiveId" clId="{18018E67-E2CA-44D2-B5FE-800713DA46E0}" dt="2025-02-24T18:23:11.889" v="1261" actId="207"/>
          <ac:spMkLst>
            <pc:docMk/>
            <pc:sldMk cId="589604697" sldId="336"/>
            <ac:spMk id="6" creationId="{3C908E6D-353C-7B7E-51EE-9F29EF14E27F}"/>
          </ac:spMkLst>
        </pc:spChg>
        <pc:picChg chg="add mod">
          <ac:chgData name="Paul Wassell" userId="609912a88ec840f0" providerId="LiveId" clId="{18018E67-E2CA-44D2-B5FE-800713DA46E0}" dt="2025-02-24T18:20:49.986" v="760" actId="1076"/>
          <ac:picMkLst>
            <pc:docMk/>
            <pc:sldMk cId="589604697" sldId="336"/>
            <ac:picMk id="4" creationId="{8BE9C865-E769-2FAF-49F9-EEAE87C76ADE}"/>
          </ac:picMkLst>
        </pc:picChg>
      </pc:sldChg>
      <pc:sldMasterChg chg="del delSldLayout">
        <pc:chgData name="Paul Wassell" userId="609912a88ec840f0" providerId="LiveId" clId="{18018E67-E2CA-44D2-B5FE-800713DA46E0}" dt="2025-02-24T18:36:40.243" v="1887" actId="47"/>
        <pc:sldMasterMkLst>
          <pc:docMk/>
          <pc:sldMasterMk cId="1433853319" sldId="2147483708"/>
        </pc:sldMasterMkLst>
        <pc:sldLayoutChg chg="del">
          <pc:chgData name="Paul Wassell" userId="609912a88ec840f0" providerId="LiveId" clId="{18018E67-E2CA-44D2-B5FE-800713DA46E0}" dt="2025-02-24T18:36:40.243" v="1887" actId="47"/>
          <pc:sldLayoutMkLst>
            <pc:docMk/>
            <pc:sldMasterMk cId="1433853319" sldId="2147483708"/>
            <pc:sldLayoutMk cId="1620668596" sldId="2147483709"/>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1509345602" sldId="2147483710"/>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3513775511" sldId="2147483711"/>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2321504841" sldId="2147483712"/>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2297850234" sldId="2147483713"/>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2994846757" sldId="2147483714"/>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2830908965" sldId="2147483715"/>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360922661" sldId="2147483716"/>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1638229467" sldId="2147483717"/>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757997254" sldId="2147483718"/>
          </pc:sldLayoutMkLst>
        </pc:sldLayoutChg>
        <pc:sldLayoutChg chg="del">
          <pc:chgData name="Paul Wassell" userId="609912a88ec840f0" providerId="LiveId" clId="{18018E67-E2CA-44D2-B5FE-800713DA46E0}" dt="2025-02-24T18:36:40.243" v="1887" actId="47"/>
          <pc:sldLayoutMkLst>
            <pc:docMk/>
            <pc:sldMasterMk cId="1433853319" sldId="2147483708"/>
            <pc:sldLayoutMk cId="3755201855"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7548A-26EF-4851-9546-8C212287E2BF}"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B8D5F-E40A-4F6E-83DB-FB391DC803FE}" type="slidenum">
              <a:rPr lang="en-GB" smtClean="0"/>
              <a:t>‹#›</a:t>
            </a:fld>
            <a:endParaRPr lang="en-GB"/>
          </a:p>
        </p:txBody>
      </p:sp>
    </p:spTree>
    <p:extLst>
      <p:ext uri="{BB962C8B-B14F-4D97-AF65-F5344CB8AC3E}">
        <p14:creationId xmlns:p14="http://schemas.microsoft.com/office/powerpoint/2010/main" val="184468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4</a:t>
            </a:fld>
            <a:endParaRPr lang="en-GB"/>
          </a:p>
        </p:txBody>
      </p:sp>
    </p:spTree>
    <p:extLst>
      <p:ext uri="{BB962C8B-B14F-4D97-AF65-F5344CB8AC3E}">
        <p14:creationId xmlns:p14="http://schemas.microsoft.com/office/powerpoint/2010/main" val="26504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5</a:t>
            </a:fld>
            <a:endParaRPr lang="en-GB"/>
          </a:p>
        </p:txBody>
      </p:sp>
    </p:spTree>
    <p:extLst>
      <p:ext uri="{BB962C8B-B14F-4D97-AF65-F5344CB8AC3E}">
        <p14:creationId xmlns:p14="http://schemas.microsoft.com/office/powerpoint/2010/main" val="94336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8D5F-E40A-4F6E-83DB-FB391DC803FE}" type="slidenum">
              <a:rPr lang="en-GB" smtClean="0"/>
              <a:t>9</a:t>
            </a:fld>
            <a:endParaRPr lang="en-GB"/>
          </a:p>
        </p:txBody>
      </p:sp>
    </p:spTree>
    <p:extLst>
      <p:ext uri="{BB962C8B-B14F-4D97-AF65-F5344CB8AC3E}">
        <p14:creationId xmlns:p14="http://schemas.microsoft.com/office/powerpoint/2010/main" val="15007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76229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1970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31736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623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7086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8759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06675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43409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435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60774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0437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580262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4792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64141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00108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82948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411404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93028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822936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59812-964B-4676-8DE1-CCBACEEFFCF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15266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59812-964B-4676-8DE1-CCBACEEFFCF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180541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59812-964B-4676-8DE1-CCBACEEFFCF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59795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D8C618-31FD-405E-9F9A-C64A5EE6D44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4044205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44362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59812-964B-4676-8DE1-CCBACEEFFCF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1565973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3766013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59812-964B-4676-8DE1-CCBACEEFFCF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C2F0-7288-4B4A-A42B-2DC66E90426C}" type="slidenum">
              <a:rPr lang="en-GB" smtClean="0"/>
              <a:t>‹#›</a:t>
            </a:fld>
            <a:endParaRPr lang="en-GB"/>
          </a:p>
        </p:txBody>
      </p:sp>
    </p:spTree>
    <p:extLst>
      <p:ext uri="{BB962C8B-B14F-4D97-AF65-F5344CB8AC3E}">
        <p14:creationId xmlns:p14="http://schemas.microsoft.com/office/powerpoint/2010/main" val="291500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15647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D8C618-31FD-405E-9F9A-C64A5EE6D44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99967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D8C618-31FD-405E-9F9A-C64A5EE6D44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75824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C618-31FD-405E-9F9A-C64A5EE6D44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320997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357840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8C618-31FD-405E-9F9A-C64A5EE6D44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09CA3F-BD0C-426A-8448-972EDEE9E98B}" type="slidenum">
              <a:rPr lang="en-GB" smtClean="0"/>
              <a:t>‹#›</a:t>
            </a:fld>
            <a:endParaRPr lang="en-GB"/>
          </a:p>
        </p:txBody>
      </p:sp>
    </p:spTree>
    <p:extLst>
      <p:ext uri="{BB962C8B-B14F-4D97-AF65-F5344CB8AC3E}">
        <p14:creationId xmlns:p14="http://schemas.microsoft.com/office/powerpoint/2010/main" val="273404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C618-31FD-405E-9F9A-C64A5EE6D44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9CA3F-BD0C-426A-8448-972EDEE9E98B}" type="slidenum">
              <a:rPr lang="en-GB" smtClean="0"/>
              <a:t>‹#›</a:t>
            </a:fld>
            <a:endParaRPr lang="en-GB"/>
          </a:p>
        </p:txBody>
      </p:sp>
      <p:sp>
        <p:nvSpPr>
          <p:cNvPr id="7" name="Footer Placeholder 2">
            <a:extLst>
              <a:ext uri="{FF2B5EF4-FFF2-40B4-BE49-F238E27FC236}">
                <a16:creationId xmlns:a16="http://schemas.microsoft.com/office/drawing/2014/main" id="{4CB86614-70C0-BBAF-803B-350A950D89F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81E633A-BAD6-88D0-33E2-CBCA11580CC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138983E-8CE6-8384-80C4-98CD507C581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9FDB84A5-59CA-23ED-21CB-0813A495BED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218771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95EBFA02-B577-E67E-8361-638C1F4648F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71D10C-1442-2EDC-D902-4437F11C8CD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1308D5A5-0505-94C1-5ECF-E4E67006D46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2C2E814-5125-0998-D811-5057512F6EC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053507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759812-964B-4676-8DE1-CCBACEEFFCF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9EC2F0-7288-4B4A-A42B-2DC66E90426C}" type="slidenum">
              <a:rPr lang="en-GB" smtClean="0"/>
              <a:t>‹#›</a:t>
            </a:fld>
            <a:endParaRPr lang="en-GB"/>
          </a:p>
        </p:txBody>
      </p:sp>
      <p:sp>
        <p:nvSpPr>
          <p:cNvPr id="7" name="Footer Placeholder 2">
            <a:extLst>
              <a:ext uri="{FF2B5EF4-FFF2-40B4-BE49-F238E27FC236}">
                <a16:creationId xmlns:a16="http://schemas.microsoft.com/office/drawing/2014/main" id="{80152BBD-0536-BAA7-3204-AC5A5EADF3A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DBB14B0-48F2-5546-BEBD-09F7F6D5863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4C3F2AF-0E64-B90C-0A43-BEF519E97D6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906D67AD-A0B8-32BE-AF35-487F4AC19BA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176581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98200-9C35-E20E-DBA9-E34D64279BE9}"/>
              </a:ext>
            </a:extLst>
          </p:cNvPr>
          <p:cNvSpPr txBox="1"/>
          <p:nvPr/>
        </p:nvSpPr>
        <p:spPr>
          <a:xfrm>
            <a:off x="347241" y="289367"/>
            <a:ext cx="8518967"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ptos" panose="02110004020202020204"/>
                <a:ea typeface="+mn-ea"/>
                <a:cs typeface="+mn-cs"/>
              </a:rPr>
              <a:t>English Language Paper 2 Section A: Q1 and Q2</a:t>
            </a:r>
            <a:endParaRPr kumimoji="0" lang="en-GB" sz="28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Rectangle: Rounded Corners 5">
            <a:extLst>
              <a:ext uri="{FF2B5EF4-FFF2-40B4-BE49-F238E27FC236}">
                <a16:creationId xmlns:a16="http://schemas.microsoft.com/office/drawing/2014/main" id="{D430E955-B7DE-2362-7844-80B0A9C29084}"/>
              </a:ext>
            </a:extLst>
          </p:cNvPr>
          <p:cNvSpPr/>
          <p:nvPr/>
        </p:nvSpPr>
        <p:spPr>
          <a:xfrm>
            <a:off x="532436" y="1226917"/>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7562FC7E-EADB-D433-EBA2-9E30E67597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362" y="1418421"/>
            <a:ext cx="694403" cy="682200"/>
          </a:xfrm>
          <a:prstGeom prst="rect">
            <a:avLst/>
          </a:prstGeom>
        </p:spPr>
      </p:pic>
      <p:sp>
        <p:nvSpPr>
          <p:cNvPr id="7" name="TextBox 6">
            <a:extLst>
              <a:ext uri="{FF2B5EF4-FFF2-40B4-BE49-F238E27FC236}">
                <a16:creationId xmlns:a16="http://schemas.microsoft.com/office/drawing/2014/main" id="{9B083577-68FF-21E6-D029-999E94993702}"/>
              </a:ext>
            </a:extLst>
          </p:cNvPr>
          <p:cNvSpPr txBox="1"/>
          <p:nvPr/>
        </p:nvSpPr>
        <p:spPr>
          <a:xfrm>
            <a:off x="671861" y="2119135"/>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7280F5BC-072A-07C1-BE6E-84124EB1940B}"/>
              </a:ext>
            </a:extLst>
          </p:cNvPr>
          <p:cNvSpPr/>
          <p:nvPr/>
        </p:nvSpPr>
        <p:spPr>
          <a:xfrm>
            <a:off x="2767644" y="1214796"/>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4E889013-9F43-706B-CDCC-345FB516B37E}"/>
              </a:ext>
            </a:extLst>
          </p:cNvPr>
          <p:cNvSpPr txBox="1"/>
          <p:nvPr/>
        </p:nvSpPr>
        <p:spPr>
          <a:xfrm>
            <a:off x="2744602" y="1925246"/>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Graphic 9">
            <a:extLst>
              <a:ext uri="{FF2B5EF4-FFF2-40B4-BE49-F238E27FC236}">
                <a16:creationId xmlns:a16="http://schemas.microsoft.com/office/drawing/2014/main" id="{E55D62FA-8A5B-ABF8-32F4-4DE41F5E55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2215" y="1311228"/>
            <a:ext cx="1068172" cy="797844"/>
          </a:xfrm>
          <a:prstGeom prst="rect">
            <a:avLst/>
          </a:prstGeom>
        </p:spPr>
      </p:pic>
      <p:sp>
        <p:nvSpPr>
          <p:cNvPr id="13" name="Rectangle: Rounded Corners 12">
            <a:extLst>
              <a:ext uri="{FF2B5EF4-FFF2-40B4-BE49-F238E27FC236}">
                <a16:creationId xmlns:a16="http://schemas.microsoft.com/office/drawing/2014/main" id="{98A74387-3B74-A680-7A2F-9C885859E5D2}"/>
              </a:ext>
            </a:extLst>
          </p:cNvPr>
          <p:cNvSpPr/>
          <p:nvPr/>
        </p:nvSpPr>
        <p:spPr>
          <a:xfrm>
            <a:off x="5063869" y="1234050"/>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a:extLst>
              <a:ext uri="{FF2B5EF4-FFF2-40B4-BE49-F238E27FC236}">
                <a16:creationId xmlns:a16="http://schemas.microsoft.com/office/drawing/2014/main" id="{54756737-2FBC-BBF9-A6EA-319C67EAF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2717" y="1406445"/>
            <a:ext cx="958829" cy="598215"/>
          </a:xfrm>
          <a:prstGeom prst="rect">
            <a:avLst/>
          </a:prstGeom>
        </p:spPr>
      </p:pic>
      <p:sp>
        <p:nvSpPr>
          <p:cNvPr id="14" name="TextBox 13">
            <a:extLst>
              <a:ext uri="{FF2B5EF4-FFF2-40B4-BE49-F238E27FC236}">
                <a16:creationId xmlns:a16="http://schemas.microsoft.com/office/drawing/2014/main" id="{E54DDDE3-547E-211C-162A-C2412D61203C}"/>
              </a:ext>
            </a:extLst>
          </p:cNvPr>
          <p:cNvSpPr txBox="1"/>
          <p:nvPr/>
        </p:nvSpPr>
        <p:spPr>
          <a:xfrm>
            <a:off x="5014641" y="1986572"/>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Language analysis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75E902B5-5CFC-D68D-7CAC-FDA7730954CB}"/>
              </a:ext>
            </a:extLst>
          </p:cNvPr>
          <p:cNvSpPr/>
          <p:nvPr/>
        </p:nvSpPr>
        <p:spPr>
          <a:xfrm>
            <a:off x="7233988" y="1252873"/>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83B53E0D-212E-BD09-737E-A8BB4F0952BE}"/>
              </a:ext>
            </a:extLst>
          </p:cNvPr>
          <p:cNvSpPr txBox="1"/>
          <p:nvPr/>
        </p:nvSpPr>
        <p:spPr>
          <a:xfrm>
            <a:off x="7233988" y="2176248"/>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Zooming in</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Graphic 11">
            <a:extLst>
              <a:ext uri="{FF2B5EF4-FFF2-40B4-BE49-F238E27FC236}">
                <a16:creationId xmlns:a16="http://schemas.microsoft.com/office/drawing/2014/main" id="{CD6E7F93-9A01-8E20-9A46-7284B9B48D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2255" y="1384658"/>
            <a:ext cx="580918" cy="801639"/>
          </a:xfrm>
          <a:prstGeom prst="rect">
            <a:avLst/>
          </a:prstGeom>
        </p:spPr>
      </p:pic>
      <p:sp>
        <p:nvSpPr>
          <p:cNvPr id="17" name="Rectangle: Rounded Corners 16">
            <a:extLst>
              <a:ext uri="{FF2B5EF4-FFF2-40B4-BE49-F238E27FC236}">
                <a16:creationId xmlns:a16="http://schemas.microsoft.com/office/drawing/2014/main" id="{8DC8BE07-2A0F-9CD4-3560-871C67DD9865}"/>
              </a:ext>
            </a:extLst>
          </p:cNvPr>
          <p:cNvSpPr/>
          <p:nvPr/>
        </p:nvSpPr>
        <p:spPr>
          <a:xfrm>
            <a:off x="529047" y="299153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53BF69A2-C0C2-F46A-1C8B-B454365289F1}"/>
              </a:ext>
            </a:extLst>
          </p:cNvPr>
          <p:cNvSpPr txBox="1"/>
          <p:nvPr/>
        </p:nvSpPr>
        <p:spPr>
          <a:xfrm>
            <a:off x="547136" y="3887750"/>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52428AE8-DC0B-DD57-D27C-85C18AB26E57}"/>
              </a:ext>
            </a:extLst>
          </p:cNvPr>
          <p:cNvSpPr/>
          <p:nvPr/>
        </p:nvSpPr>
        <p:spPr>
          <a:xfrm>
            <a:off x="2302266" y="299153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2D2133AF-98D6-8882-168C-3F838AF3A6D7}"/>
              </a:ext>
            </a:extLst>
          </p:cNvPr>
          <p:cNvSpPr txBox="1"/>
          <p:nvPr/>
        </p:nvSpPr>
        <p:spPr>
          <a:xfrm>
            <a:off x="2236937" y="388775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24C90F82-7028-D589-F857-D954C3C22ACE}"/>
              </a:ext>
            </a:extLst>
          </p:cNvPr>
          <p:cNvSpPr/>
          <p:nvPr/>
        </p:nvSpPr>
        <p:spPr>
          <a:xfrm>
            <a:off x="3993697" y="297015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598100BC-1B6D-769A-2B1B-11F962D97408}"/>
              </a:ext>
            </a:extLst>
          </p:cNvPr>
          <p:cNvSpPr txBox="1"/>
          <p:nvPr/>
        </p:nvSpPr>
        <p:spPr>
          <a:xfrm>
            <a:off x="3932406" y="388775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Explaining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4" name="Graphic 33">
            <a:extLst>
              <a:ext uri="{FF2B5EF4-FFF2-40B4-BE49-F238E27FC236}">
                <a16:creationId xmlns:a16="http://schemas.microsoft.com/office/drawing/2014/main" id="{E48B9964-4EF6-207F-2B35-6116697B9D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11549" y="3123348"/>
            <a:ext cx="912424" cy="744051"/>
          </a:xfrm>
          <a:prstGeom prst="rect">
            <a:avLst/>
          </a:prstGeom>
        </p:spPr>
      </p:pic>
      <p:sp>
        <p:nvSpPr>
          <p:cNvPr id="35" name="TextBox 34">
            <a:extLst>
              <a:ext uri="{FF2B5EF4-FFF2-40B4-BE49-F238E27FC236}">
                <a16:creationId xmlns:a16="http://schemas.microsoft.com/office/drawing/2014/main" id="{47BB2937-0DB4-508B-6103-39A175D7D3AC}"/>
              </a:ext>
            </a:extLst>
          </p:cNvPr>
          <p:cNvSpPr txBox="1"/>
          <p:nvPr/>
        </p:nvSpPr>
        <p:spPr>
          <a:xfrm>
            <a:off x="347241" y="4757195"/>
            <a:ext cx="8518967"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We have already covered these skills and the requirements of Q1 to Q4. Let’s refocus on Q1 now.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What skills are needed for Q1?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can you ensure you get all four marks in Q1?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a:t>
            </a:r>
            <a:r>
              <a:rPr lang="en-US" dirty="0">
                <a:solidFill>
                  <a:srgbClr val="00B050"/>
                </a:solidFill>
                <a:latin typeface="Aptos" panose="02110004020202020204"/>
              </a:rPr>
              <a:t>is it wise to re-read the Q1 task carefully before answering it?</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
        <p:nvSpPr>
          <p:cNvPr id="36" name="Rectangle: Rounded Corners 35">
            <a:extLst>
              <a:ext uri="{FF2B5EF4-FFF2-40B4-BE49-F238E27FC236}">
                <a16:creationId xmlns:a16="http://schemas.microsoft.com/office/drawing/2014/main" id="{2C20006E-6D3F-AD1A-704E-D142E39E824E}"/>
              </a:ext>
            </a:extLst>
          </p:cNvPr>
          <p:cNvSpPr/>
          <p:nvPr/>
        </p:nvSpPr>
        <p:spPr>
          <a:xfrm>
            <a:off x="5687240" y="297935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TextBox 36">
            <a:extLst>
              <a:ext uri="{FF2B5EF4-FFF2-40B4-BE49-F238E27FC236}">
                <a16:creationId xmlns:a16="http://schemas.microsoft.com/office/drawing/2014/main" id="{605FA4A8-852A-7084-9C08-8BF18F00FC71}"/>
              </a:ext>
            </a:extLst>
          </p:cNvPr>
          <p:cNvSpPr txBox="1"/>
          <p:nvPr/>
        </p:nvSpPr>
        <p:spPr>
          <a:xfrm>
            <a:off x="5672312" y="3837438"/>
            <a:ext cx="133135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Understanding effects</a:t>
            </a:r>
            <a:endParaRPr kumimoji="0" lang="en-GB"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9" name="Graphic 38">
            <a:extLst>
              <a:ext uri="{FF2B5EF4-FFF2-40B4-BE49-F238E27FC236}">
                <a16:creationId xmlns:a16="http://schemas.microsoft.com/office/drawing/2014/main" id="{714A9011-0D3E-1A72-74D0-B79C50BEEA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8695" y="3464829"/>
            <a:ext cx="436012" cy="404850"/>
          </a:xfrm>
          <a:prstGeom prst="rect">
            <a:avLst/>
          </a:prstGeom>
        </p:spPr>
      </p:pic>
      <p:pic>
        <p:nvPicPr>
          <p:cNvPr id="41" name="Graphic 40">
            <a:extLst>
              <a:ext uri="{FF2B5EF4-FFF2-40B4-BE49-F238E27FC236}">
                <a16:creationId xmlns:a16="http://schemas.microsoft.com/office/drawing/2014/main" id="{6F3A9557-C626-DD8B-720D-C23CA339EB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15479" y="3178645"/>
            <a:ext cx="436012" cy="370623"/>
          </a:xfrm>
          <a:prstGeom prst="rect">
            <a:avLst/>
          </a:prstGeom>
        </p:spPr>
      </p:pic>
      <p:pic>
        <p:nvPicPr>
          <p:cNvPr id="3" name="Graphic 2">
            <a:extLst>
              <a:ext uri="{FF2B5EF4-FFF2-40B4-BE49-F238E27FC236}">
                <a16:creationId xmlns:a16="http://schemas.microsoft.com/office/drawing/2014/main" id="{2D01954A-64A2-3BEF-B178-0D8A5AB1A57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02267" y="3221731"/>
            <a:ext cx="1214305" cy="719904"/>
          </a:xfrm>
          <a:prstGeom prst="rect">
            <a:avLst/>
          </a:prstGeom>
        </p:spPr>
      </p:pic>
      <p:sp>
        <p:nvSpPr>
          <p:cNvPr id="18" name="Rectangle: Rounded Corners 17">
            <a:extLst>
              <a:ext uri="{FF2B5EF4-FFF2-40B4-BE49-F238E27FC236}">
                <a16:creationId xmlns:a16="http://schemas.microsoft.com/office/drawing/2014/main" id="{C436C49D-D196-59D5-4E9C-67406FA71017}"/>
              </a:ext>
            </a:extLst>
          </p:cNvPr>
          <p:cNvSpPr/>
          <p:nvPr/>
        </p:nvSpPr>
        <p:spPr>
          <a:xfrm>
            <a:off x="7253087" y="2964957"/>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CED592FA-A401-9EA8-FE50-19519FF40761}"/>
              </a:ext>
            </a:extLst>
          </p:cNvPr>
          <p:cNvSpPr txBox="1"/>
          <p:nvPr/>
        </p:nvSpPr>
        <p:spPr>
          <a:xfrm>
            <a:off x="7200434" y="3840951"/>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Comparing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4E5B634A-7939-3198-6EC9-9A26A47CC639}"/>
              </a:ext>
            </a:extLst>
          </p:cNvPr>
          <p:cNvSpPr/>
          <p:nvPr/>
        </p:nvSpPr>
        <p:spPr>
          <a:xfrm>
            <a:off x="7480046" y="3168233"/>
            <a:ext cx="470061" cy="537493"/>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740B282-7CBC-B0D5-7716-CDF1516447E5}"/>
              </a:ext>
            </a:extLst>
          </p:cNvPr>
          <p:cNvSpPr/>
          <p:nvPr/>
        </p:nvSpPr>
        <p:spPr>
          <a:xfrm>
            <a:off x="7778473" y="3178645"/>
            <a:ext cx="470061" cy="53749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artoon of a hand squeezing a piece of food&#10;&#10;AI-generated content may be incorrect.">
            <a:extLst>
              <a:ext uri="{FF2B5EF4-FFF2-40B4-BE49-F238E27FC236}">
                <a16:creationId xmlns:a16="http://schemas.microsoft.com/office/drawing/2014/main" id="{8D6136B7-96CE-3E9D-8EAD-DDF64BFF9671}"/>
              </a:ext>
            </a:extLst>
          </p:cNvPr>
          <p:cNvPicPr>
            <a:picLocks noChangeAspect="1"/>
          </p:cNvPicPr>
          <p:nvPr/>
        </p:nvPicPr>
        <p:blipFill>
          <a:blip r:embed="rId18">
            <a:biLevel thresh="75000"/>
            <a:extLst>
              <a:ext uri="{28A0092B-C50C-407E-A947-70E740481C1C}">
                <a14:useLocalDpi xmlns:a14="http://schemas.microsoft.com/office/drawing/2010/main" val="0"/>
              </a:ext>
            </a:extLst>
          </a:blip>
          <a:stretch>
            <a:fillRect/>
          </a:stretch>
        </p:blipFill>
        <p:spPr>
          <a:xfrm>
            <a:off x="627452" y="3123012"/>
            <a:ext cx="1013012" cy="744722"/>
          </a:xfrm>
          <a:prstGeom prst="rect">
            <a:avLst/>
          </a:prstGeom>
        </p:spPr>
      </p:pic>
    </p:spTree>
    <p:extLst>
      <p:ext uri="{BB962C8B-B14F-4D97-AF65-F5344CB8AC3E}">
        <p14:creationId xmlns:p14="http://schemas.microsoft.com/office/powerpoint/2010/main" val="261856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0AF3-B503-480B-982F-95B88046F14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Now, we’ll look at the two texts together</a:t>
            </a:r>
          </a:p>
        </p:txBody>
      </p:sp>
      <p:sp>
        <p:nvSpPr>
          <p:cNvPr id="3" name="Content Placeholder 2">
            <a:extLst>
              <a:ext uri="{FF2B5EF4-FFF2-40B4-BE49-F238E27FC236}">
                <a16:creationId xmlns:a16="http://schemas.microsoft.com/office/drawing/2014/main" id="{6DFCABB2-CAAF-4174-9F5B-49E61A7D039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Working in a pair, complete your comparison worksheet.</a:t>
            </a:r>
          </a:p>
          <a:p>
            <a:pPr marL="0" indent="0">
              <a:buNone/>
            </a:pPr>
            <a:endParaRPr lang="en-GB" dirty="0"/>
          </a:p>
          <a:p>
            <a:r>
              <a:rPr lang="en-GB" dirty="0">
                <a:solidFill>
                  <a:srgbClr val="7030A0"/>
                </a:solidFill>
              </a:rPr>
              <a:t>1) Complete the speedometers above to compare the two texts.</a:t>
            </a:r>
          </a:p>
          <a:p>
            <a:r>
              <a:rPr lang="en-GB" dirty="0">
                <a:solidFill>
                  <a:srgbClr val="7030A0"/>
                </a:solidFill>
              </a:rPr>
              <a:t>2) Complete the table on the right to compare the use of language in both text.</a:t>
            </a:r>
          </a:p>
          <a:p>
            <a:r>
              <a:rPr lang="en-GB" dirty="0">
                <a:solidFill>
                  <a:srgbClr val="7030A0"/>
                </a:solidFill>
              </a:rPr>
              <a:t>3) Make notes on how the two texts are </a:t>
            </a:r>
            <a:r>
              <a:rPr lang="en-GB" b="1" dirty="0">
                <a:solidFill>
                  <a:srgbClr val="7030A0"/>
                </a:solidFill>
              </a:rPr>
              <a:t>different</a:t>
            </a:r>
            <a:r>
              <a:rPr lang="en-GB" dirty="0">
                <a:solidFill>
                  <a:srgbClr val="7030A0"/>
                </a:solidFill>
              </a:rPr>
              <a:t>.</a:t>
            </a:r>
          </a:p>
          <a:p>
            <a:pPr marL="0" indent="0">
              <a:buNone/>
            </a:pPr>
            <a:endParaRPr lang="en-GB" dirty="0"/>
          </a:p>
        </p:txBody>
      </p:sp>
      <p:pic>
        <p:nvPicPr>
          <p:cNvPr id="4" name="Picture 4" descr="Scale, Balance, Weight, Measure, Compare, Equal">
            <a:extLst>
              <a:ext uri="{FF2B5EF4-FFF2-40B4-BE49-F238E27FC236}">
                <a16:creationId xmlns:a16="http://schemas.microsoft.com/office/drawing/2014/main" id="{D0FEA13D-DBB1-4E9E-9E74-1E8AB9F0F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761" y="1825625"/>
            <a:ext cx="1522635" cy="13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9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D26208-12E9-48E0-8488-D8C9993900C8}"/>
              </a:ext>
            </a:extLst>
          </p:cNvPr>
          <p:cNvPicPr>
            <a:picLocks noChangeAspect="1"/>
          </p:cNvPicPr>
          <p:nvPr/>
        </p:nvPicPr>
        <p:blipFill rotWithShape="1">
          <a:blip r:embed="rId2"/>
          <a:srcRect b="50000"/>
          <a:stretch/>
        </p:blipFill>
        <p:spPr>
          <a:xfrm>
            <a:off x="544307" y="510552"/>
            <a:ext cx="2597121" cy="1216258"/>
          </a:xfrm>
          <a:prstGeom prst="rect">
            <a:avLst/>
          </a:prstGeom>
        </p:spPr>
      </p:pic>
      <p:sp>
        <p:nvSpPr>
          <p:cNvPr id="12" name="TextBox 11">
            <a:extLst>
              <a:ext uri="{FF2B5EF4-FFF2-40B4-BE49-F238E27FC236}">
                <a16:creationId xmlns:a16="http://schemas.microsoft.com/office/drawing/2014/main" id="{17FAF338-84CB-4263-BC68-F04FE1A2DD55}"/>
              </a:ext>
            </a:extLst>
          </p:cNvPr>
          <p:cNvSpPr txBox="1"/>
          <p:nvPr/>
        </p:nvSpPr>
        <p:spPr>
          <a:xfrm>
            <a:off x="141262" y="1748021"/>
            <a:ext cx="9706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Positive</a:t>
            </a:r>
          </a:p>
        </p:txBody>
      </p:sp>
      <p:sp>
        <p:nvSpPr>
          <p:cNvPr id="13" name="TextBox 12">
            <a:extLst>
              <a:ext uri="{FF2B5EF4-FFF2-40B4-BE49-F238E27FC236}">
                <a16:creationId xmlns:a16="http://schemas.microsoft.com/office/drawing/2014/main" id="{0170E3F3-77F8-471A-A44D-C9237FF9C5DA}"/>
              </a:ext>
            </a:extLst>
          </p:cNvPr>
          <p:cNvSpPr txBox="1"/>
          <p:nvPr/>
        </p:nvSpPr>
        <p:spPr>
          <a:xfrm>
            <a:off x="2324685" y="1744449"/>
            <a:ext cx="1198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Negative</a:t>
            </a:r>
          </a:p>
        </p:txBody>
      </p:sp>
      <p:pic>
        <p:nvPicPr>
          <p:cNvPr id="14" name="Picture 13">
            <a:extLst>
              <a:ext uri="{FF2B5EF4-FFF2-40B4-BE49-F238E27FC236}">
                <a16:creationId xmlns:a16="http://schemas.microsoft.com/office/drawing/2014/main" id="{442F9F8A-8C28-4ADD-86A8-E361F1B14A5C}"/>
              </a:ext>
            </a:extLst>
          </p:cNvPr>
          <p:cNvPicPr>
            <a:picLocks noChangeAspect="1"/>
          </p:cNvPicPr>
          <p:nvPr/>
        </p:nvPicPr>
        <p:blipFill rotWithShape="1">
          <a:blip r:embed="rId2"/>
          <a:srcRect b="50000"/>
          <a:stretch/>
        </p:blipFill>
        <p:spPr>
          <a:xfrm>
            <a:off x="3522784" y="510552"/>
            <a:ext cx="2597121" cy="1216258"/>
          </a:xfrm>
          <a:prstGeom prst="rect">
            <a:avLst/>
          </a:prstGeom>
        </p:spPr>
      </p:pic>
      <p:sp>
        <p:nvSpPr>
          <p:cNvPr id="15" name="TextBox 14">
            <a:extLst>
              <a:ext uri="{FF2B5EF4-FFF2-40B4-BE49-F238E27FC236}">
                <a16:creationId xmlns:a16="http://schemas.microsoft.com/office/drawing/2014/main" id="{E6FA2CF8-B9DA-40FF-8D95-95D8D3254149}"/>
              </a:ext>
            </a:extLst>
          </p:cNvPr>
          <p:cNvSpPr txBox="1"/>
          <p:nvPr/>
        </p:nvSpPr>
        <p:spPr>
          <a:xfrm>
            <a:off x="3383509" y="1726810"/>
            <a:ext cx="9706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One-sided</a:t>
            </a:r>
          </a:p>
        </p:txBody>
      </p:sp>
      <p:sp>
        <p:nvSpPr>
          <p:cNvPr id="16" name="TextBox 15">
            <a:extLst>
              <a:ext uri="{FF2B5EF4-FFF2-40B4-BE49-F238E27FC236}">
                <a16:creationId xmlns:a16="http://schemas.microsoft.com/office/drawing/2014/main" id="{C5D7EFB1-9869-4D86-8BC0-632136E83CEA}"/>
              </a:ext>
            </a:extLst>
          </p:cNvPr>
          <p:cNvSpPr txBox="1"/>
          <p:nvPr/>
        </p:nvSpPr>
        <p:spPr>
          <a:xfrm>
            <a:off x="5260558" y="1755001"/>
            <a:ext cx="10699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a:t>
            </a:r>
          </a:p>
        </p:txBody>
      </p:sp>
      <p:pic>
        <p:nvPicPr>
          <p:cNvPr id="17" name="Picture 16">
            <a:extLst>
              <a:ext uri="{FF2B5EF4-FFF2-40B4-BE49-F238E27FC236}">
                <a16:creationId xmlns:a16="http://schemas.microsoft.com/office/drawing/2014/main" id="{1AA2E389-8611-463C-8396-31703A91367A}"/>
              </a:ext>
            </a:extLst>
          </p:cNvPr>
          <p:cNvPicPr>
            <a:picLocks noChangeAspect="1"/>
          </p:cNvPicPr>
          <p:nvPr/>
        </p:nvPicPr>
        <p:blipFill rotWithShape="1">
          <a:blip r:embed="rId2"/>
          <a:srcRect b="50000"/>
          <a:stretch/>
        </p:blipFill>
        <p:spPr>
          <a:xfrm>
            <a:off x="6405084" y="510552"/>
            <a:ext cx="2597121" cy="1216258"/>
          </a:xfrm>
          <a:prstGeom prst="rect">
            <a:avLst/>
          </a:prstGeom>
        </p:spPr>
      </p:pic>
      <p:sp>
        <p:nvSpPr>
          <p:cNvPr id="18" name="TextBox 17">
            <a:extLst>
              <a:ext uri="{FF2B5EF4-FFF2-40B4-BE49-F238E27FC236}">
                <a16:creationId xmlns:a16="http://schemas.microsoft.com/office/drawing/2014/main" id="{85BC3A29-6324-4D2A-9113-0D4A2CCBA7CE}"/>
              </a:ext>
            </a:extLst>
          </p:cNvPr>
          <p:cNvSpPr txBox="1"/>
          <p:nvPr/>
        </p:nvSpPr>
        <p:spPr>
          <a:xfrm>
            <a:off x="6227530" y="1726810"/>
            <a:ext cx="12011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Persuasive</a:t>
            </a:r>
          </a:p>
        </p:txBody>
      </p:sp>
      <p:sp>
        <p:nvSpPr>
          <p:cNvPr id="19" name="TextBox 18">
            <a:extLst>
              <a:ext uri="{FF2B5EF4-FFF2-40B4-BE49-F238E27FC236}">
                <a16:creationId xmlns:a16="http://schemas.microsoft.com/office/drawing/2014/main" id="{11069F68-78A7-44D1-8160-0CCD97BD8448}"/>
              </a:ext>
            </a:extLst>
          </p:cNvPr>
          <p:cNvSpPr txBox="1"/>
          <p:nvPr/>
        </p:nvSpPr>
        <p:spPr>
          <a:xfrm>
            <a:off x="7891975" y="1726810"/>
            <a:ext cx="1341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Informative</a:t>
            </a:r>
          </a:p>
        </p:txBody>
      </p:sp>
      <p:pic>
        <p:nvPicPr>
          <p:cNvPr id="20" name="Picture 19">
            <a:extLst>
              <a:ext uri="{FF2B5EF4-FFF2-40B4-BE49-F238E27FC236}">
                <a16:creationId xmlns:a16="http://schemas.microsoft.com/office/drawing/2014/main" id="{FE8202BC-D603-4B00-838A-F27292A173E7}"/>
              </a:ext>
            </a:extLst>
          </p:cNvPr>
          <p:cNvPicPr>
            <a:picLocks noChangeAspect="1"/>
          </p:cNvPicPr>
          <p:nvPr/>
        </p:nvPicPr>
        <p:blipFill rotWithShape="1">
          <a:blip r:embed="rId2"/>
          <a:srcRect b="50000"/>
          <a:stretch/>
        </p:blipFill>
        <p:spPr>
          <a:xfrm>
            <a:off x="555367" y="2212742"/>
            <a:ext cx="2597121" cy="1216258"/>
          </a:xfrm>
          <a:prstGeom prst="rect">
            <a:avLst/>
          </a:prstGeom>
        </p:spPr>
      </p:pic>
      <p:sp>
        <p:nvSpPr>
          <p:cNvPr id="21" name="TextBox 20">
            <a:extLst>
              <a:ext uri="{FF2B5EF4-FFF2-40B4-BE49-F238E27FC236}">
                <a16:creationId xmlns:a16="http://schemas.microsoft.com/office/drawing/2014/main" id="{391E3533-C2FC-423C-9D19-C194D8DB19E4}"/>
              </a:ext>
            </a:extLst>
          </p:cNvPr>
          <p:cNvSpPr txBox="1"/>
          <p:nvPr/>
        </p:nvSpPr>
        <p:spPr>
          <a:xfrm>
            <a:off x="377813" y="3429000"/>
            <a:ext cx="12011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Single viewpoint</a:t>
            </a:r>
          </a:p>
        </p:txBody>
      </p:sp>
      <p:sp>
        <p:nvSpPr>
          <p:cNvPr id="22" name="TextBox 21">
            <a:extLst>
              <a:ext uri="{FF2B5EF4-FFF2-40B4-BE49-F238E27FC236}">
                <a16:creationId xmlns:a16="http://schemas.microsoft.com/office/drawing/2014/main" id="{04EA5887-1506-43D7-8508-38804E18C96F}"/>
              </a:ext>
            </a:extLst>
          </p:cNvPr>
          <p:cNvSpPr txBox="1"/>
          <p:nvPr/>
        </p:nvSpPr>
        <p:spPr>
          <a:xfrm>
            <a:off x="2042258" y="3429000"/>
            <a:ext cx="14805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perspectives</a:t>
            </a:r>
          </a:p>
        </p:txBody>
      </p:sp>
      <p:graphicFrame>
        <p:nvGraphicFramePr>
          <p:cNvPr id="23" name="Table 23">
            <a:extLst>
              <a:ext uri="{FF2B5EF4-FFF2-40B4-BE49-F238E27FC236}">
                <a16:creationId xmlns:a16="http://schemas.microsoft.com/office/drawing/2014/main" id="{57AB56DB-11A7-4243-9F9B-80E6BF4C631E}"/>
              </a:ext>
            </a:extLst>
          </p:cNvPr>
          <p:cNvGraphicFramePr>
            <a:graphicFrameLocks noGrp="1"/>
          </p:cNvGraphicFramePr>
          <p:nvPr>
            <p:extLst>
              <p:ext uri="{D42A27DB-BD31-4B8C-83A1-F6EECF244321}">
                <p14:modId xmlns:p14="http://schemas.microsoft.com/office/powerpoint/2010/main" val="3090840341"/>
              </p:ext>
            </p:extLst>
          </p:nvPr>
        </p:nvGraphicFramePr>
        <p:xfrm>
          <a:off x="5260558" y="2566571"/>
          <a:ext cx="3682368" cy="353266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27456">
                  <a:extLst>
                    <a:ext uri="{9D8B030D-6E8A-4147-A177-3AD203B41FA5}">
                      <a16:colId xmlns:a16="http://schemas.microsoft.com/office/drawing/2014/main" val="2411303888"/>
                    </a:ext>
                  </a:extLst>
                </a:gridCol>
                <a:gridCol w="1227456">
                  <a:extLst>
                    <a:ext uri="{9D8B030D-6E8A-4147-A177-3AD203B41FA5}">
                      <a16:colId xmlns:a16="http://schemas.microsoft.com/office/drawing/2014/main" val="313948603"/>
                    </a:ext>
                  </a:extLst>
                </a:gridCol>
                <a:gridCol w="1227456">
                  <a:extLst>
                    <a:ext uri="{9D8B030D-6E8A-4147-A177-3AD203B41FA5}">
                      <a16:colId xmlns:a16="http://schemas.microsoft.com/office/drawing/2014/main" val="424821562"/>
                    </a:ext>
                  </a:extLst>
                </a:gridCol>
              </a:tblGrid>
              <a:tr h="535252">
                <a:tc>
                  <a:txBody>
                    <a:bodyPr/>
                    <a:lstStyle/>
                    <a:p>
                      <a:r>
                        <a:rPr lang="en-GB" sz="1200" dirty="0"/>
                        <a:t>Language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A (Farrell)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B (Wilde)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861596775"/>
                  </a:ext>
                </a:extLst>
              </a:tr>
              <a:tr h="321151">
                <a:tc>
                  <a:txBody>
                    <a:bodyPr/>
                    <a:lstStyle/>
                    <a:p>
                      <a:r>
                        <a:rPr lang="en-GB" sz="1200" dirty="0"/>
                        <a:t>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6085135"/>
                  </a:ext>
                </a:extLst>
              </a:tr>
              <a:tr h="321151">
                <a:tc>
                  <a:txBody>
                    <a:bodyPr/>
                    <a:lstStyle/>
                    <a:p>
                      <a:r>
                        <a:rPr lang="en-GB" sz="1200" dirty="0"/>
                        <a:t>Facts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307214"/>
                  </a:ext>
                </a:extLst>
              </a:tr>
              <a:tr h="321151">
                <a:tc>
                  <a:txBody>
                    <a:bodyPr/>
                    <a:lstStyle/>
                    <a:p>
                      <a:r>
                        <a:rPr lang="en-GB" sz="1200" dirty="0"/>
                        <a:t>Opinions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33404"/>
                  </a:ext>
                </a:extLst>
              </a:tr>
              <a:tr h="535252">
                <a:tc>
                  <a:txBody>
                    <a:bodyPr/>
                    <a:lstStyle/>
                    <a:p>
                      <a:r>
                        <a:rPr lang="en-GB" sz="1200" dirty="0"/>
                        <a:t>Rhetorical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5868606"/>
                  </a:ext>
                </a:extLst>
              </a:tr>
              <a:tr h="321151">
                <a:tc>
                  <a:txBody>
                    <a:bodyPr/>
                    <a:lstStyle/>
                    <a:p>
                      <a:r>
                        <a:rPr lang="en-GB" sz="1200" dirty="0"/>
                        <a:t>Repetition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7385109"/>
                  </a:ext>
                </a:extLst>
              </a:tr>
              <a:tr h="535252">
                <a:tc>
                  <a:txBody>
                    <a:bodyPr/>
                    <a:lstStyle/>
                    <a:p>
                      <a:r>
                        <a:rPr lang="en-GB" sz="1200" dirty="0"/>
                        <a:t>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8700777"/>
                  </a:ext>
                </a:extLst>
              </a:tr>
              <a:tr h="321151">
                <a:tc>
                  <a:txBody>
                    <a:bodyPr/>
                    <a:lstStyle/>
                    <a:p>
                      <a:r>
                        <a:rPr lang="en-GB" sz="1200" dirty="0"/>
                        <a:t>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870137"/>
                  </a:ext>
                </a:extLst>
              </a:tr>
              <a:tr h="321151">
                <a:tc>
                  <a:txBody>
                    <a:bodyPr/>
                    <a:lstStyle/>
                    <a:p>
                      <a:r>
                        <a:rPr lang="en-GB" sz="1200" dirty="0"/>
                        <a:t>Triplets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757392"/>
                  </a:ext>
                </a:extLst>
              </a:tr>
            </a:tbl>
          </a:graphicData>
        </a:graphic>
      </p:graphicFrame>
      <p:pic>
        <p:nvPicPr>
          <p:cNvPr id="1026" name="Picture 2" descr="Check Mark, Tick Mark, Check, Correct, Ok, Yes, Green">
            <a:extLst>
              <a:ext uri="{FF2B5EF4-FFF2-40B4-BE49-F238E27FC236}">
                <a16:creationId xmlns:a16="http://schemas.microsoft.com/office/drawing/2014/main" id="{A8C51FCC-954E-49E4-AC27-3188ECD22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65" y="2224602"/>
            <a:ext cx="607035" cy="59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le, Balance, Weight, Measure, Compare, Equal">
            <a:extLst>
              <a:ext uri="{FF2B5EF4-FFF2-40B4-BE49-F238E27FC236}">
                <a16:creationId xmlns:a16="http://schemas.microsoft.com/office/drawing/2014/main" id="{E8F5E681-CEDC-47A2-B701-ECC8F2D2D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891" y="2575754"/>
            <a:ext cx="1522635" cy="13385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38E66FC-E325-4B98-B815-5DAF35002CAF}"/>
              </a:ext>
            </a:extLst>
          </p:cNvPr>
          <p:cNvSpPr txBox="1"/>
          <p:nvPr/>
        </p:nvSpPr>
        <p:spPr>
          <a:xfrm>
            <a:off x="378573" y="4621909"/>
            <a:ext cx="4681671"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1) Complete the speedometers above to compare the two texts.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2) Complete the table on the right to compare the use of language in both 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3) Make notes on how the two texts </a:t>
            </a:r>
            <a:r>
              <a:rPr kumimoji="0" lang="en-GB" sz="1800" b="0" i="0" u="none" strike="noStrike" kern="1200" cap="none" spc="0" normalizeH="0" baseline="0" noProof="0" dirty="0" err="1">
                <a:ln>
                  <a:noFill/>
                </a:ln>
                <a:solidFill>
                  <a:srgbClr val="7030A0"/>
                </a:solidFill>
                <a:effectLst/>
                <a:uLnTx/>
                <a:uFillTx/>
                <a:latin typeface="Calibri" panose="020F0502020204030204"/>
                <a:ea typeface="+mn-ea"/>
                <a:cs typeface="+mn-cs"/>
              </a:rPr>
              <a:t>ar</a:t>
            </a:r>
            <a:r>
              <a:rPr lang="en-GB" dirty="0">
                <a:solidFill>
                  <a:srgbClr val="7030A0"/>
                </a:solidFill>
                <a:latin typeface="Calibri" panose="020F0502020204030204"/>
              </a:rPr>
              <a:t>e different.</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96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D26208-12E9-48E0-8488-D8C9993900C8}"/>
              </a:ext>
            </a:extLst>
          </p:cNvPr>
          <p:cNvPicPr>
            <a:picLocks noChangeAspect="1"/>
          </p:cNvPicPr>
          <p:nvPr/>
        </p:nvPicPr>
        <p:blipFill rotWithShape="1">
          <a:blip r:embed="rId2"/>
          <a:srcRect b="50000"/>
          <a:stretch/>
        </p:blipFill>
        <p:spPr>
          <a:xfrm>
            <a:off x="544307" y="510552"/>
            <a:ext cx="2597121" cy="1216258"/>
          </a:xfrm>
          <a:prstGeom prst="rect">
            <a:avLst/>
          </a:prstGeom>
        </p:spPr>
      </p:pic>
      <p:sp>
        <p:nvSpPr>
          <p:cNvPr id="12" name="TextBox 11">
            <a:extLst>
              <a:ext uri="{FF2B5EF4-FFF2-40B4-BE49-F238E27FC236}">
                <a16:creationId xmlns:a16="http://schemas.microsoft.com/office/drawing/2014/main" id="{17FAF338-84CB-4263-BC68-F04FE1A2DD55}"/>
              </a:ext>
            </a:extLst>
          </p:cNvPr>
          <p:cNvSpPr txBox="1"/>
          <p:nvPr/>
        </p:nvSpPr>
        <p:spPr>
          <a:xfrm>
            <a:off x="141262" y="1748021"/>
            <a:ext cx="9706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Positive</a:t>
            </a:r>
          </a:p>
        </p:txBody>
      </p:sp>
      <p:sp>
        <p:nvSpPr>
          <p:cNvPr id="13" name="TextBox 12">
            <a:extLst>
              <a:ext uri="{FF2B5EF4-FFF2-40B4-BE49-F238E27FC236}">
                <a16:creationId xmlns:a16="http://schemas.microsoft.com/office/drawing/2014/main" id="{0170E3F3-77F8-471A-A44D-C9237FF9C5DA}"/>
              </a:ext>
            </a:extLst>
          </p:cNvPr>
          <p:cNvSpPr txBox="1"/>
          <p:nvPr/>
        </p:nvSpPr>
        <p:spPr>
          <a:xfrm>
            <a:off x="2324685" y="1744449"/>
            <a:ext cx="1198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Negative</a:t>
            </a:r>
          </a:p>
        </p:txBody>
      </p:sp>
      <p:pic>
        <p:nvPicPr>
          <p:cNvPr id="14" name="Picture 13">
            <a:extLst>
              <a:ext uri="{FF2B5EF4-FFF2-40B4-BE49-F238E27FC236}">
                <a16:creationId xmlns:a16="http://schemas.microsoft.com/office/drawing/2014/main" id="{442F9F8A-8C28-4ADD-86A8-E361F1B14A5C}"/>
              </a:ext>
            </a:extLst>
          </p:cNvPr>
          <p:cNvPicPr>
            <a:picLocks noChangeAspect="1"/>
          </p:cNvPicPr>
          <p:nvPr/>
        </p:nvPicPr>
        <p:blipFill rotWithShape="1">
          <a:blip r:embed="rId2"/>
          <a:srcRect b="50000"/>
          <a:stretch/>
        </p:blipFill>
        <p:spPr>
          <a:xfrm>
            <a:off x="3522784" y="510552"/>
            <a:ext cx="2597121" cy="1216258"/>
          </a:xfrm>
          <a:prstGeom prst="rect">
            <a:avLst/>
          </a:prstGeom>
        </p:spPr>
      </p:pic>
      <p:sp>
        <p:nvSpPr>
          <p:cNvPr id="15" name="TextBox 14">
            <a:extLst>
              <a:ext uri="{FF2B5EF4-FFF2-40B4-BE49-F238E27FC236}">
                <a16:creationId xmlns:a16="http://schemas.microsoft.com/office/drawing/2014/main" id="{E6FA2CF8-B9DA-40FF-8D95-95D8D3254149}"/>
              </a:ext>
            </a:extLst>
          </p:cNvPr>
          <p:cNvSpPr txBox="1"/>
          <p:nvPr/>
        </p:nvSpPr>
        <p:spPr>
          <a:xfrm>
            <a:off x="3383509" y="1726810"/>
            <a:ext cx="9706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One-sided</a:t>
            </a:r>
          </a:p>
        </p:txBody>
      </p:sp>
      <p:sp>
        <p:nvSpPr>
          <p:cNvPr id="16" name="TextBox 15">
            <a:extLst>
              <a:ext uri="{FF2B5EF4-FFF2-40B4-BE49-F238E27FC236}">
                <a16:creationId xmlns:a16="http://schemas.microsoft.com/office/drawing/2014/main" id="{C5D7EFB1-9869-4D86-8BC0-632136E83CEA}"/>
              </a:ext>
            </a:extLst>
          </p:cNvPr>
          <p:cNvSpPr txBox="1"/>
          <p:nvPr/>
        </p:nvSpPr>
        <p:spPr>
          <a:xfrm>
            <a:off x="5260558" y="1755001"/>
            <a:ext cx="10699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a:t>
            </a:r>
          </a:p>
        </p:txBody>
      </p:sp>
      <p:pic>
        <p:nvPicPr>
          <p:cNvPr id="17" name="Picture 16">
            <a:extLst>
              <a:ext uri="{FF2B5EF4-FFF2-40B4-BE49-F238E27FC236}">
                <a16:creationId xmlns:a16="http://schemas.microsoft.com/office/drawing/2014/main" id="{1AA2E389-8611-463C-8396-31703A91367A}"/>
              </a:ext>
            </a:extLst>
          </p:cNvPr>
          <p:cNvPicPr>
            <a:picLocks noChangeAspect="1"/>
          </p:cNvPicPr>
          <p:nvPr/>
        </p:nvPicPr>
        <p:blipFill rotWithShape="1">
          <a:blip r:embed="rId2"/>
          <a:srcRect b="50000"/>
          <a:stretch/>
        </p:blipFill>
        <p:spPr>
          <a:xfrm>
            <a:off x="6405084" y="510552"/>
            <a:ext cx="2597121" cy="1216258"/>
          </a:xfrm>
          <a:prstGeom prst="rect">
            <a:avLst/>
          </a:prstGeom>
        </p:spPr>
      </p:pic>
      <p:sp>
        <p:nvSpPr>
          <p:cNvPr id="18" name="TextBox 17">
            <a:extLst>
              <a:ext uri="{FF2B5EF4-FFF2-40B4-BE49-F238E27FC236}">
                <a16:creationId xmlns:a16="http://schemas.microsoft.com/office/drawing/2014/main" id="{85BC3A29-6324-4D2A-9113-0D4A2CCBA7CE}"/>
              </a:ext>
            </a:extLst>
          </p:cNvPr>
          <p:cNvSpPr txBox="1"/>
          <p:nvPr/>
        </p:nvSpPr>
        <p:spPr>
          <a:xfrm>
            <a:off x="6227530" y="1726810"/>
            <a:ext cx="12011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Persuasive</a:t>
            </a:r>
          </a:p>
        </p:txBody>
      </p:sp>
      <p:sp>
        <p:nvSpPr>
          <p:cNvPr id="19" name="TextBox 18">
            <a:extLst>
              <a:ext uri="{FF2B5EF4-FFF2-40B4-BE49-F238E27FC236}">
                <a16:creationId xmlns:a16="http://schemas.microsoft.com/office/drawing/2014/main" id="{11069F68-78A7-44D1-8160-0CCD97BD8448}"/>
              </a:ext>
            </a:extLst>
          </p:cNvPr>
          <p:cNvSpPr txBox="1"/>
          <p:nvPr/>
        </p:nvSpPr>
        <p:spPr>
          <a:xfrm>
            <a:off x="7891975" y="1726810"/>
            <a:ext cx="1341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Informative</a:t>
            </a:r>
          </a:p>
        </p:txBody>
      </p:sp>
      <p:pic>
        <p:nvPicPr>
          <p:cNvPr id="20" name="Picture 19">
            <a:extLst>
              <a:ext uri="{FF2B5EF4-FFF2-40B4-BE49-F238E27FC236}">
                <a16:creationId xmlns:a16="http://schemas.microsoft.com/office/drawing/2014/main" id="{FE8202BC-D603-4B00-838A-F27292A173E7}"/>
              </a:ext>
            </a:extLst>
          </p:cNvPr>
          <p:cNvPicPr>
            <a:picLocks noChangeAspect="1"/>
          </p:cNvPicPr>
          <p:nvPr/>
        </p:nvPicPr>
        <p:blipFill rotWithShape="1">
          <a:blip r:embed="rId2"/>
          <a:srcRect b="50000"/>
          <a:stretch/>
        </p:blipFill>
        <p:spPr>
          <a:xfrm>
            <a:off x="555367" y="2212742"/>
            <a:ext cx="2597121" cy="1216258"/>
          </a:xfrm>
          <a:prstGeom prst="rect">
            <a:avLst/>
          </a:prstGeom>
        </p:spPr>
      </p:pic>
      <p:sp>
        <p:nvSpPr>
          <p:cNvPr id="21" name="TextBox 20">
            <a:extLst>
              <a:ext uri="{FF2B5EF4-FFF2-40B4-BE49-F238E27FC236}">
                <a16:creationId xmlns:a16="http://schemas.microsoft.com/office/drawing/2014/main" id="{391E3533-C2FC-423C-9D19-C194D8DB19E4}"/>
              </a:ext>
            </a:extLst>
          </p:cNvPr>
          <p:cNvSpPr txBox="1"/>
          <p:nvPr/>
        </p:nvSpPr>
        <p:spPr>
          <a:xfrm>
            <a:off x="377813" y="3429000"/>
            <a:ext cx="12011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Single viewpoint</a:t>
            </a:r>
          </a:p>
        </p:txBody>
      </p:sp>
      <p:sp>
        <p:nvSpPr>
          <p:cNvPr id="22" name="TextBox 21">
            <a:extLst>
              <a:ext uri="{FF2B5EF4-FFF2-40B4-BE49-F238E27FC236}">
                <a16:creationId xmlns:a16="http://schemas.microsoft.com/office/drawing/2014/main" id="{04EA5887-1506-43D7-8508-38804E18C96F}"/>
              </a:ext>
            </a:extLst>
          </p:cNvPr>
          <p:cNvSpPr txBox="1"/>
          <p:nvPr/>
        </p:nvSpPr>
        <p:spPr>
          <a:xfrm>
            <a:off x="2042258" y="3429000"/>
            <a:ext cx="14805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perspectives</a:t>
            </a:r>
          </a:p>
        </p:txBody>
      </p:sp>
      <p:graphicFrame>
        <p:nvGraphicFramePr>
          <p:cNvPr id="23" name="Table 23">
            <a:extLst>
              <a:ext uri="{FF2B5EF4-FFF2-40B4-BE49-F238E27FC236}">
                <a16:creationId xmlns:a16="http://schemas.microsoft.com/office/drawing/2014/main" id="{57AB56DB-11A7-4243-9F9B-80E6BF4C631E}"/>
              </a:ext>
            </a:extLst>
          </p:cNvPr>
          <p:cNvGraphicFramePr>
            <a:graphicFrameLocks noGrp="1"/>
          </p:cNvGraphicFramePr>
          <p:nvPr>
            <p:extLst>
              <p:ext uri="{D42A27DB-BD31-4B8C-83A1-F6EECF244321}">
                <p14:modId xmlns:p14="http://schemas.microsoft.com/office/powerpoint/2010/main" val="827955832"/>
              </p:ext>
            </p:extLst>
          </p:nvPr>
        </p:nvGraphicFramePr>
        <p:xfrm>
          <a:off x="5260558" y="2566571"/>
          <a:ext cx="3682368" cy="353266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27456">
                  <a:extLst>
                    <a:ext uri="{9D8B030D-6E8A-4147-A177-3AD203B41FA5}">
                      <a16:colId xmlns:a16="http://schemas.microsoft.com/office/drawing/2014/main" val="2411303888"/>
                    </a:ext>
                  </a:extLst>
                </a:gridCol>
                <a:gridCol w="1227456">
                  <a:extLst>
                    <a:ext uri="{9D8B030D-6E8A-4147-A177-3AD203B41FA5}">
                      <a16:colId xmlns:a16="http://schemas.microsoft.com/office/drawing/2014/main" val="313948603"/>
                    </a:ext>
                  </a:extLst>
                </a:gridCol>
                <a:gridCol w="1227456">
                  <a:extLst>
                    <a:ext uri="{9D8B030D-6E8A-4147-A177-3AD203B41FA5}">
                      <a16:colId xmlns:a16="http://schemas.microsoft.com/office/drawing/2014/main" val="424821562"/>
                    </a:ext>
                  </a:extLst>
                </a:gridCol>
              </a:tblGrid>
              <a:tr h="535252">
                <a:tc>
                  <a:txBody>
                    <a:bodyPr/>
                    <a:lstStyle/>
                    <a:p>
                      <a:r>
                        <a:rPr lang="en-GB" sz="1200" dirty="0"/>
                        <a:t>Language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Source A (Farrell)</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B (Wilde)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861596775"/>
                  </a:ext>
                </a:extLst>
              </a:tr>
              <a:tr h="321151">
                <a:tc>
                  <a:txBody>
                    <a:bodyPr/>
                    <a:lstStyle/>
                    <a:p>
                      <a:r>
                        <a:rPr lang="en-GB" sz="1200" dirty="0"/>
                        <a:t>Adjectives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6085135"/>
                  </a:ext>
                </a:extLst>
              </a:tr>
              <a:tr h="321151">
                <a:tc>
                  <a:txBody>
                    <a:bodyPr/>
                    <a:lstStyle/>
                    <a:p>
                      <a:r>
                        <a:rPr lang="en-GB" sz="1200" dirty="0"/>
                        <a:t>Facts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3307214"/>
                  </a:ext>
                </a:extLst>
              </a:tr>
              <a:tr h="321151">
                <a:tc>
                  <a:txBody>
                    <a:bodyPr/>
                    <a:lstStyle/>
                    <a:p>
                      <a:r>
                        <a:rPr lang="en-GB" sz="1200" dirty="0"/>
                        <a:t>Opinions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8433404"/>
                  </a:ext>
                </a:extLst>
              </a:tr>
              <a:tr h="535252">
                <a:tc>
                  <a:txBody>
                    <a:bodyPr/>
                    <a:lstStyle/>
                    <a:p>
                      <a:r>
                        <a:rPr lang="en-GB" sz="1200" dirty="0"/>
                        <a:t>Rhetorical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5868606"/>
                  </a:ext>
                </a:extLst>
              </a:tr>
              <a:tr h="321151">
                <a:tc>
                  <a:txBody>
                    <a:bodyPr/>
                    <a:lstStyle/>
                    <a:p>
                      <a:r>
                        <a:rPr lang="en-GB" sz="1200" dirty="0"/>
                        <a:t>Repetition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7385109"/>
                  </a:ext>
                </a:extLst>
              </a:tr>
              <a:tr h="535252">
                <a:tc>
                  <a:txBody>
                    <a:bodyPr/>
                    <a:lstStyle/>
                    <a:p>
                      <a:r>
                        <a:rPr lang="en-GB" sz="1200" dirty="0"/>
                        <a:t>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28700777"/>
                  </a:ext>
                </a:extLst>
              </a:tr>
              <a:tr h="321151">
                <a:tc>
                  <a:txBody>
                    <a:bodyPr/>
                    <a:lstStyle/>
                    <a:p>
                      <a:r>
                        <a:rPr lang="en-GB" sz="1200" dirty="0"/>
                        <a:t>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1870137"/>
                  </a:ext>
                </a:extLst>
              </a:tr>
              <a:tr h="321151">
                <a:tc>
                  <a:txBody>
                    <a:bodyPr/>
                    <a:lstStyle/>
                    <a:p>
                      <a:r>
                        <a:rPr lang="en-GB" sz="1200" dirty="0"/>
                        <a:t>Triplets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89757392"/>
                  </a:ext>
                </a:extLst>
              </a:tr>
            </a:tbl>
          </a:graphicData>
        </a:graphic>
      </p:graphicFrame>
      <p:pic>
        <p:nvPicPr>
          <p:cNvPr id="1026" name="Picture 2" descr="Check Mark, Tick Mark, Check, Correct, Ok, Yes, Green">
            <a:extLst>
              <a:ext uri="{FF2B5EF4-FFF2-40B4-BE49-F238E27FC236}">
                <a16:creationId xmlns:a16="http://schemas.microsoft.com/office/drawing/2014/main" id="{A8C51FCC-954E-49E4-AC27-3188ECD22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965" y="2224602"/>
            <a:ext cx="607035" cy="59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le, Balance, Weight, Measure, Compare, Equal">
            <a:extLst>
              <a:ext uri="{FF2B5EF4-FFF2-40B4-BE49-F238E27FC236}">
                <a16:creationId xmlns:a16="http://schemas.microsoft.com/office/drawing/2014/main" id="{E8F5E681-CEDC-47A2-B701-ECC8F2D2D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891" y="2575754"/>
            <a:ext cx="1522635" cy="13385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38E66FC-E325-4B98-B815-5DAF35002CAF}"/>
              </a:ext>
            </a:extLst>
          </p:cNvPr>
          <p:cNvSpPr txBox="1"/>
          <p:nvPr/>
        </p:nvSpPr>
        <p:spPr>
          <a:xfrm>
            <a:off x="372928" y="4096608"/>
            <a:ext cx="4681671" cy="269304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mn-cs"/>
              </a:rPr>
              <a:t>Wilde’s tone is predominantly negative; he talks about the terror of the child, how the magistrates ignore the child’s plight, the conditions the child lives in and why all this is wrong. In contrast, Farrell’s tone is mostly neutral, where he offers different perspectives on the positives and negatives of prison life, although he does suggest there are still issues about how the UK uses imprisonment to punish and reform.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mn-cs"/>
              </a:rPr>
              <a:t>Wilde presents mostly his own opinions and ideas, as well as include the views of the child and the magistrates and judges. Farrell offers different perspectives from prisoners with contrasting views but does offer some of his opinions on conditions in the prison.</a:t>
            </a:r>
          </a:p>
        </p:txBody>
      </p:sp>
      <p:cxnSp>
        <p:nvCxnSpPr>
          <p:cNvPr id="3" name="Straight Arrow Connector 2">
            <a:extLst>
              <a:ext uri="{FF2B5EF4-FFF2-40B4-BE49-F238E27FC236}">
                <a16:creationId xmlns:a16="http://schemas.microsoft.com/office/drawing/2014/main" id="{81CD1E1C-813C-4627-9E89-FFA59304C90B}"/>
              </a:ext>
            </a:extLst>
          </p:cNvPr>
          <p:cNvCxnSpPr>
            <a:stCxn id="11" idx="2"/>
          </p:cNvCxnSpPr>
          <p:nvPr/>
        </p:nvCxnSpPr>
        <p:spPr>
          <a:xfrm flipV="1">
            <a:off x="1842868" y="1575582"/>
            <a:ext cx="1298560" cy="15122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FF4A41-8B90-4E7C-B929-0DF881EC2D57}"/>
              </a:ext>
            </a:extLst>
          </p:cNvPr>
          <p:cNvCxnSpPr>
            <a:cxnSpLocks/>
          </p:cNvCxnSpPr>
          <p:nvPr/>
        </p:nvCxnSpPr>
        <p:spPr>
          <a:xfrm flipV="1">
            <a:off x="1853928" y="625642"/>
            <a:ext cx="470757" cy="1097275"/>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ECBAE6-787B-4D8B-AFB7-9BC93C32BA5F}"/>
              </a:ext>
            </a:extLst>
          </p:cNvPr>
          <p:cNvSpPr txBox="1"/>
          <p:nvPr/>
        </p:nvSpPr>
        <p:spPr>
          <a:xfrm>
            <a:off x="2503208" y="411813"/>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6" name="TextBox 25">
            <a:extLst>
              <a:ext uri="{FF2B5EF4-FFF2-40B4-BE49-F238E27FC236}">
                <a16:creationId xmlns:a16="http://schemas.microsoft.com/office/drawing/2014/main" id="{5B0CFF0B-8906-4F8E-BBD8-244857FC2D04}"/>
              </a:ext>
            </a:extLst>
          </p:cNvPr>
          <p:cNvSpPr txBox="1"/>
          <p:nvPr/>
        </p:nvSpPr>
        <p:spPr>
          <a:xfrm>
            <a:off x="3063068" y="1406959"/>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cxnSp>
        <p:nvCxnSpPr>
          <p:cNvPr id="27" name="Straight Arrow Connector 26">
            <a:extLst>
              <a:ext uri="{FF2B5EF4-FFF2-40B4-BE49-F238E27FC236}">
                <a16:creationId xmlns:a16="http://schemas.microsoft.com/office/drawing/2014/main" id="{E11964AB-616B-4090-BF26-ABF8A9235A87}"/>
              </a:ext>
            </a:extLst>
          </p:cNvPr>
          <p:cNvCxnSpPr>
            <a:cxnSpLocks/>
          </p:cNvCxnSpPr>
          <p:nvPr/>
        </p:nvCxnSpPr>
        <p:spPr>
          <a:xfrm flipH="1" flipV="1">
            <a:off x="3522784" y="1634333"/>
            <a:ext cx="1266543" cy="7068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3A2CBA-1D79-42F8-991A-16EE462733BA}"/>
              </a:ext>
            </a:extLst>
          </p:cNvPr>
          <p:cNvCxnSpPr>
            <a:cxnSpLocks/>
          </p:cNvCxnSpPr>
          <p:nvPr/>
        </p:nvCxnSpPr>
        <p:spPr>
          <a:xfrm flipV="1">
            <a:off x="4800387" y="1622521"/>
            <a:ext cx="1318712" cy="78606"/>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F654BB-A767-4AC6-8100-6D6B517F10DE}"/>
              </a:ext>
            </a:extLst>
          </p:cNvPr>
          <p:cNvCxnSpPr>
            <a:cxnSpLocks/>
            <a:stCxn id="17" idx="2"/>
          </p:cNvCxnSpPr>
          <p:nvPr/>
        </p:nvCxnSpPr>
        <p:spPr>
          <a:xfrm flipH="1" flipV="1">
            <a:off x="6404278" y="1575582"/>
            <a:ext cx="1299367" cy="151228"/>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2EBA632-8590-4FDC-9833-402603ECA6A7}"/>
              </a:ext>
            </a:extLst>
          </p:cNvPr>
          <p:cNvCxnSpPr>
            <a:cxnSpLocks/>
          </p:cNvCxnSpPr>
          <p:nvPr/>
        </p:nvCxnSpPr>
        <p:spPr>
          <a:xfrm flipV="1">
            <a:off x="7617017" y="914400"/>
            <a:ext cx="982676" cy="806329"/>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84E571-67CF-4F78-97E9-5CF58DAAEA5E}"/>
              </a:ext>
            </a:extLst>
          </p:cNvPr>
          <p:cNvCxnSpPr>
            <a:cxnSpLocks/>
            <a:stCxn id="20" idx="2"/>
          </p:cNvCxnSpPr>
          <p:nvPr/>
        </p:nvCxnSpPr>
        <p:spPr>
          <a:xfrm flipV="1">
            <a:off x="1853928" y="2334129"/>
            <a:ext cx="470757" cy="1094871"/>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59F113-7BBF-4043-AEC4-4B5B739A104B}"/>
              </a:ext>
            </a:extLst>
          </p:cNvPr>
          <p:cNvCxnSpPr>
            <a:cxnSpLocks/>
          </p:cNvCxnSpPr>
          <p:nvPr/>
        </p:nvCxnSpPr>
        <p:spPr>
          <a:xfrm flipV="1">
            <a:off x="1850262" y="2503746"/>
            <a:ext cx="694438" cy="903977"/>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Check Mark, Tick Mark, Check, Correct, Ok, Yes, Green">
            <a:extLst>
              <a:ext uri="{FF2B5EF4-FFF2-40B4-BE49-F238E27FC236}">
                <a16:creationId xmlns:a16="http://schemas.microsoft.com/office/drawing/2014/main" id="{12C971D5-D27B-48CC-BBAD-185E0F379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546" y="3174934"/>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Tick Mark, Check, Correct, Ok, Yes, Green">
            <a:extLst>
              <a:ext uri="{FF2B5EF4-FFF2-40B4-BE49-F238E27FC236}">
                <a16:creationId xmlns:a16="http://schemas.microsoft.com/office/drawing/2014/main" id="{98D0C8C4-7747-4F02-9EA8-9C95773F6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174933"/>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Tick Mark, Check, Correct, Ok, Yes, Green">
            <a:extLst>
              <a:ext uri="{FF2B5EF4-FFF2-40B4-BE49-F238E27FC236}">
                <a16:creationId xmlns:a16="http://schemas.microsoft.com/office/drawing/2014/main" id="{73CE1876-435E-40FA-8BE5-1277CF32F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557" y="3460829"/>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Tick Mark, Check, Correct, Ok, Yes, Green">
            <a:extLst>
              <a:ext uri="{FF2B5EF4-FFF2-40B4-BE49-F238E27FC236}">
                <a16:creationId xmlns:a16="http://schemas.microsoft.com/office/drawing/2014/main" id="{0CB1BFA7-EE99-47AC-969D-FEDE2CA83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479615"/>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Tick Mark, Check, Correct, Ok, Yes, Green">
            <a:extLst>
              <a:ext uri="{FF2B5EF4-FFF2-40B4-BE49-F238E27FC236}">
                <a16:creationId xmlns:a16="http://schemas.microsoft.com/office/drawing/2014/main" id="{229A49E0-49F2-4C69-A3A1-090CA118F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972" y="3802798"/>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heck Mark, Tick Mark, Check, Correct, Ok, Yes, Green">
            <a:extLst>
              <a:ext uri="{FF2B5EF4-FFF2-40B4-BE49-F238E27FC236}">
                <a16:creationId xmlns:a16="http://schemas.microsoft.com/office/drawing/2014/main" id="{CB14803A-C5C3-4F59-981C-3ADBADAC3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3784297"/>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heck Mark, Tick Mark, Check, Correct, Ok, Yes, Green">
            <a:extLst>
              <a:ext uri="{FF2B5EF4-FFF2-40B4-BE49-F238E27FC236}">
                <a16:creationId xmlns:a16="http://schemas.microsoft.com/office/drawing/2014/main" id="{5CEA24FD-B8B5-44F2-89B5-94626CE37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115" y="4637083"/>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heck Mark, Tick Mark, Check, Correct, Ok, Yes, Green">
            <a:extLst>
              <a:ext uri="{FF2B5EF4-FFF2-40B4-BE49-F238E27FC236}">
                <a16:creationId xmlns:a16="http://schemas.microsoft.com/office/drawing/2014/main" id="{00C6BA45-AAF3-4068-910C-F9B37DA6D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963" y="5095446"/>
            <a:ext cx="236992" cy="232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853656-D680-01B0-8117-12881FD40EEC}"/>
              </a:ext>
            </a:extLst>
          </p:cNvPr>
          <p:cNvSpPr txBox="1"/>
          <p:nvPr/>
        </p:nvSpPr>
        <p:spPr>
          <a:xfrm>
            <a:off x="6001766" y="1202641"/>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 name="TextBox 6">
            <a:extLst>
              <a:ext uri="{FF2B5EF4-FFF2-40B4-BE49-F238E27FC236}">
                <a16:creationId xmlns:a16="http://schemas.microsoft.com/office/drawing/2014/main" id="{8D0098C5-C3C1-3275-CD56-F31E8F208D2D}"/>
              </a:ext>
            </a:extLst>
          </p:cNvPr>
          <p:cNvSpPr txBox="1"/>
          <p:nvPr/>
        </p:nvSpPr>
        <p:spPr>
          <a:xfrm>
            <a:off x="3300672" y="1236491"/>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 name="TextBox 7">
            <a:extLst>
              <a:ext uri="{FF2B5EF4-FFF2-40B4-BE49-F238E27FC236}">
                <a16:creationId xmlns:a16="http://schemas.microsoft.com/office/drawing/2014/main" id="{52F55E80-5CC7-3259-2E6A-069EF7A8CA32}"/>
              </a:ext>
            </a:extLst>
          </p:cNvPr>
          <p:cNvSpPr txBox="1"/>
          <p:nvPr/>
        </p:nvSpPr>
        <p:spPr>
          <a:xfrm>
            <a:off x="8630785" y="625642"/>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 name="TextBox 8">
            <a:extLst>
              <a:ext uri="{FF2B5EF4-FFF2-40B4-BE49-F238E27FC236}">
                <a16:creationId xmlns:a16="http://schemas.microsoft.com/office/drawing/2014/main" id="{A4AFC3EC-2D47-02D5-C76C-A5094F445C46}"/>
              </a:ext>
            </a:extLst>
          </p:cNvPr>
          <p:cNvSpPr txBox="1"/>
          <p:nvPr/>
        </p:nvSpPr>
        <p:spPr>
          <a:xfrm>
            <a:off x="2298009" y="2078253"/>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0" name="TextBox 9">
            <a:extLst>
              <a:ext uri="{FF2B5EF4-FFF2-40B4-BE49-F238E27FC236}">
                <a16:creationId xmlns:a16="http://schemas.microsoft.com/office/drawing/2014/main" id="{D2FFA1DB-9F6B-9A9E-F75B-B3AEA6E9EB79}"/>
              </a:ext>
            </a:extLst>
          </p:cNvPr>
          <p:cNvSpPr txBox="1"/>
          <p:nvPr/>
        </p:nvSpPr>
        <p:spPr>
          <a:xfrm>
            <a:off x="2570857" y="2209752"/>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pic>
        <p:nvPicPr>
          <p:cNvPr id="29" name="Picture 2" descr="Check Mark, Tick Mark, Check, Correct, Ok, Yes, Green">
            <a:extLst>
              <a:ext uri="{FF2B5EF4-FFF2-40B4-BE49-F238E27FC236}">
                <a16:creationId xmlns:a16="http://schemas.microsoft.com/office/drawing/2014/main" id="{C70047F8-7352-BBBB-4542-62462AA84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173" y="5506709"/>
            <a:ext cx="236992" cy="2327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197E0D3-E0FC-8B32-8CE5-E4CEF0E18855}"/>
              </a:ext>
            </a:extLst>
          </p:cNvPr>
          <p:cNvSpPr txBox="1"/>
          <p:nvPr/>
        </p:nvSpPr>
        <p:spPr>
          <a:xfrm>
            <a:off x="6205449" y="1198086"/>
            <a:ext cx="3354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pic>
        <p:nvPicPr>
          <p:cNvPr id="34" name="Picture 2" descr="Check Mark, Tick Mark, Check, Correct, Ok, Yes, Green">
            <a:extLst>
              <a:ext uri="{FF2B5EF4-FFF2-40B4-BE49-F238E27FC236}">
                <a16:creationId xmlns:a16="http://schemas.microsoft.com/office/drawing/2014/main" id="{A742E1BA-9DC1-338E-139C-E33FC61F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11" y="5049629"/>
            <a:ext cx="236992" cy="2327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heck Mark, Tick Mark, Check, Correct, Ok, Yes, Green">
            <a:extLst>
              <a:ext uri="{FF2B5EF4-FFF2-40B4-BE49-F238E27FC236}">
                <a16:creationId xmlns:a16="http://schemas.microsoft.com/office/drawing/2014/main" id="{A7B45C65-7283-7895-03DD-9AAC563E0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61" y="5847394"/>
            <a:ext cx="236992" cy="23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1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F548-607B-FFF1-4732-5C6B5472813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Q2 involves writing a </a:t>
            </a:r>
            <a:r>
              <a:rPr lang="en-US" b="1" dirty="0"/>
              <a:t>summary</a:t>
            </a:r>
            <a:endParaRPr lang="en-GB" dirty="0"/>
          </a:p>
        </p:txBody>
      </p:sp>
      <p:sp>
        <p:nvSpPr>
          <p:cNvPr id="3" name="Content Placeholder 2">
            <a:extLst>
              <a:ext uri="{FF2B5EF4-FFF2-40B4-BE49-F238E27FC236}">
                <a16:creationId xmlns:a16="http://schemas.microsoft.com/office/drawing/2014/main" id="{0980113D-0975-2ED6-5D5D-FE701B738BA5}"/>
              </a:ext>
            </a:extLst>
          </p:cNvPr>
          <p:cNvSpPr>
            <a:spLocks noGrp="1"/>
          </p:cNvSpPr>
          <p:nvPr>
            <p:ph idx="1"/>
          </p:nvPr>
        </p:nvSpPr>
        <p:spPr>
          <a:xfrm>
            <a:off x="628650" y="1825625"/>
            <a:ext cx="7886700" cy="16033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need to refer to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Source A and Source B</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writers in Source A and Source B have spent time in different types of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can you </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infer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about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differences between the prisons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lang="en-GB" dirty="0"/>
          </a:p>
        </p:txBody>
      </p:sp>
      <p:sp>
        <p:nvSpPr>
          <p:cNvPr id="4" name="Rectangle: Rounded Corners 3">
            <a:extLst>
              <a:ext uri="{FF2B5EF4-FFF2-40B4-BE49-F238E27FC236}">
                <a16:creationId xmlns:a16="http://schemas.microsoft.com/office/drawing/2014/main" id="{280C09DE-AB6D-C2F2-0EE6-48BF5D97BF8F}"/>
              </a:ext>
            </a:extLst>
          </p:cNvPr>
          <p:cNvSpPr/>
          <p:nvPr/>
        </p:nvSpPr>
        <p:spPr>
          <a:xfrm>
            <a:off x="1879712" y="5256944"/>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68E7D9AF-B177-F675-133B-B39A2318A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638" y="5448448"/>
            <a:ext cx="694403" cy="682200"/>
          </a:xfrm>
          <a:prstGeom prst="rect">
            <a:avLst/>
          </a:prstGeom>
        </p:spPr>
      </p:pic>
      <p:sp>
        <p:nvSpPr>
          <p:cNvPr id="6" name="TextBox 5">
            <a:extLst>
              <a:ext uri="{FF2B5EF4-FFF2-40B4-BE49-F238E27FC236}">
                <a16:creationId xmlns:a16="http://schemas.microsoft.com/office/drawing/2014/main" id="{F328EDBC-96E4-3D9F-A910-0E5F2F42116F}"/>
              </a:ext>
            </a:extLst>
          </p:cNvPr>
          <p:cNvSpPr txBox="1"/>
          <p:nvPr/>
        </p:nvSpPr>
        <p:spPr>
          <a:xfrm>
            <a:off x="2019137" y="6149162"/>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76475572-BE4F-A727-1571-9EC22B180E86}"/>
              </a:ext>
            </a:extLst>
          </p:cNvPr>
          <p:cNvSpPr/>
          <p:nvPr/>
        </p:nvSpPr>
        <p:spPr>
          <a:xfrm>
            <a:off x="3225226" y="525218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787DF98E-4451-C185-A9CB-610B9F736724}"/>
              </a:ext>
            </a:extLst>
          </p:cNvPr>
          <p:cNvSpPr txBox="1"/>
          <p:nvPr/>
        </p:nvSpPr>
        <p:spPr>
          <a:xfrm>
            <a:off x="3202184" y="5962635"/>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7078958A-AC31-A754-1293-AC767D1BDF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797" y="5348617"/>
            <a:ext cx="1068172" cy="797844"/>
          </a:xfrm>
          <a:prstGeom prst="rect">
            <a:avLst/>
          </a:prstGeom>
        </p:spPr>
      </p:pic>
      <p:sp>
        <p:nvSpPr>
          <p:cNvPr id="10" name="Rectangle: Rounded Corners 9">
            <a:extLst>
              <a:ext uri="{FF2B5EF4-FFF2-40B4-BE49-F238E27FC236}">
                <a16:creationId xmlns:a16="http://schemas.microsoft.com/office/drawing/2014/main" id="{A1AA0D2A-B2C8-B7C5-BAD2-C7B7BACF6FC1}"/>
              </a:ext>
            </a:extLst>
          </p:cNvPr>
          <p:cNvSpPr/>
          <p:nvPr/>
        </p:nvSpPr>
        <p:spPr>
          <a:xfrm>
            <a:off x="4577937" y="525444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B5E4C503-1FE0-6774-B600-714042EF8929}"/>
              </a:ext>
            </a:extLst>
          </p:cNvPr>
          <p:cNvSpPr txBox="1"/>
          <p:nvPr/>
        </p:nvSpPr>
        <p:spPr>
          <a:xfrm>
            <a:off x="4596026" y="6150664"/>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26B4E81B-337E-8631-6234-4C94CDC9BD12}"/>
              </a:ext>
            </a:extLst>
          </p:cNvPr>
          <p:cNvSpPr/>
          <p:nvPr/>
        </p:nvSpPr>
        <p:spPr>
          <a:xfrm>
            <a:off x="5935470" y="526132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60064C9C-7250-ADB9-EAE3-C1A8B396E023}"/>
              </a:ext>
            </a:extLst>
          </p:cNvPr>
          <p:cNvSpPr txBox="1"/>
          <p:nvPr/>
        </p:nvSpPr>
        <p:spPr>
          <a:xfrm>
            <a:off x="5870141" y="615754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4" name="Graphic 13">
            <a:extLst>
              <a:ext uri="{FF2B5EF4-FFF2-40B4-BE49-F238E27FC236}">
                <a16:creationId xmlns:a16="http://schemas.microsoft.com/office/drawing/2014/main" id="{36C3676F-3D14-976E-D74B-C2134041D8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471" y="5491521"/>
            <a:ext cx="1214305" cy="719904"/>
          </a:xfrm>
          <a:prstGeom prst="rect">
            <a:avLst/>
          </a:prstGeom>
        </p:spPr>
      </p:pic>
      <p:pic>
        <p:nvPicPr>
          <p:cNvPr id="15" name="Picture 14" descr="A cartoon of a hand squeezing a piece of food&#10;&#10;AI-generated content may be incorrect.">
            <a:extLst>
              <a:ext uri="{FF2B5EF4-FFF2-40B4-BE49-F238E27FC236}">
                <a16:creationId xmlns:a16="http://schemas.microsoft.com/office/drawing/2014/main" id="{48F35EAF-B55C-B91F-C2E8-5AEAC51D1811}"/>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4676342" y="5385926"/>
            <a:ext cx="1013012" cy="744722"/>
          </a:xfrm>
          <a:prstGeom prst="rect">
            <a:avLst/>
          </a:prstGeom>
        </p:spPr>
      </p:pic>
      <p:sp>
        <p:nvSpPr>
          <p:cNvPr id="16" name="TextBox 15">
            <a:extLst>
              <a:ext uri="{FF2B5EF4-FFF2-40B4-BE49-F238E27FC236}">
                <a16:creationId xmlns:a16="http://schemas.microsoft.com/office/drawing/2014/main" id="{67308757-F46C-EBF8-1E88-C4DAD493F827}"/>
              </a:ext>
            </a:extLst>
          </p:cNvPr>
          <p:cNvSpPr txBox="1"/>
          <p:nvPr/>
        </p:nvSpPr>
        <p:spPr>
          <a:xfrm>
            <a:off x="628650" y="3608539"/>
            <a:ext cx="7886700" cy="132343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solidFill>
                  <a:srgbClr val="FF0000"/>
                </a:solidFill>
              </a:rPr>
              <a:t>What is a summary?</a:t>
            </a:r>
          </a:p>
          <a:p>
            <a:r>
              <a:rPr lang="en-GB" sz="2000" dirty="0">
                <a:solidFill>
                  <a:schemeClr val="accent4">
                    <a:lumMod val="75000"/>
                  </a:schemeClr>
                </a:solidFill>
              </a:rPr>
              <a:t>What are the key </a:t>
            </a:r>
            <a:r>
              <a:rPr lang="en-GB" sz="2000" b="1" u="sng" dirty="0">
                <a:solidFill>
                  <a:schemeClr val="accent4">
                    <a:lumMod val="75000"/>
                  </a:schemeClr>
                </a:solidFill>
              </a:rPr>
              <a:t>features</a:t>
            </a:r>
            <a:r>
              <a:rPr lang="en-GB" sz="2000" b="1" dirty="0">
                <a:solidFill>
                  <a:schemeClr val="accent4">
                    <a:lumMod val="75000"/>
                  </a:schemeClr>
                </a:solidFill>
              </a:rPr>
              <a:t> or parts</a:t>
            </a:r>
            <a:r>
              <a:rPr lang="en-GB" sz="2000" dirty="0">
                <a:solidFill>
                  <a:schemeClr val="accent4">
                    <a:lumMod val="75000"/>
                  </a:schemeClr>
                </a:solidFill>
              </a:rPr>
              <a:t> of a summary?</a:t>
            </a:r>
          </a:p>
          <a:p>
            <a:r>
              <a:rPr lang="en-GB" sz="2000" dirty="0">
                <a:solidFill>
                  <a:srgbClr val="00B050"/>
                </a:solidFill>
              </a:rPr>
              <a:t>Why does the exam question mention about what you can “infer”? What does this mean and how can you show it in your summary?</a:t>
            </a:r>
          </a:p>
        </p:txBody>
      </p:sp>
    </p:spTree>
    <p:extLst>
      <p:ext uri="{BB962C8B-B14F-4D97-AF65-F5344CB8AC3E}">
        <p14:creationId xmlns:p14="http://schemas.microsoft.com/office/powerpoint/2010/main" val="96737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31303" y="740164"/>
            <a:ext cx="8481394" cy="147732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Assessment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Identify key information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Interpret information both explicitly and implicitly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Select evidence to support interpretations across different texts</a:t>
            </a:r>
          </a:p>
        </p:txBody>
      </p:sp>
      <p:sp>
        <p:nvSpPr>
          <p:cNvPr id="6" name="TextBox 5"/>
          <p:cNvSpPr txBox="1"/>
          <p:nvPr/>
        </p:nvSpPr>
        <p:spPr>
          <a:xfrm>
            <a:off x="331303" y="299686"/>
            <a:ext cx="8481394" cy="30777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is what you are marked on in the summary question in Paper 2:</a:t>
            </a:r>
          </a:p>
        </p:txBody>
      </p:sp>
      <p:sp>
        <p:nvSpPr>
          <p:cNvPr id="7" name="TextBox 6"/>
          <p:cNvSpPr txBox="1"/>
          <p:nvPr/>
        </p:nvSpPr>
        <p:spPr>
          <a:xfrm>
            <a:off x="331302" y="3811012"/>
            <a:ext cx="8481393" cy="246221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Use the assessment objective and exam question above to complete one of the following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0000"/>
                </a:solidFill>
                <a:effectLst/>
                <a:uLnTx/>
                <a:uFillTx/>
                <a:latin typeface="Calibri" panose="020F0502020204030204"/>
                <a:ea typeface="+mn-ea"/>
                <a:cs typeface="+mn-cs"/>
              </a:rPr>
              <a:t>Write down the five most important words from the assessment criteria.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What do you need to include in your summary to achieve a good mark?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B050"/>
                </a:solidFill>
                <a:effectLst/>
                <a:uLnTx/>
                <a:uFillTx/>
                <a:latin typeface="Calibri" panose="020F0502020204030204"/>
                <a:ea typeface="+mn-ea"/>
                <a:cs typeface="+mn-cs"/>
              </a:rPr>
              <a:t>How would you plan your answer to achieve a good mark in this exam question?</a:t>
            </a:r>
          </a:p>
        </p:txBody>
      </p:sp>
      <p:sp>
        <p:nvSpPr>
          <p:cNvPr id="8" name="Rectangle 7"/>
          <p:cNvSpPr/>
          <p:nvPr/>
        </p:nvSpPr>
        <p:spPr>
          <a:xfrm>
            <a:off x="331302" y="2771394"/>
            <a:ext cx="8481393" cy="923330"/>
          </a:xfrm>
          <a:prstGeom prst="rect">
            <a:avLst/>
          </a:prstGeom>
          <a:solidFill>
            <a:schemeClr val="accent3">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need to refer to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Source A and Source 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for this 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writers in Source A and Source B have spent time in different types of prison.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can you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about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differences between the prisons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lang="en-GB" dirty="0"/>
          </a:p>
        </p:txBody>
      </p:sp>
      <p:sp>
        <p:nvSpPr>
          <p:cNvPr id="9" name="TextBox 8"/>
          <p:cNvSpPr txBox="1"/>
          <p:nvPr/>
        </p:nvSpPr>
        <p:spPr>
          <a:xfrm>
            <a:off x="331302" y="2297404"/>
            <a:ext cx="8481393"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is an exam-style question:</a:t>
            </a:r>
          </a:p>
        </p:txBody>
      </p:sp>
      <p:pic>
        <p:nvPicPr>
          <p:cNvPr id="10" name="Picture 9" descr="A close up of a logo&#10;&#10;Description automatically generated">
            <a:extLst>
              <a:ext uri="{FF2B5EF4-FFF2-40B4-BE49-F238E27FC236}">
                <a16:creationId xmlns:a16="http://schemas.microsoft.com/office/drawing/2014/main" id="{12AA1FAF-309B-4C16-8E8E-07D6DCFC5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49" y="299686"/>
            <a:ext cx="1638146" cy="12452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254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 summary contains a number of key features</a:t>
            </a:r>
          </a:p>
        </p:txBody>
      </p:sp>
      <p:sp>
        <p:nvSpPr>
          <p:cNvPr id="3" name="Content Placeholder 2"/>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r>
              <a:rPr lang="en-GB" dirty="0"/>
              <a:t>It is written in your </a:t>
            </a:r>
            <a:r>
              <a:rPr lang="en-GB" b="1" dirty="0"/>
              <a:t>own words</a:t>
            </a:r>
            <a:r>
              <a:rPr lang="en-GB" dirty="0"/>
              <a:t>, not those of the original writers.</a:t>
            </a:r>
          </a:p>
          <a:p>
            <a:r>
              <a:rPr lang="en-GB" dirty="0"/>
              <a:t>You should include lots of </a:t>
            </a:r>
            <a:r>
              <a:rPr lang="en-GB" b="1" dirty="0"/>
              <a:t>small quotes </a:t>
            </a:r>
            <a:r>
              <a:rPr lang="en-GB" dirty="0"/>
              <a:t>from both texts regularly to show you can provide evidence to support your interpretations.</a:t>
            </a:r>
          </a:p>
          <a:p>
            <a:r>
              <a:rPr lang="en-GB" dirty="0"/>
              <a:t>In the exam, you must look at </a:t>
            </a:r>
            <a:r>
              <a:rPr lang="en-GB" b="1" dirty="0"/>
              <a:t>two texts</a:t>
            </a:r>
            <a:r>
              <a:rPr lang="en-GB" dirty="0"/>
              <a:t> and summarise key information from both on </a:t>
            </a:r>
            <a:r>
              <a:rPr lang="en-GB" i="1" dirty="0"/>
              <a:t>the same topic or area</a:t>
            </a:r>
            <a:r>
              <a:rPr lang="en-GB" dirty="0"/>
              <a:t>.</a:t>
            </a:r>
          </a:p>
          <a:p>
            <a:r>
              <a:rPr lang="en-GB" dirty="0"/>
              <a:t>You must only pick out the </a:t>
            </a:r>
            <a:r>
              <a:rPr lang="en-GB" b="1" dirty="0"/>
              <a:t>relevant information </a:t>
            </a:r>
            <a:r>
              <a:rPr lang="en-GB" dirty="0"/>
              <a:t>and ignore anything not relevant to the topic.</a:t>
            </a:r>
          </a:p>
          <a:p>
            <a:r>
              <a:rPr lang="en-GB" dirty="0"/>
              <a:t>A summary should be well-organised and include a </a:t>
            </a:r>
            <a:r>
              <a:rPr lang="en-GB" b="1" dirty="0"/>
              <a:t>clear structure</a:t>
            </a:r>
            <a:r>
              <a:rPr lang="en-GB" dirty="0"/>
              <a:t>.</a:t>
            </a:r>
          </a:p>
        </p:txBody>
      </p:sp>
      <p:pic>
        <p:nvPicPr>
          <p:cNvPr id="5" name="Picture 4" descr="A close up of a logo&#10;&#10;Description automatically generated">
            <a:extLst>
              <a:ext uri="{FF2B5EF4-FFF2-40B4-BE49-F238E27FC236}">
                <a16:creationId xmlns:a16="http://schemas.microsoft.com/office/drawing/2014/main" id="{ECBE510E-145E-4441-91BE-66C2ADB3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463" y="5612753"/>
            <a:ext cx="1638146" cy="124524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57A79B3-3E4D-4299-A53F-F5C90A64F0A8}"/>
              </a:ext>
            </a:extLst>
          </p:cNvPr>
          <p:cNvSpPr txBox="1"/>
          <p:nvPr/>
        </p:nvSpPr>
        <p:spPr>
          <a:xfrm>
            <a:off x="3517642" y="5850294"/>
            <a:ext cx="3851822" cy="830997"/>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Think of a summary as a bit like making lemonade. You’re squeezing the juice out of a lemon to make the drink. In the same way, you’re squeezing out the key information from a whole text to make a summary.</a:t>
            </a:r>
          </a:p>
        </p:txBody>
      </p:sp>
    </p:spTree>
    <p:extLst>
      <p:ext uri="{BB962C8B-B14F-4D97-AF65-F5344CB8AC3E}">
        <p14:creationId xmlns:p14="http://schemas.microsoft.com/office/powerpoint/2010/main" val="80925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4EB2-9B86-6865-B6D8-B9967BADD569}"/>
              </a:ext>
            </a:extLst>
          </p:cNvPr>
          <p:cNvSpPr>
            <a:spLocks noGrp="1"/>
          </p:cNvSpPr>
          <p:nvPr>
            <p:ph type="title"/>
          </p:nvPr>
        </p:nvSpPr>
        <p:spPr>
          <a:xfrm>
            <a:off x="628650" y="365126"/>
            <a:ext cx="7886700" cy="2209632"/>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dirty="0"/>
              <a:t>Next lesson we will explore the two texts in more detail and write out full answers for Q2</a:t>
            </a:r>
            <a:endParaRPr lang="en-GB" dirty="0"/>
          </a:p>
        </p:txBody>
      </p:sp>
      <p:sp>
        <p:nvSpPr>
          <p:cNvPr id="3" name="Rectangle: Rounded Corners 2">
            <a:extLst>
              <a:ext uri="{FF2B5EF4-FFF2-40B4-BE49-F238E27FC236}">
                <a16:creationId xmlns:a16="http://schemas.microsoft.com/office/drawing/2014/main" id="{05721349-0591-A4E4-487F-93A0EC65596E}"/>
              </a:ext>
            </a:extLst>
          </p:cNvPr>
          <p:cNvSpPr/>
          <p:nvPr/>
        </p:nvSpPr>
        <p:spPr>
          <a:xfrm>
            <a:off x="1879712" y="5256944"/>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Graphic 5">
            <a:extLst>
              <a:ext uri="{FF2B5EF4-FFF2-40B4-BE49-F238E27FC236}">
                <a16:creationId xmlns:a16="http://schemas.microsoft.com/office/drawing/2014/main" id="{B5FA7CBD-29DF-B15E-5148-818502D024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638" y="5448448"/>
            <a:ext cx="694403" cy="682200"/>
          </a:xfrm>
          <a:prstGeom prst="rect">
            <a:avLst/>
          </a:prstGeom>
        </p:spPr>
      </p:pic>
      <p:sp>
        <p:nvSpPr>
          <p:cNvPr id="7" name="TextBox 6">
            <a:extLst>
              <a:ext uri="{FF2B5EF4-FFF2-40B4-BE49-F238E27FC236}">
                <a16:creationId xmlns:a16="http://schemas.microsoft.com/office/drawing/2014/main" id="{9540FC86-C52E-4FC8-7786-2CF10D6BAD91}"/>
              </a:ext>
            </a:extLst>
          </p:cNvPr>
          <p:cNvSpPr txBox="1"/>
          <p:nvPr/>
        </p:nvSpPr>
        <p:spPr>
          <a:xfrm>
            <a:off x="2019137" y="6149162"/>
            <a:ext cx="10154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Rectangle: Rounded Corners 7">
            <a:extLst>
              <a:ext uri="{FF2B5EF4-FFF2-40B4-BE49-F238E27FC236}">
                <a16:creationId xmlns:a16="http://schemas.microsoft.com/office/drawing/2014/main" id="{58F9A556-6D5D-81E4-826E-982281B85BFD}"/>
              </a:ext>
            </a:extLst>
          </p:cNvPr>
          <p:cNvSpPr/>
          <p:nvPr/>
        </p:nvSpPr>
        <p:spPr>
          <a:xfrm>
            <a:off x="3225226" y="525218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D2441E3B-396C-C4F2-FBF5-EB926EC6C871}"/>
              </a:ext>
            </a:extLst>
          </p:cNvPr>
          <p:cNvSpPr txBox="1"/>
          <p:nvPr/>
        </p:nvSpPr>
        <p:spPr>
          <a:xfrm>
            <a:off x="3202184" y="5962635"/>
            <a:ext cx="13313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Graphic 9">
            <a:extLst>
              <a:ext uri="{FF2B5EF4-FFF2-40B4-BE49-F238E27FC236}">
                <a16:creationId xmlns:a16="http://schemas.microsoft.com/office/drawing/2014/main" id="{0DEAA4D9-4A5E-9817-F034-0A9453368D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797" y="5348617"/>
            <a:ext cx="1068172" cy="797844"/>
          </a:xfrm>
          <a:prstGeom prst="rect">
            <a:avLst/>
          </a:prstGeom>
        </p:spPr>
      </p:pic>
      <p:sp>
        <p:nvSpPr>
          <p:cNvPr id="11" name="Rectangle: Rounded Corners 10">
            <a:extLst>
              <a:ext uri="{FF2B5EF4-FFF2-40B4-BE49-F238E27FC236}">
                <a16:creationId xmlns:a16="http://schemas.microsoft.com/office/drawing/2014/main" id="{9C57276F-7CAC-0E8F-DB9D-3A59A9FB10B2}"/>
              </a:ext>
            </a:extLst>
          </p:cNvPr>
          <p:cNvSpPr/>
          <p:nvPr/>
        </p:nvSpPr>
        <p:spPr>
          <a:xfrm>
            <a:off x="4577937" y="5254449"/>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F875CFE3-8E29-F988-CC0F-A47BD6E27584}"/>
              </a:ext>
            </a:extLst>
          </p:cNvPr>
          <p:cNvSpPr txBox="1"/>
          <p:nvPr/>
        </p:nvSpPr>
        <p:spPr>
          <a:xfrm>
            <a:off x="4596026" y="6150664"/>
            <a:ext cx="118987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Summarising</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739C9D1A-E702-0DA1-2051-47DEDDB861C6}"/>
              </a:ext>
            </a:extLst>
          </p:cNvPr>
          <p:cNvSpPr/>
          <p:nvPr/>
        </p:nvSpPr>
        <p:spPr>
          <a:xfrm>
            <a:off x="5935470" y="5261325"/>
            <a:ext cx="1226053" cy="123154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A7502CD5-998A-716E-9428-AD3C6112B3C2}"/>
              </a:ext>
            </a:extLst>
          </p:cNvPr>
          <p:cNvSpPr txBox="1"/>
          <p:nvPr/>
        </p:nvSpPr>
        <p:spPr>
          <a:xfrm>
            <a:off x="5870141" y="6157540"/>
            <a:ext cx="13313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ptos" panose="02110004020202020204"/>
              </a:rPr>
              <a:t>Inferencing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Graphic 14">
            <a:extLst>
              <a:ext uri="{FF2B5EF4-FFF2-40B4-BE49-F238E27FC236}">
                <a16:creationId xmlns:a16="http://schemas.microsoft.com/office/drawing/2014/main" id="{B74C4CC2-C0D4-BA3D-2C33-F0F54EB85A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5471" y="5491521"/>
            <a:ext cx="1214305" cy="719904"/>
          </a:xfrm>
          <a:prstGeom prst="rect">
            <a:avLst/>
          </a:prstGeom>
        </p:spPr>
      </p:pic>
      <p:pic>
        <p:nvPicPr>
          <p:cNvPr id="16" name="Picture 15" descr="A cartoon of a hand squeezing a piece of food&#10;&#10;AI-generated content may be incorrect.">
            <a:extLst>
              <a:ext uri="{FF2B5EF4-FFF2-40B4-BE49-F238E27FC236}">
                <a16:creationId xmlns:a16="http://schemas.microsoft.com/office/drawing/2014/main" id="{A0D57429-BA7D-CF5A-271A-319301E9F0E0}"/>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a:off x="4676342" y="5385926"/>
            <a:ext cx="1013012" cy="744722"/>
          </a:xfrm>
          <a:prstGeom prst="rect">
            <a:avLst/>
          </a:prstGeom>
        </p:spPr>
      </p:pic>
    </p:spTree>
    <p:extLst>
      <p:ext uri="{BB962C8B-B14F-4D97-AF65-F5344CB8AC3E}">
        <p14:creationId xmlns:p14="http://schemas.microsoft.com/office/powerpoint/2010/main" val="428304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4918"/>
            <a:ext cx="7886700" cy="81379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Mind Storm</a:t>
            </a:r>
          </a:p>
        </p:txBody>
      </p:sp>
      <p:pic>
        <p:nvPicPr>
          <p:cNvPr id="5" name="Picture 2" descr="Image result for storm silho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2043"/>
            <a:ext cx="9144000" cy="4714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9881" y="1515762"/>
            <a:ext cx="369055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your lightning diagram, write down the different ideas that came to you as you went through the lesson today.</a:t>
            </a:r>
          </a:p>
        </p:txBody>
      </p:sp>
      <p:sp>
        <p:nvSpPr>
          <p:cNvPr id="7" name="Content Placeholder 2">
            <a:extLst>
              <a:ext uri="{FF2B5EF4-FFF2-40B4-BE49-F238E27FC236}">
                <a16:creationId xmlns:a16="http://schemas.microsoft.com/office/drawing/2014/main" id="{07B6EEB6-346C-469D-86CA-2FD9A47207EB}"/>
              </a:ext>
            </a:extLst>
          </p:cNvPr>
          <p:cNvSpPr>
            <a:spLocks noGrp="1"/>
          </p:cNvSpPr>
          <p:nvPr>
            <p:ph idx="1"/>
          </p:nvPr>
        </p:nvSpPr>
        <p:spPr>
          <a:xfrm>
            <a:off x="628650" y="3754329"/>
            <a:ext cx="3358463" cy="282875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to answer Q1 effectively</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Source A and Source B offer different perspectives</a:t>
            </a:r>
            <a:endParaRPr lang="en-GB" sz="2000" dirty="0">
              <a:solidFill>
                <a:srgbClr val="F79646">
                  <a:lumMod val="50000"/>
                </a:srgbClr>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B050"/>
                </a:solidFill>
                <a:effectLst/>
                <a:uLnTx/>
                <a:uFillTx/>
                <a:latin typeface="Calibri"/>
                <a:ea typeface="+mn-ea"/>
                <a:cs typeface="+mn-cs"/>
              </a:rPr>
              <a:t>To evaluate how the two sources differ in terms of bias, perspectives and tone</a:t>
            </a:r>
          </a:p>
        </p:txBody>
      </p:sp>
      <p:sp>
        <p:nvSpPr>
          <p:cNvPr id="6" name="TextBox 5"/>
          <p:cNvSpPr txBox="1"/>
          <p:nvPr/>
        </p:nvSpPr>
        <p:spPr>
          <a:xfrm>
            <a:off x="864972" y="1515762"/>
            <a:ext cx="15527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Identifying information</a:t>
            </a:r>
          </a:p>
        </p:txBody>
      </p:sp>
      <p:sp>
        <p:nvSpPr>
          <p:cNvPr id="9" name="TextBox 8"/>
          <p:cNvSpPr txBox="1"/>
          <p:nvPr/>
        </p:nvSpPr>
        <p:spPr>
          <a:xfrm>
            <a:off x="7751291" y="3407008"/>
            <a:ext cx="152811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Multiple perspectives</a:t>
            </a:r>
          </a:p>
        </p:txBody>
      </p:sp>
    </p:spTree>
    <p:extLst>
      <p:ext uri="{BB962C8B-B14F-4D97-AF65-F5344CB8AC3E}">
        <p14:creationId xmlns:p14="http://schemas.microsoft.com/office/powerpoint/2010/main" val="108289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torm silhouette">
            <a:extLst>
              <a:ext uri="{FF2B5EF4-FFF2-40B4-BE49-F238E27FC236}">
                <a16:creationId xmlns:a16="http://schemas.microsoft.com/office/drawing/2014/main" id="{58D8BCFA-E0FD-4476-8560-1294F919E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175205"/>
            <a:ext cx="3654794" cy="18845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orm silhouette">
            <a:extLst>
              <a:ext uri="{FF2B5EF4-FFF2-40B4-BE49-F238E27FC236}">
                <a16:creationId xmlns:a16="http://schemas.microsoft.com/office/drawing/2014/main" id="{4096D8D4-E3BF-4756-9FF1-593B43064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05"/>
            <a:ext cx="3654794" cy="1884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orm silhouette">
            <a:extLst>
              <a:ext uri="{FF2B5EF4-FFF2-40B4-BE49-F238E27FC236}">
                <a16:creationId xmlns:a16="http://schemas.microsoft.com/office/drawing/2014/main" id="{605D3BCE-1418-477A-A528-B6724923B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2313423"/>
            <a:ext cx="3654794" cy="18845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torm silhouette">
            <a:extLst>
              <a:ext uri="{FF2B5EF4-FFF2-40B4-BE49-F238E27FC236}">
                <a16:creationId xmlns:a16="http://schemas.microsoft.com/office/drawing/2014/main" id="{ECBAEEBC-58DF-4AAB-9EC8-C48E384E7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13423"/>
            <a:ext cx="3654794" cy="1884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torm silhouette">
            <a:extLst>
              <a:ext uri="{FF2B5EF4-FFF2-40B4-BE49-F238E27FC236}">
                <a16:creationId xmlns:a16="http://schemas.microsoft.com/office/drawing/2014/main" id="{FE8C1EB7-01E1-4CA0-B1E2-0D0934D2E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4451641"/>
            <a:ext cx="3654794" cy="1884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torm silhouette">
            <a:extLst>
              <a:ext uri="{FF2B5EF4-FFF2-40B4-BE49-F238E27FC236}">
                <a16:creationId xmlns:a16="http://schemas.microsoft.com/office/drawing/2014/main" id="{453EEDA0-FC00-4976-81D8-6925BDE1F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51641"/>
            <a:ext cx="3654794" cy="188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4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F70E-D1D4-76BD-E725-C53624FEBBF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850305FB-7B15-D1AB-2915-9AA29445155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to answer Q1 effectively</a:t>
            </a:r>
            <a:br>
              <a:rPr kumimoji="0" lang="en-GB" sz="4400" b="0" i="0" u="none" strike="noStrike" kern="1200" cap="none" spc="0" normalizeH="0" baseline="0" noProof="0" dirty="0">
                <a:ln>
                  <a:noFill/>
                </a:ln>
                <a:solidFill>
                  <a:prstClr val="black"/>
                </a:solidFill>
                <a:effectLst/>
                <a:uLnTx/>
                <a:uFillTx/>
                <a:latin typeface="Calibri"/>
                <a:ea typeface="+mn-ea"/>
                <a:cs typeface="+mn-cs"/>
              </a:rPr>
            </a:br>
            <a:r>
              <a:rPr kumimoji="0" lang="en-GB" sz="44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Source A and Source B offer different perspectives</a:t>
            </a:r>
            <a:endParaRPr lang="en-GB" sz="4400" dirty="0">
              <a:solidFill>
                <a:srgbClr val="F79646">
                  <a:lumMod val="50000"/>
                </a:srgbClr>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50"/>
                </a:solidFill>
                <a:effectLst/>
                <a:uLnTx/>
                <a:uFillTx/>
                <a:latin typeface="Calibri"/>
                <a:ea typeface="+mn-ea"/>
                <a:cs typeface="+mn-cs"/>
              </a:rPr>
              <a:t>To evaluate how the two sources differ in terms of bias, perspectives and tone</a:t>
            </a:r>
          </a:p>
          <a:p>
            <a:pPr marL="0" indent="0">
              <a:buNone/>
            </a:pPr>
            <a:endParaRPr lang="en-GB" sz="4400" dirty="0"/>
          </a:p>
        </p:txBody>
      </p:sp>
    </p:spTree>
    <p:extLst>
      <p:ext uri="{BB962C8B-B14F-4D97-AF65-F5344CB8AC3E}">
        <p14:creationId xmlns:p14="http://schemas.microsoft.com/office/powerpoint/2010/main" val="35860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C548-9886-0BFD-0AB0-07F69808634D}"/>
              </a:ext>
            </a:extLst>
          </p:cNvPr>
          <p:cNvSpPr>
            <a:spLocks noGrp="1"/>
          </p:cNvSpPr>
          <p:nvPr>
            <p:ph type="title"/>
          </p:nvPr>
        </p:nvSpPr>
        <p:spPr>
          <a:xfrm>
            <a:off x="628650" y="365126"/>
            <a:ext cx="7886700" cy="81396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Q1 is about identifying information</a:t>
            </a:r>
            <a:endParaRPr lang="en-GB" dirty="0"/>
          </a:p>
        </p:txBody>
      </p:sp>
      <p:pic>
        <p:nvPicPr>
          <p:cNvPr id="4" name="Picture 3">
            <a:extLst>
              <a:ext uri="{FF2B5EF4-FFF2-40B4-BE49-F238E27FC236}">
                <a16:creationId xmlns:a16="http://schemas.microsoft.com/office/drawing/2014/main" id="{8BE9C865-E769-2FAF-49F9-EEAE87C76ADE}"/>
              </a:ext>
            </a:extLst>
          </p:cNvPr>
          <p:cNvPicPr>
            <a:picLocks noChangeAspect="1"/>
          </p:cNvPicPr>
          <p:nvPr/>
        </p:nvPicPr>
        <p:blipFill>
          <a:blip r:embed="rId2"/>
          <a:stretch>
            <a:fillRect/>
          </a:stretch>
        </p:blipFill>
        <p:spPr>
          <a:xfrm>
            <a:off x="628650" y="1674996"/>
            <a:ext cx="5035732" cy="2786113"/>
          </a:xfrm>
          <a:prstGeom prst="rect">
            <a:avLst/>
          </a:prstGeom>
        </p:spPr>
      </p:pic>
      <p:sp>
        <p:nvSpPr>
          <p:cNvPr id="5" name="TextBox 4">
            <a:extLst>
              <a:ext uri="{FF2B5EF4-FFF2-40B4-BE49-F238E27FC236}">
                <a16:creationId xmlns:a16="http://schemas.microsoft.com/office/drawing/2014/main" id="{98512F5E-09FA-AA4F-E987-9A743254EB2D}"/>
              </a:ext>
            </a:extLst>
          </p:cNvPr>
          <p:cNvSpPr txBox="1"/>
          <p:nvPr/>
        </p:nvSpPr>
        <p:spPr>
          <a:xfrm>
            <a:off x="6002215" y="1674996"/>
            <a:ext cx="2513135"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You will be given </a:t>
            </a:r>
            <a:r>
              <a:rPr lang="en-US" b="1" dirty="0"/>
              <a:t>eight statements </a:t>
            </a:r>
            <a:r>
              <a:rPr lang="en-US" dirty="0"/>
              <a:t>about the text.</a:t>
            </a:r>
          </a:p>
          <a:p>
            <a:endParaRPr lang="en-US" dirty="0"/>
          </a:p>
          <a:p>
            <a:r>
              <a:rPr lang="en-US" b="1" dirty="0"/>
              <a:t>Four </a:t>
            </a:r>
            <a:r>
              <a:rPr lang="en-US" dirty="0"/>
              <a:t>of the statements are true, while four are false.</a:t>
            </a:r>
          </a:p>
          <a:p>
            <a:endParaRPr lang="en-US" b="1" dirty="0"/>
          </a:p>
          <a:p>
            <a:r>
              <a:rPr lang="en-US" dirty="0"/>
              <a:t>You must shade in which four statements are </a:t>
            </a:r>
            <a:r>
              <a:rPr lang="en-US" b="1" dirty="0"/>
              <a:t>true</a:t>
            </a:r>
            <a:r>
              <a:rPr lang="en-US" dirty="0"/>
              <a:t>.</a:t>
            </a:r>
          </a:p>
          <a:p>
            <a:endParaRPr lang="en-US" dirty="0"/>
          </a:p>
          <a:p>
            <a:r>
              <a:rPr lang="en-US" dirty="0"/>
              <a:t>Do not shade in more than four boxes.</a:t>
            </a:r>
            <a:endParaRPr lang="en-GB" dirty="0"/>
          </a:p>
        </p:txBody>
      </p:sp>
      <p:sp>
        <p:nvSpPr>
          <p:cNvPr id="6" name="TextBox 5">
            <a:extLst>
              <a:ext uri="{FF2B5EF4-FFF2-40B4-BE49-F238E27FC236}">
                <a16:creationId xmlns:a16="http://schemas.microsoft.com/office/drawing/2014/main" id="{3C908E6D-353C-7B7E-51EE-9F29EF14E27F}"/>
              </a:ext>
            </a:extLst>
          </p:cNvPr>
          <p:cNvSpPr txBox="1"/>
          <p:nvPr/>
        </p:nvSpPr>
        <p:spPr>
          <a:xfrm>
            <a:off x="628650" y="4630615"/>
            <a:ext cx="5035732" cy="1754326"/>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Q1 will normally focus on Source A.</a:t>
            </a:r>
          </a:p>
          <a:p>
            <a:r>
              <a:rPr lang="en-US" dirty="0"/>
              <a:t>The Q1 task will give you specific lines to focus on. In this question, we are asked to focus on lines 1 to 9 only.</a:t>
            </a:r>
          </a:p>
          <a:p>
            <a:r>
              <a:rPr lang="en-US" dirty="0"/>
              <a:t>Re-read each statement carefully to make sure you have interpreted it correctly.</a:t>
            </a:r>
            <a:endParaRPr lang="en-GB" dirty="0"/>
          </a:p>
        </p:txBody>
      </p:sp>
    </p:spTree>
    <p:extLst>
      <p:ext uri="{BB962C8B-B14F-4D97-AF65-F5344CB8AC3E}">
        <p14:creationId xmlns:p14="http://schemas.microsoft.com/office/powerpoint/2010/main" val="58960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3D38-5E86-4550-9D53-DB89D1B8A6C1}"/>
              </a:ext>
            </a:extLst>
          </p:cNvPr>
          <p:cNvSpPr>
            <a:spLocks noGrp="1"/>
          </p:cNvSpPr>
          <p:nvPr>
            <p:ph type="ctrTitle"/>
          </p:nvPr>
        </p:nvSpPr>
        <p:spPr>
          <a:xfrm>
            <a:off x="685800" y="304801"/>
            <a:ext cx="7772400" cy="1283367"/>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a:bodyPr>
          <a:lstStyle/>
          <a:p>
            <a:r>
              <a:rPr lang="en-GB" b="1" u="sng" dirty="0"/>
              <a:t>Source A</a:t>
            </a:r>
          </a:p>
        </p:txBody>
      </p:sp>
      <p:sp>
        <p:nvSpPr>
          <p:cNvPr id="3" name="Subtitle 2">
            <a:extLst>
              <a:ext uri="{FF2B5EF4-FFF2-40B4-BE49-F238E27FC236}">
                <a16:creationId xmlns:a16="http://schemas.microsoft.com/office/drawing/2014/main" id="{29FD9D4A-2081-476D-9BBA-65F42DA51B4B}"/>
              </a:ext>
            </a:extLst>
          </p:cNvPr>
          <p:cNvSpPr>
            <a:spLocks noGrp="1"/>
          </p:cNvSpPr>
          <p:nvPr>
            <p:ph type="subTitle" idx="1"/>
          </p:nvPr>
        </p:nvSpPr>
        <p:spPr>
          <a:xfrm>
            <a:off x="685800" y="1930189"/>
            <a:ext cx="7772400" cy="2997622"/>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 extract from the diary of Barry Farrell, a journalist who spent two weeks living in a men’s prison and investigating the conditions there in the 1980s. Prisons have historically been used as a deterrent for committing crimes and as a form of punishment for crimes committed.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t>This is important information to keep in mind when answering the questions.</a:t>
            </a:r>
          </a:p>
          <a:p>
            <a:endParaRPr lang="en-GB" sz="2000" dirty="0"/>
          </a:p>
          <a:p>
            <a:r>
              <a:rPr lang="en-GB" sz="2000" b="1" dirty="0"/>
              <a:t>Give yourself 5-7 minutes to read through the extract. </a:t>
            </a:r>
          </a:p>
        </p:txBody>
      </p:sp>
      <p:sp>
        <p:nvSpPr>
          <p:cNvPr id="4" name="TextBox 3">
            <a:extLst>
              <a:ext uri="{FF2B5EF4-FFF2-40B4-BE49-F238E27FC236}">
                <a16:creationId xmlns:a16="http://schemas.microsoft.com/office/drawing/2014/main" id="{B8C1588E-3891-48A3-ACFF-0660D4E61475}"/>
              </a:ext>
            </a:extLst>
          </p:cNvPr>
          <p:cNvSpPr txBox="1"/>
          <p:nvPr/>
        </p:nvSpPr>
        <p:spPr>
          <a:xfrm>
            <a:off x="685800" y="6106913"/>
            <a:ext cx="7772400"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5-7 minutes</a:t>
            </a:r>
          </a:p>
        </p:txBody>
      </p:sp>
      <p:pic>
        <p:nvPicPr>
          <p:cNvPr id="5" name="Picture 4" descr="Image result for timer">
            <a:extLst>
              <a:ext uri="{FF2B5EF4-FFF2-40B4-BE49-F238E27FC236}">
                <a16:creationId xmlns:a16="http://schemas.microsoft.com/office/drawing/2014/main" id="{FD1A7561-8B78-495B-9FEB-9779110B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222" y="5939260"/>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0709D993-BFE6-573B-5633-88DFB9D1DF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496" y="277056"/>
            <a:ext cx="1660885" cy="1283367"/>
          </a:xfrm>
          <a:prstGeom prst="rect">
            <a:avLst/>
          </a:prstGeom>
        </p:spPr>
      </p:pic>
    </p:spTree>
    <p:extLst>
      <p:ext uri="{BB962C8B-B14F-4D97-AF65-F5344CB8AC3E}">
        <p14:creationId xmlns:p14="http://schemas.microsoft.com/office/powerpoint/2010/main" val="388407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9EB-EF2A-4C76-863E-CB9E725EA792}"/>
              </a:ext>
            </a:extLst>
          </p:cNvPr>
          <p:cNvSpPr>
            <a:spLocks noGrp="1"/>
          </p:cNvSpPr>
          <p:nvPr>
            <p:ph type="title"/>
          </p:nvPr>
        </p:nvSpPr>
        <p:spPr>
          <a:xfrm>
            <a:off x="628650" y="365127"/>
            <a:ext cx="7886700" cy="69089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t>Q1) Identifying and interpreting information</a:t>
            </a:r>
          </a:p>
        </p:txBody>
      </p:sp>
      <p:sp>
        <p:nvSpPr>
          <p:cNvPr id="3" name="Content Placeholder 2">
            <a:extLst>
              <a:ext uri="{FF2B5EF4-FFF2-40B4-BE49-F238E27FC236}">
                <a16:creationId xmlns:a16="http://schemas.microsoft.com/office/drawing/2014/main" id="{87DC3C12-6392-41A6-BF33-F57FA8391AE2}"/>
              </a:ext>
            </a:extLst>
          </p:cNvPr>
          <p:cNvSpPr>
            <a:spLocks noGrp="1"/>
          </p:cNvSpPr>
          <p:nvPr>
            <p:ph idx="1"/>
          </p:nvPr>
        </p:nvSpPr>
        <p:spPr>
          <a:xfrm>
            <a:off x="628649" y="1300629"/>
            <a:ext cx="4908550" cy="151752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buNone/>
            </a:pPr>
            <a:r>
              <a:rPr lang="en-GB" dirty="0"/>
              <a:t>Q1) This question asks you to focus on the </a:t>
            </a:r>
            <a:r>
              <a:rPr lang="en-GB" b="1" u="sng" dirty="0"/>
              <a:t>first nine </a:t>
            </a:r>
            <a:r>
              <a:rPr lang="en-GB" dirty="0"/>
              <a:t>lines of the extract. </a:t>
            </a:r>
          </a:p>
          <a:p>
            <a:pPr marL="0" indent="0">
              <a:buNone/>
            </a:pPr>
            <a:endParaRPr lang="en-GB" dirty="0"/>
          </a:p>
          <a:p>
            <a:pPr marL="0" indent="0">
              <a:buNone/>
            </a:pPr>
            <a:r>
              <a:rPr lang="en-GB" dirty="0"/>
              <a:t>You are then given eight statements: four are true, four are false. You are asked to shade to the four boxes next to the </a:t>
            </a:r>
            <a:r>
              <a:rPr lang="en-GB" b="1" dirty="0"/>
              <a:t>true</a:t>
            </a:r>
            <a:r>
              <a:rPr lang="en-GB" dirty="0"/>
              <a:t> statements. </a:t>
            </a:r>
          </a:p>
          <a:p>
            <a:pPr marL="0" indent="0">
              <a:buNone/>
            </a:pPr>
            <a:endParaRPr lang="en-GB" dirty="0"/>
          </a:p>
        </p:txBody>
      </p:sp>
      <p:sp>
        <p:nvSpPr>
          <p:cNvPr id="5" name="TextBox 4">
            <a:extLst>
              <a:ext uri="{FF2B5EF4-FFF2-40B4-BE49-F238E27FC236}">
                <a16:creationId xmlns:a16="http://schemas.microsoft.com/office/drawing/2014/main" id="{77A8A654-4126-4132-A8CE-40DD8FC30565}"/>
              </a:ext>
            </a:extLst>
          </p:cNvPr>
          <p:cNvSpPr txBox="1"/>
          <p:nvPr/>
        </p:nvSpPr>
        <p:spPr>
          <a:xfrm>
            <a:off x="623682" y="6083104"/>
            <a:ext cx="7886699"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 minutes</a:t>
            </a:r>
          </a:p>
        </p:txBody>
      </p:sp>
      <p:pic>
        <p:nvPicPr>
          <p:cNvPr id="6" name="Picture 4" descr="Image result for timer">
            <a:extLst>
              <a:ext uri="{FF2B5EF4-FFF2-40B4-BE49-F238E27FC236}">
                <a16:creationId xmlns:a16="http://schemas.microsoft.com/office/drawing/2014/main" id="{C664F902-5199-45F7-90D8-2AB872814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371" y="5960800"/>
            <a:ext cx="613939" cy="613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D826070F-4A28-4712-885D-111F3EF0E372}"/>
              </a:ext>
            </a:extLst>
          </p:cNvPr>
          <p:cNvGraphicFramePr>
            <a:graphicFrameLocks noGrp="1"/>
          </p:cNvGraphicFramePr>
          <p:nvPr>
            <p:extLst>
              <p:ext uri="{D42A27DB-BD31-4B8C-83A1-F6EECF244321}">
                <p14:modId xmlns:p14="http://schemas.microsoft.com/office/powerpoint/2010/main" val="36603228"/>
              </p:ext>
            </p:extLst>
          </p:nvPr>
        </p:nvGraphicFramePr>
        <p:xfrm>
          <a:off x="623682" y="2940458"/>
          <a:ext cx="4908550" cy="26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32818">
                  <a:extLst>
                    <a:ext uri="{9D8B030D-6E8A-4147-A177-3AD203B41FA5}">
                      <a16:colId xmlns:a16="http://schemas.microsoft.com/office/drawing/2014/main" val="4169474414"/>
                    </a:ext>
                  </a:extLst>
                </a:gridCol>
                <a:gridCol w="575732">
                  <a:extLst>
                    <a:ext uri="{9D8B030D-6E8A-4147-A177-3AD203B41FA5}">
                      <a16:colId xmlns:a16="http://schemas.microsoft.com/office/drawing/2014/main" val="2022822712"/>
                    </a:ext>
                  </a:extLst>
                </a:gridCol>
              </a:tblGrid>
              <a:tr h="292291">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92291">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92291">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92291">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92291">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92291">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10933">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00789">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92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sp>
        <p:nvSpPr>
          <p:cNvPr id="9" name="TextBox 8">
            <a:extLst>
              <a:ext uri="{FF2B5EF4-FFF2-40B4-BE49-F238E27FC236}">
                <a16:creationId xmlns:a16="http://schemas.microsoft.com/office/drawing/2014/main" id="{12E28B3D-3923-454D-9980-87E9E4A14089}"/>
              </a:ext>
            </a:extLst>
          </p:cNvPr>
          <p:cNvSpPr txBox="1"/>
          <p:nvPr/>
        </p:nvSpPr>
        <p:spPr>
          <a:xfrm>
            <a:off x="5960533" y="1705676"/>
            <a:ext cx="2640360"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In the exam you will need to read the text quickly but carefully and answer these questions as fast as you can. </a:t>
            </a:r>
          </a:p>
          <a:p>
            <a:endParaRPr lang="en-GB" dirty="0"/>
          </a:p>
          <a:p>
            <a:r>
              <a:rPr lang="en-GB" dirty="0"/>
              <a:t>Read each statement carefully as sometimes they can be worded to try and catch you out!</a:t>
            </a:r>
          </a:p>
        </p:txBody>
      </p:sp>
      <p:sp>
        <p:nvSpPr>
          <p:cNvPr id="10" name="TextBox 9">
            <a:extLst>
              <a:ext uri="{FF2B5EF4-FFF2-40B4-BE49-F238E27FC236}">
                <a16:creationId xmlns:a16="http://schemas.microsoft.com/office/drawing/2014/main" id="{429DCEA7-6B1A-4517-AC5D-63EFF6FD2BF4}"/>
              </a:ext>
            </a:extLst>
          </p:cNvPr>
          <p:cNvSpPr txBox="1"/>
          <p:nvPr/>
        </p:nvSpPr>
        <p:spPr>
          <a:xfrm>
            <a:off x="5960533" y="1336344"/>
            <a:ext cx="2640361"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r>
              <a:rPr lang="en-GB" dirty="0"/>
              <a:t>Exam tip</a:t>
            </a:r>
          </a:p>
        </p:txBody>
      </p:sp>
      <p:pic>
        <p:nvPicPr>
          <p:cNvPr id="11" name="Picture 2" descr="Image result for tip transparent">
            <a:extLst>
              <a:ext uri="{FF2B5EF4-FFF2-40B4-BE49-F238E27FC236}">
                <a16:creationId xmlns:a16="http://schemas.microsoft.com/office/drawing/2014/main" id="{C018BF2E-3A5F-4696-9640-1EF802AEC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426" y="1082794"/>
            <a:ext cx="777619" cy="78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BA9AFC4E-F229-BFC5-45E9-1524B337BA47}"/>
              </a:ext>
            </a:extLst>
          </p:cNvPr>
          <p:cNvGraphicFramePr>
            <a:graphicFrameLocks noGrp="1"/>
          </p:cNvGraphicFramePr>
          <p:nvPr>
            <p:extLst>
              <p:ext uri="{D42A27DB-BD31-4B8C-83A1-F6EECF244321}">
                <p14:modId xmlns:p14="http://schemas.microsoft.com/office/powerpoint/2010/main" val="2968181431"/>
              </p:ext>
            </p:extLst>
          </p:nvPr>
        </p:nvGraphicFramePr>
        <p:xfrm>
          <a:off x="383052" y="232611"/>
          <a:ext cx="4008475" cy="27737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38314">
                  <a:extLst>
                    <a:ext uri="{9D8B030D-6E8A-4147-A177-3AD203B41FA5}">
                      <a16:colId xmlns:a16="http://schemas.microsoft.com/office/drawing/2014/main" val="4169474414"/>
                    </a:ext>
                  </a:extLst>
                </a:gridCol>
                <a:gridCol w="470161">
                  <a:extLst>
                    <a:ext uri="{9D8B030D-6E8A-4147-A177-3AD203B41FA5}">
                      <a16:colId xmlns:a16="http://schemas.microsoft.com/office/drawing/2014/main" val="2022822712"/>
                    </a:ext>
                  </a:extLst>
                </a:gridCol>
              </a:tblGrid>
              <a:tr h="20117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01175">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01175">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50810">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50810">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35292">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35292">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5" name="Table 7">
            <a:extLst>
              <a:ext uri="{FF2B5EF4-FFF2-40B4-BE49-F238E27FC236}">
                <a16:creationId xmlns:a16="http://schemas.microsoft.com/office/drawing/2014/main" id="{4BCFBC96-18B2-CDAB-8D36-42D3AFEC02C4}"/>
              </a:ext>
            </a:extLst>
          </p:cNvPr>
          <p:cNvGraphicFramePr>
            <a:graphicFrameLocks noGrp="1"/>
          </p:cNvGraphicFramePr>
          <p:nvPr>
            <p:extLst>
              <p:ext uri="{D42A27DB-BD31-4B8C-83A1-F6EECF244321}">
                <p14:modId xmlns:p14="http://schemas.microsoft.com/office/powerpoint/2010/main" val="609173694"/>
              </p:ext>
            </p:extLst>
          </p:nvPr>
        </p:nvGraphicFramePr>
        <p:xfrm>
          <a:off x="4760495" y="232611"/>
          <a:ext cx="4008475" cy="27737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38314">
                  <a:extLst>
                    <a:ext uri="{9D8B030D-6E8A-4147-A177-3AD203B41FA5}">
                      <a16:colId xmlns:a16="http://schemas.microsoft.com/office/drawing/2014/main" val="4169474414"/>
                    </a:ext>
                  </a:extLst>
                </a:gridCol>
                <a:gridCol w="470161">
                  <a:extLst>
                    <a:ext uri="{9D8B030D-6E8A-4147-A177-3AD203B41FA5}">
                      <a16:colId xmlns:a16="http://schemas.microsoft.com/office/drawing/2014/main" val="2022822712"/>
                    </a:ext>
                  </a:extLst>
                </a:gridCol>
              </a:tblGrid>
              <a:tr h="20117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01175">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01175">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50810">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50810">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35292">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35292">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6" name="Table 7">
            <a:extLst>
              <a:ext uri="{FF2B5EF4-FFF2-40B4-BE49-F238E27FC236}">
                <a16:creationId xmlns:a16="http://schemas.microsoft.com/office/drawing/2014/main" id="{0FAA8C18-B7B0-76C1-A056-44C8041AE511}"/>
              </a:ext>
            </a:extLst>
          </p:cNvPr>
          <p:cNvGraphicFramePr>
            <a:graphicFrameLocks noGrp="1"/>
          </p:cNvGraphicFramePr>
          <p:nvPr>
            <p:extLst>
              <p:ext uri="{D42A27DB-BD31-4B8C-83A1-F6EECF244321}">
                <p14:modId xmlns:p14="http://schemas.microsoft.com/office/powerpoint/2010/main" val="1507006969"/>
              </p:ext>
            </p:extLst>
          </p:nvPr>
        </p:nvGraphicFramePr>
        <p:xfrm>
          <a:off x="383052" y="3429000"/>
          <a:ext cx="4008475" cy="27737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38314">
                  <a:extLst>
                    <a:ext uri="{9D8B030D-6E8A-4147-A177-3AD203B41FA5}">
                      <a16:colId xmlns:a16="http://schemas.microsoft.com/office/drawing/2014/main" val="4169474414"/>
                    </a:ext>
                  </a:extLst>
                </a:gridCol>
                <a:gridCol w="470161">
                  <a:extLst>
                    <a:ext uri="{9D8B030D-6E8A-4147-A177-3AD203B41FA5}">
                      <a16:colId xmlns:a16="http://schemas.microsoft.com/office/drawing/2014/main" val="2022822712"/>
                    </a:ext>
                  </a:extLst>
                </a:gridCol>
              </a:tblGrid>
              <a:tr h="20117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01175">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01175">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50810">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50810">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35292">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35292">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graphicFrame>
        <p:nvGraphicFramePr>
          <p:cNvPr id="7" name="Table 7">
            <a:extLst>
              <a:ext uri="{FF2B5EF4-FFF2-40B4-BE49-F238E27FC236}">
                <a16:creationId xmlns:a16="http://schemas.microsoft.com/office/drawing/2014/main" id="{7FB4A756-502D-27C3-1899-AF5629C8B274}"/>
              </a:ext>
            </a:extLst>
          </p:cNvPr>
          <p:cNvGraphicFramePr>
            <a:graphicFrameLocks noGrp="1"/>
          </p:cNvGraphicFramePr>
          <p:nvPr>
            <p:extLst>
              <p:ext uri="{D42A27DB-BD31-4B8C-83A1-F6EECF244321}">
                <p14:modId xmlns:p14="http://schemas.microsoft.com/office/powerpoint/2010/main" val="1525359565"/>
              </p:ext>
            </p:extLst>
          </p:nvPr>
        </p:nvGraphicFramePr>
        <p:xfrm>
          <a:off x="4760495" y="3429000"/>
          <a:ext cx="4008475" cy="27737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38314">
                  <a:extLst>
                    <a:ext uri="{9D8B030D-6E8A-4147-A177-3AD203B41FA5}">
                      <a16:colId xmlns:a16="http://schemas.microsoft.com/office/drawing/2014/main" val="4169474414"/>
                    </a:ext>
                  </a:extLst>
                </a:gridCol>
                <a:gridCol w="470161">
                  <a:extLst>
                    <a:ext uri="{9D8B030D-6E8A-4147-A177-3AD203B41FA5}">
                      <a16:colId xmlns:a16="http://schemas.microsoft.com/office/drawing/2014/main" val="2022822712"/>
                    </a:ext>
                  </a:extLst>
                </a:gridCol>
              </a:tblGrid>
              <a:tr h="201175">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5745371"/>
                  </a:ext>
                </a:extLst>
              </a:tr>
              <a:tr h="201175">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8738710"/>
                  </a:ext>
                </a:extLst>
              </a:tr>
              <a:tr h="201175">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0621066"/>
                  </a:ext>
                </a:extLst>
              </a:tr>
              <a:tr h="250810">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6275231"/>
                  </a:ext>
                </a:extLst>
              </a:tr>
              <a:tr h="250810">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7404616"/>
                  </a:ext>
                </a:extLst>
              </a:tr>
              <a:tr h="335292">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8639966"/>
                  </a:ext>
                </a:extLst>
              </a:tr>
              <a:tr h="335292">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367615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9EB-EF2A-4C76-863E-CB9E725EA792}"/>
              </a:ext>
            </a:extLst>
          </p:cNvPr>
          <p:cNvSpPr>
            <a:spLocks noGrp="1"/>
          </p:cNvSpPr>
          <p:nvPr>
            <p:ph type="title"/>
          </p:nvPr>
        </p:nvSpPr>
        <p:spPr>
          <a:xfrm>
            <a:off x="628650" y="365127"/>
            <a:ext cx="7886700" cy="69089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t>Q1) Answers</a:t>
            </a:r>
          </a:p>
        </p:txBody>
      </p:sp>
      <p:sp>
        <p:nvSpPr>
          <p:cNvPr id="3" name="Content Placeholder 2">
            <a:extLst>
              <a:ext uri="{FF2B5EF4-FFF2-40B4-BE49-F238E27FC236}">
                <a16:creationId xmlns:a16="http://schemas.microsoft.com/office/drawing/2014/main" id="{87DC3C12-6392-41A6-BF33-F57FA8391AE2}"/>
              </a:ext>
            </a:extLst>
          </p:cNvPr>
          <p:cNvSpPr>
            <a:spLocks noGrp="1"/>
          </p:cNvSpPr>
          <p:nvPr>
            <p:ph idx="1"/>
          </p:nvPr>
        </p:nvSpPr>
        <p:spPr>
          <a:xfrm>
            <a:off x="628649" y="1300629"/>
            <a:ext cx="4908550" cy="151752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buNone/>
            </a:pPr>
            <a:r>
              <a:rPr lang="en-GB" dirty="0"/>
              <a:t>Q1) This question asks you to focus on the </a:t>
            </a:r>
            <a:r>
              <a:rPr lang="en-GB" b="1" u="sng" dirty="0"/>
              <a:t>first nine </a:t>
            </a:r>
            <a:r>
              <a:rPr lang="en-GB" dirty="0"/>
              <a:t>lines of the extract. </a:t>
            </a:r>
          </a:p>
          <a:p>
            <a:pPr marL="0" indent="0">
              <a:buNone/>
            </a:pPr>
            <a:endParaRPr lang="en-GB" dirty="0"/>
          </a:p>
          <a:p>
            <a:pPr marL="0" indent="0">
              <a:buNone/>
            </a:pPr>
            <a:r>
              <a:rPr lang="en-GB" dirty="0"/>
              <a:t>You are then given eight statements: four are true, four are false. You are asked to shade to the four boxes next to the </a:t>
            </a:r>
            <a:r>
              <a:rPr lang="en-GB" b="1" dirty="0"/>
              <a:t>true</a:t>
            </a:r>
            <a:r>
              <a:rPr lang="en-GB" dirty="0"/>
              <a:t> statements. </a:t>
            </a:r>
          </a:p>
          <a:p>
            <a:pPr marL="0" indent="0">
              <a:buNone/>
            </a:pPr>
            <a:endParaRPr lang="en-GB" dirty="0"/>
          </a:p>
        </p:txBody>
      </p:sp>
      <p:sp>
        <p:nvSpPr>
          <p:cNvPr id="5" name="TextBox 4">
            <a:extLst>
              <a:ext uri="{FF2B5EF4-FFF2-40B4-BE49-F238E27FC236}">
                <a16:creationId xmlns:a16="http://schemas.microsoft.com/office/drawing/2014/main" id="{77A8A654-4126-4132-A8CE-40DD8FC30565}"/>
              </a:ext>
            </a:extLst>
          </p:cNvPr>
          <p:cNvSpPr txBox="1"/>
          <p:nvPr/>
        </p:nvSpPr>
        <p:spPr>
          <a:xfrm>
            <a:off x="628649" y="5816572"/>
            <a:ext cx="7886699"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5 minutes</a:t>
            </a:r>
          </a:p>
        </p:txBody>
      </p:sp>
      <p:pic>
        <p:nvPicPr>
          <p:cNvPr id="6" name="Picture 4" descr="Image result for timer">
            <a:extLst>
              <a:ext uri="{FF2B5EF4-FFF2-40B4-BE49-F238E27FC236}">
                <a16:creationId xmlns:a16="http://schemas.microsoft.com/office/drawing/2014/main" id="{C664F902-5199-45F7-90D8-2AB87281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338" y="5694268"/>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2E28B3D-3923-454D-9980-87E9E4A14089}"/>
              </a:ext>
            </a:extLst>
          </p:cNvPr>
          <p:cNvSpPr txBox="1"/>
          <p:nvPr/>
        </p:nvSpPr>
        <p:spPr>
          <a:xfrm>
            <a:off x="5960533" y="1705676"/>
            <a:ext cx="2640360" cy="2862322"/>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the exam you will need to read the text quickly but carefully and answer these questions as fast as you can.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 each statement carefully as sometimes they can be worded to try and catch you out!</a:t>
            </a:r>
          </a:p>
        </p:txBody>
      </p:sp>
      <p:sp>
        <p:nvSpPr>
          <p:cNvPr id="10" name="TextBox 9">
            <a:extLst>
              <a:ext uri="{FF2B5EF4-FFF2-40B4-BE49-F238E27FC236}">
                <a16:creationId xmlns:a16="http://schemas.microsoft.com/office/drawing/2014/main" id="{429DCEA7-6B1A-4517-AC5D-63EFF6FD2BF4}"/>
              </a:ext>
            </a:extLst>
          </p:cNvPr>
          <p:cNvSpPr txBox="1"/>
          <p:nvPr/>
        </p:nvSpPr>
        <p:spPr>
          <a:xfrm>
            <a:off x="5960533" y="1336344"/>
            <a:ext cx="2640361"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11" name="Picture 2" descr="Image result for tip transparent">
            <a:extLst>
              <a:ext uri="{FF2B5EF4-FFF2-40B4-BE49-F238E27FC236}">
                <a16:creationId xmlns:a16="http://schemas.microsoft.com/office/drawing/2014/main" id="{C018BF2E-3A5F-4696-9640-1EF802AEC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426" y="1082794"/>
            <a:ext cx="777619" cy="785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7">
            <a:extLst>
              <a:ext uri="{FF2B5EF4-FFF2-40B4-BE49-F238E27FC236}">
                <a16:creationId xmlns:a16="http://schemas.microsoft.com/office/drawing/2014/main" id="{5B92DDD5-E5A4-1E62-92F3-FDF80864FAA5}"/>
              </a:ext>
            </a:extLst>
          </p:cNvPr>
          <p:cNvGraphicFramePr>
            <a:graphicFrameLocks noGrp="1"/>
          </p:cNvGraphicFramePr>
          <p:nvPr>
            <p:extLst>
              <p:ext uri="{D42A27DB-BD31-4B8C-83A1-F6EECF244321}">
                <p14:modId xmlns:p14="http://schemas.microsoft.com/office/powerpoint/2010/main" val="2270290991"/>
              </p:ext>
            </p:extLst>
          </p:nvPr>
        </p:nvGraphicFramePr>
        <p:xfrm>
          <a:off x="662831" y="2900043"/>
          <a:ext cx="4908550" cy="25908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32818">
                  <a:extLst>
                    <a:ext uri="{9D8B030D-6E8A-4147-A177-3AD203B41FA5}">
                      <a16:colId xmlns:a16="http://schemas.microsoft.com/office/drawing/2014/main" val="4169474414"/>
                    </a:ext>
                  </a:extLst>
                </a:gridCol>
                <a:gridCol w="575732">
                  <a:extLst>
                    <a:ext uri="{9D8B030D-6E8A-4147-A177-3AD203B41FA5}">
                      <a16:colId xmlns:a16="http://schemas.microsoft.com/office/drawing/2014/main" val="2022822712"/>
                    </a:ext>
                  </a:extLst>
                </a:gridCol>
              </a:tblGrid>
              <a:tr h="201175">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201175">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745371"/>
                  </a:ext>
                </a:extLst>
              </a:tr>
              <a:tr h="201175">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48738710"/>
                  </a:ext>
                </a:extLst>
              </a:tr>
              <a:tr h="201175">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621066"/>
                  </a:ext>
                </a:extLst>
              </a:tr>
              <a:tr h="250810">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66275231"/>
                  </a:ext>
                </a:extLst>
              </a:tr>
              <a:tr h="250810">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7404616"/>
                  </a:ext>
                </a:extLst>
              </a:tr>
              <a:tr h="335292">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8639966"/>
                  </a:ext>
                </a:extLst>
              </a:tr>
              <a:tr h="335292">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809753"/>
                  </a:ext>
                </a:extLst>
              </a:tr>
              <a:tr h="20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229195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77BE8C1C-EC80-267B-BBA0-26DD332773EE}"/>
              </a:ext>
            </a:extLst>
          </p:cNvPr>
          <p:cNvGraphicFramePr>
            <a:graphicFrameLocks noGrp="1"/>
          </p:cNvGraphicFramePr>
          <p:nvPr>
            <p:extLst>
              <p:ext uri="{D42A27DB-BD31-4B8C-83A1-F6EECF244321}">
                <p14:modId xmlns:p14="http://schemas.microsoft.com/office/powerpoint/2010/main" val="925578445"/>
              </p:ext>
            </p:extLst>
          </p:nvPr>
        </p:nvGraphicFramePr>
        <p:xfrm>
          <a:off x="662831" y="397042"/>
          <a:ext cx="7852518" cy="617220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99306">
                  <a:extLst>
                    <a:ext uri="{9D8B030D-6E8A-4147-A177-3AD203B41FA5}">
                      <a16:colId xmlns:a16="http://schemas.microsoft.com/office/drawing/2014/main" val="4169474414"/>
                    </a:ext>
                  </a:extLst>
                </a:gridCol>
                <a:gridCol w="986589">
                  <a:extLst>
                    <a:ext uri="{9D8B030D-6E8A-4147-A177-3AD203B41FA5}">
                      <a16:colId xmlns:a16="http://schemas.microsoft.com/office/drawing/2014/main" val="2022822712"/>
                    </a:ext>
                  </a:extLst>
                </a:gridCol>
                <a:gridCol w="3666623">
                  <a:extLst>
                    <a:ext uri="{9D8B030D-6E8A-4147-A177-3AD203B41FA5}">
                      <a16:colId xmlns:a16="http://schemas.microsoft.com/office/drawing/2014/main" val="3280759331"/>
                    </a:ext>
                  </a:extLst>
                </a:gridCol>
              </a:tblGrid>
              <a:tr h="580766">
                <a:tc>
                  <a:txBody>
                    <a:bodyPr/>
                    <a:lstStyle/>
                    <a:p>
                      <a:r>
                        <a:rPr lang="en-US" sz="1200" dirty="0"/>
                        <a:t>Statement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True or False?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200" dirty="0"/>
                        <a:t>Evidence to show why it is true or false: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516317156"/>
                  </a:ext>
                </a:extLst>
              </a:tr>
              <a:tr h="580766">
                <a:tc>
                  <a:txBody>
                    <a:bodyPr/>
                    <a:lstStyle/>
                    <a:p>
                      <a:r>
                        <a:rPr lang="en-US" sz="1200" dirty="0"/>
                        <a:t>A The prison population is shrinking.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a:t>
                      </a:r>
                      <a:r>
                        <a:rPr lang="en-US" sz="1400" kern="1200" dirty="0">
                          <a:solidFill>
                            <a:schemeClr val="dk1"/>
                          </a:solidFill>
                          <a:effectLst/>
                          <a:latin typeface="+mn-lt"/>
                          <a:ea typeface="+mn-ea"/>
                          <a:cs typeface="+mn-cs"/>
                        </a:rPr>
                        <a:t>The prison population is big and it is getting bigger.”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05745371"/>
                  </a:ext>
                </a:extLst>
              </a:tr>
              <a:tr h="1267907">
                <a:tc>
                  <a:txBody>
                    <a:bodyPr/>
                    <a:lstStyle/>
                    <a:p>
                      <a:r>
                        <a:rPr lang="en-US" sz="1200" dirty="0"/>
                        <a:t>B The number of prisoners on life imprisonment is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a:t>“</a:t>
                      </a:r>
                      <a:r>
                        <a:rPr lang="en-US" sz="1400" kern="1200" dirty="0">
                          <a:solidFill>
                            <a:schemeClr val="dk1"/>
                          </a:solidFill>
                          <a:effectLst/>
                          <a:latin typeface="+mn-lt"/>
                          <a:ea typeface="+mn-ea"/>
                          <a:cs typeface="+mn-cs"/>
                        </a:rPr>
                        <a:t>The number of men on life imprisonment was 850 in 1972; by 1982 it has rocketed to 1750.”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48738710"/>
                  </a:ext>
                </a:extLst>
              </a:tr>
              <a:tr h="580766">
                <a:tc>
                  <a:txBody>
                    <a:bodyPr/>
                    <a:lstStyle/>
                    <a:p>
                      <a:r>
                        <a:rPr lang="en-US" sz="1200" dirty="0"/>
                        <a:t>C The average life sentence is less than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a:t>
                      </a:r>
                      <a:r>
                        <a:rPr lang="en-US" sz="1400" kern="1200" dirty="0">
                          <a:solidFill>
                            <a:schemeClr val="dk1"/>
                          </a:solidFill>
                          <a:effectLst/>
                          <a:latin typeface="+mn-lt"/>
                          <a:ea typeface="+mn-ea"/>
                          <a:cs typeface="+mn-cs"/>
                        </a:rPr>
                        <a:t>The average life sentence served by a ‘lifer’ is 10.5 years”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60621066"/>
                  </a:ext>
                </a:extLst>
              </a:tr>
              <a:tr h="580766">
                <a:tc>
                  <a:txBody>
                    <a:bodyPr/>
                    <a:lstStyle/>
                    <a:p>
                      <a:r>
                        <a:rPr lang="en-US" sz="1200" dirty="0"/>
                        <a:t>D The writer stays in D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a:t>“</a:t>
                      </a:r>
                      <a:r>
                        <a:rPr lang="en-US" sz="1400" kern="1200" dirty="0">
                          <a:solidFill>
                            <a:schemeClr val="dk1"/>
                          </a:solidFill>
                          <a:effectLst/>
                          <a:latin typeface="+mn-lt"/>
                          <a:ea typeface="+mn-ea"/>
                          <a:cs typeface="+mn-cs"/>
                        </a:rPr>
                        <a:t>I’ve been staying in ‘D wing’”</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66275231"/>
                  </a:ext>
                </a:extLst>
              </a:tr>
              <a:tr h="580766">
                <a:tc>
                  <a:txBody>
                    <a:bodyPr/>
                    <a:lstStyle/>
                    <a:p>
                      <a:r>
                        <a:rPr lang="en-US" sz="1200" dirty="0"/>
                        <a:t>E The writer was not surprised by what he 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US" sz="1400" kern="1200" dirty="0">
                          <a:solidFill>
                            <a:schemeClr val="dk1"/>
                          </a:solidFill>
                          <a:effectLst/>
                          <a:latin typeface="+mn-lt"/>
                          <a:ea typeface="+mn-ea"/>
                          <a:cs typeface="+mn-cs"/>
                        </a:rPr>
                        <a:t>It really has been an eye opener for me.”</a:t>
                      </a:r>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77404616"/>
                  </a:ext>
                </a:extLst>
              </a:tr>
              <a:tr h="709850">
                <a:tc>
                  <a:txBody>
                    <a:bodyPr/>
                    <a:lstStyle/>
                    <a:p>
                      <a:r>
                        <a:rPr lang="en-US" sz="1200" dirty="0"/>
                        <a:t>F Food is served three times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a:t>“</a:t>
                      </a:r>
                      <a:r>
                        <a:rPr lang="en-US" sz="1400" kern="1200" dirty="0">
                          <a:solidFill>
                            <a:schemeClr val="dk1"/>
                          </a:solidFill>
                          <a:effectLst/>
                          <a:latin typeface="+mn-lt"/>
                          <a:ea typeface="+mn-ea"/>
                          <a:cs typeface="+mn-cs"/>
                        </a:rPr>
                        <a:t>For instance, food served three times daily is basic”</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28639966"/>
                  </a:ext>
                </a:extLst>
              </a:tr>
              <a:tr h="709850">
                <a:tc>
                  <a:txBody>
                    <a:bodyPr/>
                    <a:lstStyle/>
                    <a:p>
                      <a:r>
                        <a:rPr lang="en-US" sz="1200" dirty="0"/>
                        <a:t>G The food is full of </a:t>
                      </a:r>
                      <a:r>
                        <a:rPr lang="en-US" sz="1200" dirty="0" err="1"/>
                        <a:t>flavour</a:t>
                      </a:r>
                      <a:r>
                        <a:rPr lang="en-US"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a:t>
                      </a:r>
                      <a:r>
                        <a:rPr lang="en-US" sz="1400" kern="1200" dirty="0">
                          <a:solidFill>
                            <a:schemeClr val="dk1"/>
                          </a:solidFill>
                          <a:effectLst/>
                          <a:latin typeface="+mn-lt"/>
                          <a:ea typeface="+mn-ea"/>
                          <a:cs typeface="+mn-cs"/>
                        </a:rPr>
                        <a:t>focuses on nutritional value rather than taste”</a:t>
                      </a:r>
                    </a:p>
                    <a:p>
                      <a:r>
                        <a:rPr lang="en-US" sz="1400" kern="1200" dirty="0">
                          <a:solidFill>
                            <a:schemeClr val="dk1"/>
                          </a:solidFill>
                          <a:effectLst/>
                          <a:latin typeface="+mn-lt"/>
                          <a:ea typeface="+mn-ea"/>
                          <a:cs typeface="+mn-cs"/>
                        </a:rPr>
                        <a:t>“</a:t>
                      </a:r>
                      <a:r>
                        <a:rPr lang="en-GB" sz="1400" kern="1200" dirty="0">
                          <a:solidFill>
                            <a:schemeClr val="dk1"/>
                          </a:solidFill>
                          <a:effectLst/>
                          <a:latin typeface="+mn-lt"/>
                          <a:ea typeface="+mn-ea"/>
                          <a:cs typeface="+mn-cs"/>
                        </a:rPr>
                        <a:t>flavourless</a:t>
                      </a:r>
                      <a:r>
                        <a:rPr lang="en-US" sz="1400" kern="1200" dirty="0">
                          <a:solidFill>
                            <a:schemeClr val="dk1"/>
                          </a:solidFill>
                          <a:effectLst/>
                          <a:latin typeface="+mn-lt"/>
                          <a:ea typeface="+mn-ea"/>
                          <a:cs typeface="+mn-cs"/>
                        </a:rPr>
                        <a:t> slop”</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92809753"/>
                  </a:ext>
                </a:extLst>
              </a:tr>
              <a:tr h="580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 The food is funded by the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a:t>“</a:t>
                      </a:r>
                      <a:r>
                        <a:rPr lang="en-US" sz="1400" kern="1200" dirty="0">
                          <a:solidFill>
                            <a:schemeClr val="dk1"/>
                          </a:solidFill>
                          <a:effectLst/>
                          <a:latin typeface="+mn-lt"/>
                          <a:ea typeface="+mn-ea"/>
                          <a:cs typeface="+mn-cs"/>
                        </a:rPr>
                        <a:t>It is state funded, mass-produced”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74203193"/>
                  </a:ext>
                </a:extLst>
              </a:tr>
            </a:tbl>
          </a:graphicData>
        </a:graphic>
      </p:graphicFrame>
    </p:spTree>
    <p:extLst>
      <p:ext uri="{BB962C8B-B14F-4D97-AF65-F5344CB8AC3E}">
        <p14:creationId xmlns:p14="http://schemas.microsoft.com/office/powerpoint/2010/main" val="132302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3379-CB6E-4D1C-AA69-4F9B4F8A5E8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read through Source B. </a:t>
            </a:r>
          </a:p>
        </p:txBody>
      </p:sp>
      <p:sp>
        <p:nvSpPr>
          <p:cNvPr id="3" name="Content Placeholder 2">
            <a:extLst>
              <a:ext uri="{FF2B5EF4-FFF2-40B4-BE49-F238E27FC236}">
                <a16:creationId xmlns:a16="http://schemas.microsoft.com/office/drawing/2014/main" id="{ACBAFEDE-4E45-4E7E-A31B-B4D0454530EE}"/>
              </a:ext>
            </a:extLst>
          </p:cNvPr>
          <p:cNvSpPr>
            <a:spLocks noGrp="1"/>
          </p:cNvSpPr>
          <p:nvPr>
            <p:ph idx="1"/>
          </p:nvPr>
        </p:nvSpPr>
        <p:spPr>
          <a:xfrm>
            <a:off x="628650" y="1825625"/>
            <a:ext cx="7886700" cy="394953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nSpc>
                <a:spcPct val="107000"/>
              </a:lnSpc>
              <a:spcAft>
                <a:spcPts val="800"/>
              </a:spcAft>
              <a:buNone/>
            </a:pPr>
            <a:r>
              <a:rPr lang="en-GB" sz="3600" dirty="0"/>
              <a:t>It was written i</a:t>
            </a:r>
            <a:r>
              <a:rPr lang="en-GB" sz="3600" dirty="0">
                <a:effectLst/>
                <a:ea typeface="Calibri" panose="020F0502020204030204" pitchFamily="34" charset="0"/>
                <a:cs typeface="Times New Roman" panose="02020603050405020304" pitchFamily="18" charset="0"/>
              </a:rPr>
              <a:t>n </a:t>
            </a:r>
            <a:r>
              <a:rPr lang="en-US" sz="3600" dirty="0">
                <a:ea typeface="Calibri" panose="020F0502020204030204" pitchFamily="34" charset="0"/>
                <a:cs typeface="Times New Roman" panose="02020603050405020304" pitchFamily="18" charset="0"/>
              </a:rPr>
              <a:t>1897 </a:t>
            </a:r>
            <a:r>
              <a:rPr lang="en-US" sz="3600" dirty="0">
                <a:effectLst/>
                <a:ea typeface="Calibri" panose="020F0502020204030204" pitchFamily="34" charset="0"/>
                <a:cs typeface="Times New Roman" panose="02020603050405020304" pitchFamily="18" charset="0"/>
              </a:rPr>
              <a:t>by Oscar Wilde. It is a letter a national newspaper about the treatment of children in prison.</a:t>
            </a:r>
          </a:p>
          <a:p>
            <a:pPr marL="0" indent="0">
              <a:lnSpc>
                <a:spcPct val="107000"/>
              </a:lnSpc>
              <a:spcAft>
                <a:spcPts val="800"/>
              </a:spcAft>
              <a:buNone/>
            </a:pPr>
            <a:r>
              <a:rPr lang="en-GB" sz="3600" dirty="0">
                <a:effectLst/>
                <a:ea typeface="Calibri" panose="020F0502020204030204" pitchFamily="34" charset="0"/>
                <a:cs typeface="Times New Roman" panose="02020603050405020304" pitchFamily="18" charset="0"/>
              </a:rPr>
              <a:t>Just like Source A, it is important to consider this information when analysing the source. </a:t>
            </a:r>
          </a:p>
          <a:p>
            <a:endParaRPr lang="en-GB" sz="3200" dirty="0"/>
          </a:p>
        </p:txBody>
      </p:sp>
      <p:sp>
        <p:nvSpPr>
          <p:cNvPr id="5" name="TextBox 4">
            <a:extLst>
              <a:ext uri="{FF2B5EF4-FFF2-40B4-BE49-F238E27FC236}">
                <a16:creationId xmlns:a16="http://schemas.microsoft.com/office/drawing/2014/main" id="{44F8EDD2-3CD2-5C38-CE82-7E24FC6A2D10}"/>
              </a:ext>
            </a:extLst>
          </p:cNvPr>
          <p:cNvSpPr txBox="1"/>
          <p:nvPr/>
        </p:nvSpPr>
        <p:spPr>
          <a:xfrm>
            <a:off x="685800" y="6106913"/>
            <a:ext cx="7772400"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Timed conditions: 5-7 minutes</a:t>
            </a:r>
          </a:p>
        </p:txBody>
      </p:sp>
      <p:pic>
        <p:nvPicPr>
          <p:cNvPr id="6" name="Picture 5" descr="Image result for timer">
            <a:extLst>
              <a:ext uri="{FF2B5EF4-FFF2-40B4-BE49-F238E27FC236}">
                <a16:creationId xmlns:a16="http://schemas.microsoft.com/office/drawing/2014/main" id="{0DC95CA4-D473-8070-BE86-4F5BC7024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222" y="5939260"/>
            <a:ext cx="613939" cy="61393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F348D8EE-9546-F592-2E9D-3DDF5B29AB76}"/>
              </a:ext>
            </a:extLst>
          </p:cNvPr>
          <p:cNvPicPr>
            <a:picLocks noChangeAspect="1"/>
          </p:cNvPicPr>
          <p:nvPr/>
        </p:nvPicPr>
        <p:blipFill>
          <a:blip r:embed="rId4">
            <a:extLst>
              <a:ext uri="{96DAC541-7B7A-43D3-8B79-37D633B846F1}">
                <asvg:svgBlip xmlns:asvg="http://schemas.microsoft.com/office/drawing/2016/SVG/main" r:embed="rId5"/>
              </a:ext>
            </a:extLst>
          </a:blip>
          <a:srcRect r="27836"/>
          <a:stretch/>
        </p:blipFill>
        <p:spPr>
          <a:xfrm>
            <a:off x="7226437" y="241238"/>
            <a:ext cx="1349569" cy="1449451"/>
          </a:xfrm>
          <a:prstGeom prst="rect">
            <a:avLst/>
          </a:prstGeom>
        </p:spPr>
      </p:pic>
    </p:spTree>
    <p:extLst>
      <p:ext uri="{BB962C8B-B14F-4D97-AF65-F5344CB8AC3E}">
        <p14:creationId xmlns:p14="http://schemas.microsoft.com/office/powerpoint/2010/main" val="3904616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1937</Words>
  <Application>Microsoft Office PowerPoint</Application>
  <PresentationFormat>On-screen Show (4:3)</PresentationFormat>
  <Paragraphs>230</Paragraphs>
  <Slides>18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Aptos</vt:lpstr>
      <vt:lpstr>Aptos Display</vt:lpstr>
      <vt:lpstr>Arial</vt:lpstr>
      <vt:lpstr>Calibri</vt:lpstr>
      <vt:lpstr>Calibri Light</vt:lpstr>
      <vt:lpstr>gg sans</vt:lpstr>
      <vt:lpstr>Times New Roman</vt:lpstr>
      <vt:lpstr>Office Theme</vt:lpstr>
      <vt:lpstr>1_Office Theme</vt:lpstr>
      <vt:lpstr>3_Office Theme</vt:lpstr>
      <vt:lpstr>PowerPoint Presentation</vt:lpstr>
      <vt:lpstr>Learning outcomes</vt:lpstr>
      <vt:lpstr>Q1 is about identifying information</vt:lpstr>
      <vt:lpstr>Source A</vt:lpstr>
      <vt:lpstr>Q1) Identifying and interpreting information</vt:lpstr>
      <vt:lpstr>PowerPoint Presentation</vt:lpstr>
      <vt:lpstr>Q1) Answers</vt:lpstr>
      <vt:lpstr>PowerPoint Presentation</vt:lpstr>
      <vt:lpstr>Now, read through Source B. </vt:lpstr>
      <vt:lpstr>Now, we’ll look at the two texts together</vt:lpstr>
      <vt:lpstr>PowerPoint Presentation</vt:lpstr>
      <vt:lpstr>PowerPoint Presentation</vt:lpstr>
      <vt:lpstr>Q2 involves writing a summary</vt:lpstr>
      <vt:lpstr>PowerPoint Presentation</vt:lpstr>
      <vt:lpstr>A summary contains a number of key features</vt:lpstr>
      <vt:lpstr>Next lesson we will explore the two texts in more detail and write out full answers for Q2</vt:lpstr>
      <vt:lpstr>Plenary: Mind Storm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Chezka Mae Madrona</cp:lastModifiedBy>
  <cp:revision>102</cp:revision>
  <dcterms:created xsi:type="dcterms:W3CDTF">2021-03-05T10:43:35Z</dcterms:created>
  <dcterms:modified xsi:type="dcterms:W3CDTF">2025-08-12T11:18:31Z</dcterms:modified>
</cp:coreProperties>
</file>