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2"/>
  </p:notesMasterIdLst>
  <p:sldIdLst>
    <p:sldId id="267" r:id="rId6"/>
    <p:sldId id="269" r:id="rId7"/>
    <p:sldId id="256" r:id="rId8"/>
    <p:sldId id="270" r:id="rId9"/>
    <p:sldId id="271" r:id="rId10"/>
    <p:sldId id="268" r:id="rId11"/>
    <p:sldId id="272" r:id="rId12"/>
    <p:sldId id="257" r:id="rId13"/>
    <p:sldId id="258" r:id="rId14"/>
    <p:sldId id="262" r:id="rId15"/>
    <p:sldId id="259" r:id="rId16"/>
    <p:sldId id="263" r:id="rId17"/>
    <p:sldId id="260" r:id="rId18"/>
    <p:sldId id="265" r:id="rId19"/>
    <p:sldId id="266" r:id="rId20"/>
    <p:sldId id="264" r:id="rId2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D09"/>
    <a:srgbClr val="FF9900"/>
    <a:srgbClr val="FF9933"/>
    <a:srgbClr val="13FF13"/>
    <a:srgbClr val="FF33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E0462-136A-C847-0322-04F6D00F3FD4}" v="6" dt="2023-09-27T13:14:32.935"/>
    <p1510:client id="{2F181346-66DA-A41F-8FB3-842550A622C6}" v="239" dt="2020-10-21T16:27:01.852"/>
    <p1510:client id="{8B580874-BEDB-B5CE-7471-3E86B71C52EC}" v="124" dt="2021-10-14T08:10:25.616"/>
    <p1510:client id="{B6320D8A-1771-5241-B583-747154365602}" v="4" dt="2022-10-13T16:31:04.463"/>
    <p1510:client id="{CBE01ECA-28F3-F145-825A-FB64616D8F88}" v="9" dt="2021-11-04T08:18:20.490"/>
    <p1510:client id="{D665E756-6A0F-FDBC-C42E-AEF1F012AC22}" v="10" dt="2020-11-10T13:54:03.409"/>
    <p1510:client id="{E44AE0C5-8AB3-A596-355A-F6030A811DE3}" v="1" dt="2022-11-01T13:57:30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224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B6320D8A-1771-5241-B583-747154365602}"/>
    <pc:docChg chg="modSld">
      <pc:chgData name="Hazel Lupton" userId="S::hazel.lupton@sthelens.london::330d0395-d8b0-4d77-8620-740b48613bd9" providerId="AD" clId="Web-{B6320D8A-1771-5241-B583-747154365602}" dt="2022-10-13T16:31:04.463" v="3"/>
      <pc:docMkLst>
        <pc:docMk/>
      </pc:docMkLst>
      <pc:sldChg chg="addSp delSp modSp addAnim delAnim">
        <pc:chgData name="Hazel Lupton" userId="S::hazel.lupton@sthelens.london::330d0395-d8b0-4d77-8620-740b48613bd9" providerId="AD" clId="Web-{B6320D8A-1771-5241-B583-747154365602}" dt="2022-10-13T16:30:25.978" v="2"/>
        <pc:sldMkLst>
          <pc:docMk/>
          <pc:sldMk cId="0" sldId="265"/>
        </pc:sldMkLst>
        <pc:spChg chg="add del mod">
          <ac:chgData name="Hazel Lupton" userId="S::hazel.lupton@sthelens.london::330d0395-d8b0-4d77-8620-740b48613bd9" providerId="AD" clId="Web-{B6320D8A-1771-5241-B583-747154365602}" dt="2022-10-13T16:30:17.165" v="1"/>
          <ac:spMkLst>
            <pc:docMk/>
            <pc:sldMk cId="0" sldId="265"/>
            <ac:spMk id="3" creationId="{A71E176C-6832-BFB9-7ABD-336816D7B62A}"/>
          </ac:spMkLst>
        </pc:spChg>
        <pc:spChg chg="del">
          <ac:chgData name="Hazel Lupton" userId="S::hazel.lupton@sthelens.london::330d0395-d8b0-4d77-8620-740b48613bd9" providerId="AD" clId="Web-{B6320D8A-1771-5241-B583-747154365602}" dt="2022-10-13T16:30:25.978" v="2"/>
          <ac:spMkLst>
            <pc:docMk/>
            <pc:sldMk cId="0" sldId="265"/>
            <ac:spMk id="17410" creationId="{F4B16B2A-2272-432C-9025-E652DC006B06}"/>
          </ac:spMkLst>
        </pc:spChg>
        <pc:picChg chg="add del">
          <ac:chgData name="Hazel Lupton" userId="S::hazel.lupton@sthelens.london::330d0395-d8b0-4d77-8620-740b48613bd9" providerId="AD" clId="Web-{B6320D8A-1771-5241-B583-747154365602}" dt="2022-10-13T16:30:17.165" v="1"/>
          <ac:picMkLst>
            <pc:docMk/>
            <pc:sldMk cId="0" sldId="265"/>
            <ac:picMk id="14339" creationId="{A33E528B-7891-404F-9B3D-6E30050ECBB7}"/>
          </ac:picMkLst>
        </pc:picChg>
      </pc:sldChg>
      <pc:sldChg chg="delSp">
        <pc:chgData name="Hazel Lupton" userId="S::hazel.lupton@sthelens.london::330d0395-d8b0-4d77-8620-740b48613bd9" providerId="AD" clId="Web-{B6320D8A-1771-5241-B583-747154365602}" dt="2022-10-13T16:31:04.463" v="3"/>
        <pc:sldMkLst>
          <pc:docMk/>
          <pc:sldMk cId="0" sldId="266"/>
        </pc:sldMkLst>
        <pc:spChg chg="del">
          <ac:chgData name="Hazel Lupton" userId="S::hazel.lupton@sthelens.london::330d0395-d8b0-4d77-8620-740b48613bd9" providerId="AD" clId="Web-{B6320D8A-1771-5241-B583-747154365602}" dt="2022-10-13T16:31:04.463" v="3"/>
          <ac:spMkLst>
            <pc:docMk/>
            <pc:sldMk cId="0" sldId="266"/>
            <ac:spMk id="18434" creationId="{94735AE6-745A-4E65-8794-6743311E38A3}"/>
          </ac:spMkLst>
        </pc:spChg>
      </pc:sldChg>
    </pc:docChg>
  </pc:docChgLst>
  <pc:docChgLst>
    <pc:chgData name="Hazel Lupton" userId="S::hazel.lupton@sthelens.london::330d0395-d8b0-4d77-8620-740b48613bd9" providerId="AD" clId="Web-{203E0462-136A-C847-0322-04F6D00F3FD4}"/>
    <pc:docChg chg="modSld sldOrd">
      <pc:chgData name="Hazel Lupton" userId="S::hazel.lupton@sthelens.london::330d0395-d8b0-4d77-8620-740b48613bd9" providerId="AD" clId="Web-{203E0462-136A-C847-0322-04F6D00F3FD4}" dt="2023-09-27T13:14:26.482" v="4" actId="20577"/>
      <pc:docMkLst>
        <pc:docMk/>
      </pc:docMkLst>
      <pc:sldChg chg="modSp">
        <pc:chgData name="Hazel Lupton" userId="S::hazel.lupton@sthelens.london::330d0395-d8b0-4d77-8620-740b48613bd9" providerId="AD" clId="Web-{203E0462-136A-C847-0322-04F6D00F3FD4}" dt="2023-09-27T13:14:26.482" v="4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203E0462-136A-C847-0322-04F6D00F3FD4}" dt="2023-09-27T13:14:26.482" v="4" actId="20577"/>
          <ac:spMkLst>
            <pc:docMk/>
            <pc:sldMk cId="0" sldId="263"/>
            <ac:spMk id="15363" creationId="{AE4A97AD-B8CA-42FE-8058-9A87EFA6370C}"/>
          </ac:spMkLst>
        </pc:spChg>
      </pc:sldChg>
      <pc:sldChg chg="ord">
        <pc:chgData name="Hazel Lupton" userId="S::hazel.lupton@sthelens.london::330d0395-d8b0-4d77-8620-740b48613bd9" providerId="AD" clId="Web-{203E0462-136A-C847-0322-04F6D00F3FD4}" dt="2023-09-27T13:11:15.774" v="0"/>
        <pc:sldMkLst>
          <pc:docMk/>
          <pc:sldMk cId="0" sldId="272"/>
        </pc:sldMkLst>
      </pc:sldChg>
    </pc:docChg>
  </pc:docChgLst>
  <pc:docChgLst>
    <pc:chgData name="Hazel Lupton" userId="S::hazel.lupton@sthelens.london::330d0395-d8b0-4d77-8620-740b48613bd9" providerId="AD" clId="Web-{D665E756-6A0F-FDBC-C42E-AEF1F012AC22}"/>
    <pc:docChg chg="modSld">
      <pc:chgData name="Hazel Lupton" userId="S::hazel.lupton@sthelens.london::330d0395-d8b0-4d77-8620-740b48613bd9" providerId="AD" clId="Web-{D665E756-6A0F-FDBC-C42E-AEF1F012AC22}" dt="2020-11-10T13:54:03.409" v="9" actId="20577"/>
      <pc:docMkLst>
        <pc:docMk/>
      </pc:docMkLst>
      <pc:sldChg chg="modSp">
        <pc:chgData name="Hazel Lupton" userId="S::hazel.lupton@sthelens.london::330d0395-d8b0-4d77-8620-740b48613bd9" providerId="AD" clId="Web-{D665E756-6A0F-FDBC-C42E-AEF1F012AC22}" dt="2020-11-10T13:54:03.409" v="9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D665E756-6A0F-FDBC-C42E-AEF1F012AC22}" dt="2020-11-10T13:54:03.409" v="9" actId="20577"/>
          <ac:spMkLst>
            <pc:docMk/>
            <pc:sldMk cId="0" sldId="263"/>
            <ac:spMk id="15363" creationId="{AE4A97AD-B8CA-42FE-8058-9A87EFA6370C}"/>
          </ac:spMkLst>
        </pc:spChg>
      </pc:sldChg>
    </pc:docChg>
  </pc:docChgLst>
  <pc:docChgLst>
    <pc:chgData name="Hazel Lupton" userId="S::hazel.lupton@sthelens.london::330d0395-d8b0-4d77-8620-740b48613bd9" providerId="AD" clId="Web-{8B580874-BEDB-B5CE-7471-3E86B71C52EC}"/>
    <pc:docChg chg="modSld">
      <pc:chgData name="Hazel Lupton" userId="S::hazel.lupton@sthelens.london::330d0395-d8b0-4d77-8620-740b48613bd9" providerId="AD" clId="Web-{8B580874-BEDB-B5CE-7471-3E86B71C52EC}" dt="2021-10-14T08:10:25.616" v="103" actId="1076"/>
      <pc:docMkLst>
        <pc:docMk/>
      </pc:docMkLst>
      <pc:sldChg chg="modSp">
        <pc:chgData name="Hazel Lupton" userId="S::hazel.lupton@sthelens.london::330d0395-d8b0-4d77-8620-740b48613bd9" providerId="AD" clId="Web-{8B580874-BEDB-B5CE-7471-3E86B71C52EC}" dt="2021-10-14T07:55:42.267" v="8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8B580874-BEDB-B5CE-7471-3E86B71C52EC}" dt="2021-10-14T07:55:35.110" v="7"/>
          <ac:spMkLst>
            <pc:docMk/>
            <pc:sldMk cId="0" sldId="256"/>
            <ac:spMk id="5122" creationId="{2855B495-B790-4A54-9E86-89ECA209FA4A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5:42.267" v="8"/>
          <ac:spMkLst>
            <pc:docMk/>
            <pc:sldMk cId="0" sldId="256"/>
            <ac:spMk id="5123" creationId="{ABC016AC-44E9-4A43-9A79-87E2C095D171}"/>
          </ac:spMkLst>
        </pc:spChg>
      </pc:sldChg>
      <pc:sldChg chg="modSp">
        <pc:chgData name="Hazel Lupton" userId="S::hazel.lupton@sthelens.london::330d0395-d8b0-4d77-8620-740b48613bd9" providerId="AD" clId="Web-{8B580874-BEDB-B5CE-7471-3E86B71C52EC}" dt="2021-10-14T07:59:02.397" v="24" actId="1076"/>
        <pc:sldMkLst>
          <pc:docMk/>
          <pc:sldMk cId="0" sldId="257"/>
        </pc:sldMkLst>
        <pc:spChg chg="mod">
          <ac:chgData name="Hazel Lupton" userId="S::hazel.lupton@sthelens.london::330d0395-d8b0-4d77-8620-740b48613bd9" providerId="AD" clId="Web-{8B580874-BEDB-B5CE-7471-3E86B71C52EC}" dt="2021-10-14T07:58:59.756" v="23" actId="1076"/>
          <ac:spMkLst>
            <pc:docMk/>
            <pc:sldMk cId="0" sldId="257"/>
            <ac:spMk id="8202" creationId="{7BB59758-B6ED-4BB1-AC8B-14C5B28E28ED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9:02.397" v="24" actId="1076"/>
          <ac:spMkLst>
            <pc:docMk/>
            <pc:sldMk cId="0" sldId="257"/>
            <ac:spMk id="8203" creationId="{35336211-ADA6-43C4-B974-A19D0D019FCD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8:55.599" v="22" actId="1076"/>
          <ac:spMkLst>
            <pc:docMk/>
            <pc:sldMk cId="0" sldId="257"/>
            <ac:spMk id="8204" creationId="{301BC5CC-C839-4F88-9B19-69350AC93E94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8:01.942" v="16"/>
          <ac:spMkLst>
            <pc:docMk/>
            <pc:sldMk cId="0" sldId="257"/>
            <ac:spMk id="8206" creationId="{4B761DC0-0482-4834-9468-93484E580DB6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7:56.332" v="15"/>
          <ac:spMkLst>
            <pc:docMk/>
            <pc:sldMk cId="0" sldId="257"/>
            <ac:spMk id="11266" creationId="{A4651247-B144-4B4E-8F31-3C602A6F0635}"/>
          </ac:spMkLst>
        </pc:spChg>
      </pc:sldChg>
      <pc:sldChg chg="addSp modSp addAnim delAnim modAnim">
        <pc:chgData name="Hazel Lupton" userId="S::hazel.lupton@sthelens.london::330d0395-d8b0-4d77-8620-740b48613bd9" providerId="AD" clId="Web-{8B580874-BEDB-B5CE-7471-3E86B71C52EC}" dt="2021-10-14T08:03:56.013" v="59" actId="14100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8B580874-BEDB-B5CE-7471-3E86B71C52EC}" dt="2021-10-14T08:00:24.789" v="27"/>
          <ac:spMkLst>
            <pc:docMk/>
            <pc:sldMk cId="0" sldId="258"/>
            <ac:spMk id="4" creationId="{D9DBD58E-6227-46B7-AFCC-06FCCE7C4723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0:13.289" v="26"/>
          <ac:spMkLst>
            <pc:docMk/>
            <pc:sldMk cId="0" sldId="258"/>
            <ac:spMk id="5" creationId="{7181E9AE-5388-4313-AD22-85864F0E5AC8}"/>
          </ac:spMkLst>
        </pc:spChg>
        <pc:spChg chg="add mod">
          <ac:chgData name="Hazel Lupton" userId="S::hazel.lupton@sthelens.london::330d0395-d8b0-4d77-8620-740b48613bd9" providerId="AD" clId="Web-{8B580874-BEDB-B5CE-7471-3E86B71C52EC}" dt="2021-10-14T08:02:20.214" v="49" actId="1076"/>
          <ac:spMkLst>
            <pc:docMk/>
            <pc:sldMk cId="0" sldId="258"/>
            <ac:spMk id="6" creationId="{8669A34B-7A4E-4122-AE15-A70ABDA2E155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1:00.931" v="30" actId="20577"/>
          <ac:spMkLst>
            <pc:docMk/>
            <pc:sldMk cId="0" sldId="258"/>
            <ac:spMk id="7193" creationId="{2A4C0AA4-156A-4A8E-8C57-C0502A2A4A64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1:20.275" v="32" actId="20577"/>
          <ac:spMkLst>
            <pc:docMk/>
            <pc:sldMk cId="0" sldId="258"/>
            <ac:spMk id="7195" creationId="{083FBEAB-7CB4-4A7A-A334-8F2A91A3607A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1:11.228" v="31" actId="20577"/>
          <ac:spMkLst>
            <pc:docMk/>
            <pc:sldMk cId="0" sldId="258"/>
            <ac:spMk id="7247" creationId="{B11D7798-A4DB-4BDF-9CB0-DE7AE12204DB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0:37.102" v="28" actId="20577"/>
          <ac:spMkLst>
            <pc:docMk/>
            <pc:sldMk cId="0" sldId="258"/>
            <ac:spMk id="12290" creationId="{2D19C0EE-1379-4436-828C-BE2E30F3520C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0:45.961" v="29"/>
          <ac:spMkLst>
            <pc:docMk/>
            <pc:sldMk cId="0" sldId="258"/>
            <ac:spMk id="12315" creationId="{96C32513-4BFF-49D1-8499-08CF25EBBE74}"/>
          </ac:spMkLst>
        </pc:spChg>
        <pc:grpChg chg="mod">
          <ac:chgData name="Hazel Lupton" userId="S::hazel.lupton@sthelens.london::330d0395-d8b0-4d77-8620-740b48613bd9" providerId="AD" clId="Web-{8B580874-BEDB-B5CE-7471-3E86B71C52EC}" dt="2021-10-14T08:03:56.013" v="59" actId="14100"/>
          <ac:grpSpMkLst>
            <pc:docMk/>
            <pc:sldMk cId="0" sldId="258"/>
            <ac:grpSpMk id="2" creationId="{B6FCBADE-D309-4BAC-8D24-EC884215F9CF}"/>
          </ac:grpSpMkLst>
        </pc:grpChg>
      </pc:sldChg>
      <pc:sldChg chg="modSp">
        <pc:chgData name="Hazel Lupton" userId="S::hazel.lupton@sthelens.london::330d0395-d8b0-4d77-8620-740b48613bd9" providerId="AD" clId="Web-{8B580874-BEDB-B5CE-7471-3E86B71C52EC}" dt="2021-10-14T08:06:47.142" v="68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8B580874-BEDB-B5CE-7471-3E86B71C52EC}" dt="2021-10-14T08:06:19.219" v="64"/>
          <ac:spMkLst>
            <pc:docMk/>
            <pc:sldMk cId="0" sldId="259"/>
            <ac:spMk id="6152" creationId="{8C6CFF41-5AB4-4B31-9F2E-5C8A4F6C01B0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6:25.094" v="65"/>
          <ac:spMkLst>
            <pc:docMk/>
            <pc:sldMk cId="0" sldId="259"/>
            <ac:spMk id="6153" creationId="{EFAAE209-3E6D-4958-A816-B434751A4F98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6:32.032" v="66"/>
          <ac:spMkLst>
            <pc:docMk/>
            <pc:sldMk cId="0" sldId="259"/>
            <ac:spMk id="6158" creationId="{1C6EE5EE-B6BC-4F64-8C20-1BA32565F7AD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6:37.954" v="67"/>
          <ac:spMkLst>
            <pc:docMk/>
            <pc:sldMk cId="0" sldId="259"/>
            <ac:spMk id="6159" creationId="{AB37DC0F-A188-43E9-B909-F4A0BD67FDE3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6:47.142" v="68"/>
          <ac:spMkLst>
            <pc:docMk/>
            <pc:sldMk cId="0" sldId="259"/>
            <ac:spMk id="6160" creationId="{541FAD97-2FB2-4A82-BDDC-1DA05A1BA237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5:50.140" v="60"/>
          <ac:spMkLst>
            <pc:docMk/>
            <pc:sldMk cId="0" sldId="259"/>
            <ac:spMk id="14338" creationId="{12CAE530-4621-4A07-9056-9EA9AA6866FC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5:58.156" v="61"/>
          <ac:spMkLst>
            <pc:docMk/>
            <pc:sldMk cId="0" sldId="259"/>
            <ac:spMk id="14339" creationId="{DF8355F6-0334-4F67-836E-FA4D22306CCB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6:05.438" v="62"/>
          <ac:spMkLst>
            <pc:docMk/>
            <pc:sldMk cId="0" sldId="259"/>
            <ac:spMk id="14351" creationId="{3C6B08AA-CEF4-4A15-96A7-8AE86EE8C49A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6:12.282" v="63"/>
          <ac:spMkLst>
            <pc:docMk/>
            <pc:sldMk cId="0" sldId="259"/>
            <ac:spMk id="14352" creationId="{E26D22AB-C0C3-4E3D-AD72-A73A869EAF17}"/>
          </ac:spMkLst>
        </pc:spChg>
      </pc:sldChg>
      <pc:sldChg chg="modSp">
        <pc:chgData name="Hazel Lupton" userId="S::hazel.lupton@sthelens.london::330d0395-d8b0-4d77-8620-740b48613bd9" providerId="AD" clId="Web-{8B580874-BEDB-B5CE-7471-3E86B71C52EC}" dt="2021-10-14T08:10:25.616" v="103" actId="1076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8B580874-BEDB-B5CE-7471-3E86B71C52EC}" dt="2021-10-14T08:09:51.193" v="94" actId="1076"/>
          <ac:spMkLst>
            <pc:docMk/>
            <pc:sldMk cId="0" sldId="260"/>
            <ac:spMk id="5171" creationId="{57DDE7A6-6368-41B0-BD11-22DFD17DB9F6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10:06.225" v="98" actId="1076"/>
          <ac:spMkLst>
            <pc:docMk/>
            <pc:sldMk cId="0" sldId="260"/>
            <ac:spMk id="5172" creationId="{BA1F464C-0C07-41D5-BC60-69E777612CD4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10:10.818" v="99" actId="1076"/>
          <ac:spMkLst>
            <pc:docMk/>
            <pc:sldMk cId="0" sldId="260"/>
            <ac:spMk id="5173" creationId="{8A427F42-3D54-4A67-9892-8AC0FD1C824C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10:15.522" v="100" actId="1076"/>
          <ac:spMkLst>
            <pc:docMk/>
            <pc:sldMk cId="0" sldId="260"/>
            <ac:spMk id="5174" creationId="{9FB8EE3F-340C-40C1-BF68-2FC843FDA43B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10:17.553" v="101" actId="1076"/>
          <ac:spMkLst>
            <pc:docMk/>
            <pc:sldMk cId="0" sldId="260"/>
            <ac:spMk id="5175" creationId="{BC7687FE-2C48-44C2-AF86-6AE31F40BB65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10:22.444" v="102" actId="1076"/>
          <ac:spMkLst>
            <pc:docMk/>
            <pc:sldMk cId="0" sldId="260"/>
            <ac:spMk id="5176" creationId="{9D59C678-15D2-4794-8107-A49BD475B5AD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10:25.616" v="103" actId="1076"/>
          <ac:spMkLst>
            <pc:docMk/>
            <pc:sldMk cId="0" sldId="260"/>
            <ac:spMk id="5177" creationId="{75CD75DF-A2EE-4C6A-8143-54B76B0B7808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9:53.662" v="95" actId="1076"/>
          <ac:spMkLst>
            <pc:docMk/>
            <pc:sldMk cId="0" sldId="260"/>
            <ac:spMk id="5178" creationId="{2BEDEE27-A0C3-4F76-8DE7-771165CAA4DD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9:56.818" v="96" actId="1076"/>
          <ac:spMkLst>
            <pc:docMk/>
            <pc:sldMk cId="0" sldId="260"/>
            <ac:spMk id="5179" creationId="{EBF282ED-A21F-4E57-A0B1-020BDDE4AAB5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10:00.881" v="97" actId="1076"/>
          <ac:spMkLst>
            <pc:docMk/>
            <pc:sldMk cId="0" sldId="260"/>
            <ac:spMk id="5180" creationId="{B179FDFC-6186-410A-AF4A-045DB0B550B0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9:42.365" v="92" actId="14100"/>
          <ac:spMkLst>
            <pc:docMk/>
            <pc:sldMk cId="0" sldId="260"/>
            <ac:spMk id="16386" creationId="{864BBF6A-116B-439C-9DF7-1E9146C31CFD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8:08:07.003" v="69"/>
          <ac:spMkLst>
            <pc:docMk/>
            <pc:sldMk cId="0" sldId="260"/>
            <ac:spMk id="16387" creationId="{43974578-04B1-4F0A-B4E5-01179C12A479}"/>
          </ac:spMkLst>
        </pc:spChg>
        <pc:graphicFrameChg chg="mod modGraphic">
          <ac:chgData name="Hazel Lupton" userId="S::hazel.lupton@sthelens.london::330d0395-d8b0-4d77-8620-740b48613bd9" providerId="AD" clId="Web-{8B580874-BEDB-B5CE-7471-3E86B71C52EC}" dt="2021-10-14T08:09:48.693" v="93" actId="1076"/>
          <ac:graphicFrameMkLst>
            <pc:docMk/>
            <pc:sldMk cId="0" sldId="260"/>
            <ac:graphicFrameMk id="5170" creationId="{FE5CBA0D-17BE-43A0-8C86-3348D92E5CF3}"/>
          </ac:graphicFrameMkLst>
        </pc:graphicFrameChg>
      </pc:sldChg>
      <pc:sldChg chg="modSp">
        <pc:chgData name="Hazel Lupton" userId="S::hazel.lupton@sthelens.london::330d0395-d8b0-4d77-8620-740b48613bd9" providerId="AD" clId="Web-{8B580874-BEDB-B5CE-7471-3E86B71C52EC}" dt="2021-10-14T07:55:06.032" v="3"/>
        <pc:sldMkLst>
          <pc:docMk/>
          <pc:sldMk cId="0" sldId="267"/>
        </pc:sldMkLst>
        <pc:spChg chg="mod">
          <ac:chgData name="Hazel Lupton" userId="S::hazel.lupton@sthelens.london::330d0395-d8b0-4d77-8620-740b48613bd9" providerId="AD" clId="Web-{8B580874-BEDB-B5CE-7471-3E86B71C52EC}" dt="2021-10-14T07:54:48.328" v="1"/>
          <ac:spMkLst>
            <pc:docMk/>
            <pc:sldMk cId="0" sldId="267"/>
            <ac:spMk id="3074" creationId="{24DA4D10-C043-4B77-A5FB-6498EFF8D72F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4:56.156" v="2"/>
          <ac:spMkLst>
            <pc:docMk/>
            <pc:sldMk cId="0" sldId="267"/>
            <ac:spMk id="3075" creationId="{D8C2BAC4-0BB2-4C03-BA06-CAA3E8D5116A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5:06.032" v="3"/>
          <ac:spMkLst>
            <pc:docMk/>
            <pc:sldMk cId="0" sldId="267"/>
            <ac:spMk id="23556" creationId="{4E7D33CD-4613-48FF-89EA-41FE0A087169}"/>
          </ac:spMkLst>
        </pc:spChg>
      </pc:sldChg>
      <pc:sldChg chg="modSp">
        <pc:chgData name="Hazel Lupton" userId="S::hazel.lupton@sthelens.london::330d0395-d8b0-4d77-8620-740b48613bd9" providerId="AD" clId="Web-{8B580874-BEDB-B5CE-7471-3E86B71C52EC}" dt="2021-10-14T07:57:34.926" v="14"/>
        <pc:sldMkLst>
          <pc:docMk/>
          <pc:sldMk cId="0" sldId="268"/>
        </pc:sldMkLst>
        <pc:spChg chg="mod">
          <ac:chgData name="Hazel Lupton" userId="S::hazel.lupton@sthelens.london::330d0395-d8b0-4d77-8620-740b48613bd9" providerId="AD" clId="Web-{8B580874-BEDB-B5CE-7471-3E86B71C52EC}" dt="2021-10-14T07:57:27.785" v="13"/>
          <ac:spMkLst>
            <pc:docMk/>
            <pc:sldMk cId="0" sldId="268"/>
            <ac:spMk id="10242" creationId="{9DE04415-BE62-4FE4-BDE2-5CC5738CB4FE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7:34.926" v="14"/>
          <ac:spMkLst>
            <pc:docMk/>
            <pc:sldMk cId="0" sldId="268"/>
            <ac:spMk id="24579" creationId="{BC1617B4-8511-426A-A5D2-77EC0F73DA45}"/>
          </ac:spMkLst>
        </pc:spChg>
      </pc:sldChg>
      <pc:sldChg chg="modSp">
        <pc:chgData name="Hazel Lupton" userId="S::hazel.lupton@sthelens.london::330d0395-d8b0-4d77-8620-740b48613bd9" providerId="AD" clId="Web-{8B580874-BEDB-B5CE-7471-3E86B71C52EC}" dt="2021-10-14T07:55:26.126" v="6" actId="1076"/>
        <pc:sldMkLst>
          <pc:docMk/>
          <pc:sldMk cId="0" sldId="269"/>
        </pc:sldMkLst>
        <pc:spChg chg="mod">
          <ac:chgData name="Hazel Lupton" userId="S::hazel.lupton@sthelens.london::330d0395-d8b0-4d77-8620-740b48613bd9" providerId="AD" clId="Web-{8B580874-BEDB-B5CE-7471-3E86B71C52EC}" dt="2021-10-14T07:55:14.501" v="4"/>
          <ac:spMkLst>
            <pc:docMk/>
            <pc:sldMk cId="0" sldId="269"/>
            <ac:spMk id="4098" creationId="{2A2B594F-7A13-44E2-B368-B8E33C9C70F5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5:26.126" v="6" actId="1076"/>
          <ac:spMkLst>
            <pc:docMk/>
            <pc:sldMk cId="0" sldId="269"/>
            <ac:spMk id="4099" creationId="{A1D58B92-B0DB-4859-A804-715CEA237346}"/>
          </ac:spMkLst>
        </pc:spChg>
      </pc:sldChg>
      <pc:sldChg chg="modSp">
        <pc:chgData name="Hazel Lupton" userId="S::hazel.lupton@sthelens.london::330d0395-d8b0-4d77-8620-740b48613bd9" providerId="AD" clId="Web-{8B580874-BEDB-B5CE-7471-3E86B71C52EC}" dt="2021-10-14T07:56:15.377" v="11" actId="14100"/>
        <pc:sldMkLst>
          <pc:docMk/>
          <pc:sldMk cId="0" sldId="270"/>
        </pc:sldMkLst>
        <pc:spChg chg="mod">
          <ac:chgData name="Hazel Lupton" userId="S::hazel.lupton@sthelens.london::330d0395-d8b0-4d77-8620-740b48613bd9" providerId="AD" clId="Web-{8B580874-BEDB-B5CE-7471-3E86B71C52EC}" dt="2021-10-14T07:56:01.033" v="9"/>
          <ac:spMkLst>
            <pc:docMk/>
            <pc:sldMk cId="0" sldId="270"/>
            <ac:spMk id="6146" creationId="{B4E0073B-586B-4D98-A8A9-FF163DC01FAA}"/>
          </ac:spMkLst>
        </pc:spChg>
        <pc:spChg chg="mod">
          <ac:chgData name="Hazel Lupton" userId="S::hazel.lupton@sthelens.london::330d0395-d8b0-4d77-8620-740b48613bd9" providerId="AD" clId="Web-{8B580874-BEDB-B5CE-7471-3E86B71C52EC}" dt="2021-10-14T07:56:15.377" v="11" actId="14100"/>
          <ac:spMkLst>
            <pc:docMk/>
            <pc:sldMk cId="0" sldId="270"/>
            <ac:spMk id="6147" creationId="{8C439B0A-E811-42F9-956C-AAB12E8A8C7D}"/>
          </ac:spMkLst>
        </pc:spChg>
      </pc:sldChg>
      <pc:sldChg chg="modSp">
        <pc:chgData name="Hazel Lupton" userId="S::hazel.lupton@sthelens.london::330d0395-d8b0-4d77-8620-740b48613bd9" providerId="AD" clId="Web-{8B580874-BEDB-B5CE-7471-3E86B71C52EC}" dt="2021-10-14T07:57:00.378" v="12" actId="20577"/>
        <pc:sldMkLst>
          <pc:docMk/>
          <pc:sldMk cId="0" sldId="271"/>
        </pc:sldMkLst>
        <pc:spChg chg="mod">
          <ac:chgData name="Hazel Lupton" userId="S::hazel.lupton@sthelens.london::330d0395-d8b0-4d77-8620-740b48613bd9" providerId="AD" clId="Web-{8B580874-BEDB-B5CE-7471-3E86B71C52EC}" dt="2021-10-14T07:57:00.378" v="12" actId="20577"/>
          <ac:spMkLst>
            <pc:docMk/>
            <pc:sldMk cId="0" sldId="271"/>
            <ac:spMk id="22530" creationId="{7851D78D-5B6A-4205-819F-9905F0A65B88}"/>
          </ac:spMkLst>
        </pc:spChg>
      </pc:sldChg>
    </pc:docChg>
  </pc:docChgLst>
  <pc:docChgLst>
    <pc:chgData name="Hazel Lupton" userId="S::hazel.lupton@sthelens.london::330d0395-d8b0-4d77-8620-740b48613bd9" providerId="AD" clId="Web-{CBE01ECA-28F3-F145-825A-FB64616D8F88}"/>
    <pc:docChg chg="modSld">
      <pc:chgData name="Hazel Lupton" userId="S::hazel.lupton@sthelens.london::330d0395-d8b0-4d77-8620-740b48613bd9" providerId="AD" clId="Web-{CBE01ECA-28F3-F145-825A-FB64616D8F88}" dt="2021-11-04T08:18:20.490" v="8" actId="1076"/>
      <pc:docMkLst>
        <pc:docMk/>
      </pc:docMkLst>
      <pc:sldChg chg="modSp">
        <pc:chgData name="Hazel Lupton" userId="S::hazel.lupton@sthelens.london::330d0395-d8b0-4d77-8620-740b48613bd9" providerId="AD" clId="Web-{CBE01ECA-28F3-F145-825A-FB64616D8F88}" dt="2021-11-04T08:18:20.490" v="8" actId="1076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CBE01ECA-28F3-F145-825A-FB64616D8F88}" dt="2021-11-04T08:18:05.177" v="5"/>
          <ac:spMkLst>
            <pc:docMk/>
            <pc:sldMk cId="0" sldId="263"/>
            <ac:spMk id="12300" creationId="{6BF27DAF-EB06-4148-B202-3FB31A91C0F5}"/>
          </ac:spMkLst>
        </pc:spChg>
        <pc:spChg chg="mod">
          <ac:chgData name="Hazel Lupton" userId="S::hazel.lupton@sthelens.london::330d0395-d8b0-4d77-8620-740b48613bd9" providerId="AD" clId="Web-{CBE01ECA-28F3-F145-825A-FB64616D8F88}" dt="2021-11-04T08:18:15.958" v="7" actId="1076"/>
          <ac:spMkLst>
            <pc:docMk/>
            <pc:sldMk cId="0" sldId="263"/>
            <ac:spMk id="12301" creationId="{944A7234-59E5-40EB-99BB-9D3D4FE42C1F}"/>
          </ac:spMkLst>
        </pc:spChg>
        <pc:spChg chg="mod">
          <ac:chgData name="Hazel Lupton" userId="S::hazel.lupton@sthelens.london::330d0395-d8b0-4d77-8620-740b48613bd9" providerId="AD" clId="Web-{CBE01ECA-28F3-F145-825A-FB64616D8F88}" dt="2021-11-04T08:17:58.396" v="4"/>
          <ac:spMkLst>
            <pc:docMk/>
            <pc:sldMk cId="0" sldId="263"/>
            <ac:spMk id="12302" creationId="{E850368C-FE66-47F9-9C47-BB68B605949F}"/>
          </ac:spMkLst>
        </pc:spChg>
        <pc:spChg chg="mod">
          <ac:chgData name="Hazel Lupton" userId="S::hazel.lupton@sthelens.london::330d0395-d8b0-4d77-8620-740b48613bd9" providerId="AD" clId="Web-{CBE01ECA-28F3-F145-825A-FB64616D8F88}" dt="2021-11-04T08:17:32.286" v="0"/>
          <ac:spMkLst>
            <pc:docMk/>
            <pc:sldMk cId="0" sldId="263"/>
            <ac:spMk id="15363" creationId="{AE4A97AD-B8CA-42FE-8058-9A87EFA6370C}"/>
          </ac:spMkLst>
        </pc:spChg>
        <pc:spChg chg="mod">
          <ac:chgData name="Hazel Lupton" userId="S::hazel.lupton@sthelens.london::330d0395-d8b0-4d77-8620-740b48613bd9" providerId="AD" clId="Web-{CBE01ECA-28F3-F145-825A-FB64616D8F88}" dt="2021-11-04T08:17:42.598" v="2"/>
          <ac:spMkLst>
            <pc:docMk/>
            <pc:sldMk cId="0" sldId="263"/>
            <ac:spMk id="15366" creationId="{76F9F850-1EE6-4598-AD6E-4A913427B92D}"/>
          </ac:spMkLst>
        </pc:spChg>
        <pc:spChg chg="mod">
          <ac:chgData name="Hazel Lupton" userId="S::hazel.lupton@sthelens.london::330d0395-d8b0-4d77-8620-740b48613bd9" providerId="AD" clId="Web-{CBE01ECA-28F3-F145-825A-FB64616D8F88}" dt="2021-11-04T08:18:20.490" v="8" actId="1076"/>
          <ac:spMkLst>
            <pc:docMk/>
            <pc:sldMk cId="0" sldId="263"/>
            <ac:spMk id="15367" creationId="{9A503D50-7775-46B4-BA9B-431620F51EC2}"/>
          </ac:spMkLst>
        </pc:spChg>
      </pc:sldChg>
    </pc:docChg>
  </pc:docChgLst>
  <pc:docChgLst>
    <pc:chgData name="Hazel Lupton" userId="S::hazel.lupton@sthelens.london::330d0395-d8b0-4d77-8620-740b48613bd9" providerId="AD" clId="Web-{2F181346-66DA-A41F-8FB3-842550A622C6}"/>
    <pc:docChg chg="modSld">
      <pc:chgData name="Hazel Lupton" userId="S::hazel.lupton@sthelens.london::330d0395-d8b0-4d77-8620-740b48613bd9" providerId="AD" clId="Web-{2F181346-66DA-A41F-8FB3-842550A622C6}" dt="2020-10-21T16:27:01.852" v="237" actId="1076"/>
      <pc:docMkLst>
        <pc:docMk/>
      </pc:docMkLst>
      <pc:sldChg chg="modSp">
        <pc:chgData name="Hazel Lupton" userId="S::hazel.lupton@sthelens.london::330d0395-d8b0-4d77-8620-740b48613bd9" providerId="AD" clId="Web-{2F181346-66DA-A41F-8FB3-842550A622C6}" dt="2020-10-21T16:12:48.794" v="97" actId="20577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2F181346-66DA-A41F-8FB3-842550A622C6}" dt="2020-10-21T16:12:48.794" v="97" actId="20577"/>
          <ac:spMkLst>
            <pc:docMk/>
            <pc:sldMk cId="0" sldId="256"/>
            <ac:spMk id="5123" creationId="{ABC016AC-44E9-4A43-9A79-87E2C095D171}"/>
          </ac:spMkLst>
        </pc:spChg>
      </pc:sldChg>
      <pc:sldChg chg="addSp modSp">
        <pc:chgData name="Hazel Lupton" userId="S::hazel.lupton@sthelens.london::330d0395-d8b0-4d77-8620-740b48613bd9" providerId="AD" clId="Web-{2F181346-66DA-A41F-8FB3-842550A622C6}" dt="2020-10-21T16:26:29.945" v="236" actId="1076"/>
        <pc:sldMkLst>
          <pc:docMk/>
          <pc:sldMk cId="0" sldId="258"/>
        </pc:sldMkLst>
        <pc:spChg chg="add mod">
          <ac:chgData name="Hazel Lupton" userId="S::hazel.lupton@sthelens.london::330d0395-d8b0-4d77-8620-740b48613bd9" providerId="AD" clId="Web-{2F181346-66DA-A41F-8FB3-842550A622C6}" dt="2020-10-21T16:26:02.507" v="220" actId="1076"/>
          <ac:spMkLst>
            <pc:docMk/>
            <pc:sldMk cId="0" sldId="258"/>
            <ac:spMk id="4" creationId="{D9DBD58E-6227-46B7-AFCC-06FCCE7C4723}"/>
          </ac:spMkLst>
        </pc:spChg>
        <pc:spChg chg="add mod">
          <ac:chgData name="Hazel Lupton" userId="S::hazel.lupton@sthelens.london::330d0395-d8b0-4d77-8620-740b48613bd9" providerId="AD" clId="Web-{2F181346-66DA-A41F-8FB3-842550A622C6}" dt="2020-10-21T16:26:29.945" v="236" actId="1076"/>
          <ac:spMkLst>
            <pc:docMk/>
            <pc:sldMk cId="0" sldId="258"/>
            <ac:spMk id="5" creationId="{7181E9AE-5388-4313-AD22-85864F0E5AC8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24:08.803" v="199" actId="1076"/>
          <ac:spMkLst>
            <pc:docMk/>
            <pc:sldMk cId="0" sldId="258"/>
            <ac:spMk id="7193" creationId="{2A4C0AA4-156A-4A8E-8C57-C0502A2A4A64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24:26.100" v="200" actId="20577"/>
          <ac:spMkLst>
            <pc:docMk/>
            <pc:sldMk cId="0" sldId="258"/>
            <ac:spMk id="7195" creationId="{083FBEAB-7CB4-4A7A-A334-8F2A91A3607A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24:02.646" v="198" actId="1076"/>
          <ac:spMkLst>
            <pc:docMk/>
            <pc:sldMk cId="0" sldId="258"/>
            <ac:spMk id="12290" creationId="{2D19C0EE-1379-4436-828C-BE2E30F3520C}"/>
          </ac:spMkLst>
        </pc:spChg>
      </pc:sldChg>
      <pc:sldChg chg="modSp">
        <pc:chgData name="Hazel Lupton" userId="S::hazel.lupton@sthelens.london::330d0395-d8b0-4d77-8620-740b48613bd9" providerId="AD" clId="Web-{2F181346-66DA-A41F-8FB3-842550A622C6}" dt="2020-10-21T16:18:13.298" v="158" actId="1076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2F181346-66DA-A41F-8FB3-842550A622C6}" dt="2020-10-21T16:18:01.954" v="152" actId="20577"/>
          <ac:spMkLst>
            <pc:docMk/>
            <pc:sldMk cId="0" sldId="259"/>
            <ac:spMk id="6158" creationId="{1C6EE5EE-B6BC-4F64-8C20-1BA32565F7AD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18:13.298" v="158" actId="1076"/>
          <ac:spMkLst>
            <pc:docMk/>
            <pc:sldMk cId="0" sldId="259"/>
            <ac:spMk id="6159" creationId="{AB37DC0F-A188-43E9-B909-F4A0BD67FDE3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17:26.735" v="139" actId="1076"/>
          <ac:spMkLst>
            <pc:docMk/>
            <pc:sldMk cId="0" sldId="259"/>
            <ac:spMk id="14351" creationId="{3C6B08AA-CEF4-4A15-96A7-8AE86EE8C49A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17:49.751" v="151" actId="1076"/>
          <ac:spMkLst>
            <pc:docMk/>
            <pc:sldMk cId="0" sldId="259"/>
            <ac:spMk id="14352" creationId="{E26D22AB-C0C3-4E3D-AD72-A73A869EAF17}"/>
          </ac:spMkLst>
        </pc:spChg>
      </pc:sldChg>
      <pc:sldChg chg="modSp">
        <pc:chgData name="Hazel Lupton" userId="S::hazel.lupton@sthelens.london::330d0395-d8b0-4d77-8620-740b48613bd9" providerId="AD" clId="Web-{2F181346-66DA-A41F-8FB3-842550A622C6}" dt="2020-10-20T12:55:11.674" v="74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2F181346-66DA-A41F-8FB3-842550A622C6}" dt="2020-10-20T12:55:11.674" v="74" actId="20577"/>
          <ac:spMkLst>
            <pc:docMk/>
            <pc:sldMk cId="0" sldId="263"/>
            <ac:spMk id="15363" creationId="{AE4A97AD-B8CA-42FE-8058-9A87EFA6370C}"/>
          </ac:spMkLst>
        </pc:spChg>
      </pc:sldChg>
      <pc:sldChg chg="modSp">
        <pc:chgData name="Hazel Lupton" userId="S::hazel.lupton@sthelens.london::330d0395-d8b0-4d77-8620-740b48613bd9" providerId="AD" clId="Web-{2F181346-66DA-A41F-8FB3-842550A622C6}" dt="2020-10-21T16:14:41.733" v="123" actId="1076"/>
        <pc:sldMkLst>
          <pc:docMk/>
          <pc:sldMk cId="0" sldId="268"/>
        </pc:sldMkLst>
        <pc:spChg chg="mod">
          <ac:chgData name="Hazel Lupton" userId="S::hazel.lupton@sthelens.london::330d0395-d8b0-4d77-8620-740b48613bd9" providerId="AD" clId="Web-{2F181346-66DA-A41F-8FB3-842550A622C6}" dt="2020-10-21T16:14:41.733" v="123" actId="1076"/>
          <ac:spMkLst>
            <pc:docMk/>
            <pc:sldMk cId="0" sldId="268"/>
            <ac:spMk id="24579" creationId="{BC1617B4-8511-426A-A5D2-77EC0F73DA45}"/>
          </ac:spMkLst>
        </pc:spChg>
      </pc:sldChg>
      <pc:sldChg chg="modSp">
        <pc:chgData name="Hazel Lupton" userId="S::hazel.lupton@sthelens.london::330d0395-d8b0-4d77-8620-740b48613bd9" providerId="AD" clId="Web-{2F181346-66DA-A41F-8FB3-842550A622C6}" dt="2020-10-21T16:10:19.136" v="92" actId="14100"/>
        <pc:sldMkLst>
          <pc:docMk/>
          <pc:sldMk cId="0" sldId="269"/>
        </pc:sldMkLst>
        <pc:spChg chg="mod">
          <ac:chgData name="Hazel Lupton" userId="S::hazel.lupton@sthelens.london::330d0395-d8b0-4d77-8620-740b48613bd9" providerId="AD" clId="Web-{2F181346-66DA-A41F-8FB3-842550A622C6}" dt="2020-10-21T16:10:19.136" v="92" actId="14100"/>
          <ac:spMkLst>
            <pc:docMk/>
            <pc:sldMk cId="0" sldId="269"/>
            <ac:spMk id="4099" creationId="{A1D58B92-B0DB-4859-A804-715CEA237346}"/>
          </ac:spMkLst>
        </pc:spChg>
      </pc:sldChg>
      <pc:sldChg chg="modSp">
        <pc:chgData name="Hazel Lupton" userId="S::hazel.lupton@sthelens.london::330d0395-d8b0-4d77-8620-740b48613bd9" providerId="AD" clId="Web-{2F181346-66DA-A41F-8FB3-842550A622C6}" dt="2020-10-21T16:13:33.842" v="114" actId="20577"/>
        <pc:sldMkLst>
          <pc:docMk/>
          <pc:sldMk cId="0" sldId="270"/>
        </pc:sldMkLst>
        <pc:spChg chg="mod">
          <ac:chgData name="Hazel Lupton" userId="S::hazel.lupton@sthelens.london::330d0395-d8b0-4d77-8620-740b48613bd9" providerId="AD" clId="Web-{2F181346-66DA-A41F-8FB3-842550A622C6}" dt="2020-10-21T16:13:19.701" v="101" actId="20577"/>
          <ac:spMkLst>
            <pc:docMk/>
            <pc:sldMk cId="0" sldId="270"/>
            <ac:spMk id="6146" creationId="{B4E0073B-586B-4D98-A8A9-FF163DC01FAA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13:33.842" v="114" actId="20577"/>
          <ac:spMkLst>
            <pc:docMk/>
            <pc:sldMk cId="0" sldId="270"/>
            <ac:spMk id="6147" creationId="{8C439B0A-E811-42F9-956C-AAB12E8A8C7D}"/>
          </ac:spMkLst>
        </pc:spChg>
      </pc:sldChg>
      <pc:sldChg chg="modSp">
        <pc:chgData name="Hazel Lupton" userId="S::hazel.lupton@sthelens.london::330d0395-d8b0-4d77-8620-740b48613bd9" providerId="AD" clId="Web-{2F181346-66DA-A41F-8FB3-842550A622C6}" dt="2020-10-21T16:13:53.795" v="117" actId="20577"/>
        <pc:sldMkLst>
          <pc:docMk/>
          <pc:sldMk cId="0" sldId="271"/>
        </pc:sldMkLst>
        <pc:spChg chg="mod">
          <ac:chgData name="Hazel Lupton" userId="S::hazel.lupton@sthelens.london::330d0395-d8b0-4d77-8620-740b48613bd9" providerId="AD" clId="Web-{2F181346-66DA-A41F-8FB3-842550A622C6}" dt="2020-10-20T12:51:32.329" v="2" actId="1076"/>
          <ac:spMkLst>
            <pc:docMk/>
            <pc:sldMk cId="0" sldId="271"/>
            <ac:spMk id="7171" creationId="{4D260AF0-1C26-48AD-83C5-E9BEEB51F7DC}"/>
          </ac:spMkLst>
        </pc:spChg>
        <pc:spChg chg="mod">
          <ac:chgData name="Hazel Lupton" userId="S::hazel.lupton@sthelens.london::330d0395-d8b0-4d77-8620-740b48613bd9" providerId="AD" clId="Web-{2F181346-66DA-A41F-8FB3-842550A622C6}" dt="2020-10-21T16:13:53.795" v="117" actId="20577"/>
          <ac:spMkLst>
            <pc:docMk/>
            <pc:sldMk cId="0" sldId="271"/>
            <ac:spMk id="22530" creationId="{7851D78D-5B6A-4205-819F-9905F0A65B88}"/>
          </ac:spMkLst>
        </pc:spChg>
      </pc:sldChg>
      <pc:sldChg chg="modSp">
        <pc:chgData name="Hazel Lupton" userId="S::hazel.lupton@sthelens.london::330d0395-d8b0-4d77-8620-740b48613bd9" providerId="AD" clId="Web-{2F181346-66DA-A41F-8FB3-842550A622C6}" dt="2020-10-21T16:27:01.852" v="237" actId="1076"/>
        <pc:sldMkLst>
          <pc:docMk/>
          <pc:sldMk cId="0" sldId="272"/>
        </pc:sldMkLst>
        <pc:spChg chg="mod">
          <ac:chgData name="Hazel Lupton" userId="S::hazel.lupton@sthelens.london::330d0395-d8b0-4d77-8620-740b48613bd9" providerId="AD" clId="Web-{2F181346-66DA-A41F-8FB3-842550A622C6}" dt="2020-10-21T16:27:01.852" v="237" actId="1076"/>
          <ac:spMkLst>
            <pc:docMk/>
            <pc:sldMk cId="0" sldId="272"/>
            <ac:spMk id="9219" creationId="{2DF2EFF2-5A36-4703-AC51-5B5562A5057A}"/>
          </ac:spMkLst>
        </pc:spChg>
      </pc:sldChg>
    </pc:docChg>
  </pc:docChgLst>
  <pc:docChgLst>
    <pc:chgData name="Hazel Lupton" userId="S::hazel.lupton@sthelens.london::330d0395-d8b0-4d77-8620-740b48613bd9" providerId="AD" clId="Web-{E44AE0C5-8AB3-A596-355A-F6030A811DE3}"/>
    <pc:docChg chg="modSld">
      <pc:chgData name="Hazel Lupton" userId="S::hazel.lupton@sthelens.london::330d0395-d8b0-4d77-8620-740b48613bd9" providerId="AD" clId="Web-{E44AE0C5-8AB3-A596-355A-F6030A811DE3}" dt="2022-11-01T13:57:30.499" v="0" actId="1076"/>
      <pc:docMkLst>
        <pc:docMk/>
      </pc:docMkLst>
      <pc:sldChg chg="modSp">
        <pc:chgData name="Hazel Lupton" userId="S::hazel.lupton@sthelens.london::330d0395-d8b0-4d77-8620-740b48613bd9" providerId="AD" clId="Web-{E44AE0C5-8AB3-A596-355A-F6030A811DE3}" dt="2022-11-01T13:57:30.499" v="0" actId="1076"/>
        <pc:sldMkLst>
          <pc:docMk/>
          <pc:sldMk cId="0" sldId="265"/>
        </pc:sldMkLst>
        <pc:picChg chg="mod">
          <ac:chgData name="Hazel Lupton" userId="S::hazel.lupton@sthelens.london::330d0395-d8b0-4d77-8620-740b48613bd9" providerId="AD" clId="Web-{E44AE0C5-8AB3-A596-355A-F6030A811DE3}" dt="2022-11-01T13:57:30.499" v="0" actId="1076"/>
          <ac:picMkLst>
            <pc:docMk/>
            <pc:sldMk cId="0" sldId="265"/>
            <ac:picMk id="14339" creationId="{A33E528B-7891-404F-9B3D-6E30050ECBB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8DC309-BE85-4210-8157-FD0B2052CA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7389D-0E93-437F-BABD-687989ED72F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0A58AE-917B-460A-B001-71B502F68B41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7B578C7-9D62-45A0-8A79-CB526FBBA0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3D9B055-F1AD-4DC5-97B5-D299B1A1A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F8D48-5B90-4164-8D18-896DFF168E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4F154-8109-40C3-9E1F-7E7B9EDBA4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D18899-3C86-49E6-A271-20A17F22E21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884749BB-48A1-4C69-842E-795EF795AB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F44601E-3868-4708-9CEF-DC067341E3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DDECC08F-B570-4571-85DF-71F5B4C09E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9pPr>
          </a:lstStyle>
          <a:p>
            <a:fld id="{5C31A824-36B0-4960-AFEE-1C16830B3AA7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1C1A6C-68C8-4745-A76B-B48A13756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4A49F6-C884-4E5D-A594-1E087BA9A0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9EB786-BBEC-47DC-9A6F-A2D6E0D24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07293-3B9F-46D1-B197-72A8418B55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696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DCF53B-C3D7-4459-9491-D4A89B388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94FBA-B6F8-445E-83AD-B82A8C5C41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7A3F42-B1A7-49E1-9AF6-9FD2CCB97E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11857-4ABA-498B-A7E9-369AF206B4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671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E3317F-81C9-47CD-AF22-0AD722B2DF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C2737C-2B7D-4594-B1FF-6F98267BD7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91A111-8F24-45A7-A455-13E0DE4ED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043B83-DC0C-4E13-AA70-02C5D47DBE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7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53575-8D5B-440C-80DF-E2377D0C8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B493E-E818-43E6-B68C-64304C6CC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3016DB-AFC6-4150-A219-79915A1AE6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0B2B08-1D93-4468-8ADC-486820C166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823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CA435F-37A3-4C94-BBCE-417AFD262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ADDA29-129D-4DF2-9F19-5F8B64C83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0971ED-0C08-42D5-8650-E6EAAD749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2BE26-817C-498D-A066-8732EE6665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759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4B8276-12D7-45C6-99AE-FD8BED50C2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F722F-C649-4086-BDA7-BC60FDFBA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8C3B4A-D6B3-4FAF-B50B-363114C36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FA309-2164-4869-AD4E-2129D31D93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519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A3D164-24BD-4C03-9212-99C782E7D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1591E1-669C-4A35-81A0-97933D4B5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F0CAC3-D27D-4DC0-9A4B-AF712FD0C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CDA07-034A-4C20-965C-4719FCA7E9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028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C876B2B-5A1D-41DA-BA1F-81413483E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453858-1D50-4F2A-AEA2-CC42853B6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BD014F6-72BF-4075-B029-BDC03A378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71B6E-8056-4083-A625-00C1AF685C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56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AFFA917-7462-467C-983B-E2D1D0059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E89BA3-98F2-4B45-A520-3DCE346161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A2C93A-81F2-4002-AB25-1394C977B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7A18E-5B20-456C-ACD1-3F0158BE7C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967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16C066-9756-4F29-95C6-342A368931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918E45-000C-46DA-B1C9-34AE0EBC9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93A604-0F8A-49A3-9109-D194DA80E8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61F82E-61F4-4D22-A7AD-3D99D3D910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388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EBEE40-9B4F-40E2-BEA4-D821C7B4C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F5A3B5-E3B4-4DB8-9802-EF461C1B1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4F65D7-2FC6-4B0B-B7BE-FE876EAEF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55339-D0B6-42BD-B261-C438741D4A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5296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exampaperspractice.co.u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DFFD4F-6CB7-48A0-98D5-9FD246E4E5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DF2292-051E-4BC8-A4C0-CB31135D7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428C0E4-0AFC-49D8-A143-117E99EDAB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B31622D-3120-4AA3-88C9-913AE6529E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9E9E50-FB68-4E71-A49F-DF92C17F79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8D43E26E-87C3-44B4-9C79-A697045F81EF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1" name="Picture 7" descr="dna-">
            <a:extLst>
              <a:ext uri="{FF2B5EF4-FFF2-40B4-BE49-F238E27FC236}">
                <a16:creationId xmlns:a16="http://schemas.microsoft.com/office/drawing/2014/main" id="{9A26930B-9C39-4BEE-B67A-31E5D2CBC5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50" y="-242888"/>
            <a:ext cx="11087100" cy="734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423422A-E06B-888F-96F2-EAAF06D15A55}"/>
              </a:ext>
            </a:extLst>
          </p:cNvPr>
          <p:cNvSpPr txBox="1">
            <a:spLocks/>
          </p:cNvSpPr>
          <p:nvPr userDrawn="1"/>
        </p:nvSpPr>
        <p:spPr>
          <a:xfrm>
            <a:off x="-914400" y="672147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E24FF2-5979-FC5D-5766-7D928A79C245}"/>
              </a:ext>
            </a:extLst>
          </p:cNvPr>
          <p:cNvSpPr txBox="1"/>
          <p:nvPr userDrawn="1"/>
        </p:nvSpPr>
        <p:spPr>
          <a:xfrm>
            <a:off x="6991350" y="680094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6FF512-5FC7-B061-CB38-FF90327178B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469" y="2012950"/>
            <a:ext cx="6629062" cy="26689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1EB508-1508-01F6-B117-7B2CFC9C006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995" y="86739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24DA4D10-C043-4B77-A5FB-6498EFF8D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accent1"/>
                </a:solidFill>
                <a:latin typeface="Arial"/>
                <a:cs typeface="Arial"/>
              </a:rPr>
              <a:t>Before we start today, lets put the proteins to bed!</a:t>
            </a:r>
          </a:p>
        </p:txBody>
      </p:sp>
      <p:sp>
        <p:nvSpPr>
          <p:cNvPr id="3075" name="Rectangle 1027">
            <a:extLst>
              <a:ext uri="{FF2B5EF4-FFF2-40B4-BE49-F238E27FC236}">
                <a16:creationId xmlns:a16="http://schemas.microsoft.com/office/drawing/2014/main" id="{D8C2BAC4-0BB2-4C03-BA06-CAA3E8D51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5943600" cy="4525963"/>
          </a:xfrm>
        </p:spPr>
        <p:txBody>
          <a:bodyPr/>
          <a:lstStyle/>
          <a:p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You have 5 minutes to collect a piece of plain paper and create a poster containing as many facts as possible about proteins. No looking anything up</a:t>
            </a:r>
          </a:p>
        </p:txBody>
      </p:sp>
      <p:sp>
        <p:nvSpPr>
          <p:cNvPr id="23556" name="Text Box 1028">
            <a:extLst>
              <a:ext uri="{FF2B5EF4-FFF2-40B4-BE49-F238E27FC236}">
                <a16:creationId xmlns:a16="http://schemas.microsoft.com/office/drawing/2014/main" id="{4E7D33CD-4613-48FF-89EA-41FE0A087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54488"/>
            <a:ext cx="56388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Now lets swap or steal – move round 3 places. With a purple pen add some facts to the poster in front of you and steal some facts for yourself.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Go back to your poster and improve it.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Do that again, moving 6 places. Cross out anything on the poster that is incorrect. Swap and steal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0F29A9F-907F-4C4C-910D-AC0C1004B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GB" altLang="en-US" sz="4000"/>
            </a:br>
            <a:endParaRPr lang="en-GB" altLang="en-US" sz="40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26312E9-4BD4-4780-9174-08B879A0B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</p:txBody>
      </p:sp>
      <p:pic>
        <p:nvPicPr>
          <p:cNvPr id="13316" name="Picture 4" descr="Geneti3">
            <a:extLst>
              <a:ext uri="{FF2B5EF4-FFF2-40B4-BE49-F238E27FC236}">
                <a16:creationId xmlns:a16="http://schemas.microsoft.com/office/drawing/2014/main" id="{83241E78-5C83-4A17-8581-4C7DADFFE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8913"/>
            <a:ext cx="7993062" cy="63881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12CAE530-4621-4A07-9056-9EA9AA686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4176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accent1"/>
                </a:solidFill>
                <a:latin typeface="Arial"/>
                <a:cs typeface="Arial"/>
              </a:rPr>
              <a:t>The Bases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DF8355F6-0334-4F67-836E-FA4D22306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1149350"/>
            <a:ext cx="7412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There are 4 bases found in DNA. They can be divided into 2 groups 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CFC865C7-40A9-4999-9347-498F261B67D0}"/>
              </a:ext>
            </a:extLst>
          </p:cNvPr>
          <p:cNvSpPr>
            <a:spLocks noChangeArrowheads="1"/>
          </p:cNvSpPr>
          <p:nvPr/>
        </p:nvSpPr>
        <p:spPr bwMode="auto">
          <a:xfrm rot="2995042">
            <a:off x="3277394" y="1331119"/>
            <a:ext cx="385762" cy="2051050"/>
          </a:xfrm>
          <a:prstGeom prst="curvedLeftArrow">
            <a:avLst>
              <a:gd name="adj1" fmla="val 106338"/>
              <a:gd name="adj2" fmla="val 21267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ECA22C62-075D-4D8F-82BD-C108D881EFEE}"/>
              </a:ext>
            </a:extLst>
          </p:cNvPr>
          <p:cNvSpPr>
            <a:spLocks noChangeArrowheads="1"/>
          </p:cNvSpPr>
          <p:nvPr/>
        </p:nvSpPr>
        <p:spPr bwMode="auto">
          <a:xfrm rot="-3001501">
            <a:off x="5053806" y="1421607"/>
            <a:ext cx="493713" cy="1841500"/>
          </a:xfrm>
          <a:prstGeom prst="curvedRightArrow">
            <a:avLst>
              <a:gd name="adj1" fmla="val 74011"/>
              <a:gd name="adj2" fmla="val 1256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8C6CFF41-5AB4-4B31-9F2E-5C8A4F6C0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492375"/>
            <a:ext cx="201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accent1"/>
                </a:solidFill>
                <a:latin typeface="Arial"/>
                <a:cs typeface="Arial"/>
              </a:rPr>
              <a:t>Purines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EFAAE209-3E6D-4958-A816-B434751A4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492375"/>
            <a:ext cx="29162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accent1"/>
                </a:solidFill>
                <a:latin typeface="Arial"/>
                <a:cs typeface="Arial"/>
              </a:rPr>
              <a:t>Pyrimidines</a:t>
            </a:r>
          </a:p>
        </p:txBody>
      </p:sp>
      <p:graphicFrame>
        <p:nvGraphicFramePr>
          <p:cNvPr id="6154" name="Object 10">
            <a:extLst>
              <a:ext uri="{FF2B5EF4-FFF2-40B4-BE49-F238E27FC236}">
                <a16:creationId xmlns:a16="http://schemas.microsoft.com/office/drawing/2014/main" id="{BB6A87A8-9D32-418C-A74D-09126A4468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3716338"/>
          <a:ext cx="139382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1666667" imgH="1895238" progId="Paint.Picture">
                  <p:embed/>
                </p:oleObj>
              </mc:Choice>
              <mc:Fallback>
                <p:oleObj name="Bitmap Image" r:id="rId2" imgW="1666667" imgH="1895238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716338"/>
                        <a:ext cx="1393825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>
            <a:extLst>
              <a:ext uri="{FF2B5EF4-FFF2-40B4-BE49-F238E27FC236}">
                <a16:creationId xmlns:a16="http://schemas.microsoft.com/office/drawing/2014/main" id="{37420AB9-AA26-4F6F-80F2-EB22EB675C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3716338"/>
          <a:ext cx="1560513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1867161" imgH="1895238" progId="Paint.Picture">
                  <p:embed/>
                </p:oleObj>
              </mc:Choice>
              <mc:Fallback>
                <p:oleObj name="Bitmap Image" r:id="rId4" imgW="1867161" imgH="1895238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716338"/>
                        <a:ext cx="1560513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12">
            <a:extLst>
              <a:ext uri="{FF2B5EF4-FFF2-40B4-BE49-F238E27FC236}">
                <a16:creationId xmlns:a16="http://schemas.microsoft.com/office/drawing/2014/main" id="{D16F0F9E-58BC-46F0-9BBC-93AB5EC5BE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5600" y="3716338"/>
          <a:ext cx="125730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6" imgW="1504762" imgH="1895238" progId="Paint.Picture">
                  <p:embed/>
                </p:oleObj>
              </mc:Choice>
              <mc:Fallback>
                <p:oleObj name="Bitmap Image" r:id="rId6" imgW="1504762" imgH="1895238" progId="Paint.Picture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716338"/>
                        <a:ext cx="1257300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13">
            <a:extLst>
              <a:ext uri="{FF2B5EF4-FFF2-40B4-BE49-F238E27FC236}">
                <a16:creationId xmlns:a16="http://schemas.microsoft.com/office/drawing/2014/main" id="{E7E28236-D990-4149-A39D-0091D77C2F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00925" y="3716338"/>
          <a:ext cx="146367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8" imgW="1743318" imgH="1886213" progId="Paint.Picture">
                  <p:embed/>
                </p:oleObj>
              </mc:Choice>
              <mc:Fallback>
                <p:oleObj name="Bitmap Image" r:id="rId8" imgW="1743318" imgH="1886213" progId="Paint.Pictur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0925" y="3716338"/>
                        <a:ext cx="1463675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Text Box 14">
            <a:extLst>
              <a:ext uri="{FF2B5EF4-FFF2-40B4-BE49-F238E27FC236}">
                <a16:creationId xmlns:a16="http://schemas.microsoft.com/office/drawing/2014/main" id="{1C6EE5EE-B6BC-4F64-8C20-1BA32565F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41663"/>
            <a:ext cx="4067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CC"/>
                </a:solidFill>
                <a:latin typeface="Arial"/>
                <a:cs typeface="Arial"/>
              </a:rPr>
              <a:t>Purines are </a:t>
            </a:r>
            <a:r>
              <a:rPr lang="en-GB" altLang="en-US" sz="1800" b="1" dirty="0">
                <a:solidFill>
                  <a:srgbClr val="FF33CC"/>
                </a:solidFill>
                <a:latin typeface="Arial"/>
                <a:cs typeface="Arial"/>
              </a:rPr>
              <a:t>double </a:t>
            </a:r>
            <a:r>
              <a:rPr lang="en-GB" altLang="en-US" sz="1800" dirty="0">
                <a:solidFill>
                  <a:srgbClr val="FF33CC"/>
                </a:solidFill>
                <a:latin typeface="Arial"/>
                <a:cs typeface="Arial"/>
              </a:rPr>
              <a:t>ring structures</a:t>
            </a: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AB37DC0F-A188-43E9-B909-F4A0BD67F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3111" y="3125334"/>
            <a:ext cx="40322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700" dirty="0">
                <a:solidFill>
                  <a:srgbClr val="D4FD09"/>
                </a:solidFill>
                <a:latin typeface="Arial"/>
                <a:cs typeface="Arial"/>
              </a:rPr>
              <a:t>Pyrimidines are </a:t>
            </a:r>
            <a:r>
              <a:rPr lang="en-GB" altLang="en-US" sz="1700" b="1" dirty="0">
                <a:solidFill>
                  <a:srgbClr val="D4FD09"/>
                </a:solidFill>
                <a:latin typeface="Arial"/>
                <a:cs typeface="Arial"/>
              </a:rPr>
              <a:t>single</a:t>
            </a:r>
            <a:r>
              <a:rPr lang="en-GB" altLang="en-US" sz="1700" dirty="0">
                <a:solidFill>
                  <a:srgbClr val="D4FD09"/>
                </a:solidFill>
                <a:latin typeface="Arial"/>
                <a:cs typeface="Arial"/>
              </a:rPr>
              <a:t> ring structures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541FAD97-2FB2-4A82-BDDC-1DA05A1BA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734050"/>
            <a:ext cx="8964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>
                <a:latin typeface="Arial"/>
                <a:cs typeface="Arial"/>
              </a:rPr>
              <a:t>In DNA Adenine always bonds with Thymine  and Cytosine always bonds with Guanine. This is called </a:t>
            </a:r>
            <a:r>
              <a:rPr lang="en-GB">
                <a:solidFill>
                  <a:srgbClr val="D4FD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complementary base pairing</a:t>
            </a:r>
            <a:r>
              <a:rPr lang="en-GB">
                <a:latin typeface="Arial"/>
                <a:cs typeface="Arial"/>
              </a:rPr>
              <a:t>.</a:t>
            </a:r>
          </a:p>
        </p:txBody>
      </p:sp>
      <p:sp>
        <p:nvSpPr>
          <p:cNvPr id="14351" name="TextBox 1">
            <a:extLst>
              <a:ext uri="{FF2B5EF4-FFF2-40B4-BE49-F238E27FC236}">
                <a16:creationId xmlns:a16="http://schemas.microsoft.com/office/drawing/2014/main" id="{3C6B08AA-CEF4-4A15-96A7-8AE86EE8C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277" y="1971449"/>
            <a:ext cx="23034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altLang="en-US">
                <a:latin typeface="Arial"/>
                <a:cs typeface="Arial"/>
              </a:rPr>
              <a:t>Think U's here!</a:t>
            </a:r>
          </a:p>
        </p:txBody>
      </p:sp>
      <p:sp>
        <p:nvSpPr>
          <p:cNvPr id="14352" name="TextBox 2">
            <a:extLst>
              <a:ext uri="{FF2B5EF4-FFF2-40B4-BE49-F238E27FC236}">
                <a16:creationId xmlns:a16="http://schemas.microsoft.com/office/drawing/2014/main" id="{E26D22AB-C0C3-4E3D-AD72-A73A869EA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5707" y="1968954"/>
            <a:ext cx="2376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altLang="en-US">
                <a:latin typeface="Arial"/>
                <a:cs typeface="Arial"/>
              </a:rPr>
              <a:t>Think Y's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  <p:bldP spid="6152" grpId="0"/>
      <p:bldP spid="6153" grpId="0"/>
      <p:bldP spid="6158" grpId="0"/>
      <p:bldP spid="6159" grpId="0"/>
      <p:bldP spid="6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C93D98E-AC2C-45D3-A4C5-EBCB011A0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solidFill>
                  <a:schemeClr val="accent1"/>
                </a:solidFill>
              </a:rPr>
              <a:t>Base pairing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E4A97AD-B8CA-42FE-8058-9A87EFA6370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DNA shows complementary base pairing</a:t>
            </a:r>
          </a:p>
          <a:p>
            <a:pPr eaLnBrk="1" hangingPunct="1">
              <a:lnSpc>
                <a:spcPct val="90000"/>
              </a:lnSpc>
            </a:pPr>
            <a:endParaRPr lang="en-GB" altLang="en-US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A = T </a:t>
            </a: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(apples in the</a:t>
            </a: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tree)</a:t>
            </a:r>
            <a:endParaRPr lang="en-GB" altLang="en-US" sz="2400" dirty="0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C     G </a:t>
            </a: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(cars in the</a:t>
            </a: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garage)</a:t>
            </a:r>
            <a:endParaRPr lang="en-GB" altLang="en-US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endParaRPr lang="en-GB" altLang="en-US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A, G are purines </a:t>
            </a:r>
            <a:endParaRPr lang="en-GB" altLang="en-US" sz="1800" dirty="0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C, T, U are pyrimidines </a:t>
            </a: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(think</a:t>
            </a:r>
            <a:r>
              <a:rPr lang="en-GB" altLang="en-US" dirty="0">
                <a:solidFill>
                  <a:schemeClr val="accent1"/>
                </a:solidFill>
                <a:latin typeface="Arial"/>
                <a:cs typeface="Arial"/>
              </a:rPr>
              <a:t> </a:t>
            </a: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Y's!)</a:t>
            </a:r>
            <a:endParaRPr lang="en-GB" altLang="en-US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12293" name="Picture 5" descr="Adenine">
            <a:extLst>
              <a:ext uri="{FF2B5EF4-FFF2-40B4-BE49-F238E27FC236}">
                <a16:creationId xmlns:a16="http://schemas.microsoft.com/office/drawing/2014/main" id="{20ED6918-80D5-4E66-B478-3E0D2FECE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141663"/>
            <a:ext cx="97155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Guanine">
            <a:extLst>
              <a:ext uri="{FF2B5EF4-FFF2-40B4-BE49-F238E27FC236}">
                <a16:creationId xmlns:a16="http://schemas.microsoft.com/office/drawing/2014/main" id="{00D61963-73BC-4472-8C87-4CD502E2B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24200"/>
            <a:ext cx="1362075" cy="11334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>
            <a:extLst>
              <a:ext uri="{FF2B5EF4-FFF2-40B4-BE49-F238E27FC236}">
                <a16:creationId xmlns:a16="http://schemas.microsoft.com/office/drawing/2014/main" id="{76F9F850-1EE6-4598-AD6E-4A913427B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2862" y="2671922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Arial"/>
                <a:cs typeface="Arial"/>
              </a:rPr>
              <a:t>Guanine</a:t>
            </a:r>
          </a:p>
        </p:txBody>
      </p:sp>
      <p:sp>
        <p:nvSpPr>
          <p:cNvPr id="15367" name="Rectangle 8">
            <a:extLst>
              <a:ext uri="{FF2B5EF4-FFF2-40B4-BE49-F238E27FC236}">
                <a16:creationId xmlns:a16="http://schemas.microsoft.com/office/drawing/2014/main" id="{9A503D50-7775-46B4-BA9B-431620F51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0953" y="2680931"/>
            <a:ext cx="1325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Arial"/>
                <a:cs typeface="Arial"/>
              </a:rPr>
              <a:t>Adenine</a:t>
            </a:r>
          </a:p>
        </p:txBody>
      </p:sp>
      <p:pic>
        <p:nvPicPr>
          <p:cNvPr id="12297" name="Picture 9" descr="Cytosine">
            <a:extLst>
              <a:ext uri="{FF2B5EF4-FFF2-40B4-BE49-F238E27FC236}">
                <a16:creationId xmlns:a16="http://schemas.microsoft.com/office/drawing/2014/main" id="{65144966-C0FE-4C0A-B0C4-FD50B890C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941888"/>
            <a:ext cx="819150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 descr="Thymine">
            <a:extLst>
              <a:ext uri="{FF2B5EF4-FFF2-40B4-BE49-F238E27FC236}">
                <a16:creationId xmlns:a16="http://schemas.microsoft.com/office/drawing/2014/main" id="{30A0026D-1A07-409D-B830-1A4917AA1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941888"/>
            <a:ext cx="1000125" cy="11620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11" descr="Uracil">
            <a:extLst>
              <a:ext uri="{FF2B5EF4-FFF2-40B4-BE49-F238E27FC236}">
                <a16:creationId xmlns:a16="http://schemas.microsoft.com/office/drawing/2014/main" id="{B06DBE86-3331-4465-9256-7D9A22BE4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13325"/>
            <a:ext cx="819150" cy="11620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0" name="Rectangle 12">
            <a:extLst>
              <a:ext uri="{FF2B5EF4-FFF2-40B4-BE49-F238E27FC236}">
                <a16:creationId xmlns:a16="http://schemas.microsoft.com/office/drawing/2014/main" id="{6BF27DAF-EB06-4148-B202-3FB31A91C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508500"/>
            <a:ext cx="1376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Arial"/>
                <a:cs typeface="Arial"/>
              </a:rPr>
              <a:t>Thymine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944A7234-59E5-40EB-99BB-9D3D4FE42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2246" y="4508500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Arial"/>
                <a:cs typeface="Arial"/>
              </a:rPr>
              <a:t>Uracil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E850368C-FE66-47F9-9C47-BB68B6059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508500"/>
            <a:ext cx="139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Arial"/>
                <a:cs typeface="Arial"/>
              </a:rPr>
              <a:t>Cytosine</a:t>
            </a:r>
          </a:p>
        </p:txBody>
      </p:sp>
      <p:cxnSp>
        <p:nvCxnSpPr>
          <p:cNvPr id="15374" name="Straight Connector 17">
            <a:extLst>
              <a:ext uri="{FF2B5EF4-FFF2-40B4-BE49-F238E27FC236}">
                <a16:creationId xmlns:a16="http://schemas.microsoft.com/office/drawing/2014/main" id="{917B8AD1-E055-427F-9EBE-FDD082D98B2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31913" y="3860800"/>
            <a:ext cx="144462" cy="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18">
            <a:extLst>
              <a:ext uri="{FF2B5EF4-FFF2-40B4-BE49-F238E27FC236}">
                <a16:creationId xmlns:a16="http://schemas.microsoft.com/office/drawing/2014/main" id="{1219AF64-6C23-487F-A797-018F0943D8E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31913" y="4005263"/>
            <a:ext cx="144462" cy="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Straight Connector 19">
            <a:extLst>
              <a:ext uri="{FF2B5EF4-FFF2-40B4-BE49-F238E27FC236}">
                <a16:creationId xmlns:a16="http://schemas.microsoft.com/office/drawing/2014/main" id="{1AC671B5-C382-4F29-B1A6-FA2DDDC85A0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31913" y="4076700"/>
            <a:ext cx="144462" cy="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/>
      <p:bldP spid="12301" grpId="0"/>
      <p:bldP spid="123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864BBF6A-116B-439C-9DF7-1E9146C31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903098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900">
                <a:solidFill>
                  <a:schemeClr val="accent1"/>
                </a:solidFill>
                <a:latin typeface="Arial"/>
                <a:cs typeface="Arial"/>
              </a:rPr>
              <a:t>Use your text book &amp; your notes to help you match key words to their definitions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43974578-04B1-4F0A-B4E5-01179C12A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0"/>
            <a:ext cx="8208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3600">
                <a:solidFill>
                  <a:schemeClr val="accent1"/>
                </a:solidFill>
                <a:latin typeface="Arial"/>
                <a:cs typeface="Arial"/>
              </a:rPr>
              <a:t>Key Terms</a:t>
            </a:r>
          </a:p>
        </p:txBody>
      </p:sp>
      <p:graphicFrame>
        <p:nvGraphicFramePr>
          <p:cNvPr id="5170" name="Group 50">
            <a:extLst>
              <a:ext uri="{FF2B5EF4-FFF2-40B4-BE49-F238E27FC236}">
                <a16:creationId xmlns:a16="http://schemas.microsoft.com/office/drawing/2014/main" id="{FE5CBA0D-17BE-43A0-8C86-3348D92E5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95743"/>
              </p:ext>
            </p:extLst>
          </p:nvPr>
        </p:nvGraphicFramePr>
        <p:xfrm>
          <a:off x="227681" y="978219"/>
          <a:ext cx="8424862" cy="5802325"/>
        </p:xfrm>
        <a:graphic>
          <a:graphicData uri="http://schemas.openxmlformats.org/drawingml/2006/table">
            <a:tbl>
              <a:tblPr/>
              <a:tblGrid>
                <a:gridCol w="6119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The basic building blocks of macromolecules such as DNA &amp; RNA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Made from a double ring structure consisting of a 6 &amp; a 5 sided ring e.g. adenine and guanine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Complementary base pairs with thymine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The name of the sugar found in DNA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The type of bond that links nucleotides together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The type of bond that links base pairs together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The two polynucleotide chains in DNA run _________ to one another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Complementary base pairs with guanine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317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The DNA ‘ladder’ is twisted to form a _______</a:t>
                      </a:r>
                      <a:r>
                        <a:rPr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 </a:t>
                      </a: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____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An example of a nucleic acid (other than DNA)</a:t>
                      </a: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9" marB="467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171" name="Text Box 51">
            <a:extLst>
              <a:ext uri="{FF2B5EF4-FFF2-40B4-BE49-F238E27FC236}">
                <a16:creationId xmlns:a16="http://schemas.microsoft.com/office/drawing/2014/main" id="{57DDE7A6-6368-41B0-BD11-22DFD17DB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019" y="1221806"/>
            <a:ext cx="2016125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Nucleotides</a:t>
            </a:r>
          </a:p>
        </p:txBody>
      </p:sp>
      <p:sp>
        <p:nvSpPr>
          <p:cNvPr id="5172" name="Text Box 52">
            <a:extLst>
              <a:ext uri="{FF2B5EF4-FFF2-40B4-BE49-F238E27FC236}">
                <a16:creationId xmlns:a16="http://schemas.microsoft.com/office/drawing/2014/main" id="{BA1F464C-0C07-41D5-BC60-69E777612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3674857"/>
            <a:ext cx="20161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Phosphodiester</a:t>
            </a:r>
          </a:p>
        </p:txBody>
      </p:sp>
      <p:sp>
        <p:nvSpPr>
          <p:cNvPr id="5173" name="Text Box 53">
            <a:extLst>
              <a:ext uri="{FF2B5EF4-FFF2-40B4-BE49-F238E27FC236}">
                <a16:creationId xmlns:a16="http://schemas.microsoft.com/office/drawing/2014/main" id="{8A427F42-3D54-4A67-9892-8AC0FD1C8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4179682"/>
            <a:ext cx="20161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Hydrogen bonds</a:t>
            </a:r>
          </a:p>
        </p:txBody>
      </p:sp>
      <p:sp>
        <p:nvSpPr>
          <p:cNvPr id="5174" name="Text Box 54">
            <a:extLst>
              <a:ext uri="{FF2B5EF4-FFF2-40B4-BE49-F238E27FC236}">
                <a16:creationId xmlns:a16="http://schemas.microsoft.com/office/drawing/2014/main" id="{9FB8EE3F-340C-40C1-BF68-2FC843FDA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4734070"/>
            <a:ext cx="2016125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Antiparallel</a:t>
            </a:r>
          </a:p>
        </p:txBody>
      </p:sp>
      <p:sp>
        <p:nvSpPr>
          <p:cNvPr id="5175" name="Text Box 55">
            <a:extLst>
              <a:ext uri="{FF2B5EF4-FFF2-40B4-BE49-F238E27FC236}">
                <a16:creationId xmlns:a16="http://schemas.microsoft.com/office/drawing/2014/main" id="{BC7687FE-2C48-44C2-AF86-6AE31F40B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5286869"/>
            <a:ext cx="2016125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Cytosine</a:t>
            </a:r>
          </a:p>
        </p:txBody>
      </p:sp>
      <p:sp>
        <p:nvSpPr>
          <p:cNvPr id="5176" name="Text Box 56">
            <a:extLst>
              <a:ext uri="{FF2B5EF4-FFF2-40B4-BE49-F238E27FC236}">
                <a16:creationId xmlns:a16="http://schemas.microsoft.com/office/drawing/2014/main" id="{9D59C678-15D2-4794-8107-A49BD475B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5835445"/>
            <a:ext cx="2016125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Double Helix</a:t>
            </a:r>
          </a:p>
        </p:txBody>
      </p:sp>
      <p:sp>
        <p:nvSpPr>
          <p:cNvPr id="5177" name="Text Box 57">
            <a:extLst>
              <a:ext uri="{FF2B5EF4-FFF2-40B4-BE49-F238E27FC236}">
                <a16:creationId xmlns:a16="http://schemas.microsoft.com/office/drawing/2014/main" id="{75CD75DF-A2EE-4C6A-8143-54B76B0B7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6338159"/>
            <a:ext cx="2016125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RNA or AMP</a:t>
            </a:r>
          </a:p>
        </p:txBody>
      </p:sp>
      <p:sp>
        <p:nvSpPr>
          <p:cNvPr id="5178" name="Text Box 58">
            <a:extLst>
              <a:ext uri="{FF2B5EF4-FFF2-40B4-BE49-F238E27FC236}">
                <a16:creationId xmlns:a16="http://schemas.microsoft.com/office/drawing/2014/main" id="{2BEDEE27-A0C3-4F76-8DE7-771165CAA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2035843"/>
            <a:ext cx="20161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Purine</a:t>
            </a:r>
          </a:p>
        </p:txBody>
      </p:sp>
      <p:sp>
        <p:nvSpPr>
          <p:cNvPr id="5179" name="Text Box 59">
            <a:extLst>
              <a:ext uri="{FF2B5EF4-FFF2-40B4-BE49-F238E27FC236}">
                <a16:creationId xmlns:a16="http://schemas.microsoft.com/office/drawing/2014/main" id="{EBF282ED-A21F-4E57-A0B1-020BDDE4A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2606295"/>
            <a:ext cx="20161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Adenine</a:t>
            </a:r>
          </a:p>
        </p:txBody>
      </p:sp>
      <p:sp>
        <p:nvSpPr>
          <p:cNvPr id="5180" name="Text Box 60">
            <a:extLst>
              <a:ext uri="{FF2B5EF4-FFF2-40B4-BE49-F238E27FC236}">
                <a16:creationId xmlns:a16="http://schemas.microsoft.com/office/drawing/2014/main" id="{B179FDFC-6186-410A-AF4A-045DB0B55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832" y="3116931"/>
            <a:ext cx="2016125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Deoxyribose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" grpId="0" animBg="1"/>
      <p:bldP spid="5172" grpId="0" animBg="1"/>
      <p:bldP spid="5173" grpId="0" animBg="1"/>
      <p:bldP spid="5174" grpId="0" animBg="1"/>
      <p:bldP spid="5175" grpId="0" animBg="1"/>
      <p:bldP spid="5176" grpId="0" animBg="1"/>
      <p:bldP spid="5177" grpId="0" animBg="1"/>
      <p:bldP spid="5178" grpId="0" animBg="1"/>
      <p:bldP spid="5179" grpId="0" animBg="1"/>
      <p:bldP spid="51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>
            <a:extLst>
              <a:ext uri="{FF2B5EF4-FFF2-40B4-BE49-F238E27FC236}">
                <a16:creationId xmlns:a16="http://schemas.microsoft.com/office/drawing/2014/main" id="{A33E528B-7891-404F-9B3D-6E30050ECBB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456" y="80102"/>
            <a:ext cx="7667625" cy="5364163"/>
          </a:xfrm>
          <a:noFill/>
        </p:spPr>
      </p:pic>
      <p:pic>
        <p:nvPicPr>
          <p:cNvPr id="14340" name="Picture 4">
            <a:extLst>
              <a:ext uri="{FF2B5EF4-FFF2-40B4-BE49-F238E27FC236}">
                <a16:creationId xmlns:a16="http://schemas.microsoft.com/office/drawing/2014/main" id="{6DE16916-1CEF-486F-9FE3-E2167D7FA27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4941888"/>
            <a:ext cx="7567612" cy="14938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>
            <a:extLst>
              <a:ext uri="{FF2B5EF4-FFF2-40B4-BE49-F238E27FC236}">
                <a16:creationId xmlns:a16="http://schemas.microsoft.com/office/drawing/2014/main" id="{B172C5BA-3D59-41A7-AE39-1E9D2D8697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0"/>
            <a:ext cx="6400800" cy="65976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877FEE3-2DA6-4D6F-A728-411DEC843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016427DC-7767-471A-A445-BE08E804ED0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0"/>
            <a:ext cx="8713787" cy="3702050"/>
          </a:xfrm>
        </p:spPr>
      </p:pic>
      <p:pic>
        <p:nvPicPr>
          <p:cNvPr id="13316" name="Picture 4">
            <a:extLst>
              <a:ext uri="{FF2B5EF4-FFF2-40B4-BE49-F238E27FC236}">
                <a16:creationId xmlns:a16="http://schemas.microsoft.com/office/drawing/2014/main" id="{95FEEC0A-F0D6-4E70-8876-0A40654F423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0575"/>
            <a:ext cx="914400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A2B594F-7A13-44E2-B368-B8E33C9C7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>
                <a:solidFill>
                  <a:schemeClr val="accent1"/>
                </a:solidFill>
                <a:latin typeface="Arial"/>
                <a:cs typeface="Arial"/>
              </a:rPr>
              <a:t>Did you include: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1D58B92-B0DB-4859-A804-715CEA237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3709" y="1492593"/>
            <a:ext cx="869768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1,2,3,4 structure</a:t>
            </a: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Bonds</a:t>
            </a: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Diagram</a:t>
            </a: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Different types – globular, fibrous and examples</a:t>
            </a: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Examples in the body</a:t>
            </a: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Ribosomes – why?</a:t>
            </a: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Enzymes, examples of</a:t>
            </a: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Effect of temp, pH</a:t>
            </a:r>
          </a:p>
          <a:p>
            <a:pPr>
              <a:lnSpc>
                <a:spcPct val="90000"/>
              </a:lnSpc>
            </a:pPr>
            <a:endParaRPr lang="en-GB" altLang="en-US" sz="2800">
              <a:solidFill>
                <a:schemeClr val="accent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Now it’s perfect!</a:t>
            </a:r>
          </a:p>
          <a:p>
            <a:pPr>
              <a:lnSpc>
                <a:spcPct val="90000"/>
              </a:lnSpc>
            </a:pPr>
            <a:endParaRPr lang="en-GB" altLang="en-US" sz="2800">
              <a:solidFill>
                <a:schemeClr val="accent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endParaRPr lang="en-GB" altLang="en-US" sz="2800">
              <a:solidFill>
                <a:schemeClr val="accent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>
            <a:extLst>
              <a:ext uri="{FF2B5EF4-FFF2-40B4-BE49-F238E27FC236}">
                <a16:creationId xmlns:a16="http://schemas.microsoft.com/office/drawing/2014/main" id="{2855B495-B790-4A54-9E86-89ECA209F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0"/>
            <a:ext cx="67691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u="sng">
                <a:solidFill>
                  <a:schemeClr val="accent1"/>
                </a:solidFill>
                <a:latin typeface="Arial"/>
                <a:cs typeface="Arial"/>
              </a:rPr>
              <a:t>What is the structure of DNA?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accent1"/>
                </a:solidFill>
                <a:latin typeface="Arial"/>
                <a:cs typeface="Arial"/>
              </a:rPr>
              <a:t>(DNA is NOT a protein!!)</a:t>
            </a:r>
          </a:p>
        </p:txBody>
      </p:sp>
      <p:sp>
        <p:nvSpPr>
          <p:cNvPr id="5123" name="Text Box 7">
            <a:extLst>
              <a:ext uri="{FF2B5EF4-FFF2-40B4-BE49-F238E27FC236}">
                <a16:creationId xmlns:a16="http://schemas.microsoft.com/office/drawing/2014/main" id="{ABC016AC-44E9-4A43-9A79-87E2C095D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68" y="2382157"/>
            <a:ext cx="7442200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GB" altLang="en-US" sz="2400">
                <a:solidFill>
                  <a:schemeClr val="accent1"/>
                </a:solidFill>
                <a:latin typeface="Arial"/>
                <a:cs typeface="Arial"/>
              </a:rPr>
              <a:t>By the end of the lesson you should be able to:</a:t>
            </a:r>
            <a:endParaRPr lang="en-GB" altLang="en-US" sz="2400" dirty="0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GB" altLang="en-US" sz="1800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 R</a:t>
            </a:r>
            <a:r>
              <a:rPr lang="en-GB" altLang="en-US" sz="2200" dirty="0">
                <a:solidFill>
                  <a:schemeClr val="accent1"/>
                </a:solidFill>
                <a:latin typeface="Arial"/>
                <a:cs typeface="Arial"/>
              </a:rPr>
              <a:t>ecall the structure of a mononucleotide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GB" altLang="en-US" sz="2200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GB" altLang="en-US" sz="2200" dirty="0">
                <a:solidFill>
                  <a:schemeClr val="accent1"/>
                </a:solidFill>
                <a:latin typeface="Arial"/>
                <a:cs typeface="Arial"/>
              </a:rPr>
              <a:t> Recall the structure of DNA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GB" altLang="en-US" sz="2200">
              <a:solidFill>
                <a:schemeClr val="accent1"/>
              </a:solidFill>
              <a:latin typeface="Arial"/>
              <a:cs typeface="Arial"/>
            </a:endParaRP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GB" altLang="en-US" sz="2200" dirty="0">
                <a:solidFill>
                  <a:schemeClr val="accent1"/>
                </a:solidFill>
                <a:latin typeface="Arial"/>
                <a:cs typeface="Arial"/>
              </a:rPr>
              <a:t> Understand base pairing and the nature of the double helix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GB" altLang="en-US" sz="180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5124" name="Picture 8" descr="dna-model">
            <a:extLst>
              <a:ext uri="{FF2B5EF4-FFF2-40B4-BE49-F238E27FC236}">
                <a16:creationId xmlns:a16="http://schemas.microsoft.com/office/drawing/2014/main" id="{54F15E82-C428-4EDE-9ED2-B4845FA4B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0"/>
            <a:ext cx="1524000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4E0073B-586B-4D98-A8A9-FF163DC01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116013" y="0"/>
            <a:ext cx="8229601" cy="1143000"/>
          </a:xfrm>
        </p:spPr>
        <p:txBody>
          <a:bodyPr/>
          <a:lstStyle/>
          <a:p>
            <a:r>
              <a:rPr lang="en-GB" altLang="en-US">
                <a:solidFill>
                  <a:schemeClr val="accent1"/>
                </a:solidFill>
                <a:latin typeface="Arial"/>
                <a:cs typeface="Arial"/>
              </a:rPr>
              <a:t>Home work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C439B0A-E811-42F9-956C-AAB12E8A8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382" y="1142320"/>
            <a:ext cx="6381151" cy="4525962"/>
          </a:xfrm>
        </p:spPr>
        <p:txBody>
          <a:bodyPr/>
          <a:lstStyle/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Complete and perfect your DNA fact sheet.</a:t>
            </a:r>
          </a:p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Research and write notes on who discovered DNA and summarise, in no more than 10 lines, how they did it.</a:t>
            </a:r>
          </a:p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Next lesson you will be making an edible model of DNA. Divide </a:t>
            </a:r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yourselves into pairs and </a:t>
            </a:r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decide what type and how many sweets you will need to make your model. Make sure you bring them to the lesson.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851D78D-5B6A-4205-819F-9905F0A65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439" y="108857"/>
            <a:ext cx="8785225" cy="17287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400" u="sng" dirty="0">
                <a:latin typeface="Arial"/>
                <a:cs typeface="Arial"/>
              </a:rPr>
              <a:t>TASK:</a:t>
            </a:r>
            <a:r>
              <a:rPr lang="en-GB" sz="2400" dirty="0">
                <a:latin typeface="Arial"/>
                <a:cs typeface="Arial"/>
              </a:rPr>
              <a:t> </a:t>
            </a:r>
            <a:br>
              <a:rPr lang="en-GB" sz="2400" dirty="0">
                <a:latin typeface="Arial"/>
              </a:rPr>
            </a:br>
            <a:r>
              <a:rPr lang="en-GB" sz="2400" dirty="0">
                <a:latin typeface="Arial"/>
                <a:cs typeface="Arial"/>
              </a:rPr>
              <a:t>Read the analogy explaining how a cell is controlled by genes. Write your own explanation for what happens in cells to develop different characteristics.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D260AF0-1C26-48AD-83C5-E9BEEB51F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573" y="2071461"/>
            <a:ext cx="8280401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</a:rPr>
              <a:t>Inside a factory there is a boss in an office with a big instruction book.</a:t>
            </a:r>
          </a:p>
          <a:p>
            <a:pPr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</a:rPr>
              <a:t>The instruction book never leaves the office.</a:t>
            </a:r>
          </a:p>
          <a:p>
            <a:pPr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</a:rPr>
              <a:t>Messengers go into the office and receive messages from one section of the instruction book.</a:t>
            </a:r>
          </a:p>
          <a:p>
            <a:pPr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</a:rPr>
              <a:t>The messengers take the messages to parts of the factory.</a:t>
            </a:r>
          </a:p>
          <a:p>
            <a:pPr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</a:rPr>
              <a:t>These messages tell the workers in the factory to make certain products.</a:t>
            </a:r>
          </a:p>
          <a:p>
            <a:pPr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</a:rPr>
              <a:t>Each part of the factory makes something different.</a:t>
            </a:r>
          </a:p>
          <a:p>
            <a:pPr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</a:rPr>
              <a:t>A different factory has a different instruction book, and so makes different end products.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DE04415-BE62-4FE4-BDE2-5CC5738CB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accent1"/>
                </a:solidFill>
                <a:latin typeface="Arial"/>
                <a:cs typeface="Arial"/>
              </a:rPr>
              <a:t>DNA what can you remember from last year?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C1617B4-8511-426A-A5D2-77EC0F73D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7714" y="1926771"/>
            <a:ext cx="8338457" cy="4525963"/>
          </a:xfrm>
        </p:spPr>
        <p:txBody>
          <a:bodyPr/>
          <a:lstStyle/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Now start a DNA fact sheet</a:t>
            </a:r>
          </a:p>
          <a:p>
            <a:r>
              <a:rPr lang="en-GB" altLang="en-US" sz="2800">
                <a:solidFill>
                  <a:schemeClr val="accent1"/>
                </a:solidFill>
                <a:latin typeface="Arial"/>
                <a:cs typeface="Arial"/>
              </a:rPr>
              <a:t>Answer these questions to improve </a:t>
            </a:r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your sheet:</a:t>
            </a:r>
          </a:p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What does DNA stand for?</a:t>
            </a:r>
          </a:p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What is it made from?</a:t>
            </a:r>
          </a:p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What does it look like?</a:t>
            </a:r>
          </a:p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What does it do?</a:t>
            </a:r>
          </a:p>
          <a:p>
            <a:r>
              <a:rPr lang="en-GB" altLang="en-US" sz="2800" dirty="0">
                <a:solidFill>
                  <a:schemeClr val="accent1"/>
                </a:solidFill>
                <a:latin typeface="Arial"/>
                <a:cs typeface="Arial"/>
              </a:rPr>
              <a:t>What type of bonds does it contain?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E0A6B7F-54EA-4978-BA6A-32A52571F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762000" y="0"/>
            <a:ext cx="8229600" cy="1143000"/>
          </a:xfrm>
        </p:spPr>
        <p:txBody>
          <a:bodyPr/>
          <a:lstStyle/>
          <a:p>
            <a:r>
              <a:rPr lang="en-GB" altLang="en-US"/>
              <a:t>Answers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DF2EFF2-5A36-4703-AC51-5B5562A505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6418" y="1232581"/>
            <a:ext cx="7629525" cy="4525962"/>
          </a:xfrm>
        </p:spPr>
        <p:txBody>
          <a:bodyPr/>
          <a:lstStyle/>
          <a:p>
            <a:r>
              <a:rPr lang="en-GB" altLang="en-US">
                <a:solidFill>
                  <a:schemeClr val="accent1"/>
                </a:solidFill>
              </a:rPr>
              <a:t>Factory = Cell</a:t>
            </a:r>
          </a:p>
          <a:p>
            <a:r>
              <a:rPr lang="en-GB" altLang="en-US">
                <a:solidFill>
                  <a:schemeClr val="accent1"/>
                </a:solidFill>
              </a:rPr>
              <a:t>Office = Nucleus</a:t>
            </a:r>
          </a:p>
          <a:p>
            <a:r>
              <a:rPr lang="en-GB" altLang="en-US">
                <a:solidFill>
                  <a:schemeClr val="accent1"/>
                </a:solidFill>
              </a:rPr>
              <a:t>Boss = DNA</a:t>
            </a:r>
          </a:p>
          <a:p>
            <a:r>
              <a:rPr lang="en-GB" altLang="en-US">
                <a:solidFill>
                  <a:schemeClr val="accent1"/>
                </a:solidFill>
              </a:rPr>
              <a:t>Instruction book = genes</a:t>
            </a:r>
          </a:p>
          <a:p>
            <a:r>
              <a:rPr lang="en-GB" altLang="en-US">
                <a:solidFill>
                  <a:schemeClr val="accent1"/>
                </a:solidFill>
              </a:rPr>
              <a:t>Messengers = mRNA</a:t>
            </a:r>
          </a:p>
          <a:p>
            <a:r>
              <a:rPr lang="en-GB" altLang="en-US">
                <a:solidFill>
                  <a:schemeClr val="accent1"/>
                </a:solidFill>
              </a:rPr>
              <a:t>Different part of factory = cytoplasm</a:t>
            </a:r>
          </a:p>
          <a:p>
            <a:r>
              <a:rPr lang="en-GB" altLang="en-US">
                <a:solidFill>
                  <a:schemeClr val="accent1"/>
                </a:solidFill>
              </a:rPr>
              <a:t>Workers in the factory = ribosomes</a:t>
            </a:r>
          </a:p>
          <a:p>
            <a:r>
              <a:rPr lang="en-GB" altLang="en-US">
                <a:solidFill>
                  <a:schemeClr val="accent1"/>
                </a:solidFill>
              </a:rPr>
              <a:t>Products = proteins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4651247-B144-4B4E-8F31-3C602A6F0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4176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accent1"/>
                </a:solidFill>
                <a:latin typeface="Arial"/>
                <a:cs typeface="Arial"/>
              </a:rPr>
              <a:t>Nucleotides</a:t>
            </a:r>
          </a:p>
        </p:txBody>
      </p:sp>
      <p:sp>
        <p:nvSpPr>
          <p:cNvPr id="8197" name="Oval 5">
            <a:extLst>
              <a:ext uri="{FF2B5EF4-FFF2-40B4-BE49-F238E27FC236}">
                <a16:creationId xmlns:a16="http://schemas.microsoft.com/office/drawing/2014/main" id="{95FC079D-F134-48BA-83ED-E616A3F07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3213100"/>
            <a:ext cx="576263" cy="576263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8198" name="AutoShape 6">
            <a:extLst>
              <a:ext uri="{FF2B5EF4-FFF2-40B4-BE49-F238E27FC236}">
                <a16:creationId xmlns:a16="http://schemas.microsoft.com/office/drawing/2014/main" id="{65548DB6-6BD8-4426-96A3-833D42EBE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065588"/>
            <a:ext cx="936625" cy="865187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7C6A6D82-06F5-495A-AC36-380FEDD34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281488"/>
            <a:ext cx="863600" cy="360362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C0FEBD14-9060-4E63-8F8C-FE6B333372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789363"/>
            <a:ext cx="0" cy="5762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ABF0D25C-6DC4-41F3-8AA1-6BC9FAADC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4425950"/>
            <a:ext cx="792162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7BB59758-B6ED-4BB1-AC8B-14C5B28E2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70" y="4463860"/>
            <a:ext cx="2232025" cy="9159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33CC"/>
                </a:solidFill>
                <a:latin typeface="Arial"/>
                <a:cs typeface="Arial"/>
              </a:rPr>
              <a:t>A pentose (5 carbon) sugar called deoxyribose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35336211-ADA6-43C4-B974-A19D0D019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37" y="2860061"/>
            <a:ext cx="1871663" cy="64135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rgbClr val="FF9900"/>
                </a:solidFill>
                <a:latin typeface="Arial"/>
                <a:cs typeface="Arial"/>
              </a:rPr>
              <a:t>A phosphate group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301BC5CC-C839-4F88-9B19-69350AC93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211" y="5082218"/>
            <a:ext cx="2016125" cy="1477328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chemeClr val="bg1">
                    <a:lumMod val="25000"/>
                  </a:schemeClr>
                </a:solidFill>
                <a:latin typeface="Arial"/>
                <a:cs typeface="Arial"/>
              </a:rPr>
              <a:t>An organic nitrogenous base, either thymine, adenine, guanine or cytosine</a:t>
            </a: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4B761DC0-0482-4834-9468-93484E580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96975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GB">
                <a:latin typeface="Arial"/>
                <a:cs typeface="Arial"/>
              </a:rPr>
              <a:t>DNA is an example of a group of molecules called </a:t>
            </a:r>
            <a:r>
              <a:rPr lang="en-GB">
                <a:solidFill>
                  <a:srgbClr val="D4FD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nucleic acids</a:t>
            </a:r>
            <a:r>
              <a:rPr lang="en-GB">
                <a:latin typeface="Arial"/>
                <a:cs typeface="Arial"/>
              </a:rPr>
              <a:t>. It is made of monomers called mononucleotides.</a:t>
            </a:r>
          </a:p>
        </p:txBody>
      </p:sp>
      <p:grpSp>
        <p:nvGrpSpPr>
          <p:cNvPr id="11276" name="Group 18">
            <a:extLst>
              <a:ext uri="{FF2B5EF4-FFF2-40B4-BE49-F238E27FC236}">
                <a16:creationId xmlns:a16="http://schemas.microsoft.com/office/drawing/2014/main" id="{6C9278AC-7523-44F7-B909-F324A5E066F6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3141663"/>
            <a:ext cx="3708400" cy="2997200"/>
            <a:chOff x="3424" y="2432"/>
            <a:chExt cx="2336" cy="1888"/>
          </a:xfrm>
        </p:grpSpPr>
        <p:sp>
          <p:nvSpPr>
            <p:cNvPr id="11277" name="Rectangle 17">
              <a:extLst>
                <a:ext uri="{FF2B5EF4-FFF2-40B4-BE49-F238E27FC236}">
                  <a16:creationId xmlns:a16="http://schemas.microsoft.com/office/drawing/2014/main" id="{F469A25D-3F61-4928-9AFA-A7A79D553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2432"/>
              <a:ext cx="2336" cy="18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11278" name="Picture 16" descr="Geneti1">
              <a:extLst>
                <a:ext uri="{FF2B5EF4-FFF2-40B4-BE49-F238E27FC236}">
                  <a16:creationId xmlns:a16="http://schemas.microsoft.com/office/drawing/2014/main" id="{B4D9F51E-D763-44D4-9FAB-9723FB5336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" y="2568"/>
              <a:ext cx="2124" cy="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8" grpId="0" animBg="1"/>
      <p:bldP spid="8199" grpId="0" animBg="1"/>
      <p:bldP spid="8202" grpId="0" animBg="1"/>
      <p:bldP spid="8203" grpId="0" animBg="1"/>
      <p:bldP spid="820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D19C0EE-1379-4436-828C-BE2E30F35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74" y="-907"/>
            <a:ext cx="85693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3500" dirty="0">
                <a:solidFill>
                  <a:schemeClr val="accent1"/>
                </a:solidFill>
                <a:latin typeface="Arial"/>
                <a:cs typeface="Arial"/>
              </a:rPr>
              <a:t>How do nucleotides join together?</a:t>
            </a:r>
          </a:p>
        </p:txBody>
      </p:sp>
      <p:sp>
        <p:nvSpPr>
          <p:cNvPr id="12291" name="Oval 3">
            <a:extLst>
              <a:ext uri="{FF2B5EF4-FFF2-40B4-BE49-F238E27FC236}">
                <a16:creationId xmlns:a16="http://schemas.microsoft.com/office/drawing/2014/main" id="{581D3CF2-02CE-448A-94F4-50F5DCA96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1311275"/>
            <a:ext cx="401638" cy="390525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2B29CDD3-4DA9-4C6B-AF69-FB90972BA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906588"/>
            <a:ext cx="650875" cy="585787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AE186F1E-8D12-4236-B2DE-9DBF692DA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1989138"/>
            <a:ext cx="600075" cy="307975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F333D756-8D6B-4B4D-B4B0-4685D92C5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1700213"/>
            <a:ext cx="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C78D7539-018C-4A75-8427-F44A089FB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2063" y="2149475"/>
            <a:ext cx="54927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791A5619-0BB7-45DE-B7D6-DB40668F7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997200"/>
            <a:ext cx="401637" cy="390525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7" name="AutoShape 9">
            <a:extLst>
              <a:ext uri="{FF2B5EF4-FFF2-40B4-BE49-F238E27FC236}">
                <a16:creationId xmlns:a16="http://schemas.microsoft.com/office/drawing/2014/main" id="{24B0225C-A3CF-4DC8-9763-196402F62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635375"/>
            <a:ext cx="650875" cy="585788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8A243FF8-0A1F-48F7-820C-60EB01250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716338"/>
            <a:ext cx="600075" cy="30956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8C123508-01B1-4164-8358-79A75778F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3429000"/>
            <a:ext cx="0" cy="3921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0783C6DE-52A4-449C-893B-4E9030BBE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2063" y="3878263"/>
            <a:ext cx="54927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1" name="Line 21">
            <a:extLst>
              <a:ext uri="{FF2B5EF4-FFF2-40B4-BE49-F238E27FC236}">
                <a16:creationId xmlns:a16="http://schemas.microsoft.com/office/drawing/2014/main" id="{2E94FEC3-CA0A-43B7-8F94-D5A0CACB56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2492375"/>
            <a:ext cx="144462" cy="5048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2" name="Oval 13">
            <a:extLst>
              <a:ext uri="{FF2B5EF4-FFF2-40B4-BE49-F238E27FC236}">
                <a16:creationId xmlns:a16="http://schemas.microsoft.com/office/drawing/2014/main" id="{5A30EA82-A960-4581-8F24-38EABBD51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797425"/>
            <a:ext cx="401637" cy="390525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3" name="AutoShape 14">
            <a:extLst>
              <a:ext uri="{FF2B5EF4-FFF2-40B4-BE49-F238E27FC236}">
                <a16:creationId xmlns:a16="http://schemas.microsoft.com/office/drawing/2014/main" id="{C67A6ADB-9111-45BE-BE78-5BE0DCBCC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62575"/>
            <a:ext cx="650875" cy="585788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4" name="Rectangle 15">
            <a:extLst>
              <a:ext uri="{FF2B5EF4-FFF2-40B4-BE49-F238E27FC236}">
                <a16:creationId xmlns:a16="http://schemas.microsoft.com/office/drawing/2014/main" id="{4E5202B1-9CCB-4A1A-8C44-B2DA04325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5445125"/>
            <a:ext cx="600075" cy="307975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5" name="Line 16">
            <a:extLst>
              <a:ext uri="{FF2B5EF4-FFF2-40B4-BE49-F238E27FC236}">
                <a16:creationId xmlns:a16="http://schemas.microsoft.com/office/drawing/2014/main" id="{CBBE2994-45CA-4B7D-8AD4-33F8AB62BE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900" y="5186363"/>
            <a:ext cx="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6" name="Line 17">
            <a:extLst>
              <a:ext uri="{FF2B5EF4-FFF2-40B4-BE49-F238E27FC236}">
                <a16:creationId xmlns:a16="http://schemas.microsoft.com/office/drawing/2014/main" id="{DF0F77B0-7076-4FF6-83A0-048E9540F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2063" y="5605463"/>
            <a:ext cx="54927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7" name="Line 22">
            <a:extLst>
              <a:ext uri="{FF2B5EF4-FFF2-40B4-BE49-F238E27FC236}">
                <a16:creationId xmlns:a16="http://schemas.microsoft.com/office/drawing/2014/main" id="{E63F5F77-8D9A-4B3D-8099-51756FD94F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750" y="4222750"/>
            <a:ext cx="215900" cy="5746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2A4C0AA4-156A-4A8E-8C57-C0502A2A4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9676" y="703489"/>
            <a:ext cx="2854325" cy="272382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accent1"/>
              </a:buClr>
              <a:defRPr/>
            </a:pPr>
            <a:r>
              <a:rPr lang="en-GB" dirty="0">
                <a:latin typeface="Arial"/>
                <a:cs typeface="Arial"/>
              </a:rPr>
              <a:t>The sugar and the phosphate join to form ‘a sugar phosphate backbone’. They are joined in a condensation reaction forming a   </a:t>
            </a:r>
            <a:r>
              <a:rPr lang="en-GB" dirty="0">
                <a:solidFill>
                  <a:srgbClr val="D4FD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phosphodiester bond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GB" dirty="0">
                <a:latin typeface="Arial"/>
                <a:cs typeface="Arial"/>
              </a:rPr>
              <a:t>A polynucleotide chain is formed</a:t>
            </a:r>
          </a:p>
        </p:txBody>
      </p:sp>
      <p:sp>
        <p:nvSpPr>
          <p:cNvPr id="7194" name="Line 26">
            <a:extLst>
              <a:ext uri="{FF2B5EF4-FFF2-40B4-BE49-F238E27FC236}">
                <a16:creationId xmlns:a16="http://schemas.microsoft.com/office/drawing/2014/main" id="{D605FCC7-2378-4260-97D4-ACA4F3EADC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0113" y="1916113"/>
            <a:ext cx="5400675" cy="86518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083FBEAB-7CB4-4A7A-A334-8F2A91A36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429000"/>
            <a:ext cx="2735262" cy="20145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 anchor="t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Arial"/>
                <a:cs typeface="Arial"/>
              </a:rPr>
              <a:t>A second polynucleotide chain runs </a:t>
            </a:r>
            <a:r>
              <a:rPr lang="en-GB" dirty="0">
                <a:solidFill>
                  <a:srgbClr val="D4FD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antiparallel</a:t>
            </a:r>
            <a:r>
              <a:rPr lang="en-GB" dirty="0">
                <a:latin typeface="Arial"/>
                <a:cs typeface="Arial"/>
              </a:rPr>
              <a:t> with the first and is joined via </a:t>
            </a:r>
            <a:r>
              <a:rPr lang="en-GB" dirty="0">
                <a:solidFill>
                  <a:srgbClr val="D4FD09"/>
                </a:solidFill>
                <a:latin typeface="Arial"/>
                <a:cs typeface="Arial"/>
              </a:rPr>
              <a:t>hydrogen</a:t>
            </a:r>
            <a:r>
              <a:rPr lang="en-GB" dirty="0">
                <a:latin typeface="Arial"/>
                <a:cs typeface="Arial"/>
              </a:rPr>
              <a:t> bonding between the bases. This forms a ladder like structure</a:t>
            </a:r>
          </a:p>
        </p:txBody>
      </p:sp>
      <p:sp>
        <p:nvSpPr>
          <p:cNvPr id="12311" name="Line 58">
            <a:extLst>
              <a:ext uri="{FF2B5EF4-FFF2-40B4-BE49-F238E27FC236}">
                <a16:creationId xmlns:a16="http://schemas.microsoft.com/office/drawing/2014/main" id="{6D0947E5-51D6-469B-9051-ACB51282A0DC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4787900" y="3933825"/>
            <a:ext cx="0" cy="4635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80">
            <a:extLst>
              <a:ext uri="{FF2B5EF4-FFF2-40B4-BE49-F238E27FC236}">
                <a16:creationId xmlns:a16="http://schemas.microsoft.com/office/drawing/2014/main" id="{B6FCBADE-D309-4BAC-8D24-EC884215F9CF}"/>
              </a:ext>
            </a:extLst>
          </p:cNvPr>
          <p:cNvGrpSpPr>
            <a:grpSpLocks/>
          </p:cNvGrpSpPr>
          <p:nvPr/>
        </p:nvGrpSpPr>
        <p:grpSpPr bwMode="auto">
          <a:xfrm>
            <a:off x="2444226" y="1855612"/>
            <a:ext cx="2543699" cy="4588051"/>
            <a:chOff x="1519" y="1162"/>
            <a:chExt cx="1623" cy="2897"/>
          </a:xfrm>
        </p:grpSpPr>
        <p:sp>
          <p:nvSpPr>
            <p:cNvPr id="12316" name="Oval 49">
              <a:extLst>
                <a:ext uri="{FF2B5EF4-FFF2-40B4-BE49-F238E27FC236}">
                  <a16:creationId xmlns:a16="http://schemas.microsoft.com/office/drawing/2014/main" id="{FA31DA71-3E51-4A8D-95DA-1F32B4A140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889" y="3813"/>
              <a:ext cx="253" cy="24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17" name="AutoShape 50">
              <a:extLst>
                <a:ext uri="{FF2B5EF4-FFF2-40B4-BE49-F238E27FC236}">
                  <a16:creationId xmlns:a16="http://schemas.microsoft.com/office/drawing/2014/main" id="{8DEA1335-75C5-45A8-8A23-B22A627344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605" y="3339"/>
              <a:ext cx="410" cy="369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18" name="Rectangle 51">
              <a:extLst>
                <a:ext uri="{FF2B5EF4-FFF2-40B4-BE49-F238E27FC236}">
                  <a16:creationId xmlns:a16="http://schemas.microsoft.com/office/drawing/2014/main" id="{EADD3B83-299D-4558-BE6A-31649BE25C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881" y="3430"/>
              <a:ext cx="378" cy="187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19" name="Line 52">
              <a:extLst>
                <a:ext uri="{FF2B5EF4-FFF2-40B4-BE49-F238E27FC236}">
                  <a16:creationId xmlns:a16="http://schemas.microsoft.com/office/drawing/2014/main" id="{E422E19C-21FF-45A5-846B-086D1BC9021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016" y="3566"/>
              <a:ext cx="0" cy="24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0" name="Line 53">
              <a:extLst>
                <a:ext uri="{FF2B5EF4-FFF2-40B4-BE49-F238E27FC236}">
                  <a16:creationId xmlns:a16="http://schemas.microsoft.com/office/drawing/2014/main" id="{F6FB0DC1-96C4-4E56-8B50-17FE152427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259" y="3556"/>
              <a:ext cx="346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1" name="Oval 55">
              <a:extLst>
                <a:ext uri="{FF2B5EF4-FFF2-40B4-BE49-F238E27FC236}">
                  <a16:creationId xmlns:a16="http://schemas.microsoft.com/office/drawing/2014/main" id="{91B90371-F859-4573-9442-58569C998F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889" y="2770"/>
              <a:ext cx="253" cy="24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2" name="AutoShape 56">
              <a:extLst>
                <a:ext uri="{FF2B5EF4-FFF2-40B4-BE49-F238E27FC236}">
                  <a16:creationId xmlns:a16="http://schemas.microsoft.com/office/drawing/2014/main" id="{3E4EB57B-2175-43D8-8897-3AAEED175F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604" y="2250"/>
              <a:ext cx="410" cy="369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3" name="Rectangle 57">
              <a:extLst>
                <a:ext uri="{FF2B5EF4-FFF2-40B4-BE49-F238E27FC236}">
                  <a16:creationId xmlns:a16="http://schemas.microsoft.com/office/drawing/2014/main" id="{77139145-40CC-47B0-AE1F-6D80834FDF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880" y="2341"/>
              <a:ext cx="378" cy="18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4" name="Line 59">
              <a:extLst>
                <a:ext uri="{FF2B5EF4-FFF2-40B4-BE49-F238E27FC236}">
                  <a16:creationId xmlns:a16="http://schemas.microsoft.com/office/drawing/2014/main" id="{3BB2BCE3-C2A0-4F0A-B293-0C2A74B219E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258" y="2467"/>
              <a:ext cx="346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5" name="Line 60">
              <a:extLst>
                <a:ext uri="{FF2B5EF4-FFF2-40B4-BE49-F238E27FC236}">
                  <a16:creationId xmlns:a16="http://schemas.microsoft.com/office/drawing/2014/main" id="{7C6B2271-4083-4B1D-A851-73294CB2A72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2922" y="3022"/>
              <a:ext cx="94" cy="31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6" name="Oval 62">
              <a:extLst>
                <a:ext uri="{FF2B5EF4-FFF2-40B4-BE49-F238E27FC236}">
                  <a16:creationId xmlns:a16="http://schemas.microsoft.com/office/drawing/2014/main" id="{0F4CA273-DDFD-4EED-9D11-0FFC543D2E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880" y="1661"/>
              <a:ext cx="253" cy="24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7" name="AutoShape 63">
              <a:extLst>
                <a:ext uri="{FF2B5EF4-FFF2-40B4-BE49-F238E27FC236}">
                  <a16:creationId xmlns:a16="http://schemas.microsoft.com/office/drawing/2014/main" id="{2A0B1C56-F0EF-4680-9D78-EE2256AB39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604" y="1162"/>
              <a:ext cx="410" cy="369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8" name="Rectangle 64">
              <a:extLst>
                <a:ext uri="{FF2B5EF4-FFF2-40B4-BE49-F238E27FC236}">
                  <a16:creationId xmlns:a16="http://schemas.microsoft.com/office/drawing/2014/main" id="{F73FE7C9-F6B1-43C9-B48E-3A040A353D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880" y="1253"/>
              <a:ext cx="378" cy="18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29" name="Line 65">
              <a:extLst>
                <a:ext uri="{FF2B5EF4-FFF2-40B4-BE49-F238E27FC236}">
                  <a16:creationId xmlns:a16="http://schemas.microsoft.com/office/drawing/2014/main" id="{144363F0-D02F-4CFF-81E1-A373AF9BFE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007" y="1414"/>
              <a:ext cx="0" cy="24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0" name="Line 66">
              <a:extLst>
                <a:ext uri="{FF2B5EF4-FFF2-40B4-BE49-F238E27FC236}">
                  <a16:creationId xmlns:a16="http://schemas.microsoft.com/office/drawing/2014/main" id="{72E015C2-8E2A-4B49-B757-54AE0CA3C61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258" y="1379"/>
              <a:ext cx="346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1" name="Line 67">
              <a:extLst>
                <a:ext uri="{FF2B5EF4-FFF2-40B4-BE49-F238E27FC236}">
                  <a16:creationId xmlns:a16="http://schemas.microsoft.com/office/drawing/2014/main" id="{FBD69594-B6AA-4C12-9957-693B7E80AF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2923" y="1933"/>
              <a:ext cx="93" cy="31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2" name="Line 69">
              <a:extLst>
                <a:ext uri="{FF2B5EF4-FFF2-40B4-BE49-F238E27FC236}">
                  <a16:creationId xmlns:a16="http://schemas.microsoft.com/office/drawing/2014/main" id="{352BAE07-982A-4E25-869B-629DC0C36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1298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3" name="Line 70">
              <a:extLst>
                <a:ext uri="{FF2B5EF4-FFF2-40B4-BE49-F238E27FC236}">
                  <a16:creationId xmlns:a16="http://schemas.microsoft.com/office/drawing/2014/main" id="{964B35CF-E032-4B5D-B230-A7FB6F0ED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1389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4" name="Line 71">
              <a:extLst>
                <a:ext uri="{FF2B5EF4-FFF2-40B4-BE49-F238E27FC236}">
                  <a16:creationId xmlns:a16="http://schemas.microsoft.com/office/drawing/2014/main" id="{DFD0D14B-5843-4B98-A788-AB2F82816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1344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5" name="Line 72">
              <a:extLst>
                <a:ext uri="{FF2B5EF4-FFF2-40B4-BE49-F238E27FC236}">
                  <a16:creationId xmlns:a16="http://schemas.microsoft.com/office/drawing/2014/main" id="{18D8E0AE-1552-4679-A0DC-9A30A10B2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3475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6" name="Line 73">
              <a:extLst>
                <a:ext uri="{FF2B5EF4-FFF2-40B4-BE49-F238E27FC236}">
                  <a16:creationId xmlns:a16="http://schemas.microsoft.com/office/drawing/2014/main" id="{A2DF0096-339A-412E-A4CC-779B50A2CA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3566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7" name="Line 74">
              <a:extLst>
                <a:ext uri="{FF2B5EF4-FFF2-40B4-BE49-F238E27FC236}">
                  <a16:creationId xmlns:a16="http://schemas.microsoft.com/office/drawing/2014/main" id="{A79BC400-9A38-4FB9-B801-41D52F76E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3521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8" name="Line 75">
              <a:extLst>
                <a:ext uri="{FF2B5EF4-FFF2-40B4-BE49-F238E27FC236}">
                  <a16:creationId xmlns:a16="http://schemas.microsoft.com/office/drawing/2014/main" id="{39E88FF9-F482-4A8E-956B-DE03A7690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2387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9" name="Line 76">
              <a:extLst>
                <a:ext uri="{FF2B5EF4-FFF2-40B4-BE49-F238E27FC236}">
                  <a16:creationId xmlns:a16="http://schemas.microsoft.com/office/drawing/2014/main" id="{22443F79-9341-4D54-A6C2-CB3564BA9B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2478"/>
              <a:ext cx="363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47" name="Text Box 79">
            <a:extLst>
              <a:ext uri="{FF2B5EF4-FFF2-40B4-BE49-F238E27FC236}">
                <a16:creationId xmlns:a16="http://schemas.microsoft.com/office/drawing/2014/main" id="{B11D7798-A4DB-4BDF-9CB0-DE7AE1220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300" y="5373688"/>
            <a:ext cx="2735263" cy="14652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chemeClr val="accent1"/>
                </a:solidFill>
                <a:latin typeface="Arial"/>
                <a:cs typeface="Arial"/>
              </a:rPr>
              <a:t>Approximately every 10 base pairs the “ladder” twists, this gives DNA its characteristic  double helix shape</a:t>
            </a:r>
          </a:p>
        </p:txBody>
      </p:sp>
      <p:sp>
        <p:nvSpPr>
          <p:cNvPr id="3" name="Line 26">
            <a:extLst>
              <a:ext uri="{FF2B5EF4-FFF2-40B4-BE49-F238E27FC236}">
                <a16:creationId xmlns:a16="http://schemas.microsoft.com/office/drawing/2014/main" id="{F7C0CACE-D35F-4619-9346-8BF6F8A978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4495800"/>
            <a:ext cx="5400675" cy="8651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5" name="Text Box 51">
            <a:extLst>
              <a:ext uri="{FF2B5EF4-FFF2-40B4-BE49-F238E27FC236}">
                <a16:creationId xmlns:a16="http://schemas.microsoft.com/office/drawing/2014/main" id="{96C32513-4BFF-49D1-8499-08CF25EBB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172200"/>
            <a:ext cx="464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Arial"/>
                <a:cs typeface="Arial"/>
              </a:rPr>
              <a:t>What do you notice about the sugar groups in each chain?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BD58E-6227-46B7-AFCC-06FCCE7C4723}"/>
              </a:ext>
            </a:extLst>
          </p:cNvPr>
          <p:cNvSpPr txBox="1"/>
          <p:nvPr/>
        </p:nvSpPr>
        <p:spPr>
          <a:xfrm>
            <a:off x="1643743" y="318951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Arial"/>
                <a:cs typeface="Arial"/>
              </a:rPr>
              <a:t>A to T has 2 H bonds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81E9AE-5388-4313-AD22-85864F0E5AC8}"/>
              </a:ext>
            </a:extLst>
          </p:cNvPr>
          <p:cNvSpPr txBox="1"/>
          <p:nvPr/>
        </p:nvSpPr>
        <p:spPr>
          <a:xfrm>
            <a:off x="1536246" y="14001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Arial"/>
                <a:cs typeface="Arial"/>
              </a:rPr>
              <a:t>C to G has 3 H bonds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69A34B-7A4E-4122-AE15-A70ABDA2E155}"/>
              </a:ext>
            </a:extLst>
          </p:cNvPr>
          <p:cNvSpPr txBox="1"/>
          <p:nvPr/>
        </p:nvSpPr>
        <p:spPr>
          <a:xfrm>
            <a:off x="1340974" y="4398089"/>
            <a:ext cx="29400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Think G – three and T two!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3" grpId="0" animBg="1" autoUpdateAnimBg="0"/>
      <p:bldP spid="7195" grpId="0" animBg="1" autoUpdateAnimBg="0"/>
      <p:bldP spid="7247" grpId="0" animBg="1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83ea8ec-d1ce-4b1c-906d-dc0b29db2502">
      <UserInfo>
        <DisplayName/>
        <AccountId xsi:nil="true"/>
        <AccountType/>
      </UserInfo>
    </SharedWithUsers>
    <CurriculumSubject xmlns="b83ea8ec-d1ce-4b1c-906d-dc0b29db2502">Biology</CurriculumSubjec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CA4A25-4F86-4B22-8BBC-6421807249DC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53528DE-3291-48D2-8817-6918437E65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6BAB28-E3E6-439B-8D08-0C949F5D4FD2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4.xml><?xml version="1.0" encoding="utf-8"?>
<ds:datastoreItem xmlns:ds="http://schemas.openxmlformats.org/officeDocument/2006/customXml" ds:itemID="{C0BF31EE-A3EC-48D1-84B7-E596FD7E5E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868</Words>
  <Application>Microsoft Office PowerPoint</Application>
  <PresentationFormat>On-screen Show (4:3)</PresentationFormat>
  <Paragraphs>114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Comic Sans MS</vt:lpstr>
      <vt:lpstr>gg sans</vt:lpstr>
      <vt:lpstr>Times New Roman</vt:lpstr>
      <vt:lpstr>Wingdings</vt:lpstr>
      <vt:lpstr>Default Design</vt:lpstr>
      <vt:lpstr>Bitmap Image</vt:lpstr>
      <vt:lpstr>Before we start today, lets put the proteins to bed!</vt:lpstr>
      <vt:lpstr>Did you include:</vt:lpstr>
      <vt:lpstr>PowerPoint Presentation</vt:lpstr>
      <vt:lpstr>Home work</vt:lpstr>
      <vt:lpstr>TASK:  Read the analogy explaining how a cell is controlled by genes. Write your own explanation for what happens in cells to develop different characteristics.</vt:lpstr>
      <vt:lpstr>DNA what can you remember from last year?</vt:lpstr>
      <vt:lpstr>Answers</vt:lpstr>
      <vt:lpstr>PowerPoint Presentation</vt:lpstr>
      <vt:lpstr>PowerPoint Presentation</vt:lpstr>
      <vt:lpstr> </vt:lpstr>
      <vt:lpstr>PowerPoint Presentation</vt:lpstr>
      <vt:lpstr>Base pairing</vt:lpstr>
      <vt:lpstr>PowerPoint Presentation</vt:lpstr>
      <vt:lpstr>PowerPoint Presentation</vt:lpstr>
      <vt:lpstr>PowerPoint Presentation</vt:lpstr>
      <vt:lpstr>PowerPoint Presentation</vt:lpstr>
    </vt:vector>
  </TitlesOfParts>
  <Company>MGW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we start today, lets put the proteins to bed!</dc:title>
  <dc:creator>MGW</dc:creator>
  <cp:lastModifiedBy>Chezka Mae Madrona</cp:lastModifiedBy>
  <cp:revision>230</cp:revision>
  <dcterms:created xsi:type="dcterms:W3CDTF">2006-08-08T08:18:23Z</dcterms:created>
  <dcterms:modified xsi:type="dcterms:W3CDTF">2025-07-22T10:08:01Z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Hazel Lupton</vt:lpwstr>
  </property>
  <property fmtid="{D5CDD505-2E9C-101B-9397-08002B2CF9AE}" pid="3" name="Order">
    <vt:lpwstr>887500.000000000</vt:lpwstr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display_urn:schemas-microsoft-com:office:office#Author">
    <vt:lpwstr>Hazel Lupton</vt:lpwstr>
  </property>
  <property fmtid="{D5CDD505-2E9C-101B-9397-08002B2CF9AE}" pid="7" name="ContentTypeId">
    <vt:lpwstr>0x0101002F4BC12256C0CA499B3F5CE8F04E9C67</vt:lpwstr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Staff Category">
    <vt:lpwstr/>
  </property>
  <property fmtid="{D5CDD505-2E9C-101B-9397-08002B2CF9AE}" pid="11" name="Topic">
    <vt:lpwstr/>
  </property>
  <property fmtid="{D5CDD505-2E9C-101B-9397-08002B2CF9AE}" pid="12" name="Term">
    <vt:lpwstr/>
  </property>
  <property fmtid="{D5CDD505-2E9C-101B-9397-08002B2CF9AE}" pid="13" name="Week">
    <vt:lpwstr/>
  </property>
  <property fmtid="{D5CDD505-2E9C-101B-9397-08002B2CF9AE}" pid="14" name="Exam Board">
    <vt:lpwstr/>
  </property>
  <property fmtid="{D5CDD505-2E9C-101B-9397-08002B2CF9AE}" pid="15" name="MediaServiceImageTags">
    <vt:lpwstr/>
  </property>
</Properties>
</file>