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9" r:id="rId2"/>
    <p:sldId id="333" r:id="rId3"/>
    <p:sldId id="336" r:id="rId4"/>
    <p:sldId id="337" r:id="rId5"/>
    <p:sldId id="338" r:id="rId6"/>
    <p:sldId id="339" r:id="rId7"/>
    <p:sldId id="340" r:id="rId8"/>
    <p:sldId id="341" r:id="rId9"/>
    <p:sldId id="342" r:id="rId10"/>
    <p:sldId id="344" r:id="rId11"/>
    <p:sldId id="345" r:id="rId12"/>
    <p:sldId id="346" r:id="rId13"/>
    <p:sldId id="347" r:id="rId14"/>
    <p:sldId id="350" r:id="rId15"/>
    <p:sldId id="351" r:id="rId16"/>
    <p:sldId id="352" r:id="rId17"/>
    <p:sldId id="348" r:id="rId18"/>
    <p:sldId id="349" r:id="rId19"/>
    <p:sldId id="33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F960C2-49DD-4019-9E35-B8D84E0712AC}" v="38" dt="2022-10-13T09:04:19.83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6BF960C2-49DD-4019-9E35-B8D84E0712AC}"/>
    <pc:docChg chg="modSld">
      <pc:chgData name="William Grey" userId="37b73424-c081-4fc2-b1af-363f4f3fd4f3" providerId="ADAL" clId="{6BF960C2-49DD-4019-9E35-B8D84E0712AC}" dt="2022-10-13T09:04:19.834" v="37" actId="20577"/>
      <pc:docMkLst>
        <pc:docMk/>
      </pc:docMkLst>
      <pc:sldChg chg="modSp">
        <pc:chgData name="William Grey" userId="37b73424-c081-4fc2-b1af-363f4f3fd4f3" providerId="ADAL" clId="{6BF960C2-49DD-4019-9E35-B8D84E0712AC}" dt="2022-10-13T09:04:19.834" v="37" actId="20577"/>
        <pc:sldMkLst>
          <pc:docMk/>
          <pc:sldMk cId="3160689134" sldId="333"/>
        </pc:sldMkLst>
        <pc:graphicFrameChg chg="mod">
          <ac:chgData name="William Grey" userId="37b73424-c081-4fc2-b1af-363f4f3fd4f3" providerId="ADAL" clId="{6BF960C2-49DD-4019-9E35-B8D84E0712AC}" dt="2022-10-13T09:04:19.834" v="37" actId="20577"/>
          <ac:graphicFrameMkLst>
            <pc:docMk/>
            <pc:sldMk cId="3160689134" sldId="333"/>
            <ac:graphicFrameMk id="4" creationId="{2720AE3B-6090-4B45-B67C-D2C87F35BEB4}"/>
          </ac:graphicFrameMkLst>
        </pc:graphicFrameChg>
      </pc:sldChg>
      <pc:sldChg chg="modSp">
        <pc:chgData name="William Grey" userId="37b73424-c081-4fc2-b1af-363f4f3fd4f3" providerId="ADAL" clId="{6BF960C2-49DD-4019-9E35-B8D84E0712AC}" dt="2022-10-13T09:01:29.831" v="29" actId="20577"/>
        <pc:sldMkLst>
          <pc:docMk/>
          <pc:sldMk cId="3102007683" sldId="344"/>
        </pc:sldMkLst>
        <pc:graphicFrameChg chg="mod">
          <ac:chgData name="William Grey" userId="37b73424-c081-4fc2-b1af-363f4f3fd4f3" providerId="ADAL" clId="{6BF960C2-49DD-4019-9E35-B8D84E0712AC}" dt="2022-10-13T09:01:29.831" v="29" actId="20577"/>
          <ac:graphicFrameMkLst>
            <pc:docMk/>
            <pc:sldMk cId="3102007683" sldId="344"/>
            <ac:graphicFrameMk id="4" creationId="{2720AE3B-6090-4B45-B67C-D2C87F35BEB4}"/>
          </ac:graphicFrameMkLst>
        </pc:graphicFrameChg>
      </pc:sldChg>
    </pc:docChg>
  </pc:docChgLst>
  <pc:docChgLst>
    <pc:chgData name="William Grey" userId="37b73424-c081-4fc2-b1af-363f4f3fd4f3" providerId="ADAL" clId="{E3724131-D0FF-4CDA-A108-9B7F33376D70}"/>
    <pc:docChg chg="undo custSel addSld delSld modSld sldOrd modMainMaster">
      <pc:chgData name="William Grey" userId="37b73424-c081-4fc2-b1af-363f4f3fd4f3" providerId="ADAL" clId="{E3724131-D0FF-4CDA-A108-9B7F33376D70}" dt="2022-09-29T21:55:14.650" v="320" actId="20577"/>
      <pc:docMkLst>
        <pc:docMk/>
      </pc:docMkLst>
      <pc:sldChg chg="modSp mod">
        <pc:chgData name="William Grey" userId="37b73424-c081-4fc2-b1af-363f4f3fd4f3" providerId="ADAL" clId="{E3724131-D0FF-4CDA-A108-9B7F33376D70}" dt="2022-09-29T21:27:52.492" v="17" actId="20577"/>
        <pc:sldMkLst>
          <pc:docMk/>
          <pc:sldMk cId="3160689134" sldId="333"/>
        </pc:sldMkLst>
        <pc:spChg chg="mod">
          <ac:chgData name="William Grey" userId="37b73424-c081-4fc2-b1af-363f4f3fd4f3" providerId="ADAL" clId="{E3724131-D0FF-4CDA-A108-9B7F33376D70}" dt="2022-09-17T18:24:35.142" v="1" actId="27636"/>
          <ac:spMkLst>
            <pc:docMk/>
            <pc:sldMk cId="3160689134" sldId="333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27:52.492" v="17" actId="20577"/>
          <ac:graphicFrameMkLst>
            <pc:docMk/>
            <pc:sldMk cId="3160689134" sldId="333"/>
            <ac:graphicFrameMk id="4" creationId="{2720AE3B-6090-4B45-B67C-D2C87F35BEB4}"/>
          </ac:graphicFrameMkLst>
        </pc:graphicFrameChg>
      </pc:sldChg>
      <pc:sldChg chg="modSp add del mod">
        <pc:chgData name="William Grey" userId="37b73424-c081-4fc2-b1af-363f4f3fd4f3" providerId="ADAL" clId="{E3724131-D0FF-4CDA-A108-9B7F33376D70}" dt="2022-09-29T21:52:44.373" v="282" actId="2696"/>
        <pc:sldMkLst>
          <pc:docMk/>
          <pc:sldMk cId="2510498151" sldId="334"/>
        </pc:sldMkLst>
        <pc:spChg chg="mod">
          <ac:chgData name="William Grey" userId="37b73424-c081-4fc2-b1af-363f4f3fd4f3" providerId="ADAL" clId="{E3724131-D0FF-4CDA-A108-9B7F33376D70}" dt="2022-09-17T18:24:35.172" v="9" actId="27636"/>
          <ac:spMkLst>
            <pc:docMk/>
            <pc:sldMk cId="2510498151" sldId="334"/>
            <ac:spMk id="2" creationId="{6DBADD96-E586-4AC2-A48D-F0E4CE3BE030}"/>
          </ac:spMkLst>
        </pc:spChg>
        <pc:spChg chg="mod">
          <ac:chgData name="William Grey" userId="37b73424-c081-4fc2-b1af-363f4f3fd4f3" providerId="ADAL" clId="{E3724131-D0FF-4CDA-A108-9B7F33376D70}" dt="2022-09-29T21:50:30.367" v="274" actId="20577"/>
          <ac:spMkLst>
            <pc:docMk/>
            <pc:sldMk cId="2510498151" sldId="334"/>
            <ac:spMk id="3" creationId="{B4EF9B96-C5C5-487B-812C-D730FC325E9D}"/>
          </ac:spMkLst>
        </pc:spChg>
      </pc:sldChg>
      <pc:sldChg chg="modSp mod">
        <pc:chgData name="William Grey" userId="37b73424-c081-4fc2-b1af-363f4f3fd4f3" providerId="ADAL" clId="{E3724131-D0FF-4CDA-A108-9B7F33376D70}" dt="2022-09-29T21:27:58.340" v="19" actId="12100"/>
        <pc:sldMkLst>
          <pc:docMk/>
          <pc:sldMk cId="751392290" sldId="336"/>
        </pc:sldMkLst>
        <pc:spChg chg="mod">
          <ac:chgData name="William Grey" userId="37b73424-c081-4fc2-b1af-363f4f3fd4f3" providerId="ADAL" clId="{E3724131-D0FF-4CDA-A108-9B7F33376D70}" dt="2022-09-17T18:24:35.145" v="2" actId="27636"/>
          <ac:spMkLst>
            <pc:docMk/>
            <pc:sldMk cId="751392290" sldId="336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27:58.340" v="19" actId="12100"/>
          <ac:graphicFrameMkLst>
            <pc:docMk/>
            <pc:sldMk cId="751392290" sldId="336"/>
            <ac:graphicFrameMk id="4" creationId="{2720AE3B-6090-4B45-B67C-D2C87F35BEB4}"/>
          </ac:graphicFrameMkLst>
        </pc:graphicFrameChg>
      </pc:sldChg>
      <pc:sldChg chg="modSp mod">
        <pc:chgData name="William Grey" userId="37b73424-c081-4fc2-b1af-363f4f3fd4f3" providerId="ADAL" clId="{E3724131-D0FF-4CDA-A108-9B7F33376D70}" dt="2022-09-29T21:28:07.624" v="21" actId="12100"/>
        <pc:sldMkLst>
          <pc:docMk/>
          <pc:sldMk cId="50548583" sldId="337"/>
        </pc:sldMkLst>
        <pc:spChg chg="mod">
          <ac:chgData name="William Grey" userId="37b73424-c081-4fc2-b1af-363f4f3fd4f3" providerId="ADAL" clId="{E3724131-D0FF-4CDA-A108-9B7F33376D70}" dt="2022-09-17T18:24:35.149" v="3" actId="27636"/>
          <ac:spMkLst>
            <pc:docMk/>
            <pc:sldMk cId="50548583" sldId="337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28:07.624" v="21" actId="12100"/>
          <ac:graphicFrameMkLst>
            <pc:docMk/>
            <pc:sldMk cId="50548583" sldId="337"/>
            <ac:graphicFrameMk id="4" creationId="{2720AE3B-6090-4B45-B67C-D2C87F35BEB4}"/>
          </ac:graphicFrameMkLst>
        </pc:graphicFrameChg>
      </pc:sldChg>
      <pc:sldChg chg="modSp mod">
        <pc:chgData name="William Grey" userId="37b73424-c081-4fc2-b1af-363f4f3fd4f3" providerId="ADAL" clId="{E3724131-D0FF-4CDA-A108-9B7F33376D70}" dt="2022-09-29T21:28:30.399" v="26" actId="1076"/>
        <pc:sldMkLst>
          <pc:docMk/>
          <pc:sldMk cId="1745581589" sldId="338"/>
        </pc:sldMkLst>
        <pc:spChg chg="mod">
          <ac:chgData name="William Grey" userId="37b73424-c081-4fc2-b1af-363f4f3fd4f3" providerId="ADAL" clId="{E3724131-D0FF-4CDA-A108-9B7F33376D70}" dt="2022-09-17T18:24:35.152" v="4" actId="27636"/>
          <ac:spMkLst>
            <pc:docMk/>
            <pc:sldMk cId="1745581589" sldId="338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28:30.399" v="26" actId="1076"/>
          <ac:graphicFrameMkLst>
            <pc:docMk/>
            <pc:sldMk cId="1745581589" sldId="338"/>
            <ac:graphicFrameMk id="4" creationId="{2720AE3B-6090-4B45-B67C-D2C87F35BEB4}"/>
          </ac:graphicFrameMkLst>
        </pc:graphicFrameChg>
      </pc:sldChg>
      <pc:sldChg chg="modSp mod">
        <pc:chgData name="William Grey" userId="37b73424-c081-4fc2-b1af-363f4f3fd4f3" providerId="ADAL" clId="{E3724131-D0FF-4CDA-A108-9B7F33376D70}" dt="2022-09-29T21:28:24.475" v="25" actId="12100"/>
        <pc:sldMkLst>
          <pc:docMk/>
          <pc:sldMk cId="1262146000" sldId="339"/>
        </pc:sldMkLst>
        <pc:spChg chg="mod">
          <ac:chgData name="William Grey" userId="37b73424-c081-4fc2-b1af-363f4f3fd4f3" providerId="ADAL" clId="{E3724131-D0FF-4CDA-A108-9B7F33376D70}" dt="2022-09-17T18:24:35.154" v="5" actId="27636"/>
          <ac:spMkLst>
            <pc:docMk/>
            <pc:sldMk cId="1262146000" sldId="339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28:24.475" v="25" actId="12100"/>
          <ac:graphicFrameMkLst>
            <pc:docMk/>
            <pc:sldMk cId="1262146000" sldId="339"/>
            <ac:graphicFrameMk id="4" creationId="{2720AE3B-6090-4B45-B67C-D2C87F35BEB4}"/>
          </ac:graphicFrameMkLst>
        </pc:graphicFrameChg>
      </pc:sldChg>
      <pc:sldChg chg="modSp mod">
        <pc:chgData name="William Grey" userId="37b73424-c081-4fc2-b1af-363f4f3fd4f3" providerId="ADAL" clId="{E3724131-D0FF-4CDA-A108-9B7F33376D70}" dt="2022-09-29T21:28:46.310" v="28" actId="12100"/>
        <pc:sldMkLst>
          <pc:docMk/>
          <pc:sldMk cId="3187512032" sldId="340"/>
        </pc:sldMkLst>
        <pc:spChg chg="mod">
          <ac:chgData name="William Grey" userId="37b73424-c081-4fc2-b1af-363f4f3fd4f3" providerId="ADAL" clId="{E3724131-D0FF-4CDA-A108-9B7F33376D70}" dt="2022-09-17T18:24:35.157" v="6" actId="27636"/>
          <ac:spMkLst>
            <pc:docMk/>
            <pc:sldMk cId="3187512032" sldId="340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28:46.310" v="28" actId="12100"/>
          <ac:graphicFrameMkLst>
            <pc:docMk/>
            <pc:sldMk cId="3187512032" sldId="340"/>
            <ac:graphicFrameMk id="4" creationId="{2720AE3B-6090-4B45-B67C-D2C87F35BEB4}"/>
          </ac:graphicFrameMkLst>
        </pc:graphicFrameChg>
      </pc:sldChg>
      <pc:sldChg chg="modSp mod">
        <pc:chgData name="William Grey" userId="37b73424-c081-4fc2-b1af-363f4f3fd4f3" providerId="ADAL" clId="{E3724131-D0FF-4CDA-A108-9B7F33376D70}" dt="2022-09-29T21:29:01.050" v="30" actId="12100"/>
        <pc:sldMkLst>
          <pc:docMk/>
          <pc:sldMk cId="1032866377" sldId="341"/>
        </pc:sldMkLst>
        <pc:spChg chg="mod">
          <ac:chgData name="William Grey" userId="37b73424-c081-4fc2-b1af-363f4f3fd4f3" providerId="ADAL" clId="{E3724131-D0FF-4CDA-A108-9B7F33376D70}" dt="2022-09-17T18:24:35.159" v="7" actId="27636"/>
          <ac:spMkLst>
            <pc:docMk/>
            <pc:sldMk cId="1032866377" sldId="341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29:01.050" v="30" actId="12100"/>
          <ac:graphicFrameMkLst>
            <pc:docMk/>
            <pc:sldMk cId="1032866377" sldId="341"/>
            <ac:graphicFrameMk id="4" creationId="{2720AE3B-6090-4B45-B67C-D2C87F35BEB4}"/>
          </ac:graphicFrameMkLst>
        </pc:graphicFrameChg>
      </pc:sldChg>
      <pc:sldChg chg="modSp mod">
        <pc:chgData name="William Grey" userId="37b73424-c081-4fc2-b1af-363f4f3fd4f3" providerId="ADAL" clId="{E3724131-D0FF-4CDA-A108-9B7F33376D70}" dt="2022-09-29T21:29:07.215" v="32" actId="12100"/>
        <pc:sldMkLst>
          <pc:docMk/>
          <pc:sldMk cId="440147991" sldId="342"/>
        </pc:sldMkLst>
        <pc:spChg chg="mod">
          <ac:chgData name="William Grey" userId="37b73424-c081-4fc2-b1af-363f4f3fd4f3" providerId="ADAL" clId="{E3724131-D0FF-4CDA-A108-9B7F33376D70}" dt="2022-09-17T18:24:35.162" v="8" actId="27636"/>
          <ac:spMkLst>
            <pc:docMk/>
            <pc:sldMk cId="440147991" sldId="342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29:07.215" v="32" actId="12100"/>
          <ac:graphicFrameMkLst>
            <pc:docMk/>
            <pc:sldMk cId="440147991" sldId="342"/>
            <ac:graphicFrameMk id="4" creationId="{2720AE3B-6090-4B45-B67C-D2C87F35BEB4}"/>
          </ac:graphicFrameMkLst>
        </pc:graphicFrameChg>
      </pc:sldChg>
      <pc:sldChg chg="modSp mod">
        <pc:chgData name="William Grey" userId="37b73424-c081-4fc2-b1af-363f4f3fd4f3" providerId="ADAL" clId="{E3724131-D0FF-4CDA-A108-9B7F33376D70}" dt="2022-09-29T21:29:33.989" v="36" actId="1076"/>
        <pc:sldMkLst>
          <pc:docMk/>
          <pc:sldMk cId="3102007683" sldId="344"/>
        </pc:sldMkLst>
        <pc:spChg chg="mod">
          <ac:chgData name="William Grey" userId="37b73424-c081-4fc2-b1af-363f4f3fd4f3" providerId="ADAL" clId="{E3724131-D0FF-4CDA-A108-9B7F33376D70}" dt="2022-09-29T21:29:18.149" v="34" actId="1076"/>
          <ac:spMkLst>
            <pc:docMk/>
            <pc:sldMk cId="3102007683" sldId="344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29:33.989" v="36" actId="1076"/>
          <ac:graphicFrameMkLst>
            <pc:docMk/>
            <pc:sldMk cId="3102007683" sldId="344"/>
            <ac:graphicFrameMk id="4" creationId="{2720AE3B-6090-4B45-B67C-D2C87F35BEB4}"/>
          </ac:graphicFrameMkLst>
        </pc:graphicFrameChg>
      </pc:sldChg>
      <pc:sldChg chg="modSp mod">
        <pc:chgData name="William Grey" userId="37b73424-c081-4fc2-b1af-363f4f3fd4f3" providerId="ADAL" clId="{E3724131-D0FF-4CDA-A108-9B7F33376D70}" dt="2022-09-29T21:29:54.969" v="40" actId="1076"/>
        <pc:sldMkLst>
          <pc:docMk/>
          <pc:sldMk cId="3045613161" sldId="345"/>
        </pc:sldMkLst>
        <pc:spChg chg="mod">
          <ac:chgData name="William Grey" userId="37b73424-c081-4fc2-b1af-363f4f3fd4f3" providerId="ADAL" clId="{E3724131-D0FF-4CDA-A108-9B7F33376D70}" dt="2022-09-29T21:29:44.157" v="38" actId="1076"/>
          <ac:spMkLst>
            <pc:docMk/>
            <pc:sldMk cId="3045613161" sldId="345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29:54.969" v="40" actId="1076"/>
          <ac:graphicFrameMkLst>
            <pc:docMk/>
            <pc:sldMk cId="3045613161" sldId="345"/>
            <ac:graphicFrameMk id="4" creationId="{2720AE3B-6090-4B45-B67C-D2C87F35BEB4}"/>
          </ac:graphicFrameMkLst>
        </pc:graphicFrameChg>
      </pc:sldChg>
      <pc:sldChg chg="modSp add mod">
        <pc:chgData name="William Grey" userId="37b73424-c081-4fc2-b1af-363f4f3fd4f3" providerId="ADAL" clId="{E3724131-D0FF-4CDA-A108-9B7F33376D70}" dt="2022-09-29T21:41:18.872" v="124" actId="1076"/>
        <pc:sldMkLst>
          <pc:docMk/>
          <pc:sldMk cId="2085440563" sldId="346"/>
        </pc:sldMkLst>
        <pc:spChg chg="mod">
          <ac:chgData name="William Grey" userId="37b73424-c081-4fc2-b1af-363f4f3fd4f3" providerId="ADAL" clId="{E3724131-D0FF-4CDA-A108-9B7F33376D70}" dt="2022-09-29T21:41:06.735" v="122" actId="1076"/>
          <ac:spMkLst>
            <pc:docMk/>
            <pc:sldMk cId="2085440563" sldId="346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41:18.872" v="124" actId="1076"/>
          <ac:graphicFrameMkLst>
            <pc:docMk/>
            <pc:sldMk cId="2085440563" sldId="346"/>
            <ac:graphicFrameMk id="4" creationId="{2720AE3B-6090-4B45-B67C-D2C87F35BEB4}"/>
          </ac:graphicFrameMkLst>
        </pc:graphicFrameChg>
      </pc:sldChg>
      <pc:sldChg chg="modSp add mod">
        <pc:chgData name="William Grey" userId="37b73424-c081-4fc2-b1af-363f4f3fd4f3" providerId="ADAL" clId="{E3724131-D0FF-4CDA-A108-9B7F33376D70}" dt="2022-09-29T21:41:42.137" v="127" actId="1076"/>
        <pc:sldMkLst>
          <pc:docMk/>
          <pc:sldMk cId="3895737751" sldId="347"/>
        </pc:sldMkLst>
        <pc:spChg chg="mod">
          <ac:chgData name="William Grey" userId="37b73424-c081-4fc2-b1af-363f4f3fd4f3" providerId="ADAL" clId="{E3724131-D0FF-4CDA-A108-9B7F33376D70}" dt="2022-09-29T21:41:26.122" v="125" actId="1076"/>
          <ac:spMkLst>
            <pc:docMk/>
            <pc:sldMk cId="3895737751" sldId="347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41:42.137" v="127" actId="1076"/>
          <ac:graphicFrameMkLst>
            <pc:docMk/>
            <pc:sldMk cId="3895737751" sldId="347"/>
            <ac:graphicFrameMk id="4" creationId="{2720AE3B-6090-4B45-B67C-D2C87F35BEB4}"/>
          </ac:graphicFrameMkLst>
        </pc:graphicFrameChg>
      </pc:sldChg>
      <pc:sldChg chg="modSp add mod">
        <pc:chgData name="William Grey" userId="37b73424-c081-4fc2-b1af-363f4f3fd4f3" providerId="ADAL" clId="{E3724131-D0FF-4CDA-A108-9B7F33376D70}" dt="2022-09-29T21:48:46.607" v="236" actId="20577"/>
        <pc:sldMkLst>
          <pc:docMk/>
          <pc:sldMk cId="2026611334" sldId="348"/>
        </pc:sldMkLst>
        <pc:spChg chg="mod">
          <ac:chgData name="William Grey" userId="37b73424-c081-4fc2-b1af-363f4f3fd4f3" providerId="ADAL" clId="{E3724131-D0FF-4CDA-A108-9B7F33376D70}" dt="2022-09-29T21:48:46.607" v="236" actId="20577"/>
          <ac:spMkLst>
            <pc:docMk/>
            <pc:sldMk cId="2026611334" sldId="348"/>
            <ac:spMk id="2" creationId="{77E0B8DD-CFBE-41FD-99E2-C391B06AC40D}"/>
          </ac:spMkLst>
        </pc:spChg>
        <pc:spChg chg="mod">
          <ac:chgData name="William Grey" userId="37b73424-c081-4fc2-b1af-363f4f3fd4f3" providerId="ADAL" clId="{E3724131-D0FF-4CDA-A108-9B7F33376D70}" dt="2022-09-29T21:44:31.915" v="181" actId="1076"/>
          <ac:spMkLst>
            <pc:docMk/>
            <pc:sldMk cId="2026611334" sldId="348"/>
            <ac:spMk id="5" creationId="{92F124BA-B2AA-4AFB-804B-3F3071867037}"/>
          </ac:spMkLst>
        </pc:spChg>
        <pc:spChg chg="mod">
          <ac:chgData name="William Grey" userId="37b73424-c081-4fc2-b1af-363f4f3fd4f3" providerId="ADAL" clId="{E3724131-D0FF-4CDA-A108-9B7F33376D70}" dt="2022-09-29T21:44:31.915" v="181" actId="1076"/>
          <ac:spMkLst>
            <pc:docMk/>
            <pc:sldMk cId="2026611334" sldId="348"/>
            <ac:spMk id="6" creationId="{A2212C1F-335A-477F-A4EE-C076CA4462EE}"/>
          </ac:spMkLst>
        </pc:spChg>
        <pc:spChg chg="mod">
          <ac:chgData name="William Grey" userId="37b73424-c081-4fc2-b1af-363f4f3fd4f3" providerId="ADAL" clId="{E3724131-D0FF-4CDA-A108-9B7F33376D70}" dt="2022-09-29T21:44:31.915" v="181" actId="1076"/>
          <ac:spMkLst>
            <pc:docMk/>
            <pc:sldMk cId="2026611334" sldId="348"/>
            <ac:spMk id="8" creationId="{EB50B57C-B17A-478A-B0D9-9ECC62ECC72C}"/>
          </ac:spMkLst>
        </pc:spChg>
        <pc:spChg chg="mod">
          <ac:chgData name="William Grey" userId="37b73424-c081-4fc2-b1af-363f4f3fd4f3" providerId="ADAL" clId="{E3724131-D0FF-4CDA-A108-9B7F33376D70}" dt="2022-09-29T21:44:31.915" v="181" actId="1076"/>
          <ac:spMkLst>
            <pc:docMk/>
            <pc:sldMk cId="2026611334" sldId="348"/>
            <ac:spMk id="10" creationId="{B4A72692-56CE-4A5C-AEA9-0B8A5CCCB1E2}"/>
          </ac:spMkLst>
        </pc:spChg>
        <pc:spChg chg="mod">
          <ac:chgData name="William Grey" userId="37b73424-c081-4fc2-b1af-363f4f3fd4f3" providerId="ADAL" clId="{E3724131-D0FF-4CDA-A108-9B7F33376D70}" dt="2022-09-29T21:44:45.176" v="183" actId="113"/>
          <ac:spMkLst>
            <pc:docMk/>
            <pc:sldMk cId="2026611334" sldId="348"/>
            <ac:spMk id="11" creationId="{079A3C24-7D03-4253-A328-87AC072CC2F4}"/>
          </ac:spMkLst>
        </pc:spChg>
        <pc:spChg chg="mod">
          <ac:chgData name="William Grey" userId="37b73424-c081-4fc2-b1af-363f4f3fd4f3" providerId="ADAL" clId="{E3724131-D0FF-4CDA-A108-9B7F33376D70}" dt="2022-09-29T21:44:31.915" v="181" actId="1076"/>
          <ac:spMkLst>
            <pc:docMk/>
            <pc:sldMk cId="2026611334" sldId="348"/>
            <ac:spMk id="12" creationId="{8FA6D8B4-91F8-4FAA-936E-4252522799C8}"/>
          </ac:spMkLst>
        </pc:spChg>
        <pc:spChg chg="mod">
          <ac:chgData name="William Grey" userId="37b73424-c081-4fc2-b1af-363f4f3fd4f3" providerId="ADAL" clId="{E3724131-D0FF-4CDA-A108-9B7F33376D70}" dt="2022-09-29T21:45:01.086" v="185" actId="113"/>
          <ac:spMkLst>
            <pc:docMk/>
            <pc:sldMk cId="2026611334" sldId="348"/>
            <ac:spMk id="18" creationId="{9F955B16-3A97-45F9-B8FE-31BAD63E0D28}"/>
          </ac:spMkLst>
        </pc:spChg>
        <pc:spChg chg="mod">
          <ac:chgData name="William Grey" userId="37b73424-c081-4fc2-b1af-363f4f3fd4f3" providerId="ADAL" clId="{E3724131-D0FF-4CDA-A108-9B7F33376D70}" dt="2022-09-29T21:44:39.238" v="182" actId="113"/>
          <ac:spMkLst>
            <pc:docMk/>
            <pc:sldMk cId="2026611334" sldId="348"/>
            <ac:spMk id="19" creationId="{B70B7304-9CBD-4966-99F3-3C1D97CC289C}"/>
          </ac:spMkLst>
        </pc:spChg>
        <pc:spChg chg="mod">
          <ac:chgData name="William Grey" userId="37b73424-c081-4fc2-b1af-363f4f3fd4f3" providerId="ADAL" clId="{E3724131-D0FF-4CDA-A108-9B7F33376D70}" dt="2022-09-29T21:44:51.446" v="184" actId="113"/>
          <ac:spMkLst>
            <pc:docMk/>
            <pc:sldMk cId="2026611334" sldId="348"/>
            <ac:spMk id="22" creationId="{2F8BA1BF-18B8-4CF3-925E-B170D5F9495F}"/>
          </ac:spMkLst>
        </pc:spChg>
        <pc:spChg chg="mod">
          <ac:chgData name="William Grey" userId="37b73424-c081-4fc2-b1af-363f4f3fd4f3" providerId="ADAL" clId="{E3724131-D0FF-4CDA-A108-9B7F33376D70}" dt="2022-09-29T21:44:31.915" v="181" actId="1076"/>
          <ac:spMkLst>
            <pc:docMk/>
            <pc:sldMk cId="2026611334" sldId="348"/>
            <ac:spMk id="27" creationId="{D243D6FA-17CF-4216-8DA5-CD630D469067}"/>
          </ac:spMkLst>
        </pc:spChg>
        <pc:cxnChg chg="mod">
          <ac:chgData name="William Grey" userId="37b73424-c081-4fc2-b1af-363f4f3fd4f3" providerId="ADAL" clId="{E3724131-D0FF-4CDA-A108-9B7F33376D70}" dt="2022-09-29T21:44:31.915" v="181" actId="1076"/>
          <ac:cxnSpMkLst>
            <pc:docMk/>
            <pc:sldMk cId="2026611334" sldId="348"/>
            <ac:cxnSpMk id="13" creationId="{F5ADA81E-F86A-4235-AB7E-9A86C28E9EF1}"/>
          </ac:cxnSpMkLst>
        </pc:cxnChg>
        <pc:cxnChg chg="mod">
          <ac:chgData name="William Grey" userId="37b73424-c081-4fc2-b1af-363f4f3fd4f3" providerId="ADAL" clId="{E3724131-D0FF-4CDA-A108-9B7F33376D70}" dt="2022-09-29T21:44:31.915" v="181" actId="1076"/>
          <ac:cxnSpMkLst>
            <pc:docMk/>
            <pc:sldMk cId="2026611334" sldId="348"/>
            <ac:cxnSpMk id="14" creationId="{81D2342C-366C-406A-95D7-C63FA5484067}"/>
          </ac:cxnSpMkLst>
        </pc:cxnChg>
        <pc:cxnChg chg="mod">
          <ac:chgData name="William Grey" userId="37b73424-c081-4fc2-b1af-363f4f3fd4f3" providerId="ADAL" clId="{E3724131-D0FF-4CDA-A108-9B7F33376D70}" dt="2022-09-29T21:44:31.915" v="181" actId="1076"/>
          <ac:cxnSpMkLst>
            <pc:docMk/>
            <pc:sldMk cId="2026611334" sldId="348"/>
            <ac:cxnSpMk id="15" creationId="{65FFD701-67C6-4530-AFF5-E4BA2E79577D}"/>
          </ac:cxnSpMkLst>
        </pc:cxnChg>
        <pc:cxnChg chg="mod">
          <ac:chgData name="William Grey" userId="37b73424-c081-4fc2-b1af-363f4f3fd4f3" providerId="ADAL" clId="{E3724131-D0FF-4CDA-A108-9B7F33376D70}" dt="2022-09-29T21:44:31.915" v="181" actId="1076"/>
          <ac:cxnSpMkLst>
            <pc:docMk/>
            <pc:sldMk cId="2026611334" sldId="348"/>
            <ac:cxnSpMk id="16" creationId="{46FCBAB9-F71D-4607-99FC-5E97F51B8637}"/>
          </ac:cxnSpMkLst>
        </pc:cxnChg>
        <pc:cxnChg chg="mod">
          <ac:chgData name="William Grey" userId="37b73424-c081-4fc2-b1af-363f4f3fd4f3" providerId="ADAL" clId="{E3724131-D0FF-4CDA-A108-9B7F33376D70}" dt="2022-09-29T21:44:31.915" v="181" actId="1076"/>
          <ac:cxnSpMkLst>
            <pc:docMk/>
            <pc:sldMk cId="2026611334" sldId="348"/>
            <ac:cxnSpMk id="17" creationId="{DFEFD76E-6818-44E5-B45A-A12985ED7E66}"/>
          </ac:cxnSpMkLst>
        </pc:cxnChg>
        <pc:cxnChg chg="mod">
          <ac:chgData name="William Grey" userId="37b73424-c081-4fc2-b1af-363f4f3fd4f3" providerId="ADAL" clId="{E3724131-D0FF-4CDA-A108-9B7F33376D70}" dt="2022-09-29T21:44:31.915" v="181" actId="1076"/>
          <ac:cxnSpMkLst>
            <pc:docMk/>
            <pc:sldMk cId="2026611334" sldId="348"/>
            <ac:cxnSpMk id="20" creationId="{41D1724C-B1B7-4F25-9C19-DA41CFDC8244}"/>
          </ac:cxnSpMkLst>
        </pc:cxnChg>
        <pc:cxnChg chg="mod">
          <ac:chgData name="William Grey" userId="37b73424-c081-4fc2-b1af-363f4f3fd4f3" providerId="ADAL" clId="{E3724131-D0FF-4CDA-A108-9B7F33376D70}" dt="2022-09-29T21:44:31.915" v="181" actId="1076"/>
          <ac:cxnSpMkLst>
            <pc:docMk/>
            <pc:sldMk cId="2026611334" sldId="348"/>
            <ac:cxnSpMk id="23" creationId="{9288CAE7-F62E-42C6-BD93-F235C70FAC9B}"/>
          </ac:cxnSpMkLst>
        </pc:cxnChg>
        <pc:cxnChg chg="mod">
          <ac:chgData name="William Grey" userId="37b73424-c081-4fc2-b1af-363f4f3fd4f3" providerId="ADAL" clId="{E3724131-D0FF-4CDA-A108-9B7F33376D70}" dt="2022-09-29T21:44:31.915" v="181" actId="1076"/>
          <ac:cxnSpMkLst>
            <pc:docMk/>
            <pc:sldMk cId="2026611334" sldId="348"/>
            <ac:cxnSpMk id="30" creationId="{01DAB6A4-8258-403D-9625-908D7AD3E1F4}"/>
          </ac:cxnSpMkLst>
        </pc:cxnChg>
        <pc:cxnChg chg="mod">
          <ac:chgData name="William Grey" userId="37b73424-c081-4fc2-b1af-363f4f3fd4f3" providerId="ADAL" clId="{E3724131-D0FF-4CDA-A108-9B7F33376D70}" dt="2022-09-29T21:44:31.915" v="181" actId="1076"/>
          <ac:cxnSpMkLst>
            <pc:docMk/>
            <pc:sldMk cId="2026611334" sldId="348"/>
            <ac:cxnSpMk id="34" creationId="{98A40AED-7FC6-48D4-B7AF-B02D6EFB1818}"/>
          </ac:cxnSpMkLst>
        </pc:cxnChg>
      </pc:sldChg>
      <pc:sldChg chg="modSp add mod">
        <pc:chgData name="William Grey" userId="37b73424-c081-4fc2-b1af-363f4f3fd4f3" providerId="ADAL" clId="{E3724131-D0FF-4CDA-A108-9B7F33376D70}" dt="2022-09-29T21:51:06.085" v="278" actId="20577"/>
        <pc:sldMkLst>
          <pc:docMk/>
          <pc:sldMk cId="2797679890" sldId="349"/>
        </pc:sldMkLst>
        <pc:spChg chg="mod">
          <ac:chgData name="William Grey" userId="37b73424-c081-4fc2-b1af-363f4f3fd4f3" providerId="ADAL" clId="{E3724131-D0FF-4CDA-A108-9B7F33376D70}" dt="2022-09-29T21:51:06.085" v="278" actId="20577"/>
          <ac:spMkLst>
            <pc:docMk/>
            <pc:sldMk cId="2797679890" sldId="349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E3724131-D0FF-4CDA-A108-9B7F33376D70}" dt="2022-09-29T21:45:14.309" v="187" actId="12100"/>
          <ac:graphicFrameMkLst>
            <pc:docMk/>
            <pc:sldMk cId="2797679890" sldId="349"/>
            <ac:graphicFrameMk id="28" creationId="{8CFE4602-5200-4E8E-AE01-54AF926E7C2D}"/>
          </ac:graphicFrameMkLst>
        </pc:graphicFrameChg>
      </pc:sldChg>
      <pc:sldChg chg="modSp add mod">
        <pc:chgData name="William Grey" userId="37b73424-c081-4fc2-b1af-363f4f3fd4f3" providerId="ADAL" clId="{E3724131-D0FF-4CDA-A108-9B7F33376D70}" dt="2022-09-29T21:42:56.660" v="171" actId="12100"/>
        <pc:sldMkLst>
          <pc:docMk/>
          <pc:sldMk cId="2404482296" sldId="350"/>
        </pc:sldMkLst>
        <pc:spChg chg="mod">
          <ac:chgData name="William Grey" userId="37b73424-c081-4fc2-b1af-363f4f3fd4f3" providerId="ADAL" clId="{E3724131-D0FF-4CDA-A108-9B7F33376D70}" dt="2022-09-29T21:42:49.956" v="170" actId="20577"/>
          <ac:spMkLst>
            <pc:docMk/>
            <pc:sldMk cId="2404482296" sldId="350"/>
            <ac:spMk id="2" creationId="{77E0B8DD-CFBE-41FD-99E2-C391B06AC40D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5" creationId="{05E33EA1-AD3A-4145-B06A-7CF2BAA91E02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6" creationId="{0B9C978B-9EAE-45BE-BE79-65757958F351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7" creationId="{31E62970-1734-4FD8-9782-EFDFC1AEB1A7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8" creationId="{8E4BD93E-137C-4FAB-91E3-AC188DCC0462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12" creationId="{AD2E6A2B-8CB5-4ECF-BA37-A32F2813DEFF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17" creationId="{82C0F737-B37C-4CEE-A2C9-03936069F2A2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18" creationId="{0D9E476C-A2B9-4477-A748-4E9D6A925049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19" creationId="{3869CBCD-E0E0-42D4-8C72-ABE6DDC94B29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20" creationId="{CE0393F3-7D15-42FD-A228-FD7AA81426C8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24" creationId="{AB93798C-FC2D-4A64-B72E-2A47AFA74433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30" creationId="{83B8F145-BFAD-4285-BBF6-EF17540154A1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31" creationId="{C312A159-EED7-499F-8509-CC065505A778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32" creationId="{C26710A5-8F11-4B36-B73E-A04AAC9DD142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33" creationId="{C07EBAE6-0DFA-48CC-AF41-7587749D728E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36" creationId="{C5D3F789-1EF0-4D8B-9461-EC9A3EFE6AF6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41" creationId="{CB5F3D19-6FB6-4561-A5D4-477FE82D5D41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42" creationId="{F3968B45-B442-4B41-9FF2-92053C3556D1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43" creationId="{8EA4F11C-FA88-4EEC-8298-F03FDEA302EF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44" creationId="{383A5B5A-1F17-4B40-A8EF-4F11D71D09BB}"/>
          </ac:spMkLst>
        </pc:spChg>
        <pc:spChg chg="mod">
          <ac:chgData name="William Grey" userId="37b73424-c081-4fc2-b1af-363f4f3fd4f3" providerId="ADAL" clId="{E3724131-D0FF-4CDA-A108-9B7F33376D70}" dt="2022-09-29T21:42:37.040" v="136" actId="1076"/>
          <ac:spMkLst>
            <pc:docMk/>
            <pc:sldMk cId="2404482296" sldId="350"/>
            <ac:spMk id="47" creationId="{31D74224-0A97-4F5A-AB09-E078D7A27D78}"/>
          </ac:spMkLst>
        </pc:spChg>
        <pc:graphicFrameChg chg="mod">
          <ac:chgData name="William Grey" userId="37b73424-c081-4fc2-b1af-363f4f3fd4f3" providerId="ADAL" clId="{E3724131-D0FF-4CDA-A108-9B7F33376D70}" dt="2022-09-29T21:42:56.660" v="171" actId="12100"/>
          <ac:graphicFrameMkLst>
            <pc:docMk/>
            <pc:sldMk cId="2404482296" sldId="350"/>
            <ac:graphicFrameMk id="4" creationId="{2720AE3B-6090-4B45-B67C-D2C87F35BEB4}"/>
          </ac:graphicFrameMkLst>
        </pc:graphicFrame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9" creationId="{329049F1-7016-4586-A1C6-D769D1608FF1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10" creationId="{AC7E384F-CA8F-4D4F-84D3-A429DDED1938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11" creationId="{0873FCEF-8CA6-4D84-B33D-25F52028FE12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13" creationId="{AD40B673-A0ED-4328-A8A1-445EB84A9689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22" creationId="{BCF11174-7C97-4BA5-B678-73BDBFA810A9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23" creationId="{6232601F-5955-4247-9708-3B711DE3FA07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25" creationId="{F23A7E40-70A8-4365-A7B3-4C4BA153E11E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34" creationId="{1EC9DCEF-B229-49ED-A0B7-C6BA9F8AB522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35" creationId="{E351320B-BD6F-4578-BD54-F8BD8A4AA8A8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37" creationId="{49EA0190-966B-46DA-B638-4EC9E36854EB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38" creationId="{61DB7028-66C0-4FE0-B1CE-043ACCD45DD3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45" creationId="{F9B70C1B-6D62-4933-B1F2-523BD8C8FCB8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46" creationId="{C177CCDE-B9D6-45A9-A685-5249869FD224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48" creationId="{45E89262-2C3F-4FAE-8724-9BF2747F650D}"/>
          </ac:cxnSpMkLst>
        </pc:cxnChg>
        <pc:cxnChg chg="mod">
          <ac:chgData name="William Grey" userId="37b73424-c081-4fc2-b1af-363f4f3fd4f3" providerId="ADAL" clId="{E3724131-D0FF-4CDA-A108-9B7F33376D70}" dt="2022-09-29T21:42:37.040" v="136" actId="1076"/>
          <ac:cxnSpMkLst>
            <pc:docMk/>
            <pc:sldMk cId="2404482296" sldId="350"/>
            <ac:cxnSpMk id="49" creationId="{F4E5A04A-5ED9-4426-9866-29912386FABC}"/>
          </ac:cxnSpMkLst>
        </pc:cxnChg>
      </pc:sldChg>
      <pc:sldChg chg="modSp add mod">
        <pc:chgData name="William Grey" userId="37b73424-c081-4fc2-b1af-363f4f3fd4f3" providerId="ADAL" clId="{E3724131-D0FF-4CDA-A108-9B7F33376D70}" dt="2022-09-29T21:43:22.715" v="174" actId="12100"/>
        <pc:sldMkLst>
          <pc:docMk/>
          <pc:sldMk cId="2674340013" sldId="351"/>
        </pc:sldMkLst>
        <pc:spChg chg="mod">
          <ac:chgData name="William Grey" userId="37b73424-c081-4fc2-b1af-363f4f3fd4f3" providerId="ADAL" clId="{E3724131-D0FF-4CDA-A108-9B7F33376D70}" dt="2022-09-29T21:43:03.130" v="172" actId="1076"/>
          <ac:spMkLst>
            <pc:docMk/>
            <pc:sldMk cId="2674340013" sldId="351"/>
            <ac:spMk id="2" creationId="{77E0B8DD-CFBE-41FD-99E2-C391B06AC40D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5" creationId="{05E33EA1-AD3A-4145-B06A-7CF2BAA91E02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6" creationId="{0B9C978B-9EAE-45BE-BE79-65757958F351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7" creationId="{31E62970-1734-4FD8-9782-EFDFC1AEB1A7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8" creationId="{8E4BD93E-137C-4FAB-91E3-AC188DCC0462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12" creationId="{AD2E6A2B-8CB5-4ECF-BA37-A32F2813DEFF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17" creationId="{82C0F737-B37C-4CEE-A2C9-03936069F2A2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18" creationId="{0D9E476C-A2B9-4477-A748-4E9D6A925049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19" creationId="{3869CBCD-E0E0-42D4-8C72-ABE6DDC94B29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20" creationId="{CE0393F3-7D15-42FD-A228-FD7AA81426C8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24" creationId="{AB93798C-FC2D-4A64-B72E-2A47AFA74433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30" creationId="{83B8F145-BFAD-4285-BBF6-EF17540154A1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31" creationId="{C312A159-EED7-499F-8509-CC065505A778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32" creationId="{C26710A5-8F11-4B36-B73E-A04AAC9DD142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33" creationId="{C07EBAE6-0DFA-48CC-AF41-7587749D728E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36" creationId="{C5D3F789-1EF0-4D8B-9461-EC9A3EFE6AF6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41" creationId="{CB5F3D19-6FB6-4561-A5D4-477FE82D5D41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42" creationId="{F3968B45-B442-4B41-9FF2-92053C3556D1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43" creationId="{8EA4F11C-FA88-4EEC-8298-F03FDEA302EF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44" creationId="{383A5B5A-1F17-4B40-A8EF-4F11D71D09BB}"/>
          </ac:spMkLst>
        </pc:spChg>
        <pc:spChg chg="mod">
          <ac:chgData name="William Grey" userId="37b73424-c081-4fc2-b1af-363f4f3fd4f3" providerId="ADAL" clId="{E3724131-D0FF-4CDA-A108-9B7F33376D70}" dt="2022-09-29T21:43:12.289" v="173" actId="1076"/>
          <ac:spMkLst>
            <pc:docMk/>
            <pc:sldMk cId="2674340013" sldId="351"/>
            <ac:spMk id="47" creationId="{31D74224-0A97-4F5A-AB09-E078D7A27D78}"/>
          </ac:spMkLst>
        </pc:spChg>
        <pc:graphicFrameChg chg="mod">
          <ac:chgData name="William Grey" userId="37b73424-c081-4fc2-b1af-363f4f3fd4f3" providerId="ADAL" clId="{E3724131-D0FF-4CDA-A108-9B7F33376D70}" dt="2022-09-29T21:43:22.715" v="174" actId="12100"/>
          <ac:graphicFrameMkLst>
            <pc:docMk/>
            <pc:sldMk cId="2674340013" sldId="351"/>
            <ac:graphicFrameMk id="4" creationId="{2720AE3B-6090-4B45-B67C-D2C87F35BEB4}"/>
          </ac:graphicFrameMkLst>
        </pc:graphicFrame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9" creationId="{329049F1-7016-4586-A1C6-D769D1608FF1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10" creationId="{AC7E384F-CA8F-4D4F-84D3-A429DDED1938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11" creationId="{0873FCEF-8CA6-4D84-B33D-25F52028FE12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13" creationId="{AD40B673-A0ED-4328-A8A1-445EB84A9689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22" creationId="{BCF11174-7C97-4BA5-B678-73BDBFA810A9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23" creationId="{6232601F-5955-4247-9708-3B711DE3FA07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25" creationId="{F23A7E40-70A8-4365-A7B3-4C4BA153E11E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34" creationId="{1EC9DCEF-B229-49ED-A0B7-C6BA9F8AB522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35" creationId="{E351320B-BD6F-4578-BD54-F8BD8A4AA8A8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37" creationId="{49EA0190-966B-46DA-B638-4EC9E36854EB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38" creationId="{61DB7028-66C0-4FE0-B1CE-043ACCD45DD3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45" creationId="{F9B70C1B-6D62-4933-B1F2-523BD8C8FCB8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46" creationId="{C177CCDE-B9D6-45A9-A685-5249869FD224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48" creationId="{45E89262-2C3F-4FAE-8724-9BF2747F650D}"/>
          </ac:cxnSpMkLst>
        </pc:cxnChg>
        <pc:cxnChg chg="mod">
          <ac:chgData name="William Grey" userId="37b73424-c081-4fc2-b1af-363f4f3fd4f3" providerId="ADAL" clId="{E3724131-D0FF-4CDA-A108-9B7F33376D70}" dt="2022-09-29T21:43:12.289" v="173" actId="1076"/>
          <ac:cxnSpMkLst>
            <pc:docMk/>
            <pc:sldMk cId="2674340013" sldId="351"/>
            <ac:cxnSpMk id="49" creationId="{F4E5A04A-5ED9-4426-9866-29912386FABC}"/>
          </ac:cxnSpMkLst>
        </pc:cxnChg>
      </pc:sldChg>
      <pc:sldChg chg="modSp add mod">
        <pc:chgData name="William Grey" userId="37b73424-c081-4fc2-b1af-363f4f3fd4f3" providerId="ADAL" clId="{E3724131-D0FF-4CDA-A108-9B7F33376D70}" dt="2022-09-29T21:44:11.338" v="179" actId="12100"/>
        <pc:sldMkLst>
          <pc:docMk/>
          <pc:sldMk cId="305310625" sldId="352"/>
        </pc:sldMkLst>
        <pc:spChg chg="mod">
          <ac:chgData name="William Grey" userId="37b73424-c081-4fc2-b1af-363f4f3fd4f3" providerId="ADAL" clId="{E3724131-D0FF-4CDA-A108-9B7F33376D70}" dt="2022-09-29T21:43:34.244" v="175" actId="1076"/>
          <ac:spMkLst>
            <pc:docMk/>
            <pc:sldMk cId="305310625" sldId="352"/>
            <ac:spMk id="2" creationId="{77E0B8DD-CFBE-41FD-99E2-C391B06AC40D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5" creationId="{05E33EA1-AD3A-4145-B06A-7CF2BAA91E02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6" creationId="{0B9C978B-9EAE-45BE-BE79-65757958F351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7" creationId="{31E62970-1734-4FD8-9782-EFDFC1AEB1A7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8" creationId="{8E4BD93E-137C-4FAB-91E3-AC188DCC0462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12" creationId="{AD2E6A2B-8CB5-4ECF-BA37-A32F2813DEFF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17" creationId="{82C0F737-B37C-4CEE-A2C9-03936069F2A2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18" creationId="{0D9E476C-A2B9-4477-A748-4E9D6A925049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19" creationId="{3869CBCD-E0E0-42D4-8C72-ABE6DDC94B29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20" creationId="{CE0393F3-7D15-42FD-A228-FD7AA81426C8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24" creationId="{AB93798C-FC2D-4A64-B72E-2A47AFA74433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30" creationId="{83B8F145-BFAD-4285-BBF6-EF17540154A1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31" creationId="{C312A159-EED7-499F-8509-CC065505A778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32" creationId="{C26710A5-8F11-4B36-B73E-A04AAC9DD142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33" creationId="{C07EBAE6-0DFA-48CC-AF41-7587749D728E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36" creationId="{C5D3F789-1EF0-4D8B-9461-EC9A3EFE6AF6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41" creationId="{CB5F3D19-6FB6-4561-A5D4-477FE82D5D41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42" creationId="{F3968B45-B442-4B41-9FF2-92053C3556D1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43" creationId="{8EA4F11C-FA88-4EEC-8298-F03FDEA302EF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44" creationId="{383A5B5A-1F17-4B40-A8EF-4F11D71D09BB}"/>
          </ac:spMkLst>
        </pc:spChg>
        <pc:spChg chg="mod">
          <ac:chgData name="William Grey" userId="37b73424-c081-4fc2-b1af-363f4f3fd4f3" providerId="ADAL" clId="{E3724131-D0FF-4CDA-A108-9B7F33376D70}" dt="2022-09-29T21:44:04.786" v="178" actId="1076"/>
          <ac:spMkLst>
            <pc:docMk/>
            <pc:sldMk cId="305310625" sldId="352"/>
            <ac:spMk id="47" creationId="{31D74224-0A97-4F5A-AB09-E078D7A27D78}"/>
          </ac:spMkLst>
        </pc:spChg>
        <pc:graphicFrameChg chg="mod">
          <ac:chgData name="William Grey" userId="37b73424-c081-4fc2-b1af-363f4f3fd4f3" providerId="ADAL" clId="{E3724131-D0FF-4CDA-A108-9B7F33376D70}" dt="2022-09-29T21:44:11.338" v="179" actId="12100"/>
          <ac:graphicFrameMkLst>
            <pc:docMk/>
            <pc:sldMk cId="305310625" sldId="352"/>
            <ac:graphicFrameMk id="4" creationId="{2720AE3B-6090-4B45-B67C-D2C87F35BEB4}"/>
          </ac:graphicFrameMkLst>
        </pc:graphicFrame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9" creationId="{329049F1-7016-4586-A1C6-D769D1608FF1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10" creationId="{AC7E384F-CA8F-4D4F-84D3-A429DDED1938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11" creationId="{0873FCEF-8CA6-4D84-B33D-25F52028FE12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13" creationId="{AD40B673-A0ED-4328-A8A1-445EB84A9689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22" creationId="{BCF11174-7C97-4BA5-B678-73BDBFA810A9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23" creationId="{6232601F-5955-4247-9708-3B711DE3FA07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25" creationId="{F23A7E40-70A8-4365-A7B3-4C4BA153E11E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34" creationId="{1EC9DCEF-B229-49ED-A0B7-C6BA9F8AB522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35" creationId="{E351320B-BD6F-4578-BD54-F8BD8A4AA8A8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37" creationId="{49EA0190-966B-46DA-B638-4EC9E36854EB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38" creationId="{61DB7028-66C0-4FE0-B1CE-043ACCD45DD3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45" creationId="{F9B70C1B-6D62-4933-B1F2-523BD8C8FCB8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46" creationId="{C177CCDE-B9D6-45A9-A685-5249869FD224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48" creationId="{45E89262-2C3F-4FAE-8724-9BF2747F650D}"/>
          </ac:cxnSpMkLst>
        </pc:cxnChg>
        <pc:cxnChg chg="mod">
          <ac:chgData name="William Grey" userId="37b73424-c081-4fc2-b1af-363f4f3fd4f3" providerId="ADAL" clId="{E3724131-D0FF-4CDA-A108-9B7F33376D70}" dt="2022-09-29T21:44:04.786" v="178" actId="1076"/>
          <ac:cxnSpMkLst>
            <pc:docMk/>
            <pc:sldMk cId="305310625" sldId="352"/>
            <ac:cxnSpMk id="49" creationId="{F4E5A04A-5ED9-4426-9866-29912386FABC}"/>
          </ac:cxnSpMkLst>
        </pc:cxnChg>
      </pc:sldChg>
      <pc:sldChg chg="addSp modSp add del mod ord">
        <pc:chgData name="William Grey" userId="37b73424-c081-4fc2-b1af-363f4f3fd4f3" providerId="ADAL" clId="{E3724131-D0FF-4CDA-A108-9B7F33376D70}" dt="2022-09-29T21:55:14.650" v="320" actId="20577"/>
        <pc:sldMkLst>
          <pc:docMk/>
          <pc:sldMk cId="893322504" sldId="369"/>
        </pc:sldMkLst>
        <pc:spChg chg="mod">
          <ac:chgData name="William Grey" userId="37b73424-c081-4fc2-b1af-363f4f3fd4f3" providerId="ADAL" clId="{E3724131-D0FF-4CDA-A108-9B7F33376D70}" dt="2022-09-29T21:55:14.650" v="320" actId="20577"/>
          <ac:spMkLst>
            <pc:docMk/>
            <pc:sldMk cId="893322504" sldId="369"/>
            <ac:spMk id="2" creationId="{0F688922-FFBD-429A-9AB6-AE2DBBFE19CE}"/>
          </ac:spMkLst>
        </pc:spChg>
        <pc:spChg chg="mod ord">
          <ac:chgData name="William Grey" userId="37b73424-c081-4fc2-b1af-363f4f3fd4f3" providerId="ADAL" clId="{E3724131-D0FF-4CDA-A108-9B7F33376D70}" dt="2022-09-29T21:53:55.555" v="298" actId="1076"/>
          <ac:spMkLst>
            <pc:docMk/>
            <pc:sldMk cId="893322504" sldId="369"/>
            <ac:spMk id="3" creationId="{AD7FF7FA-E2CF-4016-910D-8359E4153657}"/>
          </ac:spMkLst>
        </pc:spChg>
        <pc:picChg chg="add mod">
          <ac:chgData name="William Grey" userId="37b73424-c081-4fc2-b1af-363f4f3fd4f3" providerId="ADAL" clId="{E3724131-D0FF-4CDA-A108-9B7F33376D70}" dt="2022-09-29T21:53:45.421" v="295" actId="1076"/>
          <ac:picMkLst>
            <pc:docMk/>
            <pc:sldMk cId="893322504" sldId="369"/>
            <ac:picMk id="5" creationId="{D9169F4D-E790-4A09-A481-6ECEDDFA50AB}"/>
          </ac:picMkLst>
        </pc:picChg>
      </pc:sldChg>
      <pc:sldChg chg="add del ord">
        <pc:chgData name="William Grey" userId="37b73424-c081-4fc2-b1af-363f4f3fd4f3" providerId="ADAL" clId="{E3724131-D0FF-4CDA-A108-9B7F33376D70}" dt="2022-09-29T21:33:51.095" v="47" actId="2696"/>
        <pc:sldMkLst>
          <pc:docMk/>
          <pc:sldMk cId="3280281640" sldId="369"/>
        </pc:sldMkLst>
      </pc:sldChg>
      <pc:sldMasterChg chg="modSldLayout">
        <pc:chgData name="William Grey" userId="37b73424-c081-4fc2-b1af-363f4f3fd4f3" providerId="ADAL" clId="{E3724131-D0FF-4CDA-A108-9B7F33376D70}" dt="2022-09-29T21:27:34.196" v="12" actId="255"/>
        <pc:sldMasterMkLst>
          <pc:docMk/>
          <pc:sldMasterMk cId="2296004309" sldId="2147483660"/>
        </pc:sldMasterMkLst>
        <pc:sldLayoutChg chg="modSp">
          <pc:chgData name="William Grey" userId="37b73424-c081-4fc2-b1af-363f4f3fd4f3" providerId="ADAL" clId="{E3724131-D0FF-4CDA-A108-9B7F33376D70}" dt="2022-09-29T21:27:34.196" v="12" actId="255"/>
          <pc:sldLayoutMkLst>
            <pc:docMk/>
            <pc:sldMasterMk cId="2296004309" sldId="2147483660"/>
            <pc:sldLayoutMk cId="3280910646" sldId="2147483662"/>
          </pc:sldLayoutMkLst>
          <pc:spChg chg="mod">
            <ac:chgData name="William Grey" userId="37b73424-c081-4fc2-b1af-363f4f3fd4f3" providerId="ADAL" clId="{E3724131-D0FF-4CDA-A108-9B7F33376D70}" dt="2022-09-29T21:27:34.196" v="12" actId="255"/>
            <ac:spMkLst>
              <pc:docMk/>
              <pc:sldMasterMk cId="2296004309" sldId="2147483660"/>
              <pc:sldLayoutMk cId="3280910646" sldId="2147483662"/>
              <ac:spMk id="2" creationId="{00000000-0000-0000-0000-000000000000}"/>
            </ac:spMkLst>
          </pc:spChg>
        </pc:sldLayoutChg>
      </pc:sldMasterChg>
    </pc:docChg>
  </pc:docChgLst>
  <pc:docChgLst>
    <pc:chgData name="William Grey" userId="37b73424-c081-4fc2-b1af-363f4f3fd4f3" providerId="ADAL" clId="{F5BA9985-2192-48FC-93C3-ECA562F41641}"/>
    <pc:docChg chg="custSel addSld delSld modSld">
      <pc:chgData name="William Grey" userId="37b73424-c081-4fc2-b1af-363f4f3fd4f3" providerId="ADAL" clId="{F5BA9985-2192-48FC-93C3-ECA562F41641}" dt="2019-06-11T09:09:31.772" v="989" actId="2696"/>
      <pc:docMkLst>
        <pc:docMk/>
      </pc:docMkLst>
      <pc:sldChg chg="addSp delSp modSp">
        <pc:chgData name="William Grey" userId="37b73424-c081-4fc2-b1af-363f4f3fd4f3" providerId="ADAL" clId="{F5BA9985-2192-48FC-93C3-ECA562F41641}" dt="2019-06-11T08:30:21.153" v="195" actId="20577"/>
        <pc:sldMkLst>
          <pc:docMk/>
          <pc:sldMk cId="3160689134" sldId="333"/>
        </pc:sldMkLst>
        <pc:spChg chg="mod">
          <ac:chgData name="William Grey" userId="37b73424-c081-4fc2-b1af-363f4f3fd4f3" providerId="ADAL" clId="{F5BA9985-2192-48FC-93C3-ECA562F41641}" dt="2019-06-11T08:30:21.153" v="195" actId="20577"/>
          <ac:spMkLst>
            <pc:docMk/>
            <pc:sldMk cId="3160689134" sldId="333"/>
            <ac:spMk id="2" creationId="{77E0B8DD-CFBE-41FD-99E2-C391B06AC40D}"/>
          </ac:spMkLst>
        </pc:spChg>
        <pc:spChg chg="del mod">
          <ac:chgData name="William Grey" userId="37b73424-c081-4fc2-b1af-363f4f3fd4f3" providerId="ADAL" clId="{F5BA9985-2192-48FC-93C3-ECA562F41641}" dt="2019-06-11T08:26:28.457" v="122" actId="1032"/>
          <ac:spMkLst>
            <pc:docMk/>
            <pc:sldMk cId="3160689134" sldId="333"/>
            <ac:spMk id="3" creationId="{EA107143-F217-4A40-861A-301A8808B9D8}"/>
          </ac:spMkLst>
        </pc:spChg>
        <pc:graphicFrameChg chg="add mod">
          <ac:chgData name="William Grey" userId="37b73424-c081-4fc2-b1af-363f4f3fd4f3" providerId="ADAL" clId="{F5BA9985-2192-48FC-93C3-ECA562F41641}" dt="2019-06-11T08:28:48.149" v="162"/>
          <ac:graphicFrameMkLst>
            <pc:docMk/>
            <pc:sldMk cId="3160689134" sldId="333"/>
            <ac:graphicFrameMk id="4" creationId="{2720AE3B-6090-4B45-B67C-D2C87F35BEB4}"/>
          </ac:graphicFrameMkLst>
        </pc:graphicFrameChg>
      </pc:sldChg>
      <pc:sldChg chg="add del">
        <pc:chgData name="William Grey" userId="37b73424-c081-4fc2-b1af-363f4f3fd4f3" providerId="ADAL" clId="{F5BA9985-2192-48FC-93C3-ECA562F41641}" dt="2019-06-11T08:28:58.131" v="164"/>
        <pc:sldMkLst>
          <pc:docMk/>
          <pc:sldMk cId="64968581" sldId="334"/>
        </pc:sldMkLst>
      </pc:sldChg>
      <pc:sldChg chg="modSp add">
        <pc:chgData name="William Grey" userId="37b73424-c081-4fc2-b1af-363f4f3fd4f3" providerId="ADAL" clId="{F5BA9985-2192-48FC-93C3-ECA562F41641}" dt="2019-06-11T09:05:40.650" v="855" actId="27636"/>
        <pc:sldMkLst>
          <pc:docMk/>
          <pc:sldMk cId="2510498151" sldId="334"/>
        </pc:sldMkLst>
        <pc:spChg chg="mod">
          <ac:chgData name="William Grey" userId="37b73424-c081-4fc2-b1af-363f4f3fd4f3" providerId="ADAL" clId="{F5BA9985-2192-48FC-93C3-ECA562F41641}" dt="2019-06-11T08:29:08.465" v="172" actId="20577"/>
          <ac:spMkLst>
            <pc:docMk/>
            <pc:sldMk cId="2510498151" sldId="334"/>
            <ac:spMk id="2" creationId="{6DBADD96-E586-4AC2-A48D-F0E4CE3BE030}"/>
          </ac:spMkLst>
        </pc:spChg>
        <pc:spChg chg="mod">
          <ac:chgData name="William Grey" userId="37b73424-c081-4fc2-b1af-363f4f3fd4f3" providerId="ADAL" clId="{F5BA9985-2192-48FC-93C3-ECA562F41641}" dt="2019-06-11T09:05:40.650" v="855" actId="27636"/>
          <ac:spMkLst>
            <pc:docMk/>
            <pc:sldMk cId="2510498151" sldId="334"/>
            <ac:spMk id="3" creationId="{B4EF9B96-C5C5-487B-812C-D730FC325E9D}"/>
          </ac:spMkLst>
        </pc:spChg>
      </pc:sldChg>
      <pc:sldChg chg="add del">
        <pc:chgData name="William Grey" userId="37b73424-c081-4fc2-b1af-363f4f3fd4f3" providerId="ADAL" clId="{F5BA9985-2192-48FC-93C3-ECA562F41641}" dt="2019-06-11T08:29:53.901" v="179" actId="2696"/>
        <pc:sldMkLst>
          <pc:docMk/>
          <pc:sldMk cId="993367797" sldId="335"/>
        </pc:sldMkLst>
      </pc:sldChg>
      <pc:sldChg chg="modSp add">
        <pc:chgData name="William Grey" userId="37b73424-c081-4fc2-b1af-363f4f3fd4f3" providerId="ADAL" clId="{F5BA9985-2192-48FC-93C3-ECA562F41641}" dt="2019-06-11T08:32:14.526" v="209" actId="20577"/>
        <pc:sldMkLst>
          <pc:docMk/>
          <pc:sldMk cId="751392290" sldId="336"/>
        </pc:sldMkLst>
        <pc:graphicFrameChg chg="mod">
          <ac:chgData name="William Grey" userId="37b73424-c081-4fc2-b1af-363f4f3fd4f3" providerId="ADAL" clId="{F5BA9985-2192-48FC-93C3-ECA562F41641}" dt="2019-06-11T08:32:14.526" v="209" actId="20577"/>
          <ac:graphicFrameMkLst>
            <pc:docMk/>
            <pc:sldMk cId="751392290" sldId="336"/>
            <ac:graphicFrameMk id="4" creationId="{2720AE3B-6090-4B45-B67C-D2C87F35BEB4}"/>
          </ac:graphicFrameMkLst>
        </pc:graphicFrameChg>
      </pc:sldChg>
      <pc:sldChg chg="modSp add">
        <pc:chgData name="William Grey" userId="37b73424-c081-4fc2-b1af-363f4f3fd4f3" providerId="ADAL" clId="{F5BA9985-2192-48FC-93C3-ECA562F41641}" dt="2019-06-11T08:35:07.043" v="298" actId="20577"/>
        <pc:sldMkLst>
          <pc:docMk/>
          <pc:sldMk cId="50548583" sldId="337"/>
        </pc:sldMkLst>
        <pc:spChg chg="mod">
          <ac:chgData name="William Grey" userId="37b73424-c081-4fc2-b1af-363f4f3fd4f3" providerId="ADAL" clId="{F5BA9985-2192-48FC-93C3-ECA562F41641}" dt="2019-06-11T08:34:26.862" v="284" actId="20577"/>
          <ac:spMkLst>
            <pc:docMk/>
            <pc:sldMk cId="50548583" sldId="337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F5BA9985-2192-48FC-93C3-ECA562F41641}" dt="2019-06-11T08:35:07.043" v="298" actId="20577"/>
          <ac:graphicFrameMkLst>
            <pc:docMk/>
            <pc:sldMk cId="50548583" sldId="337"/>
            <ac:graphicFrameMk id="4" creationId="{2720AE3B-6090-4B45-B67C-D2C87F35BEB4}"/>
          </ac:graphicFrameMkLst>
        </pc:graphicFrameChg>
      </pc:sldChg>
      <pc:sldChg chg="modSp add">
        <pc:chgData name="William Grey" userId="37b73424-c081-4fc2-b1af-363f4f3fd4f3" providerId="ADAL" clId="{F5BA9985-2192-48FC-93C3-ECA562F41641}" dt="2019-06-11T08:37:16.762" v="354" actId="20577"/>
        <pc:sldMkLst>
          <pc:docMk/>
          <pc:sldMk cId="1745581589" sldId="338"/>
        </pc:sldMkLst>
        <pc:spChg chg="mod">
          <ac:chgData name="William Grey" userId="37b73424-c081-4fc2-b1af-363f4f3fd4f3" providerId="ADAL" clId="{F5BA9985-2192-48FC-93C3-ECA562F41641}" dt="2019-06-11T08:36:07.240" v="333" actId="20577"/>
          <ac:spMkLst>
            <pc:docMk/>
            <pc:sldMk cId="1745581589" sldId="338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F5BA9985-2192-48FC-93C3-ECA562F41641}" dt="2019-06-11T08:37:16.762" v="354" actId="20577"/>
          <ac:graphicFrameMkLst>
            <pc:docMk/>
            <pc:sldMk cId="1745581589" sldId="338"/>
            <ac:graphicFrameMk id="4" creationId="{2720AE3B-6090-4B45-B67C-D2C87F35BEB4}"/>
          </ac:graphicFrameMkLst>
        </pc:graphicFrameChg>
      </pc:sldChg>
      <pc:sldChg chg="modSp add">
        <pc:chgData name="William Grey" userId="37b73424-c081-4fc2-b1af-363f4f3fd4f3" providerId="ADAL" clId="{F5BA9985-2192-48FC-93C3-ECA562F41641}" dt="2019-06-11T08:40:25.149" v="480" actId="20577"/>
        <pc:sldMkLst>
          <pc:docMk/>
          <pc:sldMk cId="1262146000" sldId="339"/>
        </pc:sldMkLst>
        <pc:spChg chg="mod">
          <ac:chgData name="William Grey" userId="37b73424-c081-4fc2-b1af-363f4f3fd4f3" providerId="ADAL" clId="{F5BA9985-2192-48FC-93C3-ECA562F41641}" dt="2019-06-11T08:38:59.469" v="444" actId="20577"/>
          <ac:spMkLst>
            <pc:docMk/>
            <pc:sldMk cId="1262146000" sldId="339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F5BA9985-2192-48FC-93C3-ECA562F41641}" dt="2019-06-11T08:40:25.149" v="480" actId="20577"/>
          <ac:graphicFrameMkLst>
            <pc:docMk/>
            <pc:sldMk cId="1262146000" sldId="339"/>
            <ac:graphicFrameMk id="4" creationId="{2720AE3B-6090-4B45-B67C-D2C87F35BEB4}"/>
          </ac:graphicFrameMkLst>
        </pc:graphicFrameChg>
      </pc:sldChg>
      <pc:sldChg chg="modSp add">
        <pc:chgData name="William Grey" userId="37b73424-c081-4fc2-b1af-363f4f3fd4f3" providerId="ADAL" clId="{F5BA9985-2192-48FC-93C3-ECA562F41641}" dt="2019-06-11T08:42:55.903" v="532" actId="20577"/>
        <pc:sldMkLst>
          <pc:docMk/>
          <pc:sldMk cId="3187512032" sldId="340"/>
        </pc:sldMkLst>
        <pc:spChg chg="mod">
          <ac:chgData name="William Grey" userId="37b73424-c081-4fc2-b1af-363f4f3fd4f3" providerId="ADAL" clId="{F5BA9985-2192-48FC-93C3-ECA562F41641}" dt="2019-06-11T08:41:54.802" v="508" actId="20577"/>
          <ac:spMkLst>
            <pc:docMk/>
            <pc:sldMk cId="3187512032" sldId="340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F5BA9985-2192-48FC-93C3-ECA562F41641}" dt="2019-06-11T08:42:55.903" v="532" actId="20577"/>
          <ac:graphicFrameMkLst>
            <pc:docMk/>
            <pc:sldMk cId="3187512032" sldId="340"/>
            <ac:graphicFrameMk id="4" creationId="{2720AE3B-6090-4B45-B67C-D2C87F35BEB4}"/>
          </ac:graphicFrameMkLst>
        </pc:graphicFrameChg>
      </pc:sldChg>
      <pc:sldChg chg="modSp add">
        <pc:chgData name="William Grey" userId="37b73424-c081-4fc2-b1af-363f4f3fd4f3" providerId="ADAL" clId="{F5BA9985-2192-48FC-93C3-ECA562F41641}" dt="2019-06-11T08:45:11.712" v="646" actId="20577"/>
        <pc:sldMkLst>
          <pc:docMk/>
          <pc:sldMk cId="1032866377" sldId="341"/>
        </pc:sldMkLst>
        <pc:spChg chg="mod">
          <ac:chgData name="William Grey" userId="37b73424-c081-4fc2-b1af-363f4f3fd4f3" providerId="ADAL" clId="{F5BA9985-2192-48FC-93C3-ECA562F41641}" dt="2019-06-11T08:44:43.128" v="623" actId="20577"/>
          <ac:spMkLst>
            <pc:docMk/>
            <pc:sldMk cId="1032866377" sldId="341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F5BA9985-2192-48FC-93C3-ECA562F41641}" dt="2019-06-11T08:45:11.712" v="646" actId="20577"/>
          <ac:graphicFrameMkLst>
            <pc:docMk/>
            <pc:sldMk cId="1032866377" sldId="341"/>
            <ac:graphicFrameMk id="4" creationId="{2720AE3B-6090-4B45-B67C-D2C87F35BEB4}"/>
          </ac:graphicFrameMkLst>
        </pc:graphicFrameChg>
      </pc:sldChg>
      <pc:sldChg chg="modSp add">
        <pc:chgData name="William Grey" userId="37b73424-c081-4fc2-b1af-363f4f3fd4f3" providerId="ADAL" clId="{F5BA9985-2192-48FC-93C3-ECA562F41641}" dt="2019-06-11T08:46:39.991" v="700" actId="20577"/>
        <pc:sldMkLst>
          <pc:docMk/>
          <pc:sldMk cId="440147991" sldId="342"/>
        </pc:sldMkLst>
        <pc:spChg chg="mod">
          <ac:chgData name="William Grey" userId="37b73424-c081-4fc2-b1af-363f4f3fd4f3" providerId="ADAL" clId="{F5BA9985-2192-48FC-93C3-ECA562F41641}" dt="2019-06-11T08:46:02.188" v="679" actId="20577"/>
          <ac:spMkLst>
            <pc:docMk/>
            <pc:sldMk cId="440147991" sldId="342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F5BA9985-2192-48FC-93C3-ECA562F41641}" dt="2019-06-11T08:46:39.991" v="700" actId="20577"/>
          <ac:graphicFrameMkLst>
            <pc:docMk/>
            <pc:sldMk cId="440147991" sldId="342"/>
            <ac:graphicFrameMk id="4" creationId="{2720AE3B-6090-4B45-B67C-D2C87F35BEB4}"/>
          </ac:graphicFrameMkLst>
        </pc:graphicFrameChg>
      </pc:sldChg>
      <pc:sldChg chg="add del">
        <pc:chgData name="William Grey" userId="37b73424-c081-4fc2-b1af-363f4f3fd4f3" providerId="ADAL" clId="{F5BA9985-2192-48FC-93C3-ECA562F41641}" dt="2019-06-11T09:06:30.539" v="856" actId="2696"/>
        <pc:sldMkLst>
          <pc:docMk/>
          <pc:sldMk cId="2387453221" sldId="343"/>
        </pc:sldMkLst>
      </pc:sldChg>
      <pc:sldChg chg="add del">
        <pc:chgData name="William Grey" userId="37b73424-c081-4fc2-b1af-363f4f3fd4f3" providerId="ADAL" clId="{F5BA9985-2192-48FC-93C3-ECA562F41641}" dt="2019-06-11T08:48:10.885" v="705" actId="2696"/>
        <pc:sldMkLst>
          <pc:docMk/>
          <pc:sldMk cId="3009344735" sldId="344"/>
        </pc:sldMkLst>
      </pc:sldChg>
      <pc:sldChg chg="modSp add">
        <pc:chgData name="William Grey" userId="37b73424-c081-4fc2-b1af-363f4f3fd4f3" providerId="ADAL" clId="{F5BA9985-2192-48FC-93C3-ECA562F41641}" dt="2019-06-11T09:02:40.254" v="816" actId="20577"/>
        <pc:sldMkLst>
          <pc:docMk/>
          <pc:sldMk cId="3102007683" sldId="344"/>
        </pc:sldMkLst>
        <pc:spChg chg="mod">
          <ac:chgData name="William Grey" userId="37b73424-c081-4fc2-b1af-363f4f3fd4f3" providerId="ADAL" clId="{F5BA9985-2192-48FC-93C3-ECA562F41641}" dt="2019-06-11T08:51:36.009" v="769" actId="20577"/>
          <ac:spMkLst>
            <pc:docMk/>
            <pc:sldMk cId="3102007683" sldId="344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F5BA9985-2192-48FC-93C3-ECA562F41641}" dt="2019-06-11T09:02:40.254" v="816" actId="20577"/>
          <ac:graphicFrameMkLst>
            <pc:docMk/>
            <pc:sldMk cId="3102007683" sldId="344"/>
            <ac:graphicFrameMk id="4" creationId="{2720AE3B-6090-4B45-B67C-D2C87F35BEB4}"/>
          </ac:graphicFrameMkLst>
        </pc:graphicFrameChg>
      </pc:sldChg>
      <pc:sldChg chg="modSp add">
        <pc:chgData name="William Grey" userId="37b73424-c081-4fc2-b1af-363f4f3fd4f3" providerId="ADAL" clId="{F5BA9985-2192-48FC-93C3-ECA562F41641}" dt="2019-06-11T09:05:34.445" v="852" actId="20577"/>
        <pc:sldMkLst>
          <pc:docMk/>
          <pc:sldMk cId="3045613161" sldId="345"/>
        </pc:sldMkLst>
        <pc:spChg chg="mod">
          <ac:chgData name="William Grey" userId="37b73424-c081-4fc2-b1af-363f4f3fd4f3" providerId="ADAL" clId="{F5BA9985-2192-48FC-93C3-ECA562F41641}" dt="2019-06-11T09:03:07.668" v="830" actId="20577"/>
          <ac:spMkLst>
            <pc:docMk/>
            <pc:sldMk cId="3045613161" sldId="345"/>
            <ac:spMk id="2" creationId="{77E0B8DD-CFBE-41FD-99E2-C391B06AC40D}"/>
          </ac:spMkLst>
        </pc:spChg>
        <pc:graphicFrameChg chg="mod">
          <ac:chgData name="William Grey" userId="37b73424-c081-4fc2-b1af-363f4f3fd4f3" providerId="ADAL" clId="{F5BA9985-2192-48FC-93C3-ECA562F41641}" dt="2019-06-11T09:05:34.445" v="852" actId="20577"/>
          <ac:graphicFrameMkLst>
            <pc:docMk/>
            <pc:sldMk cId="3045613161" sldId="345"/>
            <ac:graphicFrameMk id="4" creationId="{2720AE3B-6090-4B45-B67C-D2C87F35BEB4}"/>
          </ac:graphicFrameMkLst>
        </pc:graphicFrameChg>
      </pc:sldChg>
      <pc:sldChg chg="modSp add del">
        <pc:chgData name="William Grey" userId="37b73424-c081-4fc2-b1af-363f4f3fd4f3" providerId="ADAL" clId="{F5BA9985-2192-48FC-93C3-ECA562F41641}" dt="2019-06-11T09:09:31.772" v="989" actId="2696"/>
        <pc:sldMkLst>
          <pc:docMk/>
          <pc:sldMk cId="1179809934" sldId="346"/>
        </pc:sldMkLst>
        <pc:spChg chg="mod">
          <ac:chgData name="William Grey" userId="37b73424-c081-4fc2-b1af-363f4f3fd4f3" providerId="ADAL" clId="{F5BA9985-2192-48FC-93C3-ECA562F41641}" dt="2019-06-11T09:09:29.821" v="988" actId="6549"/>
          <ac:spMkLst>
            <pc:docMk/>
            <pc:sldMk cId="1179809934" sldId="346"/>
            <ac:spMk id="2" creationId="{77E0B8DD-CFBE-41FD-99E2-C391B06AC40D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15.75</a:t>
          </a:r>
          <a:r>
            <a:rPr lang="en-GB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dirty="0"/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 19.66</a:t>
          </a:r>
          <a:r>
            <a:rPr lang="en-GB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dirty="0"/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 43.17</a:t>
          </a:r>
          <a:r>
            <a:rPr lang="en-GB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dirty="0"/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</a:t>
          </a:r>
          <a:r>
            <a:rPr lang="en-GB" sz="3600"/>
            <a:t>) 10.30</a:t>
          </a:r>
          <a:r>
            <a:rPr lang="en-GB" sz="360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dirty="0"/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600" dirty="0"/>
            <a:t>(1.0,3.2) </a:t>
          </a:r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</a:t>
          </a:r>
        </a:p>
        <a:p>
          <a:r>
            <a:rPr lang="en-GB" sz="3600" dirty="0"/>
            <a:t>(1.2,3.4) </a:t>
          </a:r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(1.2,3.2) </a:t>
          </a:r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(1.0,3.4) </a:t>
          </a:r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 custLinFactNeighborX="-347" custLinFactNeighborY="-579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600" dirty="0"/>
            <a:t>0</a:t>
          </a:r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</a:t>
          </a:r>
        </a:p>
        <a:p>
          <a:r>
            <a:rPr lang="en-GB" sz="3600" dirty="0"/>
            <a:t>1</a:t>
          </a:r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2</a:t>
          </a:r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3</a:t>
          </a:r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 custLinFactNeighborX="-347" custLinFactNeighborY="-579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600" dirty="0"/>
            <a:t>0</a:t>
          </a:r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</a:t>
          </a:r>
        </a:p>
        <a:p>
          <a:r>
            <a:rPr lang="en-GB" sz="3600" dirty="0"/>
            <a:t>1</a:t>
          </a:r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2</a:t>
          </a:r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3</a:t>
          </a:r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 custLinFactNeighborX="-347" custLinFactNeighborY="-579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pPr algn="l"/>
          <a:r>
            <a:rPr lang="en-GB" sz="3600" dirty="0"/>
            <a:t>a) </a:t>
          </a:r>
        </a:p>
        <a:p>
          <a:pPr algn="l"/>
          <a:endParaRPr lang="en-GB" sz="3600" dirty="0"/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pPr algn="l"/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pPr algn="l"/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pPr algn="l"/>
          <a:r>
            <a:rPr lang="en-GB" sz="3600" dirty="0"/>
            <a:t>b)</a:t>
          </a:r>
        </a:p>
        <a:p>
          <a:pPr algn="l"/>
          <a:endParaRPr lang="en-GB" sz="3600" dirty="0"/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pPr algn="l"/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pPr algn="l"/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pPr algn="l"/>
          <a:r>
            <a:rPr lang="en-GB" sz="3600" dirty="0"/>
            <a:t>c)</a:t>
          </a:r>
        </a:p>
        <a:p>
          <a:pPr algn="l"/>
          <a:endParaRPr lang="en-GB" sz="3600" dirty="0"/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pPr algn="l"/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pPr algn="l"/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pPr algn="l"/>
          <a:r>
            <a:rPr lang="en-GB" sz="3600" dirty="0"/>
            <a:t>d)</a:t>
          </a:r>
        </a:p>
        <a:p>
          <a:pPr algn="l"/>
          <a:endParaRPr lang="en-GB" sz="3600" dirty="0"/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pPr algn="l"/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pPr algn="l"/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 custLinFactNeighborX="-347" custLinFactNeighborY="-579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pPr algn="l"/>
          <a:r>
            <a:rPr lang="en-GB" sz="3600" dirty="0"/>
            <a:t>a) </a:t>
          </a:r>
        </a:p>
        <a:p>
          <a:pPr algn="l"/>
          <a:endParaRPr lang="en-GB" sz="3600" dirty="0"/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pPr algn="l"/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pPr algn="l"/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pPr algn="l"/>
          <a:r>
            <a:rPr lang="en-GB" sz="3600" dirty="0"/>
            <a:t>b)</a:t>
          </a:r>
        </a:p>
        <a:p>
          <a:pPr algn="l"/>
          <a:endParaRPr lang="en-GB" sz="3600" dirty="0"/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pPr algn="l"/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pPr algn="l"/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pPr algn="l"/>
          <a:r>
            <a:rPr lang="en-GB" sz="3600" dirty="0"/>
            <a:t>c)</a:t>
          </a:r>
        </a:p>
        <a:p>
          <a:pPr algn="l"/>
          <a:endParaRPr lang="en-GB" sz="3600" dirty="0"/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pPr algn="l"/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pPr algn="l"/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pPr algn="l"/>
          <a:r>
            <a:rPr lang="en-GB" sz="3600" dirty="0"/>
            <a:t>d)</a:t>
          </a:r>
        </a:p>
        <a:p>
          <a:pPr algn="l"/>
          <a:endParaRPr lang="en-GB" sz="3600" dirty="0"/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pPr algn="l"/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pPr algn="l"/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 custLinFactNeighborX="-347" custLinFactNeighborY="-579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pPr algn="l"/>
          <a:r>
            <a:rPr lang="en-GB" sz="3600" dirty="0"/>
            <a:t>a) </a:t>
          </a:r>
        </a:p>
        <a:p>
          <a:pPr algn="l"/>
          <a:endParaRPr lang="en-GB" sz="3600" dirty="0"/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pPr algn="l"/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pPr algn="l"/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pPr algn="l"/>
          <a:r>
            <a:rPr lang="en-GB" sz="3600" dirty="0"/>
            <a:t>b)</a:t>
          </a:r>
        </a:p>
        <a:p>
          <a:pPr algn="l"/>
          <a:endParaRPr lang="en-GB" sz="3600" dirty="0"/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pPr algn="l"/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pPr algn="l"/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pPr algn="l"/>
          <a:r>
            <a:rPr lang="en-GB" sz="3600" dirty="0"/>
            <a:t>c)</a:t>
          </a:r>
        </a:p>
        <a:p>
          <a:pPr algn="l"/>
          <a:endParaRPr lang="en-GB" sz="3600" dirty="0"/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pPr algn="l"/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pPr algn="l"/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pPr algn="l"/>
          <a:r>
            <a:rPr lang="en-GB" sz="3600" dirty="0"/>
            <a:t>d)</a:t>
          </a:r>
        </a:p>
        <a:p>
          <a:pPr algn="l"/>
          <a:endParaRPr lang="en-GB" sz="3600" dirty="0"/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pPr algn="l"/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pPr algn="l"/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 custLinFactNeighborX="-347" custLinFactNeighborY="-579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600" dirty="0"/>
            <a:t>11</a:t>
          </a:r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</a:t>
          </a:r>
        </a:p>
        <a:p>
          <a:r>
            <a:rPr lang="en-GB" sz="3600" dirty="0"/>
            <a:t>7</a:t>
          </a:r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6</a:t>
          </a:r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4</a:t>
          </a:r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 custLinFactNeighborX="-347" custLinFactNeighborY="-579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15.75</a:t>
          </a:r>
          <a:r>
            <a:rPr lang="en-GB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dirty="0"/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 19.66</a:t>
          </a:r>
          <a:r>
            <a:rPr lang="en-GB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dirty="0"/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c)10.30</a:t>
          </a:r>
          <a:r>
            <a:rPr lang="en-GB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dirty="0"/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 16.16</a:t>
          </a:r>
          <a:r>
            <a:rPr lang="en-GB" sz="36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dirty="0"/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30</a:t>
          </a:r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 36</a:t>
          </a:r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c)40</a:t>
          </a:r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 32</a:t>
          </a:r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112</a:t>
          </a:r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 138</a:t>
          </a:r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 108</a:t>
          </a:r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 184</a:t>
          </a:r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{6,11,9,15,13}</a:t>
          </a:r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endParaRPr lang="en-GB" sz="3600" dirty="0"/>
        </a:p>
        <a:p>
          <a:r>
            <a:rPr lang="en-GB" sz="3600" dirty="0"/>
            <a:t>b)</a:t>
          </a:r>
        </a:p>
        <a:p>
          <a:r>
            <a:rPr lang="en-GB" sz="3600" dirty="0"/>
            <a:t>{6,11,9,16,13}</a:t>
          </a:r>
        </a:p>
        <a:p>
          <a:endParaRPr lang="en-GB" sz="3600" dirty="0"/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{6,11,8,15,13}</a:t>
          </a:r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 {6,11,9,15,14}</a:t>
          </a:r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{14,4,11,4,11,8}</a:t>
          </a:r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</a:t>
          </a:r>
        </a:p>
        <a:p>
          <a:r>
            <a:rPr lang="en-GB" sz="3600" dirty="0"/>
            <a:t>{14,4,11,4,10,9}</a:t>
          </a:r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{14,4,11,5,10,8}</a:t>
          </a:r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 {14,4,11,4,10,8}</a:t>
          </a:r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{12,6,4,2,12,14}</a:t>
          </a:r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</a:t>
          </a:r>
        </a:p>
        <a:p>
          <a:r>
            <a:rPr lang="en-GB" sz="3600" dirty="0"/>
            <a:t>{12,6,4,4,12,14}</a:t>
          </a:r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{12,6,4,2,12,16}</a:t>
          </a:r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 {12,6,4,2,14,14}</a:t>
          </a:r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{27,9,21,9,15,6}</a:t>
          </a:r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</a:t>
          </a:r>
        </a:p>
        <a:p>
          <a:r>
            <a:rPr lang="en-GB" sz="3600" dirty="0"/>
            <a:t>{27,9,21,6,15,6}</a:t>
          </a:r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 </a:t>
          </a:r>
        </a:p>
        <a:p>
          <a:r>
            <a:rPr lang="en-GB" sz="3600" dirty="0"/>
            <a:t>{27,9,21,6,18,6}</a:t>
          </a:r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 {27,9,21,6,15,9}</a:t>
          </a:r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F5EBBC8-A6DC-4E66-A23D-47341AD12EE3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042997E0-0935-4DCD-A075-9620B6080830}">
      <dgm:prSet phldrT="[Text]" custT="1"/>
      <dgm:spPr/>
      <dgm:t>
        <a:bodyPr/>
        <a:lstStyle/>
        <a:p>
          <a:r>
            <a:rPr lang="en-GB" sz="3600" dirty="0"/>
            <a:t>a) </a:t>
          </a:r>
        </a:p>
        <a:p>
          <a:r>
            <a:rPr lang="en-GB" sz="3600" dirty="0"/>
            <a:t>(1.9,4.0)</a:t>
          </a:r>
        </a:p>
      </dgm:t>
    </dgm:pt>
    <dgm:pt modelId="{398B70FB-23C6-4BC1-B63B-DE3E6B3655FA}" type="parTrans" cxnId="{FC0173E9-0338-4883-9933-6AE0DA211232}">
      <dgm:prSet/>
      <dgm:spPr/>
      <dgm:t>
        <a:bodyPr/>
        <a:lstStyle/>
        <a:p>
          <a:endParaRPr lang="en-GB"/>
        </a:p>
      </dgm:t>
    </dgm:pt>
    <dgm:pt modelId="{80FD5098-1780-4859-9EF2-DE0BCD72D98B}" type="sibTrans" cxnId="{FC0173E9-0338-4883-9933-6AE0DA211232}">
      <dgm:prSet/>
      <dgm:spPr/>
      <dgm:t>
        <a:bodyPr/>
        <a:lstStyle/>
        <a:p>
          <a:endParaRPr lang="en-GB"/>
        </a:p>
      </dgm:t>
    </dgm:pt>
    <dgm:pt modelId="{76DA8135-0C65-40F8-8D67-4B29E49DE7F2}">
      <dgm:prSet phldrT="[Text]" custT="1"/>
      <dgm:spPr/>
      <dgm:t>
        <a:bodyPr/>
        <a:lstStyle/>
        <a:p>
          <a:r>
            <a:rPr lang="en-GB" sz="3600" dirty="0"/>
            <a:t>b)</a:t>
          </a:r>
        </a:p>
        <a:p>
          <a:r>
            <a:rPr lang="en-GB" sz="3600" dirty="0"/>
            <a:t>(1.8,4.4)</a:t>
          </a:r>
        </a:p>
      </dgm:t>
    </dgm:pt>
    <dgm:pt modelId="{96D092A3-7F6A-4EF0-A3EE-3D7B23BFB330}" type="parTrans" cxnId="{297DD7B5-A62B-40DE-B631-535DE92BC4CB}">
      <dgm:prSet/>
      <dgm:spPr/>
      <dgm:t>
        <a:bodyPr/>
        <a:lstStyle/>
        <a:p>
          <a:endParaRPr lang="en-GB"/>
        </a:p>
      </dgm:t>
    </dgm:pt>
    <dgm:pt modelId="{73D3FE08-AB0A-4A9D-BCC5-9F21A30F63A6}" type="sibTrans" cxnId="{297DD7B5-A62B-40DE-B631-535DE92BC4CB}">
      <dgm:prSet/>
      <dgm:spPr/>
      <dgm:t>
        <a:bodyPr/>
        <a:lstStyle/>
        <a:p>
          <a:endParaRPr lang="en-GB"/>
        </a:p>
      </dgm:t>
    </dgm:pt>
    <dgm:pt modelId="{041C543B-41D3-4C5E-948E-F72136AAF851}">
      <dgm:prSet phldrT="[Text]" custT="1"/>
      <dgm:spPr/>
      <dgm:t>
        <a:bodyPr/>
        <a:lstStyle/>
        <a:p>
          <a:r>
            <a:rPr lang="en-GB" sz="3600" dirty="0"/>
            <a:t>c)</a:t>
          </a:r>
        </a:p>
        <a:p>
          <a:r>
            <a:rPr lang="en-GB" sz="3600" dirty="0"/>
            <a:t>(1.7,4.0) </a:t>
          </a:r>
        </a:p>
      </dgm:t>
    </dgm:pt>
    <dgm:pt modelId="{9E536EE5-E331-485C-9BE2-5849269DEDC8}" type="parTrans" cxnId="{8CCA715C-4652-47E3-964C-2A9344C8FEB7}">
      <dgm:prSet/>
      <dgm:spPr/>
      <dgm:t>
        <a:bodyPr/>
        <a:lstStyle/>
        <a:p>
          <a:endParaRPr lang="en-GB"/>
        </a:p>
      </dgm:t>
    </dgm:pt>
    <dgm:pt modelId="{AA038DC2-1CB5-4707-83BE-B66A5B6BDBEA}" type="sibTrans" cxnId="{8CCA715C-4652-47E3-964C-2A9344C8FEB7}">
      <dgm:prSet/>
      <dgm:spPr/>
      <dgm:t>
        <a:bodyPr/>
        <a:lstStyle/>
        <a:p>
          <a:endParaRPr lang="en-GB"/>
        </a:p>
      </dgm:t>
    </dgm:pt>
    <dgm:pt modelId="{C2A7211F-4F3C-45DB-88E9-B655F6896172}">
      <dgm:prSet phldrT="[Text]" custT="1"/>
      <dgm:spPr/>
      <dgm:t>
        <a:bodyPr/>
        <a:lstStyle/>
        <a:p>
          <a:r>
            <a:rPr lang="en-GB" sz="3600" dirty="0"/>
            <a:t>d)</a:t>
          </a:r>
        </a:p>
        <a:p>
          <a:r>
            <a:rPr lang="en-GB" sz="3600" dirty="0"/>
            <a:t>(1.7,4.4)</a:t>
          </a:r>
        </a:p>
      </dgm:t>
    </dgm:pt>
    <dgm:pt modelId="{A1CC0473-ADEF-45CE-92F1-7D2FFE9AA9B5}" type="parTrans" cxnId="{B5A7F762-5BF2-49EE-B04A-CDCA07FE51DF}">
      <dgm:prSet/>
      <dgm:spPr/>
      <dgm:t>
        <a:bodyPr/>
        <a:lstStyle/>
        <a:p>
          <a:endParaRPr lang="en-GB"/>
        </a:p>
      </dgm:t>
    </dgm:pt>
    <dgm:pt modelId="{C6D4A0EE-AC94-4FDD-97B1-AFB1AFD49C1E}" type="sibTrans" cxnId="{B5A7F762-5BF2-49EE-B04A-CDCA07FE51DF}">
      <dgm:prSet/>
      <dgm:spPr/>
      <dgm:t>
        <a:bodyPr/>
        <a:lstStyle/>
        <a:p>
          <a:endParaRPr lang="en-GB"/>
        </a:p>
      </dgm:t>
    </dgm:pt>
    <dgm:pt modelId="{635CBB13-D0F4-4793-AB5B-C18AB3E5D295}" type="pres">
      <dgm:prSet presAssocID="{8F5EBBC8-A6DC-4E66-A23D-47341AD12EE3}" presName="diagram" presStyleCnt="0">
        <dgm:presLayoutVars>
          <dgm:dir/>
          <dgm:resizeHandles val="exact"/>
        </dgm:presLayoutVars>
      </dgm:prSet>
      <dgm:spPr/>
    </dgm:pt>
    <dgm:pt modelId="{124303EC-6A7C-476C-A3FF-A8CD37BA5573}" type="pres">
      <dgm:prSet presAssocID="{042997E0-0935-4DCD-A075-9620B6080830}" presName="node" presStyleLbl="node1" presStyleIdx="0" presStyleCnt="4" custLinFactNeighborX="-347" custLinFactNeighborY="-579">
        <dgm:presLayoutVars>
          <dgm:bulletEnabled val="1"/>
        </dgm:presLayoutVars>
      </dgm:prSet>
      <dgm:spPr/>
    </dgm:pt>
    <dgm:pt modelId="{0DA452B5-1D31-4AB6-9150-B85CE8856C8A}" type="pres">
      <dgm:prSet presAssocID="{80FD5098-1780-4859-9EF2-DE0BCD72D98B}" presName="sibTrans" presStyleCnt="0"/>
      <dgm:spPr/>
    </dgm:pt>
    <dgm:pt modelId="{3791F181-CF2A-4012-B91F-307EE4EB8E83}" type="pres">
      <dgm:prSet presAssocID="{76DA8135-0C65-40F8-8D67-4B29E49DE7F2}" presName="node" presStyleLbl="node1" presStyleIdx="1" presStyleCnt="4">
        <dgm:presLayoutVars>
          <dgm:bulletEnabled val="1"/>
        </dgm:presLayoutVars>
      </dgm:prSet>
      <dgm:spPr/>
    </dgm:pt>
    <dgm:pt modelId="{F0C35741-D5E5-4DD6-99C6-A3011BB607E3}" type="pres">
      <dgm:prSet presAssocID="{73D3FE08-AB0A-4A9D-BCC5-9F21A30F63A6}" presName="sibTrans" presStyleCnt="0"/>
      <dgm:spPr/>
    </dgm:pt>
    <dgm:pt modelId="{FBEDFEE8-C0FF-4731-81E5-66BFF77F62D5}" type="pres">
      <dgm:prSet presAssocID="{041C543B-41D3-4C5E-948E-F72136AAF851}" presName="node" presStyleLbl="node1" presStyleIdx="2" presStyleCnt="4">
        <dgm:presLayoutVars>
          <dgm:bulletEnabled val="1"/>
        </dgm:presLayoutVars>
      </dgm:prSet>
      <dgm:spPr/>
    </dgm:pt>
    <dgm:pt modelId="{6F5F0701-CF7A-4F7B-9F84-C58802F84CDA}" type="pres">
      <dgm:prSet presAssocID="{AA038DC2-1CB5-4707-83BE-B66A5B6BDBEA}" presName="sibTrans" presStyleCnt="0"/>
      <dgm:spPr/>
    </dgm:pt>
    <dgm:pt modelId="{C56CE9E4-C798-4296-9DC1-927B3A2C36AF}" type="pres">
      <dgm:prSet presAssocID="{C2A7211F-4F3C-45DB-88E9-B655F6896172}" presName="node" presStyleLbl="node1" presStyleIdx="3" presStyleCnt="4">
        <dgm:presLayoutVars>
          <dgm:bulletEnabled val="1"/>
        </dgm:presLayoutVars>
      </dgm:prSet>
      <dgm:spPr/>
    </dgm:pt>
  </dgm:ptLst>
  <dgm:cxnLst>
    <dgm:cxn modelId="{8CCA715C-4652-47E3-964C-2A9344C8FEB7}" srcId="{8F5EBBC8-A6DC-4E66-A23D-47341AD12EE3}" destId="{041C543B-41D3-4C5E-948E-F72136AAF851}" srcOrd="2" destOrd="0" parTransId="{9E536EE5-E331-485C-9BE2-5849269DEDC8}" sibTransId="{AA038DC2-1CB5-4707-83BE-B66A5B6BDBEA}"/>
    <dgm:cxn modelId="{B5A7F762-5BF2-49EE-B04A-CDCA07FE51DF}" srcId="{8F5EBBC8-A6DC-4E66-A23D-47341AD12EE3}" destId="{C2A7211F-4F3C-45DB-88E9-B655F6896172}" srcOrd="3" destOrd="0" parTransId="{A1CC0473-ADEF-45CE-92F1-7D2FFE9AA9B5}" sibTransId="{C6D4A0EE-AC94-4FDD-97B1-AFB1AFD49C1E}"/>
    <dgm:cxn modelId="{5A347E65-A686-48A0-B816-796858EA757E}" type="presOf" srcId="{76DA8135-0C65-40F8-8D67-4B29E49DE7F2}" destId="{3791F181-CF2A-4012-B91F-307EE4EB8E83}" srcOrd="0" destOrd="0" presId="urn:microsoft.com/office/officeart/2005/8/layout/default"/>
    <dgm:cxn modelId="{E02DD74B-8B01-4A29-9498-7A15CD551B74}" type="presOf" srcId="{041C543B-41D3-4C5E-948E-F72136AAF851}" destId="{FBEDFEE8-C0FF-4731-81E5-66BFF77F62D5}" srcOrd="0" destOrd="0" presId="urn:microsoft.com/office/officeart/2005/8/layout/default"/>
    <dgm:cxn modelId="{27083B54-FCC4-482C-AF4E-9A3654048BAF}" type="presOf" srcId="{042997E0-0935-4DCD-A075-9620B6080830}" destId="{124303EC-6A7C-476C-A3FF-A8CD37BA5573}" srcOrd="0" destOrd="0" presId="urn:microsoft.com/office/officeart/2005/8/layout/default"/>
    <dgm:cxn modelId="{21D6808B-C133-48F1-86D3-BB451F01908F}" type="presOf" srcId="{8F5EBBC8-A6DC-4E66-A23D-47341AD12EE3}" destId="{635CBB13-D0F4-4793-AB5B-C18AB3E5D295}" srcOrd="0" destOrd="0" presId="urn:microsoft.com/office/officeart/2005/8/layout/default"/>
    <dgm:cxn modelId="{297DD7B5-A62B-40DE-B631-535DE92BC4CB}" srcId="{8F5EBBC8-A6DC-4E66-A23D-47341AD12EE3}" destId="{76DA8135-0C65-40F8-8D67-4B29E49DE7F2}" srcOrd="1" destOrd="0" parTransId="{96D092A3-7F6A-4EF0-A3EE-3D7B23BFB330}" sibTransId="{73D3FE08-AB0A-4A9D-BCC5-9F21A30F63A6}"/>
    <dgm:cxn modelId="{FC0173E9-0338-4883-9933-6AE0DA211232}" srcId="{8F5EBBC8-A6DC-4E66-A23D-47341AD12EE3}" destId="{042997E0-0935-4DCD-A075-9620B6080830}" srcOrd="0" destOrd="0" parTransId="{398B70FB-23C6-4BC1-B63B-DE3E6B3655FA}" sibTransId="{80FD5098-1780-4859-9EF2-DE0BCD72D98B}"/>
    <dgm:cxn modelId="{225090F0-7D4C-4ACE-BB50-336C0E5CA70D}" type="presOf" srcId="{C2A7211F-4F3C-45DB-88E9-B655F6896172}" destId="{C56CE9E4-C798-4296-9DC1-927B3A2C36AF}" srcOrd="0" destOrd="0" presId="urn:microsoft.com/office/officeart/2005/8/layout/default"/>
    <dgm:cxn modelId="{805154EA-72A3-4C5B-BBF2-6937D178E9D4}" type="presParOf" srcId="{635CBB13-D0F4-4793-AB5B-C18AB3E5D295}" destId="{124303EC-6A7C-476C-A3FF-A8CD37BA5573}" srcOrd="0" destOrd="0" presId="urn:microsoft.com/office/officeart/2005/8/layout/default"/>
    <dgm:cxn modelId="{40300F06-931B-4F7C-B29A-F57C79AB88A1}" type="presParOf" srcId="{635CBB13-D0F4-4793-AB5B-C18AB3E5D295}" destId="{0DA452B5-1D31-4AB6-9150-B85CE8856C8A}" srcOrd="1" destOrd="0" presId="urn:microsoft.com/office/officeart/2005/8/layout/default"/>
    <dgm:cxn modelId="{2995A0F0-C3B9-4623-9A6D-84AE2500E07D}" type="presParOf" srcId="{635CBB13-D0F4-4793-AB5B-C18AB3E5D295}" destId="{3791F181-CF2A-4012-B91F-307EE4EB8E83}" srcOrd="2" destOrd="0" presId="urn:microsoft.com/office/officeart/2005/8/layout/default"/>
    <dgm:cxn modelId="{3131C4B9-8868-4B61-BAE8-52E752684830}" type="presParOf" srcId="{635CBB13-D0F4-4793-AB5B-C18AB3E5D295}" destId="{F0C35741-D5E5-4DD6-99C6-A3011BB607E3}" srcOrd="3" destOrd="0" presId="urn:microsoft.com/office/officeart/2005/8/layout/default"/>
    <dgm:cxn modelId="{746CEFD1-AC5E-49E9-A912-AB1F60DDED0E}" type="presParOf" srcId="{635CBB13-D0F4-4793-AB5B-C18AB3E5D295}" destId="{FBEDFEE8-C0FF-4731-81E5-66BFF77F62D5}" srcOrd="4" destOrd="0" presId="urn:microsoft.com/office/officeart/2005/8/layout/default"/>
    <dgm:cxn modelId="{2BB65194-D2D6-4F73-B716-E31290F419F6}" type="presParOf" srcId="{635CBB13-D0F4-4793-AB5B-C18AB3E5D295}" destId="{6F5F0701-CF7A-4F7B-9F84-C58802F84CDA}" srcOrd="5" destOrd="0" presId="urn:microsoft.com/office/officeart/2005/8/layout/default"/>
    <dgm:cxn modelId="{1DA70374-9765-4052-B314-7D1A77D9787E}" type="presParOf" srcId="{635CBB13-D0F4-4793-AB5B-C18AB3E5D295}" destId="{C56CE9E4-C798-4296-9DC1-927B3A2C36A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58847" y="125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15.75</a:t>
          </a:r>
          <a:r>
            <a:rPr lang="en-GB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kern="1200" dirty="0"/>
        </a:p>
      </dsp:txBody>
      <dsp:txXfrm>
        <a:off x="1758847" y="125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 19.66</a:t>
          </a:r>
          <a:r>
            <a:rPr lang="en-GB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kern="1200" dirty="0"/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43.17</a:t>
          </a:r>
          <a:r>
            <a:rPr lang="en-GB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kern="1200" dirty="0"/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</a:t>
          </a:r>
          <a:r>
            <a:rPr lang="en-GB" sz="3600" kern="1200"/>
            <a:t>) 10.30</a:t>
          </a:r>
          <a:r>
            <a:rPr lang="en-GB" sz="3600" kern="120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kern="1200" dirty="0"/>
        </a:p>
      </dsp:txBody>
      <dsp:txXfrm>
        <a:off x="5424416" y="2332760"/>
        <a:ext cx="3332336" cy="1999401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47283" y="0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(1.0,3.2) </a:t>
          </a:r>
        </a:p>
      </dsp:txBody>
      <dsp:txXfrm>
        <a:off x="1747283" y="0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(1.2,3.4) </a:t>
          </a:r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(1.2,3.2) </a:t>
          </a:r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(1.0,3.4) </a:t>
          </a:r>
        </a:p>
      </dsp:txBody>
      <dsp:txXfrm>
        <a:off x="5424416" y="2332760"/>
        <a:ext cx="3332336" cy="199940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47283" y="0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</a:t>
          </a:r>
        </a:p>
      </dsp:txBody>
      <dsp:txXfrm>
        <a:off x="1747283" y="0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</a:t>
          </a:r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</a:t>
          </a:r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3</a:t>
          </a:r>
        </a:p>
      </dsp:txBody>
      <dsp:txXfrm>
        <a:off x="5424416" y="2332760"/>
        <a:ext cx="3332336" cy="199940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47283" y="0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0</a:t>
          </a:r>
        </a:p>
      </dsp:txBody>
      <dsp:txXfrm>
        <a:off x="1747283" y="0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</a:t>
          </a:r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2</a:t>
          </a:r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3</a:t>
          </a:r>
        </a:p>
      </dsp:txBody>
      <dsp:txXfrm>
        <a:off x="5424416" y="2332760"/>
        <a:ext cx="3332336" cy="199940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410328" y="0"/>
          <a:ext cx="3865898" cy="231953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410328" y="0"/>
        <a:ext cx="3865898" cy="2319539"/>
      </dsp:txXfrm>
    </dsp:sp>
    <dsp:sp modelId="{3791F181-CF2A-4012-B91F-307EE4EB8E83}">
      <dsp:nvSpPr>
        <dsp:cNvPr id="0" name=""/>
        <dsp:cNvSpPr/>
      </dsp:nvSpPr>
      <dsp:spPr>
        <a:xfrm>
          <a:off x="5676231" y="3353"/>
          <a:ext cx="3865898" cy="231953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676231" y="3353"/>
        <a:ext cx="3865898" cy="2319539"/>
      </dsp:txXfrm>
    </dsp:sp>
    <dsp:sp modelId="{FBEDFEE8-C0FF-4731-81E5-66BFF77F62D5}">
      <dsp:nvSpPr>
        <dsp:cNvPr id="0" name=""/>
        <dsp:cNvSpPr/>
      </dsp:nvSpPr>
      <dsp:spPr>
        <a:xfrm>
          <a:off x="1423742" y="2709482"/>
          <a:ext cx="3865898" cy="231953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423742" y="2709482"/>
        <a:ext cx="3865898" cy="2319539"/>
      </dsp:txXfrm>
    </dsp:sp>
    <dsp:sp modelId="{C56CE9E4-C798-4296-9DC1-927B3A2C36AF}">
      <dsp:nvSpPr>
        <dsp:cNvPr id="0" name=""/>
        <dsp:cNvSpPr/>
      </dsp:nvSpPr>
      <dsp:spPr>
        <a:xfrm>
          <a:off x="5676231" y="2709482"/>
          <a:ext cx="3865898" cy="231953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676231" y="2709482"/>
        <a:ext cx="3865898" cy="2319539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410328" y="0"/>
          <a:ext cx="3865898" cy="231953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410328" y="0"/>
        <a:ext cx="3865898" cy="2319539"/>
      </dsp:txXfrm>
    </dsp:sp>
    <dsp:sp modelId="{3791F181-CF2A-4012-B91F-307EE4EB8E83}">
      <dsp:nvSpPr>
        <dsp:cNvPr id="0" name=""/>
        <dsp:cNvSpPr/>
      </dsp:nvSpPr>
      <dsp:spPr>
        <a:xfrm>
          <a:off x="5676231" y="3353"/>
          <a:ext cx="3865898" cy="231953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676231" y="3353"/>
        <a:ext cx="3865898" cy="2319539"/>
      </dsp:txXfrm>
    </dsp:sp>
    <dsp:sp modelId="{FBEDFEE8-C0FF-4731-81E5-66BFF77F62D5}">
      <dsp:nvSpPr>
        <dsp:cNvPr id="0" name=""/>
        <dsp:cNvSpPr/>
      </dsp:nvSpPr>
      <dsp:spPr>
        <a:xfrm>
          <a:off x="1423742" y="2709482"/>
          <a:ext cx="3865898" cy="231953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423742" y="2709482"/>
        <a:ext cx="3865898" cy="2319539"/>
      </dsp:txXfrm>
    </dsp:sp>
    <dsp:sp modelId="{C56CE9E4-C798-4296-9DC1-927B3A2C36AF}">
      <dsp:nvSpPr>
        <dsp:cNvPr id="0" name=""/>
        <dsp:cNvSpPr/>
      </dsp:nvSpPr>
      <dsp:spPr>
        <a:xfrm>
          <a:off x="5676231" y="2709482"/>
          <a:ext cx="3865898" cy="231953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676231" y="2709482"/>
        <a:ext cx="3865898" cy="231953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410328" y="0"/>
          <a:ext cx="3865898" cy="231953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410328" y="0"/>
        <a:ext cx="3865898" cy="2319539"/>
      </dsp:txXfrm>
    </dsp:sp>
    <dsp:sp modelId="{3791F181-CF2A-4012-B91F-307EE4EB8E83}">
      <dsp:nvSpPr>
        <dsp:cNvPr id="0" name=""/>
        <dsp:cNvSpPr/>
      </dsp:nvSpPr>
      <dsp:spPr>
        <a:xfrm>
          <a:off x="5676231" y="3353"/>
          <a:ext cx="3865898" cy="2319539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676231" y="3353"/>
        <a:ext cx="3865898" cy="2319539"/>
      </dsp:txXfrm>
    </dsp:sp>
    <dsp:sp modelId="{FBEDFEE8-C0FF-4731-81E5-66BFF77F62D5}">
      <dsp:nvSpPr>
        <dsp:cNvPr id="0" name=""/>
        <dsp:cNvSpPr/>
      </dsp:nvSpPr>
      <dsp:spPr>
        <a:xfrm>
          <a:off x="1423742" y="2709482"/>
          <a:ext cx="3865898" cy="2319539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1423742" y="2709482"/>
        <a:ext cx="3865898" cy="2319539"/>
      </dsp:txXfrm>
    </dsp:sp>
    <dsp:sp modelId="{C56CE9E4-C798-4296-9DC1-927B3A2C36AF}">
      <dsp:nvSpPr>
        <dsp:cNvPr id="0" name=""/>
        <dsp:cNvSpPr/>
      </dsp:nvSpPr>
      <dsp:spPr>
        <a:xfrm>
          <a:off x="5676231" y="2709482"/>
          <a:ext cx="3865898" cy="2319539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676231" y="2709482"/>
        <a:ext cx="3865898" cy="2319539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664843" y="0"/>
          <a:ext cx="2466700" cy="148002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11</a:t>
          </a:r>
        </a:p>
      </dsp:txBody>
      <dsp:txXfrm>
        <a:off x="664843" y="0"/>
        <a:ext cx="2466700" cy="1480020"/>
      </dsp:txXfrm>
    </dsp:sp>
    <dsp:sp modelId="{3791F181-CF2A-4012-B91F-307EE4EB8E83}">
      <dsp:nvSpPr>
        <dsp:cNvPr id="0" name=""/>
        <dsp:cNvSpPr/>
      </dsp:nvSpPr>
      <dsp:spPr>
        <a:xfrm>
          <a:off x="3386773" y="1384"/>
          <a:ext cx="2466700" cy="1480020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7</a:t>
          </a:r>
        </a:p>
      </dsp:txBody>
      <dsp:txXfrm>
        <a:off x="3386773" y="1384"/>
        <a:ext cx="2466700" cy="1480020"/>
      </dsp:txXfrm>
    </dsp:sp>
    <dsp:sp modelId="{FBEDFEE8-C0FF-4731-81E5-66BFF77F62D5}">
      <dsp:nvSpPr>
        <dsp:cNvPr id="0" name=""/>
        <dsp:cNvSpPr/>
      </dsp:nvSpPr>
      <dsp:spPr>
        <a:xfrm>
          <a:off x="673402" y="1728075"/>
          <a:ext cx="2466700" cy="1480020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6</a:t>
          </a:r>
        </a:p>
      </dsp:txBody>
      <dsp:txXfrm>
        <a:off x="673402" y="1728075"/>
        <a:ext cx="2466700" cy="1480020"/>
      </dsp:txXfrm>
    </dsp:sp>
    <dsp:sp modelId="{C56CE9E4-C798-4296-9DC1-927B3A2C36AF}">
      <dsp:nvSpPr>
        <dsp:cNvPr id="0" name=""/>
        <dsp:cNvSpPr/>
      </dsp:nvSpPr>
      <dsp:spPr>
        <a:xfrm>
          <a:off x="3386773" y="1728075"/>
          <a:ext cx="2466700" cy="1480020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4</a:t>
          </a:r>
        </a:p>
      </dsp:txBody>
      <dsp:txXfrm>
        <a:off x="3386773" y="1728075"/>
        <a:ext cx="2466700" cy="14800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58847" y="125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15.75</a:t>
          </a:r>
          <a:r>
            <a:rPr lang="en-GB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kern="1200" dirty="0"/>
        </a:p>
      </dsp:txBody>
      <dsp:txXfrm>
        <a:off x="1758847" y="125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 19.66</a:t>
          </a:r>
          <a:r>
            <a:rPr lang="en-GB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kern="1200" dirty="0"/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c)10.30</a:t>
          </a:r>
          <a:r>
            <a:rPr lang="en-GB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kern="1200" dirty="0"/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16.16</a:t>
          </a:r>
          <a:r>
            <a:rPr lang="en-GB" sz="3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°</a:t>
          </a:r>
          <a:endParaRPr lang="en-GB" sz="3600" kern="1200" dirty="0"/>
        </a:p>
      </dsp:txBody>
      <dsp:txXfrm>
        <a:off x="5424416" y="2332760"/>
        <a:ext cx="3332336" cy="19994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58847" y="125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30</a:t>
          </a:r>
        </a:p>
      </dsp:txBody>
      <dsp:txXfrm>
        <a:off x="1758847" y="125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 36</a:t>
          </a:r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c)40</a:t>
          </a:r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32</a:t>
          </a:r>
        </a:p>
      </dsp:txBody>
      <dsp:txXfrm>
        <a:off x="5424416" y="2332760"/>
        <a:ext cx="3332336" cy="19994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58847" y="125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112</a:t>
          </a:r>
        </a:p>
      </dsp:txBody>
      <dsp:txXfrm>
        <a:off x="1758847" y="125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 138</a:t>
          </a:r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108</a:t>
          </a:r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184</a:t>
          </a:r>
        </a:p>
      </dsp:txBody>
      <dsp:txXfrm>
        <a:off x="5424416" y="2332760"/>
        <a:ext cx="3332336" cy="19994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58847" y="125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{6,11,9,15,13}</a:t>
          </a:r>
        </a:p>
      </dsp:txBody>
      <dsp:txXfrm>
        <a:off x="1758847" y="125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{6,11,9,16,13}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3600" kern="1200" dirty="0"/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{6,11,8,15,13}</a:t>
          </a:r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{6,11,9,15,14}</a:t>
          </a:r>
        </a:p>
      </dsp:txBody>
      <dsp:txXfrm>
        <a:off x="5424416" y="2332760"/>
        <a:ext cx="3332336" cy="19994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58847" y="125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{14,4,11,4,11,8}</a:t>
          </a:r>
        </a:p>
      </dsp:txBody>
      <dsp:txXfrm>
        <a:off x="1758847" y="125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{14,4,11,4,10,9}</a:t>
          </a:r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{14,4,11,5,10,8}</a:t>
          </a:r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{14,4,11,4,10,8}</a:t>
          </a:r>
        </a:p>
      </dsp:txBody>
      <dsp:txXfrm>
        <a:off x="5424416" y="2332760"/>
        <a:ext cx="3332336" cy="199940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58847" y="125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{12,6,4,2,12,14}</a:t>
          </a:r>
        </a:p>
      </dsp:txBody>
      <dsp:txXfrm>
        <a:off x="1758847" y="125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{12,6,4,4,12,14}</a:t>
          </a:r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{12,6,4,2,12,16}</a:t>
          </a:r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{12,6,4,2,14,14}</a:t>
          </a:r>
        </a:p>
      </dsp:txBody>
      <dsp:txXfrm>
        <a:off x="5424416" y="2332760"/>
        <a:ext cx="3332336" cy="199940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58847" y="125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{27,9,21,9,15,6}</a:t>
          </a:r>
        </a:p>
      </dsp:txBody>
      <dsp:txXfrm>
        <a:off x="1758847" y="125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{27,9,21,6,15,6}</a:t>
          </a:r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{27,9,21,6,18,6}</a:t>
          </a:r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 {27,9,21,6,15,9}</a:t>
          </a:r>
        </a:p>
      </dsp:txBody>
      <dsp:txXfrm>
        <a:off x="5424416" y="2332760"/>
        <a:ext cx="3332336" cy="199940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303EC-6A7C-476C-A3FF-A8CD37BA5573}">
      <dsp:nvSpPr>
        <dsp:cNvPr id="0" name=""/>
        <dsp:cNvSpPr/>
      </dsp:nvSpPr>
      <dsp:spPr>
        <a:xfrm>
          <a:off x="1747283" y="0"/>
          <a:ext cx="3332336" cy="199940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a) 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(1.9,4.0)</a:t>
          </a:r>
        </a:p>
      </dsp:txBody>
      <dsp:txXfrm>
        <a:off x="1747283" y="0"/>
        <a:ext cx="3332336" cy="1999401"/>
      </dsp:txXfrm>
    </dsp:sp>
    <dsp:sp modelId="{3791F181-CF2A-4012-B91F-307EE4EB8E83}">
      <dsp:nvSpPr>
        <dsp:cNvPr id="0" name=""/>
        <dsp:cNvSpPr/>
      </dsp:nvSpPr>
      <dsp:spPr>
        <a:xfrm>
          <a:off x="5424416" y="125"/>
          <a:ext cx="3332336" cy="1999401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b)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(1.8,4.4)</a:t>
          </a:r>
        </a:p>
      </dsp:txBody>
      <dsp:txXfrm>
        <a:off x="5424416" y="125"/>
        <a:ext cx="3332336" cy="1999401"/>
      </dsp:txXfrm>
    </dsp:sp>
    <dsp:sp modelId="{FBEDFEE8-C0FF-4731-81E5-66BFF77F62D5}">
      <dsp:nvSpPr>
        <dsp:cNvPr id="0" name=""/>
        <dsp:cNvSpPr/>
      </dsp:nvSpPr>
      <dsp:spPr>
        <a:xfrm>
          <a:off x="1758847" y="2332760"/>
          <a:ext cx="3332336" cy="1999401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c)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(1.7,4.0) </a:t>
          </a:r>
        </a:p>
      </dsp:txBody>
      <dsp:txXfrm>
        <a:off x="1758847" y="2332760"/>
        <a:ext cx="3332336" cy="1999401"/>
      </dsp:txXfrm>
    </dsp:sp>
    <dsp:sp modelId="{C56CE9E4-C798-4296-9DC1-927B3A2C36AF}">
      <dsp:nvSpPr>
        <dsp:cNvPr id="0" name=""/>
        <dsp:cNvSpPr/>
      </dsp:nvSpPr>
      <dsp:spPr>
        <a:xfrm>
          <a:off x="5424416" y="2332760"/>
          <a:ext cx="3332336" cy="1999401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d)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(1.7,4.4)</a:t>
          </a:r>
        </a:p>
      </dsp:txBody>
      <dsp:txXfrm>
        <a:off x="5424416" y="2332760"/>
        <a:ext cx="3332336" cy="1999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264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987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733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910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407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921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931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088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833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978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1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8B8923B-C37F-DC21-DD81-4ABC9FD958E2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A864C7-22E0-006A-DB1C-314A94154E6F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CF78B4A-CA8C-51D8-15B3-394339DF6FF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7BA51CD-10B3-421C-8555-CEA6E6E1A3E1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00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dq-abstract-data-types-17.pptx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88922-FFBD-429A-9AB6-AE2DBBFE1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295" y="184652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dirty="0"/>
              <a:t>Abstract Data Type Diagnostic Questions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169F4D-E790-4A09-A481-6ECEDDFA5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39" y="479973"/>
            <a:ext cx="10235113" cy="565742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FF7FA-E2CF-4016-910D-8359E4153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1095" y="4771749"/>
            <a:ext cx="4499560" cy="177499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Alternatively use: </a:t>
            </a:r>
            <a:r>
              <a:rPr lang="en-GB" dirty="0">
                <a:hlinkClick r:id="rId3"/>
              </a:rPr>
              <a:t>dq-abstract-data-types-17.pptx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322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502" y="-31711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Find the convex combination, </a:t>
            </a:r>
            <a:r>
              <a:rPr lang="en-GB" dirty="0" err="1"/>
              <a:t>a.u+b.v</a:t>
            </a:r>
            <a:r>
              <a:rPr lang="en-GB" dirty="0"/>
              <a:t>, where u= [1, 3] and  v=  [2, 5], a=0.3 and </a:t>
            </a:r>
            <a:r>
              <a:rPr lang="en-GB" dirty="0" err="1"/>
              <a:t>a+b</a:t>
            </a:r>
            <a:r>
              <a:rPr lang="en-GB" dirty="0"/>
              <a:t>=1?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4957783"/>
              </p:ext>
            </p:extLst>
          </p:nvPr>
        </p:nvGraphicFramePr>
        <p:xfrm>
          <a:off x="838200" y="1626843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020076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015" y="-290606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Find the convex combination, </a:t>
            </a:r>
            <a:r>
              <a:rPr lang="en-GB" dirty="0" err="1"/>
              <a:t>a.u+b.v</a:t>
            </a:r>
            <a:r>
              <a:rPr lang="en-GB" dirty="0"/>
              <a:t>, where u= [2, 4] and  v=  [1, 3], a=0.2 and </a:t>
            </a:r>
            <a:r>
              <a:rPr lang="en-GB" dirty="0" err="1"/>
              <a:t>a+b</a:t>
            </a:r>
            <a:r>
              <a:rPr lang="en-GB" dirty="0"/>
              <a:t>=1?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8853863"/>
              </p:ext>
            </p:extLst>
          </p:nvPr>
        </p:nvGraphicFramePr>
        <p:xfrm>
          <a:off x="838200" y="1534077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5613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187" y="-31098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What is the hash value if the hash key is 83 and  the function is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hashkey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+ 7 MOD 3</a:t>
            </a:r>
            <a:r>
              <a:rPr lang="en-GB" dirty="0"/>
              <a:t>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7417806"/>
              </p:ext>
            </p:extLst>
          </p:nvPr>
        </p:nvGraphicFramePr>
        <p:xfrm>
          <a:off x="838200" y="1619885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85440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1098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What is the hash value if the hash key is 141 and  the function is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hashkey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+ 46 MOD 6</a:t>
            </a:r>
            <a:r>
              <a:rPr lang="en-GB" dirty="0"/>
              <a:t>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0256086"/>
              </p:ext>
            </p:extLst>
          </p:nvPr>
        </p:nvGraphicFramePr>
        <p:xfrm>
          <a:off x="838200" y="1402715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957377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09304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Which of these is a tree data structure?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2821262"/>
              </p:ext>
            </p:extLst>
          </p:nvPr>
        </p:nvGraphicFramePr>
        <p:xfrm>
          <a:off x="613063" y="912812"/>
          <a:ext cx="10965873" cy="5032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05E33EA1-AD3A-4145-B06A-7CF2BAA91E02}"/>
              </a:ext>
            </a:extLst>
          </p:cNvPr>
          <p:cNvSpPr/>
          <p:nvPr/>
        </p:nvSpPr>
        <p:spPr>
          <a:xfrm>
            <a:off x="3994252" y="112585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B9C978B-9EAE-45BE-BE79-65757958F351}"/>
              </a:ext>
            </a:extLst>
          </p:cNvPr>
          <p:cNvSpPr/>
          <p:nvPr/>
        </p:nvSpPr>
        <p:spPr>
          <a:xfrm>
            <a:off x="3089028" y="1830609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1E62970-1734-4FD8-9782-EFDFC1AEB1A7}"/>
              </a:ext>
            </a:extLst>
          </p:cNvPr>
          <p:cNvSpPr/>
          <p:nvPr/>
        </p:nvSpPr>
        <p:spPr>
          <a:xfrm>
            <a:off x="4991729" y="1786832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E4BD93E-137C-4FAB-91E3-AC188DCC0462}"/>
              </a:ext>
            </a:extLst>
          </p:cNvPr>
          <p:cNvSpPr/>
          <p:nvPr/>
        </p:nvSpPr>
        <p:spPr>
          <a:xfrm>
            <a:off x="2622749" y="268432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29049F1-7016-4586-A1C6-D769D1608FF1}"/>
              </a:ext>
            </a:extLst>
          </p:cNvPr>
          <p:cNvCxnSpPr>
            <a:stCxn id="5" idx="3"/>
            <a:endCxn id="6" idx="7"/>
          </p:cNvCxnSpPr>
          <p:nvPr/>
        </p:nvCxnSpPr>
        <p:spPr>
          <a:xfrm flipH="1">
            <a:off x="3428604" y="1520233"/>
            <a:ext cx="623910" cy="378041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7E384F-CA8F-4D4F-84D3-A429DDED1938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2816296" y="2224987"/>
            <a:ext cx="330994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73FCEF-8CA6-4D84-B33D-25F52028FE12}"/>
              </a:ext>
            </a:extLst>
          </p:cNvPr>
          <p:cNvCxnSpPr>
            <a:stCxn id="5" idx="5"/>
            <a:endCxn id="7" idx="1"/>
          </p:cNvCxnSpPr>
          <p:nvPr/>
        </p:nvCxnSpPr>
        <p:spPr>
          <a:xfrm>
            <a:off x="4333828" y="1520233"/>
            <a:ext cx="716163" cy="3342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AD2E6A2B-8CB5-4ECF-BA37-A32F2813DEFF}"/>
              </a:ext>
            </a:extLst>
          </p:cNvPr>
          <p:cNvSpPr/>
          <p:nvPr/>
        </p:nvSpPr>
        <p:spPr>
          <a:xfrm>
            <a:off x="3495260" y="268432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40B673-A0ED-4328-A8A1-445EB84A9689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>
          <a:xfrm>
            <a:off x="3428604" y="2224987"/>
            <a:ext cx="265575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82C0F737-B37C-4CEE-A2C9-03936069F2A2}"/>
              </a:ext>
            </a:extLst>
          </p:cNvPr>
          <p:cNvSpPr/>
          <p:nvPr/>
        </p:nvSpPr>
        <p:spPr>
          <a:xfrm>
            <a:off x="8245218" y="112585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D9E476C-A2B9-4477-A748-4E9D6A925049}"/>
              </a:ext>
            </a:extLst>
          </p:cNvPr>
          <p:cNvSpPr/>
          <p:nvPr/>
        </p:nvSpPr>
        <p:spPr>
          <a:xfrm>
            <a:off x="8037904" y="1830609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869CBCD-E0E0-42D4-8C72-ABE6DDC94B29}"/>
              </a:ext>
            </a:extLst>
          </p:cNvPr>
          <p:cNvSpPr/>
          <p:nvPr/>
        </p:nvSpPr>
        <p:spPr>
          <a:xfrm>
            <a:off x="9242695" y="1786832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E0393F3-7D15-42FD-A228-FD7AA81426C8}"/>
              </a:ext>
            </a:extLst>
          </p:cNvPr>
          <p:cNvSpPr/>
          <p:nvPr/>
        </p:nvSpPr>
        <p:spPr>
          <a:xfrm>
            <a:off x="7190211" y="207507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CF11174-7C97-4BA5-B678-73BDBFA810A9}"/>
              </a:ext>
            </a:extLst>
          </p:cNvPr>
          <p:cNvCxnSpPr>
            <a:cxnSpLocks/>
            <a:stCxn id="20" idx="6"/>
            <a:endCxn id="18" idx="3"/>
          </p:cNvCxnSpPr>
          <p:nvPr/>
        </p:nvCxnSpPr>
        <p:spPr>
          <a:xfrm flipV="1">
            <a:off x="7588048" y="2224987"/>
            <a:ext cx="508118" cy="81109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232601F-5955-4247-9708-3B711DE3FA07}"/>
              </a:ext>
            </a:extLst>
          </p:cNvPr>
          <p:cNvCxnSpPr>
            <a:stCxn id="17" idx="5"/>
            <a:endCxn id="19" idx="1"/>
          </p:cNvCxnSpPr>
          <p:nvPr/>
        </p:nvCxnSpPr>
        <p:spPr>
          <a:xfrm>
            <a:off x="8584794" y="1520233"/>
            <a:ext cx="716163" cy="3342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AB93798C-FC2D-4A64-B72E-2A47AFA74433}"/>
              </a:ext>
            </a:extLst>
          </p:cNvPr>
          <p:cNvSpPr/>
          <p:nvPr/>
        </p:nvSpPr>
        <p:spPr>
          <a:xfrm>
            <a:off x="8444136" y="268432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23A7E40-70A8-4365-A7B3-4C4BA153E11E}"/>
              </a:ext>
            </a:extLst>
          </p:cNvPr>
          <p:cNvCxnSpPr>
            <a:cxnSpLocks/>
            <a:stCxn id="18" idx="5"/>
            <a:endCxn id="24" idx="0"/>
          </p:cNvCxnSpPr>
          <p:nvPr/>
        </p:nvCxnSpPr>
        <p:spPr>
          <a:xfrm>
            <a:off x="8377480" y="2224987"/>
            <a:ext cx="265575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83B8F145-BFAD-4285-BBF6-EF17540154A1}"/>
              </a:ext>
            </a:extLst>
          </p:cNvPr>
          <p:cNvSpPr/>
          <p:nvPr/>
        </p:nvSpPr>
        <p:spPr>
          <a:xfrm>
            <a:off x="3901493" y="390143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312A159-EED7-499F-8509-CC065505A778}"/>
              </a:ext>
            </a:extLst>
          </p:cNvPr>
          <p:cNvSpPr/>
          <p:nvPr/>
        </p:nvSpPr>
        <p:spPr>
          <a:xfrm>
            <a:off x="3694179" y="4606189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26710A5-8F11-4B36-B73E-A04AAC9DD142}"/>
              </a:ext>
            </a:extLst>
          </p:cNvPr>
          <p:cNvSpPr/>
          <p:nvPr/>
        </p:nvSpPr>
        <p:spPr>
          <a:xfrm>
            <a:off x="4898970" y="4562412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07EBAE6-0DFA-48CC-AF41-7587749D728E}"/>
              </a:ext>
            </a:extLst>
          </p:cNvPr>
          <p:cNvSpPr/>
          <p:nvPr/>
        </p:nvSpPr>
        <p:spPr>
          <a:xfrm>
            <a:off x="2846486" y="485065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EC9DCEF-B229-49ED-A0B7-C6BA9F8AB522}"/>
              </a:ext>
            </a:extLst>
          </p:cNvPr>
          <p:cNvCxnSpPr>
            <a:cxnSpLocks/>
            <a:stCxn id="33" idx="6"/>
            <a:endCxn id="31" idx="3"/>
          </p:cNvCxnSpPr>
          <p:nvPr/>
        </p:nvCxnSpPr>
        <p:spPr>
          <a:xfrm flipV="1">
            <a:off x="3244323" y="5000567"/>
            <a:ext cx="508118" cy="81109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351320B-BD6F-4578-BD54-F8BD8A4AA8A8}"/>
              </a:ext>
            </a:extLst>
          </p:cNvPr>
          <p:cNvCxnSpPr>
            <a:stCxn id="30" idx="5"/>
            <a:endCxn id="32" idx="1"/>
          </p:cNvCxnSpPr>
          <p:nvPr/>
        </p:nvCxnSpPr>
        <p:spPr>
          <a:xfrm>
            <a:off x="4241069" y="4295813"/>
            <a:ext cx="716163" cy="3342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C5D3F789-1EF0-4D8B-9461-EC9A3EFE6AF6}"/>
              </a:ext>
            </a:extLst>
          </p:cNvPr>
          <p:cNvSpPr/>
          <p:nvPr/>
        </p:nvSpPr>
        <p:spPr>
          <a:xfrm>
            <a:off x="4100411" y="545990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9EA0190-966B-46DA-B638-4EC9E36854EB}"/>
              </a:ext>
            </a:extLst>
          </p:cNvPr>
          <p:cNvCxnSpPr>
            <a:cxnSpLocks/>
            <a:stCxn id="31" idx="5"/>
            <a:endCxn id="36" idx="0"/>
          </p:cNvCxnSpPr>
          <p:nvPr/>
        </p:nvCxnSpPr>
        <p:spPr>
          <a:xfrm>
            <a:off x="4033755" y="5000567"/>
            <a:ext cx="265575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1DB7028-66C0-4FE0-B1CE-043ACCD45DD3}"/>
              </a:ext>
            </a:extLst>
          </p:cNvPr>
          <p:cNvCxnSpPr>
            <a:cxnSpLocks/>
            <a:stCxn id="30" idx="4"/>
            <a:endCxn id="31" idx="7"/>
          </p:cNvCxnSpPr>
          <p:nvPr/>
        </p:nvCxnSpPr>
        <p:spPr>
          <a:xfrm flipH="1">
            <a:off x="4033754" y="4363477"/>
            <a:ext cx="66658" cy="310376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CB5F3D19-6FB6-4561-A5D4-477FE82D5D41}"/>
              </a:ext>
            </a:extLst>
          </p:cNvPr>
          <p:cNvSpPr/>
          <p:nvPr/>
        </p:nvSpPr>
        <p:spPr>
          <a:xfrm>
            <a:off x="8178562" y="375422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3968B45-B442-4B41-9FF2-92053C3556D1}"/>
              </a:ext>
            </a:extLst>
          </p:cNvPr>
          <p:cNvSpPr/>
          <p:nvPr/>
        </p:nvSpPr>
        <p:spPr>
          <a:xfrm>
            <a:off x="7971248" y="4458981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EA4F11C-FA88-4EEC-8298-F03FDEA302EF}"/>
              </a:ext>
            </a:extLst>
          </p:cNvPr>
          <p:cNvSpPr/>
          <p:nvPr/>
        </p:nvSpPr>
        <p:spPr>
          <a:xfrm>
            <a:off x="9176039" y="4415204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83A5B5A-1F17-4B40-A8EF-4F11D71D09BB}"/>
              </a:ext>
            </a:extLst>
          </p:cNvPr>
          <p:cNvSpPr/>
          <p:nvPr/>
        </p:nvSpPr>
        <p:spPr>
          <a:xfrm>
            <a:off x="7123555" y="470344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9B70C1B-6D62-4933-B1F2-523BD8C8FCB8}"/>
              </a:ext>
            </a:extLst>
          </p:cNvPr>
          <p:cNvCxnSpPr>
            <a:cxnSpLocks/>
            <a:stCxn id="44" idx="6"/>
            <a:endCxn id="42" idx="3"/>
          </p:cNvCxnSpPr>
          <p:nvPr/>
        </p:nvCxnSpPr>
        <p:spPr>
          <a:xfrm flipV="1">
            <a:off x="7521392" y="4853359"/>
            <a:ext cx="508118" cy="81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177CCDE-B9D6-45A9-A685-5249869FD224}"/>
              </a:ext>
            </a:extLst>
          </p:cNvPr>
          <p:cNvCxnSpPr>
            <a:stCxn id="41" idx="5"/>
            <a:endCxn id="43" idx="1"/>
          </p:cNvCxnSpPr>
          <p:nvPr/>
        </p:nvCxnSpPr>
        <p:spPr>
          <a:xfrm>
            <a:off x="8518138" y="4148605"/>
            <a:ext cx="716163" cy="33426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31D74224-0A97-4F5A-AB09-E078D7A27D78}"/>
              </a:ext>
            </a:extLst>
          </p:cNvPr>
          <p:cNvSpPr/>
          <p:nvPr/>
        </p:nvSpPr>
        <p:spPr>
          <a:xfrm>
            <a:off x="8377480" y="531269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5E89262-2C3F-4FAE-8724-9BF2747F650D}"/>
              </a:ext>
            </a:extLst>
          </p:cNvPr>
          <p:cNvCxnSpPr>
            <a:cxnSpLocks/>
            <a:stCxn id="42" idx="5"/>
            <a:endCxn id="47" idx="0"/>
          </p:cNvCxnSpPr>
          <p:nvPr/>
        </p:nvCxnSpPr>
        <p:spPr>
          <a:xfrm>
            <a:off x="8310824" y="4853359"/>
            <a:ext cx="265575" cy="4593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4E5A04A-5ED9-4426-9866-29912386FABC}"/>
              </a:ext>
            </a:extLst>
          </p:cNvPr>
          <p:cNvCxnSpPr>
            <a:cxnSpLocks/>
            <a:stCxn id="41" idx="4"/>
            <a:endCxn id="42" idx="7"/>
          </p:cNvCxnSpPr>
          <p:nvPr/>
        </p:nvCxnSpPr>
        <p:spPr>
          <a:xfrm flipH="1">
            <a:off x="8310823" y="4216269"/>
            <a:ext cx="66658" cy="3103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4482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70061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Which graph is not connected?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6707201"/>
              </p:ext>
            </p:extLst>
          </p:nvPr>
        </p:nvGraphicFramePr>
        <p:xfrm>
          <a:off x="613063" y="912812"/>
          <a:ext cx="10965873" cy="5032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05E33EA1-AD3A-4145-B06A-7CF2BAA91E02}"/>
              </a:ext>
            </a:extLst>
          </p:cNvPr>
          <p:cNvSpPr/>
          <p:nvPr/>
        </p:nvSpPr>
        <p:spPr>
          <a:xfrm>
            <a:off x="3994252" y="112585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B9C978B-9EAE-45BE-BE79-65757958F351}"/>
              </a:ext>
            </a:extLst>
          </p:cNvPr>
          <p:cNvSpPr/>
          <p:nvPr/>
        </p:nvSpPr>
        <p:spPr>
          <a:xfrm>
            <a:off x="3089028" y="1830609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1E62970-1734-4FD8-9782-EFDFC1AEB1A7}"/>
              </a:ext>
            </a:extLst>
          </p:cNvPr>
          <p:cNvSpPr/>
          <p:nvPr/>
        </p:nvSpPr>
        <p:spPr>
          <a:xfrm>
            <a:off x="4991729" y="1786832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E4BD93E-137C-4FAB-91E3-AC188DCC0462}"/>
              </a:ext>
            </a:extLst>
          </p:cNvPr>
          <p:cNvSpPr/>
          <p:nvPr/>
        </p:nvSpPr>
        <p:spPr>
          <a:xfrm>
            <a:off x="2622749" y="268432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29049F1-7016-4586-A1C6-D769D1608FF1}"/>
              </a:ext>
            </a:extLst>
          </p:cNvPr>
          <p:cNvCxnSpPr>
            <a:stCxn id="5" idx="3"/>
            <a:endCxn id="6" idx="7"/>
          </p:cNvCxnSpPr>
          <p:nvPr/>
        </p:nvCxnSpPr>
        <p:spPr>
          <a:xfrm flipH="1">
            <a:off x="3428604" y="1520233"/>
            <a:ext cx="623910" cy="378041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7E384F-CA8F-4D4F-84D3-A429DDED1938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2816296" y="2224987"/>
            <a:ext cx="330994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73FCEF-8CA6-4D84-B33D-25F52028FE12}"/>
              </a:ext>
            </a:extLst>
          </p:cNvPr>
          <p:cNvCxnSpPr>
            <a:stCxn id="5" idx="5"/>
            <a:endCxn id="7" idx="1"/>
          </p:cNvCxnSpPr>
          <p:nvPr/>
        </p:nvCxnSpPr>
        <p:spPr>
          <a:xfrm>
            <a:off x="4333828" y="1520233"/>
            <a:ext cx="716163" cy="3342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AD2E6A2B-8CB5-4ECF-BA37-A32F2813DEFF}"/>
              </a:ext>
            </a:extLst>
          </p:cNvPr>
          <p:cNvSpPr/>
          <p:nvPr/>
        </p:nvSpPr>
        <p:spPr>
          <a:xfrm>
            <a:off x="3495260" y="268432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40B673-A0ED-4328-A8A1-445EB84A9689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>
          <a:xfrm>
            <a:off x="3428604" y="2224987"/>
            <a:ext cx="265575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82C0F737-B37C-4CEE-A2C9-03936069F2A2}"/>
              </a:ext>
            </a:extLst>
          </p:cNvPr>
          <p:cNvSpPr/>
          <p:nvPr/>
        </p:nvSpPr>
        <p:spPr>
          <a:xfrm>
            <a:off x="8245218" y="112585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D9E476C-A2B9-4477-A748-4E9D6A925049}"/>
              </a:ext>
            </a:extLst>
          </p:cNvPr>
          <p:cNvSpPr/>
          <p:nvPr/>
        </p:nvSpPr>
        <p:spPr>
          <a:xfrm>
            <a:off x="8037904" y="1830609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869CBCD-E0E0-42D4-8C72-ABE6DDC94B29}"/>
              </a:ext>
            </a:extLst>
          </p:cNvPr>
          <p:cNvSpPr/>
          <p:nvPr/>
        </p:nvSpPr>
        <p:spPr>
          <a:xfrm>
            <a:off x="9242695" y="1786832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E0393F3-7D15-42FD-A228-FD7AA81426C8}"/>
              </a:ext>
            </a:extLst>
          </p:cNvPr>
          <p:cNvSpPr/>
          <p:nvPr/>
        </p:nvSpPr>
        <p:spPr>
          <a:xfrm>
            <a:off x="7190211" y="207507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CF11174-7C97-4BA5-B678-73BDBFA810A9}"/>
              </a:ext>
            </a:extLst>
          </p:cNvPr>
          <p:cNvCxnSpPr>
            <a:cxnSpLocks/>
            <a:stCxn id="20" idx="6"/>
            <a:endCxn id="18" idx="3"/>
          </p:cNvCxnSpPr>
          <p:nvPr/>
        </p:nvCxnSpPr>
        <p:spPr>
          <a:xfrm flipV="1">
            <a:off x="7588048" y="2224987"/>
            <a:ext cx="508118" cy="81109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232601F-5955-4247-9708-3B711DE3FA07}"/>
              </a:ext>
            </a:extLst>
          </p:cNvPr>
          <p:cNvCxnSpPr>
            <a:stCxn id="17" idx="5"/>
            <a:endCxn id="19" idx="1"/>
          </p:cNvCxnSpPr>
          <p:nvPr/>
        </p:nvCxnSpPr>
        <p:spPr>
          <a:xfrm>
            <a:off x="8584794" y="1520233"/>
            <a:ext cx="716163" cy="3342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AB93798C-FC2D-4A64-B72E-2A47AFA74433}"/>
              </a:ext>
            </a:extLst>
          </p:cNvPr>
          <p:cNvSpPr/>
          <p:nvPr/>
        </p:nvSpPr>
        <p:spPr>
          <a:xfrm>
            <a:off x="8444136" y="268432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23A7E40-70A8-4365-A7B3-4C4BA153E11E}"/>
              </a:ext>
            </a:extLst>
          </p:cNvPr>
          <p:cNvCxnSpPr>
            <a:cxnSpLocks/>
            <a:stCxn id="18" idx="5"/>
            <a:endCxn id="24" idx="0"/>
          </p:cNvCxnSpPr>
          <p:nvPr/>
        </p:nvCxnSpPr>
        <p:spPr>
          <a:xfrm>
            <a:off x="8377480" y="2224987"/>
            <a:ext cx="265575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83B8F145-BFAD-4285-BBF6-EF17540154A1}"/>
              </a:ext>
            </a:extLst>
          </p:cNvPr>
          <p:cNvSpPr/>
          <p:nvPr/>
        </p:nvSpPr>
        <p:spPr>
          <a:xfrm>
            <a:off x="3901493" y="390143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312A159-EED7-499F-8509-CC065505A778}"/>
              </a:ext>
            </a:extLst>
          </p:cNvPr>
          <p:cNvSpPr/>
          <p:nvPr/>
        </p:nvSpPr>
        <p:spPr>
          <a:xfrm>
            <a:off x="3694179" y="4606189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26710A5-8F11-4B36-B73E-A04AAC9DD142}"/>
              </a:ext>
            </a:extLst>
          </p:cNvPr>
          <p:cNvSpPr/>
          <p:nvPr/>
        </p:nvSpPr>
        <p:spPr>
          <a:xfrm>
            <a:off x="4898970" y="4562412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07EBAE6-0DFA-48CC-AF41-7587749D728E}"/>
              </a:ext>
            </a:extLst>
          </p:cNvPr>
          <p:cNvSpPr/>
          <p:nvPr/>
        </p:nvSpPr>
        <p:spPr>
          <a:xfrm>
            <a:off x="2846486" y="485065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EC9DCEF-B229-49ED-A0B7-C6BA9F8AB522}"/>
              </a:ext>
            </a:extLst>
          </p:cNvPr>
          <p:cNvCxnSpPr>
            <a:cxnSpLocks/>
            <a:stCxn id="33" idx="6"/>
            <a:endCxn id="31" idx="3"/>
          </p:cNvCxnSpPr>
          <p:nvPr/>
        </p:nvCxnSpPr>
        <p:spPr>
          <a:xfrm flipV="1">
            <a:off x="3244323" y="5000567"/>
            <a:ext cx="508118" cy="81109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351320B-BD6F-4578-BD54-F8BD8A4AA8A8}"/>
              </a:ext>
            </a:extLst>
          </p:cNvPr>
          <p:cNvCxnSpPr>
            <a:stCxn id="30" idx="5"/>
            <a:endCxn id="32" idx="1"/>
          </p:cNvCxnSpPr>
          <p:nvPr/>
        </p:nvCxnSpPr>
        <p:spPr>
          <a:xfrm>
            <a:off x="4241069" y="4295813"/>
            <a:ext cx="716163" cy="3342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C5D3F789-1EF0-4D8B-9461-EC9A3EFE6AF6}"/>
              </a:ext>
            </a:extLst>
          </p:cNvPr>
          <p:cNvSpPr/>
          <p:nvPr/>
        </p:nvSpPr>
        <p:spPr>
          <a:xfrm>
            <a:off x="4100411" y="5459905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9EA0190-966B-46DA-B638-4EC9E36854EB}"/>
              </a:ext>
            </a:extLst>
          </p:cNvPr>
          <p:cNvCxnSpPr>
            <a:cxnSpLocks/>
            <a:stCxn id="31" idx="5"/>
            <a:endCxn id="36" idx="0"/>
          </p:cNvCxnSpPr>
          <p:nvPr/>
        </p:nvCxnSpPr>
        <p:spPr>
          <a:xfrm>
            <a:off x="4033755" y="5000567"/>
            <a:ext cx="265575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1DB7028-66C0-4FE0-B1CE-043ACCD45DD3}"/>
              </a:ext>
            </a:extLst>
          </p:cNvPr>
          <p:cNvCxnSpPr>
            <a:cxnSpLocks/>
            <a:stCxn id="30" idx="4"/>
            <a:endCxn id="31" idx="7"/>
          </p:cNvCxnSpPr>
          <p:nvPr/>
        </p:nvCxnSpPr>
        <p:spPr>
          <a:xfrm flipH="1">
            <a:off x="4033754" y="4363477"/>
            <a:ext cx="66658" cy="310376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CB5F3D19-6FB6-4561-A5D4-477FE82D5D41}"/>
              </a:ext>
            </a:extLst>
          </p:cNvPr>
          <p:cNvSpPr/>
          <p:nvPr/>
        </p:nvSpPr>
        <p:spPr>
          <a:xfrm>
            <a:off x="8178562" y="375422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3968B45-B442-4B41-9FF2-92053C3556D1}"/>
              </a:ext>
            </a:extLst>
          </p:cNvPr>
          <p:cNvSpPr/>
          <p:nvPr/>
        </p:nvSpPr>
        <p:spPr>
          <a:xfrm>
            <a:off x="7971248" y="4458981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EA4F11C-FA88-4EEC-8298-F03FDEA302EF}"/>
              </a:ext>
            </a:extLst>
          </p:cNvPr>
          <p:cNvSpPr/>
          <p:nvPr/>
        </p:nvSpPr>
        <p:spPr>
          <a:xfrm>
            <a:off x="9176039" y="4415204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83A5B5A-1F17-4B40-A8EF-4F11D71D09BB}"/>
              </a:ext>
            </a:extLst>
          </p:cNvPr>
          <p:cNvSpPr/>
          <p:nvPr/>
        </p:nvSpPr>
        <p:spPr>
          <a:xfrm>
            <a:off x="7123555" y="470344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9B70C1B-6D62-4933-B1F2-523BD8C8FCB8}"/>
              </a:ext>
            </a:extLst>
          </p:cNvPr>
          <p:cNvCxnSpPr>
            <a:cxnSpLocks/>
            <a:stCxn id="44" idx="6"/>
            <a:endCxn id="42" idx="3"/>
          </p:cNvCxnSpPr>
          <p:nvPr/>
        </p:nvCxnSpPr>
        <p:spPr>
          <a:xfrm flipV="1">
            <a:off x="7521392" y="4853359"/>
            <a:ext cx="508118" cy="81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177CCDE-B9D6-45A9-A685-5249869FD224}"/>
              </a:ext>
            </a:extLst>
          </p:cNvPr>
          <p:cNvCxnSpPr>
            <a:stCxn id="41" idx="5"/>
            <a:endCxn id="43" idx="1"/>
          </p:cNvCxnSpPr>
          <p:nvPr/>
        </p:nvCxnSpPr>
        <p:spPr>
          <a:xfrm>
            <a:off x="8518138" y="4148605"/>
            <a:ext cx="716163" cy="33426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31D74224-0A97-4F5A-AB09-E078D7A27D78}"/>
              </a:ext>
            </a:extLst>
          </p:cNvPr>
          <p:cNvSpPr/>
          <p:nvPr/>
        </p:nvSpPr>
        <p:spPr>
          <a:xfrm>
            <a:off x="8377480" y="531269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5E89262-2C3F-4FAE-8724-9BF2747F650D}"/>
              </a:ext>
            </a:extLst>
          </p:cNvPr>
          <p:cNvCxnSpPr>
            <a:cxnSpLocks/>
            <a:stCxn id="42" idx="5"/>
            <a:endCxn id="47" idx="0"/>
          </p:cNvCxnSpPr>
          <p:nvPr/>
        </p:nvCxnSpPr>
        <p:spPr>
          <a:xfrm>
            <a:off x="8310824" y="4853359"/>
            <a:ext cx="265575" cy="4593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4E5A04A-5ED9-4426-9866-29912386FABC}"/>
              </a:ext>
            </a:extLst>
          </p:cNvPr>
          <p:cNvCxnSpPr>
            <a:cxnSpLocks/>
            <a:stCxn id="41" idx="4"/>
            <a:endCxn id="42" idx="7"/>
          </p:cNvCxnSpPr>
          <p:nvPr/>
        </p:nvCxnSpPr>
        <p:spPr>
          <a:xfrm flipH="1">
            <a:off x="8310823" y="4216269"/>
            <a:ext cx="66658" cy="3103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3400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36278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Which graph is undirected?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0571527"/>
              </p:ext>
            </p:extLst>
          </p:nvPr>
        </p:nvGraphicFramePr>
        <p:xfrm>
          <a:off x="613063" y="1212014"/>
          <a:ext cx="10965873" cy="5032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05E33EA1-AD3A-4145-B06A-7CF2BAA91E02}"/>
              </a:ext>
            </a:extLst>
          </p:cNvPr>
          <p:cNvSpPr/>
          <p:nvPr/>
        </p:nvSpPr>
        <p:spPr>
          <a:xfrm>
            <a:off x="3994252" y="142505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B9C978B-9EAE-45BE-BE79-65757958F351}"/>
              </a:ext>
            </a:extLst>
          </p:cNvPr>
          <p:cNvSpPr/>
          <p:nvPr/>
        </p:nvSpPr>
        <p:spPr>
          <a:xfrm>
            <a:off x="3089028" y="2129811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1E62970-1734-4FD8-9782-EFDFC1AEB1A7}"/>
              </a:ext>
            </a:extLst>
          </p:cNvPr>
          <p:cNvSpPr/>
          <p:nvPr/>
        </p:nvSpPr>
        <p:spPr>
          <a:xfrm>
            <a:off x="4991729" y="2086034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E4BD93E-137C-4FAB-91E3-AC188DCC0462}"/>
              </a:ext>
            </a:extLst>
          </p:cNvPr>
          <p:cNvSpPr/>
          <p:nvPr/>
        </p:nvSpPr>
        <p:spPr>
          <a:xfrm>
            <a:off x="2622749" y="298352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29049F1-7016-4586-A1C6-D769D1608FF1}"/>
              </a:ext>
            </a:extLst>
          </p:cNvPr>
          <p:cNvCxnSpPr>
            <a:stCxn id="5" idx="3"/>
            <a:endCxn id="6" idx="7"/>
          </p:cNvCxnSpPr>
          <p:nvPr/>
        </p:nvCxnSpPr>
        <p:spPr>
          <a:xfrm flipH="1">
            <a:off x="3428604" y="1819435"/>
            <a:ext cx="623910" cy="378041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7E384F-CA8F-4D4F-84D3-A429DDED1938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2816296" y="2524189"/>
            <a:ext cx="330994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873FCEF-8CA6-4D84-B33D-25F52028FE12}"/>
              </a:ext>
            </a:extLst>
          </p:cNvPr>
          <p:cNvCxnSpPr>
            <a:stCxn id="5" idx="5"/>
            <a:endCxn id="7" idx="1"/>
          </p:cNvCxnSpPr>
          <p:nvPr/>
        </p:nvCxnSpPr>
        <p:spPr>
          <a:xfrm>
            <a:off x="4333828" y="1819435"/>
            <a:ext cx="716163" cy="3342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AD2E6A2B-8CB5-4ECF-BA37-A32F2813DEFF}"/>
              </a:ext>
            </a:extLst>
          </p:cNvPr>
          <p:cNvSpPr/>
          <p:nvPr/>
        </p:nvSpPr>
        <p:spPr>
          <a:xfrm>
            <a:off x="3495260" y="298352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40B673-A0ED-4328-A8A1-445EB84A9689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>
          <a:xfrm>
            <a:off x="3428604" y="2524189"/>
            <a:ext cx="265575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82C0F737-B37C-4CEE-A2C9-03936069F2A2}"/>
              </a:ext>
            </a:extLst>
          </p:cNvPr>
          <p:cNvSpPr/>
          <p:nvPr/>
        </p:nvSpPr>
        <p:spPr>
          <a:xfrm>
            <a:off x="8245218" y="142505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D9E476C-A2B9-4477-A748-4E9D6A925049}"/>
              </a:ext>
            </a:extLst>
          </p:cNvPr>
          <p:cNvSpPr/>
          <p:nvPr/>
        </p:nvSpPr>
        <p:spPr>
          <a:xfrm>
            <a:off x="8037904" y="2129811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869CBCD-E0E0-42D4-8C72-ABE6DDC94B29}"/>
              </a:ext>
            </a:extLst>
          </p:cNvPr>
          <p:cNvSpPr/>
          <p:nvPr/>
        </p:nvSpPr>
        <p:spPr>
          <a:xfrm>
            <a:off x="9242695" y="2086034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E0393F3-7D15-42FD-A228-FD7AA81426C8}"/>
              </a:ext>
            </a:extLst>
          </p:cNvPr>
          <p:cNvSpPr/>
          <p:nvPr/>
        </p:nvSpPr>
        <p:spPr>
          <a:xfrm>
            <a:off x="7190211" y="237427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CF11174-7C97-4BA5-B678-73BDBFA810A9}"/>
              </a:ext>
            </a:extLst>
          </p:cNvPr>
          <p:cNvCxnSpPr>
            <a:cxnSpLocks/>
            <a:stCxn id="20" idx="6"/>
            <a:endCxn id="18" idx="3"/>
          </p:cNvCxnSpPr>
          <p:nvPr/>
        </p:nvCxnSpPr>
        <p:spPr>
          <a:xfrm flipV="1">
            <a:off x="7588048" y="2524189"/>
            <a:ext cx="508118" cy="81109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232601F-5955-4247-9708-3B711DE3FA07}"/>
              </a:ext>
            </a:extLst>
          </p:cNvPr>
          <p:cNvCxnSpPr>
            <a:stCxn id="17" idx="5"/>
            <a:endCxn id="19" idx="1"/>
          </p:cNvCxnSpPr>
          <p:nvPr/>
        </p:nvCxnSpPr>
        <p:spPr>
          <a:xfrm>
            <a:off x="8584794" y="1819435"/>
            <a:ext cx="716163" cy="3342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AB93798C-FC2D-4A64-B72E-2A47AFA74433}"/>
              </a:ext>
            </a:extLst>
          </p:cNvPr>
          <p:cNvSpPr/>
          <p:nvPr/>
        </p:nvSpPr>
        <p:spPr>
          <a:xfrm>
            <a:off x="8444136" y="298352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23A7E40-70A8-4365-A7B3-4C4BA153E11E}"/>
              </a:ext>
            </a:extLst>
          </p:cNvPr>
          <p:cNvCxnSpPr>
            <a:cxnSpLocks/>
            <a:stCxn id="18" idx="5"/>
            <a:endCxn id="24" idx="0"/>
          </p:cNvCxnSpPr>
          <p:nvPr/>
        </p:nvCxnSpPr>
        <p:spPr>
          <a:xfrm>
            <a:off x="8377480" y="2524189"/>
            <a:ext cx="265575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Oval 29">
            <a:extLst>
              <a:ext uri="{FF2B5EF4-FFF2-40B4-BE49-F238E27FC236}">
                <a16:creationId xmlns:a16="http://schemas.microsoft.com/office/drawing/2014/main" id="{83B8F145-BFAD-4285-BBF6-EF17540154A1}"/>
              </a:ext>
            </a:extLst>
          </p:cNvPr>
          <p:cNvSpPr/>
          <p:nvPr/>
        </p:nvSpPr>
        <p:spPr>
          <a:xfrm>
            <a:off x="3901493" y="420063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312A159-EED7-499F-8509-CC065505A778}"/>
              </a:ext>
            </a:extLst>
          </p:cNvPr>
          <p:cNvSpPr/>
          <p:nvPr/>
        </p:nvSpPr>
        <p:spPr>
          <a:xfrm>
            <a:off x="3694179" y="4905391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26710A5-8F11-4B36-B73E-A04AAC9DD142}"/>
              </a:ext>
            </a:extLst>
          </p:cNvPr>
          <p:cNvSpPr/>
          <p:nvPr/>
        </p:nvSpPr>
        <p:spPr>
          <a:xfrm>
            <a:off x="4898970" y="4861614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C07EBAE6-0DFA-48CC-AF41-7587749D728E}"/>
              </a:ext>
            </a:extLst>
          </p:cNvPr>
          <p:cNvSpPr/>
          <p:nvPr/>
        </p:nvSpPr>
        <p:spPr>
          <a:xfrm>
            <a:off x="2846486" y="514985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EC9DCEF-B229-49ED-A0B7-C6BA9F8AB522}"/>
              </a:ext>
            </a:extLst>
          </p:cNvPr>
          <p:cNvCxnSpPr>
            <a:cxnSpLocks/>
            <a:stCxn id="33" idx="6"/>
            <a:endCxn id="31" idx="3"/>
          </p:cNvCxnSpPr>
          <p:nvPr/>
        </p:nvCxnSpPr>
        <p:spPr>
          <a:xfrm flipV="1">
            <a:off x="3244323" y="5299769"/>
            <a:ext cx="508118" cy="81109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351320B-BD6F-4578-BD54-F8BD8A4AA8A8}"/>
              </a:ext>
            </a:extLst>
          </p:cNvPr>
          <p:cNvCxnSpPr>
            <a:stCxn id="30" idx="5"/>
            <a:endCxn id="32" idx="1"/>
          </p:cNvCxnSpPr>
          <p:nvPr/>
        </p:nvCxnSpPr>
        <p:spPr>
          <a:xfrm>
            <a:off x="4241069" y="4595015"/>
            <a:ext cx="716163" cy="334264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C5D3F789-1EF0-4D8B-9461-EC9A3EFE6AF6}"/>
              </a:ext>
            </a:extLst>
          </p:cNvPr>
          <p:cNvSpPr/>
          <p:nvPr/>
        </p:nvSpPr>
        <p:spPr>
          <a:xfrm>
            <a:off x="4100411" y="5759107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9EA0190-966B-46DA-B638-4EC9E36854EB}"/>
              </a:ext>
            </a:extLst>
          </p:cNvPr>
          <p:cNvCxnSpPr>
            <a:cxnSpLocks/>
            <a:stCxn id="31" idx="5"/>
            <a:endCxn id="36" idx="0"/>
          </p:cNvCxnSpPr>
          <p:nvPr/>
        </p:nvCxnSpPr>
        <p:spPr>
          <a:xfrm>
            <a:off x="4033755" y="5299769"/>
            <a:ext cx="265575" cy="45933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1DB7028-66C0-4FE0-B1CE-043ACCD45DD3}"/>
              </a:ext>
            </a:extLst>
          </p:cNvPr>
          <p:cNvCxnSpPr>
            <a:cxnSpLocks/>
            <a:stCxn id="30" idx="4"/>
            <a:endCxn id="31" idx="7"/>
          </p:cNvCxnSpPr>
          <p:nvPr/>
        </p:nvCxnSpPr>
        <p:spPr>
          <a:xfrm flipH="1">
            <a:off x="4033754" y="4662679"/>
            <a:ext cx="66658" cy="310376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CB5F3D19-6FB6-4561-A5D4-477FE82D5D41}"/>
              </a:ext>
            </a:extLst>
          </p:cNvPr>
          <p:cNvSpPr/>
          <p:nvPr/>
        </p:nvSpPr>
        <p:spPr>
          <a:xfrm>
            <a:off x="8178562" y="4053429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3968B45-B442-4B41-9FF2-92053C3556D1}"/>
              </a:ext>
            </a:extLst>
          </p:cNvPr>
          <p:cNvSpPr/>
          <p:nvPr/>
        </p:nvSpPr>
        <p:spPr>
          <a:xfrm>
            <a:off x="7971248" y="4758183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EA4F11C-FA88-4EEC-8298-F03FDEA302EF}"/>
              </a:ext>
            </a:extLst>
          </p:cNvPr>
          <p:cNvSpPr/>
          <p:nvPr/>
        </p:nvSpPr>
        <p:spPr>
          <a:xfrm>
            <a:off x="9176039" y="4714406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383A5B5A-1F17-4B40-A8EF-4F11D71D09BB}"/>
              </a:ext>
            </a:extLst>
          </p:cNvPr>
          <p:cNvSpPr/>
          <p:nvPr/>
        </p:nvSpPr>
        <p:spPr>
          <a:xfrm>
            <a:off x="7123555" y="5002649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9B70C1B-6D62-4933-B1F2-523BD8C8FCB8}"/>
              </a:ext>
            </a:extLst>
          </p:cNvPr>
          <p:cNvCxnSpPr>
            <a:cxnSpLocks/>
            <a:stCxn id="44" idx="6"/>
            <a:endCxn id="42" idx="3"/>
          </p:cNvCxnSpPr>
          <p:nvPr/>
        </p:nvCxnSpPr>
        <p:spPr>
          <a:xfrm flipV="1">
            <a:off x="7521392" y="5152561"/>
            <a:ext cx="508118" cy="81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C177CCDE-B9D6-45A9-A685-5249869FD224}"/>
              </a:ext>
            </a:extLst>
          </p:cNvPr>
          <p:cNvCxnSpPr>
            <a:stCxn id="41" idx="5"/>
            <a:endCxn id="43" idx="1"/>
          </p:cNvCxnSpPr>
          <p:nvPr/>
        </p:nvCxnSpPr>
        <p:spPr>
          <a:xfrm>
            <a:off x="8518138" y="4447807"/>
            <a:ext cx="716163" cy="33426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31D74224-0A97-4F5A-AB09-E078D7A27D78}"/>
              </a:ext>
            </a:extLst>
          </p:cNvPr>
          <p:cNvSpPr/>
          <p:nvPr/>
        </p:nvSpPr>
        <p:spPr>
          <a:xfrm>
            <a:off x="8377480" y="5611899"/>
            <a:ext cx="397837" cy="46204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45E89262-2C3F-4FAE-8724-9BF2747F650D}"/>
              </a:ext>
            </a:extLst>
          </p:cNvPr>
          <p:cNvCxnSpPr>
            <a:cxnSpLocks/>
            <a:stCxn id="42" idx="5"/>
            <a:endCxn id="47" idx="0"/>
          </p:cNvCxnSpPr>
          <p:nvPr/>
        </p:nvCxnSpPr>
        <p:spPr>
          <a:xfrm>
            <a:off x="8310824" y="5152561"/>
            <a:ext cx="265575" cy="45933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F4E5A04A-5ED9-4426-9866-29912386FABC}"/>
              </a:ext>
            </a:extLst>
          </p:cNvPr>
          <p:cNvCxnSpPr>
            <a:cxnSpLocks/>
            <a:stCxn id="41" idx="4"/>
            <a:endCxn id="42" idx="7"/>
          </p:cNvCxnSpPr>
          <p:nvPr/>
        </p:nvCxnSpPr>
        <p:spPr>
          <a:xfrm flipH="1">
            <a:off x="8310823" y="4515471"/>
            <a:ext cx="66658" cy="3103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3106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290" y="-318109"/>
            <a:ext cx="10515600" cy="1325563"/>
          </a:xfrm>
        </p:spPr>
        <p:txBody>
          <a:bodyPr>
            <a:normAutofit/>
          </a:bodyPr>
          <a:lstStyle/>
          <a:p>
            <a:r>
              <a:rPr lang="en-GB" sz="2000" dirty="0"/>
              <a:t>Give the sequence of numbers 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7 6 4 2 11 8 9, </a:t>
            </a:r>
            <a:r>
              <a:rPr lang="en-GB" sz="2000" dirty="0"/>
              <a:t>where should 9 be located on the binary tree below?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2F124BA-B2AA-4AFB-804B-3F3071867037}"/>
              </a:ext>
            </a:extLst>
          </p:cNvPr>
          <p:cNvSpPr/>
          <p:nvPr/>
        </p:nvSpPr>
        <p:spPr>
          <a:xfrm>
            <a:off x="4818648" y="1496428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7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2212C1F-335A-477F-A4EE-C076CA4462EE}"/>
              </a:ext>
            </a:extLst>
          </p:cNvPr>
          <p:cNvSpPr/>
          <p:nvPr/>
        </p:nvSpPr>
        <p:spPr>
          <a:xfrm>
            <a:off x="3323224" y="2542481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6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B50B57C-B17A-478A-B0D9-9ECC62ECC72C}"/>
              </a:ext>
            </a:extLst>
          </p:cNvPr>
          <p:cNvSpPr/>
          <p:nvPr/>
        </p:nvSpPr>
        <p:spPr>
          <a:xfrm>
            <a:off x="6466473" y="2477503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4A72692-56CE-4A5C-AEA9-0B8A5CCCB1E2}"/>
              </a:ext>
            </a:extLst>
          </p:cNvPr>
          <p:cNvSpPr/>
          <p:nvPr/>
        </p:nvSpPr>
        <p:spPr>
          <a:xfrm>
            <a:off x="2552934" y="380963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4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79A3C24-7D03-4253-A328-87AC072CC2F4}"/>
              </a:ext>
            </a:extLst>
          </p:cNvPr>
          <p:cNvSpPr/>
          <p:nvPr/>
        </p:nvSpPr>
        <p:spPr>
          <a:xfrm>
            <a:off x="3364034" y="497585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B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FA6D8B4-91F8-4FAA-936E-4252522799C8}"/>
              </a:ext>
            </a:extLst>
          </p:cNvPr>
          <p:cNvSpPr/>
          <p:nvPr/>
        </p:nvSpPr>
        <p:spPr>
          <a:xfrm>
            <a:off x="5698189" y="380963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8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ADA81E-F86A-4235-AB7E-9A86C28E9EF1}"/>
              </a:ext>
            </a:extLst>
          </p:cNvPr>
          <p:cNvCxnSpPr>
            <a:stCxn id="5" idx="3"/>
            <a:endCxn id="6" idx="7"/>
          </p:cNvCxnSpPr>
          <p:nvPr/>
        </p:nvCxnSpPr>
        <p:spPr>
          <a:xfrm flipH="1">
            <a:off x="3884201" y="2081795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1D2342C-366C-406A-95D7-C63FA5484067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2872672" y="3127848"/>
            <a:ext cx="546800" cy="681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FFD701-67C6-4530-AFF5-E4BA2E79577D}"/>
              </a:ext>
            </a:extLst>
          </p:cNvPr>
          <p:cNvCxnSpPr>
            <a:cxnSpLocks/>
            <a:stCxn id="10" idx="3"/>
            <a:endCxn id="27" idx="0"/>
          </p:cNvCxnSpPr>
          <p:nvPr/>
        </p:nvCxnSpPr>
        <p:spPr>
          <a:xfrm flipH="1">
            <a:off x="2263673" y="4395001"/>
            <a:ext cx="385509" cy="580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FCBAB9-F71D-4607-99FC-5E97F51B8637}"/>
              </a:ext>
            </a:extLst>
          </p:cNvPr>
          <p:cNvCxnSpPr>
            <a:stCxn id="5" idx="5"/>
            <a:endCxn id="8" idx="1"/>
          </p:cNvCxnSpPr>
          <p:nvPr/>
        </p:nvCxnSpPr>
        <p:spPr>
          <a:xfrm>
            <a:off x="5379625" y="2081795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FEFD76E-6818-44E5-B45A-A12985ED7E66}"/>
              </a:ext>
            </a:extLst>
          </p:cNvPr>
          <p:cNvCxnSpPr>
            <a:cxnSpLocks/>
            <a:stCxn id="8" idx="3"/>
            <a:endCxn id="12" idx="0"/>
          </p:cNvCxnSpPr>
          <p:nvPr/>
        </p:nvCxnSpPr>
        <p:spPr>
          <a:xfrm flipH="1">
            <a:off x="6026802" y="3062870"/>
            <a:ext cx="535919" cy="746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F955B16-3A97-45F9-B8FE-31BAD63E0D28}"/>
              </a:ext>
            </a:extLst>
          </p:cNvPr>
          <p:cNvSpPr/>
          <p:nvPr/>
        </p:nvSpPr>
        <p:spPr>
          <a:xfrm>
            <a:off x="6512472" y="497585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D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70B7304-9CBD-4966-99F3-3C1D97CC289C}"/>
              </a:ext>
            </a:extLst>
          </p:cNvPr>
          <p:cNvSpPr/>
          <p:nvPr/>
        </p:nvSpPr>
        <p:spPr>
          <a:xfrm>
            <a:off x="3994316" y="380963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1D1724C-B1B7-4F25-9C19-DA41CFDC8244}"/>
              </a:ext>
            </a:extLst>
          </p:cNvPr>
          <p:cNvCxnSpPr>
            <a:cxnSpLocks/>
            <a:stCxn id="6" idx="5"/>
            <a:endCxn id="19" idx="0"/>
          </p:cNvCxnSpPr>
          <p:nvPr/>
        </p:nvCxnSpPr>
        <p:spPr>
          <a:xfrm>
            <a:off x="3884201" y="3127848"/>
            <a:ext cx="438728" cy="681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2F8BA1BF-18B8-4CF3-925E-B170D5F9495F}"/>
              </a:ext>
            </a:extLst>
          </p:cNvPr>
          <p:cNvSpPr/>
          <p:nvPr/>
        </p:nvSpPr>
        <p:spPr>
          <a:xfrm>
            <a:off x="4955545" y="497585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C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288CAE7-F62E-42C6-BD93-F235C70FAC9B}"/>
              </a:ext>
            </a:extLst>
          </p:cNvPr>
          <p:cNvCxnSpPr>
            <a:cxnSpLocks/>
            <a:stCxn id="12" idx="5"/>
            <a:endCxn id="18" idx="0"/>
          </p:cNvCxnSpPr>
          <p:nvPr/>
        </p:nvCxnSpPr>
        <p:spPr>
          <a:xfrm>
            <a:off x="6259166" y="4395001"/>
            <a:ext cx="581919" cy="580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D243D6FA-17CF-4216-8DA5-CD630D469067}"/>
              </a:ext>
            </a:extLst>
          </p:cNvPr>
          <p:cNvSpPr/>
          <p:nvPr/>
        </p:nvSpPr>
        <p:spPr>
          <a:xfrm>
            <a:off x="1935060" y="4975857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2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1DAB6A4-8258-403D-9625-908D7AD3E1F4}"/>
              </a:ext>
            </a:extLst>
          </p:cNvPr>
          <p:cNvCxnSpPr>
            <a:cxnSpLocks/>
            <a:stCxn id="12" idx="3"/>
            <a:endCxn id="22" idx="0"/>
          </p:cNvCxnSpPr>
          <p:nvPr/>
        </p:nvCxnSpPr>
        <p:spPr>
          <a:xfrm flipH="1">
            <a:off x="5284158" y="4395001"/>
            <a:ext cx="510279" cy="5808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98A40AED-7FC6-48D4-B7AF-B02D6EFB1818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079936" y="4422576"/>
            <a:ext cx="612711" cy="5532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6611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579" y="-293137"/>
            <a:ext cx="10515600" cy="1289630"/>
          </a:xfrm>
        </p:spPr>
        <p:txBody>
          <a:bodyPr>
            <a:normAutofit/>
          </a:bodyPr>
          <a:lstStyle/>
          <a:p>
            <a:r>
              <a:rPr lang="en-GB" sz="2000" dirty="0"/>
              <a:t>Given the sequence of numbers </a:t>
            </a: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5 3 4 1 12 6 11 7</a:t>
            </a:r>
            <a:r>
              <a:rPr lang="en-GB" sz="2000" dirty="0"/>
              <a:t>:  what value should be located at x?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2F124BA-B2AA-4AFB-804B-3F3071867037}"/>
              </a:ext>
            </a:extLst>
          </p:cNvPr>
          <p:cNvSpPr/>
          <p:nvPr/>
        </p:nvSpPr>
        <p:spPr>
          <a:xfrm>
            <a:off x="2689578" y="2036099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5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2212C1F-335A-477F-A4EE-C076CA4462EE}"/>
              </a:ext>
            </a:extLst>
          </p:cNvPr>
          <p:cNvSpPr/>
          <p:nvPr/>
        </p:nvSpPr>
        <p:spPr>
          <a:xfrm>
            <a:off x="1194154" y="3082152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3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B50B57C-B17A-478A-B0D9-9ECC62ECC72C}"/>
              </a:ext>
            </a:extLst>
          </p:cNvPr>
          <p:cNvSpPr/>
          <p:nvPr/>
        </p:nvSpPr>
        <p:spPr>
          <a:xfrm>
            <a:off x="4337403" y="3017174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12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4A72692-56CE-4A5C-AEA9-0B8A5CCCB1E2}"/>
              </a:ext>
            </a:extLst>
          </p:cNvPr>
          <p:cNvSpPr/>
          <p:nvPr/>
        </p:nvSpPr>
        <p:spPr>
          <a:xfrm>
            <a:off x="423864" y="434930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ADA81E-F86A-4235-AB7E-9A86C28E9EF1}"/>
              </a:ext>
            </a:extLst>
          </p:cNvPr>
          <p:cNvCxnSpPr>
            <a:stCxn id="5" idx="3"/>
            <a:endCxn id="6" idx="7"/>
          </p:cNvCxnSpPr>
          <p:nvPr/>
        </p:nvCxnSpPr>
        <p:spPr>
          <a:xfrm flipH="1">
            <a:off x="1755131" y="2621466"/>
            <a:ext cx="1030695" cy="561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1D2342C-366C-406A-95D7-C63FA5484067}"/>
              </a:ext>
            </a:extLst>
          </p:cNvPr>
          <p:cNvCxnSpPr>
            <a:cxnSpLocks/>
            <a:stCxn id="6" idx="3"/>
          </p:cNvCxnSpPr>
          <p:nvPr/>
        </p:nvCxnSpPr>
        <p:spPr>
          <a:xfrm flipH="1">
            <a:off x="743602" y="3667519"/>
            <a:ext cx="546800" cy="681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6FCBAB9-F71D-4607-99FC-5E97F51B8637}"/>
              </a:ext>
            </a:extLst>
          </p:cNvPr>
          <p:cNvCxnSpPr>
            <a:stCxn id="5" idx="5"/>
            <a:endCxn id="8" idx="1"/>
          </p:cNvCxnSpPr>
          <p:nvPr/>
        </p:nvCxnSpPr>
        <p:spPr>
          <a:xfrm>
            <a:off x="3250555" y="2621466"/>
            <a:ext cx="1183096" cy="4961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B70B7304-9CBD-4966-99F3-3C1D97CC289C}"/>
              </a:ext>
            </a:extLst>
          </p:cNvPr>
          <p:cNvSpPr/>
          <p:nvPr/>
        </p:nvSpPr>
        <p:spPr>
          <a:xfrm>
            <a:off x="1865246" y="4349305"/>
            <a:ext cx="657225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000" dirty="0"/>
              <a:t>X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1D1724C-B1B7-4F25-9C19-DA41CFDC8244}"/>
              </a:ext>
            </a:extLst>
          </p:cNvPr>
          <p:cNvCxnSpPr>
            <a:cxnSpLocks/>
            <a:stCxn id="6" idx="5"/>
            <a:endCxn id="19" idx="0"/>
          </p:cNvCxnSpPr>
          <p:nvPr/>
        </p:nvCxnSpPr>
        <p:spPr>
          <a:xfrm>
            <a:off x="1755131" y="3667519"/>
            <a:ext cx="438728" cy="6817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Content Placeholder 3">
            <a:extLst>
              <a:ext uri="{FF2B5EF4-FFF2-40B4-BE49-F238E27FC236}">
                <a16:creationId xmlns:a16="http://schemas.microsoft.com/office/drawing/2014/main" id="{8CFE4602-5200-4E8E-AE01-54AF926E7C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4521113"/>
              </p:ext>
            </p:extLst>
          </p:nvPr>
        </p:nvGraphicFramePr>
        <p:xfrm>
          <a:off x="5481903" y="2163212"/>
          <a:ext cx="6526876" cy="320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76798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ADD96-E586-4AC2-A48D-F0E4CE3BE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Answers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EF9B96-C5C5-487B-812C-D730FC325E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fontScale="85000" lnSpcReduction="20000"/>
          </a:bodyPr>
          <a:lstStyle/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C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A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B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r>
              <a:rPr lang="en-GB" dirty="0"/>
              <a:t>D</a:t>
            </a:r>
          </a:p>
          <a:p>
            <a:pPr marL="514350" indent="-514350">
              <a:buFont typeface="+mj-lt"/>
              <a:buAutoNum type="arabicParenR" startAt="2"/>
            </a:pPr>
            <a:endParaRPr lang="en-GB" dirty="0"/>
          </a:p>
          <a:p>
            <a:pPr marL="514350" indent="-514350">
              <a:buFont typeface="+mj-lt"/>
              <a:buAutoNum type="arabicParenR" startAt="2"/>
            </a:pPr>
            <a:endParaRPr lang="en-GB" dirty="0"/>
          </a:p>
          <a:p>
            <a:pPr marL="514350" indent="-514350">
              <a:buFont typeface="+mj-lt"/>
              <a:buAutoNum type="arabicParenR" startAt="2"/>
            </a:pPr>
            <a:endParaRPr lang="en-GB" dirty="0"/>
          </a:p>
          <a:p>
            <a:pPr marL="514350" indent="-514350">
              <a:buFont typeface="+mj-lt"/>
              <a:buAutoNum type="arabicParenR" startAt="2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0498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the angle between vectors a and b where a={1,2} and b={3,4}?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3171"/>
              </p:ext>
            </p:extLst>
          </p:nvPr>
        </p:nvGraphicFramePr>
        <p:xfrm>
          <a:off x="838200" y="1520825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0689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the angle between vectors a and b where a={2,3} and b={1,4}?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5248710"/>
              </p:ext>
            </p:extLst>
          </p:nvPr>
        </p:nvGraphicFramePr>
        <p:xfrm>
          <a:off x="838200" y="1507573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51392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the dot product of vectors a and b where a={1,2,3} and b={4,5,6}?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8935131"/>
              </p:ext>
            </p:extLst>
          </p:nvPr>
        </p:nvGraphicFramePr>
        <p:xfrm>
          <a:off x="838200" y="1441312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548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the dot product of vectors a and b where a={6,7,3,1,4} and b={8,9,2,1,5}?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7579932"/>
              </p:ext>
            </p:extLst>
          </p:nvPr>
        </p:nvGraphicFramePr>
        <p:xfrm>
          <a:off x="838200" y="1262856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45581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Add vectors a and b where a={3,4,7,6,8} and b={3,7,2,9,5}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806976"/>
              </p:ext>
            </p:extLst>
          </p:nvPr>
        </p:nvGraphicFramePr>
        <p:xfrm>
          <a:off x="838200" y="1573833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62146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Add vectors a and b where a={6,3,2,1,6,7} and b={8,1,9,3,4,1}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7565518"/>
              </p:ext>
            </p:extLst>
          </p:nvPr>
        </p:nvGraphicFramePr>
        <p:xfrm>
          <a:off x="838200" y="1481068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87512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2a where a is the vector {6,3,2,1,6,7}?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6095544"/>
              </p:ext>
            </p:extLst>
          </p:nvPr>
        </p:nvGraphicFramePr>
        <p:xfrm>
          <a:off x="838200" y="1534078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2866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 is 3b where b is the vector {9,3,7,2,5,2}?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20AE3B-6090-4B45-B67C-D2C87F35BEB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903387"/>
              </p:ext>
            </p:extLst>
          </p:nvPr>
        </p:nvGraphicFramePr>
        <p:xfrm>
          <a:off x="838200" y="1262856"/>
          <a:ext cx="10515600" cy="4332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014799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5825</TotalTime>
  <Words>596</Words>
  <Application>Microsoft Office PowerPoint</Application>
  <PresentationFormat>Widescreen</PresentationFormat>
  <Paragraphs>147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Abstract Data Type Diagnostic Questions</vt:lpstr>
      <vt:lpstr>What is the angle between vectors a and b where a={1,2} and b={3,4}?</vt:lpstr>
      <vt:lpstr>What is the angle between vectors a and b where a={2,3} and b={1,4}?</vt:lpstr>
      <vt:lpstr>What is the dot product of vectors a and b where a={1,2,3} and b={4,5,6}?</vt:lpstr>
      <vt:lpstr>What is the dot product of vectors a and b where a={6,7,3,1,4} and b={8,9,2,1,5}?</vt:lpstr>
      <vt:lpstr>Add vectors a and b where a={3,4,7,6,8} and b={3,7,2,9,5}</vt:lpstr>
      <vt:lpstr>Add vectors a and b where a={6,3,2,1,6,7} and b={8,1,9,3,4,1}</vt:lpstr>
      <vt:lpstr>What is 2a where a is the vector {6,3,2,1,6,7}?</vt:lpstr>
      <vt:lpstr>What is 3b where b is the vector {9,3,7,2,5,2}?</vt:lpstr>
      <vt:lpstr>Find the convex combination, a.u+b.v, where u= [1, 3] and  v=  [2, 5], a=0.3 and a+b=1?</vt:lpstr>
      <vt:lpstr>Find the convex combination, a.u+b.v, where u= [2, 4] and  v=  [1, 3], a=0.2 and a+b=1?</vt:lpstr>
      <vt:lpstr>What is the hash value if the hash key is 83 and  the function is hashkey + 7 MOD 3?</vt:lpstr>
      <vt:lpstr>What is the hash value if the hash key is 141 and  the function is hashkey + 46 MOD 6?</vt:lpstr>
      <vt:lpstr>Which of these is a tree data structure?</vt:lpstr>
      <vt:lpstr>Which graph is not connected?</vt:lpstr>
      <vt:lpstr>Which graph is undirected?</vt:lpstr>
      <vt:lpstr>Give the sequence of numbers 7 6 4 2 11 8 9, where should 9 be located on the binary tree below?</vt:lpstr>
      <vt:lpstr>Given the sequence of numbers 5 3 4 1 12 6 11 7:  what value should be located at x?</vt:lpstr>
      <vt:lpstr>Answers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156</cp:revision>
  <cp:lastPrinted>2016-09-16T11:32:46Z</cp:lastPrinted>
  <dcterms:created xsi:type="dcterms:W3CDTF">2016-09-09T07:37:57Z</dcterms:created>
  <dcterms:modified xsi:type="dcterms:W3CDTF">2025-03-27T07:36:17Z</dcterms:modified>
</cp:coreProperties>
</file>