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2" r:id="rId2"/>
    <p:sldId id="333" r:id="rId3"/>
    <p:sldId id="334" r:id="rId4"/>
    <p:sldId id="335" r:id="rId5"/>
    <p:sldId id="380" r:id="rId6"/>
    <p:sldId id="347" r:id="rId7"/>
    <p:sldId id="360" r:id="rId8"/>
    <p:sldId id="349" r:id="rId9"/>
    <p:sldId id="381" r:id="rId10"/>
    <p:sldId id="336" r:id="rId11"/>
    <p:sldId id="350" r:id="rId12"/>
    <p:sldId id="382" r:id="rId13"/>
    <p:sldId id="338" r:id="rId14"/>
    <p:sldId id="339" r:id="rId15"/>
    <p:sldId id="376" r:id="rId16"/>
    <p:sldId id="383" r:id="rId17"/>
    <p:sldId id="377" r:id="rId18"/>
    <p:sldId id="375" r:id="rId19"/>
    <p:sldId id="340" r:id="rId20"/>
    <p:sldId id="373" r:id="rId21"/>
    <p:sldId id="341" r:id="rId22"/>
    <p:sldId id="378" r:id="rId23"/>
    <p:sldId id="384" r:id="rId24"/>
    <p:sldId id="353" r:id="rId25"/>
    <p:sldId id="371" r:id="rId26"/>
    <p:sldId id="370" r:id="rId27"/>
    <p:sldId id="379" r:id="rId28"/>
    <p:sldId id="355" r:id="rId29"/>
    <p:sldId id="361" r:id="rId30"/>
    <p:sldId id="385" r:id="rId31"/>
    <p:sldId id="357" r:id="rId32"/>
    <p:sldId id="362" r:id="rId33"/>
    <p:sldId id="369" r:id="rId34"/>
    <p:sldId id="363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3A5D09-D1DF-4C1F-949E-B92B80C5EBEE}" v="15" dt="2023-03-01T13:03:29.2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66" y="57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S::wgrey@combertonvc.org::37b73424-c081-4fc2-b1af-363f4f3fd4f3" providerId="AD" clId="Web-{8AE15BFB-B0BE-1479-B447-252E76B8D3DB}"/>
    <pc:docChg chg="addSld delSld modSld sldOrd">
      <pc:chgData name="William Grey" userId="S::wgrey@combertonvc.org::37b73424-c081-4fc2-b1af-363f4f3fd4f3" providerId="AD" clId="Web-{8AE15BFB-B0BE-1479-B447-252E76B8D3DB}" dt="2022-10-07T07:32:33.345" v="100" actId="14100"/>
      <pc:docMkLst>
        <pc:docMk/>
      </pc:docMkLst>
      <pc:sldChg chg="addSp delSp modSp new">
        <pc:chgData name="William Grey" userId="S::wgrey@combertonvc.org::37b73424-c081-4fc2-b1af-363f4f3fd4f3" providerId="AD" clId="Web-{8AE15BFB-B0BE-1479-B447-252E76B8D3DB}" dt="2022-10-07T07:22:32.932" v="10" actId="14100"/>
        <pc:sldMkLst>
          <pc:docMk/>
          <pc:sldMk cId="2648023305" sldId="372"/>
        </pc:sldMkLst>
        <pc:spChg chg="mod">
          <ac:chgData name="William Grey" userId="S::wgrey@combertonvc.org::37b73424-c081-4fc2-b1af-363f4f3fd4f3" providerId="AD" clId="Web-{8AE15BFB-B0BE-1479-B447-252E76B8D3DB}" dt="2022-10-07T07:22:19.463" v="8" actId="20577"/>
          <ac:spMkLst>
            <pc:docMk/>
            <pc:sldMk cId="2648023305" sldId="372"/>
            <ac:spMk id="2" creationId="{63102098-386B-94A5-ED39-FCEFAA0847CF}"/>
          </ac:spMkLst>
        </pc:spChg>
        <pc:spChg chg="del">
          <ac:chgData name="William Grey" userId="S::wgrey@combertonvc.org::37b73424-c081-4fc2-b1af-363f4f3fd4f3" providerId="AD" clId="Web-{8AE15BFB-B0BE-1479-B447-252E76B8D3DB}" dt="2022-10-07T07:22:00.181" v="1"/>
          <ac:spMkLst>
            <pc:docMk/>
            <pc:sldMk cId="2648023305" sldId="372"/>
            <ac:spMk id="3" creationId="{CD50D670-2CD6-F4F4-4385-4CDF67684D05}"/>
          </ac:spMkLst>
        </pc:spChg>
        <pc:picChg chg="add mod ord">
          <ac:chgData name="William Grey" userId="S::wgrey@combertonvc.org::37b73424-c081-4fc2-b1af-363f4f3fd4f3" providerId="AD" clId="Web-{8AE15BFB-B0BE-1479-B447-252E76B8D3DB}" dt="2022-10-07T07:22:32.932" v="10" actId="14100"/>
          <ac:picMkLst>
            <pc:docMk/>
            <pc:sldMk cId="2648023305" sldId="372"/>
            <ac:picMk id="4" creationId="{0046142F-3987-8A16-9A96-7E982DE05A11}"/>
          </ac:picMkLst>
        </pc:picChg>
      </pc:sldChg>
      <pc:sldChg chg="modSp new ord">
        <pc:chgData name="William Grey" userId="S::wgrey@combertonvc.org::37b73424-c081-4fc2-b1af-363f4f3fd4f3" providerId="AD" clId="Web-{8AE15BFB-B0BE-1479-B447-252E76B8D3DB}" dt="2022-10-07T07:23:25.533" v="22" actId="20577"/>
        <pc:sldMkLst>
          <pc:docMk/>
          <pc:sldMk cId="322366998" sldId="373"/>
        </pc:sldMkLst>
        <pc:spChg chg="mod">
          <ac:chgData name="William Grey" userId="S::wgrey@combertonvc.org::37b73424-c081-4fc2-b1af-363f4f3fd4f3" providerId="AD" clId="Web-{8AE15BFB-B0BE-1479-B447-252E76B8D3DB}" dt="2022-10-07T07:23:25.533" v="22" actId="20577"/>
          <ac:spMkLst>
            <pc:docMk/>
            <pc:sldMk cId="322366998" sldId="373"/>
            <ac:spMk id="2" creationId="{36F75CC3-C040-1AAF-881C-39A69430DC6F}"/>
          </ac:spMkLst>
        </pc:spChg>
      </pc:sldChg>
      <pc:sldChg chg="modSp new del">
        <pc:chgData name="William Grey" userId="S::wgrey@combertonvc.org::37b73424-c081-4fc2-b1af-363f4f3fd4f3" providerId="AD" clId="Web-{8AE15BFB-B0BE-1479-B447-252E76B8D3DB}" dt="2022-10-07T07:24:22.925" v="31"/>
        <pc:sldMkLst>
          <pc:docMk/>
          <pc:sldMk cId="1152547762" sldId="374"/>
        </pc:sldMkLst>
        <pc:spChg chg="mod">
          <ac:chgData name="William Grey" userId="S::wgrey@combertonvc.org::37b73424-c081-4fc2-b1af-363f4f3fd4f3" providerId="AD" clId="Web-{8AE15BFB-B0BE-1479-B447-252E76B8D3DB}" dt="2022-10-07T07:24:12.300" v="29" actId="20577"/>
          <ac:spMkLst>
            <pc:docMk/>
            <pc:sldMk cId="1152547762" sldId="374"/>
            <ac:spMk id="2" creationId="{6A4CA8D0-D6D7-C732-8618-5AA0BCD6356C}"/>
          </ac:spMkLst>
        </pc:spChg>
      </pc:sldChg>
      <pc:sldChg chg="addSp modSp add replId">
        <pc:chgData name="William Grey" userId="S::wgrey@combertonvc.org::37b73424-c081-4fc2-b1af-363f4f3fd4f3" providerId="AD" clId="Web-{8AE15BFB-B0BE-1479-B447-252E76B8D3DB}" dt="2022-10-07T07:32:33.345" v="100" actId="14100"/>
        <pc:sldMkLst>
          <pc:docMk/>
          <pc:sldMk cId="906116378" sldId="375"/>
        </pc:sldMkLst>
        <pc:spChg chg="mod">
          <ac:chgData name="William Grey" userId="S::wgrey@combertonvc.org::37b73424-c081-4fc2-b1af-363f4f3fd4f3" providerId="AD" clId="Web-{8AE15BFB-B0BE-1479-B447-252E76B8D3DB}" dt="2022-10-07T07:30:44.967" v="37" actId="20577"/>
          <ac:spMkLst>
            <pc:docMk/>
            <pc:sldMk cId="906116378" sldId="375"/>
            <ac:spMk id="2" creationId="{63102098-386B-94A5-ED39-FCEFAA0847CF}"/>
          </ac:spMkLst>
        </pc:spChg>
        <pc:spChg chg="add mod">
          <ac:chgData name="William Grey" userId="S::wgrey@combertonvc.org::37b73424-c081-4fc2-b1af-363f4f3fd4f3" providerId="AD" clId="Web-{8AE15BFB-B0BE-1479-B447-252E76B8D3DB}" dt="2022-10-07T07:32:24.157" v="97" actId="14100"/>
          <ac:spMkLst>
            <pc:docMk/>
            <pc:sldMk cId="906116378" sldId="375"/>
            <ac:spMk id="6" creationId="{3EAF6B5D-F2CF-94C1-80C0-FBBC5F0C5652}"/>
          </ac:spMkLst>
        </pc:spChg>
        <pc:picChg chg="add mod">
          <ac:chgData name="William Grey" userId="S::wgrey@combertonvc.org::37b73424-c081-4fc2-b1af-363f4f3fd4f3" providerId="AD" clId="Web-{8AE15BFB-B0BE-1479-B447-252E76B8D3DB}" dt="2022-10-07T07:32:33.345" v="100" actId="14100"/>
          <ac:picMkLst>
            <pc:docMk/>
            <pc:sldMk cId="906116378" sldId="375"/>
            <ac:picMk id="3" creationId="{A51994AF-474D-36AA-4928-AF4C2946F59B}"/>
          </ac:picMkLst>
        </pc:picChg>
        <pc:picChg chg="mod">
          <ac:chgData name="William Grey" userId="S::wgrey@combertonvc.org::37b73424-c081-4fc2-b1af-363f4f3fd4f3" providerId="AD" clId="Web-{8AE15BFB-B0BE-1479-B447-252E76B8D3DB}" dt="2022-10-07T07:32:27.658" v="98" actId="1076"/>
          <ac:picMkLst>
            <pc:docMk/>
            <pc:sldMk cId="906116378" sldId="375"/>
            <ac:picMk id="4" creationId="{0046142F-3987-8A16-9A96-7E982DE05A11}"/>
          </ac:picMkLst>
        </pc:picChg>
      </pc:sldChg>
    </pc:docChg>
  </pc:docChgLst>
  <pc:docChgLst>
    <pc:chgData name="William Grey" userId="37b73424-c081-4fc2-b1af-363f4f3fd4f3" providerId="ADAL" clId="{ED19D13B-BB6A-4D5C-8CFE-EBA01F2A2D01}"/>
    <pc:docChg chg="custSel addSld modSld">
      <pc:chgData name="William Grey" userId="37b73424-c081-4fc2-b1af-363f4f3fd4f3" providerId="ADAL" clId="{ED19D13B-BB6A-4D5C-8CFE-EBA01F2A2D01}" dt="2021-10-13T09:05:38.898" v="7" actId="478"/>
      <pc:docMkLst>
        <pc:docMk/>
      </pc:docMkLst>
      <pc:sldChg chg="delSp mod">
        <pc:chgData name="William Grey" userId="37b73424-c081-4fc2-b1af-363f4f3fd4f3" providerId="ADAL" clId="{ED19D13B-BB6A-4D5C-8CFE-EBA01F2A2D01}" dt="2021-10-13T08:28:47.095" v="5" actId="478"/>
        <pc:sldMkLst>
          <pc:docMk/>
          <pc:sldMk cId="1816048343" sldId="341"/>
        </pc:sldMkLst>
        <pc:inkChg chg="del">
          <ac:chgData name="William Grey" userId="37b73424-c081-4fc2-b1af-363f4f3fd4f3" providerId="ADAL" clId="{ED19D13B-BB6A-4D5C-8CFE-EBA01F2A2D01}" dt="2021-10-13T08:28:47.095" v="5" actId="478"/>
          <ac:inkMkLst>
            <pc:docMk/>
            <pc:sldMk cId="1816048343" sldId="341"/>
            <ac:inkMk id="4" creationId="{6024902F-05CB-F44E-B54D-391D7BCEABE0}"/>
          </ac:inkMkLst>
        </pc:inkChg>
        <pc:inkChg chg="del">
          <ac:chgData name="William Grey" userId="37b73424-c081-4fc2-b1af-363f4f3fd4f3" providerId="ADAL" clId="{ED19D13B-BB6A-4D5C-8CFE-EBA01F2A2D01}" dt="2021-10-13T08:28:45.459" v="4" actId="478"/>
          <ac:inkMkLst>
            <pc:docMk/>
            <pc:sldMk cId="1816048343" sldId="341"/>
            <ac:inkMk id="5" creationId="{05C45CDE-5D30-0040-B589-B5334308679C}"/>
          </ac:inkMkLst>
        </pc:inkChg>
      </pc:sldChg>
      <pc:sldChg chg="delSp mod">
        <pc:chgData name="William Grey" userId="37b73424-c081-4fc2-b1af-363f4f3fd4f3" providerId="ADAL" clId="{ED19D13B-BB6A-4D5C-8CFE-EBA01F2A2D01}" dt="2021-10-13T09:05:38.898" v="7" actId="478"/>
        <pc:sldMkLst>
          <pc:docMk/>
          <pc:sldMk cId="4184246682" sldId="345"/>
        </pc:sldMkLst>
        <pc:spChg chg="del">
          <ac:chgData name="William Grey" userId="37b73424-c081-4fc2-b1af-363f4f3fd4f3" providerId="ADAL" clId="{ED19D13B-BB6A-4D5C-8CFE-EBA01F2A2D01}" dt="2021-10-13T09:05:38.898" v="7" actId="478"/>
          <ac:spMkLst>
            <pc:docMk/>
            <pc:sldMk cId="4184246682" sldId="345"/>
            <ac:spMk id="5" creationId="{00000000-0000-0000-0000-000000000000}"/>
          </ac:spMkLst>
        </pc:spChg>
        <pc:inkChg chg="del">
          <ac:chgData name="William Grey" userId="37b73424-c081-4fc2-b1af-363f4f3fd4f3" providerId="ADAL" clId="{ED19D13B-BB6A-4D5C-8CFE-EBA01F2A2D01}" dt="2021-10-13T09:05:36.497" v="6" actId="478"/>
          <ac:inkMkLst>
            <pc:docMk/>
            <pc:sldMk cId="4184246682" sldId="345"/>
            <ac:inkMk id="7" creationId="{2A293119-162F-8440-B978-E8007ADC123A}"/>
          </ac:inkMkLst>
        </pc:inkChg>
      </pc:sldChg>
      <pc:sldChg chg="delSp modSp add mod">
        <pc:chgData name="William Grey" userId="37b73424-c081-4fc2-b1af-363f4f3fd4f3" providerId="ADAL" clId="{ED19D13B-BB6A-4D5C-8CFE-EBA01F2A2D01}" dt="2021-10-13T08:05:58.149" v="3" actId="478"/>
        <pc:sldMkLst>
          <pc:docMk/>
          <pc:sldMk cId="151145130" sldId="360"/>
        </pc:sldMkLst>
        <pc:spChg chg="del mod">
          <ac:chgData name="William Grey" userId="37b73424-c081-4fc2-b1af-363f4f3fd4f3" providerId="ADAL" clId="{ED19D13B-BB6A-4D5C-8CFE-EBA01F2A2D01}" dt="2021-10-13T08:05:58.149" v="3" actId="478"/>
          <ac:spMkLst>
            <pc:docMk/>
            <pc:sldMk cId="151145130" sldId="360"/>
            <ac:spMk id="4" creationId="{D9CEEDE6-7256-4F8D-A4F5-F876CDCEB65D}"/>
          </ac:spMkLst>
        </pc:spChg>
      </pc:sldChg>
    </pc:docChg>
  </pc:docChgLst>
  <pc:docChgLst>
    <pc:chgData name="William Grey" userId="37b73424-c081-4fc2-b1af-363f4f3fd4f3" providerId="ADAL" clId="{76AC3D10-2626-43C6-861A-F65A919DC2D3}"/>
    <pc:docChg chg="undo custSel addSld modSld sldOrd">
      <pc:chgData name="William Grey" userId="37b73424-c081-4fc2-b1af-363f4f3fd4f3" providerId="ADAL" clId="{76AC3D10-2626-43C6-861A-F65A919DC2D3}" dt="2021-04-26T08:44:35.782" v="499" actId="6549"/>
      <pc:docMkLst>
        <pc:docMk/>
      </pc:docMkLst>
      <pc:sldChg chg="delSp modSp mod">
        <pc:chgData name="William Grey" userId="37b73424-c081-4fc2-b1af-363f4f3fd4f3" providerId="ADAL" clId="{76AC3D10-2626-43C6-861A-F65A919DC2D3}" dt="2021-04-22T12:39:41.170" v="173" actId="478"/>
        <pc:sldMkLst>
          <pc:docMk/>
          <pc:sldMk cId="3555466099" sldId="339"/>
        </pc:sldMkLst>
        <pc:inkChg chg="del mod">
          <ac:chgData name="William Grey" userId="37b73424-c081-4fc2-b1af-363f4f3fd4f3" providerId="ADAL" clId="{76AC3D10-2626-43C6-861A-F65A919DC2D3}" dt="2021-04-22T12:39:41.170" v="173" actId="478"/>
          <ac:inkMkLst>
            <pc:docMk/>
            <pc:sldMk cId="3555466099" sldId="339"/>
            <ac:inkMk id="4" creationId="{FBCAF8AB-A34C-8449-B573-6FE00C69BB2D}"/>
          </ac:inkMkLst>
        </pc:inkChg>
      </pc:sldChg>
      <pc:sldChg chg="addSp delSp">
        <pc:chgData name="William Grey" userId="37b73424-c081-4fc2-b1af-363f4f3fd4f3" providerId="ADAL" clId="{76AC3D10-2626-43C6-861A-F65A919DC2D3}" dt="2021-04-22T13:02:01.457" v="224"/>
        <pc:sldMkLst>
          <pc:docMk/>
          <pc:sldMk cId="1266158613" sldId="343"/>
        </pc:sldMkLst>
        <pc:spChg chg="add del">
          <ac:chgData name="William Grey" userId="37b73424-c081-4fc2-b1af-363f4f3fd4f3" providerId="ADAL" clId="{76AC3D10-2626-43C6-861A-F65A919DC2D3}" dt="2021-04-22T13:02:01.457" v="224"/>
          <ac:spMkLst>
            <pc:docMk/>
            <pc:sldMk cId="1266158613" sldId="343"/>
            <ac:spMk id="4" creationId="{38896393-9EA5-45E8-A73A-6F727E7EA7C9}"/>
          </ac:spMkLst>
        </pc:spChg>
      </pc:sldChg>
      <pc:sldChg chg="modSp mod">
        <pc:chgData name="William Grey" userId="37b73424-c081-4fc2-b1af-363f4f3fd4f3" providerId="ADAL" clId="{76AC3D10-2626-43C6-861A-F65A919DC2D3}" dt="2021-04-22T13:10:21.772" v="385" actId="20577"/>
        <pc:sldMkLst>
          <pc:docMk/>
          <pc:sldMk cId="4184246682" sldId="345"/>
        </pc:sldMkLst>
        <pc:spChg chg="mod">
          <ac:chgData name="William Grey" userId="37b73424-c081-4fc2-b1af-363f4f3fd4f3" providerId="ADAL" clId="{76AC3D10-2626-43C6-861A-F65A919DC2D3}" dt="2021-04-22T13:10:21.772" v="385" actId="20577"/>
          <ac:spMkLst>
            <pc:docMk/>
            <pc:sldMk cId="4184246682" sldId="345"/>
            <ac:spMk id="3" creationId="{00000000-0000-0000-0000-000000000000}"/>
          </ac:spMkLst>
        </pc:spChg>
      </pc:sldChg>
      <pc:sldChg chg="addSp modSp mod">
        <pc:chgData name="William Grey" userId="37b73424-c081-4fc2-b1af-363f4f3fd4f3" providerId="ADAL" clId="{76AC3D10-2626-43C6-861A-F65A919DC2D3}" dt="2021-04-26T08:04:02.697" v="414" actId="20577"/>
        <pc:sldMkLst>
          <pc:docMk/>
          <pc:sldMk cId="2312296892" sldId="347"/>
        </pc:sldMkLst>
        <pc:spChg chg="mod">
          <ac:chgData name="William Grey" userId="37b73424-c081-4fc2-b1af-363f4f3fd4f3" providerId="ADAL" clId="{76AC3D10-2626-43C6-861A-F65A919DC2D3}" dt="2021-04-26T08:03:26.039" v="404"/>
          <ac:spMkLst>
            <pc:docMk/>
            <pc:sldMk cId="2312296892" sldId="347"/>
            <ac:spMk id="3" creationId="{00000000-0000-0000-0000-000000000000}"/>
          </ac:spMkLst>
        </pc:spChg>
        <pc:spChg chg="add mod">
          <ac:chgData name="William Grey" userId="37b73424-c081-4fc2-b1af-363f4f3fd4f3" providerId="ADAL" clId="{76AC3D10-2626-43C6-861A-F65A919DC2D3}" dt="2021-04-26T08:03:23.016" v="403" actId="1076"/>
          <ac:spMkLst>
            <pc:docMk/>
            <pc:sldMk cId="2312296892" sldId="347"/>
            <ac:spMk id="7" creationId="{E1C3D385-3FA6-47DA-828A-A79CB4009071}"/>
          </ac:spMkLst>
        </pc:spChg>
        <pc:spChg chg="add mod">
          <ac:chgData name="William Grey" userId="37b73424-c081-4fc2-b1af-363f4f3fd4f3" providerId="ADAL" clId="{76AC3D10-2626-43C6-861A-F65A919DC2D3}" dt="2021-04-26T08:03:32.506" v="406" actId="1076"/>
          <ac:spMkLst>
            <pc:docMk/>
            <pc:sldMk cId="2312296892" sldId="347"/>
            <ac:spMk id="8" creationId="{055F5594-AB5E-424B-AEDB-3B5B9E6E2ED4}"/>
          </ac:spMkLst>
        </pc:spChg>
        <pc:spChg chg="add mod">
          <ac:chgData name="William Grey" userId="37b73424-c081-4fc2-b1af-363f4f3fd4f3" providerId="ADAL" clId="{76AC3D10-2626-43C6-861A-F65A919DC2D3}" dt="2021-04-26T08:04:02.697" v="414" actId="20577"/>
          <ac:spMkLst>
            <pc:docMk/>
            <pc:sldMk cId="2312296892" sldId="347"/>
            <ac:spMk id="10" creationId="{4A543BF9-8BF5-4711-8BB2-E1E41246B9EC}"/>
          </ac:spMkLst>
        </pc:spChg>
      </pc:sldChg>
      <pc:sldChg chg="addSp modSp new mod">
        <pc:chgData name="William Grey" userId="37b73424-c081-4fc2-b1af-363f4f3fd4f3" providerId="ADAL" clId="{76AC3D10-2626-43C6-861A-F65A919DC2D3}" dt="2021-04-26T08:11:14.211" v="495"/>
        <pc:sldMkLst>
          <pc:docMk/>
          <pc:sldMk cId="3171759995" sldId="349"/>
        </pc:sldMkLst>
        <pc:spChg chg="mod">
          <ac:chgData name="William Grey" userId="37b73424-c081-4fc2-b1af-363f4f3fd4f3" providerId="ADAL" clId="{76AC3D10-2626-43C6-861A-F65A919DC2D3}" dt="2021-04-22T12:25:30.709" v="25" actId="20577"/>
          <ac:spMkLst>
            <pc:docMk/>
            <pc:sldMk cId="3171759995" sldId="349"/>
            <ac:spMk id="2" creationId="{84B8D470-2390-4D7B-8DA6-A953A2D90E40}"/>
          </ac:spMkLst>
        </pc:spChg>
        <pc:spChg chg="mod">
          <ac:chgData name="William Grey" userId="37b73424-c081-4fc2-b1af-363f4f3fd4f3" providerId="ADAL" clId="{76AC3D10-2626-43C6-861A-F65A919DC2D3}" dt="2021-04-26T08:08:58.495" v="417" actId="20577"/>
          <ac:spMkLst>
            <pc:docMk/>
            <pc:sldMk cId="3171759995" sldId="349"/>
            <ac:spMk id="3" creationId="{F41398D6-EF5C-4921-BCCF-0E082543A7A3}"/>
          </ac:spMkLst>
        </pc:spChg>
        <pc:spChg chg="add mod">
          <ac:chgData name="William Grey" userId="37b73424-c081-4fc2-b1af-363f4f3fd4f3" providerId="ADAL" clId="{76AC3D10-2626-43C6-861A-F65A919DC2D3}" dt="2021-04-26T08:11:14.211" v="495"/>
          <ac:spMkLst>
            <pc:docMk/>
            <pc:sldMk cId="3171759995" sldId="349"/>
            <ac:spMk id="4" creationId="{D9CEEDE6-7256-4F8D-A4F5-F876CDCEB65D}"/>
          </ac:spMkLst>
        </pc:spChg>
      </pc:sldChg>
      <pc:sldChg chg="addSp delSp modSp add mod ord">
        <pc:chgData name="William Grey" userId="37b73424-c081-4fc2-b1af-363f4f3fd4f3" providerId="ADAL" clId="{76AC3D10-2626-43C6-861A-F65A919DC2D3}" dt="2021-04-26T08:11:53.273" v="497"/>
        <pc:sldMkLst>
          <pc:docMk/>
          <pc:sldMk cId="3068080404" sldId="350"/>
        </pc:sldMkLst>
        <pc:spChg chg="mod">
          <ac:chgData name="William Grey" userId="37b73424-c081-4fc2-b1af-363f4f3fd4f3" providerId="ADAL" clId="{76AC3D10-2626-43C6-861A-F65A919DC2D3}" dt="2021-04-22T12:36:29.629" v="130" actId="20577"/>
          <ac:spMkLst>
            <pc:docMk/>
            <pc:sldMk cId="3068080404" sldId="350"/>
            <ac:spMk id="2" creationId="{00000000-0000-0000-0000-000000000000}"/>
          </ac:spMkLst>
        </pc:spChg>
        <pc:spChg chg="del">
          <ac:chgData name="William Grey" userId="37b73424-c081-4fc2-b1af-363f4f3fd4f3" providerId="ADAL" clId="{76AC3D10-2626-43C6-861A-F65A919DC2D3}" dt="2021-04-22T12:36:24.416" v="119" actId="478"/>
          <ac:spMkLst>
            <pc:docMk/>
            <pc:sldMk cId="3068080404" sldId="350"/>
            <ac:spMk id="3" creationId="{00000000-0000-0000-0000-000000000000}"/>
          </ac:spMkLst>
        </pc:spChg>
        <pc:spChg chg="del">
          <ac:chgData name="William Grey" userId="37b73424-c081-4fc2-b1af-363f4f3fd4f3" providerId="ADAL" clId="{76AC3D10-2626-43C6-861A-F65A919DC2D3}" dt="2021-04-22T12:36:21.624" v="118" actId="478"/>
          <ac:spMkLst>
            <pc:docMk/>
            <pc:sldMk cId="3068080404" sldId="350"/>
            <ac:spMk id="4" creationId="{C44ADA80-DE9E-4130-B44D-754787C8C03F}"/>
          </ac:spMkLst>
        </pc:spChg>
        <pc:spChg chg="add mod">
          <ac:chgData name="William Grey" userId="37b73424-c081-4fc2-b1af-363f4f3fd4f3" providerId="ADAL" clId="{76AC3D10-2626-43C6-861A-F65A919DC2D3}" dt="2021-04-22T12:36:56.846" v="155" actId="14100"/>
          <ac:spMkLst>
            <pc:docMk/>
            <pc:sldMk cId="3068080404" sldId="350"/>
            <ac:spMk id="8" creationId="{E8FC1028-EE45-4B5E-B7FF-A2B3F1AE793E}"/>
          </ac:spMkLst>
        </pc:spChg>
        <pc:spChg chg="mod">
          <ac:chgData name="William Grey" userId="37b73424-c081-4fc2-b1af-363f4f3fd4f3" providerId="ADAL" clId="{76AC3D10-2626-43C6-861A-F65A919DC2D3}" dt="2021-04-22T12:36:19.423" v="117" actId="1076"/>
          <ac:spMkLst>
            <pc:docMk/>
            <pc:sldMk cId="3068080404" sldId="350"/>
            <ac:spMk id="11" creationId="{00000000-0000-0000-0000-000000000000}"/>
          </ac:spMkLst>
        </pc:spChg>
        <pc:spChg chg="mod">
          <ac:chgData name="William Grey" userId="37b73424-c081-4fc2-b1af-363f4f3fd4f3" providerId="ADAL" clId="{76AC3D10-2626-43C6-861A-F65A919DC2D3}" dt="2021-04-22T12:36:19.423" v="117" actId="1076"/>
          <ac:spMkLst>
            <pc:docMk/>
            <pc:sldMk cId="3068080404" sldId="350"/>
            <ac:spMk id="13" creationId="{00000000-0000-0000-0000-000000000000}"/>
          </ac:spMkLst>
        </pc:spChg>
        <pc:spChg chg="add mod">
          <ac:chgData name="William Grey" userId="37b73424-c081-4fc2-b1af-363f4f3fd4f3" providerId="ADAL" clId="{76AC3D10-2626-43C6-861A-F65A919DC2D3}" dt="2021-04-22T12:37:49.947" v="164" actId="20577"/>
          <ac:spMkLst>
            <pc:docMk/>
            <pc:sldMk cId="3068080404" sldId="350"/>
            <ac:spMk id="14" creationId="{50962268-F596-416C-98BE-78AD99D8098F}"/>
          </ac:spMkLst>
        </pc:spChg>
        <pc:cxnChg chg="mod">
          <ac:chgData name="William Grey" userId="37b73424-c081-4fc2-b1af-363f4f3fd4f3" providerId="ADAL" clId="{76AC3D10-2626-43C6-861A-F65A919DC2D3}" dt="2021-04-22T12:36:19.423" v="117" actId="1076"/>
          <ac:cxnSpMkLst>
            <pc:docMk/>
            <pc:sldMk cId="3068080404" sldId="350"/>
            <ac:cxnSpMk id="5" creationId="{00000000-0000-0000-0000-000000000000}"/>
          </ac:cxnSpMkLst>
        </pc:cxnChg>
        <pc:cxnChg chg="mod">
          <ac:chgData name="William Grey" userId="37b73424-c081-4fc2-b1af-363f4f3fd4f3" providerId="ADAL" clId="{76AC3D10-2626-43C6-861A-F65A919DC2D3}" dt="2021-04-22T12:38:18.465" v="170" actId="14100"/>
          <ac:cxnSpMkLst>
            <pc:docMk/>
            <pc:sldMk cId="3068080404" sldId="350"/>
            <ac:cxnSpMk id="6" creationId="{00000000-0000-0000-0000-000000000000}"/>
          </ac:cxnSpMkLst>
        </pc:cxnChg>
        <pc:cxnChg chg="mod">
          <ac:chgData name="William Grey" userId="37b73424-c081-4fc2-b1af-363f4f3fd4f3" providerId="ADAL" clId="{76AC3D10-2626-43C6-861A-F65A919DC2D3}" dt="2021-04-22T12:36:19.423" v="117" actId="1076"/>
          <ac:cxnSpMkLst>
            <pc:docMk/>
            <pc:sldMk cId="3068080404" sldId="350"/>
            <ac:cxnSpMk id="9" creationId="{00000000-0000-0000-0000-000000000000}"/>
          </ac:cxnSpMkLst>
        </pc:cxnChg>
        <pc:cxnChg chg="add mod">
          <ac:chgData name="William Grey" userId="37b73424-c081-4fc2-b1af-363f4f3fd4f3" providerId="ADAL" clId="{76AC3D10-2626-43C6-861A-F65A919DC2D3}" dt="2021-04-22T12:37:29.710" v="158" actId="14100"/>
          <ac:cxnSpMkLst>
            <pc:docMk/>
            <pc:sldMk cId="3068080404" sldId="350"/>
            <ac:cxnSpMk id="12" creationId="{F12E5E5C-20D7-4318-BDA5-6F55C41FD58C}"/>
          </ac:cxnSpMkLst>
        </pc:cxnChg>
        <pc:cxnChg chg="add mod">
          <ac:chgData name="William Grey" userId="37b73424-c081-4fc2-b1af-363f4f3fd4f3" providerId="ADAL" clId="{76AC3D10-2626-43C6-861A-F65A919DC2D3}" dt="2021-04-22T12:38:09.326" v="169" actId="208"/>
          <ac:cxnSpMkLst>
            <pc:docMk/>
            <pc:sldMk cId="3068080404" sldId="350"/>
            <ac:cxnSpMk id="15" creationId="{05581D7F-A514-4674-8888-A67A22ED086F}"/>
          </ac:cxnSpMkLst>
        </pc:cxnChg>
      </pc:sldChg>
      <pc:sldChg chg="delSp modSp add mod">
        <pc:chgData name="William Grey" userId="37b73424-c081-4fc2-b1af-363f4f3fd4f3" providerId="ADAL" clId="{76AC3D10-2626-43C6-861A-F65A919DC2D3}" dt="2021-04-22T12:41:41.325" v="215" actId="207"/>
        <pc:sldMkLst>
          <pc:docMk/>
          <pc:sldMk cId="968528583" sldId="351"/>
        </pc:sldMkLst>
        <pc:spChg chg="mod">
          <ac:chgData name="William Grey" userId="37b73424-c081-4fc2-b1af-363f4f3fd4f3" providerId="ADAL" clId="{76AC3D10-2626-43C6-861A-F65A919DC2D3}" dt="2021-04-22T12:41:41.325" v="215" actId="207"/>
          <ac:spMkLst>
            <pc:docMk/>
            <pc:sldMk cId="968528583" sldId="351"/>
            <ac:spMk id="3" creationId="{00000000-0000-0000-0000-000000000000}"/>
          </ac:spMkLst>
        </pc:spChg>
        <pc:inkChg chg="del">
          <ac:chgData name="William Grey" userId="37b73424-c081-4fc2-b1af-363f4f3fd4f3" providerId="ADAL" clId="{76AC3D10-2626-43C6-861A-F65A919DC2D3}" dt="2021-04-22T12:41:07.410" v="174" actId="478"/>
          <ac:inkMkLst>
            <pc:docMk/>
            <pc:sldMk cId="968528583" sldId="351"/>
            <ac:inkMk id="4" creationId="{FBCAF8AB-A34C-8449-B573-6FE00C69BB2D}"/>
          </ac:inkMkLst>
        </pc:inkChg>
      </pc:sldChg>
      <pc:sldChg chg="delSp add mod">
        <pc:chgData name="William Grey" userId="37b73424-c081-4fc2-b1af-363f4f3fd4f3" providerId="ADAL" clId="{76AC3D10-2626-43C6-861A-F65A919DC2D3}" dt="2021-04-22T12:42:18.282" v="218" actId="478"/>
        <pc:sldMkLst>
          <pc:docMk/>
          <pc:sldMk cId="1048449689" sldId="352"/>
        </pc:sldMkLst>
        <pc:inkChg chg="del">
          <ac:chgData name="William Grey" userId="37b73424-c081-4fc2-b1af-363f4f3fd4f3" providerId="ADAL" clId="{76AC3D10-2626-43C6-861A-F65A919DC2D3}" dt="2021-04-22T12:42:17.618" v="217" actId="478"/>
          <ac:inkMkLst>
            <pc:docMk/>
            <pc:sldMk cId="1048449689" sldId="352"/>
            <ac:inkMk id="4" creationId="{6024902F-05CB-F44E-B54D-391D7BCEABE0}"/>
          </ac:inkMkLst>
        </pc:inkChg>
        <pc:inkChg chg="del">
          <ac:chgData name="William Grey" userId="37b73424-c081-4fc2-b1af-363f4f3fd4f3" providerId="ADAL" clId="{76AC3D10-2626-43C6-861A-F65A919DC2D3}" dt="2021-04-22T12:42:18.282" v="218" actId="478"/>
          <ac:inkMkLst>
            <pc:docMk/>
            <pc:sldMk cId="1048449689" sldId="352"/>
            <ac:inkMk id="5" creationId="{05C45CDE-5D30-0040-B589-B5334308679C}"/>
          </ac:inkMkLst>
        </pc:inkChg>
      </pc:sldChg>
      <pc:sldChg chg="delSp modSp add mod">
        <pc:chgData name="William Grey" userId="37b73424-c081-4fc2-b1af-363f4f3fd4f3" providerId="ADAL" clId="{76AC3D10-2626-43C6-861A-F65A919DC2D3}" dt="2021-04-22T12:52:08.241" v="222" actId="20577"/>
        <pc:sldMkLst>
          <pc:docMk/>
          <pc:sldMk cId="4156130490" sldId="353"/>
        </pc:sldMkLst>
        <pc:spChg chg="mod">
          <ac:chgData name="William Grey" userId="37b73424-c081-4fc2-b1af-363f4f3fd4f3" providerId="ADAL" clId="{76AC3D10-2626-43C6-861A-F65A919DC2D3}" dt="2021-04-22T12:52:08.241" v="222" actId="20577"/>
          <ac:spMkLst>
            <pc:docMk/>
            <pc:sldMk cId="4156130490" sldId="353"/>
            <ac:spMk id="3" creationId="{00000000-0000-0000-0000-000000000000}"/>
          </ac:spMkLst>
        </pc:spChg>
        <pc:inkChg chg="del">
          <ac:chgData name="William Grey" userId="37b73424-c081-4fc2-b1af-363f4f3fd4f3" providerId="ADAL" clId="{76AC3D10-2626-43C6-861A-F65A919DC2D3}" dt="2021-04-22T12:46:55.458" v="220" actId="478"/>
          <ac:inkMkLst>
            <pc:docMk/>
            <pc:sldMk cId="4156130490" sldId="353"/>
            <ac:inkMk id="4" creationId="{42C630D9-CC9C-844F-A3A3-F0A12E32E1C1}"/>
          </ac:inkMkLst>
        </pc:inkChg>
      </pc:sldChg>
      <pc:sldChg chg="modSp add mod">
        <pc:chgData name="William Grey" userId="37b73424-c081-4fc2-b1af-363f4f3fd4f3" providerId="ADAL" clId="{76AC3D10-2626-43C6-861A-F65A919DC2D3}" dt="2021-04-22T13:02:33.557" v="272" actId="20577"/>
        <pc:sldMkLst>
          <pc:docMk/>
          <pc:sldMk cId="3109892293" sldId="354"/>
        </pc:sldMkLst>
        <pc:spChg chg="mod">
          <ac:chgData name="William Grey" userId="37b73424-c081-4fc2-b1af-363f4f3fd4f3" providerId="ADAL" clId="{76AC3D10-2626-43C6-861A-F65A919DC2D3}" dt="2021-04-22T13:02:33.557" v="272" actId="20577"/>
          <ac:spMkLst>
            <pc:docMk/>
            <pc:sldMk cId="3109892293" sldId="354"/>
            <ac:spMk id="3" creationId="{00000000-0000-0000-0000-000000000000}"/>
          </ac:spMkLst>
        </pc:spChg>
      </pc:sldChg>
      <pc:sldChg chg="addSp modSp new mod">
        <pc:chgData name="William Grey" userId="37b73424-c081-4fc2-b1af-363f4f3fd4f3" providerId="ADAL" clId="{76AC3D10-2626-43C6-861A-F65A919DC2D3}" dt="2021-04-22T13:04:05.455" v="289" actId="1076"/>
        <pc:sldMkLst>
          <pc:docMk/>
          <pc:sldMk cId="2125980350" sldId="355"/>
        </pc:sldMkLst>
        <pc:spChg chg="add mod">
          <ac:chgData name="William Grey" userId="37b73424-c081-4fc2-b1af-363f4f3fd4f3" providerId="ADAL" clId="{76AC3D10-2626-43C6-861A-F65A919DC2D3}" dt="2021-04-22T13:04:01.640" v="288" actId="1076"/>
          <ac:spMkLst>
            <pc:docMk/>
            <pc:sldMk cId="2125980350" sldId="355"/>
            <ac:spMk id="8" creationId="{98D6051E-0544-4930-9C77-13296E230599}"/>
          </ac:spMkLst>
        </pc:spChg>
        <pc:spChg chg="add mod">
          <ac:chgData name="William Grey" userId="37b73424-c081-4fc2-b1af-363f4f3fd4f3" providerId="ADAL" clId="{76AC3D10-2626-43C6-861A-F65A919DC2D3}" dt="2021-04-22T13:03:45.436" v="283" actId="20577"/>
          <ac:spMkLst>
            <pc:docMk/>
            <pc:sldMk cId="2125980350" sldId="355"/>
            <ac:spMk id="9" creationId="{7217F167-D8F1-4AB4-8DE9-EA9781BCB75C}"/>
          </ac:spMkLst>
        </pc:spChg>
        <pc:spChg chg="add mod">
          <ac:chgData name="William Grey" userId="37b73424-c081-4fc2-b1af-363f4f3fd4f3" providerId="ADAL" clId="{76AC3D10-2626-43C6-861A-F65A919DC2D3}" dt="2021-04-22T13:04:05.455" v="289" actId="1076"/>
          <ac:spMkLst>
            <pc:docMk/>
            <pc:sldMk cId="2125980350" sldId="355"/>
            <ac:spMk id="10" creationId="{6C282B5D-0314-4559-ACAC-02CF58ADF5AF}"/>
          </ac:spMkLst>
        </pc:spChg>
        <pc:cxnChg chg="add mod">
          <ac:chgData name="William Grey" userId="37b73424-c081-4fc2-b1af-363f4f3fd4f3" providerId="ADAL" clId="{76AC3D10-2626-43C6-861A-F65A919DC2D3}" dt="2021-04-22T13:03:19.634" v="275" actId="1076"/>
          <ac:cxnSpMkLst>
            <pc:docMk/>
            <pc:sldMk cId="2125980350" sldId="355"/>
            <ac:cxnSpMk id="4" creationId="{83AD1C29-038C-4F3E-BA6E-2A5B5704557B}"/>
          </ac:cxnSpMkLst>
        </pc:cxnChg>
        <pc:cxnChg chg="add mod">
          <ac:chgData name="William Grey" userId="37b73424-c081-4fc2-b1af-363f4f3fd4f3" providerId="ADAL" clId="{76AC3D10-2626-43C6-861A-F65A919DC2D3}" dt="2021-04-22T13:03:19.634" v="275" actId="1076"/>
          <ac:cxnSpMkLst>
            <pc:docMk/>
            <pc:sldMk cId="2125980350" sldId="355"/>
            <ac:cxnSpMk id="5" creationId="{760C553A-2BB7-4415-A1F3-006C30300DDA}"/>
          </ac:cxnSpMkLst>
        </pc:cxnChg>
        <pc:cxnChg chg="add mod">
          <ac:chgData name="William Grey" userId="37b73424-c081-4fc2-b1af-363f4f3fd4f3" providerId="ADAL" clId="{76AC3D10-2626-43C6-861A-F65A919DC2D3}" dt="2021-04-22T13:03:59.263" v="287" actId="14100"/>
          <ac:cxnSpMkLst>
            <pc:docMk/>
            <pc:sldMk cId="2125980350" sldId="355"/>
            <ac:cxnSpMk id="6" creationId="{CEE97D51-15C4-411E-BB2A-E004010BBB04}"/>
          </ac:cxnSpMkLst>
        </pc:cxnChg>
        <pc:cxnChg chg="add mod">
          <ac:chgData name="William Grey" userId="37b73424-c081-4fc2-b1af-363f4f3fd4f3" providerId="ADAL" clId="{76AC3D10-2626-43C6-861A-F65A919DC2D3}" dt="2021-04-22T13:03:19.634" v="275" actId="1076"/>
          <ac:cxnSpMkLst>
            <pc:docMk/>
            <pc:sldMk cId="2125980350" sldId="355"/>
            <ac:cxnSpMk id="7" creationId="{0AE9015D-2A47-4F77-94E8-014D4AE68CF2}"/>
          </ac:cxnSpMkLst>
        </pc:cxnChg>
      </pc:sldChg>
      <pc:sldChg chg="modSp add mod">
        <pc:chgData name="William Grey" userId="37b73424-c081-4fc2-b1af-363f4f3fd4f3" providerId="ADAL" clId="{76AC3D10-2626-43C6-861A-F65A919DC2D3}" dt="2021-04-22T13:07:21.091" v="356" actId="20577"/>
        <pc:sldMkLst>
          <pc:docMk/>
          <pc:sldMk cId="3516594441" sldId="356"/>
        </pc:sldMkLst>
        <pc:spChg chg="mod">
          <ac:chgData name="William Grey" userId="37b73424-c081-4fc2-b1af-363f4f3fd4f3" providerId="ADAL" clId="{76AC3D10-2626-43C6-861A-F65A919DC2D3}" dt="2021-04-22T13:07:21.091" v="356" actId="20577"/>
          <ac:spMkLst>
            <pc:docMk/>
            <pc:sldMk cId="3516594441" sldId="356"/>
            <ac:spMk id="3" creationId="{8DB82C96-259B-45FF-A973-5C9052DC2CF9}"/>
          </ac:spMkLst>
        </pc:spChg>
      </pc:sldChg>
      <pc:sldChg chg="delSp add mod ord">
        <pc:chgData name="William Grey" userId="37b73424-c081-4fc2-b1af-363f4f3fd4f3" providerId="ADAL" clId="{76AC3D10-2626-43C6-861A-F65A919DC2D3}" dt="2021-04-22T13:08:07.041" v="360"/>
        <pc:sldMkLst>
          <pc:docMk/>
          <pc:sldMk cId="122383202" sldId="357"/>
        </pc:sldMkLst>
        <pc:inkChg chg="del">
          <ac:chgData name="William Grey" userId="37b73424-c081-4fc2-b1af-363f4f3fd4f3" providerId="ADAL" clId="{76AC3D10-2626-43C6-861A-F65A919DC2D3}" dt="2021-04-22T13:07:40.121" v="358" actId="478"/>
          <ac:inkMkLst>
            <pc:docMk/>
            <pc:sldMk cId="122383202" sldId="357"/>
            <ac:inkMk id="4" creationId="{6C3ABBEE-986B-E047-89F4-0B83914DAC1E}"/>
          </ac:inkMkLst>
        </pc:inkChg>
      </pc:sldChg>
      <pc:sldChg chg="modSp add mod">
        <pc:chgData name="William Grey" userId="37b73424-c081-4fc2-b1af-363f4f3fd4f3" providerId="ADAL" clId="{76AC3D10-2626-43C6-861A-F65A919DC2D3}" dt="2021-04-22T13:16:26.353" v="401" actId="20577"/>
        <pc:sldMkLst>
          <pc:docMk/>
          <pc:sldMk cId="439530736" sldId="358"/>
        </pc:sldMkLst>
        <pc:spChg chg="mod">
          <ac:chgData name="William Grey" userId="37b73424-c081-4fc2-b1af-363f4f3fd4f3" providerId="ADAL" clId="{76AC3D10-2626-43C6-861A-F65A919DC2D3}" dt="2021-04-22T13:16:26.353" v="401" actId="20577"/>
          <ac:spMkLst>
            <pc:docMk/>
            <pc:sldMk cId="439530736" sldId="358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76AC3D10-2626-43C6-861A-F65A919DC2D3}" dt="2021-04-26T08:44:35.782" v="499" actId="6549"/>
        <pc:sldMkLst>
          <pc:docMk/>
          <pc:sldMk cId="368244160" sldId="359"/>
        </pc:sldMkLst>
        <pc:spChg chg="mod">
          <ac:chgData name="William Grey" userId="37b73424-c081-4fc2-b1af-363f4f3fd4f3" providerId="ADAL" clId="{76AC3D10-2626-43C6-861A-F65A919DC2D3}" dt="2021-04-26T08:44:35.782" v="499" actId="6549"/>
          <ac:spMkLst>
            <pc:docMk/>
            <pc:sldMk cId="368244160" sldId="359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1C1A0D42-1139-5F40-8DC0-B9A0067E537B}"/>
    <pc:docChg chg="custSel modSld">
      <pc:chgData name="William Grey" userId="37b73424-c081-4fc2-b1af-363f4f3fd4f3" providerId="ADAL" clId="{1C1A0D42-1139-5F40-8DC0-B9A0067E537B}" dt="2021-02-11T15:43:59.003" v="4" actId="7634"/>
      <pc:docMkLst>
        <pc:docMk/>
      </pc:docMkLst>
      <pc:sldChg chg="addSp">
        <pc:chgData name="William Grey" userId="37b73424-c081-4fc2-b1af-363f4f3fd4f3" providerId="ADAL" clId="{1C1A0D42-1139-5F40-8DC0-B9A0067E537B}" dt="2021-02-10T12:32:13.181" v="0" actId="7634"/>
        <pc:sldMkLst>
          <pc:docMk/>
          <pc:sldMk cId="3555466099" sldId="339"/>
        </pc:sldMkLst>
        <pc:inkChg chg="add">
          <ac:chgData name="William Grey" userId="37b73424-c081-4fc2-b1af-363f4f3fd4f3" providerId="ADAL" clId="{1C1A0D42-1139-5F40-8DC0-B9A0067E537B}" dt="2021-02-10T12:32:13.181" v="0" actId="7634"/>
          <ac:inkMkLst>
            <pc:docMk/>
            <pc:sldMk cId="3555466099" sldId="339"/>
            <ac:inkMk id="4" creationId="{FBCAF8AB-A34C-8449-B573-6FE00C69BB2D}"/>
          </ac:inkMkLst>
        </pc:inkChg>
      </pc:sldChg>
      <pc:sldChg chg="addSp">
        <pc:chgData name="William Grey" userId="37b73424-c081-4fc2-b1af-363f4f3fd4f3" providerId="ADAL" clId="{1C1A0D42-1139-5F40-8DC0-B9A0067E537B}" dt="2021-02-11T14:26:53.843" v="2" actId="7634"/>
        <pc:sldMkLst>
          <pc:docMk/>
          <pc:sldMk cId="1816048343" sldId="341"/>
        </pc:sldMkLst>
        <pc:inkChg chg="add">
          <ac:chgData name="William Grey" userId="37b73424-c081-4fc2-b1af-363f4f3fd4f3" providerId="ADAL" clId="{1C1A0D42-1139-5F40-8DC0-B9A0067E537B}" dt="2021-02-10T12:32:13.181" v="0" actId="7634"/>
          <ac:inkMkLst>
            <pc:docMk/>
            <pc:sldMk cId="1816048343" sldId="341"/>
            <ac:inkMk id="4" creationId="{6024902F-05CB-F44E-B54D-391D7BCEABE0}"/>
          </ac:inkMkLst>
        </pc:inkChg>
        <pc:inkChg chg="add">
          <ac:chgData name="William Grey" userId="37b73424-c081-4fc2-b1af-363f4f3fd4f3" providerId="ADAL" clId="{1C1A0D42-1139-5F40-8DC0-B9A0067E537B}" dt="2021-02-11T14:26:53.843" v="2" actId="7634"/>
          <ac:inkMkLst>
            <pc:docMk/>
            <pc:sldMk cId="1816048343" sldId="341"/>
            <ac:inkMk id="5" creationId="{05C45CDE-5D30-0040-B589-B5334308679C}"/>
          </ac:inkMkLst>
        </pc:inkChg>
      </pc:sldChg>
      <pc:sldChg chg="addSp">
        <pc:chgData name="William Grey" userId="37b73424-c081-4fc2-b1af-363f4f3fd4f3" providerId="ADAL" clId="{1C1A0D42-1139-5F40-8DC0-B9A0067E537B}" dt="2021-02-11T14:26:53.843" v="2" actId="7634"/>
        <pc:sldMkLst>
          <pc:docMk/>
          <pc:sldMk cId="3832238134" sldId="342"/>
        </pc:sldMkLst>
        <pc:inkChg chg="add">
          <ac:chgData name="William Grey" userId="37b73424-c081-4fc2-b1af-363f4f3fd4f3" providerId="ADAL" clId="{1C1A0D42-1139-5F40-8DC0-B9A0067E537B}" dt="2021-02-11T14:26:53.843" v="2" actId="7634"/>
          <ac:inkMkLst>
            <pc:docMk/>
            <pc:sldMk cId="3832238134" sldId="342"/>
            <ac:inkMk id="4" creationId="{42C630D9-CC9C-844F-A3A3-F0A12E32E1C1}"/>
          </ac:inkMkLst>
        </pc:inkChg>
      </pc:sldChg>
      <pc:sldChg chg="addSp">
        <pc:chgData name="William Grey" userId="37b73424-c081-4fc2-b1af-363f4f3fd4f3" providerId="ADAL" clId="{1C1A0D42-1139-5F40-8DC0-B9A0067E537B}" dt="2021-02-11T14:26:53.843" v="2" actId="7634"/>
        <pc:sldMkLst>
          <pc:docMk/>
          <pc:sldMk cId="2914927782" sldId="344"/>
        </pc:sldMkLst>
        <pc:inkChg chg="add">
          <ac:chgData name="William Grey" userId="37b73424-c081-4fc2-b1af-363f4f3fd4f3" providerId="ADAL" clId="{1C1A0D42-1139-5F40-8DC0-B9A0067E537B}" dt="2021-02-11T14:26:53.843" v="2" actId="7634"/>
          <ac:inkMkLst>
            <pc:docMk/>
            <pc:sldMk cId="2914927782" sldId="344"/>
            <ac:inkMk id="4" creationId="{6C3ABBEE-986B-E047-89F4-0B83914DAC1E}"/>
          </ac:inkMkLst>
        </pc:inkChg>
      </pc:sldChg>
      <pc:sldChg chg="addSp delSp">
        <pc:chgData name="William Grey" userId="37b73424-c081-4fc2-b1af-363f4f3fd4f3" providerId="ADAL" clId="{1C1A0D42-1139-5F40-8DC0-B9A0067E537B}" dt="2021-02-11T15:43:59.003" v="4" actId="7634"/>
        <pc:sldMkLst>
          <pc:docMk/>
          <pc:sldMk cId="4184246682" sldId="345"/>
        </pc:sldMkLst>
        <pc:inkChg chg="add del">
          <ac:chgData name="William Grey" userId="37b73424-c081-4fc2-b1af-363f4f3fd4f3" providerId="ADAL" clId="{1C1A0D42-1139-5F40-8DC0-B9A0067E537B}" dt="2021-02-11T14:27:03.518" v="3" actId="478"/>
          <ac:inkMkLst>
            <pc:docMk/>
            <pc:sldMk cId="4184246682" sldId="345"/>
            <ac:inkMk id="6" creationId="{063B3294-4A83-7A43-AC42-C91B8474CAC5}"/>
          </ac:inkMkLst>
        </pc:inkChg>
        <pc:inkChg chg="add">
          <ac:chgData name="William Grey" userId="37b73424-c081-4fc2-b1af-363f4f3fd4f3" providerId="ADAL" clId="{1C1A0D42-1139-5F40-8DC0-B9A0067E537B}" dt="2021-02-11T15:43:59.003" v="4" actId="7634"/>
          <ac:inkMkLst>
            <pc:docMk/>
            <pc:sldMk cId="4184246682" sldId="345"/>
            <ac:inkMk id="7" creationId="{2A293119-162F-8440-B978-E8007ADC123A}"/>
          </ac:inkMkLst>
        </pc:inkChg>
      </pc:sldChg>
      <pc:sldChg chg="addSp delSp">
        <pc:chgData name="William Grey" userId="37b73424-c081-4fc2-b1af-363f4f3fd4f3" providerId="ADAL" clId="{1C1A0D42-1139-5F40-8DC0-B9A0067E537B}" dt="2021-02-11T11:30:03.921" v="1" actId="478"/>
        <pc:sldMkLst>
          <pc:docMk/>
          <pc:sldMk cId="2312296892" sldId="347"/>
        </pc:sldMkLst>
        <pc:inkChg chg="add del">
          <ac:chgData name="William Grey" userId="37b73424-c081-4fc2-b1af-363f4f3fd4f3" providerId="ADAL" clId="{1C1A0D42-1139-5F40-8DC0-B9A0067E537B}" dt="2021-02-11T11:30:03.921" v="1" actId="478"/>
          <ac:inkMkLst>
            <pc:docMk/>
            <pc:sldMk cId="2312296892" sldId="347"/>
            <ac:inkMk id="7" creationId="{5869E6CC-6397-9D4D-82C2-691B38463A59}"/>
          </ac:inkMkLst>
        </pc:inkChg>
      </pc:sldChg>
    </pc:docChg>
  </pc:docChgLst>
  <pc:docChgLst>
    <pc:chgData name="William Grey" userId="37b73424-c081-4fc2-b1af-363f4f3fd4f3" providerId="ADAL" clId="{1B30C209-7188-4B34-BBCD-EBEB59D58317}"/>
    <pc:docChg chg="custSel modSld">
      <pc:chgData name="William Grey" userId="37b73424-c081-4fc2-b1af-363f4f3fd4f3" providerId="ADAL" clId="{1B30C209-7188-4B34-BBCD-EBEB59D58317}" dt="2019-02-13T12:09:49.744" v="50" actId="478"/>
      <pc:docMkLst>
        <pc:docMk/>
      </pc:docMkLst>
      <pc:sldChg chg="modSp">
        <pc:chgData name="William Grey" userId="37b73424-c081-4fc2-b1af-363f4f3fd4f3" providerId="ADAL" clId="{1B30C209-7188-4B34-BBCD-EBEB59D58317}" dt="2019-02-13T11:58:57.364" v="19" actId="20577"/>
        <pc:sldMkLst>
          <pc:docMk/>
          <pc:sldMk cId="3555466099" sldId="339"/>
        </pc:sldMkLst>
        <pc:spChg chg="mod">
          <ac:chgData name="William Grey" userId="37b73424-c081-4fc2-b1af-363f4f3fd4f3" providerId="ADAL" clId="{1B30C209-7188-4B34-BBCD-EBEB59D58317}" dt="2019-02-13T11:58:57.364" v="19" actId="20577"/>
          <ac:spMkLst>
            <pc:docMk/>
            <pc:sldMk cId="3555466099" sldId="339"/>
            <ac:spMk id="2" creationId="{00000000-0000-0000-0000-000000000000}"/>
          </ac:spMkLst>
        </pc:spChg>
        <pc:spChg chg="mod">
          <ac:chgData name="William Grey" userId="37b73424-c081-4fc2-b1af-363f4f3fd4f3" providerId="ADAL" clId="{1B30C209-7188-4B34-BBCD-EBEB59D58317}" dt="2019-02-13T11:58:47.054" v="5" actId="27636"/>
          <ac:spMkLst>
            <pc:docMk/>
            <pc:sldMk cId="3555466099" sldId="339"/>
            <ac:spMk id="3" creationId="{00000000-0000-0000-0000-000000000000}"/>
          </ac:spMkLst>
        </pc:spChg>
      </pc:sldChg>
      <pc:sldChg chg="delSp modSp">
        <pc:chgData name="William Grey" userId="37b73424-c081-4fc2-b1af-363f4f3fd4f3" providerId="ADAL" clId="{1B30C209-7188-4B34-BBCD-EBEB59D58317}" dt="2019-02-13T12:09:49.744" v="50" actId="478"/>
        <pc:sldMkLst>
          <pc:docMk/>
          <pc:sldMk cId="3268586171" sldId="346"/>
        </pc:sldMkLst>
        <pc:spChg chg="mod">
          <ac:chgData name="William Grey" userId="37b73424-c081-4fc2-b1af-363f4f3fd4f3" providerId="ADAL" clId="{1B30C209-7188-4B34-BBCD-EBEB59D58317}" dt="2019-02-13T12:09:36.572" v="49" actId="20577"/>
          <ac:spMkLst>
            <pc:docMk/>
            <pc:sldMk cId="3268586171" sldId="346"/>
            <ac:spMk id="3" creationId="{00000000-0000-0000-0000-000000000000}"/>
          </ac:spMkLst>
        </pc:spChg>
        <pc:spChg chg="del">
          <ac:chgData name="William Grey" userId="37b73424-c081-4fc2-b1af-363f4f3fd4f3" providerId="ADAL" clId="{1B30C209-7188-4B34-BBCD-EBEB59D58317}" dt="2019-02-13T12:09:49.744" v="50" actId="478"/>
          <ac:spMkLst>
            <pc:docMk/>
            <pc:sldMk cId="3268586171" sldId="346"/>
            <ac:spMk id="5" creationId="{00000000-0000-0000-0000-000000000000}"/>
          </ac:spMkLst>
        </pc:spChg>
      </pc:sldChg>
    </pc:docChg>
  </pc:docChgLst>
  <pc:docChgLst>
    <pc:chgData name="William Grey" userId="37b73424-c081-4fc2-b1af-363f4f3fd4f3" providerId="ADAL" clId="{EA3A5D09-D1DF-4C1F-949E-B92B80C5EBEE}"/>
    <pc:docChg chg="custSel addSld modSld sldOrd">
      <pc:chgData name="William Grey" userId="37b73424-c081-4fc2-b1af-363f4f3fd4f3" providerId="ADAL" clId="{EA3A5D09-D1DF-4C1F-949E-B92B80C5EBEE}" dt="2023-03-01T13:05:29.890" v="86"/>
      <pc:docMkLst>
        <pc:docMk/>
      </pc:docMkLst>
      <pc:sldChg chg="modSp mod">
        <pc:chgData name="William Grey" userId="37b73424-c081-4fc2-b1af-363f4f3fd4f3" providerId="ADAL" clId="{EA3A5D09-D1DF-4C1F-949E-B92B80C5EBEE}" dt="2023-02-28T19:49:42.965" v="44" actId="27636"/>
        <pc:sldMkLst>
          <pc:docMk/>
          <pc:sldMk cId="2312296892" sldId="347"/>
        </pc:sldMkLst>
        <pc:spChg chg="mod">
          <ac:chgData name="William Grey" userId="37b73424-c081-4fc2-b1af-363f4f3fd4f3" providerId="ADAL" clId="{EA3A5D09-D1DF-4C1F-949E-B92B80C5EBEE}" dt="2023-02-28T19:49:42.965" v="44" actId="27636"/>
          <ac:spMkLst>
            <pc:docMk/>
            <pc:sldMk cId="2312296892" sldId="347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EA3A5D09-D1DF-4C1F-949E-B92B80C5EBEE}" dt="2023-02-27T11:46:58.538" v="0" actId="20577"/>
        <pc:sldMkLst>
          <pc:docMk/>
          <pc:sldMk cId="4156130490" sldId="353"/>
        </pc:sldMkLst>
        <pc:spChg chg="mod">
          <ac:chgData name="William Grey" userId="37b73424-c081-4fc2-b1af-363f4f3fd4f3" providerId="ADAL" clId="{EA3A5D09-D1DF-4C1F-949E-B92B80C5EBEE}" dt="2023-02-27T11:46:58.538" v="0" actId="20577"/>
          <ac:spMkLst>
            <pc:docMk/>
            <pc:sldMk cId="4156130490" sldId="353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EA3A5D09-D1DF-4C1F-949E-B92B80C5EBEE}" dt="2023-02-27T20:16:35.910" v="3" actId="2"/>
        <pc:sldMkLst>
          <pc:docMk/>
          <pc:sldMk cId="859242377" sldId="362"/>
        </pc:sldMkLst>
        <pc:spChg chg="mod">
          <ac:chgData name="William Grey" userId="37b73424-c081-4fc2-b1af-363f4f3fd4f3" providerId="ADAL" clId="{EA3A5D09-D1DF-4C1F-949E-B92B80C5EBEE}" dt="2023-02-27T20:16:35.910" v="3" actId="2"/>
          <ac:spMkLst>
            <pc:docMk/>
            <pc:sldMk cId="859242377" sldId="362"/>
            <ac:spMk id="6" creationId="{212F25C4-80EC-4DAA-8828-1021F61A3E1E}"/>
          </ac:spMkLst>
        </pc:spChg>
      </pc:sldChg>
      <pc:sldChg chg="addSp modSp new mod">
        <pc:chgData name="William Grey" userId="37b73424-c081-4fc2-b1af-363f4f3fd4f3" providerId="ADAL" clId="{EA3A5D09-D1DF-4C1F-949E-B92B80C5EBEE}" dt="2023-03-01T13:03:29.219" v="74"/>
        <pc:sldMkLst>
          <pc:docMk/>
          <pc:sldMk cId="3637892312" sldId="380"/>
        </pc:sldMkLst>
        <pc:picChg chg="add mod">
          <ac:chgData name="William Grey" userId="37b73424-c081-4fc2-b1af-363f4f3fd4f3" providerId="ADAL" clId="{EA3A5D09-D1DF-4C1F-949E-B92B80C5EBEE}" dt="2023-03-01T13:03:29.219" v="74"/>
          <ac:picMkLst>
            <pc:docMk/>
            <pc:sldMk cId="3637892312" sldId="380"/>
            <ac:picMk id="3" creationId="{585F0BA5-80B0-4C9F-94EE-C2AFD8C2BD01}"/>
          </ac:picMkLst>
        </pc:picChg>
      </pc:sldChg>
      <pc:sldChg chg="addSp modSp new mod ord">
        <pc:chgData name="William Grey" userId="37b73424-c081-4fc2-b1af-363f4f3fd4f3" providerId="ADAL" clId="{EA3A5D09-D1DF-4C1F-949E-B92B80C5EBEE}" dt="2023-03-01T13:04:05.643" v="76"/>
        <pc:sldMkLst>
          <pc:docMk/>
          <pc:sldMk cId="3600601020" sldId="381"/>
        </pc:sldMkLst>
        <pc:picChg chg="add mod">
          <ac:chgData name="William Grey" userId="37b73424-c081-4fc2-b1af-363f4f3fd4f3" providerId="ADAL" clId="{EA3A5D09-D1DF-4C1F-949E-B92B80C5EBEE}" dt="2023-03-01T13:02:56.326" v="73"/>
          <ac:picMkLst>
            <pc:docMk/>
            <pc:sldMk cId="3600601020" sldId="381"/>
            <ac:picMk id="3" creationId="{52A14CB4-922C-4F38-8B0A-93A41969545A}"/>
          </ac:picMkLst>
        </pc:picChg>
      </pc:sldChg>
      <pc:sldChg chg="addSp modSp new mod ord">
        <pc:chgData name="William Grey" userId="37b73424-c081-4fc2-b1af-363f4f3fd4f3" providerId="ADAL" clId="{EA3A5D09-D1DF-4C1F-949E-B92B80C5EBEE}" dt="2023-03-01T13:04:22.706" v="78"/>
        <pc:sldMkLst>
          <pc:docMk/>
          <pc:sldMk cId="1353905327" sldId="382"/>
        </pc:sldMkLst>
        <pc:picChg chg="add mod">
          <ac:chgData name="William Grey" userId="37b73424-c081-4fc2-b1af-363f4f3fd4f3" providerId="ADAL" clId="{EA3A5D09-D1DF-4C1F-949E-B92B80C5EBEE}" dt="2023-03-01T13:02:23.919" v="72"/>
          <ac:picMkLst>
            <pc:docMk/>
            <pc:sldMk cId="1353905327" sldId="382"/>
            <ac:picMk id="3" creationId="{C85010F0-3A18-4B12-BF77-4C0C02DF7549}"/>
          </ac:picMkLst>
        </pc:picChg>
      </pc:sldChg>
      <pc:sldChg chg="addSp modSp new mod ord">
        <pc:chgData name="William Grey" userId="37b73424-c081-4fc2-b1af-363f4f3fd4f3" providerId="ADAL" clId="{EA3A5D09-D1DF-4C1F-949E-B92B80C5EBEE}" dt="2023-03-01T13:04:37.545" v="80"/>
        <pc:sldMkLst>
          <pc:docMk/>
          <pc:sldMk cId="3332543835" sldId="383"/>
        </pc:sldMkLst>
        <pc:picChg chg="add mod">
          <ac:chgData name="William Grey" userId="37b73424-c081-4fc2-b1af-363f4f3fd4f3" providerId="ADAL" clId="{EA3A5D09-D1DF-4C1F-949E-B92B80C5EBEE}" dt="2023-03-01T13:01:57.678" v="71"/>
          <ac:picMkLst>
            <pc:docMk/>
            <pc:sldMk cId="3332543835" sldId="383"/>
            <ac:picMk id="3" creationId="{42543D5D-B0A0-4F94-9B91-6D6E388D8413}"/>
          </ac:picMkLst>
        </pc:picChg>
      </pc:sldChg>
      <pc:sldChg chg="addSp modSp new mod ord">
        <pc:chgData name="William Grey" userId="37b73424-c081-4fc2-b1af-363f4f3fd4f3" providerId="ADAL" clId="{EA3A5D09-D1DF-4C1F-949E-B92B80C5EBEE}" dt="2023-03-01T13:05:29.890" v="86"/>
        <pc:sldMkLst>
          <pc:docMk/>
          <pc:sldMk cId="632849137" sldId="384"/>
        </pc:sldMkLst>
        <pc:picChg chg="add mod">
          <ac:chgData name="William Grey" userId="37b73424-c081-4fc2-b1af-363f4f3fd4f3" providerId="ADAL" clId="{EA3A5D09-D1DF-4C1F-949E-B92B80C5EBEE}" dt="2023-03-01T13:01:18.179" v="69"/>
          <ac:picMkLst>
            <pc:docMk/>
            <pc:sldMk cId="632849137" sldId="384"/>
            <ac:picMk id="3" creationId="{9A9CF187-FD43-4F36-B7E8-5938ADE99EA5}"/>
          </ac:picMkLst>
        </pc:picChg>
      </pc:sldChg>
      <pc:sldChg chg="addSp modSp new mod ord">
        <pc:chgData name="William Grey" userId="37b73424-c081-4fc2-b1af-363f4f3fd4f3" providerId="ADAL" clId="{EA3A5D09-D1DF-4C1F-949E-B92B80C5EBEE}" dt="2023-03-01T13:05:16.273" v="84"/>
        <pc:sldMkLst>
          <pc:docMk/>
          <pc:sldMk cId="992038099" sldId="385"/>
        </pc:sldMkLst>
        <pc:picChg chg="add mod">
          <ac:chgData name="William Grey" userId="37b73424-c081-4fc2-b1af-363f4f3fd4f3" providerId="ADAL" clId="{EA3A5D09-D1DF-4C1F-949E-B92B80C5EBEE}" dt="2023-03-01T13:01:39.078" v="70"/>
          <ac:picMkLst>
            <pc:docMk/>
            <pc:sldMk cId="992038099" sldId="385"/>
            <ac:picMk id="3" creationId="{B23975CF-B5B8-45C8-9129-8A34A891AF23}"/>
          </ac:picMkLst>
        </pc:picChg>
      </pc:sldChg>
    </pc:docChg>
  </pc:docChgLst>
  <pc:docChgLst>
    <pc:chgData name="William Grey" userId="37b73424-c081-4fc2-b1af-363f4f3fd4f3" providerId="ADAL" clId="{00DA8972-BB39-47F1-A7D4-46E56C2A05A5}"/>
    <pc:docChg chg="undo custSel addSld delSld modSld sldOrd">
      <pc:chgData name="William Grey" userId="37b73424-c081-4fc2-b1af-363f4f3fd4f3" providerId="ADAL" clId="{00DA8972-BB39-47F1-A7D4-46E56C2A05A5}" dt="2022-10-07T12:27:42.593" v="2125"/>
      <pc:docMkLst>
        <pc:docMk/>
      </pc:docMkLst>
      <pc:sldChg chg="modSp">
        <pc:chgData name="William Grey" userId="37b73424-c081-4fc2-b1af-363f4f3fd4f3" providerId="ADAL" clId="{00DA8972-BB39-47F1-A7D4-46E56C2A05A5}" dt="2022-09-17T18:24:01.452" v="0"/>
        <pc:sldMkLst>
          <pc:docMk/>
          <pc:sldMk cId="2547731327" sldId="332"/>
        </pc:sldMkLst>
        <pc:spChg chg="mod">
          <ac:chgData name="William Grey" userId="37b73424-c081-4fc2-b1af-363f4f3fd4f3" providerId="ADAL" clId="{00DA8972-BB39-47F1-A7D4-46E56C2A05A5}" dt="2022-09-17T18:24:01.452" v="0"/>
          <ac:spMkLst>
            <pc:docMk/>
            <pc:sldMk cId="2547731327" sldId="332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8:24:01.452" v="0"/>
          <ac:spMkLst>
            <pc:docMk/>
            <pc:sldMk cId="2547731327" sldId="33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0DA8972-BB39-47F1-A7D4-46E56C2A05A5}" dt="2022-10-07T11:47:17.204" v="1215" actId="1076"/>
        <pc:sldMkLst>
          <pc:docMk/>
          <pc:sldMk cId="4255487480" sldId="333"/>
        </pc:sldMkLst>
        <pc:spChg chg="mod">
          <ac:chgData name="William Grey" userId="37b73424-c081-4fc2-b1af-363f4f3fd4f3" providerId="ADAL" clId="{00DA8972-BB39-47F1-A7D4-46E56C2A05A5}" dt="2022-09-17T18:24:01.487" v="1" actId="27636"/>
          <ac:spMkLst>
            <pc:docMk/>
            <pc:sldMk cId="4255487480" sldId="333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10-07T11:47:17.204" v="1215" actId="1076"/>
          <ac:spMkLst>
            <pc:docMk/>
            <pc:sldMk cId="4255487480" sldId="333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0DA8972-BB39-47F1-A7D4-46E56C2A05A5}" dt="2022-09-17T19:12:02.729" v="32" actId="21"/>
        <pc:sldMkLst>
          <pc:docMk/>
          <pc:sldMk cId="2677695033" sldId="334"/>
        </pc:sldMkLst>
        <pc:spChg chg="mod">
          <ac:chgData name="William Grey" userId="37b73424-c081-4fc2-b1af-363f4f3fd4f3" providerId="ADAL" clId="{00DA8972-BB39-47F1-A7D4-46E56C2A05A5}" dt="2022-09-17T18:24:01.491" v="2" actId="27636"/>
          <ac:spMkLst>
            <pc:docMk/>
            <pc:sldMk cId="2677695033" sldId="334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9:12:02.729" v="32" actId="21"/>
          <ac:spMkLst>
            <pc:docMk/>
            <pc:sldMk cId="2677695033" sldId="33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0DA8972-BB39-47F1-A7D4-46E56C2A05A5}" dt="2022-09-17T18:24:01.494" v="3" actId="27636"/>
        <pc:sldMkLst>
          <pc:docMk/>
          <pc:sldMk cId="263319907" sldId="335"/>
        </pc:sldMkLst>
        <pc:spChg chg="mod">
          <ac:chgData name="William Grey" userId="37b73424-c081-4fc2-b1af-363f4f3fd4f3" providerId="ADAL" clId="{00DA8972-BB39-47F1-A7D4-46E56C2A05A5}" dt="2022-09-17T18:24:01.494" v="3" actId="27636"/>
          <ac:spMkLst>
            <pc:docMk/>
            <pc:sldMk cId="263319907" sldId="335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8:24:01.452" v="0"/>
          <ac:spMkLst>
            <pc:docMk/>
            <pc:sldMk cId="263319907" sldId="33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0DA8972-BB39-47F1-A7D4-46E56C2A05A5}" dt="2022-10-07T11:51:52.024" v="1283" actId="20577"/>
        <pc:sldMkLst>
          <pc:docMk/>
          <pc:sldMk cId="4232782891" sldId="336"/>
        </pc:sldMkLst>
        <pc:spChg chg="mod">
          <ac:chgData name="William Grey" userId="37b73424-c081-4fc2-b1af-363f4f3fd4f3" providerId="ADAL" clId="{00DA8972-BB39-47F1-A7D4-46E56C2A05A5}" dt="2022-09-17T18:24:01.512" v="7" actId="27636"/>
          <ac:spMkLst>
            <pc:docMk/>
            <pc:sldMk cId="4232782891" sldId="336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10-07T11:51:52.024" v="1283" actId="20577"/>
          <ac:spMkLst>
            <pc:docMk/>
            <pc:sldMk cId="4232782891" sldId="336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00DA8972-BB39-47F1-A7D4-46E56C2A05A5}" dt="2022-10-07T12:10:50.902" v="1511" actId="47"/>
        <pc:sldMkLst>
          <pc:docMk/>
          <pc:sldMk cId="1251148837" sldId="337"/>
        </pc:sldMkLst>
        <pc:spChg chg="mod">
          <ac:chgData name="William Grey" userId="37b73424-c081-4fc2-b1af-363f4f3fd4f3" providerId="ADAL" clId="{00DA8972-BB39-47F1-A7D4-46E56C2A05A5}" dt="2022-09-17T18:24:01.521" v="9" actId="27636"/>
          <ac:spMkLst>
            <pc:docMk/>
            <pc:sldMk cId="1251148837" sldId="337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9:21:36.768" v="414" actId="1076"/>
          <ac:spMkLst>
            <pc:docMk/>
            <pc:sldMk cId="1251148837" sldId="337"/>
            <ac:spMk id="3" creationId="{00000000-0000-0000-0000-000000000000}"/>
          </ac:spMkLst>
        </pc:spChg>
      </pc:sldChg>
      <pc:sldChg chg="modSp mod ord">
        <pc:chgData name="William Grey" userId="37b73424-c081-4fc2-b1af-363f4f3fd4f3" providerId="ADAL" clId="{00DA8972-BB39-47F1-A7D4-46E56C2A05A5}" dt="2022-10-07T12:07:24.861" v="1453" actId="120"/>
        <pc:sldMkLst>
          <pc:docMk/>
          <pc:sldMk cId="1921098653" sldId="338"/>
        </pc:sldMkLst>
        <pc:spChg chg="mod">
          <ac:chgData name="William Grey" userId="37b73424-c081-4fc2-b1af-363f4f3fd4f3" providerId="ADAL" clId="{00DA8972-BB39-47F1-A7D4-46E56C2A05A5}" dt="2022-09-17T18:24:01.524" v="10" actId="27636"/>
          <ac:spMkLst>
            <pc:docMk/>
            <pc:sldMk cId="1921098653" sldId="338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10-07T12:07:24.861" v="1453" actId="120"/>
          <ac:spMkLst>
            <pc:docMk/>
            <pc:sldMk cId="1921098653" sldId="33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0DA8972-BB39-47F1-A7D4-46E56C2A05A5}" dt="2022-10-07T12:10:40.449" v="1510"/>
        <pc:sldMkLst>
          <pc:docMk/>
          <pc:sldMk cId="3555466099" sldId="339"/>
        </pc:sldMkLst>
        <pc:spChg chg="mod">
          <ac:chgData name="William Grey" userId="37b73424-c081-4fc2-b1af-363f4f3fd4f3" providerId="ADAL" clId="{00DA8972-BB39-47F1-A7D4-46E56C2A05A5}" dt="2022-10-07T12:08:14.318" v="1478" actId="20577"/>
          <ac:spMkLst>
            <pc:docMk/>
            <pc:sldMk cId="3555466099" sldId="339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10-07T12:10:40.449" v="1510"/>
          <ac:spMkLst>
            <pc:docMk/>
            <pc:sldMk cId="3555466099" sldId="339"/>
            <ac:spMk id="3" creationId="{00000000-0000-0000-0000-000000000000}"/>
          </ac:spMkLst>
        </pc:spChg>
      </pc:sldChg>
      <pc:sldChg chg="modSp mod ord">
        <pc:chgData name="William Grey" userId="37b73424-c081-4fc2-b1af-363f4f3fd4f3" providerId="ADAL" clId="{00DA8972-BB39-47F1-A7D4-46E56C2A05A5}" dt="2022-10-07T12:17:06.132" v="1927"/>
        <pc:sldMkLst>
          <pc:docMk/>
          <pc:sldMk cId="259762206" sldId="340"/>
        </pc:sldMkLst>
        <pc:spChg chg="mod">
          <ac:chgData name="William Grey" userId="37b73424-c081-4fc2-b1af-363f4f3fd4f3" providerId="ADAL" clId="{00DA8972-BB39-47F1-A7D4-46E56C2A05A5}" dt="2022-10-07T12:16:11.725" v="1917" actId="20577"/>
          <ac:spMkLst>
            <pc:docMk/>
            <pc:sldMk cId="259762206" sldId="340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10-07T12:17:06.132" v="1927"/>
          <ac:spMkLst>
            <pc:docMk/>
            <pc:sldMk cId="259762206" sldId="340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0DA8972-BB39-47F1-A7D4-46E56C2A05A5}" dt="2022-10-07T12:19:47.638" v="1965"/>
        <pc:sldMkLst>
          <pc:docMk/>
          <pc:sldMk cId="1816048343" sldId="341"/>
        </pc:sldMkLst>
        <pc:spChg chg="mod">
          <ac:chgData name="William Grey" userId="37b73424-c081-4fc2-b1af-363f4f3fd4f3" providerId="ADAL" clId="{00DA8972-BB39-47F1-A7D4-46E56C2A05A5}" dt="2022-10-07T12:17:57.722" v="1945" actId="255"/>
          <ac:spMkLst>
            <pc:docMk/>
            <pc:sldMk cId="1816048343" sldId="341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10-07T12:19:47.638" v="1965"/>
          <ac:spMkLst>
            <pc:docMk/>
            <pc:sldMk cId="1816048343" sldId="341"/>
            <ac:spMk id="3" creationId="{00000000-0000-0000-0000-000000000000}"/>
          </ac:spMkLst>
        </pc:spChg>
      </pc:sldChg>
      <pc:sldChg chg="delSp modSp mod">
        <pc:chgData name="William Grey" userId="37b73424-c081-4fc2-b1af-363f4f3fd4f3" providerId="ADAL" clId="{00DA8972-BB39-47F1-A7D4-46E56C2A05A5}" dt="2022-09-17T19:23:42.708" v="485" actId="20577"/>
        <pc:sldMkLst>
          <pc:docMk/>
          <pc:sldMk cId="3832238134" sldId="342"/>
        </pc:sldMkLst>
        <pc:spChg chg="mod">
          <ac:chgData name="William Grey" userId="37b73424-c081-4fc2-b1af-363f4f3fd4f3" providerId="ADAL" clId="{00DA8972-BB39-47F1-A7D4-46E56C2A05A5}" dt="2022-09-17T18:24:01.558" v="17" actId="27636"/>
          <ac:spMkLst>
            <pc:docMk/>
            <pc:sldMk cId="3832238134" sldId="342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9:23:42.708" v="485" actId="20577"/>
          <ac:spMkLst>
            <pc:docMk/>
            <pc:sldMk cId="3832238134" sldId="342"/>
            <ac:spMk id="3" creationId="{00000000-0000-0000-0000-000000000000}"/>
          </ac:spMkLst>
        </pc:spChg>
        <pc:inkChg chg="del">
          <ac:chgData name="William Grey" userId="37b73424-c081-4fc2-b1af-363f4f3fd4f3" providerId="ADAL" clId="{00DA8972-BB39-47F1-A7D4-46E56C2A05A5}" dt="2022-09-17T19:23:30.836" v="470" actId="478"/>
          <ac:inkMkLst>
            <pc:docMk/>
            <pc:sldMk cId="3832238134" sldId="342"/>
            <ac:inkMk id="4" creationId="{42C630D9-CC9C-844F-A3A3-F0A12E32E1C1}"/>
          </ac:inkMkLst>
        </pc:inkChg>
      </pc:sldChg>
      <pc:sldChg chg="modSp del mod">
        <pc:chgData name="William Grey" userId="37b73424-c081-4fc2-b1af-363f4f3fd4f3" providerId="ADAL" clId="{00DA8972-BB39-47F1-A7D4-46E56C2A05A5}" dt="2022-10-07T12:23:41.200" v="2067" actId="47"/>
        <pc:sldMkLst>
          <pc:docMk/>
          <pc:sldMk cId="1266158613" sldId="343"/>
        </pc:sldMkLst>
        <pc:spChg chg="mod">
          <ac:chgData name="William Grey" userId="37b73424-c081-4fc2-b1af-363f4f3fd4f3" providerId="ADAL" clId="{00DA8972-BB39-47F1-A7D4-46E56C2A05A5}" dt="2022-09-17T18:24:01.564" v="18" actId="27636"/>
          <ac:spMkLst>
            <pc:docMk/>
            <pc:sldMk cId="1266158613" sldId="343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10-07T12:22:04.399" v="2017"/>
          <ac:spMkLst>
            <pc:docMk/>
            <pc:sldMk cId="1266158613" sldId="343"/>
            <ac:spMk id="3" creationId="{00000000-0000-0000-0000-000000000000}"/>
          </ac:spMkLst>
        </pc:spChg>
      </pc:sldChg>
      <pc:sldChg chg="delSp modSp del mod">
        <pc:chgData name="William Grey" userId="37b73424-c081-4fc2-b1af-363f4f3fd4f3" providerId="ADAL" clId="{00DA8972-BB39-47F1-A7D4-46E56C2A05A5}" dt="2022-09-17T19:30:43.675" v="755" actId="47"/>
        <pc:sldMkLst>
          <pc:docMk/>
          <pc:sldMk cId="2914927782" sldId="344"/>
        </pc:sldMkLst>
        <pc:spChg chg="mod">
          <ac:chgData name="William Grey" userId="37b73424-c081-4fc2-b1af-363f4f3fd4f3" providerId="ADAL" clId="{00DA8972-BB39-47F1-A7D4-46E56C2A05A5}" dt="2022-09-17T18:24:01.597" v="23" actId="27636"/>
          <ac:spMkLst>
            <pc:docMk/>
            <pc:sldMk cId="2914927782" sldId="344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9:30:10.323" v="736" actId="20577"/>
          <ac:spMkLst>
            <pc:docMk/>
            <pc:sldMk cId="2914927782" sldId="344"/>
            <ac:spMk id="3" creationId="{00000000-0000-0000-0000-000000000000}"/>
          </ac:spMkLst>
        </pc:spChg>
        <pc:inkChg chg="del">
          <ac:chgData name="William Grey" userId="37b73424-c081-4fc2-b1af-363f4f3fd4f3" providerId="ADAL" clId="{00DA8972-BB39-47F1-A7D4-46E56C2A05A5}" dt="2022-09-17T19:30:15.545" v="737" actId="478"/>
          <ac:inkMkLst>
            <pc:docMk/>
            <pc:sldMk cId="2914927782" sldId="344"/>
            <ac:inkMk id="4" creationId="{6C3ABBEE-986B-E047-89F4-0B83914DAC1E}"/>
          </ac:inkMkLst>
        </pc:inkChg>
      </pc:sldChg>
      <pc:sldChg chg="modSp del mod">
        <pc:chgData name="William Grey" userId="37b73424-c081-4fc2-b1af-363f4f3fd4f3" providerId="ADAL" clId="{00DA8972-BB39-47F1-A7D4-46E56C2A05A5}" dt="2022-09-17T19:35:51.217" v="845" actId="47"/>
        <pc:sldMkLst>
          <pc:docMk/>
          <pc:sldMk cId="4184246682" sldId="345"/>
        </pc:sldMkLst>
        <pc:spChg chg="mod">
          <ac:chgData name="William Grey" userId="37b73424-c081-4fc2-b1af-363f4f3fd4f3" providerId="ADAL" clId="{00DA8972-BB39-47F1-A7D4-46E56C2A05A5}" dt="2022-09-17T19:31:02.823" v="766" actId="21"/>
          <ac:spMkLst>
            <pc:docMk/>
            <pc:sldMk cId="4184246682" sldId="345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9:32:05.138" v="794" actId="20577"/>
          <ac:spMkLst>
            <pc:docMk/>
            <pc:sldMk cId="4184246682" sldId="345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00DA8972-BB39-47F1-A7D4-46E56C2A05A5}" dt="2022-09-17T19:48:58.381" v="1076" actId="47"/>
        <pc:sldMkLst>
          <pc:docMk/>
          <pc:sldMk cId="3268586171" sldId="346"/>
        </pc:sldMkLst>
        <pc:spChg chg="mod">
          <ac:chgData name="William Grey" userId="37b73424-c081-4fc2-b1af-363f4f3fd4f3" providerId="ADAL" clId="{00DA8972-BB39-47F1-A7D4-46E56C2A05A5}" dt="2022-09-17T18:24:01.608" v="26" actId="27636"/>
          <ac:spMkLst>
            <pc:docMk/>
            <pc:sldMk cId="3268586171" sldId="346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8:24:01.452" v="0"/>
          <ac:spMkLst>
            <pc:docMk/>
            <pc:sldMk cId="3268586171" sldId="346"/>
            <ac:spMk id="3" creationId="{00000000-0000-0000-0000-000000000000}"/>
          </ac:spMkLst>
        </pc:spChg>
      </pc:sldChg>
      <pc:sldChg chg="delSp modSp mod">
        <pc:chgData name="William Grey" userId="37b73424-c081-4fc2-b1af-363f4f3fd4f3" providerId="ADAL" clId="{00DA8972-BB39-47F1-A7D4-46E56C2A05A5}" dt="2022-09-17T19:19:15.995" v="319"/>
        <pc:sldMkLst>
          <pc:docMk/>
          <pc:sldMk cId="2312296892" sldId="347"/>
        </pc:sldMkLst>
        <pc:spChg chg="mod">
          <ac:chgData name="William Grey" userId="37b73424-c081-4fc2-b1af-363f4f3fd4f3" providerId="ADAL" clId="{00DA8972-BB39-47F1-A7D4-46E56C2A05A5}" dt="2022-09-17T19:12:54.144" v="47" actId="255"/>
          <ac:spMkLst>
            <pc:docMk/>
            <pc:sldMk cId="2312296892" sldId="347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9:19:15.078" v="315" actId="1076"/>
          <ac:spMkLst>
            <pc:docMk/>
            <pc:sldMk cId="2312296892" sldId="347"/>
            <ac:spMk id="3" creationId="{00000000-0000-0000-0000-000000000000}"/>
          </ac:spMkLst>
        </pc:spChg>
        <pc:spChg chg="del mod">
          <ac:chgData name="William Grey" userId="37b73424-c081-4fc2-b1af-363f4f3fd4f3" providerId="ADAL" clId="{00DA8972-BB39-47F1-A7D4-46E56C2A05A5}" dt="2022-09-17T19:13:43.584" v="60" actId="478"/>
          <ac:spMkLst>
            <pc:docMk/>
            <pc:sldMk cId="2312296892" sldId="347"/>
            <ac:spMk id="4" creationId="{C44ADA80-DE9E-4130-B44D-754787C8C03F}"/>
          </ac:spMkLst>
        </pc:spChg>
        <pc:spChg chg="del mod">
          <ac:chgData name="William Grey" userId="37b73424-c081-4fc2-b1af-363f4f3fd4f3" providerId="ADAL" clId="{00DA8972-BB39-47F1-A7D4-46E56C2A05A5}" dt="2022-09-17T19:19:15.995" v="317"/>
          <ac:spMkLst>
            <pc:docMk/>
            <pc:sldMk cId="2312296892" sldId="347"/>
            <ac:spMk id="7" creationId="{E1C3D385-3FA6-47DA-828A-A79CB4009071}"/>
          </ac:spMkLst>
        </pc:spChg>
        <pc:spChg chg="del mod">
          <ac:chgData name="William Grey" userId="37b73424-c081-4fc2-b1af-363f4f3fd4f3" providerId="ADAL" clId="{00DA8972-BB39-47F1-A7D4-46E56C2A05A5}" dt="2022-09-17T19:19:15.995" v="319"/>
          <ac:spMkLst>
            <pc:docMk/>
            <pc:sldMk cId="2312296892" sldId="347"/>
            <ac:spMk id="8" creationId="{055F5594-AB5E-424B-AEDB-3B5B9E6E2ED4}"/>
          </ac:spMkLst>
        </pc:spChg>
        <pc:spChg chg="mod">
          <ac:chgData name="William Grey" userId="37b73424-c081-4fc2-b1af-363f4f3fd4f3" providerId="ADAL" clId="{00DA8972-BB39-47F1-A7D4-46E56C2A05A5}" dt="2022-09-17T19:18:24.325" v="294" actId="20577"/>
          <ac:spMkLst>
            <pc:docMk/>
            <pc:sldMk cId="2312296892" sldId="347"/>
            <ac:spMk id="13" creationId="{00000000-0000-0000-0000-000000000000}"/>
          </ac:spMkLst>
        </pc:spChg>
      </pc:sldChg>
      <pc:sldChg chg="modSp del mod">
        <pc:chgData name="William Grey" userId="37b73424-c081-4fc2-b1af-363f4f3fd4f3" providerId="ADAL" clId="{00DA8972-BB39-47F1-A7D4-46E56C2A05A5}" dt="2022-09-17T19:48:53.606" v="1075" actId="47"/>
        <pc:sldMkLst>
          <pc:docMk/>
          <pc:sldMk cId="352566315" sldId="348"/>
        </pc:sldMkLst>
        <pc:spChg chg="mod">
          <ac:chgData name="William Grey" userId="37b73424-c081-4fc2-b1af-363f4f3fd4f3" providerId="ADAL" clId="{00DA8972-BB39-47F1-A7D4-46E56C2A05A5}" dt="2022-09-17T18:24:01.611" v="27" actId="27636"/>
          <ac:spMkLst>
            <pc:docMk/>
            <pc:sldMk cId="352566315" sldId="348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8:24:01.452" v="0"/>
          <ac:spMkLst>
            <pc:docMk/>
            <pc:sldMk cId="352566315" sldId="348"/>
            <ac:spMk id="3" creationId="{00000000-0000-0000-0000-000000000000}"/>
          </ac:spMkLst>
        </pc:spChg>
      </pc:sldChg>
      <pc:sldChg chg="delSp modSp mod">
        <pc:chgData name="William Grey" userId="37b73424-c081-4fc2-b1af-363f4f3fd4f3" providerId="ADAL" clId="{00DA8972-BB39-47F1-A7D4-46E56C2A05A5}" dt="2022-10-07T11:52:43.958" v="1287" actId="20577"/>
        <pc:sldMkLst>
          <pc:docMk/>
          <pc:sldMk cId="3171759995" sldId="349"/>
        </pc:sldMkLst>
        <pc:spChg chg="mod">
          <ac:chgData name="William Grey" userId="37b73424-c081-4fc2-b1af-363f4f3fd4f3" providerId="ADAL" clId="{00DA8972-BB39-47F1-A7D4-46E56C2A05A5}" dt="2022-09-17T18:24:01.507" v="6" actId="27636"/>
          <ac:spMkLst>
            <pc:docMk/>
            <pc:sldMk cId="3171759995" sldId="349"/>
            <ac:spMk id="2" creationId="{84B8D470-2390-4D7B-8DA6-A953A2D90E40}"/>
          </ac:spMkLst>
        </pc:spChg>
        <pc:spChg chg="mod">
          <ac:chgData name="William Grey" userId="37b73424-c081-4fc2-b1af-363f4f3fd4f3" providerId="ADAL" clId="{00DA8972-BB39-47F1-A7D4-46E56C2A05A5}" dt="2022-10-07T11:52:43.958" v="1287" actId="20577"/>
          <ac:spMkLst>
            <pc:docMk/>
            <pc:sldMk cId="3171759995" sldId="349"/>
            <ac:spMk id="3" creationId="{F41398D6-EF5C-4921-BCCF-0E082543A7A3}"/>
          </ac:spMkLst>
        </pc:spChg>
        <pc:spChg chg="del mod">
          <ac:chgData name="William Grey" userId="37b73424-c081-4fc2-b1af-363f4f3fd4f3" providerId="ADAL" clId="{00DA8972-BB39-47F1-A7D4-46E56C2A05A5}" dt="2022-09-17T19:20:45.911" v="366"/>
          <ac:spMkLst>
            <pc:docMk/>
            <pc:sldMk cId="3171759995" sldId="349"/>
            <ac:spMk id="4" creationId="{D9CEEDE6-7256-4F8D-A4F5-F876CDCEB65D}"/>
          </ac:spMkLst>
        </pc:spChg>
      </pc:sldChg>
      <pc:sldChg chg="modSp mod">
        <pc:chgData name="William Grey" userId="37b73424-c081-4fc2-b1af-363f4f3fd4f3" providerId="ADAL" clId="{00DA8972-BB39-47F1-A7D4-46E56C2A05A5}" dt="2022-09-17T19:21:29.272" v="413" actId="20577"/>
        <pc:sldMkLst>
          <pc:docMk/>
          <pc:sldMk cId="3068080404" sldId="350"/>
        </pc:sldMkLst>
        <pc:spChg chg="mod">
          <ac:chgData name="William Grey" userId="37b73424-c081-4fc2-b1af-363f4f3fd4f3" providerId="ADAL" clId="{00DA8972-BB39-47F1-A7D4-46E56C2A05A5}" dt="2022-09-17T19:21:29.272" v="413" actId="20577"/>
          <ac:spMkLst>
            <pc:docMk/>
            <pc:sldMk cId="3068080404" sldId="350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9:21:15.904" v="383" actId="5793"/>
          <ac:spMkLst>
            <pc:docMk/>
            <pc:sldMk cId="3068080404" sldId="350"/>
            <ac:spMk id="8" creationId="{E8FC1028-EE45-4B5E-B7FF-A2B3F1AE793E}"/>
          </ac:spMkLst>
        </pc:spChg>
      </pc:sldChg>
      <pc:sldChg chg="modSp del mod">
        <pc:chgData name="William Grey" userId="37b73424-c081-4fc2-b1af-363f4f3fd4f3" providerId="ADAL" clId="{00DA8972-BB39-47F1-A7D4-46E56C2A05A5}" dt="2022-10-07T12:14:43.942" v="1885" actId="47"/>
        <pc:sldMkLst>
          <pc:docMk/>
          <pc:sldMk cId="968528583" sldId="351"/>
        </pc:sldMkLst>
        <pc:spChg chg="mod">
          <ac:chgData name="William Grey" userId="37b73424-c081-4fc2-b1af-363f4f3fd4f3" providerId="ADAL" clId="{00DA8972-BB39-47F1-A7D4-46E56C2A05A5}" dt="2022-09-17T18:24:01.532" v="12" actId="27636"/>
          <ac:spMkLst>
            <pc:docMk/>
            <pc:sldMk cId="968528583" sldId="351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8:24:01.452" v="0"/>
          <ac:spMkLst>
            <pc:docMk/>
            <pc:sldMk cId="968528583" sldId="351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00DA8972-BB39-47F1-A7D4-46E56C2A05A5}" dt="2022-10-07T12:20:27.221" v="2006" actId="47"/>
        <pc:sldMkLst>
          <pc:docMk/>
          <pc:sldMk cId="1048449689" sldId="352"/>
        </pc:sldMkLst>
        <pc:spChg chg="mod">
          <ac:chgData name="William Grey" userId="37b73424-c081-4fc2-b1af-363f4f3fd4f3" providerId="ADAL" clId="{00DA8972-BB39-47F1-A7D4-46E56C2A05A5}" dt="2022-09-17T19:22:49.029" v="449" actId="255"/>
          <ac:spMkLst>
            <pc:docMk/>
            <pc:sldMk cId="1048449689" sldId="352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10-07T12:17:46.867" v="1944" actId="5793"/>
          <ac:spMkLst>
            <pc:docMk/>
            <pc:sldMk cId="1048449689" sldId="35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0DA8972-BB39-47F1-A7D4-46E56C2A05A5}" dt="2022-09-17T19:23:16.382" v="469" actId="20577"/>
        <pc:sldMkLst>
          <pc:docMk/>
          <pc:sldMk cId="4156130490" sldId="353"/>
        </pc:sldMkLst>
        <pc:spChg chg="mod">
          <ac:chgData name="William Grey" userId="37b73424-c081-4fc2-b1af-363f4f3fd4f3" providerId="ADAL" clId="{00DA8972-BB39-47F1-A7D4-46E56C2A05A5}" dt="2022-09-17T18:24:01.554" v="16" actId="27636"/>
          <ac:spMkLst>
            <pc:docMk/>
            <pc:sldMk cId="4156130490" sldId="353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9:23:16.382" v="469" actId="20577"/>
          <ac:spMkLst>
            <pc:docMk/>
            <pc:sldMk cId="4156130490" sldId="353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00DA8972-BB39-47F1-A7D4-46E56C2A05A5}" dt="2022-10-07T12:23:56.598" v="2069" actId="47"/>
        <pc:sldMkLst>
          <pc:docMk/>
          <pc:sldMk cId="3109892293" sldId="354"/>
        </pc:sldMkLst>
        <pc:spChg chg="mod">
          <ac:chgData name="William Grey" userId="37b73424-c081-4fc2-b1af-363f4f3fd4f3" providerId="ADAL" clId="{00DA8972-BB39-47F1-A7D4-46E56C2A05A5}" dt="2022-09-17T18:24:01.572" v="19" actId="27636"/>
          <ac:spMkLst>
            <pc:docMk/>
            <pc:sldMk cId="3109892293" sldId="354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9:24:29.832" v="490" actId="113"/>
          <ac:spMkLst>
            <pc:docMk/>
            <pc:sldMk cId="3109892293" sldId="35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0DA8972-BB39-47F1-A7D4-46E56C2A05A5}" dt="2022-09-17T19:26:08.941" v="608" actId="5793"/>
        <pc:sldMkLst>
          <pc:docMk/>
          <pc:sldMk cId="2125980350" sldId="355"/>
        </pc:sldMkLst>
        <pc:spChg chg="mod">
          <ac:chgData name="William Grey" userId="37b73424-c081-4fc2-b1af-363f4f3fd4f3" providerId="ADAL" clId="{00DA8972-BB39-47F1-A7D4-46E56C2A05A5}" dt="2022-09-17T19:25:38.576" v="556" actId="20577"/>
          <ac:spMkLst>
            <pc:docMk/>
            <pc:sldMk cId="2125980350" sldId="355"/>
            <ac:spMk id="2" creationId="{C6A7D30E-C83B-4FBC-AFE9-BA1C9B0827AA}"/>
          </ac:spMkLst>
        </pc:spChg>
        <pc:spChg chg="mod">
          <ac:chgData name="William Grey" userId="37b73424-c081-4fc2-b1af-363f4f3fd4f3" providerId="ADAL" clId="{00DA8972-BB39-47F1-A7D4-46E56C2A05A5}" dt="2022-09-17T19:26:08.941" v="608" actId="5793"/>
          <ac:spMkLst>
            <pc:docMk/>
            <pc:sldMk cId="2125980350" sldId="355"/>
            <ac:spMk id="3" creationId="{8DB82C96-259B-45FF-A973-5C9052DC2CF9}"/>
          </ac:spMkLst>
        </pc:spChg>
      </pc:sldChg>
      <pc:sldChg chg="modSp del mod">
        <pc:chgData name="William Grey" userId="37b73424-c081-4fc2-b1af-363f4f3fd4f3" providerId="ADAL" clId="{00DA8972-BB39-47F1-A7D4-46E56C2A05A5}" dt="2022-09-17T19:26:56.372" v="614" actId="47"/>
        <pc:sldMkLst>
          <pc:docMk/>
          <pc:sldMk cId="3516594441" sldId="356"/>
        </pc:sldMkLst>
        <pc:spChg chg="mod">
          <ac:chgData name="William Grey" userId="37b73424-c081-4fc2-b1af-363f4f3fd4f3" providerId="ADAL" clId="{00DA8972-BB39-47F1-A7D4-46E56C2A05A5}" dt="2022-09-17T18:24:01.580" v="21" actId="27636"/>
          <ac:spMkLst>
            <pc:docMk/>
            <pc:sldMk cId="3516594441" sldId="356"/>
            <ac:spMk id="2" creationId="{C6A7D30E-C83B-4FBC-AFE9-BA1C9B0827AA}"/>
          </ac:spMkLst>
        </pc:spChg>
        <pc:spChg chg="mod">
          <ac:chgData name="William Grey" userId="37b73424-c081-4fc2-b1af-363f4f3fd4f3" providerId="ADAL" clId="{00DA8972-BB39-47F1-A7D4-46E56C2A05A5}" dt="2022-09-17T19:26:41.682" v="611" actId="21"/>
          <ac:spMkLst>
            <pc:docMk/>
            <pc:sldMk cId="3516594441" sldId="356"/>
            <ac:spMk id="3" creationId="{8DB82C96-259B-45FF-A973-5C9052DC2CF9}"/>
          </ac:spMkLst>
        </pc:spChg>
      </pc:sldChg>
      <pc:sldChg chg="modSp mod modAnim">
        <pc:chgData name="William Grey" userId="37b73424-c081-4fc2-b1af-363f4f3fd4f3" providerId="ADAL" clId="{00DA8972-BB39-47F1-A7D4-46E56C2A05A5}" dt="2022-10-07T12:26:58.163" v="2123" actId="20577"/>
        <pc:sldMkLst>
          <pc:docMk/>
          <pc:sldMk cId="122383202" sldId="357"/>
        </pc:sldMkLst>
        <pc:spChg chg="mod">
          <ac:chgData name="William Grey" userId="37b73424-c081-4fc2-b1af-363f4f3fd4f3" providerId="ADAL" clId="{00DA8972-BB39-47F1-A7D4-46E56C2A05A5}" dt="2022-09-17T18:24:01.588" v="22" actId="27636"/>
          <ac:spMkLst>
            <pc:docMk/>
            <pc:sldMk cId="122383202" sldId="357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10-07T12:26:58.163" v="2123" actId="20577"/>
          <ac:spMkLst>
            <pc:docMk/>
            <pc:sldMk cId="122383202" sldId="357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00DA8972-BB39-47F1-A7D4-46E56C2A05A5}" dt="2022-09-17T19:48:59.676" v="1077" actId="47"/>
        <pc:sldMkLst>
          <pc:docMk/>
          <pc:sldMk cId="439530736" sldId="358"/>
        </pc:sldMkLst>
        <pc:spChg chg="mod">
          <ac:chgData name="William Grey" userId="37b73424-c081-4fc2-b1af-363f4f3fd4f3" providerId="ADAL" clId="{00DA8972-BB39-47F1-A7D4-46E56C2A05A5}" dt="2022-09-17T18:24:01.604" v="25" actId="27636"/>
          <ac:spMkLst>
            <pc:docMk/>
            <pc:sldMk cId="439530736" sldId="358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8:24:01.452" v="0"/>
          <ac:spMkLst>
            <pc:docMk/>
            <pc:sldMk cId="439530736" sldId="358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00DA8972-BB39-47F1-A7D4-46E56C2A05A5}" dt="2022-09-17T19:48:52.642" v="1074" actId="47"/>
        <pc:sldMkLst>
          <pc:docMk/>
          <pc:sldMk cId="368244160" sldId="359"/>
        </pc:sldMkLst>
        <pc:spChg chg="mod">
          <ac:chgData name="William Grey" userId="37b73424-c081-4fc2-b1af-363f4f3fd4f3" providerId="ADAL" clId="{00DA8972-BB39-47F1-A7D4-46E56C2A05A5}" dt="2022-09-17T18:24:01.617" v="28" actId="27636"/>
          <ac:spMkLst>
            <pc:docMk/>
            <pc:sldMk cId="368244160" sldId="359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8:24:01.452" v="0"/>
          <ac:spMkLst>
            <pc:docMk/>
            <pc:sldMk cId="368244160" sldId="35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00DA8972-BB39-47F1-A7D4-46E56C2A05A5}" dt="2022-09-17T19:20:55.509" v="369" actId="20577"/>
        <pc:sldMkLst>
          <pc:docMk/>
          <pc:sldMk cId="151145130" sldId="360"/>
        </pc:sldMkLst>
        <pc:spChg chg="mod">
          <ac:chgData name="William Grey" userId="37b73424-c081-4fc2-b1af-363f4f3fd4f3" providerId="ADAL" clId="{00DA8972-BB39-47F1-A7D4-46E56C2A05A5}" dt="2022-09-17T19:19:45.543" v="338" actId="20577"/>
          <ac:spMkLst>
            <pc:docMk/>
            <pc:sldMk cId="151145130" sldId="360"/>
            <ac:spMk id="2" creationId="{84B8D470-2390-4D7B-8DA6-A953A2D90E40}"/>
          </ac:spMkLst>
        </pc:spChg>
        <pc:spChg chg="mod">
          <ac:chgData name="William Grey" userId="37b73424-c081-4fc2-b1af-363f4f3fd4f3" providerId="ADAL" clId="{00DA8972-BB39-47F1-A7D4-46E56C2A05A5}" dt="2022-09-17T19:20:55.509" v="369" actId="20577"/>
          <ac:spMkLst>
            <pc:docMk/>
            <pc:sldMk cId="151145130" sldId="360"/>
            <ac:spMk id="3" creationId="{F41398D6-EF5C-4921-BCCF-0E082543A7A3}"/>
          </ac:spMkLst>
        </pc:spChg>
      </pc:sldChg>
      <pc:sldChg chg="modSp add mod">
        <pc:chgData name="William Grey" userId="37b73424-c081-4fc2-b1af-363f4f3fd4f3" providerId="ADAL" clId="{00DA8972-BB39-47F1-A7D4-46E56C2A05A5}" dt="2022-10-07T12:24:14.692" v="2070" actId="20577"/>
        <pc:sldMkLst>
          <pc:docMk/>
          <pc:sldMk cId="2092132928" sldId="361"/>
        </pc:sldMkLst>
        <pc:spChg chg="mod">
          <ac:chgData name="William Grey" userId="37b73424-c081-4fc2-b1af-363f4f3fd4f3" providerId="ADAL" clId="{00DA8972-BB39-47F1-A7D4-46E56C2A05A5}" dt="2022-10-07T12:24:14.692" v="2070" actId="20577"/>
          <ac:spMkLst>
            <pc:docMk/>
            <pc:sldMk cId="2092132928" sldId="361"/>
            <ac:spMk id="3" creationId="{8DB82C96-259B-45FF-A973-5C9052DC2CF9}"/>
          </ac:spMkLst>
        </pc:spChg>
      </pc:sldChg>
      <pc:sldChg chg="addSp delSp modSp add mod modAnim">
        <pc:chgData name="William Grey" userId="37b73424-c081-4fc2-b1af-363f4f3fd4f3" providerId="ADAL" clId="{00DA8972-BB39-47F1-A7D4-46E56C2A05A5}" dt="2022-10-07T12:27:42.593" v="2125"/>
        <pc:sldMkLst>
          <pc:docMk/>
          <pc:sldMk cId="859242377" sldId="362"/>
        </pc:sldMkLst>
        <pc:spChg chg="mod">
          <ac:chgData name="William Grey" userId="37b73424-c081-4fc2-b1af-363f4f3fd4f3" providerId="ADAL" clId="{00DA8972-BB39-47F1-A7D4-46E56C2A05A5}" dt="2022-09-17T19:49:06.096" v="1078" actId="20577"/>
          <ac:spMkLst>
            <pc:docMk/>
            <pc:sldMk cId="859242377" sldId="362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09-17T19:43:05.244" v="935" actId="20577"/>
          <ac:spMkLst>
            <pc:docMk/>
            <pc:sldMk cId="859242377" sldId="362"/>
            <ac:spMk id="3" creationId="{00000000-0000-0000-0000-000000000000}"/>
          </ac:spMkLst>
        </pc:spChg>
        <pc:spChg chg="del">
          <ac:chgData name="William Grey" userId="37b73424-c081-4fc2-b1af-363f4f3fd4f3" providerId="ADAL" clId="{00DA8972-BB39-47F1-A7D4-46E56C2A05A5}" dt="2022-09-17T19:33:04.260" v="796" actId="478"/>
          <ac:spMkLst>
            <pc:docMk/>
            <pc:sldMk cId="859242377" sldId="362"/>
            <ac:spMk id="4" creationId="{00000000-0000-0000-0000-000000000000}"/>
          </ac:spMkLst>
        </pc:spChg>
        <pc:spChg chg="add mod">
          <ac:chgData name="William Grey" userId="37b73424-c081-4fc2-b1af-363f4f3fd4f3" providerId="ADAL" clId="{00DA8972-BB39-47F1-A7D4-46E56C2A05A5}" dt="2022-10-07T12:27:36.170" v="2124"/>
          <ac:spMkLst>
            <pc:docMk/>
            <pc:sldMk cId="859242377" sldId="362"/>
            <ac:spMk id="6" creationId="{212F25C4-80EC-4DAA-8828-1021F61A3E1E}"/>
          </ac:spMkLst>
        </pc:spChg>
        <pc:inkChg chg="add del mod">
          <ac:chgData name="William Grey" userId="37b73424-c081-4fc2-b1af-363f4f3fd4f3" providerId="ADAL" clId="{00DA8972-BB39-47F1-A7D4-46E56C2A05A5}" dt="2022-09-17T19:46:30.051" v="1046" actId="478"/>
          <ac:inkMkLst>
            <pc:docMk/>
            <pc:sldMk cId="859242377" sldId="362"/>
            <ac:inkMk id="7" creationId="{48FC4EDE-7D0A-4AA2-B90F-0DC4D1447F11}"/>
          </ac:inkMkLst>
        </pc:inkChg>
      </pc:sldChg>
      <pc:sldChg chg="modSp add mod">
        <pc:chgData name="William Grey" userId="37b73424-c081-4fc2-b1af-363f4f3fd4f3" providerId="ADAL" clId="{00DA8972-BB39-47F1-A7D4-46E56C2A05A5}" dt="2022-09-29T21:24:48.641" v="1126" actId="20577"/>
        <pc:sldMkLst>
          <pc:docMk/>
          <pc:sldMk cId="3160689134" sldId="363"/>
        </pc:sldMkLst>
        <pc:spChg chg="mod">
          <ac:chgData name="William Grey" userId="37b73424-c081-4fc2-b1af-363f4f3fd4f3" providerId="ADAL" clId="{00DA8972-BB39-47F1-A7D4-46E56C2A05A5}" dt="2022-09-29T21:24:48.641" v="1126" actId="20577"/>
          <ac:spMkLst>
            <pc:docMk/>
            <pc:sldMk cId="3160689134" sldId="363"/>
            <ac:spMk id="2" creationId="{77E0B8DD-CFBE-41FD-99E2-C391B06AC40D}"/>
          </ac:spMkLst>
        </pc:spChg>
        <pc:spChg chg="mod">
          <ac:chgData name="William Grey" userId="37b73424-c081-4fc2-b1af-363f4f3fd4f3" providerId="ADAL" clId="{00DA8972-BB39-47F1-A7D4-46E56C2A05A5}" dt="2022-09-29T21:24:05.902" v="1086" actId="1076"/>
          <ac:spMkLst>
            <pc:docMk/>
            <pc:sldMk cId="3160689134" sldId="363"/>
            <ac:spMk id="3" creationId="{EA107143-F217-4A40-861A-301A8808B9D8}"/>
          </ac:spMkLst>
        </pc:spChg>
      </pc:sldChg>
      <pc:sldChg chg="modSp add mod">
        <pc:chgData name="William Grey" userId="37b73424-c081-4fc2-b1af-363f4f3fd4f3" providerId="ADAL" clId="{00DA8972-BB39-47F1-A7D4-46E56C2A05A5}" dt="2022-09-29T21:54:45.493" v="1212" actId="255"/>
        <pc:sldMkLst>
          <pc:docMk/>
          <pc:sldMk cId="893322504" sldId="369"/>
        </pc:sldMkLst>
        <pc:spChg chg="mod">
          <ac:chgData name="William Grey" userId="37b73424-c081-4fc2-b1af-363f4f3fd4f3" providerId="ADAL" clId="{00DA8972-BB39-47F1-A7D4-46E56C2A05A5}" dt="2022-09-29T21:54:45.493" v="1212" actId="255"/>
          <ac:spMkLst>
            <pc:docMk/>
            <pc:sldMk cId="893322504" sldId="369"/>
            <ac:spMk id="2" creationId="{0F688922-FFBD-429A-9AB6-AE2DBBFE19CE}"/>
          </ac:spMkLst>
        </pc:spChg>
      </pc:sldChg>
      <pc:sldChg chg="addSp delSp modSp add del mod">
        <pc:chgData name="William Grey" userId="37b73424-c081-4fc2-b1af-363f4f3fd4f3" providerId="ADAL" clId="{00DA8972-BB39-47F1-A7D4-46E56C2A05A5}" dt="2022-09-29T21:54:16.718" v="1181" actId="47"/>
        <pc:sldMkLst>
          <pc:docMk/>
          <pc:sldMk cId="3280281640" sldId="369"/>
        </pc:sldMkLst>
        <pc:spChg chg="mod">
          <ac:chgData name="William Grey" userId="37b73424-c081-4fc2-b1af-363f4f3fd4f3" providerId="ADAL" clId="{00DA8972-BB39-47F1-A7D4-46E56C2A05A5}" dt="2022-09-29T21:25:52.124" v="1137" actId="20577"/>
          <ac:spMkLst>
            <pc:docMk/>
            <pc:sldMk cId="3280281640" sldId="369"/>
            <ac:spMk id="2" creationId="{0F688922-FFBD-429A-9AB6-AE2DBBFE19CE}"/>
          </ac:spMkLst>
        </pc:spChg>
        <pc:spChg chg="mod">
          <ac:chgData name="William Grey" userId="37b73424-c081-4fc2-b1af-363f4f3fd4f3" providerId="ADAL" clId="{00DA8972-BB39-47F1-A7D4-46E56C2A05A5}" dt="2022-09-29T21:36:37.777" v="1180" actId="20577"/>
          <ac:spMkLst>
            <pc:docMk/>
            <pc:sldMk cId="3280281640" sldId="369"/>
            <ac:spMk id="3" creationId="{AD7FF7FA-E2CF-4016-910D-8359E4153657}"/>
          </ac:spMkLst>
        </pc:spChg>
        <pc:picChg chg="add mod">
          <ac:chgData name="William Grey" userId="37b73424-c081-4fc2-b1af-363f4f3fd4f3" providerId="ADAL" clId="{00DA8972-BB39-47F1-A7D4-46E56C2A05A5}" dt="2022-09-29T21:33:21.359" v="1150" actId="1076"/>
          <ac:picMkLst>
            <pc:docMk/>
            <pc:sldMk cId="3280281640" sldId="369"/>
            <ac:picMk id="5" creationId="{25108443-9A51-4AF1-879F-361805FB7134}"/>
          </ac:picMkLst>
        </pc:picChg>
        <pc:picChg chg="del">
          <ac:chgData name="William Grey" userId="37b73424-c081-4fc2-b1af-363f4f3fd4f3" providerId="ADAL" clId="{00DA8972-BB39-47F1-A7D4-46E56C2A05A5}" dt="2022-09-29T21:26:13.117" v="1145" actId="478"/>
          <ac:picMkLst>
            <pc:docMk/>
            <pc:sldMk cId="3280281640" sldId="369"/>
            <ac:picMk id="7" creationId="{A1906F8D-E098-4C80-8591-DEEA098B8B99}"/>
          </ac:picMkLst>
        </pc:picChg>
      </pc:sldChg>
      <pc:sldChg chg="addSp modSp del mod">
        <pc:chgData name="William Grey" userId="37b73424-c081-4fc2-b1af-363f4f3fd4f3" providerId="ADAL" clId="{00DA8972-BB39-47F1-A7D4-46E56C2A05A5}" dt="2022-10-07T11:47:09.795" v="1214" actId="47"/>
        <pc:sldMkLst>
          <pc:docMk/>
          <pc:sldMk cId="2648023305" sldId="372"/>
        </pc:sldMkLst>
        <pc:graphicFrameChg chg="add modGraphic">
          <ac:chgData name="William Grey" userId="37b73424-c081-4fc2-b1af-363f4f3fd4f3" providerId="ADAL" clId="{00DA8972-BB39-47F1-A7D4-46E56C2A05A5}" dt="2022-10-07T11:47:04.423" v="1213" actId="27309"/>
          <ac:graphicFrameMkLst>
            <pc:docMk/>
            <pc:sldMk cId="2648023305" sldId="372"/>
            <ac:graphicFrameMk id="5" creationId="{96FF96C3-5700-41E8-B5D2-FF27D7875B6B}"/>
          </ac:graphicFrameMkLst>
        </pc:graphicFrameChg>
      </pc:sldChg>
      <pc:sldChg chg="modSp mod modAnim">
        <pc:chgData name="William Grey" userId="37b73424-c081-4fc2-b1af-363f4f3fd4f3" providerId="ADAL" clId="{00DA8972-BB39-47F1-A7D4-46E56C2A05A5}" dt="2022-10-07T12:06:18.928" v="1444"/>
        <pc:sldMkLst>
          <pc:docMk/>
          <pc:sldMk cId="322366998" sldId="373"/>
        </pc:sldMkLst>
        <pc:spChg chg="mod">
          <ac:chgData name="William Grey" userId="37b73424-c081-4fc2-b1af-363f4f3fd4f3" providerId="ADAL" clId="{00DA8972-BB39-47F1-A7D4-46E56C2A05A5}" dt="2022-10-07T11:53:54.413" v="1300" actId="20577"/>
          <ac:spMkLst>
            <pc:docMk/>
            <pc:sldMk cId="322366998" sldId="373"/>
            <ac:spMk id="2" creationId="{36F75CC3-C040-1AAF-881C-39A69430DC6F}"/>
          </ac:spMkLst>
        </pc:spChg>
        <pc:spChg chg="mod">
          <ac:chgData name="William Grey" userId="37b73424-c081-4fc2-b1af-363f4f3fd4f3" providerId="ADAL" clId="{00DA8972-BB39-47F1-A7D4-46E56C2A05A5}" dt="2022-10-07T12:05:05.658" v="1439" actId="20577"/>
          <ac:spMkLst>
            <pc:docMk/>
            <pc:sldMk cId="322366998" sldId="373"/>
            <ac:spMk id="3" creationId="{51CE57E0-202A-6566-7264-31516CD593B7}"/>
          </ac:spMkLst>
        </pc:spChg>
      </pc:sldChg>
      <pc:sldChg chg="modSp mod ord">
        <pc:chgData name="William Grey" userId="37b73424-c081-4fc2-b1af-363f4f3fd4f3" providerId="ADAL" clId="{00DA8972-BB39-47F1-A7D4-46E56C2A05A5}" dt="2022-10-07T12:15:37.648" v="1893" actId="1076"/>
        <pc:sldMkLst>
          <pc:docMk/>
          <pc:sldMk cId="906116378" sldId="375"/>
        </pc:sldMkLst>
        <pc:spChg chg="mod">
          <ac:chgData name="William Grey" userId="37b73424-c081-4fc2-b1af-363f4f3fd4f3" providerId="ADAL" clId="{00DA8972-BB39-47F1-A7D4-46E56C2A05A5}" dt="2022-10-07T12:15:37.648" v="1893" actId="1076"/>
          <ac:spMkLst>
            <pc:docMk/>
            <pc:sldMk cId="906116378" sldId="375"/>
            <ac:spMk id="6" creationId="{3EAF6B5D-F2CF-94C1-80C0-FBBC5F0C5652}"/>
          </ac:spMkLst>
        </pc:spChg>
      </pc:sldChg>
      <pc:sldChg chg="modSp add mod">
        <pc:chgData name="William Grey" userId="37b73424-c081-4fc2-b1af-363f4f3fd4f3" providerId="ADAL" clId="{00DA8972-BB39-47F1-A7D4-46E56C2A05A5}" dt="2022-10-07T12:14:41.473" v="1884" actId="20577"/>
        <pc:sldMkLst>
          <pc:docMk/>
          <pc:sldMk cId="2410200034" sldId="376"/>
        </pc:sldMkLst>
        <pc:spChg chg="mod">
          <ac:chgData name="William Grey" userId="37b73424-c081-4fc2-b1af-363f4f3fd4f3" providerId="ADAL" clId="{00DA8972-BB39-47F1-A7D4-46E56C2A05A5}" dt="2022-10-07T12:10:59.315" v="1522" actId="20577"/>
          <ac:spMkLst>
            <pc:docMk/>
            <pc:sldMk cId="2410200034" sldId="376"/>
            <ac:spMk id="2" creationId="{00000000-0000-0000-0000-000000000000}"/>
          </ac:spMkLst>
        </pc:spChg>
        <pc:spChg chg="mod">
          <ac:chgData name="William Grey" userId="37b73424-c081-4fc2-b1af-363f4f3fd4f3" providerId="ADAL" clId="{00DA8972-BB39-47F1-A7D4-46E56C2A05A5}" dt="2022-10-07T12:14:41.473" v="1884" actId="20577"/>
          <ac:spMkLst>
            <pc:docMk/>
            <pc:sldMk cId="2410200034" sldId="376"/>
            <ac:spMk id="3" creationId="{00000000-0000-0000-0000-000000000000}"/>
          </ac:spMkLst>
        </pc:spChg>
      </pc:sldChg>
      <pc:sldChg chg="modSp add mod ord">
        <pc:chgData name="William Grey" userId="37b73424-c081-4fc2-b1af-363f4f3fd4f3" providerId="ADAL" clId="{00DA8972-BB39-47F1-A7D4-46E56C2A05A5}" dt="2022-10-07T12:15:52.357" v="1895"/>
        <pc:sldMkLst>
          <pc:docMk/>
          <pc:sldMk cId="3458194083" sldId="377"/>
        </pc:sldMkLst>
        <pc:spChg chg="mod">
          <ac:chgData name="William Grey" userId="37b73424-c081-4fc2-b1af-363f4f3fd4f3" providerId="ADAL" clId="{00DA8972-BB39-47F1-A7D4-46E56C2A05A5}" dt="2022-10-07T12:15:26.638" v="1891" actId="12"/>
          <ac:spMkLst>
            <pc:docMk/>
            <pc:sldMk cId="3458194083" sldId="377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00DA8972-BB39-47F1-A7D4-46E56C2A05A5}" dt="2022-10-07T12:20:23.528" v="2005" actId="20577"/>
        <pc:sldMkLst>
          <pc:docMk/>
          <pc:sldMk cId="663895479" sldId="378"/>
        </pc:sldMkLst>
        <pc:spChg chg="mod">
          <ac:chgData name="William Grey" userId="37b73424-c081-4fc2-b1af-363f4f3fd4f3" providerId="ADAL" clId="{00DA8972-BB39-47F1-A7D4-46E56C2A05A5}" dt="2022-10-07T12:20:23.528" v="2005" actId="20577"/>
          <ac:spMkLst>
            <pc:docMk/>
            <pc:sldMk cId="663895479" sldId="378"/>
            <ac:spMk id="3" creationId="{00000000-0000-0000-0000-000000000000}"/>
          </ac:spMkLst>
        </pc:spChg>
      </pc:sldChg>
      <pc:sldChg chg="modSp add mod modAnim">
        <pc:chgData name="William Grey" userId="37b73424-c081-4fc2-b1af-363f4f3fd4f3" providerId="ADAL" clId="{00DA8972-BB39-47F1-A7D4-46E56C2A05A5}" dt="2022-10-07T12:23:50.018" v="2068"/>
        <pc:sldMkLst>
          <pc:docMk/>
          <pc:sldMk cId="2024439371" sldId="379"/>
        </pc:sldMkLst>
        <pc:spChg chg="mod">
          <ac:chgData name="William Grey" userId="37b73424-c081-4fc2-b1af-363f4f3fd4f3" providerId="ADAL" clId="{00DA8972-BB39-47F1-A7D4-46E56C2A05A5}" dt="2022-10-07T12:23:33.366" v="2064" actId="113"/>
          <ac:spMkLst>
            <pc:docMk/>
            <pc:sldMk cId="2024439371" sldId="379"/>
            <ac:spMk id="3" creationId="{00000000-0000-0000-0000-000000000000}"/>
          </ac:spMkLst>
        </pc:spChg>
      </pc:sldChg>
      <pc:sldChg chg="add del">
        <pc:chgData name="William Grey" userId="37b73424-c081-4fc2-b1af-363f4f3fd4f3" providerId="ADAL" clId="{00DA8972-BB39-47F1-A7D4-46E56C2A05A5}" dt="2022-10-07T12:22:38.800" v="2025"/>
        <pc:sldMkLst>
          <pc:docMk/>
          <pc:sldMk cId="2907712383" sldId="380"/>
        </pc:sldMkLst>
      </pc:sldChg>
      <pc:sldChg chg="add del">
        <pc:chgData name="William Grey" userId="37b73424-c081-4fc2-b1af-363f4f3fd4f3" providerId="ADAL" clId="{00DA8972-BB39-47F1-A7D4-46E56C2A05A5}" dt="2022-10-07T12:22:32.408" v="2023"/>
        <pc:sldMkLst>
          <pc:docMk/>
          <pc:sldMk cId="3766014633" sldId="380"/>
        </pc:sldMkLst>
      </pc:sldChg>
    </pc:docChg>
  </pc:docChgLst>
  <pc:docChgLst>
    <pc:chgData name="William Grey" userId="37b73424-c081-4fc2-b1af-363f4f3fd4f3" providerId="ADAL" clId="{253CA29F-49DC-43A2-89F3-73BFC8BFA662}"/>
    <pc:docChg chg="custSel addSld modSld">
      <pc:chgData name="William Grey" userId="37b73424-c081-4fc2-b1af-363f4f3fd4f3" providerId="ADAL" clId="{253CA29F-49DC-43A2-89F3-73BFC8BFA662}" dt="2019-11-15T09:07:28.263" v="381" actId="20577"/>
      <pc:docMkLst>
        <pc:docMk/>
      </pc:docMkLst>
      <pc:sldChg chg="modSp">
        <pc:chgData name="William Grey" userId="37b73424-c081-4fc2-b1af-363f4f3fd4f3" providerId="ADAL" clId="{253CA29F-49DC-43A2-89F3-73BFC8BFA662}" dt="2019-11-14T11:15:52.332" v="279" actId="20577"/>
        <pc:sldMkLst>
          <pc:docMk/>
          <pc:sldMk cId="3832238134" sldId="342"/>
        </pc:sldMkLst>
        <pc:spChg chg="mod">
          <ac:chgData name="William Grey" userId="37b73424-c081-4fc2-b1af-363f4f3fd4f3" providerId="ADAL" clId="{253CA29F-49DC-43A2-89F3-73BFC8BFA662}" dt="2019-11-14T11:15:52.332" v="279" actId="20577"/>
          <ac:spMkLst>
            <pc:docMk/>
            <pc:sldMk cId="3832238134" sldId="342"/>
            <ac:spMk id="3" creationId="{00000000-0000-0000-0000-000000000000}"/>
          </ac:spMkLst>
        </pc:spChg>
      </pc:sldChg>
      <pc:sldChg chg="addSp modSp">
        <pc:chgData name="William Grey" userId="37b73424-c081-4fc2-b1af-363f4f3fd4f3" providerId="ADAL" clId="{253CA29F-49DC-43A2-89F3-73BFC8BFA662}" dt="2019-11-14T10:59:07.818" v="69" actId="20577"/>
        <pc:sldMkLst>
          <pc:docMk/>
          <pc:sldMk cId="2312296892" sldId="347"/>
        </pc:sldMkLst>
        <pc:spChg chg="add mod">
          <ac:chgData name="William Grey" userId="37b73424-c081-4fc2-b1af-363f4f3fd4f3" providerId="ADAL" clId="{253CA29F-49DC-43A2-89F3-73BFC8BFA662}" dt="2019-11-14T10:59:07.818" v="69" actId="20577"/>
          <ac:spMkLst>
            <pc:docMk/>
            <pc:sldMk cId="2312296892" sldId="347"/>
            <ac:spMk id="4" creationId="{C44ADA80-DE9E-4130-B44D-754787C8C03F}"/>
          </ac:spMkLst>
        </pc:spChg>
      </pc:sldChg>
      <pc:sldChg chg="modSp add">
        <pc:chgData name="William Grey" userId="37b73424-c081-4fc2-b1af-363f4f3fd4f3" providerId="ADAL" clId="{253CA29F-49DC-43A2-89F3-73BFC8BFA662}" dt="2019-11-15T09:07:28.263" v="381" actId="20577"/>
        <pc:sldMkLst>
          <pc:docMk/>
          <pc:sldMk cId="352566315" sldId="348"/>
        </pc:sldMkLst>
        <pc:spChg chg="mod">
          <ac:chgData name="William Grey" userId="37b73424-c081-4fc2-b1af-363f4f3fd4f3" providerId="ADAL" clId="{253CA29F-49DC-43A2-89F3-73BFC8BFA662}" dt="2019-11-15T08:52:38.458" v="296" actId="20577"/>
          <ac:spMkLst>
            <pc:docMk/>
            <pc:sldMk cId="352566315" sldId="348"/>
            <ac:spMk id="2" creationId="{00000000-0000-0000-0000-000000000000}"/>
          </ac:spMkLst>
        </pc:spChg>
        <pc:spChg chg="mod">
          <ac:chgData name="William Grey" userId="37b73424-c081-4fc2-b1af-363f4f3fd4f3" providerId="ADAL" clId="{253CA29F-49DC-43A2-89F3-73BFC8BFA662}" dt="2019-11-15T09:07:28.263" v="381" actId="20577"/>
          <ac:spMkLst>
            <pc:docMk/>
            <pc:sldMk cId="352566315" sldId="348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6A2B9890-18F5-4D35-AB2B-11C35FB86BDA}"/>
    <pc:docChg chg="undo custSel addSld delSld modSld sldOrd">
      <pc:chgData name="William Grey" userId="37b73424-c081-4fc2-b1af-363f4f3fd4f3" providerId="ADAL" clId="{6A2B9890-18F5-4D35-AB2B-11C35FB86BDA}" dt="2022-10-13T08:06:12.475" v="318" actId="20577"/>
      <pc:docMkLst>
        <pc:docMk/>
      </pc:docMkLst>
      <pc:sldChg chg="modSp mod">
        <pc:chgData name="William Grey" userId="37b73424-c081-4fc2-b1af-363f4f3fd4f3" providerId="ADAL" clId="{6A2B9890-18F5-4D35-AB2B-11C35FB86BDA}" dt="2022-10-06T15:16:18.874" v="302" actId="14100"/>
        <pc:sldMkLst>
          <pc:docMk/>
          <pc:sldMk cId="2677695033" sldId="334"/>
        </pc:sldMkLst>
        <pc:spChg chg="mod">
          <ac:chgData name="William Grey" userId="37b73424-c081-4fc2-b1af-363f4f3fd4f3" providerId="ADAL" clId="{6A2B9890-18F5-4D35-AB2B-11C35FB86BDA}" dt="2022-10-06T15:16:18.874" v="302" actId="14100"/>
          <ac:spMkLst>
            <pc:docMk/>
            <pc:sldMk cId="2677695033" sldId="334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6A2B9890-18F5-4D35-AB2B-11C35FB86BDA}" dt="2022-10-06T15:16:50.883" v="305"/>
        <pc:sldMkLst>
          <pc:docMk/>
          <pc:sldMk cId="263319907" sldId="335"/>
        </pc:sldMkLst>
        <pc:spChg chg="mod">
          <ac:chgData name="William Grey" userId="37b73424-c081-4fc2-b1af-363f4f3fd4f3" providerId="ADAL" clId="{6A2B9890-18F5-4D35-AB2B-11C35FB86BDA}" dt="2022-10-06T15:16:50.883" v="305"/>
          <ac:spMkLst>
            <pc:docMk/>
            <pc:sldMk cId="263319907" sldId="33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6A2B9890-18F5-4D35-AB2B-11C35FB86BDA}" dt="2022-10-05T10:27:37.065" v="1" actId="20577"/>
        <pc:sldMkLst>
          <pc:docMk/>
          <pc:sldMk cId="4232782891" sldId="336"/>
        </pc:sldMkLst>
        <pc:spChg chg="mod">
          <ac:chgData name="William Grey" userId="37b73424-c081-4fc2-b1af-363f4f3fd4f3" providerId="ADAL" clId="{6A2B9890-18F5-4D35-AB2B-11C35FB86BDA}" dt="2022-10-05T10:27:37.065" v="1" actId="20577"/>
          <ac:spMkLst>
            <pc:docMk/>
            <pc:sldMk cId="4232782891" sldId="336"/>
            <ac:spMk id="3" creationId="{00000000-0000-0000-0000-000000000000}"/>
          </ac:spMkLst>
        </pc:spChg>
      </pc:sldChg>
      <pc:sldChg chg="ord">
        <pc:chgData name="William Grey" userId="37b73424-c081-4fc2-b1af-363f4f3fd4f3" providerId="ADAL" clId="{6A2B9890-18F5-4D35-AB2B-11C35FB86BDA}" dt="2022-10-05T13:38:38.331" v="137"/>
        <pc:sldMkLst>
          <pc:docMk/>
          <pc:sldMk cId="1251148837" sldId="337"/>
        </pc:sldMkLst>
      </pc:sldChg>
      <pc:sldChg chg="modSp mod">
        <pc:chgData name="William Grey" userId="37b73424-c081-4fc2-b1af-363f4f3fd4f3" providerId="ADAL" clId="{6A2B9890-18F5-4D35-AB2B-11C35FB86BDA}" dt="2022-10-06T15:15:21.783" v="293"/>
        <pc:sldMkLst>
          <pc:docMk/>
          <pc:sldMk cId="259762206" sldId="340"/>
        </pc:sldMkLst>
        <pc:spChg chg="mod">
          <ac:chgData name="William Grey" userId="37b73424-c081-4fc2-b1af-363f4f3fd4f3" providerId="ADAL" clId="{6A2B9890-18F5-4D35-AB2B-11C35FB86BDA}" dt="2022-10-06T15:15:21.783" v="293"/>
          <ac:spMkLst>
            <pc:docMk/>
            <pc:sldMk cId="259762206" sldId="340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6A2B9890-18F5-4D35-AB2B-11C35FB86BDA}" dt="2022-10-05T10:56:08.891" v="122" actId="47"/>
        <pc:sldMkLst>
          <pc:docMk/>
          <pc:sldMk cId="3832238134" sldId="342"/>
        </pc:sldMkLst>
      </pc:sldChg>
      <pc:sldChg chg="modSp mod">
        <pc:chgData name="William Grey" userId="37b73424-c081-4fc2-b1af-363f4f3fd4f3" providerId="ADAL" clId="{6A2B9890-18F5-4D35-AB2B-11C35FB86BDA}" dt="2022-10-05T10:56:59.590" v="134" actId="2711"/>
        <pc:sldMkLst>
          <pc:docMk/>
          <pc:sldMk cId="1266158613" sldId="343"/>
        </pc:sldMkLst>
        <pc:spChg chg="mod">
          <ac:chgData name="William Grey" userId="37b73424-c081-4fc2-b1af-363f4f3fd4f3" providerId="ADAL" clId="{6A2B9890-18F5-4D35-AB2B-11C35FB86BDA}" dt="2022-10-05T10:56:59.590" v="134" actId="2711"/>
          <ac:spMkLst>
            <pc:docMk/>
            <pc:sldMk cId="1266158613" sldId="343"/>
            <ac:spMk id="3" creationId="{00000000-0000-0000-0000-000000000000}"/>
          </ac:spMkLst>
        </pc:spChg>
      </pc:sldChg>
      <pc:sldChg chg="addSp delSp modSp mod">
        <pc:chgData name="William Grey" userId="37b73424-c081-4fc2-b1af-363f4f3fd4f3" providerId="ADAL" clId="{6A2B9890-18F5-4D35-AB2B-11C35FB86BDA}" dt="2022-10-06T15:13:57.668" v="287" actId="20577"/>
        <pc:sldMkLst>
          <pc:docMk/>
          <pc:sldMk cId="2312296892" sldId="347"/>
        </pc:sldMkLst>
        <pc:spChg chg="mod">
          <ac:chgData name="William Grey" userId="37b73424-c081-4fc2-b1af-363f4f3fd4f3" providerId="ADAL" clId="{6A2B9890-18F5-4D35-AB2B-11C35FB86BDA}" dt="2022-10-06T15:13:57.668" v="287" actId="20577"/>
          <ac:spMkLst>
            <pc:docMk/>
            <pc:sldMk cId="2312296892" sldId="347"/>
            <ac:spMk id="3" creationId="{00000000-0000-0000-0000-000000000000}"/>
          </ac:spMkLst>
        </pc:spChg>
        <pc:spChg chg="del">
          <ac:chgData name="William Grey" userId="37b73424-c081-4fc2-b1af-363f4f3fd4f3" providerId="ADAL" clId="{6A2B9890-18F5-4D35-AB2B-11C35FB86BDA}" dt="2022-10-05T14:00:21.353" v="156" actId="478"/>
          <ac:spMkLst>
            <pc:docMk/>
            <pc:sldMk cId="2312296892" sldId="347"/>
            <ac:spMk id="10" creationId="{4A543BF9-8BF5-4711-8BB2-E1E41246B9EC}"/>
          </ac:spMkLst>
        </pc:spChg>
        <pc:spChg chg="del">
          <ac:chgData name="William Grey" userId="37b73424-c081-4fc2-b1af-363f4f3fd4f3" providerId="ADAL" clId="{6A2B9890-18F5-4D35-AB2B-11C35FB86BDA}" dt="2022-10-05T14:00:21.353" v="156" actId="478"/>
          <ac:spMkLst>
            <pc:docMk/>
            <pc:sldMk cId="2312296892" sldId="347"/>
            <ac:spMk id="11" creationId="{00000000-0000-0000-0000-000000000000}"/>
          </ac:spMkLst>
        </pc:spChg>
        <pc:spChg chg="add del">
          <ac:chgData name="William Grey" userId="37b73424-c081-4fc2-b1af-363f4f3fd4f3" providerId="ADAL" clId="{6A2B9890-18F5-4D35-AB2B-11C35FB86BDA}" dt="2022-10-05T14:00:27.123" v="158" actId="22"/>
          <ac:spMkLst>
            <pc:docMk/>
            <pc:sldMk cId="2312296892" sldId="347"/>
            <ac:spMk id="12" creationId="{B975CFBE-4560-4185-8A36-0EE70B04D0DF}"/>
          </ac:spMkLst>
        </pc:spChg>
        <pc:spChg chg="del">
          <ac:chgData name="William Grey" userId="37b73424-c081-4fc2-b1af-363f4f3fd4f3" providerId="ADAL" clId="{6A2B9890-18F5-4D35-AB2B-11C35FB86BDA}" dt="2022-10-05T14:00:21.353" v="156" actId="478"/>
          <ac:spMkLst>
            <pc:docMk/>
            <pc:sldMk cId="2312296892" sldId="347"/>
            <ac:spMk id="13" creationId="{00000000-0000-0000-0000-000000000000}"/>
          </ac:spMkLst>
        </pc:spChg>
        <pc:picChg chg="add mod">
          <ac:chgData name="William Grey" userId="37b73424-c081-4fc2-b1af-363f4f3fd4f3" providerId="ADAL" clId="{6A2B9890-18F5-4D35-AB2B-11C35FB86BDA}" dt="2022-10-05T14:01:00.944" v="162" actId="1076"/>
          <ac:picMkLst>
            <pc:docMk/>
            <pc:sldMk cId="2312296892" sldId="347"/>
            <ac:picMk id="8" creationId="{101797AB-6D72-4B89-81F5-2F37598A2801}"/>
          </ac:picMkLst>
        </pc:picChg>
        <pc:cxnChg chg="del">
          <ac:chgData name="William Grey" userId="37b73424-c081-4fc2-b1af-363f4f3fd4f3" providerId="ADAL" clId="{6A2B9890-18F5-4D35-AB2B-11C35FB86BDA}" dt="2022-10-05T14:00:21.353" v="156" actId="478"/>
          <ac:cxnSpMkLst>
            <pc:docMk/>
            <pc:sldMk cId="2312296892" sldId="347"/>
            <ac:cxnSpMk id="5" creationId="{00000000-0000-0000-0000-000000000000}"/>
          </ac:cxnSpMkLst>
        </pc:cxnChg>
        <pc:cxnChg chg="del">
          <ac:chgData name="William Grey" userId="37b73424-c081-4fc2-b1af-363f4f3fd4f3" providerId="ADAL" clId="{6A2B9890-18F5-4D35-AB2B-11C35FB86BDA}" dt="2022-10-05T14:00:21.353" v="156" actId="478"/>
          <ac:cxnSpMkLst>
            <pc:docMk/>
            <pc:sldMk cId="2312296892" sldId="347"/>
            <ac:cxnSpMk id="6" creationId="{00000000-0000-0000-0000-000000000000}"/>
          </ac:cxnSpMkLst>
        </pc:cxnChg>
        <pc:cxnChg chg="del">
          <ac:chgData name="William Grey" userId="37b73424-c081-4fc2-b1af-363f4f3fd4f3" providerId="ADAL" clId="{6A2B9890-18F5-4D35-AB2B-11C35FB86BDA}" dt="2022-10-05T14:00:21.353" v="156" actId="478"/>
          <ac:cxnSpMkLst>
            <pc:docMk/>
            <pc:sldMk cId="2312296892" sldId="347"/>
            <ac:cxnSpMk id="9" creationId="{00000000-0000-0000-0000-000000000000}"/>
          </ac:cxnSpMkLst>
        </pc:cxnChg>
      </pc:sldChg>
      <pc:sldChg chg="addSp delSp modSp mod">
        <pc:chgData name="William Grey" userId="37b73424-c081-4fc2-b1af-363f4f3fd4f3" providerId="ADAL" clId="{6A2B9890-18F5-4D35-AB2B-11C35FB86BDA}" dt="2022-10-05T14:06:44.456" v="172" actId="1076"/>
        <pc:sldMkLst>
          <pc:docMk/>
          <pc:sldMk cId="3068080404" sldId="350"/>
        </pc:sldMkLst>
        <pc:spChg chg="mod">
          <ac:chgData name="William Grey" userId="37b73424-c081-4fc2-b1af-363f4f3fd4f3" providerId="ADAL" clId="{6A2B9890-18F5-4D35-AB2B-11C35FB86BDA}" dt="2022-10-05T14:05:22.115" v="168" actId="20577"/>
          <ac:spMkLst>
            <pc:docMk/>
            <pc:sldMk cId="3068080404" sldId="350"/>
            <ac:spMk id="8" creationId="{E8FC1028-EE45-4B5E-B7FF-A2B3F1AE793E}"/>
          </ac:spMkLst>
        </pc:spChg>
        <pc:spChg chg="del">
          <ac:chgData name="William Grey" userId="37b73424-c081-4fc2-b1af-363f4f3fd4f3" providerId="ADAL" clId="{6A2B9890-18F5-4D35-AB2B-11C35FB86BDA}" dt="2022-10-05T14:06:39.905" v="170" actId="478"/>
          <ac:spMkLst>
            <pc:docMk/>
            <pc:sldMk cId="3068080404" sldId="350"/>
            <ac:spMk id="11" creationId="{00000000-0000-0000-0000-000000000000}"/>
          </ac:spMkLst>
        </pc:spChg>
        <pc:spChg chg="del">
          <ac:chgData name="William Grey" userId="37b73424-c081-4fc2-b1af-363f4f3fd4f3" providerId="ADAL" clId="{6A2B9890-18F5-4D35-AB2B-11C35FB86BDA}" dt="2022-10-05T14:06:37.450" v="169" actId="478"/>
          <ac:spMkLst>
            <pc:docMk/>
            <pc:sldMk cId="3068080404" sldId="350"/>
            <ac:spMk id="13" creationId="{00000000-0000-0000-0000-000000000000}"/>
          </ac:spMkLst>
        </pc:spChg>
        <pc:spChg chg="del">
          <ac:chgData name="William Grey" userId="37b73424-c081-4fc2-b1af-363f4f3fd4f3" providerId="ADAL" clId="{6A2B9890-18F5-4D35-AB2B-11C35FB86BDA}" dt="2022-10-05T14:06:37.450" v="169" actId="478"/>
          <ac:spMkLst>
            <pc:docMk/>
            <pc:sldMk cId="3068080404" sldId="350"/>
            <ac:spMk id="14" creationId="{50962268-F596-416C-98BE-78AD99D8098F}"/>
          </ac:spMkLst>
        </pc:spChg>
        <pc:picChg chg="add mod">
          <ac:chgData name="William Grey" userId="37b73424-c081-4fc2-b1af-363f4f3fd4f3" providerId="ADAL" clId="{6A2B9890-18F5-4D35-AB2B-11C35FB86BDA}" dt="2022-10-05T14:06:44.456" v="172" actId="1076"/>
          <ac:picMkLst>
            <pc:docMk/>
            <pc:sldMk cId="3068080404" sldId="350"/>
            <ac:picMk id="4" creationId="{0759105E-FA40-4F08-BC56-8F16E50E609E}"/>
          </ac:picMkLst>
        </pc:picChg>
        <pc:cxnChg chg="del">
          <ac:chgData name="William Grey" userId="37b73424-c081-4fc2-b1af-363f4f3fd4f3" providerId="ADAL" clId="{6A2B9890-18F5-4D35-AB2B-11C35FB86BDA}" dt="2022-10-05T14:06:37.450" v="169" actId="478"/>
          <ac:cxnSpMkLst>
            <pc:docMk/>
            <pc:sldMk cId="3068080404" sldId="350"/>
            <ac:cxnSpMk id="5" creationId="{00000000-0000-0000-0000-000000000000}"/>
          </ac:cxnSpMkLst>
        </pc:cxnChg>
        <pc:cxnChg chg="del">
          <ac:chgData name="William Grey" userId="37b73424-c081-4fc2-b1af-363f4f3fd4f3" providerId="ADAL" clId="{6A2B9890-18F5-4D35-AB2B-11C35FB86BDA}" dt="2022-10-05T14:06:37.450" v="169" actId="478"/>
          <ac:cxnSpMkLst>
            <pc:docMk/>
            <pc:sldMk cId="3068080404" sldId="350"/>
            <ac:cxnSpMk id="6" creationId="{00000000-0000-0000-0000-000000000000}"/>
          </ac:cxnSpMkLst>
        </pc:cxnChg>
        <pc:cxnChg chg="del">
          <ac:chgData name="William Grey" userId="37b73424-c081-4fc2-b1af-363f4f3fd4f3" providerId="ADAL" clId="{6A2B9890-18F5-4D35-AB2B-11C35FB86BDA}" dt="2022-10-05T14:06:37.450" v="169" actId="478"/>
          <ac:cxnSpMkLst>
            <pc:docMk/>
            <pc:sldMk cId="3068080404" sldId="350"/>
            <ac:cxnSpMk id="9" creationId="{00000000-0000-0000-0000-000000000000}"/>
          </ac:cxnSpMkLst>
        </pc:cxnChg>
        <pc:cxnChg chg="del">
          <ac:chgData name="William Grey" userId="37b73424-c081-4fc2-b1af-363f4f3fd4f3" providerId="ADAL" clId="{6A2B9890-18F5-4D35-AB2B-11C35FB86BDA}" dt="2022-10-05T14:06:37.450" v="169" actId="478"/>
          <ac:cxnSpMkLst>
            <pc:docMk/>
            <pc:sldMk cId="3068080404" sldId="350"/>
            <ac:cxnSpMk id="12" creationId="{F12E5E5C-20D7-4318-BDA5-6F55C41FD58C}"/>
          </ac:cxnSpMkLst>
        </pc:cxnChg>
        <pc:cxnChg chg="del">
          <ac:chgData name="William Grey" userId="37b73424-c081-4fc2-b1af-363f4f3fd4f3" providerId="ADAL" clId="{6A2B9890-18F5-4D35-AB2B-11C35FB86BDA}" dt="2022-10-05T14:06:37.450" v="169" actId="478"/>
          <ac:cxnSpMkLst>
            <pc:docMk/>
            <pc:sldMk cId="3068080404" sldId="350"/>
            <ac:cxnSpMk id="15" creationId="{05581D7F-A514-4674-8888-A67A22ED086F}"/>
          </ac:cxnSpMkLst>
        </pc:cxnChg>
      </pc:sldChg>
      <pc:sldChg chg="modSp mod">
        <pc:chgData name="William Grey" userId="37b73424-c081-4fc2-b1af-363f4f3fd4f3" providerId="ADAL" clId="{6A2B9890-18F5-4D35-AB2B-11C35FB86BDA}" dt="2022-10-05T10:39:36.986" v="11" actId="207"/>
        <pc:sldMkLst>
          <pc:docMk/>
          <pc:sldMk cId="1048449689" sldId="352"/>
        </pc:sldMkLst>
        <pc:spChg chg="mod">
          <ac:chgData name="William Grey" userId="37b73424-c081-4fc2-b1af-363f4f3fd4f3" providerId="ADAL" clId="{6A2B9890-18F5-4D35-AB2B-11C35FB86BDA}" dt="2022-10-05T10:39:36.986" v="11" actId="207"/>
          <ac:spMkLst>
            <pc:docMk/>
            <pc:sldMk cId="1048449689" sldId="352"/>
            <ac:spMk id="3" creationId="{00000000-0000-0000-0000-000000000000}"/>
          </ac:spMkLst>
        </pc:spChg>
      </pc:sldChg>
      <pc:sldChg chg="addSp delSp modSp mod">
        <pc:chgData name="William Grey" userId="37b73424-c081-4fc2-b1af-363f4f3fd4f3" providerId="ADAL" clId="{6A2B9890-18F5-4D35-AB2B-11C35FB86BDA}" dt="2022-10-13T08:03:30.928" v="312" actId="20577"/>
        <pc:sldMkLst>
          <pc:docMk/>
          <pc:sldMk cId="4156130490" sldId="353"/>
        </pc:sldMkLst>
        <pc:spChg chg="mod">
          <ac:chgData name="William Grey" userId="37b73424-c081-4fc2-b1af-363f4f3fd4f3" providerId="ADAL" clId="{6A2B9890-18F5-4D35-AB2B-11C35FB86BDA}" dt="2022-10-13T08:03:30.928" v="312" actId="20577"/>
          <ac:spMkLst>
            <pc:docMk/>
            <pc:sldMk cId="4156130490" sldId="353"/>
            <ac:spMk id="3" creationId="{00000000-0000-0000-0000-000000000000}"/>
          </ac:spMkLst>
        </pc:spChg>
        <pc:spChg chg="del">
          <ac:chgData name="William Grey" userId="37b73424-c081-4fc2-b1af-363f4f3fd4f3" providerId="ADAL" clId="{6A2B9890-18F5-4D35-AB2B-11C35FB86BDA}" dt="2022-10-06T15:04:13.635" v="191" actId="478"/>
          <ac:spMkLst>
            <pc:docMk/>
            <pc:sldMk cId="4156130490" sldId="353"/>
            <ac:spMk id="6" creationId="{00000000-0000-0000-0000-000000000000}"/>
          </ac:spMkLst>
        </pc:spChg>
        <pc:spChg chg="del">
          <ac:chgData name="William Grey" userId="37b73424-c081-4fc2-b1af-363f4f3fd4f3" providerId="ADAL" clId="{6A2B9890-18F5-4D35-AB2B-11C35FB86BDA}" dt="2022-10-06T15:04:13.635" v="191" actId="478"/>
          <ac:spMkLst>
            <pc:docMk/>
            <pc:sldMk cId="4156130490" sldId="353"/>
            <ac:spMk id="7" creationId="{00000000-0000-0000-0000-000000000000}"/>
          </ac:spMkLst>
        </pc:spChg>
        <pc:spChg chg="del">
          <ac:chgData name="William Grey" userId="37b73424-c081-4fc2-b1af-363f4f3fd4f3" providerId="ADAL" clId="{6A2B9890-18F5-4D35-AB2B-11C35FB86BDA}" dt="2022-10-06T15:04:13.635" v="191" actId="478"/>
          <ac:spMkLst>
            <pc:docMk/>
            <pc:sldMk cId="4156130490" sldId="353"/>
            <ac:spMk id="8" creationId="{00000000-0000-0000-0000-000000000000}"/>
          </ac:spMkLst>
        </pc:spChg>
        <pc:spChg chg="del">
          <ac:chgData name="William Grey" userId="37b73424-c081-4fc2-b1af-363f4f3fd4f3" providerId="ADAL" clId="{6A2B9890-18F5-4D35-AB2B-11C35FB86BDA}" dt="2022-10-06T15:04:13.635" v="191" actId="478"/>
          <ac:spMkLst>
            <pc:docMk/>
            <pc:sldMk cId="4156130490" sldId="353"/>
            <ac:spMk id="10" creationId="{00000000-0000-0000-0000-000000000000}"/>
          </ac:spMkLst>
        </pc:spChg>
        <pc:spChg chg="del">
          <ac:chgData name="William Grey" userId="37b73424-c081-4fc2-b1af-363f4f3fd4f3" providerId="ADAL" clId="{6A2B9890-18F5-4D35-AB2B-11C35FB86BDA}" dt="2022-10-06T15:04:13.635" v="191" actId="478"/>
          <ac:spMkLst>
            <pc:docMk/>
            <pc:sldMk cId="4156130490" sldId="353"/>
            <ac:spMk id="11" creationId="{00000000-0000-0000-0000-000000000000}"/>
          </ac:spMkLst>
        </pc:spChg>
        <pc:spChg chg="del">
          <ac:chgData name="William Grey" userId="37b73424-c081-4fc2-b1af-363f4f3fd4f3" providerId="ADAL" clId="{6A2B9890-18F5-4D35-AB2B-11C35FB86BDA}" dt="2022-10-06T15:04:13.635" v="191" actId="478"/>
          <ac:spMkLst>
            <pc:docMk/>
            <pc:sldMk cId="4156130490" sldId="353"/>
            <ac:spMk id="12" creationId="{00000000-0000-0000-0000-000000000000}"/>
          </ac:spMkLst>
        </pc:spChg>
        <pc:picChg chg="add mod">
          <ac:chgData name="William Grey" userId="37b73424-c081-4fc2-b1af-363f4f3fd4f3" providerId="ADAL" clId="{6A2B9890-18F5-4D35-AB2B-11C35FB86BDA}" dt="2022-10-06T15:04:18.691" v="194" actId="14100"/>
          <ac:picMkLst>
            <pc:docMk/>
            <pc:sldMk cId="4156130490" sldId="353"/>
            <ac:picMk id="13" creationId="{8FCECE8D-2C20-4FD6-93F3-876E7802D1EF}"/>
          </ac:picMkLst>
        </pc:picChg>
        <pc:cxnChg chg="del">
          <ac:chgData name="William Grey" userId="37b73424-c081-4fc2-b1af-363f4f3fd4f3" providerId="ADAL" clId="{6A2B9890-18F5-4D35-AB2B-11C35FB86BDA}" dt="2022-10-06T15:04:13.635" v="191" actId="478"/>
          <ac:cxnSpMkLst>
            <pc:docMk/>
            <pc:sldMk cId="4156130490" sldId="353"/>
            <ac:cxnSpMk id="5" creationId="{00000000-0000-0000-0000-000000000000}"/>
          </ac:cxnSpMkLst>
        </pc:cxnChg>
      </pc:sldChg>
      <pc:sldChg chg="addSp delSp modSp mod">
        <pc:chgData name="William Grey" userId="37b73424-c081-4fc2-b1af-363f4f3fd4f3" providerId="ADAL" clId="{6A2B9890-18F5-4D35-AB2B-11C35FB86BDA}" dt="2022-10-05T13:55:06.696" v="145" actId="14100"/>
        <pc:sldMkLst>
          <pc:docMk/>
          <pc:sldMk cId="2125980350" sldId="355"/>
        </pc:sldMkLst>
        <pc:spChg chg="mod">
          <ac:chgData name="William Grey" userId="37b73424-c081-4fc2-b1af-363f4f3fd4f3" providerId="ADAL" clId="{6A2B9890-18F5-4D35-AB2B-11C35FB86BDA}" dt="2022-10-05T13:55:03.057" v="143" actId="1076"/>
          <ac:spMkLst>
            <pc:docMk/>
            <pc:sldMk cId="2125980350" sldId="355"/>
            <ac:spMk id="3" creationId="{8DB82C96-259B-45FF-A973-5C9052DC2CF9}"/>
          </ac:spMkLst>
        </pc:spChg>
        <pc:spChg chg="del">
          <ac:chgData name="William Grey" userId="37b73424-c081-4fc2-b1af-363f4f3fd4f3" providerId="ADAL" clId="{6A2B9890-18F5-4D35-AB2B-11C35FB86BDA}" dt="2022-10-05T13:54:53.828" v="138" actId="478"/>
          <ac:spMkLst>
            <pc:docMk/>
            <pc:sldMk cId="2125980350" sldId="355"/>
            <ac:spMk id="8" creationId="{98D6051E-0544-4930-9C77-13296E230599}"/>
          </ac:spMkLst>
        </pc:spChg>
        <pc:spChg chg="del">
          <ac:chgData name="William Grey" userId="37b73424-c081-4fc2-b1af-363f4f3fd4f3" providerId="ADAL" clId="{6A2B9890-18F5-4D35-AB2B-11C35FB86BDA}" dt="2022-10-05T13:54:53.828" v="138" actId="478"/>
          <ac:spMkLst>
            <pc:docMk/>
            <pc:sldMk cId="2125980350" sldId="355"/>
            <ac:spMk id="9" creationId="{7217F167-D8F1-4AB4-8DE9-EA9781BCB75C}"/>
          </ac:spMkLst>
        </pc:spChg>
        <pc:spChg chg="del">
          <ac:chgData name="William Grey" userId="37b73424-c081-4fc2-b1af-363f4f3fd4f3" providerId="ADAL" clId="{6A2B9890-18F5-4D35-AB2B-11C35FB86BDA}" dt="2022-10-05T13:54:53.828" v="138" actId="478"/>
          <ac:spMkLst>
            <pc:docMk/>
            <pc:sldMk cId="2125980350" sldId="355"/>
            <ac:spMk id="10" creationId="{6C282B5D-0314-4559-ACAC-02CF58ADF5AF}"/>
          </ac:spMkLst>
        </pc:spChg>
        <pc:picChg chg="add mod">
          <ac:chgData name="William Grey" userId="37b73424-c081-4fc2-b1af-363f4f3fd4f3" providerId="ADAL" clId="{6A2B9890-18F5-4D35-AB2B-11C35FB86BDA}" dt="2022-10-05T13:55:06.696" v="145" actId="14100"/>
          <ac:picMkLst>
            <pc:docMk/>
            <pc:sldMk cId="2125980350" sldId="355"/>
            <ac:picMk id="12" creationId="{8ED89DDC-73FA-4339-81C0-AFB2ADC064FB}"/>
          </ac:picMkLst>
        </pc:picChg>
        <pc:cxnChg chg="del mod">
          <ac:chgData name="William Grey" userId="37b73424-c081-4fc2-b1af-363f4f3fd4f3" providerId="ADAL" clId="{6A2B9890-18F5-4D35-AB2B-11C35FB86BDA}" dt="2022-10-05T13:54:53.828" v="138" actId="478"/>
          <ac:cxnSpMkLst>
            <pc:docMk/>
            <pc:sldMk cId="2125980350" sldId="355"/>
            <ac:cxnSpMk id="4" creationId="{83AD1C29-038C-4F3E-BA6E-2A5B5704557B}"/>
          </ac:cxnSpMkLst>
        </pc:cxnChg>
        <pc:cxnChg chg="del">
          <ac:chgData name="William Grey" userId="37b73424-c081-4fc2-b1af-363f4f3fd4f3" providerId="ADAL" clId="{6A2B9890-18F5-4D35-AB2B-11C35FB86BDA}" dt="2022-10-05T13:54:53.828" v="138" actId="478"/>
          <ac:cxnSpMkLst>
            <pc:docMk/>
            <pc:sldMk cId="2125980350" sldId="355"/>
            <ac:cxnSpMk id="5" creationId="{760C553A-2BB7-4415-A1F3-006C30300DDA}"/>
          </ac:cxnSpMkLst>
        </pc:cxnChg>
        <pc:cxnChg chg="del">
          <ac:chgData name="William Grey" userId="37b73424-c081-4fc2-b1af-363f4f3fd4f3" providerId="ADAL" clId="{6A2B9890-18F5-4D35-AB2B-11C35FB86BDA}" dt="2022-10-05T13:54:53.828" v="138" actId="478"/>
          <ac:cxnSpMkLst>
            <pc:docMk/>
            <pc:sldMk cId="2125980350" sldId="355"/>
            <ac:cxnSpMk id="6" creationId="{CEE97D51-15C4-411E-BB2A-E004010BBB04}"/>
          </ac:cxnSpMkLst>
        </pc:cxnChg>
        <pc:cxnChg chg="del">
          <ac:chgData name="William Grey" userId="37b73424-c081-4fc2-b1af-363f4f3fd4f3" providerId="ADAL" clId="{6A2B9890-18F5-4D35-AB2B-11C35FB86BDA}" dt="2022-10-05T13:54:53.828" v="138" actId="478"/>
          <ac:cxnSpMkLst>
            <pc:docMk/>
            <pc:sldMk cId="2125980350" sldId="355"/>
            <ac:cxnSpMk id="7" creationId="{0AE9015D-2A47-4F77-94E8-014D4AE68CF2}"/>
          </ac:cxnSpMkLst>
        </pc:cxnChg>
      </pc:sldChg>
      <pc:sldChg chg="addSp delSp modSp mod">
        <pc:chgData name="William Grey" userId="37b73424-c081-4fc2-b1af-363f4f3fd4f3" providerId="ADAL" clId="{6A2B9890-18F5-4D35-AB2B-11C35FB86BDA}" dt="2022-10-05T13:57:41.408" v="155" actId="1076"/>
        <pc:sldMkLst>
          <pc:docMk/>
          <pc:sldMk cId="122383202" sldId="357"/>
        </pc:sldMkLst>
        <pc:spChg chg="del">
          <ac:chgData name="William Grey" userId="37b73424-c081-4fc2-b1af-363f4f3fd4f3" providerId="ADAL" clId="{6A2B9890-18F5-4D35-AB2B-11C35FB86BDA}" dt="2022-10-05T13:57:35.260" v="152" actId="478"/>
          <ac:spMkLst>
            <pc:docMk/>
            <pc:sldMk cId="122383202" sldId="357"/>
            <ac:spMk id="13" creationId="{00000000-0000-0000-0000-000000000000}"/>
          </ac:spMkLst>
        </pc:spChg>
        <pc:spChg chg="del">
          <ac:chgData name="William Grey" userId="37b73424-c081-4fc2-b1af-363f4f3fd4f3" providerId="ADAL" clId="{6A2B9890-18F5-4D35-AB2B-11C35FB86BDA}" dt="2022-10-05T13:57:35.260" v="152" actId="478"/>
          <ac:spMkLst>
            <pc:docMk/>
            <pc:sldMk cId="122383202" sldId="357"/>
            <ac:spMk id="14" creationId="{00000000-0000-0000-0000-000000000000}"/>
          </ac:spMkLst>
        </pc:spChg>
        <pc:spChg chg="del">
          <ac:chgData name="William Grey" userId="37b73424-c081-4fc2-b1af-363f4f3fd4f3" providerId="ADAL" clId="{6A2B9890-18F5-4D35-AB2B-11C35FB86BDA}" dt="2022-10-05T13:57:35.260" v="152" actId="478"/>
          <ac:spMkLst>
            <pc:docMk/>
            <pc:sldMk cId="122383202" sldId="357"/>
            <ac:spMk id="15" creationId="{00000000-0000-0000-0000-000000000000}"/>
          </ac:spMkLst>
        </pc:spChg>
        <pc:picChg chg="add mod">
          <ac:chgData name="William Grey" userId="37b73424-c081-4fc2-b1af-363f4f3fd4f3" providerId="ADAL" clId="{6A2B9890-18F5-4D35-AB2B-11C35FB86BDA}" dt="2022-10-05T13:57:41.408" v="155" actId="1076"/>
          <ac:picMkLst>
            <pc:docMk/>
            <pc:sldMk cId="122383202" sldId="357"/>
            <ac:picMk id="7" creationId="{E76B0213-3677-4198-8FBF-3F35E75F9B53}"/>
          </ac:picMkLst>
        </pc:picChg>
        <pc:cxnChg chg="del">
          <ac:chgData name="William Grey" userId="37b73424-c081-4fc2-b1af-363f4f3fd4f3" providerId="ADAL" clId="{6A2B9890-18F5-4D35-AB2B-11C35FB86BDA}" dt="2022-10-05T13:57:35.260" v="152" actId="478"/>
          <ac:cxnSpMkLst>
            <pc:docMk/>
            <pc:sldMk cId="122383202" sldId="357"/>
            <ac:cxnSpMk id="5" creationId="{00000000-0000-0000-0000-000000000000}"/>
          </ac:cxnSpMkLst>
        </pc:cxnChg>
        <pc:cxnChg chg="del">
          <ac:chgData name="William Grey" userId="37b73424-c081-4fc2-b1af-363f4f3fd4f3" providerId="ADAL" clId="{6A2B9890-18F5-4D35-AB2B-11C35FB86BDA}" dt="2022-10-05T13:57:35.260" v="152" actId="478"/>
          <ac:cxnSpMkLst>
            <pc:docMk/>
            <pc:sldMk cId="122383202" sldId="357"/>
            <ac:cxnSpMk id="6" creationId="{00000000-0000-0000-0000-000000000000}"/>
          </ac:cxnSpMkLst>
        </pc:cxnChg>
        <pc:cxnChg chg="del">
          <ac:chgData name="William Grey" userId="37b73424-c081-4fc2-b1af-363f4f3fd4f3" providerId="ADAL" clId="{6A2B9890-18F5-4D35-AB2B-11C35FB86BDA}" dt="2022-10-05T13:57:35.260" v="152" actId="478"/>
          <ac:cxnSpMkLst>
            <pc:docMk/>
            <pc:sldMk cId="122383202" sldId="357"/>
            <ac:cxnSpMk id="9" creationId="{00000000-0000-0000-0000-000000000000}"/>
          </ac:cxnSpMkLst>
        </pc:cxnChg>
        <pc:cxnChg chg="del">
          <ac:chgData name="William Grey" userId="37b73424-c081-4fc2-b1af-363f4f3fd4f3" providerId="ADAL" clId="{6A2B9890-18F5-4D35-AB2B-11C35FB86BDA}" dt="2022-10-05T13:57:35.260" v="152" actId="478"/>
          <ac:cxnSpMkLst>
            <pc:docMk/>
            <pc:sldMk cId="122383202" sldId="357"/>
            <ac:cxnSpMk id="10" creationId="{00000000-0000-0000-0000-000000000000}"/>
          </ac:cxnSpMkLst>
        </pc:cxnChg>
      </pc:sldChg>
      <pc:sldChg chg="addSp delSp modSp mod">
        <pc:chgData name="William Grey" userId="37b73424-c081-4fc2-b1af-363f4f3fd4f3" providerId="ADAL" clId="{6A2B9890-18F5-4D35-AB2B-11C35FB86BDA}" dt="2022-10-05T13:55:32.233" v="151" actId="1076"/>
        <pc:sldMkLst>
          <pc:docMk/>
          <pc:sldMk cId="2092132928" sldId="361"/>
        </pc:sldMkLst>
        <pc:spChg chg="mod">
          <ac:chgData name="William Grey" userId="37b73424-c081-4fc2-b1af-363f4f3fd4f3" providerId="ADAL" clId="{6A2B9890-18F5-4D35-AB2B-11C35FB86BDA}" dt="2022-10-05T13:55:26.711" v="149" actId="1076"/>
          <ac:spMkLst>
            <pc:docMk/>
            <pc:sldMk cId="2092132928" sldId="361"/>
            <ac:spMk id="3" creationId="{8DB82C96-259B-45FF-A973-5C9052DC2CF9}"/>
          </ac:spMkLst>
        </pc:spChg>
        <pc:spChg chg="del">
          <ac:chgData name="William Grey" userId="37b73424-c081-4fc2-b1af-363f4f3fd4f3" providerId="ADAL" clId="{6A2B9890-18F5-4D35-AB2B-11C35FB86BDA}" dt="2022-10-05T13:55:21.581" v="146" actId="478"/>
          <ac:spMkLst>
            <pc:docMk/>
            <pc:sldMk cId="2092132928" sldId="361"/>
            <ac:spMk id="8" creationId="{98D6051E-0544-4930-9C77-13296E230599}"/>
          </ac:spMkLst>
        </pc:spChg>
        <pc:spChg chg="del">
          <ac:chgData name="William Grey" userId="37b73424-c081-4fc2-b1af-363f4f3fd4f3" providerId="ADAL" clId="{6A2B9890-18F5-4D35-AB2B-11C35FB86BDA}" dt="2022-10-05T13:55:21.581" v="146" actId="478"/>
          <ac:spMkLst>
            <pc:docMk/>
            <pc:sldMk cId="2092132928" sldId="361"/>
            <ac:spMk id="9" creationId="{7217F167-D8F1-4AB4-8DE9-EA9781BCB75C}"/>
          </ac:spMkLst>
        </pc:spChg>
        <pc:spChg chg="del">
          <ac:chgData name="William Grey" userId="37b73424-c081-4fc2-b1af-363f4f3fd4f3" providerId="ADAL" clId="{6A2B9890-18F5-4D35-AB2B-11C35FB86BDA}" dt="2022-10-05T13:55:21.581" v="146" actId="478"/>
          <ac:spMkLst>
            <pc:docMk/>
            <pc:sldMk cId="2092132928" sldId="361"/>
            <ac:spMk id="10" creationId="{6C282B5D-0314-4559-ACAC-02CF58ADF5AF}"/>
          </ac:spMkLst>
        </pc:spChg>
        <pc:picChg chg="add mod">
          <ac:chgData name="William Grey" userId="37b73424-c081-4fc2-b1af-363f4f3fd4f3" providerId="ADAL" clId="{6A2B9890-18F5-4D35-AB2B-11C35FB86BDA}" dt="2022-10-05T13:55:32.233" v="151" actId="1076"/>
          <ac:picMkLst>
            <pc:docMk/>
            <pc:sldMk cId="2092132928" sldId="361"/>
            <ac:picMk id="12" creationId="{D374B3D8-8A1B-440D-99A6-E82ACEB237D8}"/>
          </ac:picMkLst>
        </pc:picChg>
        <pc:cxnChg chg="del">
          <ac:chgData name="William Grey" userId="37b73424-c081-4fc2-b1af-363f4f3fd4f3" providerId="ADAL" clId="{6A2B9890-18F5-4D35-AB2B-11C35FB86BDA}" dt="2022-10-05T13:55:21.581" v="146" actId="478"/>
          <ac:cxnSpMkLst>
            <pc:docMk/>
            <pc:sldMk cId="2092132928" sldId="361"/>
            <ac:cxnSpMk id="4" creationId="{83AD1C29-038C-4F3E-BA6E-2A5B5704557B}"/>
          </ac:cxnSpMkLst>
        </pc:cxnChg>
        <pc:cxnChg chg="del">
          <ac:chgData name="William Grey" userId="37b73424-c081-4fc2-b1af-363f4f3fd4f3" providerId="ADAL" clId="{6A2B9890-18F5-4D35-AB2B-11C35FB86BDA}" dt="2022-10-05T13:55:21.581" v="146" actId="478"/>
          <ac:cxnSpMkLst>
            <pc:docMk/>
            <pc:sldMk cId="2092132928" sldId="361"/>
            <ac:cxnSpMk id="5" creationId="{760C553A-2BB7-4415-A1F3-006C30300DDA}"/>
          </ac:cxnSpMkLst>
        </pc:cxnChg>
        <pc:cxnChg chg="del">
          <ac:chgData name="William Grey" userId="37b73424-c081-4fc2-b1af-363f4f3fd4f3" providerId="ADAL" clId="{6A2B9890-18F5-4D35-AB2B-11C35FB86BDA}" dt="2022-10-05T13:55:21.581" v="146" actId="478"/>
          <ac:cxnSpMkLst>
            <pc:docMk/>
            <pc:sldMk cId="2092132928" sldId="361"/>
            <ac:cxnSpMk id="6" creationId="{CEE97D51-15C4-411E-BB2A-E004010BBB04}"/>
          </ac:cxnSpMkLst>
        </pc:cxnChg>
        <pc:cxnChg chg="del">
          <ac:chgData name="William Grey" userId="37b73424-c081-4fc2-b1af-363f4f3fd4f3" providerId="ADAL" clId="{6A2B9890-18F5-4D35-AB2B-11C35FB86BDA}" dt="2022-10-05T13:55:21.581" v="146" actId="478"/>
          <ac:cxnSpMkLst>
            <pc:docMk/>
            <pc:sldMk cId="2092132928" sldId="361"/>
            <ac:cxnSpMk id="7" creationId="{0AE9015D-2A47-4F77-94E8-014D4AE68CF2}"/>
          </ac:cxnSpMkLst>
        </pc:cxnChg>
      </pc:sldChg>
      <pc:sldChg chg="addSp delSp modSp new mod">
        <pc:chgData name="William Grey" userId="37b73424-c081-4fc2-b1af-363f4f3fd4f3" providerId="ADAL" clId="{6A2B9890-18F5-4D35-AB2B-11C35FB86BDA}" dt="2022-10-06T15:08:30.538" v="224" actId="1076"/>
        <pc:sldMkLst>
          <pc:docMk/>
          <pc:sldMk cId="786632433" sldId="370"/>
        </pc:sldMkLst>
        <pc:spChg chg="mod">
          <ac:chgData name="William Grey" userId="37b73424-c081-4fc2-b1af-363f4f3fd4f3" providerId="ADAL" clId="{6A2B9890-18F5-4D35-AB2B-11C35FB86BDA}" dt="2022-10-06T15:02:10.480" v="183" actId="27636"/>
          <ac:spMkLst>
            <pc:docMk/>
            <pc:sldMk cId="786632433" sldId="370"/>
            <ac:spMk id="2" creationId="{06A01AA8-DD64-4EF5-87DE-DB8EECF07BFE}"/>
          </ac:spMkLst>
        </pc:spChg>
        <pc:spChg chg="del">
          <ac:chgData name="William Grey" userId="37b73424-c081-4fc2-b1af-363f4f3fd4f3" providerId="ADAL" clId="{6A2B9890-18F5-4D35-AB2B-11C35FB86BDA}" dt="2022-10-06T15:04:05.163" v="190" actId="478"/>
          <ac:spMkLst>
            <pc:docMk/>
            <pc:sldMk cId="786632433" sldId="370"/>
            <ac:spMk id="3" creationId="{A6125D44-B2AF-4385-AFD9-0988AEED83AA}"/>
          </ac:spMkLst>
        </pc:spChg>
        <pc:picChg chg="add del mod">
          <ac:chgData name="William Grey" userId="37b73424-c081-4fc2-b1af-363f4f3fd4f3" providerId="ADAL" clId="{6A2B9890-18F5-4D35-AB2B-11C35FB86BDA}" dt="2022-10-06T15:01:38.327" v="178" actId="478"/>
          <ac:picMkLst>
            <pc:docMk/>
            <pc:sldMk cId="786632433" sldId="370"/>
            <ac:picMk id="5" creationId="{0AEF8E22-2E23-49A8-A6DD-D6F7343521CE}"/>
          </ac:picMkLst>
        </pc:picChg>
        <pc:picChg chg="add mod">
          <ac:chgData name="William Grey" userId="37b73424-c081-4fc2-b1af-363f4f3fd4f3" providerId="ADAL" clId="{6A2B9890-18F5-4D35-AB2B-11C35FB86BDA}" dt="2022-10-06T15:07:04.091" v="219" actId="1076"/>
          <ac:picMkLst>
            <pc:docMk/>
            <pc:sldMk cId="786632433" sldId="370"/>
            <ac:picMk id="7" creationId="{FFCD6915-447C-4CDB-B473-4EC04A2553C1}"/>
          </ac:picMkLst>
        </pc:picChg>
        <pc:picChg chg="add mod">
          <ac:chgData name="William Grey" userId="37b73424-c081-4fc2-b1af-363f4f3fd4f3" providerId="ADAL" clId="{6A2B9890-18F5-4D35-AB2B-11C35FB86BDA}" dt="2022-10-06T15:07:10.155" v="221" actId="1076"/>
          <ac:picMkLst>
            <pc:docMk/>
            <pc:sldMk cId="786632433" sldId="370"/>
            <ac:picMk id="9" creationId="{E6D85DE6-B4AC-4AD1-8336-1F8F57349E49}"/>
          </ac:picMkLst>
        </pc:picChg>
        <pc:picChg chg="add mod">
          <ac:chgData name="William Grey" userId="37b73424-c081-4fc2-b1af-363f4f3fd4f3" providerId="ADAL" clId="{6A2B9890-18F5-4D35-AB2B-11C35FB86BDA}" dt="2022-10-06T15:07:06.868" v="220" actId="1076"/>
          <ac:picMkLst>
            <pc:docMk/>
            <pc:sldMk cId="786632433" sldId="370"/>
            <ac:picMk id="11" creationId="{6921A256-FECC-4720-BF9B-29BD6D2AEDF3}"/>
          </ac:picMkLst>
        </pc:picChg>
        <pc:picChg chg="add mod">
          <ac:chgData name="William Grey" userId="37b73424-c081-4fc2-b1af-363f4f3fd4f3" providerId="ADAL" clId="{6A2B9890-18F5-4D35-AB2B-11C35FB86BDA}" dt="2022-10-06T15:08:30.538" v="224" actId="1076"/>
          <ac:picMkLst>
            <pc:docMk/>
            <pc:sldMk cId="786632433" sldId="370"/>
            <ac:picMk id="13" creationId="{C5983E4E-9DBC-43F7-8171-97C26956EC0C}"/>
          </ac:picMkLst>
        </pc:picChg>
      </pc:sldChg>
      <pc:sldChg chg="modSp">
        <pc:chgData name="William Grey" userId="37b73424-c081-4fc2-b1af-363f4f3fd4f3" providerId="ADAL" clId="{6A2B9890-18F5-4D35-AB2B-11C35FB86BDA}" dt="2022-10-13T08:06:12.475" v="318" actId="20577"/>
        <pc:sldMkLst>
          <pc:docMk/>
          <pc:sldMk cId="2024439371" sldId="379"/>
        </pc:sldMkLst>
        <pc:spChg chg="mod">
          <ac:chgData name="William Grey" userId="37b73424-c081-4fc2-b1af-363f4f3fd4f3" providerId="ADAL" clId="{6A2B9890-18F5-4D35-AB2B-11C35FB86BDA}" dt="2022-10-13T08:06:12.475" v="318" actId="20577"/>
          <ac:spMkLst>
            <pc:docMk/>
            <pc:sldMk cId="2024439371" sldId="379"/>
            <ac:spMk id="3" creationId="{00000000-0000-0000-0000-000000000000}"/>
          </ac:spMkLst>
        </pc:spChg>
      </pc:sldChg>
    </pc:docChg>
  </pc:docChgLst>
  <pc:docChgLst>
    <pc:chgData name="William Grey" userId="S::wgrey@combertonvc.org::37b73424-c081-4fc2-b1af-363f4f3fd4f3" providerId="AD" clId="Web-{1C87B259-01AF-EC18-828E-48FB9B6B8A39}"/>
    <pc:docChg chg="addSld modSld sldOrd">
      <pc:chgData name="William Grey" userId="S::wgrey@combertonvc.org::37b73424-c081-4fc2-b1af-363f4f3fd4f3" providerId="AD" clId="Web-{1C87B259-01AF-EC18-828E-48FB9B6B8A39}" dt="2022-10-06T21:18:14.385" v="67"/>
      <pc:docMkLst>
        <pc:docMk/>
      </pc:docMkLst>
      <pc:sldChg chg="modSp">
        <pc:chgData name="William Grey" userId="S::wgrey@combertonvc.org::37b73424-c081-4fc2-b1af-363f4f3fd4f3" providerId="AD" clId="Web-{1C87B259-01AF-EC18-828E-48FB9B6B8A39}" dt="2022-10-06T21:16:29.946" v="65" actId="20577"/>
        <pc:sldMkLst>
          <pc:docMk/>
          <pc:sldMk cId="2547731327" sldId="332"/>
        </pc:sldMkLst>
        <pc:spChg chg="mod">
          <ac:chgData name="William Grey" userId="S::wgrey@combertonvc.org::37b73424-c081-4fc2-b1af-363f4f3fd4f3" providerId="AD" clId="Web-{1C87B259-01AF-EC18-828E-48FB9B6B8A39}" dt="2022-10-06T21:16:29.946" v="65" actId="20577"/>
          <ac:spMkLst>
            <pc:docMk/>
            <pc:sldMk cId="2547731327" sldId="332"/>
            <ac:spMk id="2" creationId="{00000000-0000-0000-0000-000000000000}"/>
          </ac:spMkLst>
        </pc:spChg>
      </pc:sldChg>
      <pc:sldChg chg="ord">
        <pc:chgData name="William Grey" userId="S::wgrey@combertonvc.org::37b73424-c081-4fc2-b1af-363f4f3fd4f3" providerId="AD" clId="Web-{1C87B259-01AF-EC18-828E-48FB9B6B8A39}" dt="2022-10-06T21:18:14.385" v="67"/>
        <pc:sldMkLst>
          <pc:docMk/>
          <pc:sldMk cId="1251148837" sldId="337"/>
        </pc:sldMkLst>
      </pc:sldChg>
      <pc:sldChg chg="addSp delSp modSp new ord">
        <pc:chgData name="William Grey" userId="S::wgrey@combertonvc.org::37b73424-c081-4fc2-b1af-363f4f3fd4f3" providerId="AD" clId="Web-{1C87B259-01AF-EC18-828E-48FB9B6B8A39}" dt="2022-10-06T21:15:33.664" v="59" actId="1076"/>
        <pc:sldMkLst>
          <pc:docMk/>
          <pc:sldMk cId="1094651867" sldId="371"/>
        </pc:sldMkLst>
        <pc:spChg chg="mod">
          <ac:chgData name="William Grey" userId="S::wgrey@combertonvc.org::37b73424-c081-4fc2-b1af-363f4f3fd4f3" providerId="AD" clId="Web-{1C87B259-01AF-EC18-828E-48FB9B6B8A39}" dt="2022-10-06T21:15:21.507" v="56" actId="1076"/>
          <ac:spMkLst>
            <pc:docMk/>
            <pc:sldMk cId="1094651867" sldId="371"/>
            <ac:spMk id="2" creationId="{351A6B44-31E1-6A9B-CDAD-059D801BFC0B}"/>
          </ac:spMkLst>
        </pc:spChg>
        <pc:spChg chg="del">
          <ac:chgData name="William Grey" userId="S::wgrey@combertonvc.org::37b73424-c081-4fc2-b1af-363f4f3fd4f3" providerId="AD" clId="Web-{1C87B259-01AF-EC18-828E-48FB9B6B8A39}" dt="2022-10-06T21:12:09.707" v="1"/>
          <ac:spMkLst>
            <pc:docMk/>
            <pc:sldMk cId="1094651867" sldId="371"/>
            <ac:spMk id="3" creationId="{E2DDFB43-F2A4-1DCC-4FAF-DE5ADB9575EF}"/>
          </ac:spMkLst>
        </pc:spChg>
        <pc:spChg chg="add del mod">
          <ac:chgData name="William Grey" userId="S::wgrey@combertonvc.org::37b73424-c081-4fc2-b1af-363f4f3fd4f3" providerId="AD" clId="Web-{1C87B259-01AF-EC18-828E-48FB9B6B8A39}" dt="2022-10-06T21:12:35.942" v="3"/>
          <ac:spMkLst>
            <pc:docMk/>
            <pc:sldMk cId="1094651867" sldId="371"/>
            <ac:spMk id="6" creationId="{33D94F05-00C2-1DBA-094D-A21ABE60A4E4}"/>
          </ac:spMkLst>
        </pc:spChg>
        <pc:spChg chg="add del mod">
          <ac:chgData name="William Grey" userId="S::wgrey@combertonvc.org::37b73424-c081-4fc2-b1af-363f4f3fd4f3" providerId="AD" clId="Web-{1C87B259-01AF-EC18-828E-48FB9B6B8A39}" dt="2022-10-06T21:13:46.006" v="16"/>
          <ac:spMkLst>
            <pc:docMk/>
            <pc:sldMk cId="1094651867" sldId="371"/>
            <ac:spMk id="9" creationId="{94275A99-6356-BA06-0413-6BD9103395AE}"/>
          </ac:spMkLst>
        </pc:spChg>
        <pc:spChg chg="add mod">
          <ac:chgData name="William Grey" userId="S::wgrey@combertonvc.org::37b73424-c081-4fc2-b1af-363f4f3fd4f3" providerId="AD" clId="Web-{1C87B259-01AF-EC18-828E-48FB9B6B8A39}" dt="2022-10-06T21:15:30.538" v="58" actId="1076"/>
          <ac:spMkLst>
            <pc:docMk/>
            <pc:sldMk cId="1094651867" sldId="371"/>
            <ac:spMk id="11" creationId="{E46D2A44-0D57-C1C2-48B1-11CFF6F817FC}"/>
          </ac:spMkLst>
        </pc:spChg>
        <pc:spChg chg="add del mod">
          <ac:chgData name="William Grey" userId="S::wgrey@combertonvc.org::37b73424-c081-4fc2-b1af-363f4f3fd4f3" providerId="AD" clId="Web-{1C87B259-01AF-EC18-828E-48FB9B6B8A39}" dt="2022-10-06T21:15:14.194" v="53"/>
          <ac:spMkLst>
            <pc:docMk/>
            <pc:sldMk cId="1094651867" sldId="371"/>
            <ac:spMk id="12" creationId="{76653943-2157-1ED7-E7E2-44EE87233115}"/>
          </ac:spMkLst>
        </pc:spChg>
        <pc:picChg chg="add del mod ord">
          <ac:chgData name="William Grey" userId="S::wgrey@combertonvc.org::37b73424-c081-4fc2-b1af-363f4f3fd4f3" providerId="AD" clId="Web-{1C87B259-01AF-EC18-828E-48FB9B6B8A39}" dt="2022-10-06T21:12:13.582" v="2"/>
          <ac:picMkLst>
            <pc:docMk/>
            <pc:sldMk cId="1094651867" sldId="371"/>
            <ac:picMk id="4" creationId="{AA43F72E-A58B-D78E-7329-C25CB4542AD1}"/>
          </ac:picMkLst>
        </pc:picChg>
        <pc:picChg chg="add mod ord">
          <ac:chgData name="William Grey" userId="S::wgrey@combertonvc.org::37b73424-c081-4fc2-b1af-363f4f3fd4f3" providerId="AD" clId="Web-{1C87B259-01AF-EC18-828E-48FB9B6B8A39}" dt="2022-10-06T21:15:33.664" v="59" actId="1076"/>
          <ac:picMkLst>
            <pc:docMk/>
            <pc:sldMk cId="1094651867" sldId="371"/>
            <ac:picMk id="7" creationId="{5DF8A7FC-38A2-DCC5-356E-8958BC7DA2AA}"/>
          </ac:picMkLst>
        </pc:picChg>
      </pc:sldChg>
    </pc:docChg>
  </pc:docChgLst>
  <pc:docChgLst>
    <pc:chgData name="William Grey" userId="37b73424-c081-4fc2-b1af-363f4f3fd4f3" providerId="ADAL" clId="{6803EC91-95FD-4D57-8DC4-F95050FDB9B5}"/>
    <pc:docChg chg="modSld">
      <pc:chgData name="William Grey" userId="37b73424-c081-4fc2-b1af-363f4f3fd4f3" providerId="ADAL" clId="{6803EC91-95FD-4D57-8DC4-F95050FDB9B5}" dt="2020-01-30T21:03:32.082" v="5" actId="1076"/>
      <pc:docMkLst>
        <pc:docMk/>
      </pc:docMkLst>
      <pc:sldChg chg="modSp">
        <pc:chgData name="William Grey" userId="37b73424-c081-4fc2-b1af-363f4f3fd4f3" providerId="ADAL" clId="{6803EC91-95FD-4D57-8DC4-F95050FDB9B5}" dt="2020-01-30T21:03:32.082" v="5" actId="1076"/>
        <pc:sldMkLst>
          <pc:docMk/>
          <pc:sldMk cId="2312296892" sldId="347"/>
        </pc:sldMkLst>
        <pc:spChg chg="mod">
          <ac:chgData name="William Grey" userId="37b73424-c081-4fc2-b1af-363f4f3fd4f3" providerId="ADAL" clId="{6803EC91-95FD-4D57-8DC4-F95050FDB9B5}" dt="2020-01-30T21:03:32.082" v="5" actId="1076"/>
          <ac:spMkLst>
            <pc:docMk/>
            <pc:sldMk cId="2312296892" sldId="347"/>
            <ac:spMk id="11" creationId="{00000000-0000-0000-0000-000000000000}"/>
          </ac:spMkLst>
        </pc:spChg>
        <pc:spChg chg="mod">
          <ac:chgData name="William Grey" userId="37b73424-c081-4fc2-b1af-363f4f3fd4f3" providerId="ADAL" clId="{6803EC91-95FD-4D57-8DC4-F95050FDB9B5}" dt="2020-01-30T21:03:15.327" v="3" actId="255"/>
          <ac:spMkLst>
            <pc:docMk/>
            <pc:sldMk cId="2312296892" sldId="347"/>
            <ac:spMk id="13" creationId="{00000000-0000-0000-0000-000000000000}"/>
          </ac:spMkLst>
        </pc:spChg>
        <pc:cxnChg chg="mod">
          <ac:chgData name="William Grey" userId="37b73424-c081-4fc2-b1af-363f4f3fd4f3" providerId="ADAL" clId="{6803EC91-95FD-4D57-8DC4-F95050FDB9B5}" dt="2020-01-30T21:03:06.266" v="2" actId="1582"/>
          <ac:cxnSpMkLst>
            <pc:docMk/>
            <pc:sldMk cId="2312296892" sldId="347"/>
            <ac:cxnSpMk id="5" creationId="{00000000-0000-0000-0000-000000000000}"/>
          </ac:cxnSpMkLst>
        </pc:cxnChg>
        <pc:cxnChg chg="mod">
          <ac:chgData name="William Grey" userId="37b73424-c081-4fc2-b1af-363f4f3fd4f3" providerId="ADAL" clId="{6803EC91-95FD-4D57-8DC4-F95050FDB9B5}" dt="2020-01-30T21:02:58.677" v="1" actId="1582"/>
          <ac:cxnSpMkLst>
            <pc:docMk/>
            <pc:sldMk cId="2312296892" sldId="347"/>
            <ac:cxnSpMk id="6" creationId="{00000000-0000-0000-0000-000000000000}"/>
          </ac:cxnSpMkLst>
        </pc:cxnChg>
        <pc:cxnChg chg="mod">
          <ac:chgData name="William Grey" userId="37b73424-c081-4fc2-b1af-363f4f3fd4f3" providerId="ADAL" clId="{6803EC91-95FD-4D57-8DC4-F95050FDB9B5}" dt="2020-01-30T21:02:51.966" v="0" actId="1582"/>
          <ac:cxnSpMkLst>
            <pc:docMk/>
            <pc:sldMk cId="2312296892" sldId="347"/>
            <ac:cxnSpMk id="9" creationId="{00000000-0000-0000-0000-00000000000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052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200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522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049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165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530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105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4305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676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649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319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30C4DE7-07FC-FFE4-3F75-5B081737F23A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64F6E6-2D87-7C2E-7742-2D0CF76AD119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32E4B6-CCA9-B2D4-CC73-EBE0B4284E7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1E864D-4110-B009-9ED8-FFF3A250D2E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73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dq-abstract-data-types-17.pptx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Abstract Data Types: Vectors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773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Vector addition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5797"/>
                <a:ext cx="10515600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dirty="0"/>
                  <a:t>Each element in the vector is added to the corresponding value at that element in the other vector.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Example: 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=[2, 3, 6, 8] </m:t>
                    </m:r>
                  </m:oMath>
                </a14:m>
                <a:r>
                  <a:rPr lang="en-GB" dirty="0"/>
                  <a:t>and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3,1,4,5</m:t>
                        </m:r>
                      </m:e>
                    </m:d>
                  </m:oMath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         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	=[	2, 	 3, 	 6, 	8	]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		 			   </a:t>
                </a:r>
                <a14:m>
                  <m:oMath xmlns:m="http://schemas.openxmlformats.org/officeDocument/2006/math"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+	+	+	+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	=[	3,	  1,	 4,	  5	]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	=[	5,	</m:t>
                      </m:r>
                      <m:r>
                        <a:rPr lang="en-GB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4,	10,	13	]</m:t>
                      </m:r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5797"/>
                <a:ext cx="10515600" cy="4351338"/>
              </a:xfrm>
              <a:blipFill>
                <a:blip r:embed="rId2"/>
                <a:stretch>
                  <a:fillRect l="-1217" t="-2241" r="-1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2782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Add vectors – Graphical Representation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8FC1028-EE45-4B5E-B7FF-A2B3F1AE7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71437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[3,4] + [1,4]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59105E-FA40-4F08-BC56-8F16E50E60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425" y="1939212"/>
            <a:ext cx="539115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080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4E68555-A681-92E4-4EF9-5E4BB1AC9B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938" y="1376817"/>
            <a:ext cx="11688124" cy="503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9053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Scalar vector multiplication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53331"/>
                <a:ext cx="10515600" cy="4351338"/>
              </a:xfrm>
            </p:spPr>
            <p:txBody>
              <a:bodyPr/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/>
                  <a:t>Vectors can be multiplied by scalars (single numbers).  Each element is multiplied by the scalar</a:t>
                </a:r>
              </a:p>
              <a:p>
                <a:pPr>
                  <a:lnSpc>
                    <a:spcPct val="100000"/>
                  </a:lnSpc>
                </a:pPr>
                <a:endParaRPr lang="en-GB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/>
                  <a:t>Example 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2, 3, 6, 8</m:t>
                        </m:r>
                      </m:e>
                    </m:d>
                  </m:oMath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 = [(2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2), (3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2), (6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2), (8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2)]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 = [4,	6,	12,	16]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53331"/>
                <a:ext cx="10515600" cy="4351338"/>
              </a:xfrm>
              <a:blipFill>
                <a:blip r:embed="rId2"/>
                <a:stretch>
                  <a:fillRect l="-1217" t="-14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1098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53331"/>
                <a:ext cx="10515600" cy="4351338"/>
              </a:xfrm>
            </p:spPr>
            <p:txBody>
              <a:bodyPr>
                <a:normAutofit fontScale="92500" lnSpcReduction="20000"/>
              </a:bodyPr>
              <a:lstStyle/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[12, 8, 7, 8] </m:t>
                    </m:r>
                  </m:oMath>
                </a14:m>
                <a:r>
                  <a:rPr lang="en-GB" dirty="0"/>
                  <a:t>and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[5, 6, 1, 5]</m:t>
                    </m:r>
                  </m:oMath>
                </a14:m>
                <a:endParaRPr lang="en-GB" dirty="0"/>
              </a:p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[9, 8, 6, 5] </m:t>
                    </m:r>
                  </m:oMath>
                </a14:m>
                <a:r>
                  <a:rPr lang="en-GB" dirty="0"/>
                  <a:t>and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=[7, 2, 1, 3]</m:t>
                    </m:r>
                  </m:oMath>
                </a14:m>
                <a:endParaRPr lang="en-GB" dirty="0"/>
              </a:p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[9, 4, 6, 7] </m:t>
                    </m:r>
                  </m:oMath>
                </a14:m>
                <a:r>
                  <a:rPr lang="en-GB" dirty="0"/>
                  <a:t>and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=[1, 7, 6, 3]</m:t>
                    </m:r>
                  </m:oMath>
                </a14:m>
                <a:endParaRPr lang="en-GB" dirty="0"/>
              </a:p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[12, 8, 7, 8]</m:t>
                    </m:r>
                  </m:oMath>
                </a14:m>
                <a:endParaRPr lang="en-GB" dirty="0"/>
              </a:p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[9, 8, 6, 5] 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53331"/>
                <a:ext cx="10515600" cy="4351338"/>
              </a:xfrm>
              <a:blipFill>
                <a:blip r:embed="rId2"/>
                <a:stretch>
                  <a:fillRect l="-11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55466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 - Answers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53331"/>
                <a:ext cx="10515600" cy="4351338"/>
              </a:xfrm>
            </p:spPr>
            <p:txBody>
              <a:bodyPr>
                <a:normAutofit fontScale="85000" lnSpcReduction="10000"/>
              </a:bodyPr>
              <a:lstStyle/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[12, 8, 7, 8] </m:t>
                    </m:r>
                  </m:oMath>
                </a14:m>
                <a:r>
                  <a:rPr lang="en-GB" dirty="0"/>
                  <a:t>and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5, 6, 1, 5</m:t>
                        </m:r>
                      </m:e>
                    </m:d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=[17,14,8,13]</m:t>
                    </m:r>
                  </m:oMath>
                </a14:m>
                <a:endParaRPr lang="en-GB" dirty="0"/>
              </a:p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[9, 8, 6, 5] </m:t>
                    </m:r>
                  </m:oMath>
                </a14:m>
                <a:r>
                  <a:rPr lang="en-GB" dirty="0"/>
                  <a:t>and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=[7, 2, 1, 3]</m:t>
                    </m:r>
                  </m:oMath>
                </a14:m>
                <a:r>
                  <a:rPr lang="en-GB" dirty="0"/>
                  <a:t>      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=[16,10,7,8]</m:t>
                    </m:r>
                  </m:oMath>
                </a14:m>
                <a:endParaRPr lang="en-GB" dirty="0"/>
              </a:p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[9, 4, 6, 7] </m:t>
                    </m:r>
                  </m:oMath>
                </a14:m>
                <a:r>
                  <a:rPr lang="en-GB" dirty="0"/>
                  <a:t>and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=[1, 7, 6, 3]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      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=[8,−3,0,4]</m:t>
                    </m:r>
                  </m:oMath>
                </a14:m>
                <a:endParaRPr lang="en-GB" dirty="0"/>
              </a:p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[12, 8, 7, 8]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                                              2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=[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24,16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14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16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dirty="0"/>
              </a:p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[9, 8, 6, 5] 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                                                5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a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=[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45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40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30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25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dirty="0"/>
              </a:p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53331"/>
                <a:ext cx="10515600" cy="4351338"/>
              </a:xfrm>
              <a:blipFill>
                <a:blip r:embed="rId2"/>
                <a:stretch>
                  <a:fillRect l="-9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102000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F5BC143-6C43-52D6-6DC0-09963EC3B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556" y="1277161"/>
            <a:ext cx="11672887" cy="5012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543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Dot product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506306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dot product of two vectors is calculated by multiplying the corresponding element in both vector and adding together all the elements.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Determines the extent to which vectors point in the same direction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81940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02098-386B-94A5-ED39-FCEFAA084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cs typeface="Calibri Light"/>
              </a:rPr>
              <a:t>Perpendicular and parallel vectors</a:t>
            </a:r>
            <a:endParaRPr lang="en-US" dirty="0"/>
          </a:p>
        </p:txBody>
      </p:sp>
      <p:pic>
        <p:nvPicPr>
          <p:cNvPr id="4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0046142F-3987-8A16-9A96-7E982DE05A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9768" y="923730"/>
            <a:ext cx="5496465" cy="4372335"/>
          </a:xfrm>
        </p:spPr>
      </p:pic>
      <p:pic>
        <p:nvPicPr>
          <p:cNvPr id="3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A51994AF-474D-36AA-4928-AF4C2946F5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022" y="929316"/>
            <a:ext cx="5503652" cy="4294875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EAF6B5D-F2CF-94C1-80C0-FBBC5F0C5652}"/>
              </a:ext>
            </a:extLst>
          </p:cNvPr>
          <p:cNvSpPr txBox="1">
            <a:spLocks/>
          </p:cNvSpPr>
          <p:nvPr/>
        </p:nvSpPr>
        <p:spPr>
          <a:xfrm>
            <a:off x="723181" y="5503580"/>
            <a:ext cx="7108167" cy="114518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Dot Product is 0 for perpendicular vectors</a:t>
            </a:r>
            <a:endParaRPr lang="en-US" dirty="0">
              <a:cs typeface="Calibri" panose="020F0502020204030204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Dot product is maximum for parallel vectors </a:t>
            </a:r>
            <a:endParaRPr lang="en-GB" dirty="0">
              <a:cs typeface="Calibri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GB" dirty="0">
              <a:cs typeface="Calibri"/>
            </a:endParaRPr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61163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Worked example: Dot product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53330"/>
                <a:ext cx="10515600" cy="5063063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Given vector a and b such that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1,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2,…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𝑎𝑛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 </m:t>
                    </m:r>
                  </m:oMath>
                </a14:m>
                <a:r>
                  <a:rPr lang="en-GB" dirty="0"/>
                  <a:t>and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=[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1,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2,…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𝑎𝑛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] </m:t>
                    </m:r>
                  </m:oMath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Then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= (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1 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1) + (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2 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2) + …. + (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𝑎𝑛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𝑏𝑛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Example: 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[2, 3, 6, 8] </m:t>
                    </m:r>
                  </m:oMath>
                </a14:m>
                <a:r>
                  <a:rPr lang="en-GB" dirty="0"/>
                  <a:t>and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 [3,1,4,5]</m:t>
                    </m:r>
                  </m:oMath>
                </a14:m>
                <a:endParaRPr lang="en-GB" dirty="0"/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a	=	[	2, 	3, 	6, 	8	]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		 	x	x	x	x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/>
                  <a:t>b	=  	[	3,	1,	4,	5	]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 err="1"/>
                  <a:t>a.b</a:t>
                </a:r>
                <a:r>
                  <a:rPr lang="en-GB" dirty="0"/>
                  <a:t>	=	</a:t>
                </a:r>
                <a:r>
                  <a:rPr lang="en-GB" dirty="0">
                    <a:solidFill>
                      <a:srgbClr val="FF0000"/>
                    </a:solidFill>
                  </a:rPr>
                  <a:t>[	6, +	3, +	24, +	40	]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r>
                  <a:rPr lang="en-GB" dirty="0" err="1">
                    <a:solidFill>
                      <a:srgbClr val="FF0000"/>
                    </a:solidFill>
                  </a:rPr>
                  <a:t>a.b</a:t>
                </a:r>
                <a:r>
                  <a:rPr lang="en-GB" dirty="0">
                    <a:solidFill>
                      <a:srgbClr val="FF0000"/>
                    </a:solidFill>
                  </a:rPr>
                  <a:t>	= 	73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53330"/>
                <a:ext cx="10515600" cy="5063063"/>
              </a:xfrm>
              <a:blipFill>
                <a:blip r:embed="rId2"/>
                <a:stretch>
                  <a:fillRect l="-1043" t="-723" b="-20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762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68425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Understand vector notation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Vector representation as dictionary, list and 1-D array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Graphical representation of vectors in 2D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Vector addition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Scalar vector multiplication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Convex combination of 2 vectors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Scalar product of 2 vectors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Find angle between 2 vectors</a:t>
            </a:r>
          </a:p>
        </p:txBody>
      </p:sp>
    </p:spTree>
    <p:extLst>
      <p:ext uri="{BB962C8B-B14F-4D97-AF65-F5344CB8AC3E}">
        <p14:creationId xmlns:p14="http://schemas.microsoft.com/office/powerpoint/2010/main" val="42554874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F75CC3-C040-1AAF-881C-39A69430D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cs typeface="Calibri Light"/>
              </a:rPr>
              <a:t>Dot product Alternative method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1CE57E0-202A-6566-7264-31516CD593B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r>
                        <a:rPr lang="en-GB" i="1" dirty="0">
                          <a:latin typeface="Cambria Math" panose="02040503050406030204" pitchFamily="18" charset="0"/>
                        </a:rPr>
                        <m:t>.</m:t>
                      </m:r>
                      <m:d>
                        <m:dPr>
                          <m:begChr m:val="|"/>
                          <m:endChr m:val="|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.</m:t>
                      </m:r>
                      <m:func>
                        <m:funcPr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i="0" dirty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i="1" dirty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Example: 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3,3</m:t>
                        </m:r>
                      </m:e>
                    </m:d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dirty="0"/>
                  <a:t>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0,4</m:t>
                        </m:r>
                      </m:e>
                    </m:d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l-GR" b="0" i="1" dirty="0" smtClean="0">
                        <a:latin typeface="Cambria Math" panose="02040503050406030204" pitchFamily="18" charset="0"/>
                      </a:rPr>
                      <m:t>α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=45°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  <m:sup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 +</m:t>
                        </m:r>
                        <m:sSup>
                          <m:sSup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e>
                          <m:sup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18</m:t>
                        </m:r>
                      </m:e>
                    </m:rad>
                  </m:oMath>
                </a14:m>
                <a:endParaRPr lang="en-GB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sup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 +</m:t>
                        </m:r>
                        <m:sSup>
                          <m:sSupPr>
                            <m:ctrlPr>
                              <a:rPr lang="en-GB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dirty="0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  <m:sup>
                            <m:r>
                              <a:rPr lang="en-GB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=4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18</m:t>
                        </m:r>
                      </m:e>
                    </m:rad>
                  </m:oMath>
                </a14:m>
                <a:r>
                  <a:rPr lang="en-GB" dirty="0"/>
                  <a:t> . </a:t>
                </a:r>
                <a14:m>
                  <m:oMath xmlns:m="http://schemas.openxmlformats.org/officeDocument/2006/math">
                    <m:r>
                      <a:rPr lang="en-GB" dirty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 . 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cos</m:t>
                    </m:r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45</m:t>
                        </m:r>
                      </m:e>
                    </m:d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=12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1CE57E0-202A-6566-7264-31516CD593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366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Exercise: Calculate the dot (scalar) product of the following pairs of vectors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28582"/>
                <a:ext cx="10515600" cy="4351338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=[12, 8, 7, 8] </m:t>
                    </m:r>
                  </m:oMath>
                </a14:m>
                <a:r>
                  <a:rPr lang="en-GB" dirty="0"/>
                  <a:t>and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=[5, 6, 1, 5]</m:t>
                    </m:r>
                  </m:oMath>
                </a14:m>
                <a:endParaRPr lang="en-GB" dirty="0"/>
              </a:p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=[9, 8, 6, 5] </m:t>
                    </m:r>
                  </m:oMath>
                </a14:m>
                <a:r>
                  <a:rPr lang="en-GB" dirty="0"/>
                  <a:t>and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=[7, 2, 1, 3]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28582"/>
                <a:ext cx="10515600" cy="4351338"/>
              </a:xfrm>
              <a:blipFill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60483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Exercise: Calculate the dot (scalar) product of the following pairs of vectors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28582"/>
                <a:ext cx="10515600" cy="4351338"/>
              </a:xfrm>
            </p:spPr>
            <p:txBody>
              <a:bodyPr>
                <a:normAutofit/>
              </a:bodyPr>
              <a:lstStyle/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=[12, 8, 7, 8] </m:t>
                    </m:r>
                  </m:oMath>
                </a14:m>
                <a:r>
                  <a:rPr lang="en-GB" dirty="0"/>
                  <a:t>and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5, 6, 1, 5</m:t>
                        </m:r>
                      </m:e>
                    </m:d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    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=155</m:t>
                    </m:r>
                  </m:oMath>
                </a14:m>
                <a:endParaRPr lang="en-GB" dirty="0"/>
              </a:p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=[9, 8, 6, 5] </m:t>
                    </m:r>
                  </m:oMath>
                </a14:m>
                <a:r>
                  <a:rPr lang="en-GB" dirty="0"/>
                  <a:t>and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7, 2, 1, 3</m:t>
                        </m:r>
                      </m:e>
                    </m:d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        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=100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28582"/>
                <a:ext cx="10515600" cy="4351338"/>
              </a:xfrm>
              <a:blipFill>
                <a:blip r:embed="rId2"/>
                <a:stretch>
                  <a:fillRect l="-1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3895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6D399FA-0DB6-B354-9A6E-CCFE8822B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771" y="1258108"/>
            <a:ext cx="11218458" cy="485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8491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Convex combination of 2 vectors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1906" y="1253331"/>
                <a:ext cx="10515600" cy="4852100"/>
              </a:xfrm>
            </p:spPr>
            <p:txBody>
              <a:bodyPr>
                <a:normAutofit fontScale="92500" lnSpcReduction="20000"/>
              </a:bodyPr>
              <a:lstStyle/>
              <a:p>
                <a:pPr>
                  <a:lnSpc>
                    <a:spcPct val="110000"/>
                  </a:lnSpc>
                  <a:buFont typeface="Wingdings" panose="05000000000000000000" pitchFamily="2" charset="2"/>
                  <a:buChar char="ü"/>
                </a:pPr>
                <a:r>
                  <a:rPr lang="en-GB" dirty="0"/>
                  <a:t>Every convex combination of 2 points lies on a line between the two points 2 points.</a:t>
                </a:r>
              </a:p>
              <a:p>
                <a:pPr>
                  <a:lnSpc>
                    <a:spcPct val="110000"/>
                  </a:lnSpc>
                  <a:buFont typeface="Wingdings" panose="05000000000000000000" pitchFamily="2" charset="2"/>
                  <a:buChar char="ü"/>
                </a:pPr>
                <a:r>
                  <a:rPr lang="en-GB" dirty="0"/>
                  <a:t>This has the form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𝑏𝑣</m:t>
                    </m:r>
                  </m:oMath>
                </a14:m>
                <a:r>
                  <a:rPr lang="en-GB" dirty="0"/>
                  <a:t> 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1 </m:t>
                    </m:r>
                  </m:oMath>
                </a14:m>
                <a:r>
                  <a:rPr lang="en-GB" dirty="0"/>
                  <a:t>and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&gt;=0</m:t>
                    </m:r>
                  </m:oMath>
                </a14:m>
                <a:endParaRPr lang="en-GB" dirty="0"/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GB" dirty="0"/>
                  <a:t>Example: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=[1,2]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=[4,3],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=0.4, </m:t>
                    </m:r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=0.6</m:t>
                    </m:r>
                  </m:oMath>
                </a14:m>
                <a:endParaRPr lang="en-GB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GB" dirty="0"/>
                  <a:t> au =       1 * 0.4,   2 * 0.4    =   0.4, 0.8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GB" dirty="0"/>
                  <a:t>                   +             +                  +      +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GB" dirty="0" err="1"/>
                  <a:t>bv</a:t>
                </a:r>
                <a:r>
                  <a:rPr lang="en-GB" dirty="0"/>
                  <a:t> =         4 * 0.6,   3 * 0.6 =     2.4, 1.8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GB" dirty="0" err="1"/>
                  <a:t>au+bv</a:t>
                </a:r>
                <a:r>
                  <a:rPr lang="en-GB" dirty="0"/>
                  <a:t> =           (2.8, 2.6)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1906" y="1253331"/>
                <a:ext cx="10515600" cy="4852100"/>
              </a:xfrm>
              <a:blipFill>
                <a:blip r:embed="rId2"/>
                <a:stretch>
                  <a:fillRect l="-1043" t="-2010" r="-11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8FCECE8D-2C20-4FD6-93F3-876E7802D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2191" y="2941321"/>
            <a:ext cx="4253081" cy="348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1304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A6B44-31E1-6A9B-CDAD-059D801BF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2032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dirty="0">
                <a:ea typeface="+mj-lt"/>
                <a:cs typeface="+mj-lt"/>
              </a:rPr>
              <a:t>Convex combination of 2 vectors</a:t>
            </a:r>
            <a:endParaRPr lang="en-US" dirty="0">
              <a:ea typeface="+mj-lt"/>
              <a:cs typeface="+mj-lt"/>
            </a:endParaRPr>
          </a:p>
          <a:p>
            <a:endParaRPr lang="en-US" dirty="0">
              <a:cs typeface="Calibri Light"/>
            </a:endParaRPr>
          </a:p>
        </p:txBody>
      </p:sp>
      <p:pic>
        <p:nvPicPr>
          <p:cNvPr id="7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5DF8A7FC-38A2-DCC5-356E-8958BC7DA2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27886" y="1719337"/>
            <a:ext cx="6387321" cy="5038365"/>
          </a:xfr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46D2A44-0D57-C1C2-48B1-11CFF6F817FC}"/>
              </a:ext>
            </a:extLst>
          </p:cNvPr>
          <p:cNvSpPr txBox="1">
            <a:spLocks/>
          </p:cNvSpPr>
          <p:nvPr/>
        </p:nvSpPr>
        <p:spPr>
          <a:xfrm>
            <a:off x="838200" y="90827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GB" dirty="0">
                <a:cs typeface="Calibri"/>
              </a:rPr>
              <a:t>When a=0.5 then the convex combination will be at the midpoint between the two vectors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46518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A01AA8-DD64-4EF5-87DE-DB8EECF07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Convex combination of 2 vectors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CD6915-447C-4CDB-B473-4EC04A255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432" y="754364"/>
            <a:ext cx="3877676" cy="30210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6D85DE6-B4AC-4AD1-8336-1F8F57349E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7326" y="801805"/>
            <a:ext cx="3629368" cy="29736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21A256-FECC-4720-BF9B-29BD6D2AED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0730" y="3775420"/>
            <a:ext cx="3783080" cy="302514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5983E4E-9DBC-43F7-8171-97C26956EC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5727" y="3923530"/>
            <a:ext cx="3540967" cy="2877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66324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Find the convex combination of 2 vectors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253331"/>
                <a:ext cx="10515600" cy="4351338"/>
              </a:xfrm>
            </p:spPr>
            <p:txBody>
              <a:bodyPr>
                <a:normAutofit fontScale="62500" lnSpcReduction="20000"/>
              </a:bodyPr>
              <a:lstStyle/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[6, 5] </m:t>
                    </m:r>
                  </m:oMath>
                </a14:m>
                <a:r>
                  <a:rPr lang="en-GB" dirty="0"/>
                  <a:t>and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 [5, 1],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=0.3,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=0.7</m:t>
                    </m:r>
                  </m:oMath>
                </a14:m>
                <a:endParaRPr lang="en-GB" dirty="0"/>
              </a:p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[4, 1] </m:t>
                    </m:r>
                  </m:oMath>
                </a14:m>
                <a:r>
                  <a:rPr lang="en-GB" dirty="0"/>
                  <a:t>and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 [4, 4], 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=0.6</m:t>
                    </m:r>
                  </m:oMath>
                </a14:m>
                <a:endParaRPr lang="en-GB" dirty="0"/>
              </a:p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Find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𝑎𝑢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𝑏𝑣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where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[4, 6] </m:t>
                    </m:r>
                  </m:oMath>
                </a14:m>
                <a:r>
                  <a:rPr lang="en-GB" dirty="0"/>
                  <a:t>and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  [6, 2],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=0.1</m:t>
                    </m:r>
                  </m:oMath>
                </a14:m>
                <a:endParaRPr lang="en-GB" dirty="0"/>
              </a:p>
              <a:p>
                <a:pPr marL="0" indent="0">
                  <a:lnSpc>
                    <a:spcPct val="200000"/>
                  </a:lnSpc>
                  <a:buNone/>
                </a:pPr>
                <a:endParaRPr lang="en-GB" b="1" dirty="0"/>
              </a:p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[5.3,2.2]</a:t>
                </a:r>
              </a:p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[4.0, 2.2]</a:t>
                </a:r>
              </a:p>
              <a:p>
                <a:pPr marL="514350" indent="-514350">
                  <a:lnSpc>
                    <a:spcPct val="200000"/>
                  </a:lnSpc>
                  <a:buFont typeface="+mj-lt"/>
                  <a:buAutoNum type="arabicPeriod"/>
                </a:pPr>
                <a:r>
                  <a:rPr lang="en-GB" dirty="0"/>
                  <a:t>[5.8,2.4]</a:t>
                </a:r>
              </a:p>
              <a:p>
                <a:pPr marL="0" indent="0">
                  <a:lnSpc>
                    <a:spcPct val="20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20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200000"/>
                  </a:lnSpc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253331"/>
                <a:ext cx="10515600" cy="4351338"/>
              </a:xfrm>
              <a:blipFill>
                <a:blip r:embed="rId2"/>
                <a:stretch>
                  <a:fillRect l="-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443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7D30E-C83B-4FBC-AFE9-BA1C9B08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B82C96-259B-45FF-A973-5C9052DC2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654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Calculate the angle </a:t>
            </a:r>
            <a:r>
              <a:rPr lang="el-GR" dirty="0"/>
              <a:t>α</a:t>
            </a:r>
            <a:r>
              <a:rPr lang="en-GB" dirty="0"/>
              <a:t> between these two vectors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ED89DDC-73FA-4339-81C0-AFB2ADC064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7564" y="2242684"/>
            <a:ext cx="4654713" cy="374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9803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7D30E-C83B-4FBC-AFE9-BA1C9B08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B82C96-259B-45FF-A973-5C9052DC2C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449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Calculate the angle </a:t>
            </a:r>
            <a:r>
              <a:rPr lang="el-GR" dirty="0"/>
              <a:t>α</a:t>
            </a:r>
            <a:r>
              <a:rPr lang="en-GB" dirty="0"/>
              <a:t> between these two vectors</a:t>
            </a:r>
          </a:p>
          <a:p>
            <a:pPr marL="0" indent="0">
              <a:buNone/>
            </a:pPr>
            <a:r>
              <a:rPr lang="en-GB" dirty="0" err="1"/>
              <a:t>atan</a:t>
            </a:r>
            <a:r>
              <a:rPr lang="en-GB" dirty="0"/>
              <a:t>(4/5) – </a:t>
            </a:r>
            <a:r>
              <a:rPr lang="en-GB" dirty="0" err="1"/>
              <a:t>atan</a:t>
            </a:r>
            <a:r>
              <a:rPr lang="en-GB" dirty="0"/>
              <a:t>(2/6) =20.22°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374B3D8-8A1B-440D-99A6-E82ACEB23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1658" y="2415851"/>
            <a:ext cx="4866205" cy="3914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132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Vector notation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0617" y="1253331"/>
                <a:ext cx="10714609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/>
                  <a:t>A vector can be represented as a Function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: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→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GB" dirty="0"/>
                  <a:t>where s is the set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={0,1,2,3,4} </m:t>
                    </m:r>
                  </m:oMath>
                </a14:m>
                <a:r>
                  <a:rPr lang="en-GB" dirty="0"/>
                  <a:t>and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dirty="0"/>
                  <a:t> the real numbers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={4.0, 5.5, 6.7, 9.1, −2.3}</m:t>
                    </m:r>
                  </m:oMath>
                </a14:m>
                <a:endParaRPr lang="en-GB" dirty="0"/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/>
                  <a:t>0 → 4.0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/>
                  <a:t>1 → 5.5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/>
                  <a:t>2 → 6.7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/>
                  <a:t>3 → 9.1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dirty="0"/>
                  <a:t>4 → -2.3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0617" y="1253331"/>
                <a:ext cx="10714609" cy="4351338"/>
              </a:xfrm>
              <a:blipFill>
                <a:blip r:embed="rId2"/>
                <a:stretch>
                  <a:fillRect l="-1138" t="-1403" r="-13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76950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30C3297-ED77-0011-1ABA-DF75A4E801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43" y="1185106"/>
            <a:ext cx="11805314" cy="5135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0380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Angle between 2 vectors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183740"/>
                <a:ext cx="10515600" cy="4351338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lnSpc>
                    <a:spcPct val="110000"/>
                  </a:lnSpc>
                  <a:buNone/>
                </a:pPr>
                <a:r>
                  <a:rPr lang="en-GB" dirty="0"/>
                  <a:t>The angle between 2 multidimensional vectors is calculated using the general formula: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i="1" dirty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l-GR" i="1" dirty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) = </m:t>
                      </m:r>
                      <m:r>
                        <a:rPr lang="en-GB" i="1" dirty="0" err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i="1" dirty="0" err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i="1" dirty="0" err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 / |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|.|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10000"/>
                  </a:lnSpc>
                  <a:buNone/>
                </a:pPr>
                <a:r>
                  <a:rPr lang="en-GB" dirty="0"/>
                  <a:t>For example: calculate the angle between two vectors a=[3,4], b=[4,3] 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GB" dirty="0"/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 = (3 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 4) + (4 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 3) = 24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d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GB" b="0" i="1" baseline="300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+4</m:t>
                          </m:r>
                          <m:r>
                            <a:rPr lang="en-GB" i="1" baseline="300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en-GB" i="1" dirty="0"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d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GB" i="1" baseline="300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GB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  <m:r>
                            <a:rPr lang="en-GB" i="1" baseline="30000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5</m:t>
                      </m:r>
                    </m:oMath>
                  </m:oMathPara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24</m:t>
                          </m:r>
                        </m:num>
                        <m:den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5.5</m:t>
                          </m:r>
                        </m:den>
                      </m:f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24</m:t>
                          </m:r>
                        </m:num>
                        <m:den>
                          <m:r>
                            <a:rPr lang="en-GB" i="1" dirty="0" smtClean="0">
                              <a:latin typeface="Cambria Math" panose="02040503050406030204" pitchFamily="18" charset="0"/>
                            </a:rPr>
                            <m:t>25</m:t>
                          </m:r>
                        </m:den>
                      </m:f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= 0.96</m:t>
                      </m:r>
                    </m:oMath>
                  </m:oMathPara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i="1" dirty="0" smtClean="0">
                          <a:latin typeface="Cambria Math" panose="02040503050406030204" pitchFamily="18" charset="0"/>
                        </a:rPr>
                        <m:t>acos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⁡(0.96) = 16.3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lnSpc>
                    <a:spcPct val="110000"/>
                  </a:lnSpc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183740"/>
                <a:ext cx="10515600" cy="4351338"/>
              </a:xfrm>
              <a:blipFill>
                <a:blip r:embed="rId2"/>
                <a:stretch>
                  <a:fillRect l="-754" t="-1821" b="-1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E76B0213-3677-4198-8FBF-3F35E75F9B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4203" y="3125366"/>
            <a:ext cx="3923911" cy="303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832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31520" y="1080037"/>
                <a:ext cx="5598942" cy="435133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GB" dirty="0"/>
                  <a:t>Calculate the angle between these two vectors using the formula: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i="1" dirty="0" smtClean="0">
                          <a:latin typeface="Cambria Math" panose="02040503050406030204" pitchFamily="18" charset="0"/>
                        </a:rPr>
                        <m:t>cos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l-GR" i="1" dirty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) = </m:t>
                      </m:r>
                      <m:r>
                        <a:rPr lang="en-GB" i="1" dirty="0" err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i="1" dirty="0" err="1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i="1" dirty="0" err="1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 / |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|.|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GB" i="1" dirty="0" smtClean="0"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GB" dirty="0"/>
                  <a:t>a=[2,2], b=[0,3]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GB" dirty="0"/>
                  <a:t>a=[3,2], b=[2,5]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GB" dirty="0"/>
                  <a:t>a=[5,3], b[3,2]</a:t>
                </a:r>
              </a:p>
              <a:p>
                <a:pPr marL="514350" indent="-514350">
                  <a:buFont typeface="+mj-lt"/>
                  <a:buAutoNum type="alphaLcParenR"/>
                </a:pPr>
                <a:r>
                  <a:rPr lang="en-GB" dirty="0"/>
                  <a:t>a=[3,5], b=[1,2]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1520" y="1080037"/>
                <a:ext cx="5598942" cy="4351338"/>
              </a:xfrm>
              <a:blipFill>
                <a:blip r:embed="rId2"/>
                <a:stretch>
                  <a:fillRect l="-2288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212F25C4-80EC-4DAA-8828-1021F61A3E1E}"/>
              </a:ext>
            </a:extLst>
          </p:cNvPr>
          <p:cNvSpPr txBox="1"/>
          <p:nvPr/>
        </p:nvSpPr>
        <p:spPr>
          <a:xfrm>
            <a:off x="6227298" y="1080037"/>
            <a:ext cx="6105378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400" dirty="0"/>
              <a:t>a)</a:t>
            </a:r>
          </a:p>
          <a:p>
            <a:pPr marL="0" indent="0">
              <a:buNone/>
            </a:pPr>
            <a:r>
              <a:rPr lang="en-GB" sz="1400" dirty="0"/>
              <a:t>a.b = 2x0 + 2x3 = 6</a:t>
            </a:r>
          </a:p>
          <a:p>
            <a:pPr marL="0" indent="0">
              <a:buNone/>
            </a:pPr>
            <a:r>
              <a:rPr lang="en-GB" sz="1400" dirty="0"/>
              <a:t>|a| = sqrt(8)</a:t>
            </a:r>
          </a:p>
          <a:p>
            <a:pPr marL="0" indent="0">
              <a:buNone/>
            </a:pPr>
            <a:r>
              <a:rPr lang="en-GB" sz="1400" dirty="0"/>
              <a:t>|b|= 3</a:t>
            </a:r>
          </a:p>
          <a:p>
            <a:pPr marL="0" indent="0">
              <a:buNone/>
            </a:pPr>
            <a:r>
              <a:rPr lang="en-GB" sz="1400" dirty="0"/>
              <a:t>acos(6/ 3.sqrt(8)) = 45°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b)</a:t>
            </a:r>
          </a:p>
          <a:p>
            <a:pPr marL="0" indent="0">
              <a:buNone/>
            </a:pPr>
            <a:r>
              <a:rPr lang="en-GB" sz="1400" dirty="0"/>
              <a:t>a.b = 3x2 + 2x5 = 16</a:t>
            </a:r>
          </a:p>
          <a:p>
            <a:pPr marL="0" indent="0">
              <a:buNone/>
            </a:pPr>
            <a:r>
              <a:rPr lang="en-GB" sz="1400" dirty="0"/>
              <a:t>|a| = sqrt(13)</a:t>
            </a:r>
          </a:p>
          <a:p>
            <a:pPr marL="0" indent="0">
              <a:buNone/>
            </a:pPr>
            <a:r>
              <a:rPr lang="en-GB" sz="1400" dirty="0"/>
              <a:t>|b|= sqrt(29)</a:t>
            </a:r>
          </a:p>
          <a:p>
            <a:r>
              <a:rPr lang="en-GB" sz="1400" dirty="0" err="1"/>
              <a:t>acos</a:t>
            </a:r>
            <a:r>
              <a:rPr lang="en-GB" sz="1400" dirty="0"/>
              <a:t>(16/ (sqrt(13)*sqrt(29))) = 34.5°</a:t>
            </a:r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r>
              <a:rPr lang="en-GB" sz="1400" dirty="0"/>
              <a:t>c)</a:t>
            </a:r>
          </a:p>
          <a:p>
            <a:pPr marL="0" indent="0">
              <a:buNone/>
            </a:pPr>
            <a:r>
              <a:rPr lang="en-GB" sz="1400" dirty="0" err="1"/>
              <a:t>a.b</a:t>
            </a:r>
            <a:r>
              <a:rPr lang="en-GB" sz="1400" dirty="0"/>
              <a:t> = 5x3 + 3x2 = 21</a:t>
            </a:r>
          </a:p>
          <a:p>
            <a:pPr marL="0" indent="0">
              <a:buNone/>
            </a:pPr>
            <a:r>
              <a:rPr lang="en-GB" sz="1400" dirty="0"/>
              <a:t>|a| = sqrt(34)</a:t>
            </a:r>
          </a:p>
          <a:p>
            <a:pPr marL="0" indent="0">
              <a:buNone/>
            </a:pPr>
            <a:r>
              <a:rPr lang="en-GB" sz="1400" dirty="0"/>
              <a:t>|b|= sqrt(13)</a:t>
            </a:r>
          </a:p>
          <a:p>
            <a:r>
              <a:rPr lang="en-GB" sz="1400" dirty="0" err="1"/>
              <a:t>acos</a:t>
            </a:r>
            <a:r>
              <a:rPr lang="en-GB" sz="1400" dirty="0"/>
              <a:t>(21/ (sqrt(34)*sqrt(13))) = 2.7°</a:t>
            </a:r>
          </a:p>
          <a:p>
            <a:endParaRPr lang="en-GB" sz="1400" dirty="0"/>
          </a:p>
          <a:p>
            <a:r>
              <a:rPr lang="en-GB" sz="1400" dirty="0"/>
              <a:t>d)</a:t>
            </a:r>
          </a:p>
          <a:p>
            <a:r>
              <a:rPr lang="en-GB" sz="1400" dirty="0" err="1"/>
              <a:t>a.b</a:t>
            </a:r>
            <a:r>
              <a:rPr lang="en-GB" sz="1400" dirty="0"/>
              <a:t>=3x1 + 5 x 2 = 13</a:t>
            </a:r>
          </a:p>
          <a:p>
            <a:r>
              <a:rPr lang="en-GB" sz="1400" dirty="0"/>
              <a:t>|a| = sqrt(34)</a:t>
            </a:r>
          </a:p>
          <a:p>
            <a:r>
              <a:rPr lang="en-GB" sz="1400" dirty="0"/>
              <a:t>|b| = sqrt(5)</a:t>
            </a:r>
          </a:p>
          <a:p>
            <a:r>
              <a:rPr lang="en-GB" sz="1400" dirty="0" err="1"/>
              <a:t>acos</a:t>
            </a:r>
            <a:r>
              <a:rPr lang="en-GB" sz="1400" dirty="0"/>
              <a:t>(13 / (sqrt(34)*sqrt(5))) ) = 4.40°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5924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88922-FFBD-429A-9AB6-AE2DBBFE1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295" y="184652"/>
            <a:ext cx="10515600" cy="57150"/>
          </a:xfrm>
        </p:spPr>
        <p:txBody>
          <a:bodyPr>
            <a:noAutofit/>
          </a:bodyPr>
          <a:lstStyle/>
          <a:p>
            <a:r>
              <a:rPr lang="en-GB" sz="2400" dirty="0"/>
              <a:t>Abstract Data Type diagnostic questions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169F4D-E790-4A09-A481-6ECEDDFA5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082" y="479973"/>
            <a:ext cx="10235113" cy="565742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FF7FA-E2CF-4016-910D-8359E4153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1095" y="4748232"/>
            <a:ext cx="4499560" cy="177499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Alternatively use: </a:t>
            </a:r>
            <a:r>
              <a:rPr lang="en-GB" dirty="0">
                <a:hlinkClick r:id="rId3"/>
              </a:rPr>
              <a:t>dq-abstract-data-types-17.pptx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33225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0B8DD-CFBE-41FD-99E2-C391B06AC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AQA Past Paper Questions for Abstract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107143-F217-4A40-861A-301A8808B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3594"/>
            <a:ext cx="10515600" cy="4332288"/>
          </a:xfrm>
        </p:spPr>
        <p:txBody>
          <a:bodyPr numCol="2">
            <a:normAutofit fontScale="4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3300" b="1" dirty="0"/>
              <a:t>Graphs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/>
              <a:t>A level 2010 P3 Q7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/>
              <a:t>A level 2012 P2 Q10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/>
              <a:t>A level 2014 P3 Q7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/>
              <a:t>A level 2015 P3 Q7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/>
              <a:t>A Level  Specimen P1 Q3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/>
              <a:t>A level 2018 P3 Q3 </a:t>
            </a:r>
          </a:p>
          <a:p>
            <a:pPr marL="0" indent="0">
              <a:lnSpc>
                <a:spcPct val="120000"/>
              </a:lnSpc>
              <a:buNone/>
            </a:pPr>
            <a:endParaRPr lang="en-GB" sz="33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3300" b="1" dirty="0"/>
              <a:t>Trees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/>
              <a:t>A level 2013 P3 Q4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/>
              <a:t>A level 2015 P3 Q4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/>
              <a:t>A level 2016 P3 Q5</a:t>
            </a:r>
          </a:p>
          <a:p>
            <a:pPr marL="0" indent="0">
              <a:lnSpc>
                <a:spcPct val="120000"/>
              </a:lnSpc>
              <a:buNone/>
            </a:pPr>
            <a:endParaRPr lang="en-GB" sz="33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3300" b="1" dirty="0"/>
              <a:t>Hashing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/>
              <a:t>A level 2015 P3 Q4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/>
              <a:t>A level 2016 P3 Q11</a:t>
            </a:r>
          </a:p>
          <a:p>
            <a:pPr marL="0" indent="0">
              <a:lnSpc>
                <a:spcPct val="120000"/>
              </a:lnSpc>
              <a:buNone/>
            </a:pPr>
            <a:endParaRPr lang="en-GB" sz="33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3300" b="1" dirty="0"/>
              <a:t>Vectors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/>
              <a:t>A level 2017 P1 Q5</a:t>
            </a:r>
          </a:p>
          <a:p>
            <a:pPr marL="0" indent="0">
              <a:lnSpc>
                <a:spcPct val="120000"/>
              </a:lnSpc>
              <a:buNone/>
            </a:pPr>
            <a:endParaRPr lang="en-GB" sz="33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3300" b="1" dirty="0"/>
              <a:t>Dictionaries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300" dirty="0"/>
              <a:t>A Level  Specimen Add P1 Q5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0689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Vector representation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GB" b="1" dirty="0"/>
                  <a:t>List representation:</a:t>
                </a:r>
              </a:p>
              <a:p>
                <a:pPr marL="0" indent="0">
                  <a:buNone/>
                </a:pPr>
                <a:r>
                  <a:rPr lang="en-GB" dirty="0"/>
                  <a:t>e.g. a 5 vector over R would be: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[4.0,5.5,6.7,9.1,−2.3]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b="1" dirty="0"/>
                  <a:t>Vector representation: </a:t>
                </a:r>
              </a:p>
              <a:p>
                <a:pPr marL="0" indent="0">
                  <a:buNone/>
                </a:pPr>
                <a:r>
                  <a:rPr lang="en-GB" dirty="0"/>
                  <a:t>e.g.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={0: 4.0,1: 5.5,2: 6.7,3: 9.1,4: −2.3}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b="1" dirty="0"/>
                  <a:t>One-dimensional array representation:</a:t>
                </a:r>
              </a:p>
              <a:p>
                <a:pPr marL="0" indent="0">
                  <a:buNone/>
                </a:pPr>
                <a:r>
                  <a:rPr lang="en-GB" dirty="0"/>
                  <a:t>e.g.  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𝑓𝑙𝑜𝑎𝑡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={4.0,5.5,6.7,9.1,−2.3}  </m:t>
                    </m:r>
                  </m:oMath>
                </a14:m>
                <a:r>
                  <a:rPr lang="en-GB" dirty="0"/>
                  <a:t>(in c programming language)</a:t>
                </a:r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319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EFB63D1-254E-AA14-349B-BBFBD5AE4B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857" y="1549836"/>
            <a:ext cx="10538286" cy="451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892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Geometric point in space - Visualisation of a vector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74247" y="1121564"/>
                <a:ext cx="5404522" cy="5371310"/>
              </a:xfrm>
            </p:spPr>
            <p:txBody>
              <a:bodyPr>
                <a:normAutofit fontScale="62500" lnSpcReduction="20000"/>
              </a:bodyPr>
              <a:lstStyle/>
              <a:p>
                <a:pPr>
                  <a:lnSpc>
                    <a:spcPct val="120000"/>
                  </a:lnSpc>
                  <a:buFont typeface="Wingdings" panose="05000000000000000000" pitchFamily="2" charset="2"/>
                  <a:buChar char="ü"/>
                </a:pPr>
                <a:r>
                  <a:rPr lang="en-GB" dirty="0"/>
                  <a:t>A 2-vector </a:t>
                </a:r>
                <a:r>
                  <a:rPr lang="en-GB" dirty="0" err="1"/>
                  <a:t>eg</a:t>
                </a:r>
                <a:r>
                  <a:rPr lang="en-GB" dirty="0"/>
                  <a:t> [3,4] can be represented by an arrow with its tail at [0,0] and its head at [3,4]. </a:t>
                </a:r>
              </a:p>
              <a:p>
                <a:pPr>
                  <a:lnSpc>
                    <a:spcPct val="120000"/>
                  </a:lnSpc>
                  <a:buFont typeface="Wingdings" panose="05000000000000000000" pitchFamily="2" charset="2"/>
                  <a:buChar char="ü"/>
                </a:pPr>
                <a:r>
                  <a:rPr lang="en-GB" dirty="0"/>
                  <a:t>Not possible to visualise vectors in more than 3 dimensions</a:t>
                </a:r>
              </a:p>
              <a:p>
                <a:pPr>
                  <a:lnSpc>
                    <a:spcPct val="120000"/>
                  </a:lnSpc>
                  <a:buFont typeface="Wingdings" panose="05000000000000000000" pitchFamily="2" charset="2"/>
                  <a:buChar char="ü"/>
                </a:pPr>
                <a:r>
                  <a:rPr lang="en-GB" dirty="0"/>
                  <a:t>Vectors are a quantity that have both magnitude and direction.</a:t>
                </a:r>
              </a:p>
              <a:p>
                <a:pPr>
                  <a:lnSpc>
                    <a:spcPct val="120000"/>
                  </a:lnSpc>
                  <a:buFont typeface="Wingdings" panose="05000000000000000000" pitchFamily="2" charset="2"/>
                  <a:buChar char="ü"/>
                </a:pPr>
                <a:r>
                  <a:rPr lang="en-GB" dirty="0"/>
                  <a:t>Magnitude is the length of the vector</a:t>
                </a:r>
              </a:p>
              <a:p>
                <a:pPr>
                  <a:lnSpc>
                    <a:spcPct val="120000"/>
                  </a:lnSpc>
                  <a:buFont typeface="Wingdings" panose="05000000000000000000" pitchFamily="2" charset="2"/>
                  <a:buChar char="ü"/>
                </a:pPr>
                <a:r>
                  <a:rPr lang="en-GB" dirty="0"/>
                  <a:t>Direction is the angle from the horizontal</a:t>
                </a:r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sz="28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𝑚𝑎𝑔𝑛𝑖𝑡𝑢𝑑𝑒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 =</m:t>
                      </m:r>
                      <m:rad>
                        <m:radPr>
                          <m:degHide m:val="on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 +</m:t>
                          </m:r>
                          <m:sSup>
                            <m:sSupPr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GB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GB" sz="2800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𝑑𝑖𝑟𝑒𝑐𝑡𝑖𝑜𝑛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m:rPr>
                          <m:sty m:val="p"/>
                        </m:rPr>
                        <a:rPr lang="en-GB" sz="2800" b="0" i="0" dirty="0" smtClean="0">
                          <a:latin typeface="Cambria Math" panose="02040503050406030204" pitchFamily="18" charset="0"/>
                        </a:rPr>
                        <m:t>atan</m:t>
                      </m:r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⁡(</m:t>
                      </m:r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:endParaRPr lang="en-GB" sz="2800" i="1" dirty="0">
                  <a:latin typeface="Cambria Math" panose="02040503050406030204" pitchFamily="18" charset="0"/>
                </a:endParaRPr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𝑚𝑎𝑔𝑛𝑖𝑡𝑢𝑑𝑒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 =</m:t>
                      </m:r>
                      <m:rad>
                        <m:radPr>
                          <m:degHide m:val="on"/>
                          <m:ctrlPr>
                            <a:rPr lang="en-GB" i="1" dirty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GB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sup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i="1" dirty="0">
                              <a:latin typeface="Cambria Math" panose="02040503050406030204" pitchFamily="18" charset="0"/>
                            </a:rPr>
                            <m:t> +</m:t>
                          </m:r>
                          <m:sSup>
                            <m:sSupPr>
                              <m:ctrlPr>
                                <a:rPr lang="en-GB" i="1" dirty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dirty="0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sup>
                              <m:r>
                                <a:rPr lang="en-GB" i="1" dirty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GB" sz="2800" dirty="0"/>
              </a:p>
              <a:p>
                <a:pPr marL="0" indent="0">
                  <a:lnSpc>
                    <a:spcPct val="12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𝑑𝑖𝑟𝑒𝑐𝑡𝑖𝑜𝑛</m:t>
                      </m:r>
                      <m:r>
                        <a:rPr lang="en-GB" sz="2800" i="1" dirty="0" smtClean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m:rPr>
                          <m:sty m:val="p"/>
                        </m:rPr>
                        <a:rPr lang="en-GB" sz="2800" b="0" i="0" dirty="0" smtClean="0">
                          <a:latin typeface="Cambria Math" panose="02040503050406030204" pitchFamily="18" charset="0"/>
                        </a:rPr>
                        <m:t>atan</m:t>
                      </m:r>
                      <m:r>
                        <a:rPr lang="en-GB" sz="2800" b="0" i="1" dirty="0" smtClean="0">
                          <a:latin typeface="Cambria Math" panose="02040503050406030204" pitchFamily="18" charset="0"/>
                        </a:rPr>
                        <m:t>⁡(4/3)</m:t>
                      </m:r>
                    </m:oMath>
                  </m:oMathPara>
                </a14:m>
                <a:endParaRPr lang="en-GB" dirty="0"/>
              </a:p>
              <a:p>
                <a:pPr>
                  <a:buFont typeface="Wingdings" panose="05000000000000000000" pitchFamily="2" charset="2"/>
                  <a:buChar char="ü"/>
                </a:pPr>
                <a:endParaRPr lang="en-GB" dirty="0"/>
              </a:p>
              <a:p>
                <a:pPr>
                  <a:buFont typeface="Wingdings" panose="05000000000000000000" pitchFamily="2" charset="2"/>
                  <a:buChar char="ü"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4247" y="1121564"/>
                <a:ext cx="5404522" cy="5371310"/>
              </a:xfrm>
              <a:blipFill>
                <a:blip r:embed="rId2"/>
                <a:stretch>
                  <a:fillRect l="-676" t="-681" r="-4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101797AB-6D72-4B89-81F5-2F37598A28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948" y="2149183"/>
            <a:ext cx="5040852" cy="397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296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8D470-2390-4D7B-8DA6-A953A2D90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Exercise: Vectors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398D6-EF5C-4921-BCCF-0E082543A7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What are the magnitude and direction of the following vectors?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[2,5]   </a:t>
            </a: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[4,9]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45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8D470-2390-4D7B-8DA6-A953A2D90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Magnitude and direction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1398D6-EF5C-4921-BCCF-0E082543A7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What are the magnitude and direction of the following vectors?</a:t>
            </a:r>
          </a:p>
          <a:p>
            <a:pPr marL="0" indent="0">
              <a:buNone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[2,5]</a:t>
            </a:r>
            <a:r>
              <a:rPr lang="en-GB" sz="2800" dirty="0"/>
              <a:t> Magnitude = 5.39, direction = 68.20°</a:t>
            </a:r>
            <a:endParaRPr lang="en-GB" dirty="0"/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[4,9] </a:t>
            </a:r>
            <a:r>
              <a:rPr lang="en-GB" sz="2800" dirty="0"/>
              <a:t>Magnitude = 9.85, direction = 66.04°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1759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EE0CB76-B15A-796B-1BCC-C3DD83E49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553" y="1272397"/>
            <a:ext cx="11354894" cy="488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60102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1937</TotalTime>
  <Words>1808</Words>
  <Application>Microsoft Office PowerPoint</Application>
  <PresentationFormat>Widescreen</PresentationFormat>
  <Paragraphs>207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Calibri</vt:lpstr>
      <vt:lpstr>Calibri Light</vt:lpstr>
      <vt:lpstr>Cambria Math</vt:lpstr>
      <vt:lpstr>gg sans</vt:lpstr>
      <vt:lpstr>Times New Roman</vt:lpstr>
      <vt:lpstr>Wingdings</vt:lpstr>
      <vt:lpstr>1_Office Theme</vt:lpstr>
      <vt:lpstr>Abstract Data Types: Vectors</vt:lpstr>
      <vt:lpstr>Learning objectives</vt:lpstr>
      <vt:lpstr>Vector notation</vt:lpstr>
      <vt:lpstr>Vector representation</vt:lpstr>
      <vt:lpstr>PowerPoint Presentation</vt:lpstr>
      <vt:lpstr>Geometric point in space - Visualisation of a vector</vt:lpstr>
      <vt:lpstr>Exercise: Vectors</vt:lpstr>
      <vt:lpstr>Magnitude and direction</vt:lpstr>
      <vt:lpstr>PowerPoint Presentation</vt:lpstr>
      <vt:lpstr>Vector addition</vt:lpstr>
      <vt:lpstr>Add vectors – Graphical Representation</vt:lpstr>
      <vt:lpstr>PowerPoint Presentation</vt:lpstr>
      <vt:lpstr>Scalar vector multiplication</vt:lpstr>
      <vt:lpstr>Exercise</vt:lpstr>
      <vt:lpstr>Exercise - Answers</vt:lpstr>
      <vt:lpstr>PowerPoint Presentation</vt:lpstr>
      <vt:lpstr>Dot product</vt:lpstr>
      <vt:lpstr>Perpendicular and parallel vectors</vt:lpstr>
      <vt:lpstr>Worked example: Dot product</vt:lpstr>
      <vt:lpstr>Dot product Alternative method</vt:lpstr>
      <vt:lpstr>Exercise: Calculate the dot (scalar) product of the following pairs of vectors</vt:lpstr>
      <vt:lpstr>Exercise: Calculate the dot (scalar) product of the following pairs of vectors</vt:lpstr>
      <vt:lpstr>PowerPoint Presentation</vt:lpstr>
      <vt:lpstr>Convex combination of 2 vectors</vt:lpstr>
      <vt:lpstr>Convex combination of 2 vectors </vt:lpstr>
      <vt:lpstr>Convex combination of 2 vectors</vt:lpstr>
      <vt:lpstr>Find the convex combination of 2 vectors</vt:lpstr>
      <vt:lpstr>Exercise</vt:lpstr>
      <vt:lpstr>Exercise</vt:lpstr>
      <vt:lpstr>PowerPoint Presentation</vt:lpstr>
      <vt:lpstr>Angle between 2 vectors</vt:lpstr>
      <vt:lpstr>Exercise</vt:lpstr>
      <vt:lpstr>Abstract Data Type diagnostic questions</vt:lpstr>
      <vt:lpstr>AQA Past Paper Questions for Abstract Data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67</cp:revision>
  <cp:lastPrinted>2016-09-16T11:32:46Z</cp:lastPrinted>
  <dcterms:created xsi:type="dcterms:W3CDTF">2016-09-09T07:37:57Z</dcterms:created>
  <dcterms:modified xsi:type="dcterms:W3CDTF">2025-03-27T07:38:23Z</dcterms:modified>
</cp:coreProperties>
</file>