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309" r:id="rId3"/>
    <p:sldId id="310" r:id="rId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liam Grey" initials="WG" lastIdx="1" clrIdx="0">
    <p:extLst>
      <p:ext uri="{19B8F6BF-5375-455C-9EA6-DF929625EA0E}">
        <p15:presenceInfo xmlns:p15="http://schemas.microsoft.com/office/powerpoint/2012/main" userId="S::WGrey@combertonvc.org::37b73424-c081-4fc2-b1af-363f4f3fd4f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B06550-F391-4550-9F87-093FF591FA45}" v="2" dt="2023-01-04T10:50:44.6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0" autoAdjust="0"/>
    <p:restoredTop sz="86406" autoAdjust="0"/>
  </p:normalViewPr>
  <p:slideViewPr>
    <p:cSldViewPr snapToGrid="0">
      <p:cViewPr varScale="1">
        <p:scale>
          <a:sx n="63" d="100"/>
          <a:sy n="63" d="100"/>
        </p:scale>
        <p:origin x="60" y="5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F0B06550-F391-4550-9F87-093FF591FA45}"/>
    <pc:docChg chg="custSel addSld delSld modSld">
      <pc:chgData name="William Grey" userId="37b73424-c081-4fc2-b1af-363f4f3fd4f3" providerId="ADAL" clId="{F0B06550-F391-4550-9F87-093FF591FA45}" dt="2023-01-04T10:50:55.474" v="160" actId="20577"/>
      <pc:docMkLst>
        <pc:docMk/>
      </pc:docMkLst>
      <pc:sldChg chg="modSp mod">
        <pc:chgData name="William Grey" userId="37b73424-c081-4fc2-b1af-363f4f3fd4f3" providerId="ADAL" clId="{F0B06550-F391-4550-9F87-093FF591FA45}" dt="2023-01-04T10:44:57.682" v="59" actId="20577"/>
        <pc:sldMkLst>
          <pc:docMk/>
          <pc:sldMk cId="996165148" sldId="256"/>
        </pc:sldMkLst>
        <pc:spChg chg="mod">
          <ac:chgData name="William Grey" userId="37b73424-c081-4fc2-b1af-363f4f3fd4f3" providerId="ADAL" clId="{F0B06550-F391-4550-9F87-093FF591FA45}" dt="2023-01-04T10:44:57.682" v="59" actId="20577"/>
          <ac:spMkLst>
            <pc:docMk/>
            <pc:sldMk cId="996165148" sldId="256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F0B06550-F391-4550-9F87-093FF591FA45}" dt="2023-01-04T10:44:43.739" v="21" actId="47"/>
        <pc:sldMkLst>
          <pc:docMk/>
          <pc:sldMk cId="2305882595" sldId="269"/>
        </pc:sldMkLst>
      </pc:sldChg>
      <pc:sldChg chg="del">
        <pc:chgData name="William Grey" userId="37b73424-c081-4fc2-b1af-363f4f3fd4f3" providerId="ADAL" clId="{F0B06550-F391-4550-9F87-093FF591FA45}" dt="2023-01-04T10:44:40.207" v="6" actId="47"/>
        <pc:sldMkLst>
          <pc:docMk/>
          <pc:sldMk cId="3455462100" sldId="291"/>
        </pc:sldMkLst>
      </pc:sldChg>
      <pc:sldChg chg="del">
        <pc:chgData name="William Grey" userId="37b73424-c081-4fc2-b1af-363f4f3fd4f3" providerId="ADAL" clId="{F0B06550-F391-4550-9F87-093FF591FA45}" dt="2023-01-04T10:44:39.576" v="3" actId="47"/>
        <pc:sldMkLst>
          <pc:docMk/>
          <pc:sldMk cId="2275045164" sldId="292"/>
        </pc:sldMkLst>
      </pc:sldChg>
      <pc:sldChg chg="add">
        <pc:chgData name="William Grey" userId="37b73424-c081-4fc2-b1af-363f4f3fd4f3" providerId="ADAL" clId="{F0B06550-F391-4550-9F87-093FF591FA45}" dt="2023-01-04T10:45:13.374" v="60"/>
        <pc:sldMkLst>
          <pc:docMk/>
          <pc:sldMk cId="3425873616" sldId="309"/>
        </pc:sldMkLst>
      </pc:sldChg>
      <pc:sldChg chg="addSp delSp modSp new mod">
        <pc:chgData name="William Grey" userId="37b73424-c081-4fc2-b1af-363f4f3fd4f3" providerId="ADAL" clId="{F0B06550-F391-4550-9F87-093FF591FA45}" dt="2023-01-04T10:50:55.474" v="160" actId="20577"/>
        <pc:sldMkLst>
          <pc:docMk/>
          <pc:sldMk cId="401503712" sldId="310"/>
        </pc:sldMkLst>
        <pc:spChg chg="mod">
          <ac:chgData name="William Grey" userId="37b73424-c081-4fc2-b1af-363f4f3fd4f3" providerId="ADAL" clId="{F0B06550-F391-4550-9F87-093FF591FA45}" dt="2023-01-04T10:50:55.474" v="160" actId="20577"/>
          <ac:spMkLst>
            <pc:docMk/>
            <pc:sldMk cId="401503712" sldId="310"/>
            <ac:spMk id="2" creationId="{E9E51CC9-FCB9-4E71-81AC-ECA0234BA7EA}"/>
          </ac:spMkLst>
        </pc:spChg>
        <pc:spChg chg="add mod">
          <ac:chgData name="William Grey" userId="37b73424-c081-4fc2-b1af-363f4f3fd4f3" providerId="ADAL" clId="{F0B06550-F391-4550-9F87-093FF591FA45}" dt="2023-01-04T10:50:31.582" v="112" actId="1076"/>
          <ac:spMkLst>
            <pc:docMk/>
            <pc:sldMk cId="401503712" sldId="310"/>
            <ac:spMk id="9" creationId="{055E12D5-56AA-43F8-8FE2-CB68BC80CEBC}"/>
          </ac:spMkLst>
        </pc:spChg>
        <pc:picChg chg="add mod">
          <ac:chgData name="William Grey" userId="37b73424-c081-4fc2-b1af-363f4f3fd4f3" providerId="ADAL" clId="{F0B06550-F391-4550-9F87-093FF591FA45}" dt="2023-01-04T10:50:27.740" v="111" actId="1076"/>
          <ac:picMkLst>
            <pc:docMk/>
            <pc:sldMk cId="401503712" sldId="310"/>
            <ac:picMk id="5" creationId="{1154B3DE-24D6-47DE-BCB6-2E7D1E250255}"/>
          </ac:picMkLst>
        </pc:picChg>
        <pc:picChg chg="add del">
          <ac:chgData name="William Grey" userId="37b73424-c081-4fc2-b1af-363f4f3fd4f3" providerId="ADAL" clId="{F0B06550-F391-4550-9F87-093FF591FA45}" dt="2023-01-04T10:50:18.837" v="108" actId="478"/>
          <ac:picMkLst>
            <pc:docMk/>
            <pc:sldMk cId="401503712" sldId="310"/>
            <ac:picMk id="7" creationId="{06142470-6874-4584-AA4A-E41CC26312A9}"/>
          </ac:picMkLst>
        </pc:picChg>
      </pc:sldChg>
      <pc:sldChg chg="del">
        <pc:chgData name="William Grey" userId="37b73424-c081-4fc2-b1af-363f4f3fd4f3" providerId="ADAL" clId="{F0B06550-F391-4550-9F87-093FF591FA45}" dt="2023-01-04T10:44:44.547" v="23" actId="47"/>
        <pc:sldMkLst>
          <pc:docMk/>
          <pc:sldMk cId="140447768" sldId="312"/>
        </pc:sldMkLst>
      </pc:sldChg>
      <pc:sldChg chg="del">
        <pc:chgData name="William Grey" userId="37b73424-c081-4fc2-b1af-363f4f3fd4f3" providerId="ADAL" clId="{F0B06550-F391-4550-9F87-093FF591FA45}" dt="2023-01-04T10:44:42.814" v="18" actId="47"/>
        <pc:sldMkLst>
          <pc:docMk/>
          <pc:sldMk cId="3453603249" sldId="313"/>
        </pc:sldMkLst>
      </pc:sldChg>
      <pc:sldChg chg="del">
        <pc:chgData name="William Grey" userId="37b73424-c081-4fc2-b1af-363f4f3fd4f3" providerId="ADAL" clId="{F0B06550-F391-4550-9F87-093FF591FA45}" dt="2023-01-04T10:44:41.851" v="15" actId="47"/>
        <pc:sldMkLst>
          <pc:docMk/>
          <pc:sldMk cId="2987892799" sldId="315"/>
        </pc:sldMkLst>
      </pc:sldChg>
      <pc:sldChg chg="del">
        <pc:chgData name="William Grey" userId="37b73424-c081-4fc2-b1af-363f4f3fd4f3" providerId="ADAL" clId="{F0B06550-F391-4550-9F87-093FF591FA45}" dt="2023-01-04T10:44:42.473" v="17" actId="47"/>
        <pc:sldMkLst>
          <pc:docMk/>
          <pc:sldMk cId="1150333218" sldId="316"/>
        </pc:sldMkLst>
      </pc:sldChg>
      <pc:sldChg chg="del">
        <pc:chgData name="William Grey" userId="37b73424-c081-4fc2-b1af-363f4f3fd4f3" providerId="ADAL" clId="{F0B06550-F391-4550-9F87-093FF591FA45}" dt="2023-01-04T10:44:40.991" v="11" actId="47"/>
        <pc:sldMkLst>
          <pc:docMk/>
          <pc:sldMk cId="1923285284" sldId="317"/>
        </pc:sldMkLst>
      </pc:sldChg>
      <pc:sldChg chg="del">
        <pc:chgData name="William Grey" userId="37b73424-c081-4fc2-b1af-363f4f3fd4f3" providerId="ADAL" clId="{F0B06550-F391-4550-9F87-093FF591FA45}" dt="2023-01-04T10:44:39.399" v="2" actId="47"/>
        <pc:sldMkLst>
          <pc:docMk/>
          <pc:sldMk cId="1198387195" sldId="318"/>
        </pc:sldMkLst>
      </pc:sldChg>
      <pc:sldChg chg="del">
        <pc:chgData name="William Grey" userId="37b73424-c081-4fc2-b1af-363f4f3fd4f3" providerId="ADAL" clId="{F0B06550-F391-4550-9F87-093FF591FA45}" dt="2023-01-04T10:44:39.058" v="0" actId="47"/>
        <pc:sldMkLst>
          <pc:docMk/>
          <pc:sldMk cId="1669166888" sldId="319"/>
        </pc:sldMkLst>
      </pc:sldChg>
      <pc:sldChg chg="del">
        <pc:chgData name="William Grey" userId="37b73424-c081-4fc2-b1af-363f4f3fd4f3" providerId="ADAL" clId="{F0B06550-F391-4550-9F87-093FF591FA45}" dt="2023-01-04T10:44:42.064" v="16" actId="47"/>
        <pc:sldMkLst>
          <pc:docMk/>
          <pc:sldMk cId="3083241407" sldId="320"/>
        </pc:sldMkLst>
      </pc:sldChg>
      <pc:sldChg chg="del">
        <pc:chgData name="William Grey" userId="37b73424-c081-4fc2-b1af-363f4f3fd4f3" providerId="ADAL" clId="{F0B06550-F391-4550-9F87-093FF591FA45}" dt="2023-01-04T10:44:40.818" v="10" actId="47"/>
        <pc:sldMkLst>
          <pc:docMk/>
          <pc:sldMk cId="2955786162" sldId="321"/>
        </pc:sldMkLst>
      </pc:sldChg>
      <pc:sldChg chg="del">
        <pc:chgData name="William Grey" userId="37b73424-c081-4fc2-b1af-363f4f3fd4f3" providerId="ADAL" clId="{F0B06550-F391-4550-9F87-093FF591FA45}" dt="2023-01-04T10:44:41.396" v="13" actId="47"/>
        <pc:sldMkLst>
          <pc:docMk/>
          <pc:sldMk cId="2045897974" sldId="323"/>
        </pc:sldMkLst>
      </pc:sldChg>
      <pc:sldChg chg="del">
        <pc:chgData name="William Grey" userId="37b73424-c081-4fc2-b1af-363f4f3fd4f3" providerId="ADAL" clId="{F0B06550-F391-4550-9F87-093FF591FA45}" dt="2023-01-04T10:44:41.603" v="14" actId="47"/>
        <pc:sldMkLst>
          <pc:docMk/>
          <pc:sldMk cId="1344284140" sldId="324"/>
        </pc:sldMkLst>
      </pc:sldChg>
      <pc:sldChg chg="del">
        <pc:chgData name="William Grey" userId="37b73424-c081-4fc2-b1af-363f4f3fd4f3" providerId="ADAL" clId="{F0B06550-F391-4550-9F87-093FF591FA45}" dt="2023-01-04T10:44:40.485" v="8" actId="47"/>
        <pc:sldMkLst>
          <pc:docMk/>
          <pc:sldMk cId="2943319592" sldId="325"/>
        </pc:sldMkLst>
      </pc:sldChg>
      <pc:sldChg chg="del">
        <pc:chgData name="William Grey" userId="37b73424-c081-4fc2-b1af-363f4f3fd4f3" providerId="ADAL" clId="{F0B06550-F391-4550-9F87-093FF591FA45}" dt="2023-01-04T10:44:44.142" v="22" actId="47"/>
        <pc:sldMkLst>
          <pc:docMk/>
          <pc:sldMk cId="977315977" sldId="327"/>
        </pc:sldMkLst>
      </pc:sldChg>
      <pc:sldChg chg="del">
        <pc:chgData name="William Grey" userId="37b73424-c081-4fc2-b1af-363f4f3fd4f3" providerId="ADAL" clId="{F0B06550-F391-4550-9F87-093FF591FA45}" dt="2023-01-04T10:44:43.400" v="20" actId="47"/>
        <pc:sldMkLst>
          <pc:docMk/>
          <pc:sldMk cId="2522805636" sldId="328"/>
        </pc:sldMkLst>
      </pc:sldChg>
      <pc:sldChg chg="del">
        <pc:chgData name="William Grey" userId="37b73424-c081-4fc2-b1af-363f4f3fd4f3" providerId="ADAL" clId="{F0B06550-F391-4550-9F87-093FF591FA45}" dt="2023-01-04T10:44:43.108" v="19" actId="47"/>
        <pc:sldMkLst>
          <pc:docMk/>
          <pc:sldMk cId="1215926785" sldId="329"/>
        </pc:sldMkLst>
      </pc:sldChg>
      <pc:sldChg chg="del">
        <pc:chgData name="William Grey" userId="37b73424-c081-4fc2-b1af-363f4f3fd4f3" providerId="ADAL" clId="{F0B06550-F391-4550-9F87-093FF591FA45}" dt="2023-01-04T10:44:41.195" v="12" actId="47"/>
        <pc:sldMkLst>
          <pc:docMk/>
          <pc:sldMk cId="1709739292" sldId="331"/>
        </pc:sldMkLst>
      </pc:sldChg>
      <pc:sldChg chg="del">
        <pc:chgData name="William Grey" userId="37b73424-c081-4fc2-b1af-363f4f3fd4f3" providerId="ADAL" clId="{F0B06550-F391-4550-9F87-093FF591FA45}" dt="2023-01-04T10:44:39.928" v="5" actId="47"/>
        <pc:sldMkLst>
          <pc:docMk/>
          <pc:sldMk cId="1561752373" sldId="332"/>
        </pc:sldMkLst>
      </pc:sldChg>
      <pc:sldChg chg="del">
        <pc:chgData name="William Grey" userId="37b73424-c081-4fc2-b1af-363f4f3fd4f3" providerId="ADAL" clId="{F0B06550-F391-4550-9F87-093FF591FA45}" dt="2023-01-04T10:44:39.881" v="4" actId="47"/>
        <pc:sldMkLst>
          <pc:docMk/>
          <pc:sldMk cId="3656305958" sldId="333"/>
        </pc:sldMkLst>
      </pc:sldChg>
      <pc:sldChg chg="del">
        <pc:chgData name="William Grey" userId="37b73424-c081-4fc2-b1af-363f4f3fd4f3" providerId="ADAL" clId="{F0B06550-F391-4550-9F87-093FF591FA45}" dt="2023-01-04T10:44:39.218" v="1" actId="47"/>
        <pc:sldMkLst>
          <pc:docMk/>
          <pc:sldMk cId="1266314410" sldId="334"/>
        </pc:sldMkLst>
      </pc:sldChg>
      <pc:sldChg chg="del">
        <pc:chgData name="William Grey" userId="37b73424-c081-4fc2-b1af-363f4f3fd4f3" providerId="ADAL" clId="{F0B06550-F391-4550-9F87-093FF591FA45}" dt="2023-01-04T10:44:40.645" v="9" actId="47"/>
        <pc:sldMkLst>
          <pc:docMk/>
          <pc:sldMk cId="900615885" sldId="335"/>
        </pc:sldMkLst>
      </pc:sldChg>
      <pc:sldChg chg="del">
        <pc:chgData name="William Grey" userId="37b73424-c081-4fc2-b1af-363f4f3fd4f3" providerId="ADAL" clId="{F0B06550-F391-4550-9F87-093FF591FA45}" dt="2023-01-04T10:44:40.299" v="7" actId="47"/>
        <pc:sldMkLst>
          <pc:docMk/>
          <pc:sldMk cId="496581925" sldId="336"/>
        </pc:sldMkLst>
      </pc:sldChg>
    </pc:docChg>
  </pc:docChgLst>
  <pc:docChgLst>
    <pc:chgData name="William Grey" userId="37b73424-c081-4fc2-b1af-363f4f3fd4f3" providerId="ADAL" clId="{F70B6724-1B78-4F87-A396-21650D1D501E}"/>
    <pc:docChg chg="custSel addSld modSld">
      <pc:chgData name="William Grey" userId="37b73424-c081-4fc2-b1af-363f4f3fd4f3" providerId="ADAL" clId="{F70B6724-1B78-4F87-A396-21650D1D501E}" dt="2019-11-28T11:43:25.075" v="246" actId="20577"/>
      <pc:docMkLst>
        <pc:docMk/>
      </pc:docMkLst>
      <pc:sldChg chg="modSp">
        <pc:chgData name="William Grey" userId="37b73424-c081-4fc2-b1af-363f4f3fd4f3" providerId="ADAL" clId="{F70B6724-1B78-4F87-A396-21650D1D501E}" dt="2019-11-28T09:10:29.524" v="230" actId="20577"/>
        <pc:sldMkLst>
          <pc:docMk/>
          <pc:sldMk cId="3455462100" sldId="291"/>
        </pc:sldMkLst>
        <pc:spChg chg="mod">
          <ac:chgData name="William Grey" userId="37b73424-c081-4fc2-b1af-363f4f3fd4f3" providerId="ADAL" clId="{F70B6724-1B78-4F87-A396-21650D1D501E}" dt="2019-11-28T09:10:29.524" v="230" actId="20577"/>
          <ac:spMkLst>
            <pc:docMk/>
            <pc:sldMk cId="3455462100" sldId="291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F70B6724-1B78-4F87-A396-21650D1D501E}" dt="2019-11-28T11:43:25.075" v="246" actId="20577"/>
        <pc:sldMkLst>
          <pc:docMk/>
          <pc:sldMk cId="2943319592" sldId="325"/>
        </pc:sldMkLst>
        <pc:spChg chg="mod">
          <ac:chgData name="William Grey" userId="37b73424-c081-4fc2-b1af-363f4f3fd4f3" providerId="ADAL" clId="{F70B6724-1B78-4F87-A396-21650D1D501E}" dt="2019-11-28T08:50:05.298" v="81" actId="20577"/>
          <ac:spMkLst>
            <pc:docMk/>
            <pc:sldMk cId="2943319592" sldId="325"/>
            <ac:spMk id="2" creationId="{E1E38307-930C-4376-8659-30D87AAC0DCE}"/>
          </ac:spMkLst>
        </pc:spChg>
        <pc:spChg chg="mod">
          <ac:chgData name="William Grey" userId="37b73424-c081-4fc2-b1af-363f4f3fd4f3" providerId="ADAL" clId="{F70B6724-1B78-4F87-A396-21650D1D501E}" dt="2019-11-28T11:43:25.075" v="246" actId="20577"/>
          <ac:spMkLst>
            <pc:docMk/>
            <pc:sldMk cId="2943319592" sldId="325"/>
            <ac:spMk id="3" creationId="{8A6CF138-0B56-446A-AF73-539E6F41D0ED}"/>
          </ac:spMkLst>
        </pc:spChg>
      </pc:sldChg>
    </pc:docChg>
  </pc:docChgLst>
  <pc:docChgLst>
    <pc:chgData name="William Grey" userId="37b73424-c081-4fc2-b1af-363f4f3fd4f3" providerId="ADAL" clId="{B0E9C54C-D998-4768-B93C-4EC9BE058804}"/>
    <pc:docChg chg="addSld modSld">
      <pc:chgData name="William Grey" userId="37b73424-c081-4fc2-b1af-363f4f3fd4f3" providerId="ADAL" clId="{B0E9C54C-D998-4768-B93C-4EC9BE058804}" dt="2022-03-02T11:23:39.331" v="146" actId="20577"/>
      <pc:docMkLst>
        <pc:docMk/>
      </pc:docMkLst>
      <pc:sldChg chg="modSp add mod">
        <pc:chgData name="William Grey" userId="37b73424-c081-4fc2-b1af-363f4f3fd4f3" providerId="ADAL" clId="{B0E9C54C-D998-4768-B93C-4EC9BE058804}" dt="2022-03-02T11:23:39.331" v="146" actId="20577"/>
        <pc:sldMkLst>
          <pc:docMk/>
          <pc:sldMk cId="596809037" sldId="326"/>
        </pc:sldMkLst>
        <pc:spChg chg="mod">
          <ac:chgData name="William Grey" userId="37b73424-c081-4fc2-b1af-363f4f3fd4f3" providerId="ADAL" clId="{B0E9C54C-D998-4768-B93C-4EC9BE058804}" dt="2022-03-02T11:23:39.331" v="146" actId="20577"/>
          <ac:spMkLst>
            <pc:docMk/>
            <pc:sldMk cId="596809037" sldId="326"/>
            <ac:spMk id="3" creationId="{8874277C-9021-448E-8D1B-3EC06910960F}"/>
          </ac:spMkLst>
        </pc:spChg>
      </pc:sldChg>
    </pc:docChg>
  </pc:docChgLst>
  <pc:docChgLst>
    <pc:chgData name="William Grey" userId="37b73424-c081-4fc2-b1af-363f4f3fd4f3" providerId="ADAL" clId="{3729AF9C-A9C4-44C0-B175-A077517841E9}"/>
    <pc:docChg chg="custSel modSld modNotesMaster">
      <pc:chgData name="William Grey" userId="37b73424-c081-4fc2-b1af-363f4f3fd4f3" providerId="ADAL" clId="{3729AF9C-A9C4-44C0-B175-A077517841E9}" dt="2021-11-30T09:06:53.857" v="53" actId="113"/>
      <pc:docMkLst>
        <pc:docMk/>
      </pc:docMkLst>
      <pc:sldChg chg="modSp mod">
        <pc:chgData name="William Grey" userId="37b73424-c081-4fc2-b1af-363f4f3fd4f3" providerId="ADAL" clId="{3729AF9C-A9C4-44C0-B175-A077517841E9}" dt="2021-11-18T14:19:56.649" v="49" actId="113"/>
        <pc:sldMkLst>
          <pc:docMk/>
          <pc:sldMk cId="2305882595" sldId="269"/>
        </pc:sldMkLst>
        <pc:spChg chg="mod">
          <ac:chgData name="William Grey" userId="37b73424-c081-4fc2-b1af-363f4f3fd4f3" providerId="ADAL" clId="{3729AF9C-A9C4-44C0-B175-A077517841E9}" dt="2021-11-18T14:19:56.649" v="49" actId="113"/>
          <ac:spMkLst>
            <pc:docMk/>
            <pc:sldMk cId="2305882595" sldId="269"/>
            <ac:spMk id="3" creationId="{00000000-0000-0000-0000-000000000000}"/>
          </ac:spMkLst>
        </pc:spChg>
      </pc:sldChg>
      <pc:sldChg chg="addSp modSp mod">
        <pc:chgData name="William Grey" userId="37b73424-c081-4fc2-b1af-363f4f3fd4f3" providerId="ADAL" clId="{3729AF9C-A9C4-44C0-B175-A077517841E9}" dt="2021-11-30T09:06:53.857" v="53" actId="113"/>
        <pc:sldMkLst>
          <pc:docMk/>
          <pc:sldMk cId="2943319592" sldId="325"/>
        </pc:sldMkLst>
        <pc:spChg chg="mod">
          <ac:chgData name="William Grey" userId="37b73424-c081-4fc2-b1af-363f4f3fd4f3" providerId="ADAL" clId="{3729AF9C-A9C4-44C0-B175-A077517841E9}" dt="2021-11-30T09:06:43.415" v="52" actId="27636"/>
          <ac:spMkLst>
            <pc:docMk/>
            <pc:sldMk cId="2943319592" sldId="325"/>
            <ac:spMk id="3" creationId="{8A6CF138-0B56-446A-AF73-539E6F41D0ED}"/>
          </ac:spMkLst>
        </pc:spChg>
        <pc:graphicFrameChg chg="add mod">
          <ac:chgData name="William Grey" userId="37b73424-c081-4fc2-b1af-363f4f3fd4f3" providerId="ADAL" clId="{3729AF9C-A9C4-44C0-B175-A077517841E9}" dt="2021-11-30T09:06:39.601" v="50"/>
          <ac:graphicFrameMkLst>
            <pc:docMk/>
            <pc:sldMk cId="2943319592" sldId="325"/>
            <ac:graphicFrameMk id="5" creationId="{DC5DF6A2-615D-4A77-B685-C1FBDC6076C0}"/>
          </ac:graphicFrameMkLst>
        </pc:graphicFrameChg>
        <pc:graphicFrameChg chg="add mod modGraphic">
          <ac:chgData name="William Grey" userId="37b73424-c081-4fc2-b1af-363f4f3fd4f3" providerId="ADAL" clId="{3729AF9C-A9C4-44C0-B175-A077517841E9}" dt="2021-11-30T09:06:53.857" v="53" actId="113"/>
          <ac:graphicFrameMkLst>
            <pc:docMk/>
            <pc:sldMk cId="2943319592" sldId="325"/>
            <ac:graphicFrameMk id="6" creationId="{D636C0C0-7879-4238-97E5-729F4E7F3050}"/>
          </ac:graphicFrameMkLst>
        </pc:graphicFrameChg>
      </pc:sldChg>
    </pc:docChg>
  </pc:docChgLst>
  <pc:docChgLst>
    <pc:chgData name="William Grey" userId="37b73424-c081-4fc2-b1af-363f4f3fd4f3" providerId="ADAL" clId="{F7345F74-CA94-41F2-94AD-F0A6326CAC0C}"/>
    <pc:docChg chg="undo custSel addSld delSld modSld sldOrd">
      <pc:chgData name="William Grey" userId="37b73424-c081-4fc2-b1af-363f4f3fd4f3" providerId="ADAL" clId="{F7345F74-CA94-41F2-94AD-F0A6326CAC0C}" dt="2022-10-08T12:38:29.701" v="5155" actId="20577"/>
      <pc:docMkLst>
        <pc:docMk/>
      </pc:docMkLst>
      <pc:sldChg chg="addSp delSp modSp mod">
        <pc:chgData name="William Grey" userId="37b73424-c081-4fc2-b1af-363f4f3fd4f3" providerId="ADAL" clId="{F7345F74-CA94-41F2-94AD-F0A6326CAC0C}" dt="2022-10-08T12:30:13.481" v="4814"/>
        <pc:sldMkLst>
          <pc:docMk/>
          <pc:sldMk cId="996165148" sldId="256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996165148" sldId="256"/>
            <ac:spMk id="2" creationId="{00000000-0000-0000-0000-000000000000}"/>
          </ac:spMkLst>
        </pc:spChg>
        <pc:spChg chg="del mod">
          <ac:chgData name="William Grey" userId="37b73424-c081-4fc2-b1af-363f4f3fd4f3" providerId="ADAL" clId="{F7345F74-CA94-41F2-94AD-F0A6326CAC0C}" dt="2022-10-07T21:05:31.143" v="17" actId="478"/>
          <ac:spMkLst>
            <pc:docMk/>
            <pc:sldMk cId="996165148" sldId="256"/>
            <ac:spMk id="3" creationId="{00000000-0000-0000-0000-000000000000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996165148" sldId="256"/>
            <ac:spMk id="4" creationId="{00000000-0000-0000-0000-000000000000}"/>
          </ac:spMkLst>
        </pc:spChg>
        <pc:spChg chg="add mod">
          <ac:chgData name="William Grey" userId="37b73424-c081-4fc2-b1af-363f4f3fd4f3" providerId="ADAL" clId="{F7345F74-CA94-41F2-94AD-F0A6326CAC0C}" dt="2022-10-07T21:05:31.143" v="17" actId="478"/>
          <ac:spMkLst>
            <pc:docMk/>
            <pc:sldMk cId="996165148" sldId="256"/>
            <ac:spMk id="6" creationId="{34D144BF-E583-4052-A0E7-4EF1A57B2C1D}"/>
          </ac:spMkLst>
        </pc:spChg>
      </pc:sldChg>
      <pc:sldChg chg="modSp mod">
        <pc:chgData name="William Grey" userId="37b73424-c081-4fc2-b1af-363f4f3fd4f3" providerId="ADAL" clId="{F7345F74-CA94-41F2-94AD-F0A6326CAC0C}" dt="2022-10-08T12:30:13.481" v="4814"/>
        <pc:sldMkLst>
          <pc:docMk/>
          <pc:sldMk cId="2305882595" sldId="269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305882595" sldId="269"/>
            <ac:spMk id="2" creationId="{00000000-0000-0000-0000-000000000000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305882595" sldId="269"/>
            <ac:spMk id="3" creationId="{00000000-0000-0000-0000-000000000000}"/>
          </ac:spMkLst>
        </pc:spChg>
      </pc:sldChg>
      <pc:sldChg chg="delSp modSp mod">
        <pc:chgData name="William Grey" userId="37b73424-c081-4fc2-b1af-363f4f3fd4f3" providerId="ADAL" clId="{F7345F74-CA94-41F2-94AD-F0A6326CAC0C}" dt="2022-10-08T12:30:13.481" v="4814"/>
        <pc:sldMkLst>
          <pc:docMk/>
          <pc:sldMk cId="3455462100" sldId="291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3455462100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3455462100" sldId="291"/>
            <ac:spMk id="3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18:50.749" v="2011" actId="478"/>
          <ac:spMkLst>
            <pc:docMk/>
            <pc:sldMk cId="3455462100" sldId="291"/>
            <ac:spMk id="5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18:50.749" v="2011" actId="478"/>
          <ac:spMkLst>
            <pc:docMk/>
            <pc:sldMk cId="3455462100" sldId="291"/>
            <ac:spMk id="6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18:50.749" v="2011" actId="478"/>
          <ac:spMkLst>
            <pc:docMk/>
            <pc:sldMk cId="3455462100" sldId="291"/>
            <ac:spMk id="7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18:50.749" v="2011" actId="478"/>
          <ac:spMkLst>
            <pc:docMk/>
            <pc:sldMk cId="3455462100" sldId="291"/>
            <ac:spMk id="12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18:50.749" v="2011" actId="478"/>
          <ac:spMkLst>
            <pc:docMk/>
            <pc:sldMk cId="3455462100" sldId="291"/>
            <ac:spMk id="13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18:50.749" v="2011" actId="478"/>
          <ac:spMkLst>
            <pc:docMk/>
            <pc:sldMk cId="3455462100" sldId="291"/>
            <ac:spMk id="14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18:50.749" v="2011" actId="478"/>
          <ac:spMkLst>
            <pc:docMk/>
            <pc:sldMk cId="3455462100" sldId="291"/>
            <ac:spMk id="15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18:54.214" v="2012" actId="478"/>
          <ac:spMkLst>
            <pc:docMk/>
            <pc:sldMk cId="3455462100" sldId="291"/>
            <ac:spMk id="16" creationId="{00000000-0000-0000-0000-000000000000}"/>
          </ac:spMkLst>
        </pc:spChg>
      </pc:sldChg>
      <pc:sldChg chg="addSp delSp modSp mod">
        <pc:chgData name="William Grey" userId="37b73424-c081-4fc2-b1af-363f4f3fd4f3" providerId="ADAL" clId="{F7345F74-CA94-41F2-94AD-F0A6326CAC0C}" dt="2022-10-08T12:30:13.481" v="4814"/>
        <pc:sldMkLst>
          <pc:docMk/>
          <pc:sldMk cId="2275045164" sldId="292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275045164" sldId="292"/>
            <ac:spMk id="2" creationId="{00000000-0000-0000-0000-000000000000}"/>
          </ac:spMkLst>
        </pc:spChg>
        <pc:spChg chg="del mod">
          <ac:chgData name="William Grey" userId="37b73424-c081-4fc2-b1af-363f4f3fd4f3" providerId="ADAL" clId="{F7345F74-CA94-41F2-94AD-F0A6326CAC0C}" dt="2022-10-08T07:42:17.005" v="2757" actId="478"/>
          <ac:spMkLst>
            <pc:docMk/>
            <pc:sldMk cId="2275045164" sldId="292"/>
            <ac:spMk id="3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41:07.392" v="2743" actId="478"/>
          <ac:spMkLst>
            <pc:docMk/>
            <pc:sldMk cId="2275045164" sldId="292"/>
            <ac:spMk id="5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41:07.392" v="2743" actId="478"/>
          <ac:spMkLst>
            <pc:docMk/>
            <pc:sldMk cId="2275045164" sldId="292"/>
            <ac:spMk id="6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41:07.392" v="2743" actId="478"/>
          <ac:spMkLst>
            <pc:docMk/>
            <pc:sldMk cId="2275045164" sldId="292"/>
            <ac:spMk id="7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41:07.392" v="2743" actId="478"/>
          <ac:spMkLst>
            <pc:docMk/>
            <pc:sldMk cId="2275045164" sldId="292"/>
            <ac:spMk id="8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41:07.392" v="2743" actId="478"/>
          <ac:spMkLst>
            <pc:docMk/>
            <pc:sldMk cId="2275045164" sldId="292"/>
            <ac:spMk id="9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41:07.392" v="2743" actId="478"/>
          <ac:spMkLst>
            <pc:docMk/>
            <pc:sldMk cId="2275045164" sldId="292"/>
            <ac:spMk id="10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41:07.392" v="2743" actId="478"/>
          <ac:spMkLst>
            <pc:docMk/>
            <pc:sldMk cId="2275045164" sldId="292"/>
            <ac:spMk id="11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41:13.901" v="2744" actId="478"/>
          <ac:spMkLst>
            <pc:docMk/>
            <pc:sldMk cId="2275045164" sldId="292"/>
            <ac:spMk id="12" creationId="{00000000-0000-0000-0000-000000000000}"/>
          </ac:spMkLst>
        </pc:spChg>
        <pc:spChg chg="add del mod">
          <ac:chgData name="William Grey" userId="37b73424-c081-4fc2-b1af-363f4f3fd4f3" providerId="ADAL" clId="{F7345F74-CA94-41F2-94AD-F0A6326CAC0C}" dt="2022-10-08T07:44:43.215" v="2841"/>
          <ac:spMkLst>
            <pc:docMk/>
            <pc:sldMk cId="2275045164" sldId="292"/>
            <ac:spMk id="15" creationId="{A8BDBD98-281A-45F9-93AC-4C65DBE7F87A}"/>
          </ac:spMkLst>
        </pc:spChg>
        <pc:spChg chg="add mod">
          <ac:chgData name="William Grey" userId="37b73424-c081-4fc2-b1af-363f4f3fd4f3" providerId="ADAL" clId="{F7345F74-CA94-41F2-94AD-F0A6326CAC0C}" dt="2022-10-08T12:30:13.481" v="4814"/>
          <ac:spMkLst>
            <pc:docMk/>
            <pc:sldMk cId="2275045164" sldId="292"/>
            <ac:spMk id="17" creationId="{AA1F9047-557F-4B9E-A0B7-D5EA94A2F6C1}"/>
          </ac:spMkLst>
        </pc:spChg>
        <pc:graphicFrameChg chg="add mod">
          <ac:chgData name="William Grey" userId="37b73424-c081-4fc2-b1af-363f4f3fd4f3" providerId="ADAL" clId="{F7345F74-CA94-41F2-94AD-F0A6326CAC0C}" dt="2022-10-08T07:45:14.216" v="2855" actId="20577"/>
          <ac:graphicFrameMkLst>
            <pc:docMk/>
            <pc:sldMk cId="2275045164" sldId="292"/>
            <ac:graphicFrameMk id="13" creationId="{6761F509-7C27-47E6-9354-FC036310982D}"/>
          </ac:graphicFrameMkLst>
        </pc:graphicFrameChg>
      </pc:sldChg>
      <pc:sldChg chg="modSp del mod">
        <pc:chgData name="William Grey" userId="37b73424-c081-4fc2-b1af-363f4f3fd4f3" providerId="ADAL" clId="{F7345F74-CA94-41F2-94AD-F0A6326CAC0C}" dt="2022-10-08T07:45:22.336" v="2856" actId="47"/>
        <pc:sldMkLst>
          <pc:docMk/>
          <pc:sldMk cId="218303012" sldId="293"/>
        </pc:sldMkLst>
        <pc:spChg chg="mod">
          <ac:chgData name="William Grey" userId="37b73424-c081-4fc2-b1af-363f4f3fd4f3" providerId="ADAL" clId="{F7345F74-CA94-41F2-94AD-F0A6326CAC0C}" dt="2022-10-07T21:05:24.289" v="14" actId="27636"/>
          <ac:spMkLst>
            <pc:docMk/>
            <pc:sldMk cId="218303012" sldId="293"/>
            <ac:spMk id="2" creationId="{00000000-0000-0000-0000-000000000000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218303012" sldId="293"/>
            <ac:spMk id="3" creationId="{00000000-0000-0000-0000-000000000000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218303012" sldId="293"/>
            <ac:spMk id="4" creationId="{00000000-0000-0000-0000-000000000000}"/>
          </ac:spMkLst>
        </pc:spChg>
      </pc:sldChg>
      <pc:sldChg chg="modSp mod">
        <pc:chgData name="William Grey" userId="37b73424-c081-4fc2-b1af-363f4f3fd4f3" providerId="ADAL" clId="{F7345F74-CA94-41F2-94AD-F0A6326CAC0C}" dt="2022-10-08T12:30:13.481" v="4814"/>
        <pc:sldMkLst>
          <pc:docMk/>
          <pc:sldMk cId="140447768" sldId="312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40447768" sldId="312"/>
            <ac:spMk id="2" creationId="{ED049BD3-7D04-4293-85E1-034817492962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40447768" sldId="312"/>
            <ac:spMk id="3" creationId="{B66FABF1-5B80-465A-A881-6466B12DB288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140447768" sldId="312"/>
            <ac:spMk id="4" creationId="{6B084174-4ECC-4261-9EFB-F52C17AD3E10}"/>
          </ac:spMkLst>
        </pc:spChg>
      </pc:sldChg>
      <pc:sldChg chg="addSp delSp modSp mod">
        <pc:chgData name="William Grey" userId="37b73424-c081-4fc2-b1af-363f4f3fd4f3" providerId="ADAL" clId="{F7345F74-CA94-41F2-94AD-F0A6326CAC0C}" dt="2022-10-08T12:30:13.481" v="4814"/>
        <pc:sldMkLst>
          <pc:docMk/>
          <pc:sldMk cId="3453603249" sldId="313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3453603249" sldId="313"/>
            <ac:spMk id="2" creationId="{6FEE8D31-F4CA-4C33-A314-AE79D59D4ED3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3453603249" sldId="313"/>
            <ac:spMk id="3" creationId="{5EA54791-E34E-4123-92D7-A71E37F8C314}"/>
          </ac:spMkLst>
        </pc:spChg>
        <pc:spChg chg="del mod">
          <ac:chgData name="William Grey" userId="37b73424-c081-4fc2-b1af-363f4f3fd4f3" providerId="ADAL" clId="{F7345F74-CA94-41F2-94AD-F0A6326CAC0C}" dt="2022-10-07T21:30:54.007" v="847" actId="478"/>
          <ac:spMkLst>
            <pc:docMk/>
            <pc:sldMk cId="3453603249" sldId="313"/>
            <ac:spMk id="4" creationId="{5932AF3B-EDA1-4F3B-B74E-EC41562D0196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9" creationId="{6C713DF0-9920-4DE5-B598-DCB7E97551A6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0" creationId="{198B25F0-8A1A-4486-B0DA-4A549AE8E082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1" creationId="{B0AAD450-24CA-4F67-BB24-703EE383F2B9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2" creationId="{ADF55B69-EF27-47AE-B95C-77D3165AF400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3" creationId="{64211B90-C7EF-459B-98AB-6DDA84935E6A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4" creationId="{0D5F60DD-BCF1-4593-8115-64A23A683652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5" creationId="{1B0F843F-8459-4D8D-B383-6750D6957654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6" creationId="{17C3889C-1F25-43BA-A884-5ED8AA729737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7" creationId="{F9FBBFC0-7D66-48C8-B986-CE65E1421C9E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8" creationId="{72E1800C-75CF-459F-A5BC-14B047C08B37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19" creationId="{429957F7-5C03-443C-8C0F-2C0523182E18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0" creationId="{353F270C-4670-40CE-B501-BBAA6A9CC991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1" creationId="{B5DACFF0-4272-4C83-B7D7-241D1F33709A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2" creationId="{55883939-4AC0-4C0E-B4B1-95C0A4D8D972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3" creationId="{EA5AB825-32F1-4835-8088-EEAC07CEFF28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4" creationId="{85AB25EA-3EB9-4DEB-8DA2-487E2D90A221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5" creationId="{00E2C3A6-3731-4FDC-B785-9FCA9B289C65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6" creationId="{036B8DD4-E809-4249-9C70-F173BF27E561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7" creationId="{9BAF10AC-8702-4A8E-A33B-01F164E234E9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8" creationId="{95463F1A-471A-4041-A8B9-34E300410855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29" creationId="{11CB2339-E8C2-4A7C-BC8A-2599B4FCDE39}"/>
          </ac:spMkLst>
        </pc:spChg>
        <pc:spChg chg="mod">
          <ac:chgData name="William Grey" userId="37b73424-c081-4fc2-b1af-363f4f3fd4f3" providerId="ADAL" clId="{F7345F74-CA94-41F2-94AD-F0A6326CAC0C}" dt="2022-10-07T21:30:02.625" v="840"/>
          <ac:spMkLst>
            <pc:docMk/>
            <pc:sldMk cId="3453603249" sldId="313"/>
            <ac:spMk id="30" creationId="{B24DC1F6-455B-438E-9603-D27803626AE7}"/>
          </ac:spMkLst>
        </pc:spChg>
        <pc:spChg chg="mod">
          <ac:chgData name="William Grey" userId="37b73424-c081-4fc2-b1af-363f4f3fd4f3" providerId="ADAL" clId="{F7345F74-CA94-41F2-94AD-F0A6326CAC0C}" dt="2022-10-07T21:31:26.727" v="852" actId="20577"/>
          <ac:spMkLst>
            <pc:docMk/>
            <pc:sldMk cId="3453603249" sldId="313"/>
            <ac:spMk id="33" creationId="{FB6D2E1C-0BC8-4036-8B2B-D8A60988FFD1}"/>
          </ac:spMkLst>
        </pc:spChg>
        <pc:spChg chg="mod">
          <ac:chgData name="William Grey" userId="37b73424-c081-4fc2-b1af-363f4f3fd4f3" providerId="ADAL" clId="{F7345F74-CA94-41F2-94AD-F0A6326CAC0C}" dt="2022-10-07T21:31:32.400" v="854" actId="20577"/>
          <ac:spMkLst>
            <pc:docMk/>
            <pc:sldMk cId="3453603249" sldId="313"/>
            <ac:spMk id="34" creationId="{C88CBA35-E5FB-4877-B0B7-A642C2265336}"/>
          </ac:spMkLst>
        </pc:spChg>
        <pc:spChg chg="mod">
          <ac:chgData name="William Grey" userId="37b73424-c081-4fc2-b1af-363f4f3fd4f3" providerId="ADAL" clId="{F7345F74-CA94-41F2-94AD-F0A6326CAC0C}" dt="2022-10-07T21:31:37.169" v="856" actId="20577"/>
          <ac:spMkLst>
            <pc:docMk/>
            <pc:sldMk cId="3453603249" sldId="313"/>
            <ac:spMk id="35" creationId="{8EBF91AB-51EB-40D7-A28E-961A9B09BA29}"/>
          </ac:spMkLst>
        </pc:spChg>
        <pc:spChg chg="mod">
          <ac:chgData name="William Grey" userId="37b73424-c081-4fc2-b1af-363f4f3fd4f3" providerId="ADAL" clId="{F7345F74-CA94-41F2-94AD-F0A6326CAC0C}" dt="2022-10-07T21:31:42.048" v="858" actId="20577"/>
          <ac:spMkLst>
            <pc:docMk/>
            <pc:sldMk cId="3453603249" sldId="313"/>
            <ac:spMk id="36" creationId="{F75D3365-3EB8-4550-8F27-8F89440DF42F}"/>
          </ac:spMkLst>
        </pc:spChg>
        <pc:spChg chg="mod">
          <ac:chgData name="William Grey" userId="37b73424-c081-4fc2-b1af-363f4f3fd4f3" providerId="ADAL" clId="{F7345F74-CA94-41F2-94AD-F0A6326CAC0C}" dt="2022-10-07T21:31:46.341" v="860" actId="20577"/>
          <ac:spMkLst>
            <pc:docMk/>
            <pc:sldMk cId="3453603249" sldId="313"/>
            <ac:spMk id="37" creationId="{A7E97AF5-066D-4A79-8C82-0B73F462F312}"/>
          </ac:spMkLst>
        </pc:spChg>
        <pc:spChg chg="mod">
          <ac:chgData name="William Grey" userId="37b73424-c081-4fc2-b1af-363f4f3fd4f3" providerId="ADAL" clId="{F7345F74-CA94-41F2-94AD-F0A6326CAC0C}" dt="2022-10-07T21:31:50.071" v="862" actId="20577"/>
          <ac:spMkLst>
            <pc:docMk/>
            <pc:sldMk cId="3453603249" sldId="313"/>
            <ac:spMk id="38" creationId="{89267174-A760-4492-B1E8-96F74D1FCEBB}"/>
          </ac:spMkLst>
        </pc:spChg>
        <pc:spChg chg="mod">
          <ac:chgData name="William Grey" userId="37b73424-c081-4fc2-b1af-363f4f3fd4f3" providerId="ADAL" clId="{F7345F74-CA94-41F2-94AD-F0A6326CAC0C}" dt="2022-10-07T21:31:54.790" v="864" actId="20577"/>
          <ac:spMkLst>
            <pc:docMk/>
            <pc:sldMk cId="3453603249" sldId="313"/>
            <ac:spMk id="39" creationId="{26A0E3BF-99DE-436D-ACBC-8F1A7384371E}"/>
          </ac:spMkLst>
        </pc:spChg>
        <pc:spChg chg="mod">
          <ac:chgData name="William Grey" userId="37b73424-c081-4fc2-b1af-363f4f3fd4f3" providerId="ADAL" clId="{F7345F74-CA94-41F2-94AD-F0A6326CAC0C}" dt="2022-10-07T21:32:01.192" v="866" actId="20577"/>
          <ac:spMkLst>
            <pc:docMk/>
            <pc:sldMk cId="3453603249" sldId="313"/>
            <ac:spMk id="40" creationId="{8DC353C9-0E11-438F-9084-ADF7703A2B3F}"/>
          </ac:spMkLst>
        </pc:spChg>
        <pc:spChg chg="mod">
          <ac:chgData name="William Grey" userId="37b73424-c081-4fc2-b1af-363f4f3fd4f3" providerId="ADAL" clId="{F7345F74-CA94-41F2-94AD-F0A6326CAC0C}" dt="2022-10-07T21:32:05.649" v="868" actId="20577"/>
          <ac:spMkLst>
            <pc:docMk/>
            <pc:sldMk cId="3453603249" sldId="313"/>
            <ac:spMk id="41" creationId="{7C51A91F-C0A7-47DF-B8A2-E75CD77275E4}"/>
          </ac:spMkLst>
        </pc:spChg>
        <pc:spChg chg="mod">
          <ac:chgData name="William Grey" userId="37b73424-c081-4fc2-b1af-363f4f3fd4f3" providerId="ADAL" clId="{F7345F74-CA94-41F2-94AD-F0A6326CAC0C}" dt="2022-10-07T21:32:25.573" v="871" actId="1076"/>
          <ac:spMkLst>
            <pc:docMk/>
            <pc:sldMk cId="3453603249" sldId="313"/>
            <ac:spMk id="42" creationId="{78DF77B7-FBC7-4B20-A45B-DC7278AEA239}"/>
          </ac:spMkLst>
        </pc:spChg>
        <pc:spChg chg="mod">
          <ac:chgData name="William Grey" userId="37b73424-c081-4fc2-b1af-363f4f3fd4f3" providerId="ADAL" clId="{F7345F74-CA94-41F2-94AD-F0A6326CAC0C}" dt="2022-10-07T21:32:31.567" v="873" actId="20577"/>
          <ac:spMkLst>
            <pc:docMk/>
            <pc:sldMk cId="3453603249" sldId="313"/>
            <ac:spMk id="43" creationId="{41D6AE3E-DD99-40A1-80F9-691C6AA77371}"/>
          </ac:spMkLst>
        </pc:spChg>
        <pc:spChg chg="mod">
          <ac:chgData name="William Grey" userId="37b73424-c081-4fc2-b1af-363f4f3fd4f3" providerId="ADAL" clId="{F7345F74-CA94-41F2-94AD-F0A6326CAC0C}" dt="2022-10-07T21:32:35.129" v="875" actId="20577"/>
          <ac:spMkLst>
            <pc:docMk/>
            <pc:sldMk cId="3453603249" sldId="313"/>
            <ac:spMk id="44" creationId="{47F1CF0F-E35C-483E-B517-16FB20DC4316}"/>
          </ac:spMkLst>
        </pc:spChg>
        <pc:spChg chg="mod">
          <ac:chgData name="William Grey" userId="37b73424-c081-4fc2-b1af-363f4f3fd4f3" providerId="ADAL" clId="{F7345F74-CA94-41F2-94AD-F0A6326CAC0C}" dt="2022-10-07T21:33:42.364" v="893" actId="20577"/>
          <ac:spMkLst>
            <pc:docMk/>
            <pc:sldMk cId="3453603249" sldId="313"/>
            <ac:spMk id="45" creationId="{F56A4DAF-8934-4093-BEB9-D8916D1CC179}"/>
          </ac:spMkLst>
        </pc:spChg>
        <pc:spChg chg="mod">
          <ac:chgData name="William Grey" userId="37b73424-c081-4fc2-b1af-363f4f3fd4f3" providerId="ADAL" clId="{F7345F74-CA94-41F2-94AD-F0A6326CAC0C}" dt="2022-10-07T21:33:38.294" v="891" actId="20577"/>
          <ac:spMkLst>
            <pc:docMk/>
            <pc:sldMk cId="3453603249" sldId="313"/>
            <ac:spMk id="46" creationId="{EA6DF602-9FCC-412A-A371-AD4EDD252BEE}"/>
          </ac:spMkLst>
        </pc:spChg>
        <pc:spChg chg="mod">
          <ac:chgData name="William Grey" userId="37b73424-c081-4fc2-b1af-363f4f3fd4f3" providerId="ADAL" clId="{F7345F74-CA94-41F2-94AD-F0A6326CAC0C}" dt="2022-10-07T21:33:33.411" v="889" actId="20577"/>
          <ac:spMkLst>
            <pc:docMk/>
            <pc:sldMk cId="3453603249" sldId="313"/>
            <ac:spMk id="47" creationId="{DCEF65F2-5892-4784-8542-24309A1140AA}"/>
          </ac:spMkLst>
        </pc:spChg>
        <pc:spChg chg="mod">
          <ac:chgData name="William Grey" userId="37b73424-c081-4fc2-b1af-363f4f3fd4f3" providerId="ADAL" clId="{F7345F74-CA94-41F2-94AD-F0A6326CAC0C}" dt="2022-10-07T21:33:20.960" v="885" actId="20577"/>
          <ac:spMkLst>
            <pc:docMk/>
            <pc:sldMk cId="3453603249" sldId="313"/>
            <ac:spMk id="48" creationId="{BFE65010-6565-4DB1-920C-BEFFE761D0CA}"/>
          </ac:spMkLst>
        </pc:spChg>
        <pc:spChg chg="mod">
          <ac:chgData name="William Grey" userId="37b73424-c081-4fc2-b1af-363f4f3fd4f3" providerId="ADAL" clId="{F7345F74-CA94-41F2-94AD-F0A6326CAC0C}" dt="2022-10-07T21:33:27.970" v="887" actId="20577"/>
          <ac:spMkLst>
            <pc:docMk/>
            <pc:sldMk cId="3453603249" sldId="313"/>
            <ac:spMk id="49" creationId="{992B1EB5-4272-44AF-82D5-13CF9436E797}"/>
          </ac:spMkLst>
        </pc:spChg>
        <pc:spChg chg="mod">
          <ac:chgData name="William Grey" userId="37b73424-c081-4fc2-b1af-363f4f3fd4f3" providerId="ADAL" clId="{F7345F74-CA94-41F2-94AD-F0A6326CAC0C}" dt="2022-10-07T21:33:11.321" v="883" actId="20577"/>
          <ac:spMkLst>
            <pc:docMk/>
            <pc:sldMk cId="3453603249" sldId="313"/>
            <ac:spMk id="50" creationId="{1F0DB9B5-6620-4D5F-8059-FE99D5AA7730}"/>
          </ac:spMkLst>
        </pc:spChg>
        <pc:spChg chg="mod">
          <ac:chgData name="William Grey" userId="37b73424-c081-4fc2-b1af-363f4f3fd4f3" providerId="ADAL" clId="{F7345F74-CA94-41F2-94AD-F0A6326CAC0C}" dt="2022-10-07T21:33:05.089" v="881" actId="20577"/>
          <ac:spMkLst>
            <pc:docMk/>
            <pc:sldMk cId="3453603249" sldId="313"/>
            <ac:spMk id="51" creationId="{2AEF43D3-7A8E-459C-86D2-B86E6D16DBDE}"/>
          </ac:spMkLst>
        </pc:spChg>
        <pc:spChg chg="mod">
          <ac:chgData name="William Grey" userId="37b73424-c081-4fc2-b1af-363f4f3fd4f3" providerId="ADAL" clId="{F7345F74-CA94-41F2-94AD-F0A6326CAC0C}" dt="2022-10-07T21:32:59.651" v="879" actId="20577"/>
          <ac:spMkLst>
            <pc:docMk/>
            <pc:sldMk cId="3453603249" sldId="313"/>
            <ac:spMk id="52" creationId="{FCABA728-EEFB-4D00-80BD-AC74CD170C07}"/>
          </ac:spMkLst>
        </pc:spChg>
        <pc:spChg chg="mod">
          <ac:chgData name="William Grey" userId="37b73424-c081-4fc2-b1af-363f4f3fd4f3" providerId="ADAL" clId="{F7345F74-CA94-41F2-94AD-F0A6326CAC0C}" dt="2022-10-07T21:32:54.659" v="877" actId="20577"/>
          <ac:spMkLst>
            <pc:docMk/>
            <pc:sldMk cId="3453603249" sldId="313"/>
            <ac:spMk id="53" creationId="{F5531A1A-789A-4071-9999-33390A22C675}"/>
          </ac:spMkLst>
        </pc:spChg>
        <pc:spChg chg="mod">
          <ac:chgData name="William Grey" userId="37b73424-c081-4fc2-b1af-363f4f3fd4f3" providerId="ADAL" clId="{F7345F74-CA94-41F2-94AD-F0A6326CAC0C}" dt="2022-10-07T21:33:50.958" v="895" actId="20577"/>
          <ac:spMkLst>
            <pc:docMk/>
            <pc:sldMk cId="3453603249" sldId="313"/>
            <ac:spMk id="54" creationId="{E0649A2A-EC98-419D-A1DD-91E6CCD89B33}"/>
          </ac:spMkLst>
        </pc:spChg>
        <pc:grpChg chg="add mod">
          <ac:chgData name="William Grey" userId="37b73424-c081-4fc2-b1af-363f4f3fd4f3" providerId="ADAL" clId="{F7345F74-CA94-41F2-94AD-F0A6326CAC0C}" dt="2022-10-07T21:31:13.518" v="848" actId="1076"/>
          <ac:grpSpMkLst>
            <pc:docMk/>
            <pc:sldMk cId="3453603249" sldId="313"/>
            <ac:grpSpMk id="6" creationId="{713330ED-B550-4F4F-A6FB-924CEEFAE2F8}"/>
          </ac:grpSpMkLst>
        </pc:grpChg>
        <pc:grpChg chg="add mod">
          <ac:chgData name="William Grey" userId="37b73424-c081-4fc2-b1af-363f4f3fd4f3" providerId="ADAL" clId="{F7345F74-CA94-41F2-94AD-F0A6326CAC0C}" dt="2022-10-07T21:31:13.518" v="848" actId="1076"/>
          <ac:grpSpMkLst>
            <pc:docMk/>
            <pc:sldMk cId="3453603249" sldId="313"/>
            <ac:grpSpMk id="31" creationId="{12B7F614-1738-42F2-ABC3-3023E008A324}"/>
          </ac:grpSpMkLst>
        </pc:grpChg>
        <pc:graphicFrameChg chg="del">
          <ac:chgData name="William Grey" userId="37b73424-c081-4fc2-b1af-363f4f3fd4f3" providerId="ADAL" clId="{F7345F74-CA94-41F2-94AD-F0A6326CAC0C}" dt="2022-10-07T21:30:01.673" v="839" actId="478"/>
          <ac:graphicFrameMkLst>
            <pc:docMk/>
            <pc:sldMk cId="3453603249" sldId="313"/>
            <ac:graphicFrameMk id="7" creationId="{879E0E2F-3EA1-4286-A276-780775CDC0AF}"/>
          </ac:graphicFrameMkLst>
        </pc:graphicFrameChg>
        <pc:graphicFrameChg chg="mod">
          <ac:chgData name="William Grey" userId="37b73424-c081-4fc2-b1af-363f4f3fd4f3" providerId="ADAL" clId="{F7345F74-CA94-41F2-94AD-F0A6326CAC0C}" dt="2022-10-07T21:30:02.625" v="840"/>
          <ac:graphicFrameMkLst>
            <pc:docMk/>
            <pc:sldMk cId="3453603249" sldId="313"/>
            <ac:graphicFrameMk id="8" creationId="{4DC2E791-3B7A-431A-8784-9DC9D1B5C940}"/>
          </ac:graphicFrameMkLst>
        </pc:graphicFrameChg>
        <pc:graphicFrameChg chg="mod">
          <ac:chgData name="William Grey" userId="37b73424-c081-4fc2-b1af-363f4f3fd4f3" providerId="ADAL" clId="{F7345F74-CA94-41F2-94AD-F0A6326CAC0C}" dt="2022-10-07T21:30:02.625" v="840"/>
          <ac:graphicFrameMkLst>
            <pc:docMk/>
            <pc:sldMk cId="3453603249" sldId="313"/>
            <ac:graphicFrameMk id="32" creationId="{4613DF6D-D485-4188-B853-535FC42C56A9}"/>
          </ac:graphicFrameMkLst>
        </pc:graphicFrameChg>
      </pc:sldChg>
      <pc:sldChg chg="modSp mod">
        <pc:chgData name="William Grey" userId="37b73424-c081-4fc2-b1af-363f4f3fd4f3" providerId="ADAL" clId="{F7345F74-CA94-41F2-94AD-F0A6326CAC0C}" dt="2022-10-08T12:30:13.481" v="4814"/>
        <pc:sldMkLst>
          <pc:docMk/>
          <pc:sldMk cId="2987892799" sldId="315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987892799" sldId="315"/>
            <ac:spMk id="2" creationId="{FB3679B4-EA2A-4D12-BAF0-0B3A27BC3CA4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987892799" sldId="315"/>
            <ac:spMk id="3" creationId="{8874277C-9021-448E-8D1B-3EC06910960F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2987892799" sldId="315"/>
            <ac:spMk id="4" creationId="{D69FD69A-5624-41D3-9770-8DCB1B9DE561}"/>
          </ac:spMkLst>
        </pc:spChg>
      </pc:sldChg>
      <pc:sldChg chg="modSp mod">
        <pc:chgData name="William Grey" userId="37b73424-c081-4fc2-b1af-363f4f3fd4f3" providerId="ADAL" clId="{F7345F74-CA94-41F2-94AD-F0A6326CAC0C}" dt="2022-10-08T12:30:13.481" v="4814"/>
        <pc:sldMkLst>
          <pc:docMk/>
          <pc:sldMk cId="1150333218" sldId="316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150333218" sldId="316"/>
            <ac:spMk id="2" creationId="{48A16AAF-FC79-45D1-A5F1-F37692B14C45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150333218" sldId="316"/>
            <ac:spMk id="3" creationId="{E7D4F4A7-B120-4132-85A0-945197CCB2BB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1150333218" sldId="316"/>
            <ac:spMk id="4" creationId="{5582D0AB-421B-471B-B1CF-E8FFEE039B2E}"/>
          </ac:spMkLst>
        </pc:spChg>
      </pc:sldChg>
      <pc:sldChg chg="modSp mod">
        <pc:chgData name="William Grey" userId="37b73424-c081-4fc2-b1af-363f4f3fd4f3" providerId="ADAL" clId="{F7345F74-CA94-41F2-94AD-F0A6326CAC0C}" dt="2022-10-08T12:30:13.481" v="4814"/>
        <pc:sldMkLst>
          <pc:docMk/>
          <pc:sldMk cId="1923285284" sldId="317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923285284" sldId="317"/>
            <ac:spMk id="2" creationId="{6141808E-ED32-4921-BD62-39EAE1AD598E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923285284" sldId="317"/>
            <ac:spMk id="3" creationId="{70973D66-990D-4FBB-AB42-2CBE75E6B075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1923285284" sldId="317"/>
            <ac:spMk id="4" creationId="{0824B591-6649-4814-BC56-B2FB1EA4465F}"/>
          </ac:spMkLst>
        </pc:spChg>
      </pc:sldChg>
      <pc:sldChg chg="modSp mod">
        <pc:chgData name="William Grey" userId="37b73424-c081-4fc2-b1af-363f4f3fd4f3" providerId="ADAL" clId="{F7345F74-CA94-41F2-94AD-F0A6326CAC0C}" dt="2022-10-08T12:30:13.481" v="4814"/>
        <pc:sldMkLst>
          <pc:docMk/>
          <pc:sldMk cId="1198387195" sldId="318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198387195" sldId="318"/>
            <ac:spMk id="2" creationId="{3E2AF37A-2B15-402B-AB48-22FD4C4B1968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198387195" sldId="318"/>
            <ac:spMk id="3" creationId="{51C6378B-2DD4-4AF7-8CC3-22CDAE8B34BB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1198387195" sldId="318"/>
            <ac:spMk id="4" creationId="{E430ED5F-5408-4C1C-917D-14C796BECBE5}"/>
          </ac:spMkLst>
        </pc:spChg>
      </pc:sldChg>
      <pc:sldChg chg="modSp mod">
        <pc:chgData name="William Grey" userId="37b73424-c081-4fc2-b1af-363f4f3fd4f3" providerId="ADAL" clId="{F7345F74-CA94-41F2-94AD-F0A6326CAC0C}" dt="2022-10-08T12:30:13.481" v="4814"/>
        <pc:sldMkLst>
          <pc:docMk/>
          <pc:sldMk cId="1669166888" sldId="319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669166888" sldId="319"/>
            <ac:spMk id="2" creationId="{C582441B-A60F-46BD-B8A8-73A10A7710BB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669166888" sldId="319"/>
            <ac:spMk id="3" creationId="{EEF3DECE-27D9-4B60-A8CD-255DB984AF5D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1669166888" sldId="319"/>
            <ac:spMk id="4" creationId="{B71FBAF9-3466-43A9-A1F1-24DC2BA5BF8C}"/>
          </ac:spMkLst>
        </pc:spChg>
      </pc:sldChg>
      <pc:sldChg chg="modSp mod ord">
        <pc:chgData name="William Grey" userId="37b73424-c081-4fc2-b1af-363f4f3fd4f3" providerId="ADAL" clId="{F7345F74-CA94-41F2-94AD-F0A6326CAC0C}" dt="2022-10-08T12:30:13.481" v="4814"/>
        <pc:sldMkLst>
          <pc:docMk/>
          <pc:sldMk cId="3083241407" sldId="320"/>
        </pc:sldMkLst>
        <pc:spChg chg="mod">
          <ac:chgData name="William Grey" userId="37b73424-c081-4fc2-b1af-363f4f3fd4f3" providerId="ADAL" clId="{F7345F74-CA94-41F2-94AD-F0A6326CAC0C}" dt="2022-10-07T21:57:00.511" v="1809" actId="1076"/>
          <ac:spMkLst>
            <pc:docMk/>
            <pc:sldMk cId="3083241407" sldId="320"/>
            <ac:spMk id="51" creationId="{913DCC69-E6E3-467D-8C5D-9D7D96D29AE9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3083241407" sldId="320"/>
            <ac:spMk id="77" creationId="{6D6AF603-559F-4A7C-B96F-176DE6B569C7}"/>
          </ac:spMkLst>
        </pc:spChg>
        <pc:grpChg chg="mod">
          <ac:chgData name="William Grey" userId="37b73424-c081-4fc2-b1af-363f4f3fd4f3" providerId="ADAL" clId="{F7345F74-CA94-41F2-94AD-F0A6326CAC0C}" dt="2022-10-07T21:57:08.938" v="1810" actId="1076"/>
          <ac:grpSpMkLst>
            <pc:docMk/>
            <pc:sldMk cId="3083241407" sldId="320"/>
            <ac:grpSpMk id="52" creationId="{ACC8D2E8-54C0-4735-A35B-CAF2C17DDB32}"/>
          </ac:grpSpMkLst>
        </pc:grpChg>
        <pc:grpChg chg="mod">
          <ac:chgData name="William Grey" userId="37b73424-c081-4fc2-b1af-363f4f3fd4f3" providerId="ADAL" clId="{F7345F74-CA94-41F2-94AD-F0A6326CAC0C}" dt="2022-10-07T21:56:54.293" v="1808" actId="1076"/>
          <ac:grpSpMkLst>
            <pc:docMk/>
            <pc:sldMk cId="3083241407" sldId="320"/>
            <ac:grpSpMk id="53" creationId="{09CA34B2-5726-49E5-B101-942F2807F394}"/>
          </ac:grpSpMkLst>
        </pc:grpChg>
      </pc:sldChg>
      <pc:sldChg chg="modSp mod">
        <pc:chgData name="William Grey" userId="37b73424-c081-4fc2-b1af-363f4f3fd4f3" providerId="ADAL" clId="{F7345F74-CA94-41F2-94AD-F0A6326CAC0C}" dt="2022-10-08T12:30:13.481" v="4814"/>
        <pc:sldMkLst>
          <pc:docMk/>
          <pc:sldMk cId="2955786162" sldId="321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955786162" sldId="321"/>
            <ac:spMk id="2" creationId="{6141808E-ED32-4921-BD62-39EAE1AD598E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955786162" sldId="321"/>
            <ac:spMk id="3" creationId="{70973D66-990D-4FBB-AB42-2CBE75E6B075}"/>
          </ac:spMkLst>
        </pc:spChg>
        <pc:spChg chg="mod">
          <ac:chgData name="William Grey" userId="37b73424-c081-4fc2-b1af-363f4f3fd4f3" providerId="ADAL" clId="{F7345F74-CA94-41F2-94AD-F0A6326CAC0C}" dt="2022-10-08T08:10:55.097" v="4400" actId="1076"/>
          <ac:spMkLst>
            <pc:docMk/>
            <pc:sldMk cId="2955786162" sldId="321"/>
            <ac:spMk id="9" creationId="{AE1F95CB-BF05-4639-B771-1C28D77B413E}"/>
          </ac:spMkLst>
        </pc:spChg>
        <pc:graphicFrameChg chg="mod modGraphic">
          <ac:chgData name="William Grey" userId="37b73424-c081-4fc2-b1af-363f4f3fd4f3" providerId="ADAL" clId="{F7345F74-CA94-41F2-94AD-F0A6326CAC0C}" dt="2022-10-08T12:30:13.481" v="4814"/>
          <ac:graphicFrameMkLst>
            <pc:docMk/>
            <pc:sldMk cId="2955786162" sldId="321"/>
            <ac:graphicFrameMk id="7" creationId="{5CCC926C-E9AA-4E68-B586-B38EA8FAEEB8}"/>
          </ac:graphicFrameMkLst>
        </pc:graphicFrameChg>
        <pc:graphicFrameChg chg="mod">
          <ac:chgData name="William Grey" userId="37b73424-c081-4fc2-b1af-363f4f3fd4f3" providerId="ADAL" clId="{F7345F74-CA94-41F2-94AD-F0A6326CAC0C}" dt="2022-10-08T08:10:55.097" v="4400" actId="1076"/>
          <ac:graphicFrameMkLst>
            <pc:docMk/>
            <pc:sldMk cId="2955786162" sldId="321"/>
            <ac:graphicFrameMk id="8" creationId="{C648626B-02C1-449E-88A0-356BDA39B47B}"/>
          </ac:graphicFrameMkLst>
        </pc:graphicFrameChg>
      </pc:sldChg>
      <pc:sldChg chg="modSp del mod">
        <pc:chgData name="William Grey" userId="37b73424-c081-4fc2-b1af-363f4f3fd4f3" providerId="ADAL" clId="{F7345F74-CA94-41F2-94AD-F0A6326CAC0C}" dt="2022-10-08T12:25:16.094" v="4672" actId="47"/>
        <pc:sldMkLst>
          <pc:docMk/>
          <pc:sldMk cId="1685432427" sldId="322"/>
        </pc:sldMkLst>
        <pc:spChg chg="mod">
          <ac:chgData name="William Grey" userId="37b73424-c081-4fc2-b1af-363f4f3fd4f3" providerId="ADAL" clId="{F7345F74-CA94-41F2-94AD-F0A6326CAC0C}" dt="2022-10-07T21:05:24.274" v="11" actId="27636"/>
          <ac:spMkLst>
            <pc:docMk/>
            <pc:sldMk cId="1685432427" sldId="322"/>
            <ac:spMk id="2" creationId="{1ACD85D8-D813-4B10-AC25-AED08E73A4C6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1685432427" sldId="322"/>
            <ac:spMk id="4" creationId="{04D7E28E-6B94-41E8-8911-370A496229A6}"/>
          </ac:spMkLst>
        </pc:spChg>
        <pc:graphicFrameChg chg="mod">
          <ac:chgData name="William Grey" userId="37b73424-c081-4fc2-b1af-363f4f3fd4f3" providerId="ADAL" clId="{F7345F74-CA94-41F2-94AD-F0A6326CAC0C}" dt="2022-10-07T22:10:14.621" v="1881" actId="1076"/>
          <ac:graphicFrameMkLst>
            <pc:docMk/>
            <pc:sldMk cId="1685432427" sldId="322"/>
            <ac:graphicFrameMk id="5" creationId="{EDCCC1F0-E11F-4AFF-BFF4-B8755F2B1373}"/>
          </ac:graphicFrameMkLst>
        </pc:graphicFrameChg>
        <pc:graphicFrameChg chg="mod">
          <ac:chgData name="William Grey" userId="37b73424-c081-4fc2-b1af-363f4f3fd4f3" providerId="ADAL" clId="{F7345F74-CA94-41F2-94AD-F0A6326CAC0C}" dt="2022-10-07T22:10:25.246" v="1882" actId="1076"/>
          <ac:graphicFrameMkLst>
            <pc:docMk/>
            <pc:sldMk cId="1685432427" sldId="322"/>
            <ac:graphicFrameMk id="7" creationId="{F7660E44-F0C9-4374-AE5F-05BF29E324B3}"/>
          </ac:graphicFrameMkLst>
        </pc:graphicFrameChg>
      </pc:sldChg>
      <pc:sldChg chg="modSp add">
        <pc:chgData name="William Grey" userId="37b73424-c081-4fc2-b1af-363f4f3fd4f3" providerId="ADAL" clId="{F7345F74-CA94-41F2-94AD-F0A6326CAC0C}" dt="2022-10-08T12:30:13.481" v="4814"/>
        <pc:sldMkLst>
          <pc:docMk/>
          <pc:sldMk cId="2045897974" sldId="323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045897974" sldId="323"/>
            <ac:spMk id="2" creationId="{55366B7E-8D21-4993-B5D2-7BBFCCFF43D7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045897974" sldId="323"/>
            <ac:spMk id="3" creationId="{ABF094F5-A4A7-4D24-AFAA-6C1372E3459B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045897974" sldId="323"/>
            <ac:spMk id="6" creationId="{C8F05CBC-5B0E-4998-9E20-96B6ED7A3234}"/>
          </ac:spMkLst>
        </pc:spChg>
      </pc:sldChg>
      <pc:sldChg chg="modSp add del mod">
        <pc:chgData name="William Grey" userId="37b73424-c081-4fc2-b1af-363f4f3fd4f3" providerId="ADAL" clId="{F7345F74-CA94-41F2-94AD-F0A6326CAC0C}" dt="2022-10-07T22:07:23.808" v="1877" actId="2696"/>
        <pc:sldMkLst>
          <pc:docMk/>
          <pc:sldMk cId="2067346977" sldId="323"/>
        </pc:sldMkLst>
        <pc:spChg chg="mod">
          <ac:chgData name="William Grey" userId="37b73424-c081-4fc2-b1af-363f4f3fd4f3" providerId="ADAL" clId="{F7345F74-CA94-41F2-94AD-F0A6326CAC0C}" dt="2022-10-07T21:55:37.596" v="1782" actId="20577"/>
          <ac:spMkLst>
            <pc:docMk/>
            <pc:sldMk cId="2067346977" sldId="323"/>
            <ac:spMk id="2" creationId="{55366B7E-8D21-4993-B5D2-7BBFCCFF43D7}"/>
          </ac:spMkLst>
        </pc:spChg>
        <pc:spChg chg="mod">
          <ac:chgData name="William Grey" userId="37b73424-c081-4fc2-b1af-363f4f3fd4f3" providerId="ADAL" clId="{F7345F74-CA94-41F2-94AD-F0A6326CAC0C}" dt="2022-10-07T21:55:06.990" v="1767" actId="21"/>
          <ac:spMkLst>
            <pc:docMk/>
            <pc:sldMk cId="2067346977" sldId="323"/>
            <ac:spMk id="3" creationId="{ABF094F5-A4A7-4D24-AFAA-6C1372E3459B}"/>
          </ac:spMkLst>
        </pc:spChg>
      </pc:sldChg>
      <pc:sldChg chg="modSp del mod">
        <pc:chgData name="William Grey" userId="37b73424-c081-4fc2-b1af-363f4f3fd4f3" providerId="ADAL" clId="{F7345F74-CA94-41F2-94AD-F0A6326CAC0C}" dt="2022-10-07T21:52:47.647" v="1764" actId="2696"/>
        <pc:sldMkLst>
          <pc:docMk/>
          <pc:sldMk cId="2506355070" sldId="323"/>
        </pc:sldMkLst>
        <pc:spChg chg="mod">
          <ac:chgData name="William Grey" userId="37b73424-c081-4fc2-b1af-363f4f3fd4f3" providerId="ADAL" clId="{F7345F74-CA94-41F2-94AD-F0A6326CAC0C}" dt="2022-10-07T21:05:24.234" v="4" actId="27636"/>
          <ac:spMkLst>
            <pc:docMk/>
            <pc:sldMk cId="2506355070" sldId="323"/>
            <ac:spMk id="2" creationId="{55366B7E-8D21-4993-B5D2-7BBFCCFF43D7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2506355070" sldId="323"/>
            <ac:spMk id="3" creationId="{ABF094F5-A4A7-4D24-AFAA-6C1372E3459B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2506355070" sldId="323"/>
            <ac:spMk id="4" creationId="{DBA81DE6-A1DF-41FC-B4E1-9BA33CE11B28}"/>
          </ac:spMkLst>
        </pc:spChg>
      </pc:sldChg>
      <pc:sldChg chg="addSp modSp add del mod modAnim">
        <pc:chgData name="William Grey" userId="37b73424-c081-4fc2-b1af-363f4f3fd4f3" providerId="ADAL" clId="{F7345F74-CA94-41F2-94AD-F0A6326CAC0C}" dt="2022-10-08T08:09:14.112" v="4388" actId="2696"/>
        <pc:sldMkLst>
          <pc:docMk/>
          <pc:sldMk cId="3541772866" sldId="323"/>
        </pc:sldMkLst>
        <pc:spChg chg="mod">
          <ac:chgData name="William Grey" userId="37b73424-c081-4fc2-b1af-363f4f3fd4f3" providerId="ADAL" clId="{F7345F74-CA94-41F2-94AD-F0A6326CAC0C}" dt="2022-10-08T08:04:24.298" v="4128" actId="20577"/>
          <ac:spMkLst>
            <pc:docMk/>
            <pc:sldMk cId="3541772866" sldId="323"/>
            <ac:spMk id="2" creationId="{55366B7E-8D21-4993-B5D2-7BBFCCFF43D7}"/>
          </ac:spMkLst>
        </pc:spChg>
        <pc:spChg chg="mod">
          <ac:chgData name="William Grey" userId="37b73424-c081-4fc2-b1af-363f4f3fd4f3" providerId="ADAL" clId="{F7345F74-CA94-41F2-94AD-F0A6326CAC0C}" dt="2022-10-08T08:00:59.821" v="3709" actId="1076"/>
          <ac:spMkLst>
            <pc:docMk/>
            <pc:sldMk cId="3541772866" sldId="323"/>
            <ac:spMk id="3" creationId="{ABF094F5-A4A7-4D24-AFAA-6C1372E3459B}"/>
          </ac:spMkLst>
        </pc:spChg>
        <pc:spChg chg="add mod">
          <ac:chgData name="William Grey" userId="37b73424-c081-4fc2-b1af-363f4f3fd4f3" providerId="ADAL" clId="{F7345F74-CA94-41F2-94AD-F0A6326CAC0C}" dt="2022-10-08T08:07:59.792" v="4325" actId="20577"/>
          <ac:spMkLst>
            <pc:docMk/>
            <pc:sldMk cId="3541772866" sldId="323"/>
            <ac:spMk id="6" creationId="{C8F05CBC-5B0E-4998-9E20-96B6ED7A3234}"/>
          </ac:spMkLst>
        </pc:spChg>
        <pc:spChg chg="add mod">
          <ac:chgData name="William Grey" userId="37b73424-c081-4fc2-b1af-363f4f3fd4f3" providerId="ADAL" clId="{F7345F74-CA94-41F2-94AD-F0A6326CAC0C}" dt="2022-10-08T08:08:39.792" v="4373" actId="20577"/>
          <ac:spMkLst>
            <pc:docMk/>
            <pc:sldMk cId="3541772866" sldId="323"/>
            <ac:spMk id="7" creationId="{64F8FDCD-A4D7-4232-A1DF-7A5F5CEDF8EB}"/>
          </ac:spMkLst>
        </pc:spChg>
      </pc:sldChg>
      <pc:sldChg chg="modSp mod">
        <pc:chgData name="William Grey" userId="37b73424-c081-4fc2-b1af-363f4f3fd4f3" providerId="ADAL" clId="{F7345F74-CA94-41F2-94AD-F0A6326CAC0C}" dt="2022-10-08T12:30:13.481" v="4814"/>
        <pc:sldMkLst>
          <pc:docMk/>
          <pc:sldMk cId="1344284140" sldId="324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344284140" sldId="324"/>
            <ac:spMk id="2" creationId="{FB3679B4-EA2A-4D12-BAF0-0B3A27BC3CA4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344284140" sldId="324"/>
            <ac:spMk id="3" creationId="{8874277C-9021-448E-8D1B-3EC06910960F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1344284140" sldId="324"/>
            <ac:spMk id="4" creationId="{D69FD69A-5624-41D3-9770-8DCB1B9DE561}"/>
          </ac:spMkLst>
        </pc:spChg>
      </pc:sldChg>
      <pc:sldChg chg="addSp delSp modSp mod">
        <pc:chgData name="William Grey" userId="37b73424-c081-4fc2-b1af-363f4f3fd4f3" providerId="ADAL" clId="{F7345F74-CA94-41F2-94AD-F0A6326CAC0C}" dt="2022-10-08T12:38:15.819" v="5132" actId="20577"/>
        <pc:sldMkLst>
          <pc:docMk/>
          <pc:sldMk cId="2943319592" sldId="325"/>
        </pc:sldMkLst>
        <pc:spChg chg="del mod">
          <ac:chgData name="William Grey" userId="37b73424-c081-4fc2-b1af-363f4f3fd4f3" providerId="ADAL" clId="{F7345F74-CA94-41F2-94AD-F0A6326CAC0C}" dt="2022-10-08T08:15:41.731" v="4506" actId="478"/>
          <ac:spMkLst>
            <pc:docMk/>
            <pc:sldMk cId="2943319592" sldId="325"/>
            <ac:spMk id="2" creationId="{E1E38307-930C-4376-8659-30D87AAC0DCE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943319592" sldId="325"/>
            <ac:spMk id="3" creationId="{8A6CF138-0B56-446A-AF73-539E6F41D0ED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2943319592" sldId="325"/>
            <ac:spMk id="4" creationId="{B1EA7C60-A570-4EA0-860E-897C5DB613F3}"/>
          </ac:spMkLst>
        </pc:spChg>
        <pc:spChg chg="add mod">
          <ac:chgData name="William Grey" userId="37b73424-c081-4fc2-b1af-363f4f3fd4f3" providerId="ADAL" clId="{F7345F74-CA94-41F2-94AD-F0A6326CAC0C}" dt="2022-10-08T12:38:15.819" v="5132" actId="20577"/>
          <ac:spMkLst>
            <pc:docMk/>
            <pc:sldMk cId="2943319592" sldId="325"/>
            <ac:spMk id="8" creationId="{14C4A7F0-21B8-4C55-8566-391E0600080C}"/>
          </ac:spMkLst>
        </pc:spChg>
        <pc:graphicFrameChg chg="mod modGraphic">
          <ac:chgData name="William Grey" userId="37b73424-c081-4fc2-b1af-363f4f3fd4f3" providerId="ADAL" clId="{F7345F74-CA94-41F2-94AD-F0A6326CAC0C}" dt="2022-10-08T12:28:24.994" v="4774" actId="1076"/>
          <ac:graphicFrameMkLst>
            <pc:docMk/>
            <pc:sldMk cId="2943319592" sldId="325"/>
            <ac:graphicFrameMk id="5" creationId="{DC5DF6A2-615D-4A77-B685-C1FBDC6076C0}"/>
          </ac:graphicFrameMkLst>
        </pc:graphicFrameChg>
        <pc:graphicFrameChg chg="mod modGraphic">
          <ac:chgData name="William Grey" userId="37b73424-c081-4fc2-b1af-363f4f3fd4f3" providerId="ADAL" clId="{F7345F74-CA94-41F2-94AD-F0A6326CAC0C}" dt="2022-10-08T12:21:30.439" v="4526" actId="12385"/>
          <ac:graphicFrameMkLst>
            <pc:docMk/>
            <pc:sldMk cId="2943319592" sldId="325"/>
            <ac:graphicFrameMk id="6" creationId="{D636C0C0-7879-4238-97E5-729F4E7F3050}"/>
          </ac:graphicFrameMkLst>
        </pc:graphicFrameChg>
      </pc:sldChg>
      <pc:sldChg chg="modSp del mod">
        <pc:chgData name="William Grey" userId="37b73424-c081-4fc2-b1af-363f4f3fd4f3" providerId="ADAL" clId="{F7345F74-CA94-41F2-94AD-F0A6326CAC0C}" dt="2022-10-07T21:52:40.864" v="1763" actId="47"/>
        <pc:sldMkLst>
          <pc:docMk/>
          <pc:sldMk cId="596809037" sldId="326"/>
        </pc:sldMkLst>
        <pc:spChg chg="mod">
          <ac:chgData name="William Grey" userId="37b73424-c081-4fc2-b1af-363f4f3fd4f3" providerId="ADAL" clId="{F7345F74-CA94-41F2-94AD-F0A6326CAC0C}" dt="2022-10-07T21:05:24.245" v="6" actId="27636"/>
          <ac:spMkLst>
            <pc:docMk/>
            <pc:sldMk cId="596809037" sldId="326"/>
            <ac:spMk id="2" creationId="{FB3679B4-EA2A-4D12-BAF0-0B3A27BC3CA4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596809037" sldId="326"/>
            <ac:spMk id="3" creationId="{8874277C-9021-448E-8D1B-3EC06910960F}"/>
          </ac:spMkLst>
        </pc:spChg>
        <pc:spChg chg="mod">
          <ac:chgData name="William Grey" userId="37b73424-c081-4fc2-b1af-363f4f3fd4f3" providerId="ADAL" clId="{F7345F74-CA94-41F2-94AD-F0A6326CAC0C}" dt="2022-10-07T21:05:24.159" v="0"/>
          <ac:spMkLst>
            <pc:docMk/>
            <pc:sldMk cId="596809037" sldId="326"/>
            <ac:spMk id="4" creationId="{D69FD69A-5624-41D3-9770-8DCB1B9DE561}"/>
          </ac:spMkLst>
        </pc:spChg>
      </pc:sldChg>
      <pc:sldChg chg="modSp add mod ord">
        <pc:chgData name="William Grey" userId="37b73424-c081-4fc2-b1af-363f4f3fd4f3" providerId="ADAL" clId="{F7345F74-CA94-41F2-94AD-F0A6326CAC0C}" dt="2022-10-08T12:30:13.481" v="4814"/>
        <pc:sldMkLst>
          <pc:docMk/>
          <pc:sldMk cId="977315977" sldId="327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977315977" sldId="327"/>
            <ac:spMk id="2" creationId="{00000000-0000-0000-0000-000000000000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977315977" sldId="327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F7345F74-CA94-41F2-94AD-F0A6326CAC0C}" dt="2022-10-07T21:07:17.963" v="89"/>
        <pc:sldMkLst>
          <pc:docMk/>
          <pc:sldMk cId="2425701022" sldId="327"/>
        </pc:sldMkLst>
      </pc:sldChg>
      <pc:sldChg chg="add del">
        <pc:chgData name="William Grey" userId="37b73424-c081-4fc2-b1af-363f4f3fd4f3" providerId="ADAL" clId="{F7345F74-CA94-41F2-94AD-F0A6326CAC0C}" dt="2022-10-07T21:07:13.905" v="86"/>
        <pc:sldMkLst>
          <pc:docMk/>
          <pc:sldMk cId="4146467605" sldId="327"/>
        </pc:sldMkLst>
      </pc:sldChg>
      <pc:sldChg chg="delSp modSp add mod ord">
        <pc:chgData name="William Grey" userId="37b73424-c081-4fc2-b1af-363f4f3fd4f3" providerId="ADAL" clId="{F7345F74-CA94-41F2-94AD-F0A6326CAC0C}" dt="2022-10-08T12:30:13.481" v="4814"/>
        <pc:sldMkLst>
          <pc:docMk/>
          <pc:sldMk cId="2522805636" sldId="328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522805636" sldId="328"/>
            <ac:spMk id="2" creationId="{6FEE8D31-F4CA-4C33-A314-AE79D59D4ED3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2522805636" sldId="328"/>
            <ac:spMk id="3" creationId="{5EA54791-E34E-4123-92D7-A71E37F8C314}"/>
          </ac:spMkLst>
        </pc:spChg>
        <pc:graphicFrameChg chg="del">
          <ac:chgData name="William Grey" userId="37b73424-c081-4fc2-b1af-363f4f3fd4f3" providerId="ADAL" clId="{F7345F74-CA94-41F2-94AD-F0A6326CAC0C}" dt="2022-10-07T21:20:04.845" v="583" actId="478"/>
          <ac:graphicFrameMkLst>
            <pc:docMk/>
            <pc:sldMk cId="2522805636" sldId="328"/>
            <ac:graphicFrameMk id="7" creationId="{879E0E2F-3EA1-4286-A276-780775CDC0AF}"/>
          </ac:graphicFrameMkLst>
        </pc:graphicFrameChg>
      </pc:sldChg>
      <pc:sldChg chg="addSp delSp modSp add del mod">
        <pc:chgData name="William Grey" userId="37b73424-c081-4fc2-b1af-363f4f3fd4f3" providerId="ADAL" clId="{F7345F74-CA94-41F2-94AD-F0A6326CAC0C}" dt="2022-10-07T21:41:13.064" v="1218" actId="47"/>
        <pc:sldMkLst>
          <pc:docMk/>
          <pc:sldMk cId="235389812" sldId="329"/>
        </pc:sldMkLst>
        <pc:spChg chg="mod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51" creationId="{913DCC69-E6E3-467D-8C5D-9D7D96D29AE9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55" creationId="{031F90D5-628F-4DA2-9446-8AB93C9B853E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56" creationId="{9117D6D4-1564-4D13-A770-088B8ED83F8E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57" creationId="{270460DA-B128-4C0F-89C8-B919E60B4CC8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58" creationId="{E671F052-1096-4F44-9DC6-BD456A77ADC0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59" creationId="{C4C4404A-08EB-4A82-B232-85A0705CEA9C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0" creationId="{C15F4D2A-0F0B-4E43-8852-6784F51B89B4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1" creationId="{D44993B7-E399-468D-86E5-5A55EB4027D9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2" creationId="{02F7BE94-D909-45FE-961C-58AA85E7BEA3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3" creationId="{98EAD0A5-1756-42B6-82F5-97B676783655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4" creationId="{37095B01-4340-4FD9-BA14-B31CECBA7295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5" creationId="{01519BDA-5045-495F-AF1A-8D75459ABF11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6" creationId="{352F7F8C-74D0-4B86-A174-01594E2805F0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7" creationId="{06545753-8175-492E-8599-1333939D2D1D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8" creationId="{27E2B11E-68FC-4E94-8547-6F86C6A78B47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69" creationId="{68ADC71D-32BA-4627-902E-4AADFAB06518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70" creationId="{486AD2EC-B4AE-4427-99AE-F6AEB97CF902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71" creationId="{A6508BD1-AC87-4E76-BA68-58B01619911C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72" creationId="{56C4E1F0-5A76-4A08-85C3-8A26F61BEFFF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74" creationId="{85CBD62B-F49D-437B-AB0C-59CAEEAFC755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75" creationId="{144EB21E-555A-49DC-92F0-C0E328C1C3A8}"/>
          </ac:spMkLst>
        </pc:spChg>
        <pc:spChg chg="mod topLvl">
          <ac:chgData name="William Grey" userId="37b73424-c081-4fc2-b1af-363f4f3fd4f3" providerId="ADAL" clId="{F7345F74-CA94-41F2-94AD-F0A6326CAC0C}" dt="2022-10-07T21:29:09.904" v="832" actId="164"/>
          <ac:spMkLst>
            <pc:docMk/>
            <pc:sldMk cId="235389812" sldId="329"/>
            <ac:spMk id="76" creationId="{192F268F-5E90-4DF5-97A3-93D037745659}"/>
          </ac:spMkLst>
        </pc:spChg>
        <pc:grpChg chg="add del mod">
          <ac:chgData name="William Grey" userId="37b73424-c081-4fc2-b1af-363f4f3fd4f3" providerId="ADAL" clId="{F7345F74-CA94-41F2-94AD-F0A6326CAC0C}" dt="2022-10-07T21:29:46.206" v="838" actId="21"/>
          <ac:grpSpMkLst>
            <pc:docMk/>
            <pc:sldMk cId="235389812" sldId="329"/>
            <ac:grpSpMk id="2" creationId="{CA4393E1-FC8D-4E05-A349-AC091A3BECD1}"/>
          </ac:grpSpMkLst>
        </pc:grpChg>
        <pc:grpChg chg="del mod">
          <ac:chgData name="William Grey" userId="37b73424-c081-4fc2-b1af-363f4f3fd4f3" providerId="ADAL" clId="{F7345F74-CA94-41F2-94AD-F0A6326CAC0C}" dt="2022-10-07T21:29:46.206" v="838" actId="21"/>
          <ac:grpSpMkLst>
            <pc:docMk/>
            <pc:sldMk cId="235389812" sldId="329"/>
            <ac:grpSpMk id="52" creationId="{ACC8D2E8-54C0-4735-A35B-CAF2C17DDB32}"/>
          </ac:grpSpMkLst>
        </pc:grpChg>
        <pc:grpChg chg="del mod">
          <ac:chgData name="William Grey" userId="37b73424-c081-4fc2-b1af-363f4f3fd4f3" providerId="ADAL" clId="{F7345F74-CA94-41F2-94AD-F0A6326CAC0C}" dt="2022-10-07T21:25:52.681" v="779" actId="165"/>
          <ac:grpSpMkLst>
            <pc:docMk/>
            <pc:sldMk cId="235389812" sldId="329"/>
            <ac:grpSpMk id="53" creationId="{09CA34B2-5726-49E5-B101-942F2807F394}"/>
          </ac:grpSpMkLst>
        </pc:grpChg>
        <pc:graphicFrameChg chg="add del mod topLvl">
          <ac:chgData name="William Grey" userId="37b73424-c081-4fc2-b1af-363f4f3fd4f3" providerId="ADAL" clId="{F7345F74-CA94-41F2-94AD-F0A6326CAC0C}" dt="2022-10-07T21:29:41.375" v="837" actId="21"/>
          <ac:graphicFrameMkLst>
            <pc:docMk/>
            <pc:sldMk cId="235389812" sldId="329"/>
            <ac:graphicFrameMk id="54" creationId="{7A6615C8-A89B-4C93-B192-F88B4BE5EFF8}"/>
          </ac:graphicFrameMkLst>
        </pc:graphicFrameChg>
      </pc:sldChg>
      <pc:sldChg chg="modSp add mod ord">
        <pc:chgData name="William Grey" userId="37b73424-c081-4fc2-b1af-363f4f3fd4f3" providerId="ADAL" clId="{F7345F74-CA94-41F2-94AD-F0A6326CAC0C}" dt="2022-10-08T12:30:13.481" v="4814"/>
        <pc:sldMkLst>
          <pc:docMk/>
          <pc:sldMk cId="1215926785" sldId="329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215926785" sldId="329"/>
            <ac:spMk id="2" creationId="{6FEE8D31-F4CA-4C33-A314-AE79D59D4ED3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215926785" sldId="329"/>
            <ac:spMk id="3" creationId="{5EA54791-E34E-4123-92D7-A71E37F8C314}"/>
          </ac:spMkLst>
        </pc:spChg>
      </pc:sldChg>
      <pc:sldChg chg="add del">
        <pc:chgData name="William Grey" userId="37b73424-c081-4fc2-b1af-363f4f3fd4f3" providerId="ADAL" clId="{F7345F74-CA94-41F2-94AD-F0A6326CAC0C}" dt="2022-10-07T21:55:45.812" v="1784" actId="47"/>
        <pc:sldMkLst>
          <pc:docMk/>
          <pc:sldMk cId="3281595502" sldId="330"/>
        </pc:sldMkLst>
      </pc:sldChg>
      <pc:sldChg chg="add del">
        <pc:chgData name="William Grey" userId="37b73424-c081-4fc2-b1af-363f4f3fd4f3" providerId="ADAL" clId="{F7345F74-CA94-41F2-94AD-F0A6326CAC0C}" dt="2022-10-07T21:39:17.799" v="1200"/>
        <pc:sldMkLst>
          <pc:docMk/>
          <pc:sldMk cId="3682006820" sldId="330"/>
        </pc:sldMkLst>
      </pc:sldChg>
      <pc:sldChg chg="modSp add del mod">
        <pc:chgData name="William Grey" userId="37b73424-c081-4fc2-b1af-363f4f3fd4f3" providerId="ADAL" clId="{F7345F74-CA94-41F2-94AD-F0A6326CAC0C}" dt="2022-10-08T08:09:14.112" v="4388" actId="2696"/>
        <pc:sldMkLst>
          <pc:docMk/>
          <pc:sldMk cId="984800943" sldId="331"/>
        </pc:sldMkLst>
        <pc:spChg chg="mod">
          <ac:chgData name="William Grey" userId="37b73424-c081-4fc2-b1af-363f4f3fd4f3" providerId="ADAL" clId="{F7345F74-CA94-41F2-94AD-F0A6326CAC0C}" dt="2022-10-08T08:09:09.117" v="4387" actId="20577"/>
          <ac:spMkLst>
            <pc:docMk/>
            <pc:sldMk cId="984800943" sldId="331"/>
            <ac:spMk id="2" creationId="{55366B7E-8D21-4993-B5D2-7BBFCCFF43D7}"/>
          </ac:spMkLst>
        </pc:spChg>
      </pc:sldChg>
      <pc:sldChg chg="addSp modSp add del mod">
        <pc:chgData name="William Grey" userId="37b73424-c081-4fc2-b1af-363f4f3fd4f3" providerId="ADAL" clId="{F7345F74-CA94-41F2-94AD-F0A6326CAC0C}" dt="2022-10-07T22:07:23.808" v="1877" actId="2696"/>
        <pc:sldMkLst>
          <pc:docMk/>
          <pc:sldMk cId="1198900275" sldId="331"/>
        </pc:sldMkLst>
        <pc:spChg chg="add mod">
          <ac:chgData name="William Grey" userId="37b73424-c081-4fc2-b1af-363f4f3fd4f3" providerId="ADAL" clId="{F7345F74-CA94-41F2-94AD-F0A6326CAC0C}" dt="2022-10-07T21:56:35.893" v="1806" actId="1076"/>
          <ac:spMkLst>
            <pc:docMk/>
            <pc:sldMk cId="1198900275" sldId="331"/>
            <ac:spMk id="6" creationId="{FBEA5697-7B47-4636-8A47-3D6E7882E995}"/>
          </ac:spMkLst>
        </pc:spChg>
      </pc:sldChg>
      <pc:sldChg chg="modSp add">
        <pc:chgData name="William Grey" userId="37b73424-c081-4fc2-b1af-363f4f3fd4f3" providerId="ADAL" clId="{F7345F74-CA94-41F2-94AD-F0A6326CAC0C}" dt="2022-10-08T12:30:13.481" v="4814"/>
        <pc:sldMkLst>
          <pc:docMk/>
          <pc:sldMk cId="1709739292" sldId="331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709739292" sldId="331"/>
            <ac:spMk id="2" creationId="{55366B7E-8D21-4993-B5D2-7BBFCCFF43D7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709739292" sldId="331"/>
            <ac:spMk id="3" creationId="{ABF094F5-A4A7-4D24-AFAA-6C1372E3459B}"/>
          </ac:spMkLst>
        </pc:spChg>
      </pc:sldChg>
      <pc:sldChg chg="add del">
        <pc:chgData name="William Grey" userId="37b73424-c081-4fc2-b1af-363f4f3fd4f3" providerId="ADAL" clId="{F7345F74-CA94-41F2-94AD-F0A6326CAC0C}" dt="2022-10-07T21:39:17.799" v="1200"/>
        <pc:sldMkLst>
          <pc:docMk/>
          <pc:sldMk cId="3920132259" sldId="331"/>
        </pc:sldMkLst>
      </pc:sldChg>
      <pc:sldChg chg="addSp delSp modSp add mod">
        <pc:chgData name="William Grey" userId="37b73424-c081-4fc2-b1af-363f4f3fd4f3" providerId="ADAL" clId="{F7345F74-CA94-41F2-94AD-F0A6326CAC0C}" dt="2022-10-08T12:30:13.481" v="4814"/>
        <pc:sldMkLst>
          <pc:docMk/>
          <pc:sldMk cId="1561752373" sldId="332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561752373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561752373" sldId="332"/>
            <ac:spMk id="3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28:43.083" v="2365" actId="478"/>
          <ac:spMkLst>
            <pc:docMk/>
            <pc:sldMk cId="1561752373" sldId="332"/>
            <ac:spMk id="4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28:43.083" v="2365" actId="478"/>
          <ac:spMkLst>
            <pc:docMk/>
            <pc:sldMk cId="1561752373" sldId="332"/>
            <ac:spMk id="5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28:43.083" v="2365" actId="478"/>
          <ac:spMkLst>
            <pc:docMk/>
            <pc:sldMk cId="1561752373" sldId="332"/>
            <ac:spMk id="6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28:43.083" v="2365" actId="478"/>
          <ac:spMkLst>
            <pc:docMk/>
            <pc:sldMk cId="1561752373" sldId="332"/>
            <ac:spMk id="7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28:43.083" v="2365" actId="478"/>
          <ac:spMkLst>
            <pc:docMk/>
            <pc:sldMk cId="1561752373" sldId="332"/>
            <ac:spMk id="12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28:43.083" v="2365" actId="478"/>
          <ac:spMkLst>
            <pc:docMk/>
            <pc:sldMk cId="1561752373" sldId="332"/>
            <ac:spMk id="13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28:43.083" v="2365" actId="478"/>
          <ac:spMkLst>
            <pc:docMk/>
            <pc:sldMk cId="1561752373" sldId="332"/>
            <ac:spMk id="14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28:43.083" v="2365" actId="478"/>
          <ac:spMkLst>
            <pc:docMk/>
            <pc:sldMk cId="1561752373" sldId="332"/>
            <ac:spMk id="15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28:43.083" v="2365" actId="478"/>
          <ac:spMkLst>
            <pc:docMk/>
            <pc:sldMk cId="1561752373" sldId="332"/>
            <ac:spMk id="16" creationId="{00000000-0000-0000-0000-000000000000}"/>
          </ac:spMkLst>
        </pc:spChg>
        <pc:graphicFrameChg chg="add mod modGraphic">
          <ac:chgData name="William Grey" userId="37b73424-c081-4fc2-b1af-363f4f3fd4f3" providerId="ADAL" clId="{F7345F74-CA94-41F2-94AD-F0A6326CAC0C}" dt="2022-10-08T07:32:03.802" v="2498" actId="12100"/>
          <ac:graphicFrameMkLst>
            <pc:docMk/>
            <pc:sldMk cId="1561752373" sldId="332"/>
            <ac:graphicFrameMk id="8" creationId="{06557E18-6645-414C-AE62-C9716A599814}"/>
          </ac:graphicFrameMkLst>
        </pc:graphicFrameChg>
      </pc:sldChg>
      <pc:sldChg chg="delSp modSp add mod ord">
        <pc:chgData name="William Grey" userId="37b73424-c081-4fc2-b1af-363f4f3fd4f3" providerId="ADAL" clId="{F7345F74-CA94-41F2-94AD-F0A6326CAC0C}" dt="2022-10-08T12:30:13.481" v="4814"/>
        <pc:sldMkLst>
          <pc:docMk/>
          <pc:sldMk cId="3656305958" sldId="333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3656305958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3656305958" sldId="333"/>
            <ac:spMk id="3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37:08.863" v="2665" actId="478"/>
          <ac:spMkLst>
            <pc:docMk/>
            <pc:sldMk cId="3656305958" sldId="333"/>
            <ac:spMk id="4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37:08.863" v="2665" actId="478"/>
          <ac:spMkLst>
            <pc:docMk/>
            <pc:sldMk cId="3656305958" sldId="333"/>
            <ac:spMk id="5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37:08.863" v="2665" actId="478"/>
          <ac:spMkLst>
            <pc:docMk/>
            <pc:sldMk cId="3656305958" sldId="333"/>
            <ac:spMk id="6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37:08.863" v="2665" actId="478"/>
          <ac:spMkLst>
            <pc:docMk/>
            <pc:sldMk cId="3656305958" sldId="333"/>
            <ac:spMk id="7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37:08.863" v="2665" actId="478"/>
          <ac:spMkLst>
            <pc:docMk/>
            <pc:sldMk cId="3656305958" sldId="333"/>
            <ac:spMk id="8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37:08.863" v="2665" actId="478"/>
          <ac:spMkLst>
            <pc:docMk/>
            <pc:sldMk cId="3656305958" sldId="333"/>
            <ac:spMk id="9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37:08.863" v="2665" actId="478"/>
          <ac:spMkLst>
            <pc:docMk/>
            <pc:sldMk cId="3656305958" sldId="333"/>
            <ac:spMk id="10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37:08.863" v="2665" actId="478"/>
          <ac:spMkLst>
            <pc:docMk/>
            <pc:sldMk cId="3656305958" sldId="333"/>
            <ac:spMk id="11" creationId="{00000000-0000-0000-0000-000000000000}"/>
          </ac:spMkLst>
        </pc:spChg>
        <pc:spChg chg="del">
          <ac:chgData name="William Grey" userId="37b73424-c081-4fc2-b1af-363f4f3fd4f3" providerId="ADAL" clId="{F7345F74-CA94-41F2-94AD-F0A6326CAC0C}" dt="2022-10-08T07:37:08.863" v="2665" actId="478"/>
          <ac:spMkLst>
            <pc:docMk/>
            <pc:sldMk cId="3656305958" sldId="333"/>
            <ac:spMk id="12" creationId="{00000000-0000-0000-0000-000000000000}"/>
          </ac:spMkLst>
        </pc:spChg>
      </pc:sldChg>
      <pc:sldChg chg="modSp add mod">
        <pc:chgData name="William Grey" userId="37b73424-c081-4fc2-b1af-363f4f3fd4f3" providerId="ADAL" clId="{F7345F74-CA94-41F2-94AD-F0A6326CAC0C}" dt="2022-10-08T12:30:59.375" v="4816" actId="2711"/>
        <pc:sldMkLst>
          <pc:docMk/>
          <pc:sldMk cId="1266314410" sldId="334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1266314410" sldId="334"/>
            <ac:spMk id="2" creationId="{3E2AF37A-2B15-402B-AB48-22FD4C4B1968}"/>
          </ac:spMkLst>
        </pc:spChg>
        <pc:spChg chg="mod">
          <ac:chgData name="William Grey" userId="37b73424-c081-4fc2-b1af-363f4f3fd4f3" providerId="ADAL" clId="{F7345F74-CA94-41F2-94AD-F0A6326CAC0C}" dt="2022-10-08T12:30:59.375" v="4816" actId="2711"/>
          <ac:spMkLst>
            <pc:docMk/>
            <pc:sldMk cId="1266314410" sldId="334"/>
            <ac:spMk id="3" creationId="{51C6378B-2DD4-4AF7-8CC3-22CDAE8B34BB}"/>
          </ac:spMkLst>
        </pc:spChg>
      </pc:sldChg>
      <pc:sldChg chg="modSp add mod">
        <pc:chgData name="William Grey" userId="37b73424-c081-4fc2-b1af-363f4f3fd4f3" providerId="ADAL" clId="{F7345F74-CA94-41F2-94AD-F0A6326CAC0C}" dt="2022-10-08T12:30:13.481" v="4814"/>
        <pc:sldMkLst>
          <pc:docMk/>
          <pc:sldMk cId="900615885" sldId="335"/>
        </pc:sldMkLst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900615885" sldId="335"/>
            <ac:spMk id="2" creationId="{6141808E-ED32-4921-BD62-39EAE1AD598E}"/>
          </ac:spMkLst>
        </pc:spChg>
        <pc:spChg chg="mod">
          <ac:chgData name="William Grey" userId="37b73424-c081-4fc2-b1af-363f4f3fd4f3" providerId="ADAL" clId="{F7345F74-CA94-41F2-94AD-F0A6326CAC0C}" dt="2022-10-08T12:30:13.481" v="4814"/>
          <ac:spMkLst>
            <pc:docMk/>
            <pc:sldMk cId="900615885" sldId="335"/>
            <ac:spMk id="3" creationId="{70973D66-990D-4FBB-AB42-2CBE75E6B075}"/>
          </ac:spMkLst>
        </pc:spChg>
        <pc:graphicFrameChg chg="mod modGraphic">
          <ac:chgData name="William Grey" userId="37b73424-c081-4fc2-b1af-363f4f3fd4f3" providerId="ADAL" clId="{F7345F74-CA94-41F2-94AD-F0A6326CAC0C}" dt="2022-10-08T12:30:13.481" v="4814"/>
          <ac:graphicFrameMkLst>
            <pc:docMk/>
            <pc:sldMk cId="900615885" sldId="335"/>
            <ac:graphicFrameMk id="7" creationId="{5CCC926C-E9AA-4E68-B586-B38EA8FAEEB8}"/>
          </ac:graphicFrameMkLst>
        </pc:graphicFrameChg>
      </pc:sldChg>
      <pc:sldChg chg="add del">
        <pc:chgData name="William Grey" userId="37b73424-c081-4fc2-b1af-363f4f3fd4f3" providerId="ADAL" clId="{F7345F74-CA94-41F2-94AD-F0A6326CAC0C}" dt="2022-10-08T07:57:11.423" v="3353"/>
        <pc:sldMkLst>
          <pc:docMk/>
          <pc:sldMk cId="3592047693" sldId="335"/>
        </pc:sldMkLst>
      </pc:sldChg>
      <pc:sldChg chg="addSp modSp add mod">
        <pc:chgData name="William Grey" userId="37b73424-c081-4fc2-b1af-363f4f3fd4f3" providerId="ADAL" clId="{F7345F74-CA94-41F2-94AD-F0A6326CAC0C}" dt="2022-10-08T12:38:29.701" v="5155" actId="20577"/>
        <pc:sldMkLst>
          <pc:docMk/>
          <pc:sldMk cId="496581925" sldId="336"/>
        </pc:sldMkLst>
        <pc:spChg chg="mod">
          <ac:chgData name="William Grey" userId="37b73424-c081-4fc2-b1af-363f4f3fd4f3" providerId="ADAL" clId="{F7345F74-CA94-41F2-94AD-F0A6326CAC0C}" dt="2022-10-08T12:34:44.921" v="5007" actId="5793"/>
          <ac:spMkLst>
            <pc:docMk/>
            <pc:sldMk cId="496581925" sldId="336"/>
            <ac:spMk id="3" creationId="{8A6CF138-0B56-446A-AF73-539E6F41D0ED}"/>
          </ac:spMkLst>
        </pc:spChg>
        <pc:spChg chg="mod">
          <ac:chgData name="William Grey" userId="37b73424-c081-4fc2-b1af-363f4f3fd4f3" providerId="ADAL" clId="{F7345F74-CA94-41F2-94AD-F0A6326CAC0C}" dt="2022-10-08T12:38:29.701" v="5155" actId="20577"/>
          <ac:spMkLst>
            <pc:docMk/>
            <pc:sldMk cId="496581925" sldId="336"/>
            <ac:spMk id="8" creationId="{14C4A7F0-21B8-4C55-8566-391E0600080C}"/>
          </ac:spMkLst>
        </pc:spChg>
        <pc:graphicFrameChg chg="mod">
          <ac:chgData name="William Grey" userId="37b73424-c081-4fc2-b1af-363f4f3fd4f3" providerId="ADAL" clId="{F7345F74-CA94-41F2-94AD-F0A6326CAC0C}" dt="2022-10-08T12:28:16.387" v="4773" actId="1076"/>
          <ac:graphicFrameMkLst>
            <pc:docMk/>
            <pc:sldMk cId="496581925" sldId="336"/>
            <ac:graphicFrameMk id="5" creationId="{DC5DF6A2-615D-4A77-B685-C1FBDC6076C0}"/>
          </ac:graphicFrameMkLst>
        </pc:graphicFrameChg>
        <pc:graphicFrameChg chg="mod">
          <ac:chgData name="William Grey" userId="37b73424-c081-4fc2-b1af-363f4f3fd4f3" providerId="ADAL" clId="{F7345F74-CA94-41F2-94AD-F0A6326CAC0C}" dt="2022-10-08T12:28:07.008" v="4772" actId="1076"/>
          <ac:graphicFrameMkLst>
            <pc:docMk/>
            <pc:sldMk cId="496581925" sldId="336"/>
            <ac:graphicFrameMk id="6" creationId="{D636C0C0-7879-4238-97E5-729F4E7F3050}"/>
          </ac:graphicFrameMkLst>
        </pc:graphicFrameChg>
        <pc:graphicFrameChg chg="add mod modGraphic">
          <ac:chgData name="William Grey" userId="37b73424-c081-4fc2-b1af-363f4f3fd4f3" providerId="ADAL" clId="{F7345F74-CA94-41F2-94AD-F0A6326CAC0C}" dt="2022-10-08T12:37:27.088" v="5096" actId="20577"/>
          <ac:graphicFrameMkLst>
            <pc:docMk/>
            <pc:sldMk cId="496581925" sldId="336"/>
            <ac:graphicFrameMk id="7" creationId="{4B3931F9-F051-4D93-BCE8-E630C8542D7A}"/>
          </ac:graphicFrameMkLst>
        </pc:graphicFrameChg>
        <pc:graphicFrameChg chg="add mod modGraphic">
          <ac:chgData name="William Grey" userId="37b73424-c081-4fc2-b1af-363f4f3fd4f3" providerId="ADAL" clId="{F7345F74-CA94-41F2-94AD-F0A6326CAC0C}" dt="2022-10-08T12:37:56.368" v="5115" actId="20577"/>
          <ac:graphicFrameMkLst>
            <pc:docMk/>
            <pc:sldMk cId="496581925" sldId="336"/>
            <ac:graphicFrameMk id="9" creationId="{362FDE35-1555-4A87-8713-8DF16EC6BC64}"/>
          </ac:graphicFrameMkLst>
        </pc:graphicFrameChg>
      </pc:sldChg>
    </pc:docChg>
  </pc:docChgLst>
  <pc:docChgLst>
    <pc:chgData name="William Grey" userId="37b73424-c081-4fc2-b1af-363f4f3fd4f3" providerId="ADAL" clId="{9F468E83-6438-4EB1-8B9D-411D64A28C02}"/>
    <pc:docChg chg="modSld">
      <pc:chgData name="William Grey" userId="37b73424-c081-4fc2-b1af-363f4f3fd4f3" providerId="ADAL" clId="{9F468E83-6438-4EB1-8B9D-411D64A28C02}" dt="2020-02-01T06:00:44.798" v="132" actId="1076"/>
      <pc:docMkLst>
        <pc:docMk/>
      </pc:docMkLst>
      <pc:sldChg chg="addSp delSp modSp">
        <pc:chgData name="William Grey" userId="37b73424-c081-4fc2-b1af-363f4f3fd4f3" providerId="ADAL" clId="{9F468E83-6438-4EB1-8B9D-411D64A28C02}" dt="2020-02-01T06:00:44.798" v="132" actId="1076"/>
        <pc:sldMkLst>
          <pc:docMk/>
          <pc:sldMk cId="3083241407" sldId="320"/>
        </pc:sldMkLst>
        <pc:spChg chg="add mod">
          <ac:chgData name="William Grey" userId="37b73424-c081-4fc2-b1af-363f4f3fd4f3" providerId="ADAL" clId="{9F468E83-6438-4EB1-8B9D-411D64A28C02}" dt="2020-02-01T05:54:10.471" v="130" actId="1076"/>
          <ac:spMkLst>
            <pc:docMk/>
            <pc:sldMk cId="3083241407" sldId="320"/>
            <ac:spMk id="51" creationId="{913DCC69-E6E3-467D-8C5D-9D7D96D29AE9}"/>
          </ac:spMkLst>
        </pc:spChg>
        <pc:spChg chg="mod">
          <ac:chgData name="William Grey" userId="37b73424-c081-4fc2-b1af-363f4f3fd4f3" providerId="ADAL" clId="{9F468E83-6438-4EB1-8B9D-411D64A28C02}" dt="2020-02-01T05:44:30.950" v="6" actId="20577"/>
          <ac:spMkLst>
            <pc:docMk/>
            <pc:sldMk cId="3083241407" sldId="320"/>
            <ac:spMk id="55" creationId="{031F90D5-628F-4DA2-9446-8AB93C9B853E}"/>
          </ac:spMkLst>
        </pc:spChg>
        <pc:spChg chg="mod">
          <ac:chgData name="William Grey" userId="37b73424-c081-4fc2-b1af-363f4f3fd4f3" providerId="ADAL" clId="{9F468E83-6438-4EB1-8B9D-411D64A28C02}" dt="2020-02-01T05:44:34.840" v="8" actId="20577"/>
          <ac:spMkLst>
            <pc:docMk/>
            <pc:sldMk cId="3083241407" sldId="320"/>
            <ac:spMk id="56" creationId="{9117D6D4-1564-4D13-A770-088B8ED83F8E}"/>
          </ac:spMkLst>
        </pc:spChg>
        <pc:spChg chg="mod">
          <ac:chgData name="William Grey" userId="37b73424-c081-4fc2-b1af-363f4f3fd4f3" providerId="ADAL" clId="{9F468E83-6438-4EB1-8B9D-411D64A28C02}" dt="2020-02-01T05:44:37.915" v="10" actId="20577"/>
          <ac:spMkLst>
            <pc:docMk/>
            <pc:sldMk cId="3083241407" sldId="320"/>
            <ac:spMk id="57" creationId="{270460DA-B128-4C0F-89C8-B919E60B4CC8}"/>
          </ac:spMkLst>
        </pc:spChg>
        <pc:spChg chg="mod">
          <ac:chgData name="William Grey" userId="37b73424-c081-4fc2-b1af-363f4f3fd4f3" providerId="ADAL" clId="{9F468E83-6438-4EB1-8B9D-411D64A28C02}" dt="2020-02-01T05:44:41.290" v="12" actId="20577"/>
          <ac:spMkLst>
            <pc:docMk/>
            <pc:sldMk cId="3083241407" sldId="320"/>
            <ac:spMk id="58" creationId="{E671F052-1096-4F44-9DC6-BD456A77ADC0}"/>
          </ac:spMkLst>
        </pc:spChg>
        <pc:spChg chg="mod">
          <ac:chgData name="William Grey" userId="37b73424-c081-4fc2-b1af-363f4f3fd4f3" providerId="ADAL" clId="{9F468E83-6438-4EB1-8B9D-411D64A28C02}" dt="2020-02-01T05:44:45.106" v="14" actId="20577"/>
          <ac:spMkLst>
            <pc:docMk/>
            <pc:sldMk cId="3083241407" sldId="320"/>
            <ac:spMk id="59" creationId="{C4C4404A-08EB-4A82-B232-85A0705CEA9C}"/>
          </ac:spMkLst>
        </pc:spChg>
        <pc:spChg chg="mod">
          <ac:chgData name="William Grey" userId="37b73424-c081-4fc2-b1af-363f4f3fd4f3" providerId="ADAL" clId="{9F468E83-6438-4EB1-8B9D-411D64A28C02}" dt="2020-02-01T05:44:51.779" v="16" actId="20577"/>
          <ac:spMkLst>
            <pc:docMk/>
            <pc:sldMk cId="3083241407" sldId="320"/>
            <ac:spMk id="60" creationId="{C15F4D2A-0F0B-4E43-8852-6784F51B89B4}"/>
          </ac:spMkLst>
        </pc:spChg>
        <pc:spChg chg="mod">
          <ac:chgData name="William Grey" userId="37b73424-c081-4fc2-b1af-363f4f3fd4f3" providerId="ADAL" clId="{9F468E83-6438-4EB1-8B9D-411D64A28C02}" dt="2020-02-01T05:45:01.009" v="18" actId="20577"/>
          <ac:spMkLst>
            <pc:docMk/>
            <pc:sldMk cId="3083241407" sldId="320"/>
            <ac:spMk id="61" creationId="{D44993B7-E399-468D-86E5-5A55EB4027D9}"/>
          </ac:spMkLst>
        </pc:spChg>
        <pc:spChg chg="mod">
          <ac:chgData name="William Grey" userId="37b73424-c081-4fc2-b1af-363f4f3fd4f3" providerId="ADAL" clId="{9F468E83-6438-4EB1-8B9D-411D64A28C02}" dt="2020-02-01T05:45:06.464" v="20" actId="20577"/>
          <ac:spMkLst>
            <pc:docMk/>
            <pc:sldMk cId="3083241407" sldId="320"/>
            <ac:spMk id="62" creationId="{02F7BE94-D909-45FE-961C-58AA85E7BEA3}"/>
          </ac:spMkLst>
        </pc:spChg>
        <pc:spChg chg="mod">
          <ac:chgData name="William Grey" userId="37b73424-c081-4fc2-b1af-363f4f3fd4f3" providerId="ADAL" clId="{9F468E83-6438-4EB1-8B9D-411D64A28C02}" dt="2020-02-01T05:45:12.545" v="22" actId="20577"/>
          <ac:spMkLst>
            <pc:docMk/>
            <pc:sldMk cId="3083241407" sldId="320"/>
            <ac:spMk id="63" creationId="{98EAD0A5-1756-42B6-82F5-97B676783655}"/>
          </ac:spMkLst>
        </pc:spChg>
        <pc:spChg chg="mod">
          <ac:chgData name="William Grey" userId="37b73424-c081-4fc2-b1af-363f4f3fd4f3" providerId="ADAL" clId="{9F468E83-6438-4EB1-8B9D-411D64A28C02}" dt="2020-02-01T05:48:19.028" v="73" actId="20577"/>
          <ac:spMkLst>
            <pc:docMk/>
            <pc:sldMk cId="3083241407" sldId="320"/>
            <ac:spMk id="64" creationId="{37095B01-4340-4FD9-BA14-B31CECBA7295}"/>
          </ac:spMkLst>
        </pc:spChg>
        <pc:spChg chg="mod">
          <ac:chgData name="William Grey" userId="37b73424-c081-4fc2-b1af-363f4f3fd4f3" providerId="ADAL" clId="{9F468E83-6438-4EB1-8B9D-411D64A28C02}" dt="2020-02-01T05:48:52.104" v="90" actId="20577"/>
          <ac:spMkLst>
            <pc:docMk/>
            <pc:sldMk cId="3083241407" sldId="320"/>
            <ac:spMk id="65" creationId="{01519BDA-5045-495F-AF1A-8D75459ABF11}"/>
          </ac:spMkLst>
        </pc:spChg>
        <pc:spChg chg="mod">
          <ac:chgData name="William Grey" userId="37b73424-c081-4fc2-b1af-363f4f3fd4f3" providerId="ADAL" clId="{9F468E83-6438-4EB1-8B9D-411D64A28C02}" dt="2020-02-01T05:48:39.968" v="84" actId="20577"/>
          <ac:spMkLst>
            <pc:docMk/>
            <pc:sldMk cId="3083241407" sldId="320"/>
            <ac:spMk id="66" creationId="{352F7F8C-74D0-4B86-A174-01594E2805F0}"/>
          </ac:spMkLst>
        </pc:spChg>
        <pc:spChg chg="mod">
          <ac:chgData name="William Grey" userId="37b73424-c081-4fc2-b1af-363f4f3fd4f3" providerId="ADAL" clId="{9F468E83-6438-4EB1-8B9D-411D64A28C02}" dt="2020-02-01T05:50:51.996" v="116" actId="1076"/>
          <ac:spMkLst>
            <pc:docMk/>
            <pc:sldMk cId="3083241407" sldId="320"/>
            <ac:spMk id="67" creationId="{06545753-8175-492E-8599-1333939D2D1D}"/>
          </ac:spMkLst>
        </pc:spChg>
        <pc:spChg chg="mod">
          <ac:chgData name="William Grey" userId="37b73424-c081-4fc2-b1af-363f4f3fd4f3" providerId="ADAL" clId="{9F468E83-6438-4EB1-8B9D-411D64A28C02}" dt="2020-02-01T05:50:36.182" v="113" actId="688"/>
          <ac:spMkLst>
            <pc:docMk/>
            <pc:sldMk cId="3083241407" sldId="320"/>
            <ac:spMk id="68" creationId="{27E2B11E-68FC-4E94-8547-6F86C6A78B47}"/>
          </ac:spMkLst>
        </pc:spChg>
        <pc:spChg chg="mod">
          <ac:chgData name="William Grey" userId="37b73424-c081-4fc2-b1af-363f4f3fd4f3" providerId="ADAL" clId="{9F468E83-6438-4EB1-8B9D-411D64A28C02}" dt="2020-02-01T05:50:26.042" v="111" actId="688"/>
          <ac:spMkLst>
            <pc:docMk/>
            <pc:sldMk cId="3083241407" sldId="320"/>
            <ac:spMk id="69" creationId="{68ADC71D-32BA-4627-902E-4AADFAB06518}"/>
          </ac:spMkLst>
        </pc:spChg>
        <pc:spChg chg="mod">
          <ac:chgData name="William Grey" userId="37b73424-c081-4fc2-b1af-363f4f3fd4f3" providerId="ADAL" clId="{9F468E83-6438-4EB1-8B9D-411D64A28C02}" dt="2020-02-01T05:50:05.421" v="106" actId="1076"/>
          <ac:spMkLst>
            <pc:docMk/>
            <pc:sldMk cId="3083241407" sldId="320"/>
            <ac:spMk id="70" creationId="{486AD2EC-B4AE-4427-99AE-F6AEB97CF902}"/>
          </ac:spMkLst>
        </pc:spChg>
        <pc:spChg chg="mod">
          <ac:chgData name="William Grey" userId="37b73424-c081-4fc2-b1af-363f4f3fd4f3" providerId="ADAL" clId="{9F468E83-6438-4EB1-8B9D-411D64A28C02}" dt="2020-02-01T05:50:11.873" v="108" actId="688"/>
          <ac:spMkLst>
            <pc:docMk/>
            <pc:sldMk cId="3083241407" sldId="320"/>
            <ac:spMk id="71" creationId="{A6508BD1-AC87-4E76-BA68-58B01619911C}"/>
          </ac:spMkLst>
        </pc:spChg>
        <pc:spChg chg="mod">
          <ac:chgData name="William Grey" userId="37b73424-c081-4fc2-b1af-363f4f3fd4f3" providerId="ADAL" clId="{9F468E83-6438-4EB1-8B9D-411D64A28C02}" dt="2020-02-01T05:49:49.753" v="102" actId="688"/>
          <ac:spMkLst>
            <pc:docMk/>
            <pc:sldMk cId="3083241407" sldId="320"/>
            <ac:spMk id="72" creationId="{56C4E1F0-5A76-4A08-85C3-8A26F61BEFFF}"/>
          </ac:spMkLst>
        </pc:spChg>
        <pc:spChg chg="del mod">
          <ac:chgData name="William Grey" userId="37b73424-c081-4fc2-b1af-363f4f3fd4f3" providerId="ADAL" clId="{9F468E83-6438-4EB1-8B9D-411D64A28C02}" dt="2020-02-01T05:49:36.570" v="100" actId="478"/>
          <ac:spMkLst>
            <pc:docMk/>
            <pc:sldMk cId="3083241407" sldId="320"/>
            <ac:spMk id="73" creationId="{FB148561-12C9-4833-8AAA-9E7294CA8577}"/>
          </ac:spMkLst>
        </pc:spChg>
        <pc:spChg chg="mod">
          <ac:chgData name="William Grey" userId="37b73424-c081-4fc2-b1af-363f4f3fd4f3" providerId="ADAL" clId="{9F468E83-6438-4EB1-8B9D-411D64A28C02}" dt="2020-02-01T05:49:27.524" v="98" actId="20577"/>
          <ac:spMkLst>
            <pc:docMk/>
            <pc:sldMk cId="3083241407" sldId="320"/>
            <ac:spMk id="74" creationId="{85CBD62B-F49D-437B-AB0C-59CAEEAFC755}"/>
          </ac:spMkLst>
        </pc:spChg>
        <pc:spChg chg="mod">
          <ac:chgData name="William Grey" userId="37b73424-c081-4fc2-b1af-363f4f3fd4f3" providerId="ADAL" clId="{9F468E83-6438-4EB1-8B9D-411D64A28C02}" dt="2020-02-01T05:49:19.762" v="96" actId="20577"/>
          <ac:spMkLst>
            <pc:docMk/>
            <pc:sldMk cId="3083241407" sldId="320"/>
            <ac:spMk id="75" creationId="{144EB21E-555A-49DC-92F0-C0E328C1C3A8}"/>
          </ac:spMkLst>
        </pc:spChg>
        <pc:spChg chg="add del mod">
          <ac:chgData name="William Grey" userId="37b73424-c081-4fc2-b1af-363f4f3fd4f3" providerId="ADAL" clId="{9F468E83-6438-4EB1-8B9D-411D64A28C02}" dt="2020-02-01T05:50:01.186" v="105" actId="1076"/>
          <ac:spMkLst>
            <pc:docMk/>
            <pc:sldMk cId="3083241407" sldId="320"/>
            <ac:spMk id="76" creationId="{192F268F-5E90-4DF5-97A3-93D037745659}"/>
          </ac:spMkLst>
        </pc:spChg>
        <pc:grpChg chg="mod">
          <ac:chgData name="William Grey" userId="37b73424-c081-4fc2-b1af-363f4f3fd4f3" providerId="ADAL" clId="{9F468E83-6438-4EB1-8B9D-411D64A28C02}" dt="2020-02-01T06:00:44.798" v="132" actId="1076"/>
          <ac:grpSpMkLst>
            <pc:docMk/>
            <pc:sldMk cId="3083241407" sldId="320"/>
            <ac:grpSpMk id="52" creationId="{ACC8D2E8-54C0-4735-A35B-CAF2C17DDB32}"/>
          </ac:grpSpMkLst>
        </pc:grpChg>
        <pc:grpChg chg="mod">
          <ac:chgData name="William Grey" userId="37b73424-c081-4fc2-b1af-363f4f3fd4f3" providerId="ADAL" clId="{9F468E83-6438-4EB1-8B9D-411D64A28C02}" dt="2020-02-01T05:53:58.073" v="129" actId="1076"/>
          <ac:grpSpMkLst>
            <pc:docMk/>
            <pc:sldMk cId="3083241407" sldId="320"/>
            <ac:grpSpMk id="53" creationId="{09CA34B2-5726-49E5-B101-942F2807F394}"/>
          </ac:grpSpMkLst>
        </pc:grpChg>
        <pc:graphicFrameChg chg="mod">
          <ac:chgData name="William Grey" userId="37b73424-c081-4fc2-b1af-363f4f3fd4f3" providerId="ADAL" clId="{9F468E83-6438-4EB1-8B9D-411D64A28C02}" dt="2020-02-01T05:50:15.707" v="109"/>
          <ac:graphicFrameMkLst>
            <pc:docMk/>
            <pc:sldMk cId="3083241407" sldId="320"/>
            <ac:graphicFrameMk id="54" creationId="{7A6615C8-A89B-4C93-B192-F88B4BE5EFF8}"/>
          </ac:graphicFrameMkLst>
        </pc:graphicFrameChg>
      </pc:sldChg>
    </pc:docChg>
  </pc:docChgLst>
  <pc:docChgLst>
    <pc:chgData name="William Grey" userId="37b73424-c081-4fc2-b1af-363f4f3fd4f3" providerId="ADAL" clId="{21377350-13EF-431A-A7B9-2F7E34BDA99A}"/>
    <pc:docChg chg="modSld">
      <pc:chgData name="William Grey" userId="37b73424-c081-4fc2-b1af-363f4f3fd4f3" providerId="ADAL" clId="{21377350-13EF-431A-A7B9-2F7E34BDA99A}" dt="2019-06-11T13:33:57.209" v="1" actId="20577"/>
      <pc:docMkLst>
        <pc:docMk/>
      </pc:docMkLst>
      <pc:sldChg chg="modSp">
        <pc:chgData name="William Grey" userId="37b73424-c081-4fc2-b1af-363f4f3fd4f3" providerId="ADAL" clId="{21377350-13EF-431A-A7B9-2F7E34BDA99A}" dt="2019-06-11T13:33:57.209" v="1" actId="20577"/>
        <pc:sldMkLst>
          <pc:docMk/>
          <pc:sldMk cId="218303012" sldId="293"/>
        </pc:sldMkLst>
        <pc:spChg chg="mod">
          <ac:chgData name="William Grey" userId="37b73424-c081-4fc2-b1af-363f4f3fd4f3" providerId="ADAL" clId="{21377350-13EF-431A-A7B9-2F7E34BDA99A}" dt="2019-06-11T13:33:57.209" v="1" actId="20577"/>
          <ac:spMkLst>
            <pc:docMk/>
            <pc:sldMk cId="218303012" sldId="293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B8A98-CE3D-4FC1-9843-691888F53F3C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D5CA5-D053-4764-B2F6-C43570C59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91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041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87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29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293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962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5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140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66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34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11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04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F3588A4F-0294-9247-3BF0-FD974101D24E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72CF9C-271A-0D84-2D8B-887D1D5DE2DD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26189A-BAB8-CA99-BFA1-0455DDC8BC4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765C8A-4F4D-6345-439B-1764D5C3F2E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3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iagnosticquestions.com/Quizzes/Go#/310146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dq-data-representation-9.ppt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data-representation-quiz-questions.docx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Retrieval Practice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49D1-597C-4E2B-BAFB-722794B18935}" type="slidenum">
              <a:rPr lang="en-GB" smtClean="0"/>
              <a:t>1</a:t>
            </a:fld>
            <a:endParaRPr lang="en-GB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4D144BF-E583-4052-A0E7-4EF1A57B2C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165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4BC31D-C08B-4631-9205-8D924D855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63" y="755906"/>
            <a:ext cx="11809273" cy="57369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589351-E3EE-4BE8-817F-9B7FD59D4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Data Representation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61FCF-19F7-4D48-AFF2-E8A9B9A50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543443"/>
            <a:ext cx="6301154" cy="225547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3"/>
              </a:rPr>
              <a:t>Quiz | Diagnostic Questions</a:t>
            </a:r>
            <a:endParaRPr lang="en-GB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4"/>
              </a:rPr>
              <a:t>dq-data-representation-9.pptx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25873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51CC9-FCB9-4E71-81AC-ECA0234BA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Representation quiz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BE9B8-703C-47C3-915F-DD7C0CE9C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54B3DE-24D6-47DE-BCB6-2E7D1E25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57" y="1319213"/>
            <a:ext cx="7743825" cy="48577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5E12D5-56AA-43F8-8FE2-CB68BC80CEBC}"/>
              </a:ext>
            </a:extLst>
          </p:cNvPr>
          <p:cNvSpPr txBox="1"/>
          <p:nvPr/>
        </p:nvSpPr>
        <p:spPr>
          <a:xfrm>
            <a:off x="1063172" y="881341"/>
            <a:ext cx="6103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data-representation-quiz-questions.docx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0371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2349</TotalTime>
  <Words>19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Retrieval Practice</vt:lpstr>
      <vt:lpstr>Data Representation</vt:lpstr>
      <vt:lpstr>Data Representation quiz questions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internet</dc:title>
  <dc:creator>Grey William</dc:creator>
  <cp:lastModifiedBy>Chezka Mae Madrona</cp:lastModifiedBy>
  <cp:revision>35</cp:revision>
  <cp:lastPrinted>2022-03-02T10:35:24Z</cp:lastPrinted>
  <dcterms:created xsi:type="dcterms:W3CDTF">2016-11-23T08:36:36Z</dcterms:created>
  <dcterms:modified xsi:type="dcterms:W3CDTF">2025-03-25T15:26:20Z</dcterms:modified>
</cp:coreProperties>
</file>