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9"/>
  </p:notesMasterIdLst>
  <p:sldIdLst>
    <p:sldId id="280" r:id="rId2"/>
    <p:sldId id="332" r:id="rId3"/>
    <p:sldId id="331" r:id="rId4"/>
    <p:sldId id="312" r:id="rId5"/>
    <p:sldId id="361" r:id="rId6"/>
    <p:sldId id="338" r:id="rId7"/>
    <p:sldId id="337" r:id="rId8"/>
    <p:sldId id="342" r:id="rId9"/>
    <p:sldId id="340" r:id="rId10"/>
    <p:sldId id="343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351" r:id="rId19"/>
    <p:sldId id="352" r:id="rId20"/>
    <p:sldId id="353" r:id="rId21"/>
    <p:sldId id="354" r:id="rId22"/>
    <p:sldId id="355" r:id="rId23"/>
    <p:sldId id="356" r:id="rId24"/>
    <p:sldId id="357" r:id="rId25"/>
    <p:sldId id="358" r:id="rId26"/>
    <p:sldId id="359" r:id="rId27"/>
    <p:sldId id="360" r:id="rId28"/>
    <p:sldId id="363" r:id="rId29"/>
    <p:sldId id="362" r:id="rId30"/>
    <p:sldId id="364" r:id="rId31"/>
    <p:sldId id="325" r:id="rId32"/>
    <p:sldId id="418" r:id="rId33"/>
    <p:sldId id="321" r:id="rId34"/>
    <p:sldId id="365" r:id="rId35"/>
    <p:sldId id="366" r:id="rId36"/>
    <p:sldId id="367" r:id="rId37"/>
    <p:sldId id="368" r:id="rId38"/>
    <p:sldId id="369" r:id="rId39"/>
    <p:sldId id="370" r:id="rId40"/>
    <p:sldId id="371" r:id="rId41"/>
    <p:sldId id="372" r:id="rId42"/>
    <p:sldId id="373" r:id="rId43"/>
    <p:sldId id="374" r:id="rId44"/>
    <p:sldId id="375" r:id="rId45"/>
    <p:sldId id="376" r:id="rId46"/>
    <p:sldId id="377" r:id="rId47"/>
    <p:sldId id="378" r:id="rId48"/>
    <p:sldId id="379" r:id="rId49"/>
    <p:sldId id="380" r:id="rId50"/>
    <p:sldId id="381" r:id="rId51"/>
    <p:sldId id="382" r:id="rId52"/>
    <p:sldId id="383" r:id="rId53"/>
    <p:sldId id="384" r:id="rId54"/>
    <p:sldId id="385" r:id="rId55"/>
    <p:sldId id="386" r:id="rId56"/>
    <p:sldId id="387" r:id="rId57"/>
    <p:sldId id="388" r:id="rId58"/>
    <p:sldId id="389" r:id="rId59"/>
    <p:sldId id="390" r:id="rId60"/>
    <p:sldId id="391" r:id="rId61"/>
    <p:sldId id="392" r:id="rId62"/>
    <p:sldId id="393" r:id="rId63"/>
    <p:sldId id="394" r:id="rId64"/>
    <p:sldId id="395" r:id="rId65"/>
    <p:sldId id="396" r:id="rId66"/>
    <p:sldId id="397" r:id="rId67"/>
    <p:sldId id="398" r:id="rId68"/>
    <p:sldId id="399" r:id="rId69"/>
    <p:sldId id="400" r:id="rId70"/>
    <p:sldId id="401" r:id="rId71"/>
    <p:sldId id="402" r:id="rId72"/>
    <p:sldId id="403" r:id="rId73"/>
    <p:sldId id="404" r:id="rId74"/>
    <p:sldId id="405" r:id="rId75"/>
    <p:sldId id="406" r:id="rId76"/>
    <p:sldId id="407" r:id="rId77"/>
    <p:sldId id="408" r:id="rId78"/>
    <p:sldId id="409" r:id="rId79"/>
    <p:sldId id="410" r:id="rId80"/>
    <p:sldId id="411" r:id="rId81"/>
    <p:sldId id="412" r:id="rId82"/>
    <p:sldId id="413" r:id="rId83"/>
    <p:sldId id="414" r:id="rId84"/>
    <p:sldId id="415" r:id="rId85"/>
    <p:sldId id="416" r:id="rId86"/>
    <p:sldId id="417" r:id="rId87"/>
    <p:sldId id="323" r:id="rId8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F1EC23-352C-4BAB-B7A7-047026680D2F}" v="182" dt="2022-12-19T10:39:09.3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2" autoAdjust="0"/>
    <p:restoredTop sz="94249" autoAdjust="0"/>
  </p:normalViewPr>
  <p:slideViewPr>
    <p:cSldViewPr snapToGrid="0">
      <p:cViewPr varScale="1">
        <p:scale>
          <a:sx n="86" d="100"/>
          <a:sy n="86" d="100"/>
        </p:scale>
        <p:origin x="10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3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presProps" Target="presProps.xml"/><Relationship Id="rId95" Type="http://schemas.microsoft.com/office/2015/10/relationships/revisionInfo" Target="revisionInfo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3D9BC234-11D4-495F-9799-9EA0B41975C1}"/>
    <pc:docChg chg="modSld">
      <pc:chgData name="William Grey" userId="37b73424-c081-4fc2-b1af-363f4f3fd4f3" providerId="ADAL" clId="{3D9BC234-11D4-495F-9799-9EA0B41975C1}" dt="2020-03-08T21:22:31.968" v="5" actId="1076"/>
      <pc:docMkLst>
        <pc:docMk/>
      </pc:docMkLst>
      <pc:sldChg chg="addSp modSp mod">
        <pc:chgData name="William Grey" userId="37b73424-c081-4fc2-b1af-363f4f3fd4f3" providerId="ADAL" clId="{3D9BC234-11D4-495F-9799-9EA0B41975C1}" dt="2020-03-08T21:22:31.968" v="5" actId="1076"/>
        <pc:sldMkLst>
          <pc:docMk/>
          <pc:sldMk cId="316929355" sldId="318"/>
        </pc:sldMkLst>
        <pc:spChg chg="add mod ord">
          <ac:chgData name="William Grey" userId="37b73424-c081-4fc2-b1af-363f4f3fd4f3" providerId="ADAL" clId="{3D9BC234-11D4-495F-9799-9EA0B41975C1}" dt="2020-03-08T21:22:31.968" v="5" actId="1076"/>
          <ac:spMkLst>
            <pc:docMk/>
            <pc:sldMk cId="316929355" sldId="318"/>
            <ac:spMk id="30" creationId="{03661543-5F8A-441A-8C05-AB76A5E248D6}"/>
          </ac:spMkLst>
        </pc:spChg>
      </pc:sldChg>
    </pc:docChg>
  </pc:docChgLst>
  <pc:docChgLst>
    <pc:chgData name="William Grey" userId="37b73424-c081-4fc2-b1af-363f4f3fd4f3" providerId="ADAL" clId="{B8562AEF-0D9E-4323-93EA-00C4CF9EB8C3}"/>
    <pc:docChg chg="modSld">
      <pc:chgData name="William Grey" userId="37b73424-c081-4fc2-b1af-363f4f3fd4f3" providerId="ADAL" clId="{B8562AEF-0D9E-4323-93EA-00C4CF9EB8C3}" dt="2021-02-03T19:28:29.533" v="1" actId="1076"/>
      <pc:docMkLst>
        <pc:docMk/>
      </pc:docMkLst>
      <pc:sldChg chg="modSp mod">
        <pc:chgData name="William Grey" userId="37b73424-c081-4fc2-b1af-363f4f3fd4f3" providerId="ADAL" clId="{B8562AEF-0D9E-4323-93EA-00C4CF9EB8C3}" dt="2021-02-03T19:28:29.533" v="1" actId="1076"/>
        <pc:sldMkLst>
          <pc:docMk/>
          <pc:sldMk cId="316929355" sldId="318"/>
        </pc:sldMkLst>
        <pc:spChg chg="mod">
          <ac:chgData name="William Grey" userId="37b73424-c081-4fc2-b1af-363f4f3fd4f3" providerId="ADAL" clId="{B8562AEF-0D9E-4323-93EA-00C4CF9EB8C3}" dt="2021-02-03T19:28:29.533" v="1" actId="1076"/>
          <ac:spMkLst>
            <pc:docMk/>
            <pc:sldMk cId="316929355" sldId="318"/>
            <ac:spMk id="19" creationId="{00000000-0000-0000-0000-000000000000}"/>
          </ac:spMkLst>
        </pc:spChg>
        <pc:grpChg chg="mod">
          <ac:chgData name="William Grey" userId="37b73424-c081-4fc2-b1af-363f4f3fd4f3" providerId="ADAL" clId="{B8562AEF-0D9E-4323-93EA-00C4CF9EB8C3}" dt="2021-02-03T19:28:22.662" v="0" actId="14100"/>
          <ac:grpSpMkLst>
            <pc:docMk/>
            <pc:sldMk cId="316929355" sldId="318"/>
            <ac:grpSpMk id="28" creationId="{00000000-0000-0000-0000-000000000000}"/>
          </ac:grpSpMkLst>
        </pc:grpChg>
      </pc:sldChg>
    </pc:docChg>
  </pc:docChgLst>
  <pc:docChgLst>
    <pc:chgData name="William Grey" userId="37b73424-c081-4fc2-b1af-363f4f3fd4f3" providerId="ADAL" clId="{4E357D92-1EF4-42D1-A41C-28315F726272}"/>
    <pc:docChg chg="custSel addSld modSld">
      <pc:chgData name="William Grey" userId="37b73424-c081-4fc2-b1af-363f4f3fd4f3" providerId="ADAL" clId="{4E357D92-1EF4-42D1-A41C-28315F726272}" dt="2021-05-19T10:19:07.920" v="74" actId="20577"/>
      <pc:docMkLst>
        <pc:docMk/>
      </pc:docMkLst>
      <pc:sldChg chg="modSp add mod">
        <pc:chgData name="William Grey" userId="37b73424-c081-4fc2-b1af-363f4f3fd4f3" providerId="ADAL" clId="{4E357D92-1EF4-42D1-A41C-28315F726272}" dt="2021-05-19T09:27:31.736" v="43" actId="20577"/>
        <pc:sldMkLst>
          <pc:docMk/>
          <pc:sldMk cId="3591810721" sldId="328"/>
        </pc:sldMkLst>
        <pc:graphicFrameChg chg="modGraphic">
          <ac:chgData name="William Grey" userId="37b73424-c081-4fc2-b1af-363f4f3fd4f3" providerId="ADAL" clId="{4E357D92-1EF4-42D1-A41C-28315F726272}" dt="2021-05-19T09:27:31.736" v="43" actId="20577"/>
          <ac:graphicFrameMkLst>
            <pc:docMk/>
            <pc:sldMk cId="3591810721" sldId="328"/>
            <ac:graphicFrameMk id="4" creationId="{FA815E3F-9A7A-4D8E-9BC3-577A0B514A23}"/>
          </ac:graphicFrameMkLst>
        </pc:graphicFrameChg>
      </pc:sldChg>
      <pc:sldChg chg="delSp modSp add mod">
        <pc:chgData name="William Grey" userId="37b73424-c081-4fc2-b1af-363f4f3fd4f3" providerId="ADAL" clId="{4E357D92-1EF4-42D1-A41C-28315F726272}" dt="2021-05-19T10:19:07.920" v="74" actId="20577"/>
        <pc:sldMkLst>
          <pc:docMk/>
          <pc:sldMk cId="1320463186" sldId="329"/>
        </pc:sldMkLst>
        <pc:spChg chg="del">
          <ac:chgData name="William Grey" userId="37b73424-c081-4fc2-b1af-363f4f3fd4f3" providerId="ADAL" clId="{4E357D92-1EF4-42D1-A41C-28315F726272}" dt="2021-05-19T10:15:16.800" v="45" actId="478"/>
          <ac:spMkLst>
            <pc:docMk/>
            <pc:sldMk cId="1320463186" sldId="329"/>
            <ac:spMk id="7" creationId="{2C2ECD2F-5DB6-4E85-B7AF-0238B2096403}"/>
          </ac:spMkLst>
        </pc:spChg>
        <pc:spChg chg="mod">
          <ac:chgData name="William Grey" userId="37b73424-c081-4fc2-b1af-363f4f3fd4f3" providerId="ADAL" clId="{4E357D92-1EF4-42D1-A41C-28315F726272}" dt="2021-05-19T10:16:26.412" v="48" actId="1076"/>
          <ac:spMkLst>
            <pc:docMk/>
            <pc:sldMk cId="1320463186" sldId="329"/>
            <ac:spMk id="9" creationId="{6DFD6907-BD63-4AC8-9994-58B0D7CCD9B1}"/>
          </ac:spMkLst>
        </pc:spChg>
        <pc:graphicFrameChg chg="modGraphic">
          <ac:chgData name="William Grey" userId="37b73424-c081-4fc2-b1af-363f4f3fd4f3" providerId="ADAL" clId="{4E357D92-1EF4-42D1-A41C-28315F726272}" dt="2021-05-19T10:19:07.920" v="74" actId="20577"/>
          <ac:graphicFrameMkLst>
            <pc:docMk/>
            <pc:sldMk cId="1320463186" sldId="329"/>
            <ac:graphicFrameMk id="4" creationId="{19BA49AD-C382-450C-8F8F-5CDBCF1BBD22}"/>
          </ac:graphicFrameMkLst>
        </pc:graphicFrameChg>
      </pc:sldChg>
    </pc:docChg>
  </pc:docChgLst>
  <pc:docChgLst>
    <pc:chgData name="William Grey" userId="37b73424-c081-4fc2-b1af-363f4f3fd4f3" providerId="ADAL" clId="{00F1EC23-352C-4BAB-B7A7-047026680D2F}"/>
    <pc:docChg chg="undo custSel addSld delSld modSld sldOrd">
      <pc:chgData name="William Grey" userId="37b73424-c081-4fc2-b1af-363f4f3fd4f3" providerId="ADAL" clId="{00F1EC23-352C-4BAB-B7A7-047026680D2F}" dt="2022-12-19T10:39:25.839" v="2550" actId="1076"/>
      <pc:docMkLst>
        <pc:docMk/>
      </pc:docMkLst>
      <pc:sldChg chg="addSp delSp modSp mod">
        <pc:chgData name="William Grey" userId="37b73424-c081-4fc2-b1af-363f4f3fd4f3" providerId="ADAL" clId="{00F1EC23-352C-4BAB-B7A7-047026680D2F}" dt="2022-12-16T14:46:16.037" v="68" actId="478"/>
        <pc:sldMkLst>
          <pc:docMk/>
          <pc:sldMk cId="222047521" sldId="280"/>
        </pc:sldMkLst>
        <pc:spChg chg="mod">
          <ac:chgData name="William Grey" userId="37b73424-c081-4fc2-b1af-363f4f3fd4f3" providerId="ADAL" clId="{00F1EC23-352C-4BAB-B7A7-047026680D2F}" dt="2022-12-15T15:38:37.696" v="0"/>
          <ac:spMkLst>
            <pc:docMk/>
            <pc:sldMk cId="222047521" sldId="280"/>
            <ac:spMk id="2" creationId="{00000000-0000-0000-0000-000000000000}"/>
          </ac:spMkLst>
        </pc:spChg>
        <pc:spChg chg="del mod">
          <ac:chgData name="William Grey" userId="37b73424-c081-4fc2-b1af-363f4f3fd4f3" providerId="ADAL" clId="{00F1EC23-352C-4BAB-B7A7-047026680D2F}" dt="2022-12-16T14:46:10.276" v="67" actId="478"/>
          <ac:spMkLst>
            <pc:docMk/>
            <pc:sldMk cId="222047521" sldId="280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00F1EC23-352C-4BAB-B7A7-047026680D2F}" dt="2022-12-16T14:46:16.037" v="68" actId="478"/>
          <ac:spMkLst>
            <pc:docMk/>
            <pc:sldMk cId="222047521" sldId="280"/>
            <ac:spMk id="5" creationId="{AC162929-DEBD-4240-8990-F8513D95341D}"/>
          </ac:spMkLst>
        </pc:spChg>
      </pc:sldChg>
      <pc:sldChg chg="modSp mod">
        <pc:chgData name="William Grey" userId="37b73424-c081-4fc2-b1af-363f4f3fd4f3" providerId="ADAL" clId="{00F1EC23-352C-4BAB-B7A7-047026680D2F}" dt="2022-12-16T14:41:07.001" v="64" actId="113"/>
        <pc:sldMkLst>
          <pc:docMk/>
          <pc:sldMk cId="3110302364" sldId="312"/>
        </pc:sldMkLst>
        <pc:spChg chg="mod">
          <ac:chgData name="William Grey" userId="37b73424-c081-4fc2-b1af-363f4f3fd4f3" providerId="ADAL" clId="{00F1EC23-352C-4BAB-B7A7-047026680D2F}" dt="2022-12-15T15:38:37.804" v="2" actId="27636"/>
          <ac:spMkLst>
            <pc:docMk/>
            <pc:sldMk cId="3110302364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4:41:07.001" v="64" actId="113"/>
          <ac:spMkLst>
            <pc:docMk/>
            <pc:sldMk cId="3110302364" sldId="312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00F1EC23-352C-4BAB-B7A7-047026680D2F}" dt="2022-12-16T16:36:09.546" v="982" actId="47"/>
        <pc:sldMkLst>
          <pc:docMk/>
          <pc:sldMk cId="920204435" sldId="313"/>
        </pc:sldMkLst>
        <pc:spChg chg="mod">
          <ac:chgData name="William Grey" userId="37b73424-c081-4fc2-b1af-363f4f3fd4f3" providerId="ADAL" clId="{00F1EC23-352C-4BAB-B7A7-047026680D2F}" dt="2022-12-15T15:38:37.818" v="4" actId="27636"/>
          <ac:spMkLst>
            <pc:docMk/>
            <pc:sldMk cId="920204435" sldId="313"/>
            <ac:spMk id="10" creationId="{00000000-0000-0000-0000-000000000000}"/>
          </ac:spMkLst>
        </pc:spChg>
        <pc:graphicFrameChg chg="mod">
          <ac:chgData name="William Grey" userId="37b73424-c081-4fc2-b1af-363f4f3fd4f3" providerId="ADAL" clId="{00F1EC23-352C-4BAB-B7A7-047026680D2F}" dt="2022-12-16T14:46:44.743" v="72" actId="1076"/>
          <ac:graphicFrameMkLst>
            <pc:docMk/>
            <pc:sldMk cId="920204435" sldId="313"/>
            <ac:graphicFrameMk id="27" creationId="{25BAAA61-97B5-4276-B1A0-476FA4403A72}"/>
          </ac:graphicFrameMkLst>
        </pc:graphicFrameChg>
      </pc:sldChg>
      <pc:sldChg chg="modSp del mod">
        <pc:chgData name="William Grey" userId="37b73424-c081-4fc2-b1af-363f4f3fd4f3" providerId="ADAL" clId="{00F1EC23-352C-4BAB-B7A7-047026680D2F}" dt="2022-12-16T16:37:16.552" v="985" actId="2696"/>
        <pc:sldMkLst>
          <pc:docMk/>
          <pc:sldMk cId="316929355" sldId="318"/>
        </pc:sldMkLst>
        <pc:spChg chg="mod">
          <ac:chgData name="William Grey" userId="37b73424-c081-4fc2-b1af-363f4f3fd4f3" providerId="ADAL" clId="{00F1EC23-352C-4BAB-B7A7-047026680D2F}" dt="2022-12-16T16:37:08.943" v="984" actId="21"/>
          <ac:spMkLst>
            <pc:docMk/>
            <pc:sldMk cId="316929355" sldId="318"/>
            <ac:spMk id="3" creationId="{00000000-0000-0000-0000-000000000000}"/>
          </ac:spMkLst>
        </pc:spChg>
      </pc:sldChg>
      <pc:sldChg chg="modSp add del mod">
        <pc:chgData name="William Grey" userId="37b73424-c081-4fc2-b1af-363f4f3fd4f3" providerId="ADAL" clId="{00F1EC23-352C-4BAB-B7A7-047026680D2F}" dt="2022-12-16T16:48:51.312" v="1131" actId="47"/>
        <pc:sldMkLst>
          <pc:docMk/>
          <pc:sldMk cId="3082216886" sldId="318"/>
        </pc:sldMkLst>
        <pc:spChg chg="mod">
          <ac:chgData name="William Grey" userId="37b73424-c081-4fc2-b1af-363f4f3fd4f3" providerId="ADAL" clId="{00F1EC23-352C-4BAB-B7A7-047026680D2F}" dt="2022-12-16T16:46:13.635" v="1119" actId="20577"/>
          <ac:spMkLst>
            <pc:docMk/>
            <pc:sldMk cId="3082216886" sldId="318"/>
            <ac:spMk id="3" creationId="{00000000-0000-0000-0000-000000000000}"/>
          </ac:spMkLst>
        </pc:spChg>
      </pc:sldChg>
      <pc:sldChg chg="delSp modSp del mod delAnim">
        <pc:chgData name="William Grey" userId="37b73424-c081-4fc2-b1af-363f4f3fd4f3" providerId="ADAL" clId="{00F1EC23-352C-4BAB-B7A7-047026680D2F}" dt="2022-12-18T21:26:28.231" v="1310" actId="47"/>
        <pc:sldMkLst>
          <pc:docMk/>
          <pc:sldMk cId="1821434375" sldId="319"/>
        </pc:sldMkLst>
        <pc:spChg chg="mod">
          <ac:chgData name="William Grey" userId="37b73424-c081-4fc2-b1af-363f4f3fd4f3" providerId="ADAL" clId="{00F1EC23-352C-4BAB-B7A7-047026680D2F}" dt="2022-12-16T16:54:56.174" v="1163" actId="1076"/>
          <ac:spMkLst>
            <pc:docMk/>
            <pc:sldMk cId="1821434375" sldId="319"/>
            <ac:spMk id="10" creationId="{00000000-0000-0000-0000-000000000000}"/>
          </ac:spMkLst>
        </pc:spChg>
        <pc:graphicFrameChg chg="del modGraphic">
          <ac:chgData name="William Grey" userId="37b73424-c081-4fc2-b1af-363f4f3fd4f3" providerId="ADAL" clId="{00F1EC23-352C-4BAB-B7A7-047026680D2F}" dt="2022-12-18T21:25:58.992" v="1275" actId="478"/>
          <ac:graphicFrameMkLst>
            <pc:docMk/>
            <pc:sldMk cId="1821434375" sldId="319"/>
            <ac:graphicFrameMk id="51" creationId="{00000000-0000-0000-0000-000000000000}"/>
          </ac:graphicFrameMkLst>
        </pc:graphicFrameChg>
      </pc:sldChg>
      <pc:sldChg chg="modSp del mod">
        <pc:chgData name="William Grey" userId="37b73424-c081-4fc2-b1af-363f4f3fd4f3" providerId="ADAL" clId="{00F1EC23-352C-4BAB-B7A7-047026680D2F}" dt="2022-12-19T10:37:31.524" v="2509" actId="47"/>
        <pc:sldMkLst>
          <pc:docMk/>
          <pc:sldMk cId="2410377388" sldId="320"/>
        </pc:sldMkLst>
        <pc:spChg chg="mod">
          <ac:chgData name="William Grey" userId="37b73424-c081-4fc2-b1af-363f4f3fd4f3" providerId="ADAL" clId="{00F1EC23-352C-4BAB-B7A7-047026680D2F}" dt="2022-12-15T15:38:37.833" v="5" actId="27636"/>
          <ac:spMkLst>
            <pc:docMk/>
            <pc:sldMk cId="2410377388" sldId="320"/>
            <ac:spMk id="2" creationId="{C40C6C5E-2FE2-4763-BE85-6771993FCAE2}"/>
          </ac:spMkLst>
        </pc:spChg>
      </pc:sldChg>
      <pc:sldChg chg="addSp delSp modSp mod delAnim">
        <pc:chgData name="William Grey" userId="37b73424-c081-4fc2-b1af-363f4f3fd4f3" providerId="ADAL" clId="{00F1EC23-352C-4BAB-B7A7-047026680D2F}" dt="2022-12-19T10:09:11.872" v="2056" actId="20577"/>
        <pc:sldMkLst>
          <pc:docMk/>
          <pc:sldMk cId="1751829514" sldId="321"/>
        </pc:sldMkLst>
        <pc:spChg chg="add mod ord">
          <ac:chgData name="William Grey" userId="37b73424-c081-4fc2-b1af-363f4f3fd4f3" providerId="ADAL" clId="{00F1EC23-352C-4BAB-B7A7-047026680D2F}" dt="2022-12-19T09:24:41.710" v="1703" actId="14100"/>
          <ac:spMkLst>
            <pc:docMk/>
            <pc:sldMk cId="1751829514" sldId="321"/>
            <ac:spMk id="3" creationId="{086E4C32-A181-4C4B-8926-77159245D880}"/>
          </ac:spMkLst>
        </pc:spChg>
        <pc:spChg chg="mod">
          <ac:chgData name="William Grey" userId="37b73424-c081-4fc2-b1af-363f4f3fd4f3" providerId="ADAL" clId="{00F1EC23-352C-4BAB-B7A7-047026680D2F}" dt="2022-12-19T10:07:29.535" v="2005" actId="20577"/>
          <ac:spMkLst>
            <pc:docMk/>
            <pc:sldMk cId="1751829514" sldId="321"/>
            <ac:spMk id="6" creationId="{2F62FCEA-3B50-41FA-9B65-433E07F36C6B}"/>
          </ac:spMkLst>
        </pc:spChg>
        <pc:spChg chg="add del mod topLvl">
          <ac:chgData name="William Grey" userId="37b73424-c081-4fc2-b1af-363f4f3fd4f3" providerId="ADAL" clId="{00F1EC23-352C-4BAB-B7A7-047026680D2F}" dt="2022-12-19T10:07:24.873" v="2003" actId="478"/>
          <ac:spMkLst>
            <pc:docMk/>
            <pc:sldMk cId="1751829514" sldId="321"/>
            <ac:spMk id="7" creationId="{5B48E991-394F-434B-B534-3C877A7BF873}"/>
          </ac:spMkLst>
        </pc:spChg>
        <pc:spChg chg="add mod topLvl">
          <ac:chgData name="William Grey" userId="37b73424-c081-4fc2-b1af-363f4f3fd4f3" providerId="ADAL" clId="{00F1EC23-352C-4BAB-B7A7-047026680D2F}" dt="2022-12-19T10:07:49.504" v="2012" actId="1076"/>
          <ac:spMkLst>
            <pc:docMk/>
            <pc:sldMk cId="1751829514" sldId="321"/>
            <ac:spMk id="12" creationId="{4C23FF17-7873-4E00-BE94-95A8FC7A67F5}"/>
          </ac:spMkLst>
        </pc:spChg>
        <pc:spChg chg="add mod topLvl">
          <ac:chgData name="William Grey" userId="37b73424-c081-4fc2-b1af-363f4f3fd4f3" providerId="ADAL" clId="{00F1EC23-352C-4BAB-B7A7-047026680D2F}" dt="2022-12-19T10:07:54.697" v="2015" actId="20577"/>
          <ac:spMkLst>
            <pc:docMk/>
            <pc:sldMk cId="1751829514" sldId="321"/>
            <ac:spMk id="13" creationId="{4D455797-E295-4A35-B73E-5839176F8F81}"/>
          </ac:spMkLst>
        </pc:spChg>
        <pc:spChg chg="add mod topLvl">
          <ac:chgData name="William Grey" userId="37b73424-c081-4fc2-b1af-363f4f3fd4f3" providerId="ADAL" clId="{00F1EC23-352C-4BAB-B7A7-047026680D2F}" dt="2022-12-19T10:07:16.685" v="2000" actId="165"/>
          <ac:spMkLst>
            <pc:docMk/>
            <pc:sldMk cId="1751829514" sldId="321"/>
            <ac:spMk id="14" creationId="{97F91A81-E866-40A6-A4FA-A96723BB85BA}"/>
          </ac:spMkLst>
        </pc:spChg>
        <pc:spChg chg="add del mod topLvl">
          <ac:chgData name="William Grey" userId="37b73424-c081-4fc2-b1af-363f4f3fd4f3" providerId="ADAL" clId="{00F1EC23-352C-4BAB-B7A7-047026680D2F}" dt="2022-12-19T10:08:13.141" v="2020"/>
          <ac:spMkLst>
            <pc:docMk/>
            <pc:sldMk cId="1751829514" sldId="321"/>
            <ac:spMk id="15" creationId="{A00A29CA-A6F4-4F93-B83D-20B4EA98EE3F}"/>
          </ac:spMkLst>
        </pc:spChg>
        <pc:spChg chg="add mod topLvl">
          <ac:chgData name="William Grey" userId="37b73424-c081-4fc2-b1af-363f4f3fd4f3" providerId="ADAL" clId="{00F1EC23-352C-4BAB-B7A7-047026680D2F}" dt="2022-12-19T10:07:16.685" v="2000" actId="165"/>
          <ac:spMkLst>
            <pc:docMk/>
            <pc:sldMk cId="1751829514" sldId="321"/>
            <ac:spMk id="16" creationId="{AE8ACEFB-18BE-413C-9AA0-E7574BEB565B}"/>
          </ac:spMkLst>
        </pc:spChg>
        <pc:spChg chg="add mod topLvl">
          <ac:chgData name="William Grey" userId="37b73424-c081-4fc2-b1af-363f4f3fd4f3" providerId="ADAL" clId="{00F1EC23-352C-4BAB-B7A7-047026680D2F}" dt="2022-12-19T10:07:16.685" v="2000" actId="165"/>
          <ac:spMkLst>
            <pc:docMk/>
            <pc:sldMk cId="1751829514" sldId="321"/>
            <ac:spMk id="17" creationId="{2EE87983-8664-4099-8EE6-B4DD2FE57251}"/>
          </ac:spMkLst>
        </pc:spChg>
        <pc:spChg chg="add mod topLvl">
          <ac:chgData name="William Grey" userId="37b73424-c081-4fc2-b1af-363f4f3fd4f3" providerId="ADAL" clId="{00F1EC23-352C-4BAB-B7A7-047026680D2F}" dt="2022-12-19T10:07:21.191" v="2002" actId="20577"/>
          <ac:spMkLst>
            <pc:docMk/>
            <pc:sldMk cId="1751829514" sldId="321"/>
            <ac:spMk id="18" creationId="{C891561A-7A1C-40AB-AE34-3C75B6ED6AB2}"/>
          </ac:spMkLst>
        </pc:spChg>
        <pc:spChg chg="add mod ord">
          <ac:chgData name="William Grey" userId="37b73424-c081-4fc2-b1af-363f4f3fd4f3" providerId="ADAL" clId="{00F1EC23-352C-4BAB-B7A7-047026680D2F}" dt="2022-12-19T09:30:50.196" v="1779" actId="14100"/>
          <ac:spMkLst>
            <pc:docMk/>
            <pc:sldMk cId="1751829514" sldId="321"/>
            <ac:spMk id="20" creationId="{690E7D6B-9EF8-45AB-8C3F-D70E0A64C7E0}"/>
          </ac:spMkLst>
        </pc:spChg>
        <pc:spChg chg="add del">
          <ac:chgData name="William Grey" userId="37b73424-c081-4fc2-b1af-363f4f3fd4f3" providerId="ADAL" clId="{00F1EC23-352C-4BAB-B7A7-047026680D2F}" dt="2022-12-19T09:29:43.167" v="1769" actId="478"/>
          <ac:spMkLst>
            <pc:docMk/>
            <pc:sldMk cId="1751829514" sldId="321"/>
            <ac:spMk id="21" creationId="{D12DA093-80B5-4A45-8B0D-4CBA441A8E8B}"/>
          </ac:spMkLst>
        </pc:spChg>
        <pc:grpChg chg="add del mod">
          <ac:chgData name="William Grey" userId="37b73424-c081-4fc2-b1af-363f4f3fd4f3" providerId="ADAL" clId="{00F1EC23-352C-4BAB-B7A7-047026680D2F}" dt="2022-12-19T10:07:16.685" v="2000" actId="165"/>
          <ac:grpSpMkLst>
            <pc:docMk/>
            <pc:sldMk cId="1751829514" sldId="321"/>
            <ac:grpSpMk id="2" creationId="{31D4ABFE-CE48-43F1-AF15-71332E887B85}"/>
          </ac:grpSpMkLst>
        </pc:grpChg>
        <pc:graphicFrameChg chg="add mod modGraphic">
          <ac:chgData name="William Grey" userId="37b73424-c081-4fc2-b1af-363f4f3fd4f3" providerId="ADAL" clId="{00F1EC23-352C-4BAB-B7A7-047026680D2F}" dt="2022-12-19T10:09:11.872" v="2056" actId="20577"/>
          <ac:graphicFrameMkLst>
            <pc:docMk/>
            <pc:sldMk cId="1751829514" sldId="321"/>
            <ac:graphicFrameMk id="4" creationId="{855A1505-19DA-4875-9A9A-43E9412D10F4}"/>
          </ac:graphicFrameMkLst>
        </pc:graphicFrameChg>
        <pc:graphicFrameChg chg="add mod modGraphic">
          <ac:chgData name="William Grey" userId="37b73424-c081-4fc2-b1af-363f4f3fd4f3" providerId="ADAL" clId="{00F1EC23-352C-4BAB-B7A7-047026680D2F}" dt="2022-12-19T10:08:26.086" v="2022" actId="20577"/>
          <ac:graphicFrameMkLst>
            <pc:docMk/>
            <pc:sldMk cId="1751829514" sldId="321"/>
            <ac:graphicFrameMk id="19" creationId="{5A506FEC-0B50-4A1A-8F3B-FA04C46D00F6}"/>
          </ac:graphicFrameMkLst>
        </pc:graphicFrameChg>
        <pc:picChg chg="del">
          <ac:chgData name="William Grey" userId="37b73424-c081-4fc2-b1af-363f4f3fd4f3" providerId="ADAL" clId="{00F1EC23-352C-4BAB-B7A7-047026680D2F}" dt="2022-12-18T22:06:57.065" v="1341" actId="478"/>
          <ac:picMkLst>
            <pc:docMk/>
            <pc:sldMk cId="1751829514" sldId="321"/>
            <ac:picMk id="5" creationId="{A2F0C9DB-7CB6-44CD-96CD-B6B0BBF0792A}"/>
          </ac:picMkLst>
        </pc:picChg>
        <pc:cxnChg chg="add mod topLvl">
          <ac:chgData name="William Grey" userId="37b73424-c081-4fc2-b1af-363f4f3fd4f3" providerId="ADAL" clId="{00F1EC23-352C-4BAB-B7A7-047026680D2F}" dt="2022-12-19T10:07:16.685" v="2000" actId="165"/>
          <ac:cxnSpMkLst>
            <pc:docMk/>
            <pc:sldMk cId="1751829514" sldId="321"/>
            <ac:cxnSpMk id="8" creationId="{A7DF0B4C-D1A5-4D4E-B718-BC3C9E25DE37}"/>
          </ac:cxnSpMkLst>
        </pc:cxnChg>
        <pc:cxnChg chg="add del mod topLvl">
          <ac:chgData name="William Grey" userId="37b73424-c081-4fc2-b1af-363f4f3fd4f3" providerId="ADAL" clId="{00F1EC23-352C-4BAB-B7A7-047026680D2F}" dt="2022-12-19T10:07:33.023" v="2006" actId="478"/>
          <ac:cxnSpMkLst>
            <pc:docMk/>
            <pc:sldMk cId="1751829514" sldId="321"/>
            <ac:cxnSpMk id="9" creationId="{48B338B5-C1C3-4378-BEDC-6284125A8910}"/>
          </ac:cxnSpMkLst>
        </pc:cxnChg>
        <pc:cxnChg chg="add mod topLvl">
          <ac:chgData name="William Grey" userId="37b73424-c081-4fc2-b1af-363f4f3fd4f3" providerId="ADAL" clId="{00F1EC23-352C-4BAB-B7A7-047026680D2F}" dt="2022-12-19T10:07:43.986" v="2011" actId="1036"/>
          <ac:cxnSpMkLst>
            <pc:docMk/>
            <pc:sldMk cId="1751829514" sldId="321"/>
            <ac:cxnSpMk id="10" creationId="{E1CF3133-F1F5-468B-A2C8-E89EE220344A}"/>
          </ac:cxnSpMkLst>
        </pc:cxnChg>
        <pc:cxnChg chg="add mod topLvl">
          <ac:chgData name="William Grey" userId="37b73424-c081-4fc2-b1af-363f4f3fd4f3" providerId="ADAL" clId="{00F1EC23-352C-4BAB-B7A7-047026680D2F}" dt="2022-12-19T10:07:36.613" v="2007" actId="14100"/>
          <ac:cxnSpMkLst>
            <pc:docMk/>
            <pc:sldMk cId="1751829514" sldId="321"/>
            <ac:cxnSpMk id="11" creationId="{81CA57F2-76F1-46A1-B311-8FA0455EC50C}"/>
          </ac:cxnSpMkLst>
        </pc:cxnChg>
      </pc:sldChg>
      <pc:sldChg chg="modSp del mod">
        <pc:chgData name="William Grey" userId="37b73424-c081-4fc2-b1af-363f4f3fd4f3" providerId="ADAL" clId="{00F1EC23-352C-4BAB-B7A7-047026680D2F}" dt="2022-12-19T10:33:54.043" v="2457" actId="47"/>
        <pc:sldMkLst>
          <pc:docMk/>
          <pc:sldMk cId="3059735786" sldId="322"/>
        </pc:sldMkLst>
        <pc:spChg chg="mod">
          <ac:chgData name="William Grey" userId="37b73424-c081-4fc2-b1af-363f4f3fd4f3" providerId="ADAL" clId="{00F1EC23-352C-4BAB-B7A7-047026680D2F}" dt="2022-12-15T15:38:37.858" v="8" actId="27636"/>
          <ac:spMkLst>
            <pc:docMk/>
            <pc:sldMk cId="3059735786" sldId="322"/>
            <ac:spMk id="2" creationId="{E014EC0E-1FE1-4482-A612-DADB92DF168A}"/>
          </ac:spMkLst>
        </pc:spChg>
      </pc:sldChg>
      <pc:sldChg chg="addSp delSp modSp mod">
        <pc:chgData name="William Grey" userId="37b73424-c081-4fc2-b1af-363f4f3fd4f3" providerId="ADAL" clId="{00F1EC23-352C-4BAB-B7A7-047026680D2F}" dt="2022-12-18T22:06:48.320" v="1340" actId="21"/>
        <pc:sldMkLst>
          <pc:docMk/>
          <pc:sldMk cId="2597340590" sldId="323"/>
        </pc:sldMkLst>
        <pc:spChg chg="mod">
          <ac:chgData name="William Grey" userId="37b73424-c081-4fc2-b1af-363f4f3fd4f3" providerId="ADAL" clId="{00F1EC23-352C-4BAB-B7A7-047026680D2F}" dt="2022-12-15T15:38:37.869" v="10" actId="27636"/>
          <ac:spMkLst>
            <pc:docMk/>
            <pc:sldMk cId="2597340590" sldId="323"/>
            <ac:spMk id="2" creationId="{52D55562-0533-4CDA-ADAD-0C3CF4891C02}"/>
          </ac:spMkLst>
        </pc:spChg>
        <pc:spChg chg="mod">
          <ac:chgData name="William Grey" userId="37b73424-c081-4fc2-b1af-363f4f3fd4f3" providerId="ADAL" clId="{00F1EC23-352C-4BAB-B7A7-047026680D2F}" dt="2022-12-16T14:17:20.371" v="11" actId="12"/>
          <ac:spMkLst>
            <pc:docMk/>
            <pc:sldMk cId="2597340590" sldId="323"/>
            <ac:spMk id="3" creationId="{6AAAF463-5827-4A66-ABB4-2740F6C950F1}"/>
          </ac:spMkLst>
        </pc:spChg>
        <pc:graphicFrameChg chg="add del mod modGraphic">
          <ac:chgData name="William Grey" userId="37b73424-c081-4fc2-b1af-363f4f3fd4f3" providerId="ADAL" clId="{00F1EC23-352C-4BAB-B7A7-047026680D2F}" dt="2022-12-18T22:06:48.320" v="1340" actId="21"/>
          <ac:graphicFrameMkLst>
            <pc:docMk/>
            <pc:sldMk cId="2597340590" sldId="323"/>
            <ac:graphicFrameMk id="4" creationId="{6FC38272-49BF-468C-BE1F-CBBBA3982B55}"/>
          </ac:graphicFrameMkLst>
        </pc:graphicFrameChg>
      </pc:sldChg>
      <pc:sldChg chg="addSp modSp mod">
        <pc:chgData name="William Grey" userId="37b73424-c081-4fc2-b1af-363f4f3fd4f3" providerId="ADAL" clId="{00F1EC23-352C-4BAB-B7A7-047026680D2F}" dt="2022-12-19T10:39:25.839" v="2550" actId="1076"/>
        <pc:sldMkLst>
          <pc:docMk/>
          <pc:sldMk cId="3511583557" sldId="325"/>
        </pc:sldMkLst>
        <pc:spChg chg="mod">
          <ac:chgData name="William Grey" userId="37b73424-c081-4fc2-b1af-363f4f3fd4f3" providerId="ADAL" clId="{00F1EC23-352C-4BAB-B7A7-047026680D2F}" dt="2022-12-18T21:27:18.938" v="1333" actId="20577"/>
          <ac:spMkLst>
            <pc:docMk/>
            <pc:sldMk cId="3511583557" sldId="325"/>
            <ac:spMk id="10" creationId="{00000000-0000-0000-0000-000000000000}"/>
          </ac:spMkLst>
        </pc:spChg>
        <pc:spChg chg="add mod">
          <ac:chgData name="William Grey" userId="37b73424-c081-4fc2-b1af-363f4f3fd4f3" providerId="ADAL" clId="{00F1EC23-352C-4BAB-B7A7-047026680D2F}" dt="2022-12-19T10:39:25.839" v="2550" actId="1076"/>
          <ac:spMkLst>
            <pc:docMk/>
            <pc:sldMk cId="3511583557" sldId="325"/>
            <ac:spMk id="25" creationId="{0AD4662C-02E5-4C13-B68A-DDC41E317435}"/>
          </ac:spMkLst>
        </pc:spChg>
        <pc:graphicFrameChg chg="modGraphic">
          <ac:chgData name="William Grey" userId="37b73424-c081-4fc2-b1af-363f4f3fd4f3" providerId="ADAL" clId="{00F1EC23-352C-4BAB-B7A7-047026680D2F}" dt="2022-12-16T16:56:39.006" v="1183" actId="113"/>
          <ac:graphicFrameMkLst>
            <pc:docMk/>
            <pc:sldMk cId="3511583557" sldId="325"/>
            <ac:graphicFrameMk id="51" creationId="{00000000-0000-0000-0000-000000000000}"/>
          </ac:graphicFrameMkLst>
        </pc:graphicFrameChg>
        <pc:cxnChg chg="ord">
          <ac:chgData name="William Grey" userId="37b73424-c081-4fc2-b1af-363f4f3fd4f3" providerId="ADAL" clId="{00F1EC23-352C-4BAB-B7A7-047026680D2F}" dt="2022-12-16T16:56:45.388" v="1184" actId="167"/>
          <ac:cxnSpMkLst>
            <pc:docMk/>
            <pc:sldMk cId="3511583557" sldId="325"/>
            <ac:cxnSpMk id="18" creationId="{00000000-0000-0000-0000-000000000000}"/>
          </ac:cxnSpMkLst>
        </pc:cxnChg>
      </pc:sldChg>
      <pc:sldChg chg="modSp del mod">
        <pc:chgData name="William Grey" userId="37b73424-c081-4fc2-b1af-363f4f3fd4f3" providerId="ADAL" clId="{00F1EC23-352C-4BAB-B7A7-047026680D2F}" dt="2022-12-16T14:45:56.033" v="65" actId="47"/>
        <pc:sldMkLst>
          <pc:docMk/>
          <pc:sldMk cId="1033690859" sldId="326"/>
        </pc:sldMkLst>
        <pc:spChg chg="mod">
          <ac:chgData name="William Grey" userId="37b73424-c081-4fc2-b1af-363f4f3fd4f3" providerId="ADAL" clId="{00F1EC23-352C-4BAB-B7A7-047026680D2F}" dt="2022-12-15T15:38:37.768" v="1" actId="27636"/>
          <ac:spMkLst>
            <pc:docMk/>
            <pc:sldMk cId="1033690859" sldId="326"/>
            <ac:spMk id="2" creationId="{07FDE3EA-4823-4EF8-B409-3FE87E5EDF20}"/>
          </ac:spMkLst>
        </pc:spChg>
        <pc:spChg chg="mod">
          <ac:chgData name="William Grey" userId="37b73424-c081-4fc2-b1af-363f4f3fd4f3" providerId="ADAL" clId="{00F1EC23-352C-4BAB-B7A7-047026680D2F}" dt="2022-12-15T15:38:37.696" v="0"/>
          <ac:spMkLst>
            <pc:docMk/>
            <pc:sldMk cId="1033690859" sldId="326"/>
            <ac:spMk id="3" creationId="{064FEB3E-1846-4F81-B96F-0726F0D84D0E}"/>
          </ac:spMkLst>
        </pc:spChg>
      </pc:sldChg>
      <pc:sldChg chg="modSp del mod">
        <pc:chgData name="William Grey" userId="37b73424-c081-4fc2-b1af-363f4f3fd4f3" providerId="ADAL" clId="{00F1EC23-352C-4BAB-B7A7-047026680D2F}" dt="2022-12-19T10:37:26.947" v="2508" actId="47"/>
        <pc:sldMkLst>
          <pc:docMk/>
          <pc:sldMk cId="376242086" sldId="327"/>
        </pc:sldMkLst>
        <pc:spChg chg="mod">
          <ac:chgData name="William Grey" userId="37b73424-c081-4fc2-b1af-363f4f3fd4f3" providerId="ADAL" clId="{00F1EC23-352C-4BAB-B7A7-047026680D2F}" dt="2022-12-15T15:38:37.849" v="6" actId="27636"/>
          <ac:spMkLst>
            <pc:docMk/>
            <pc:sldMk cId="376242086" sldId="327"/>
            <ac:spMk id="2" creationId="{C40C6C5E-2FE2-4763-BE85-6771993FCAE2}"/>
          </ac:spMkLst>
        </pc:spChg>
        <pc:spChg chg="mod">
          <ac:chgData name="William Grey" userId="37b73424-c081-4fc2-b1af-363f4f3fd4f3" providerId="ADAL" clId="{00F1EC23-352C-4BAB-B7A7-047026680D2F}" dt="2022-12-15T15:38:37.696" v="0"/>
          <ac:spMkLst>
            <pc:docMk/>
            <pc:sldMk cId="376242086" sldId="327"/>
            <ac:spMk id="7" creationId="{2C2ECD2F-5DB6-4E85-B7AF-0238B2096403}"/>
          </ac:spMkLst>
        </pc:spChg>
      </pc:sldChg>
      <pc:sldChg chg="modSp del mod">
        <pc:chgData name="William Grey" userId="37b73424-c081-4fc2-b1af-363f4f3fd4f3" providerId="ADAL" clId="{00F1EC23-352C-4BAB-B7A7-047026680D2F}" dt="2022-12-19T10:33:50.473" v="2456" actId="47"/>
        <pc:sldMkLst>
          <pc:docMk/>
          <pc:sldMk cId="3591810721" sldId="328"/>
        </pc:sldMkLst>
        <pc:spChg chg="mod">
          <ac:chgData name="William Grey" userId="37b73424-c081-4fc2-b1af-363f4f3fd4f3" providerId="ADAL" clId="{00F1EC23-352C-4BAB-B7A7-047026680D2F}" dt="2022-12-15T15:38:37.864" v="9" actId="27636"/>
          <ac:spMkLst>
            <pc:docMk/>
            <pc:sldMk cId="3591810721" sldId="328"/>
            <ac:spMk id="2" creationId="{E014EC0E-1FE1-4482-A612-DADB92DF168A}"/>
          </ac:spMkLst>
        </pc:spChg>
        <pc:graphicFrameChg chg="mod modGraphic">
          <ac:chgData name="William Grey" userId="37b73424-c081-4fc2-b1af-363f4f3fd4f3" providerId="ADAL" clId="{00F1EC23-352C-4BAB-B7A7-047026680D2F}" dt="2022-12-19T09:23:04.506" v="1689" actId="2164"/>
          <ac:graphicFrameMkLst>
            <pc:docMk/>
            <pc:sldMk cId="3591810721" sldId="328"/>
            <ac:graphicFrameMk id="4" creationId="{FA815E3F-9A7A-4D8E-9BC3-577A0B514A23}"/>
          </ac:graphicFrameMkLst>
        </pc:graphicFrameChg>
      </pc:sldChg>
      <pc:sldChg chg="modSp del mod">
        <pc:chgData name="William Grey" userId="37b73424-c081-4fc2-b1af-363f4f3fd4f3" providerId="ADAL" clId="{00F1EC23-352C-4BAB-B7A7-047026680D2F}" dt="2022-12-19T10:33:56.386" v="2458" actId="47"/>
        <pc:sldMkLst>
          <pc:docMk/>
          <pc:sldMk cId="1320463186" sldId="329"/>
        </pc:sldMkLst>
        <pc:spChg chg="mod">
          <ac:chgData name="William Grey" userId="37b73424-c081-4fc2-b1af-363f4f3fd4f3" providerId="ADAL" clId="{00F1EC23-352C-4BAB-B7A7-047026680D2F}" dt="2022-12-15T15:38:37.854" v="7" actId="27636"/>
          <ac:spMkLst>
            <pc:docMk/>
            <pc:sldMk cId="1320463186" sldId="329"/>
            <ac:spMk id="2" creationId="{C40C6C5E-2FE2-4763-BE85-6771993FCAE2}"/>
          </ac:spMkLst>
        </pc:spChg>
      </pc:sldChg>
      <pc:sldChg chg="modSp del mod">
        <pc:chgData name="William Grey" userId="37b73424-c081-4fc2-b1af-363f4f3fd4f3" providerId="ADAL" clId="{00F1EC23-352C-4BAB-B7A7-047026680D2F}" dt="2022-12-16T16:24:47.913" v="684" actId="47"/>
        <pc:sldMkLst>
          <pc:docMk/>
          <pc:sldMk cId="3354171936" sldId="330"/>
        </pc:sldMkLst>
        <pc:spChg chg="mod">
          <ac:chgData name="William Grey" userId="37b73424-c081-4fc2-b1af-363f4f3fd4f3" providerId="ADAL" clId="{00F1EC23-352C-4BAB-B7A7-047026680D2F}" dt="2022-12-16T14:47:43.260" v="103" actId="20577"/>
          <ac:spMkLst>
            <pc:docMk/>
            <pc:sldMk cId="3354171936" sldId="330"/>
            <ac:spMk id="10" creationId="{00000000-0000-0000-0000-000000000000}"/>
          </ac:spMkLst>
        </pc:spChg>
        <pc:graphicFrameChg chg="mod modGraphic">
          <ac:chgData name="William Grey" userId="37b73424-c081-4fc2-b1af-363f4f3fd4f3" providerId="ADAL" clId="{00F1EC23-352C-4BAB-B7A7-047026680D2F}" dt="2022-12-16T14:48:51.789" v="107" actId="12385"/>
          <ac:graphicFrameMkLst>
            <pc:docMk/>
            <pc:sldMk cId="3354171936" sldId="330"/>
            <ac:graphicFrameMk id="27" creationId="{25BAAA61-97B5-4276-B1A0-476FA4403A72}"/>
          </ac:graphicFrameMkLst>
        </pc:graphicFrameChg>
      </pc:sldChg>
      <pc:sldChg chg="addSp modSp new mod">
        <pc:chgData name="William Grey" userId="37b73424-c081-4fc2-b1af-363f4f3fd4f3" providerId="ADAL" clId="{00F1EC23-352C-4BAB-B7A7-047026680D2F}" dt="2022-12-16T14:39:05.974" v="19"/>
        <pc:sldMkLst>
          <pc:docMk/>
          <pc:sldMk cId="3024567702" sldId="331"/>
        </pc:sldMkLst>
        <pc:picChg chg="add mod">
          <ac:chgData name="William Grey" userId="37b73424-c081-4fc2-b1af-363f4f3fd4f3" providerId="ADAL" clId="{00F1EC23-352C-4BAB-B7A7-047026680D2F}" dt="2022-12-16T14:39:05.974" v="19"/>
          <ac:picMkLst>
            <pc:docMk/>
            <pc:sldMk cId="3024567702" sldId="331"/>
            <ac:picMk id="3" creationId="{F7781DF7-B0AF-4C0E-B638-AE39EED507BC}"/>
          </ac:picMkLst>
        </pc:picChg>
      </pc:sldChg>
      <pc:sldChg chg="modSp new mod">
        <pc:chgData name="William Grey" userId="37b73424-c081-4fc2-b1af-363f4f3fd4f3" providerId="ADAL" clId="{00F1EC23-352C-4BAB-B7A7-047026680D2F}" dt="2022-12-16T14:40:00.753" v="42" actId="20577"/>
        <pc:sldMkLst>
          <pc:docMk/>
          <pc:sldMk cId="1521604836" sldId="332"/>
        </pc:sldMkLst>
        <pc:spChg chg="mod">
          <ac:chgData name="William Grey" userId="37b73424-c081-4fc2-b1af-363f4f3fd4f3" providerId="ADAL" clId="{00F1EC23-352C-4BAB-B7A7-047026680D2F}" dt="2022-12-16T14:40:00.753" v="42" actId="20577"/>
          <ac:spMkLst>
            <pc:docMk/>
            <pc:sldMk cId="1521604836" sldId="332"/>
            <ac:spMk id="2" creationId="{B35830BB-AE23-41E4-9FA1-D29AE4C0C9B1}"/>
          </ac:spMkLst>
        </pc:spChg>
        <pc:spChg chg="mod">
          <ac:chgData name="William Grey" userId="37b73424-c081-4fc2-b1af-363f4f3fd4f3" providerId="ADAL" clId="{00F1EC23-352C-4BAB-B7A7-047026680D2F}" dt="2022-12-16T14:39:49.484" v="22" actId="12"/>
          <ac:spMkLst>
            <pc:docMk/>
            <pc:sldMk cId="1521604836" sldId="332"/>
            <ac:spMk id="3" creationId="{0F9F8CB5-7E1C-4B82-B7D6-2467CE487B21}"/>
          </ac:spMkLst>
        </pc:spChg>
      </pc:sldChg>
      <pc:sldChg chg="modSp add del mod">
        <pc:chgData name="William Grey" userId="37b73424-c081-4fc2-b1af-363f4f3fd4f3" providerId="ADAL" clId="{00F1EC23-352C-4BAB-B7A7-047026680D2F}" dt="2022-12-16T16:24:43.611" v="683" actId="47"/>
        <pc:sldMkLst>
          <pc:docMk/>
          <pc:sldMk cId="4059314282" sldId="333"/>
        </pc:sldMkLst>
        <pc:spChg chg="mod">
          <ac:chgData name="William Grey" userId="37b73424-c081-4fc2-b1af-363f4f3fd4f3" providerId="ADAL" clId="{00F1EC23-352C-4BAB-B7A7-047026680D2F}" dt="2022-12-16T14:49:04.862" v="108" actId="20577"/>
          <ac:spMkLst>
            <pc:docMk/>
            <pc:sldMk cId="4059314282" sldId="333"/>
            <ac:spMk id="10" creationId="{00000000-0000-0000-0000-000000000000}"/>
          </ac:spMkLst>
        </pc:spChg>
        <pc:graphicFrameChg chg="modGraphic">
          <ac:chgData name="William Grey" userId="37b73424-c081-4fc2-b1af-363f4f3fd4f3" providerId="ADAL" clId="{00F1EC23-352C-4BAB-B7A7-047026680D2F}" dt="2022-12-16T14:49:14.333" v="109" actId="6549"/>
          <ac:graphicFrameMkLst>
            <pc:docMk/>
            <pc:sldMk cId="4059314282" sldId="333"/>
            <ac:graphicFrameMk id="27" creationId="{25BAAA61-97B5-4276-B1A0-476FA4403A72}"/>
          </ac:graphicFrameMkLst>
        </pc:graphicFrameChg>
      </pc:sldChg>
      <pc:sldChg chg="modSp add del mod">
        <pc:chgData name="William Grey" userId="37b73424-c081-4fc2-b1af-363f4f3fd4f3" providerId="ADAL" clId="{00F1EC23-352C-4BAB-B7A7-047026680D2F}" dt="2022-12-16T16:24:42.437" v="682" actId="47"/>
        <pc:sldMkLst>
          <pc:docMk/>
          <pc:sldMk cId="190131607" sldId="334"/>
        </pc:sldMkLst>
        <pc:graphicFrameChg chg="modGraphic">
          <ac:chgData name="William Grey" userId="37b73424-c081-4fc2-b1af-363f4f3fd4f3" providerId="ADAL" clId="{00F1EC23-352C-4BAB-B7A7-047026680D2F}" dt="2022-12-16T14:49:23.226" v="111" actId="6549"/>
          <ac:graphicFrameMkLst>
            <pc:docMk/>
            <pc:sldMk cId="190131607" sldId="334"/>
            <ac:graphicFrameMk id="27" creationId="{25BAAA61-97B5-4276-B1A0-476FA4403A72}"/>
          </ac:graphicFrameMkLst>
        </pc:graphicFrameChg>
      </pc:sldChg>
      <pc:sldChg chg="modSp add del mod">
        <pc:chgData name="William Grey" userId="37b73424-c081-4fc2-b1af-363f4f3fd4f3" providerId="ADAL" clId="{00F1EC23-352C-4BAB-B7A7-047026680D2F}" dt="2022-12-16T16:24:41.506" v="681" actId="47"/>
        <pc:sldMkLst>
          <pc:docMk/>
          <pc:sldMk cId="1773137474" sldId="335"/>
        </pc:sldMkLst>
        <pc:graphicFrameChg chg="modGraphic">
          <ac:chgData name="William Grey" userId="37b73424-c081-4fc2-b1af-363f4f3fd4f3" providerId="ADAL" clId="{00F1EC23-352C-4BAB-B7A7-047026680D2F}" dt="2022-12-16T14:49:34.606" v="115" actId="6549"/>
          <ac:graphicFrameMkLst>
            <pc:docMk/>
            <pc:sldMk cId="1773137474" sldId="335"/>
            <ac:graphicFrameMk id="27" creationId="{25BAAA61-97B5-4276-B1A0-476FA4403A72}"/>
          </ac:graphicFrameMkLst>
        </pc:graphicFrameChg>
      </pc:sldChg>
      <pc:sldChg chg="modSp add del mod">
        <pc:chgData name="William Grey" userId="37b73424-c081-4fc2-b1af-363f4f3fd4f3" providerId="ADAL" clId="{00F1EC23-352C-4BAB-B7A7-047026680D2F}" dt="2022-12-16T16:07:44.769" v="549" actId="47"/>
        <pc:sldMkLst>
          <pc:docMk/>
          <pc:sldMk cId="4254415756" sldId="336"/>
        </pc:sldMkLst>
        <pc:graphicFrameChg chg="modGraphic">
          <ac:chgData name="William Grey" userId="37b73424-c081-4fc2-b1af-363f4f3fd4f3" providerId="ADAL" clId="{00F1EC23-352C-4BAB-B7A7-047026680D2F}" dt="2022-12-16T14:49:43.901" v="117" actId="6549"/>
          <ac:graphicFrameMkLst>
            <pc:docMk/>
            <pc:sldMk cId="4254415756" sldId="336"/>
            <ac:graphicFrameMk id="27" creationId="{25BAAA61-97B5-4276-B1A0-476FA4403A72}"/>
          </ac:graphicFrameMkLst>
        </pc:graphicFrameChg>
      </pc:sldChg>
      <pc:sldChg chg="addSp modSp add mod">
        <pc:chgData name="William Grey" userId="37b73424-c081-4fc2-b1af-363f4f3fd4f3" providerId="ADAL" clId="{00F1EC23-352C-4BAB-B7A7-047026680D2F}" dt="2022-12-16T16:49:51.774" v="1135" actId="207"/>
        <pc:sldMkLst>
          <pc:docMk/>
          <pc:sldMk cId="3522256472" sldId="337"/>
        </pc:sldMkLst>
        <pc:spChg chg="mod">
          <ac:chgData name="William Grey" userId="37b73424-c081-4fc2-b1af-363f4f3fd4f3" providerId="ADAL" clId="{00F1EC23-352C-4BAB-B7A7-047026680D2F}" dt="2022-12-16T16:30:06.368" v="922" actId="207"/>
          <ac:spMkLst>
            <pc:docMk/>
            <pc:sldMk cId="3522256472" sldId="337"/>
            <ac:spMk id="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49:51.774" v="1135" actId="207"/>
          <ac:spMkLst>
            <pc:docMk/>
            <pc:sldMk cId="3522256472" sldId="337"/>
            <ac:spMk id="29" creationId="{2FBFC461-2D91-4E6B-899E-8EEE0110C64F}"/>
          </ac:spMkLst>
        </pc:spChg>
        <pc:spChg chg="add mod">
          <ac:chgData name="William Grey" userId="37b73424-c081-4fc2-b1af-363f4f3fd4f3" providerId="ADAL" clId="{00F1EC23-352C-4BAB-B7A7-047026680D2F}" dt="2022-12-16T15:58:10.078" v="295" actId="2711"/>
          <ac:spMkLst>
            <pc:docMk/>
            <pc:sldMk cId="3522256472" sldId="337"/>
            <ac:spMk id="31" creationId="{5E1E16B8-869D-4D01-AECB-F76B04023F3D}"/>
          </ac:spMkLst>
        </pc:spChg>
        <pc:graphicFrameChg chg="modGraphic">
          <ac:chgData name="William Grey" userId="37b73424-c081-4fc2-b1af-363f4f3fd4f3" providerId="ADAL" clId="{00F1EC23-352C-4BAB-B7A7-047026680D2F}" dt="2022-12-16T14:54:09.984" v="291" actId="207"/>
          <ac:graphicFrameMkLst>
            <pc:docMk/>
            <pc:sldMk cId="3522256472" sldId="337"/>
            <ac:graphicFrameMk id="27" creationId="{25BAAA61-97B5-4276-B1A0-476FA4403A72}"/>
          </ac:graphicFrameMkLst>
        </pc:graphicFrameChg>
      </pc:sldChg>
      <pc:sldChg chg="addSp modSp add mod">
        <pc:chgData name="William Grey" userId="37b73424-c081-4fc2-b1af-363f4f3fd4f3" providerId="ADAL" clId="{00F1EC23-352C-4BAB-B7A7-047026680D2F}" dt="2022-12-18T21:25:21.733" v="1274" actId="20577"/>
        <pc:sldMkLst>
          <pc:docMk/>
          <pc:sldMk cId="1485073910" sldId="338"/>
        </pc:sldMkLst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5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6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7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8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9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49:40.639" v="1134" actId="207"/>
          <ac:spMkLst>
            <pc:docMk/>
            <pc:sldMk cId="1485073910" sldId="338"/>
            <ac:spMk id="29" creationId="{2FBFC461-2D91-4E6B-899E-8EEE0110C64F}"/>
          </ac:spMkLst>
        </pc:spChg>
        <pc:spChg chg="add mod">
          <ac:chgData name="William Grey" userId="37b73424-c081-4fc2-b1af-363f4f3fd4f3" providerId="ADAL" clId="{00F1EC23-352C-4BAB-B7A7-047026680D2F}" dt="2022-12-18T21:25:21.733" v="1274" actId="20577"/>
          <ac:spMkLst>
            <pc:docMk/>
            <pc:sldMk cId="1485073910" sldId="338"/>
            <ac:spMk id="31" creationId="{2290CBF5-FF2F-4E2B-9835-B45D03FE1309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38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39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40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41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42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43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4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45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9:24.079" v="1027" actId="1076"/>
          <ac:spMkLst>
            <pc:docMk/>
            <pc:sldMk cId="1485073910" sldId="338"/>
            <ac:spMk id="46" creationId="{00000000-0000-0000-0000-000000000000}"/>
          </ac:spMkLst>
        </pc:spChg>
        <pc:graphicFrameChg chg="mod modGraphic">
          <ac:chgData name="William Grey" userId="37b73424-c081-4fc2-b1af-363f4f3fd4f3" providerId="ADAL" clId="{00F1EC23-352C-4BAB-B7A7-047026680D2F}" dt="2022-12-16T16:00:45.554" v="437"/>
          <ac:graphicFrameMkLst>
            <pc:docMk/>
            <pc:sldMk cId="1485073910" sldId="338"/>
            <ac:graphicFrameMk id="27" creationId="{25BAAA61-97B5-4276-B1A0-476FA4403A72}"/>
          </ac:graphicFrameMkLst>
        </pc:graphicFrameChg>
        <pc:cxnChg chg="mod">
          <ac:chgData name="William Grey" userId="37b73424-c081-4fc2-b1af-363f4f3fd4f3" providerId="ADAL" clId="{00F1EC23-352C-4BAB-B7A7-047026680D2F}" dt="2022-12-16T16:39:24.079" v="1027" actId="1076"/>
          <ac:cxnSpMkLst>
            <pc:docMk/>
            <pc:sldMk cId="1485073910" sldId="338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00F1EC23-352C-4BAB-B7A7-047026680D2F}" dt="2022-12-16T16:39:24.079" v="1027" actId="1076"/>
          <ac:cxnSpMkLst>
            <pc:docMk/>
            <pc:sldMk cId="1485073910" sldId="338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00F1EC23-352C-4BAB-B7A7-047026680D2F}" dt="2022-12-16T16:39:24.079" v="1027" actId="1076"/>
          <ac:cxnSpMkLst>
            <pc:docMk/>
            <pc:sldMk cId="1485073910" sldId="338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00F1EC23-352C-4BAB-B7A7-047026680D2F}" dt="2022-12-16T16:39:24.079" v="1027" actId="1076"/>
          <ac:cxnSpMkLst>
            <pc:docMk/>
            <pc:sldMk cId="1485073910" sldId="338"/>
            <ac:cxnSpMk id="18" creationId="{00000000-0000-0000-0000-000000000000}"/>
          </ac:cxnSpMkLst>
        </pc:cxnChg>
        <pc:cxnChg chg="mod">
          <ac:chgData name="William Grey" userId="37b73424-c081-4fc2-b1af-363f4f3fd4f3" providerId="ADAL" clId="{00F1EC23-352C-4BAB-B7A7-047026680D2F}" dt="2022-12-16T16:39:24.079" v="1027" actId="1076"/>
          <ac:cxnSpMkLst>
            <pc:docMk/>
            <pc:sldMk cId="1485073910" sldId="338"/>
            <ac:cxnSpMk id="21" creationId="{00000000-0000-0000-0000-000000000000}"/>
          </ac:cxnSpMkLst>
        </pc:cxnChg>
        <pc:cxnChg chg="mod">
          <ac:chgData name="William Grey" userId="37b73424-c081-4fc2-b1af-363f4f3fd4f3" providerId="ADAL" clId="{00F1EC23-352C-4BAB-B7A7-047026680D2F}" dt="2022-12-16T16:39:24.079" v="1027" actId="1076"/>
          <ac:cxnSpMkLst>
            <pc:docMk/>
            <pc:sldMk cId="1485073910" sldId="338"/>
            <ac:cxnSpMk id="24" creationId="{00000000-0000-0000-0000-000000000000}"/>
          </ac:cxnSpMkLst>
        </pc:cxnChg>
        <pc:cxnChg chg="mod">
          <ac:chgData name="William Grey" userId="37b73424-c081-4fc2-b1af-363f4f3fd4f3" providerId="ADAL" clId="{00F1EC23-352C-4BAB-B7A7-047026680D2F}" dt="2022-12-16T16:39:24.079" v="1027" actId="1076"/>
          <ac:cxnSpMkLst>
            <pc:docMk/>
            <pc:sldMk cId="1485073910" sldId="338"/>
            <ac:cxnSpMk id="30" creationId="{00000000-0000-0000-0000-000000000000}"/>
          </ac:cxnSpMkLst>
        </pc:cxnChg>
        <pc:cxnChg chg="mod">
          <ac:chgData name="William Grey" userId="37b73424-c081-4fc2-b1af-363f4f3fd4f3" providerId="ADAL" clId="{00F1EC23-352C-4BAB-B7A7-047026680D2F}" dt="2022-12-16T16:39:24.079" v="1027" actId="1076"/>
          <ac:cxnSpMkLst>
            <pc:docMk/>
            <pc:sldMk cId="1485073910" sldId="338"/>
            <ac:cxnSpMk id="33" creationId="{00000000-0000-0000-0000-000000000000}"/>
          </ac:cxnSpMkLst>
        </pc:cxnChg>
        <pc:cxnChg chg="mod">
          <ac:chgData name="William Grey" userId="37b73424-c081-4fc2-b1af-363f4f3fd4f3" providerId="ADAL" clId="{00F1EC23-352C-4BAB-B7A7-047026680D2F}" dt="2022-12-16T16:39:24.079" v="1027" actId="1076"/>
          <ac:cxnSpMkLst>
            <pc:docMk/>
            <pc:sldMk cId="1485073910" sldId="338"/>
            <ac:cxnSpMk id="35" creationId="{00000000-0000-0000-0000-000000000000}"/>
          </ac:cxnSpMkLst>
        </pc:cxnChg>
      </pc:sldChg>
      <pc:sldChg chg="delSp add del mod ord">
        <pc:chgData name="William Grey" userId="37b73424-c081-4fc2-b1af-363f4f3fd4f3" providerId="ADAL" clId="{00F1EC23-352C-4BAB-B7A7-047026680D2F}" dt="2022-12-16T16:00:53.694" v="438" actId="47"/>
        <pc:sldMkLst>
          <pc:docMk/>
          <pc:sldMk cId="2514131152" sldId="339"/>
        </pc:sldMkLst>
        <pc:spChg chg="del">
          <ac:chgData name="William Grey" userId="37b73424-c081-4fc2-b1af-363f4f3fd4f3" providerId="ADAL" clId="{00F1EC23-352C-4BAB-B7A7-047026680D2F}" dt="2022-12-16T14:53:33.378" v="241" actId="478"/>
          <ac:spMkLst>
            <pc:docMk/>
            <pc:sldMk cId="2514131152" sldId="339"/>
            <ac:spMk id="31" creationId="{5E1E16B8-869D-4D01-AECB-F76B04023F3D}"/>
          </ac:spMkLst>
        </pc:spChg>
      </pc:sldChg>
      <pc:sldChg chg="modSp add mod ord">
        <pc:chgData name="William Grey" userId="37b73424-c081-4fc2-b1af-363f4f3fd4f3" providerId="ADAL" clId="{00F1EC23-352C-4BAB-B7A7-047026680D2F}" dt="2022-12-16T16:50:38.465" v="1138" actId="207"/>
        <pc:sldMkLst>
          <pc:docMk/>
          <pc:sldMk cId="2293371427" sldId="340"/>
        </pc:sldMkLst>
        <pc:spChg chg="mod">
          <ac:chgData name="William Grey" userId="37b73424-c081-4fc2-b1af-363f4f3fd4f3" providerId="ADAL" clId="{00F1EC23-352C-4BAB-B7A7-047026680D2F}" dt="2022-12-16T16:30:31.119" v="924" actId="207"/>
          <ac:spMkLst>
            <pc:docMk/>
            <pc:sldMk cId="2293371427" sldId="340"/>
            <ac:spMk id="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50:38.465" v="1138" actId="207"/>
          <ac:spMkLst>
            <pc:docMk/>
            <pc:sldMk cId="2293371427" sldId="340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45:29.555" v="1110" actId="20577"/>
          <ac:spMkLst>
            <pc:docMk/>
            <pc:sldMk cId="2293371427" sldId="340"/>
            <ac:spMk id="31" creationId="{5E1E16B8-869D-4D01-AECB-F76B04023F3D}"/>
          </ac:spMkLst>
        </pc:spChg>
        <pc:graphicFrameChg chg="mod modGraphic">
          <ac:chgData name="William Grey" userId="37b73424-c081-4fc2-b1af-363f4f3fd4f3" providerId="ADAL" clId="{00F1EC23-352C-4BAB-B7A7-047026680D2F}" dt="2022-12-16T16:05:50.018" v="459" actId="20577"/>
          <ac:graphicFrameMkLst>
            <pc:docMk/>
            <pc:sldMk cId="2293371427" sldId="340"/>
            <ac:graphicFrameMk id="27" creationId="{25BAAA61-97B5-4276-B1A0-476FA4403A72}"/>
          </ac:graphicFrameMkLst>
        </pc:graphicFrameChg>
      </pc:sldChg>
      <pc:sldChg chg="add del">
        <pc:chgData name="William Grey" userId="37b73424-c081-4fc2-b1af-363f4f3fd4f3" providerId="ADAL" clId="{00F1EC23-352C-4BAB-B7A7-047026680D2F}" dt="2022-12-16T16:22:47.295" v="665" actId="47"/>
        <pc:sldMkLst>
          <pc:docMk/>
          <pc:sldMk cId="458321044" sldId="341"/>
        </pc:sldMkLst>
      </pc:sldChg>
      <pc:sldChg chg="modSp add mod">
        <pc:chgData name="William Grey" userId="37b73424-c081-4fc2-b1af-363f4f3fd4f3" providerId="ADAL" clId="{00F1EC23-352C-4BAB-B7A7-047026680D2F}" dt="2022-12-16T16:50:02.966" v="1136" actId="207"/>
        <pc:sldMkLst>
          <pc:docMk/>
          <pc:sldMk cId="3252129800" sldId="342"/>
        </pc:sldMkLst>
        <pc:spChg chg="mod">
          <ac:chgData name="William Grey" userId="37b73424-c081-4fc2-b1af-363f4f3fd4f3" providerId="ADAL" clId="{00F1EC23-352C-4BAB-B7A7-047026680D2F}" dt="2022-12-16T16:30:21.512" v="923" actId="207"/>
          <ac:spMkLst>
            <pc:docMk/>
            <pc:sldMk cId="3252129800" sldId="342"/>
            <ac:spMk id="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50:02.966" v="1136" actId="207"/>
          <ac:spMkLst>
            <pc:docMk/>
            <pc:sldMk cId="3252129800" sldId="342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43:27.463" v="1040" actId="20577"/>
          <ac:spMkLst>
            <pc:docMk/>
            <pc:sldMk cId="3252129800" sldId="342"/>
            <ac:spMk id="31" creationId="{5E1E16B8-869D-4D01-AECB-F76B04023F3D}"/>
          </ac:spMkLst>
        </pc:spChg>
      </pc:sldChg>
      <pc:sldChg chg="modSp add mod">
        <pc:chgData name="William Grey" userId="37b73424-c081-4fc2-b1af-363f4f3fd4f3" providerId="ADAL" clId="{00F1EC23-352C-4BAB-B7A7-047026680D2F}" dt="2022-12-16T16:51:43.812" v="1139" actId="207"/>
        <pc:sldMkLst>
          <pc:docMk/>
          <pc:sldMk cId="2157513976" sldId="343"/>
        </pc:sldMkLst>
        <pc:spChg chg="mod">
          <ac:chgData name="William Grey" userId="37b73424-c081-4fc2-b1af-363f4f3fd4f3" providerId="ADAL" clId="{00F1EC23-352C-4BAB-B7A7-047026680D2F}" dt="2022-12-16T16:30:39.999" v="925" actId="207"/>
          <ac:spMkLst>
            <pc:docMk/>
            <pc:sldMk cId="2157513976" sldId="343"/>
            <ac:spMk id="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0:45.349" v="926" actId="207"/>
          <ac:spMkLst>
            <pc:docMk/>
            <pc:sldMk cId="2157513976" sldId="343"/>
            <ac:spMk id="5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51:43.812" v="1139" actId="207"/>
          <ac:spMkLst>
            <pc:docMk/>
            <pc:sldMk cId="2157513976" sldId="343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06:32.371" v="541" actId="20577"/>
          <ac:spMkLst>
            <pc:docMk/>
            <pc:sldMk cId="2157513976" sldId="343"/>
            <ac:spMk id="31" creationId="{5E1E16B8-869D-4D01-AECB-F76B04023F3D}"/>
          </ac:spMkLst>
        </pc:spChg>
        <pc:graphicFrameChg chg="modGraphic">
          <ac:chgData name="William Grey" userId="37b73424-c081-4fc2-b1af-363f4f3fd4f3" providerId="ADAL" clId="{00F1EC23-352C-4BAB-B7A7-047026680D2F}" dt="2022-12-16T16:06:39.364" v="542" actId="207"/>
          <ac:graphicFrameMkLst>
            <pc:docMk/>
            <pc:sldMk cId="2157513976" sldId="343"/>
            <ac:graphicFrameMk id="27" creationId="{25BAAA61-97B5-4276-B1A0-476FA4403A72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6T16:51:55.704" v="1140" actId="207"/>
        <pc:sldMkLst>
          <pc:docMk/>
          <pc:sldMk cId="2260107356" sldId="344"/>
        </pc:sldMkLst>
        <pc:spChg chg="mod">
          <ac:chgData name="William Grey" userId="37b73424-c081-4fc2-b1af-363f4f3fd4f3" providerId="ADAL" clId="{00F1EC23-352C-4BAB-B7A7-047026680D2F}" dt="2022-12-16T16:30:54.545" v="927" actId="207"/>
          <ac:spMkLst>
            <pc:docMk/>
            <pc:sldMk cId="2260107356" sldId="344"/>
            <ac:spMk id="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1:00.442" v="928" actId="207"/>
          <ac:spMkLst>
            <pc:docMk/>
            <pc:sldMk cId="2260107356" sldId="344"/>
            <ac:spMk id="5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51:55.704" v="1140" actId="207"/>
          <ac:spMkLst>
            <pc:docMk/>
            <pc:sldMk cId="2260107356" sldId="344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07:19.180" v="547" actId="20577"/>
          <ac:spMkLst>
            <pc:docMk/>
            <pc:sldMk cId="2260107356" sldId="344"/>
            <ac:spMk id="31" creationId="{5E1E16B8-869D-4D01-AECB-F76B04023F3D}"/>
          </ac:spMkLst>
        </pc:spChg>
        <pc:graphicFrameChg chg="mod modGraphic">
          <ac:chgData name="William Grey" userId="37b73424-c081-4fc2-b1af-363f4f3fd4f3" providerId="ADAL" clId="{00F1EC23-352C-4BAB-B7A7-047026680D2F}" dt="2022-12-16T16:07:16.688" v="545" actId="20577"/>
          <ac:graphicFrameMkLst>
            <pc:docMk/>
            <pc:sldMk cId="2260107356" sldId="344"/>
            <ac:graphicFrameMk id="27" creationId="{25BAAA61-97B5-4276-B1A0-476FA4403A72}"/>
          </ac:graphicFrameMkLst>
        </pc:graphicFrameChg>
      </pc:sldChg>
      <pc:sldChg chg="addSp delSp modSp add mod">
        <pc:chgData name="William Grey" userId="37b73424-c081-4fc2-b1af-363f4f3fd4f3" providerId="ADAL" clId="{00F1EC23-352C-4BAB-B7A7-047026680D2F}" dt="2022-12-16T16:52:05.033" v="1141" actId="207"/>
        <pc:sldMkLst>
          <pc:docMk/>
          <pc:sldMk cId="804831984" sldId="345"/>
        </pc:sldMkLst>
        <pc:spChg chg="mod">
          <ac:chgData name="William Grey" userId="37b73424-c081-4fc2-b1af-363f4f3fd4f3" providerId="ADAL" clId="{00F1EC23-352C-4BAB-B7A7-047026680D2F}" dt="2022-12-16T16:31:10.266" v="929" actId="207"/>
          <ac:spMkLst>
            <pc:docMk/>
            <pc:sldMk cId="804831984" sldId="345"/>
            <ac:spMk id="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1:14.614" v="930" actId="207"/>
          <ac:spMkLst>
            <pc:docMk/>
            <pc:sldMk cId="804831984" sldId="345"/>
            <ac:spMk id="5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52:05.033" v="1141" actId="207"/>
          <ac:spMkLst>
            <pc:docMk/>
            <pc:sldMk cId="804831984" sldId="345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09:22.782" v="561" actId="20577"/>
          <ac:spMkLst>
            <pc:docMk/>
            <pc:sldMk cId="804831984" sldId="345"/>
            <ac:spMk id="31" creationId="{5E1E16B8-869D-4D01-AECB-F76B04023F3D}"/>
          </ac:spMkLst>
        </pc:spChg>
        <pc:spChg chg="add del">
          <ac:chgData name="William Grey" userId="37b73424-c081-4fc2-b1af-363f4f3fd4f3" providerId="ADAL" clId="{00F1EC23-352C-4BAB-B7A7-047026680D2F}" dt="2022-12-16T16:09:41.892" v="564" actId="22"/>
          <ac:spMkLst>
            <pc:docMk/>
            <pc:sldMk cId="804831984" sldId="345"/>
            <ac:spMk id="32" creationId="{2172D1F0-6897-4031-A6E1-D51793616BD1}"/>
          </ac:spMkLst>
        </pc:spChg>
        <pc:graphicFrameChg chg="mod modGraphic">
          <ac:chgData name="William Grey" userId="37b73424-c081-4fc2-b1af-363f4f3fd4f3" providerId="ADAL" clId="{00F1EC23-352C-4BAB-B7A7-047026680D2F}" dt="2022-12-16T16:09:35.392" v="562" actId="207"/>
          <ac:graphicFrameMkLst>
            <pc:docMk/>
            <pc:sldMk cId="804831984" sldId="345"/>
            <ac:graphicFrameMk id="27" creationId="{25BAAA61-97B5-4276-B1A0-476FA4403A72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6T16:52:14.340" v="1142" actId="207"/>
        <pc:sldMkLst>
          <pc:docMk/>
          <pc:sldMk cId="380488040" sldId="346"/>
        </pc:sldMkLst>
        <pc:spChg chg="mod">
          <ac:chgData name="William Grey" userId="37b73424-c081-4fc2-b1af-363f4f3fd4f3" providerId="ADAL" clId="{00F1EC23-352C-4BAB-B7A7-047026680D2F}" dt="2022-12-16T16:31:23.218" v="931" actId="207"/>
          <ac:spMkLst>
            <pc:docMk/>
            <pc:sldMk cId="380488040" sldId="346"/>
            <ac:spMk id="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1:28.034" v="932" actId="207"/>
          <ac:spMkLst>
            <pc:docMk/>
            <pc:sldMk cId="380488040" sldId="346"/>
            <ac:spMk id="5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1:32.428" v="933" actId="207"/>
          <ac:spMkLst>
            <pc:docMk/>
            <pc:sldMk cId="380488040" sldId="346"/>
            <ac:spMk id="6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52:14.340" v="1142" actId="207"/>
          <ac:spMkLst>
            <pc:docMk/>
            <pc:sldMk cId="380488040" sldId="346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10:00.471" v="583" actId="20577"/>
          <ac:spMkLst>
            <pc:docMk/>
            <pc:sldMk cId="380488040" sldId="346"/>
            <ac:spMk id="31" creationId="{5E1E16B8-869D-4D01-AECB-F76B04023F3D}"/>
          </ac:spMkLst>
        </pc:spChg>
        <pc:graphicFrameChg chg="modGraphic">
          <ac:chgData name="William Grey" userId="37b73424-c081-4fc2-b1af-363f4f3fd4f3" providerId="ADAL" clId="{00F1EC23-352C-4BAB-B7A7-047026680D2F}" dt="2022-12-16T16:09:52.997" v="566" actId="207"/>
          <ac:graphicFrameMkLst>
            <pc:docMk/>
            <pc:sldMk cId="380488040" sldId="346"/>
            <ac:graphicFrameMk id="27" creationId="{25BAAA61-97B5-4276-B1A0-476FA4403A72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6T16:52:28.537" v="1143" actId="207"/>
        <pc:sldMkLst>
          <pc:docMk/>
          <pc:sldMk cId="312163793" sldId="347"/>
        </pc:sldMkLst>
        <pc:spChg chg="mod">
          <ac:chgData name="William Grey" userId="37b73424-c081-4fc2-b1af-363f4f3fd4f3" providerId="ADAL" clId="{00F1EC23-352C-4BAB-B7A7-047026680D2F}" dt="2022-12-16T16:31:38.670" v="934" actId="207"/>
          <ac:spMkLst>
            <pc:docMk/>
            <pc:sldMk cId="312163793" sldId="347"/>
            <ac:spMk id="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1:43.601" v="935" actId="207"/>
          <ac:spMkLst>
            <pc:docMk/>
            <pc:sldMk cId="312163793" sldId="347"/>
            <ac:spMk id="5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1:47.839" v="936" actId="207"/>
          <ac:spMkLst>
            <pc:docMk/>
            <pc:sldMk cId="312163793" sldId="347"/>
            <ac:spMk id="6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52:28.537" v="1143" actId="207"/>
          <ac:spMkLst>
            <pc:docMk/>
            <pc:sldMk cId="312163793" sldId="347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46:58.111" v="1130" actId="2711"/>
          <ac:spMkLst>
            <pc:docMk/>
            <pc:sldMk cId="312163793" sldId="347"/>
            <ac:spMk id="31" creationId="{5E1E16B8-869D-4D01-AECB-F76B04023F3D}"/>
          </ac:spMkLst>
        </pc:spChg>
        <pc:graphicFrameChg chg="mod modGraphic">
          <ac:chgData name="William Grey" userId="37b73424-c081-4fc2-b1af-363f4f3fd4f3" providerId="ADAL" clId="{00F1EC23-352C-4BAB-B7A7-047026680D2F}" dt="2022-12-16T16:10:45.837" v="588" actId="20577"/>
          <ac:graphicFrameMkLst>
            <pc:docMk/>
            <pc:sldMk cId="312163793" sldId="347"/>
            <ac:graphicFrameMk id="27" creationId="{25BAAA61-97B5-4276-B1A0-476FA4403A72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6T16:52:40.759" v="1144" actId="207"/>
        <pc:sldMkLst>
          <pc:docMk/>
          <pc:sldMk cId="447997978" sldId="348"/>
        </pc:sldMkLst>
        <pc:spChg chg="mod">
          <ac:chgData name="William Grey" userId="37b73424-c081-4fc2-b1af-363f4f3fd4f3" providerId="ADAL" clId="{00F1EC23-352C-4BAB-B7A7-047026680D2F}" dt="2022-12-16T16:31:58.050" v="937" actId="207"/>
          <ac:spMkLst>
            <pc:docMk/>
            <pc:sldMk cId="447997978" sldId="348"/>
            <ac:spMk id="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2:03.706" v="938" actId="207"/>
          <ac:spMkLst>
            <pc:docMk/>
            <pc:sldMk cId="447997978" sldId="348"/>
            <ac:spMk id="5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2:07.580" v="939" actId="207"/>
          <ac:spMkLst>
            <pc:docMk/>
            <pc:sldMk cId="447997978" sldId="348"/>
            <ac:spMk id="6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52:40.759" v="1144" actId="207"/>
          <ac:spMkLst>
            <pc:docMk/>
            <pc:sldMk cId="447997978" sldId="348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11:19.481" v="594" actId="20577"/>
          <ac:spMkLst>
            <pc:docMk/>
            <pc:sldMk cId="447997978" sldId="348"/>
            <ac:spMk id="31" creationId="{5E1E16B8-869D-4D01-AECB-F76B04023F3D}"/>
          </ac:spMkLst>
        </pc:spChg>
        <pc:graphicFrameChg chg="mod modGraphic">
          <ac:chgData name="William Grey" userId="37b73424-c081-4fc2-b1af-363f4f3fd4f3" providerId="ADAL" clId="{00F1EC23-352C-4BAB-B7A7-047026680D2F}" dt="2022-12-16T16:13:23.587" v="611" actId="20577"/>
          <ac:graphicFrameMkLst>
            <pc:docMk/>
            <pc:sldMk cId="447997978" sldId="348"/>
            <ac:graphicFrameMk id="27" creationId="{25BAAA61-97B5-4276-B1A0-476FA4403A72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6T16:52:52.866" v="1145" actId="207"/>
        <pc:sldMkLst>
          <pc:docMk/>
          <pc:sldMk cId="850143368" sldId="349"/>
        </pc:sldMkLst>
        <pc:spChg chg="mod">
          <ac:chgData name="William Grey" userId="37b73424-c081-4fc2-b1af-363f4f3fd4f3" providerId="ADAL" clId="{00F1EC23-352C-4BAB-B7A7-047026680D2F}" dt="2022-12-16T16:32:14.741" v="940" actId="207"/>
          <ac:spMkLst>
            <pc:docMk/>
            <pc:sldMk cId="850143368" sldId="349"/>
            <ac:spMk id="4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2:19.036" v="941" actId="207"/>
          <ac:spMkLst>
            <pc:docMk/>
            <pc:sldMk cId="850143368" sldId="349"/>
            <ac:spMk id="5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2:24.263" v="942" actId="207"/>
          <ac:spMkLst>
            <pc:docMk/>
            <pc:sldMk cId="850143368" sldId="349"/>
            <ac:spMk id="6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2:31.578" v="943" actId="207"/>
          <ac:spMkLst>
            <pc:docMk/>
            <pc:sldMk cId="850143368" sldId="349"/>
            <ac:spMk id="8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52:52.866" v="1145" actId="207"/>
          <ac:spMkLst>
            <pc:docMk/>
            <pc:sldMk cId="850143368" sldId="349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13:43.339" v="614" actId="20577"/>
          <ac:spMkLst>
            <pc:docMk/>
            <pc:sldMk cId="850143368" sldId="349"/>
            <ac:spMk id="31" creationId="{5E1E16B8-869D-4D01-AECB-F76B04023F3D}"/>
          </ac:spMkLst>
        </pc:spChg>
        <pc:graphicFrameChg chg="mod modGraphic">
          <ac:chgData name="William Grey" userId="37b73424-c081-4fc2-b1af-363f4f3fd4f3" providerId="ADAL" clId="{00F1EC23-352C-4BAB-B7A7-047026680D2F}" dt="2022-12-16T16:13:50.887" v="615" actId="207"/>
          <ac:graphicFrameMkLst>
            <pc:docMk/>
            <pc:sldMk cId="850143368" sldId="349"/>
            <ac:graphicFrameMk id="27" creationId="{25BAAA61-97B5-4276-B1A0-476FA4403A72}"/>
          </ac:graphicFrameMkLst>
        </pc:graphicFrameChg>
        <pc:cxnChg chg="ord">
          <ac:chgData name="William Grey" userId="37b73424-c081-4fc2-b1af-363f4f3fd4f3" providerId="ADAL" clId="{00F1EC23-352C-4BAB-B7A7-047026680D2F}" dt="2022-12-16T16:32:37.959" v="944" actId="167"/>
          <ac:cxnSpMkLst>
            <pc:docMk/>
            <pc:sldMk cId="850143368" sldId="349"/>
            <ac:cxnSpMk id="14" creationId="{00000000-0000-0000-0000-000000000000}"/>
          </ac:cxnSpMkLst>
        </pc:cxnChg>
        <pc:cxnChg chg="ord">
          <ac:chgData name="William Grey" userId="37b73424-c081-4fc2-b1af-363f4f3fd4f3" providerId="ADAL" clId="{00F1EC23-352C-4BAB-B7A7-047026680D2F}" dt="2022-12-16T16:32:42.036" v="945" actId="167"/>
          <ac:cxnSpMkLst>
            <pc:docMk/>
            <pc:sldMk cId="850143368" sldId="349"/>
            <ac:cxnSpMk id="33" creationId="{00000000-0000-0000-0000-000000000000}"/>
          </ac:cxnSpMkLst>
        </pc:cxnChg>
      </pc:sldChg>
      <pc:sldChg chg="modSp add mod">
        <pc:chgData name="William Grey" userId="37b73424-c081-4fc2-b1af-363f4f3fd4f3" providerId="ADAL" clId="{00F1EC23-352C-4BAB-B7A7-047026680D2F}" dt="2022-12-16T16:53:05.030" v="1146" actId="207"/>
        <pc:sldMkLst>
          <pc:docMk/>
          <pc:sldMk cId="768490063" sldId="350"/>
        </pc:sldMkLst>
        <pc:spChg chg="mod">
          <ac:chgData name="William Grey" userId="37b73424-c081-4fc2-b1af-363f4f3fd4f3" providerId="ADAL" clId="{00F1EC23-352C-4BAB-B7A7-047026680D2F}" dt="2022-12-16T16:33:11.033" v="948" actId="207"/>
          <ac:spMkLst>
            <pc:docMk/>
            <pc:sldMk cId="768490063" sldId="350"/>
            <ac:spMk id="4" creationId="{00000000-0000-0000-0000-000000000000}"/>
          </ac:spMkLst>
        </pc:spChg>
        <pc:spChg chg="mod ord">
          <ac:chgData name="William Grey" userId="37b73424-c081-4fc2-b1af-363f4f3fd4f3" providerId="ADAL" clId="{00F1EC23-352C-4BAB-B7A7-047026680D2F}" dt="2022-12-16T16:33:06.039" v="947" actId="207"/>
          <ac:spMkLst>
            <pc:docMk/>
            <pc:sldMk cId="768490063" sldId="350"/>
            <ac:spMk id="5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3:17.511" v="949" actId="207"/>
          <ac:spMkLst>
            <pc:docMk/>
            <pc:sldMk cId="768490063" sldId="350"/>
            <ac:spMk id="6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33:32.973" v="950" actId="207"/>
          <ac:spMkLst>
            <pc:docMk/>
            <pc:sldMk cId="768490063" sldId="350"/>
            <ac:spMk id="8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6T16:53:05.030" v="1146" actId="207"/>
          <ac:spMkLst>
            <pc:docMk/>
            <pc:sldMk cId="768490063" sldId="350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14:28.697" v="620" actId="20577"/>
          <ac:spMkLst>
            <pc:docMk/>
            <pc:sldMk cId="768490063" sldId="350"/>
            <ac:spMk id="31" creationId="{5E1E16B8-869D-4D01-AECB-F76B04023F3D}"/>
          </ac:spMkLst>
        </pc:spChg>
        <pc:graphicFrameChg chg="mod modGraphic">
          <ac:chgData name="William Grey" userId="37b73424-c081-4fc2-b1af-363f4f3fd4f3" providerId="ADAL" clId="{00F1EC23-352C-4BAB-B7A7-047026680D2F}" dt="2022-12-16T16:14:24.888" v="618" actId="20577"/>
          <ac:graphicFrameMkLst>
            <pc:docMk/>
            <pc:sldMk cId="768490063" sldId="350"/>
            <ac:graphicFrameMk id="27" creationId="{25BAAA61-97B5-4276-B1A0-476FA4403A72}"/>
          </ac:graphicFrameMkLst>
        </pc:graphicFrameChg>
      </pc:sldChg>
      <pc:sldChg chg="addSp modSp add mod">
        <pc:chgData name="William Grey" userId="37b73424-c081-4fc2-b1af-363f4f3fd4f3" providerId="ADAL" clId="{00F1EC23-352C-4BAB-B7A7-047026680D2F}" dt="2022-12-16T16:53:14.425" v="1147" actId="207"/>
        <pc:sldMkLst>
          <pc:docMk/>
          <pc:sldMk cId="3581068426" sldId="351"/>
        </pc:sldMkLst>
        <pc:spChg chg="mod">
          <ac:chgData name="William Grey" userId="37b73424-c081-4fc2-b1af-363f4f3fd4f3" providerId="ADAL" clId="{00F1EC23-352C-4BAB-B7A7-047026680D2F}" dt="2022-12-16T16:53:14.425" v="1147" actId="207"/>
          <ac:spMkLst>
            <pc:docMk/>
            <pc:sldMk cId="3581068426" sldId="351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15:49.869" v="651" actId="20577"/>
          <ac:spMkLst>
            <pc:docMk/>
            <pc:sldMk cId="3581068426" sldId="351"/>
            <ac:spMk id="31" creationId="{5E1E16B8-869D-4D01-AECB-F76B04023F3D}"/>
          </ac:spMkLst>
        </pc:spChg>
        <pc:spChg chg="add mod">
          <ac:chgData name="William Grey" userId="37b73424-c081-4fc2-b1af-363f4f3fd4f3" providerId="ADAL" clId="{00F1EC23-352C-4BAB-B7A7-047026680D2F}" dt="2022-12-16T16:34:04.607" v="952" actId="1076"/>
          <ac:spMkLst>
            <pc:docMk/>
            <pc:sldMk cId="3581068426" sldId="351"/>
            <ac:spMk id="32" creationId="{50862D87-CEA1-41B0-AA5E-0C46ED0E4D70}"/>
          </ac:spMkLst>
        </pc:spChg>
        <pc:spChg chg="add mod">
          <ac:chgData name="William Grey" userId="37b73424-c081-4fc2-b1af-363f4f3fd4f3" providerId="ADAL" clId="{00F1EC23-352C-4BAB-B7A7-047026680D2F}" dt="2022-12-16T16:34:04.607" v="952" actId="1076"/>
          <ac:spMkLst>
            <pc:docMk/>
            <pc:sldMk cId="3581068426" sldId="351"/>
            <ac:spMk id="34" creationId="{9BE76BCA-A793-40C2-847F-68DF4387CA1E}"/>
          </ac:spMkLst>
        </pc:spChg>
        <pc:spChg chg="add mod">
          <ac:chgData name="William Grey" userId="37b73424-c081-4fc2-b1af-363f4f3fd4f3" providerId="ADAL" clId="{00F1EC23-352C-4BAB-B7A7-047026680D2F}" dt="2022-12-16T16:34:04.607" v="952" actId="1076"/>
          <ac:spMkLst>
            <pc:docMk/>
            <pc:sldMk cId="3581068426" sldId="351"/>
            <ac:spMk id="36" creationId="{AE8ED63C-3605-445E-97C4-32C66F57316C}"/>
          </ac:spMkLst>
        </pc:spChg>
        <pc:spChg chg="add mod">
          <ac:chgData name="William Grey" userId="37b73424-c081-4fc2-b1af-363f4f3fd4f3" providerId="ADAL" clId="{00F1EC23-352C-4BAB-B7A7-047026680D2F}" dt="2022-12-16T16:34:04.607" v="952" actId="1076"/>
          <ac:spMkLst>
            <pc:docMk/>
            <pc:sldMk cId="3581068426" sldId="351"/>
            <ac:spMk id="37" creationId="{1F767376-0562-45CD-9477-12D02FBDF45C}"/>
          </ac:spMkLst>
        </pc:spChg>
        <pc:graphicFrameChg chg="mod modGraphic">
          <ac:chgData name="William Grey" userId="37b73424-c081-4fc2-b1af-363f4f3fd4f3" providerId="ADAL" clId="{00F1EC23-352C-4BAB-B7A7-047026680D2F}" dt="2022-12-16T16:16:11.567" v="656" actId="20577"/>
          <ac:graphicFrameMkLst>
            <pc:docMk/>
            <pc:sldMk cId="3581068426" sldId="351"/>
            <ac:graphicFrameMk id="27" creationId="{25BAAA61-97B5-4276-B1A0-476FA4403A72}"/>
          </ac:graphicFrameMkLst>
        </pc:graphicFrameChg>
      </pc:sldChg>
      <pc:sldChg chg="addSp modSp add mod">
        <pc:chgData name="William Grey" userId="37b73424-c081-4fc2-b1af-363f4f3fd4f3" providerId="ADAL" clId="{00F1EC23-352C-4BAB-B7A7-047026680D2F}" dt="2022-12-16T16:53:41.839" v="1148" actId="207"/>
        <pc:sldMkLst>
          <pc:docMk/>
          <pc:sldMk cId="1189952441" sldId="352"/>
        </pc:sldMkLst>
        <pc:spChg chg="mod">
          <ac:chgData name="William Grey" userId="37b73424-c081-4fc2-b1af-363f4f3fd4f3" providerId="ADAL" clId="{00F1EC23-352C-4BAB-B7A7-047026680D2F}" dt="2022-12-16T16:53:41.839" v="1148" actId="207"/>
          <ac:spMkLst>
            <pc:docMk/>
            <pc:sldMk cId="1189952441" sldId="352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16:26.928" v="659" actId="20577"/>
          <ac:spMkLst>
            <pc:docMk/>
            <pc:sldMk cId="1189952441" sldId="352"/>
            <ac:spMk id="31" creationId="{5E1E16B8-869D-4D01-AECB-F76B04023F3D}"/>
          </ac:spMkLst>
        </pc:spChg>
        <pc:spChg chg="add mod">
          <ac:chgData name="William Grey" userId="37b73424-c081-4fc2-b1af-363f4f3fd4f3" providerId="ADAL" clId="{00F1EC23-352C-4BAB-B7A7-047026680D2F}" dt="2022-12-16T16:34:24.316" v="954" actId="1076"/>
          <ac:spMkLst>
            <pc:docMk/>
            <pc:sldMk cId="1189952441" sldId="352"/>
            <ac:spMk id="32" creationId="{FB6C6AA7-8463-4F90-B6F6-0D534F14FDF8}"/>
          </ac:spMkLst>
        </pc:spChg>
        <pc:spChg chg="add mod">
          <ac:chgData name="William Grey" userId="37b73424-c081-4fc2-b1af-363f4f3fd4f3" providerId="ADAL" clId="{00F1EC23-352C-4BAB-B7A7-047026680D2F}" dt="2022-12-16T16:34:24.316" v="954" actId="1076"/>
          <ac:spMkLst>
            <pc:docMk/>
            <pc:sldMk cId="1189952441" sldId="352"/>
            <ac:spMk id="34" creationId="{FA9FB2A6-835D-44CA-B8A1-F11C9C127069}"/>
          </ac:spMkLst>
        </pc:spChg>
        <pc:spChg chg="add mod">
          <ac:chgData name="William Grey" userId="37b73424-c081-4fc2-b1af-363f4f3fd4f3" providerId="ADAL" clId="{00F1EC23-352C-4BAB-B7A7-047026680D2F}" dt="2022-12-16T16:34:24.316" v="954" actId="1076"/>
          <ac:spMkLst>
            <pc:docMk/>
            <pc:sldMk cId="1189952441" sldId="352"/>
            <ac:spMk id="36" creationId="{20CD6EE9-6FC7-40E4-A06B-7EB48ADC74F0}"/>
          </ac:spMkLst>
        </pc:spChg>
        <pc:spChg chg="add mod">
          <ac:chgData name="William Grey" userId="37b73424-c081-4fc2-b1af-363f4f3fd4f3" providerId="ADAL" clId="{00F1EC23-352C-4BAB-B7A7-047026680D2F}" dt="2022-12-16T16:34:24.316" v="954" actId="1076"/>
          <ac:spMkLst>
            <pc:docMk/>
            <pc:sldMk cId="1189952441" sldId="352"/>
            <ac:spMk id="37" creationId="{75803D0E-5E4A-4068-A5A9-459ACE952A75}"/>
          </ac:spMkLst>
        </pc:spChg>
        <pc:spChg chg="add mod">
          <ac:chgData name="William Grey" userId="37b73424-c081-4fc2-b1af-363f4f3fd4f3" providerId="ADAL" clId="{00F1EC23-352C-4BAB-B7A7-047026680D2F}" dt="2022-12-16T16:34:47.988" v="967" actId="1038"/>
          <ac:spMkLst>
            <pc:docMk/>
            <pc:sldMk cId="1189952441" sldId="352"/>
            <ac:spMk id="47" creationId="{E80AE854-2E84-48A1-BF14-7E3A56439A5D}"/>
          </ac:spMkLst>
        </pc:spChg>
        <pc:graphicFrameChg chg="mod modGraphic">
          <ac:chgData name="William Grey" userId="37b73424-c081-4fc2-b1af-363f4f3fd4f3" providerId="ADAL" clId="{00F1EC23-352C-4BAB-B7A7-047026680D2F}" dt="2022-12-16T16:16:34.891" v="660" actId="207"/>
          <ac:graphicFrameMkLst>
            <pc:docMk/>
            <pc:sldMk cId="1189952441" sldId="352"/>
            <ac:graphicFrameMk id="27" creationId="{25BAAA61-97B5-4276-B1A0-476FA4403A72}"/>
          </ac:graphicFrameMkLst>
        </pc:graphicFrameChg>
      </pc:sldChg>
      <pc:sldChg chg="addSp modSp add mod">
        <pc:chgData name="William Grey" userId="37b73424-c081-4fc2-b1af-363f4f3fd4f3" providerId="ADAL" clId="{00F1EC23-352C-4BAB-B7A7-047026680D2F}" dt="2022-12-16T16:53:51.459" v="1149" actId="207"/>
        <pc:sldMkLst>
          <pc:docMk/>
          <pc:sldMk cId="452513581" sldId="353"/>
        </pc:sldMkLst>
        <pc:spChg chg="mod">
          <ac:chgData name="William Grey" userId="37b73424-c081-4fc2-b1af-363f4f3fd4f3" providerId="ADAL" clId="{00F1EC23-352C-4BAB-B7A7-047026680D2F}" dt="2022-12-16T16:53:51.459" v="1149" actId="207"/>
          <ac:spMkLst>
            <pc:docMk/>
            <pc:sldMk cId="452513581" sldId="353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25:45.260" v="713" actId="20577"/>
          <ac:spMkLst>
            <pc:docMk/>
            <pc:sldMk cId="452513581" sldId="353"/>
            <ac:spMk id="31" creationId="{5E1E16B8-869D-4D01-AECB-F76B04023F3D}"/>
          </ac:spMkLst>
        </pc:spChg>
        <pc:spChg chg="add mod">
          <ac:chgData name="William Grey" userId="37b73424-c081-4fc2-b1af-363f4f3fd4f3" providerId="ADAL" clId="{00F1EC23-352C-4BAB-B7A7-047026680D2F}" dt="2022-12-16T16:34:59.961" v="968"/>
          <ac:spMkLst>
            <pc:docMk/>
            <pc:sldMk cId="452513581" sldId="353"/>
            <ac:spMk id="32" creationId="{6316FDBC-B30B-4516-86AA-0E2D8136981B}"/>
          </ac:spMkLst>
        </pc:spChg>
        <pc:spChg chg="add mod">
          <ac:chgData name="William Grey" userId="37b73424-c081-4fc2-b1af-363f4f3fd4f3" providerId="ADAL" clId="{00F1EC23-352C-4BAB-B7A7-047026680D2F}" dt="2022-12-16T16:34:59.961" v="968"/>
          <ac:spMkLst>
            <pc:docMk/>
            <pc:sldMk cId="452513581" sldId="353"/>
            <ac:spMk id="34" creationId="{7D81A063-C9C5-431C-B7F5-A39ACDE6CF5D}"/>
          </ac:spMkLst>
        </pc:spChg>
        <pc:spChg chg="add mod">
          <ac:chgData name="William Grey" userId="37b73424-c081-4fc2-b1af-363f4f3fd4f3" providerId="ADAL" clId="{00F1EC23-352C-4BAB-B7A7-047026680D2F}" dt="2022-12-16T16:34:59.961" v="968"/>
          <ac:spMkLst>
            <pc:docMk/>
            <pc:sldMk cId="452513581" sldId="353"/>
            <ac:spMk id="36" creationId="{ECA1908D-C05F-4C94-BE3E-267D13DF9838}"/>
          </ac:spMkLst>
        </pc:spChg>
        <pc:spChg chg="add mod">
          <ac:chgData name="William Grey" userId="37b73424-c081-4fc2-b1af-363f4f3fd4f3" providerId="ADAL" clId="{00F1EC23-352C-4BAB-B7A7-047026680D2F}" dt="2022-12-16T16:34:59.961" v="968"/>
          <ac:spMkLst>
            <pc:docMk/>
            <pc:sldMk cId="452513581" sldId="353"/>
            <ac:spMk id="37" creationId="{58551235-6D43-438E-84DC-6DD98E977434}"/>
          </ac:spMkLst>
        </pc:spChg>
        <pc:spChg chg="add mod">
          <ac:chgData name="William Grey" userId="37b73424-c081-4fc2-b1af-363f4f3fd4f3" providerId="ADAL" clId="{00F1EC23-352C-4BAB-B7A7-047026680D2F}" dt="2022-12-16T16:34:59.961" v="968"/>
          <ac:spMkLst>
            <pc:docMk/>
            <pc:sldMk cId="452513581" sldId="353"/>
            <ac:spMk id="47" creationId="{AF76843F-F397-450E-B7A0-A44A28460572}"/>
          </ac:spMkLst>
        </pc:spChg>
        <pc:graphicFrameChg chg="mod modGraphic">
          <ac:chgData name="William Grey" userId="37b73424-c081-4fc2-b1af-363f4f3fd4f3" providerId="ADAL" clId="{00F1EC23-352C-4BAB-B7A7-047026680D2F}" dt="2022-12-16T16:25:48.913" v="714" actId="20577"/>
          <ac:graphicFrameMkLst>
            <pc:docMk/>
            <pc:sldMk cId="452513581" sldId="353"/>
            <ac:graphicFrameMk id="27" creationId="{25BAAA61-97B5-4276-B1A0-476FA4403A72}"/>
          </ac:graphicFrameMkLst>
        </pc:graphicFrameChg>
      </pc:sldChg>
      <pc:sldChg chg="add del">
        <pc:chgData name="William Grey" userId="37b73424-c081-4fc2-b1af-363f4f3fd4f3" providerId="ADAL" clId="{00F1EC23-352C-4BAB-B7A7-047026680D2F}" dt="2022-12-16T16:24:33.453" v="673" actId="47"/>
        <pc:sldMkLst>
          <pc:docMk/>
          <pc:sldMk cId="2548350239" sldId="353"/>
        </pc:sldMkLst>
      </pc:sldChg>
      <pc:sldChg chg="addSp modSp add mod">
        <pc:chgData name="William Grey" userId="37b73424-c081-4fc2-b1af-363f4f3fd4f3" providerId="ADAL" clId="{00F1EC23-352C-4BAB-B7A7-047026680D2F}" dt="2022-12-16T16:54:10.445" v="1150" actId="207"/>
        <pc:sldMkLst>
          <pc:docMk/>
          <pc:sldMk cId="824122520" sldId="354"/>
        </pc:sldMkLst>
        <pc:spChg chg="mod">
          <ac:chgData name="William Grey" userId="37b73424-c081-4fc2-b1af-363f4f3fd4f3" providerId="ADAL" clId="{00F1EC23-352C-4BAB-B7A7-047026680D2F}" dt="2022-12-16T16:54:10.445" v="1150" actId="207"/>
          <ac:spMkLst>
            <pc:docMk/>
            <pc:sldMk cId="824122520" sldId="354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26:29.066" v="770" actId="20577"/>
          <ac:spMkLst>
            <pc:docMk/>
            <pc:sldMk cId="824122520" sldId="354"/>
            <ac:spMk id="31" creationId="{5E1E16B8-869D-4D01-AECB-F76B04023F3D}"/>
          </ac:spMkLst>
        </pc:spChg>
        <pc:spChg chg="add mod">
          <ac:chgData name="William Grey" userId="37b73424-c081-4fc2-b1af-363f4f3fd4f3" providerId="ADAL" clId="{00F1EC23-352C-4BAB-B7A7-047026680D2F}" dt="2022-12-16T16:35:08.943" v="969"/>
          <ac:spMkLst>
            <pc:docMk/>
            <pc:sldMk cId="824122520" sldId="354"/>
            <ac:spMk id="32" creationId="{0E9D02F1-75F9-4C1D-928C-C5FDD7D0BA34}"/>
          </ac:spMkLst>
        </pc:spChg>
        <pc:spChg chg="add mod">
          <ac:chgData name="William Grey" userId="37b73424-c081-4fc2-b1af-363f4f3fd4f3" providerId="ADAL" clId="{00F1EC23-352C-4BAB-B7A7-047026680D2F}" dt="2022-12-16T16:35:08.943" v="969"/>
          <ac:spMkLst>
            <pc:docMk/>
            <pc:sldMk cId="824122520" sldId="354"/>
            <ac:spMk id="34" creationId="{33B57381-F5B9-4FA6-ACDE-CBCA2D1C0D86}"/>
          </ac:spMkLst>
        </pc:spChg>
        <pc:spChg chg="add mod">
          <ac:chgData name="William Grey" userId="37b73424-c081-4fc2-b1af-363f4f3fd4f3" providerId="ADAL" clId="{00F1EC23-352C-4BAB-B7A7-047026680D2F}" dt="2022-12-16T16:35:08.943" v="969"/>
          <ac:spMkLst>
            <pc:docMk/>
            <pc:sldMk cId="824122520" sldId="354"/>
            <ac:spMk id="36" creationId="{83255163-E05F-42DA-B9B9-7E8564D0B113}"/>
          </ac:spMkLst>
        </pc:spChg>
        <pc:spChg chg="add mod">
          <ac:chgData name="William Grey" userId="37b73424-c081-4fc2-b1af-363f4f3fd4f3" providerId="ADAL" clId="{00F1EC23-352C-4BAB-B7A7-047026680D2F}" dt="2022-12-16T16:35:08.943" v="969"/>
          <ac:spMkLst>
            <pc:docMk/>
            <pc:sldMk cId="824122520" sldId="354"/>
            <ac:spMk id="37" creationId="{941E4807-A240-446F-8B48-9856994DF87F}"/>
          </ac:spMkLst>
        </pc:spChg>
        <pc:spChg chg="add mod">
          <ac:chgData name="William Grey" userId="37b73424-c081-4fc2-b1af-363f4f3fd4f3" providerId="ADAL" clId="{00F1EC23-352C-4BAB-B7A7-047026680D2F}" dt="2022-12-16T16:35:08.943" v="969"/>
          <ac:spMkLst>
            <pc:docMk/>
            <pc:sldMk cId="824122520" sldId="354"/>
            <ac:spMk id="47" creationId="{41A52B6F-9568-4C33-8B23-9AEB5504D0FA}"/>
          </ac:spMkLst>
        </pc:spChg>
        <pc:graphicFrameChg chg="mod modGraphic">
          <ac:chgData name="William Grey" userId="37b73424-c081-4fc2-b1af-363f4f3fd4f3" providerId="ADAL" clId="{00F1EC23-352C-4BAB-B7A7-047026680D2F}" dt="2022-12-16T16:26:00.012" v="717" actId="20577"/>
          <ac:graphicFrameMkLst>
            <pc:docMk/>
            <pc:sldMk cId="824122520" sldId="354"/>
            <ac:graphicFrameMk id="27" creationId="{25BAAA61-97B5-4276-B1A0-476FA4403A72}"/>
          </ac:graphicFrameMkLst>
        </pc:graphicFrameChg>
      </pc:sldChg>
      <pc:sldChg chg="add del">
        <pc:chgData name="William Grey" userId="37b73424-c081-4fc2-b1af-363f4f3fd4f3" providerId="ADAL" clId="{00F1EC23-352C-4BAB-B7A7-047026680D2F}" dt="2022-12-16T16:24:39.745" v="679" actId="47"/>
        <pc:sldMkLst>
          <pc:docMk/>
          <pc:sldMk cId="2636774630" sldId="354"/>
        </pc:sldMkLst>
      </pc:sldChg>
      <pc:sldChg chg="addSp modSp add mod">
        <pc:chgData name="William Grey" userId="37b73424-c081-4fc2-b1af-363f4f3fd4f3" providerId="ADAL" clId="{00F1EC23-352C-4BAB-B7A7-047026680D2F}" dt="2022-12-16T16:54:17.999" v="1151" actId="207"/>
        <pc:sldMkLst>
          <pc:docMk/>
          <pc:sldMk cId="32437505" sldId="355"/>
        </pc:sldMkLst>
        <pc:spChg chg="mod">
          <ac:chgData name="William Grey" userId="37b73424-c081-4fc2-b1af-363f4f3fd4f3" providerId="ADAL" clId="{00F1EC23-352C-4BAB-B7A7-047026680D2F}" dt="2022-12-16T16:54:17.999" v="1151" actId="207"/>
          <ac:spMkLst>
            <pc:docMk/>
            <pc:sldMk cId="32437505" sldId="355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35:16.964" v="971" actId="20577"/>
          <ac:spMkLst>
            <pc:docMk/>
            <pc:sldMk cId="32437505" sldId="355"/>
            <ac:spMk id="31" creationId="{5E1E16B8-869D-4D01-AECB-F76B04023F3D}"/>
          </ac:spMkLst>
        </pc:spChg>
        <pc:spChg chg="add mod">
          <ac:chgData name="William Grey" userId="37b73424-c081-4fc2-b1af-363f4f3fd4f3" providerId="ADAL" clId="{00F1EC23-352C-4BAB-B7A7-047026680D2F}" dt="2022-12-16T16:35:19.464" v="972"/>
          <ac:spMkLst>
            <pc:docMk/>
            <pc:sldMk cId="32437505" sldId="355"/>
            <ac:spMk id="32" creationId="{3A03A49D-0AE5-479E-BA45-4CB2FD8B03EF}"/>
          </ac:spMkLst>
        </pc:spChg>
        <pc:spChg chg="add mod">
          <ac:chgData name="William Grey" userId="37b73424-c081-4fc2-b1af-363f4f3fd4f3" providerId="ADAL" clId="{00F1EC23-352C-4BAB-B7A7-047026680D2F}" dt="2022-12-16T16:35:19.464" v="972"/>
          <ac:spMkLst>
            <pc:docMk/>
            <pc:sldMk cId="32437505" sldId="355"/>
            <ac:spMk id="34" creationId="{EC88B594-EBE5-4877-8603-72ABA3FC6A77}"/>
          </ac:spMkLst>
        </pc:spChg>
        <pc:spChg chg="add mod">
          <ac:chgData name="William Grey" userId="37b73424-c081-4fc2-b1af-363f4f3fd4f3" providerId="ADAL" clId="{00F1EC23-352C-4BAB-B7A7-047026680D2F}" dt="2022-12-16T16:35:19.464" v="972"/>
          <ac:spMkLst>
            <pc:docMk/>
            <pc:sldMk cId="32437505" sldId="355"/>
            <ac:spMk id="36" creationId="{36C7DE46-05E7-4742-9D50-6B38EE9E500A}"/>
          </ac:spMkLst>
        </pc:spChg>
        <pc:spChg chg="add mod">
          <ac:chgData name="William Grey" userId="37b73424-c081-4fc2-b1af-363f4f3fd4f3" providerId="ADAL" clId="{00F1EC23-352C-4BAB-B7A7-047026680D2F}" dt="2022-12-16T16:35:19.464" v="972"/>
          <ac:spMkLst>
            <pc:docMk/>
            <pc:sldMk cId="32437505" sldId="355"/>
            <ac:spMk id="37" creationId="{5ADAAA5A-BA45-4F76-8071-C818408041B9}"/>
          </ac:spMkLst>
        </pc:spChg>
        <pc:spChg chg="add mod">
          <ac:chgData name="William Grey" userId="37b73424-c081-4fc2-b1af-363f4f3fd4f3" providerId="ADAL" clId="{00F1EC23-352C-4BAB-B7A7-047026680D2F}" dt="2022-12-16T16:35:19.464" v="972"/>
          <ac:spMkLst>
            <pc:docMk/>
            <pc:sldMk cId="32437505" sldId="355"/>
            <ac:spMk id="47" creationId="{F0A26E1E-8CF3-4D27-9497-B5B538D6D1A7}"/>
          </ac:spMkLst>
        </pc:spChg>
        <pc:spChg chg="add mod">
          <ac:chgData name="William Grey" userId="37b73424-c081-4fc2-b1af-363f4f3fd4f3" providerId="ADAL" clId="{00F1EC23-352C-4BAB-B7A7-047026680D2F}" dt="2022-12-16T16:35:35.952" v="976" actId="20577"/>
          <ac:spMkLst>
            <pc:docMk/>
            <pc:sldMk cId="32437505" sldId="355"/>
            <ac:spMk id="48" creationId="{C40218F6-9259-4658-ABA0-191985412331}"/>
          </ac:spMkLst>
        </pc:spChg>
        <pc:graphicFrameChg chg="mod modGraphic">
          <ac:chgData name="William Grey" userId="37b73424-c081-4fc2-b1af-363f4f3fd4f3" providerId="ADAL" clId="{00F1EC23-352C-4BAB-B7A7-047026680D2F}" dt="2022-12-16T16:26:51.249" v="774" actId="207"/>
          <ac:graphicFrameMkLst>
            <pc:docMk/>
            <pc:sldMk cId="32437505" sldId="355"/>
            <ac:graphicFrameMk id="27" creationId="{25BAAA61-97B5-4276-B1A0-476FA4403A72}"/>
          </ac:graphicFrameMkLst>
        </pc:graphicFrameChg>
      </pc:sldChg>
      <pc:sldChg chg="add del">
        <pc:chgData name="William Grey" userId="37b73424-c081-4fc2-b1af-363f4f3fd4f3" providerId="ADAL" clId="{00F1EC23-352C-4BAB-B7A7-047026680D2F}" dt="2022-12-16T16:24:40.389" v="680" actId="47"/>
        <pc:sldMkLst>
          <pc:docMk/>
          <pc:sldMk cId="1856067481" sldId="355"/>
        </pc:sldMkLst>
      </pc:sldChg>
      <pc:sldChg chg="add del">
        <pc:chgData name="William Grey" userId="37b73424-c081-4fc2-b1af-363f4f3fd4f3" providerId="ADAL" clId="{00F1EC23-352C-4BAB-B7A7-047026680D2F}" dt="2022-12-16T16:18:28.297" v="664" actId="47"/>
        <pc:sldMkLst>
          <pc:docMk/>
          <pc:sldMk cId="55551770" sldId="356"/>
        </pc:sldMkLst>
      </pc:sldChg>
      <pc:sldChg chg="addSp modSp add mod">
        <pc:chgData name="William Grey" userId="37b73424-c081-4fc2-b1af-363f4f3fd4f3" providerId="ADAL" clId="{00F1EC23-352C-4BAB-B7A7-047026680D2F}" dt="2022-12-16T16:35:49.074" v="977"/>
        <pc:sldMkLst>
          <pc:docMk/>
          <pc:sldMk cId="3793906160" sldId="356"/>
        </pc:sldMkLst>
        <pc:spChg chg="mod">
          <ac:chgData name="William Grey" userId="37b73424-c081-4fc2-b1af-363f4f3fd4f3" providerId="ADAL" clId="{00F1EC23-352C-4BAB-B7A7-047026680D2F}" dt="2022-12-16T16:27:59.633" v="870" actId="20577"/>
          <ac:spMkLst>
            <pc:docMk/>
            <pc:sldMk cId="3793906160" sldId="356"/>
            <ac:spMk id="31" creationId="{5E1E16B8-869D-4D01-AECB-F76B04023F3D}"/>
          </ac:spMkLst>
        </pc:spChg>
        <pc:spChg chg="add mod">
          <ac:chgData name="William Grey" userId="37b73424-c081-4fc2-b1af-363f4f3fd4f3" providerId="ADAL" clId="{00F1EC23-352C-4BAB-B7A7-047026680D2F}" dt="2022-12-16T16:35:49.074" v="977"/>
          <ac:spMkLst>
            <pc:docMk/>
            <pc:sldMk cId="3793906160" sldId="356"/>
            <ac:spMk id="32" creationId="{ACE8E881-7161-4A6B-A6D9-9D2F66B54BB8}"/>
          </ac:spMkLst>
        </pc:spChg>
        <pc:spChg chg="add mod">
          <ac:chgData name="William Grey" userId="37b73424-c081-4fc2-b1af-363f4f3fd4f3" providerId="ADAL" clId="{00F1EC23-352C-4BAB-B7A7-047026680D2F}" dt="2022-12-16T16:35:49.074" v="977"/>
          <ac:spMkLst>
            <pc:docMk/>
            <pc:sldMk cId="3793906160" sldId="356"/>
            <ac:spMk id="34" creationId="{87B13655-C2DB-4F99-B052-40B43DB49275}"/>
          </ac:spMkLst>
        </pc:spChg>
        <pc:spChg chg="add mod">
          <ac:chgData name="William Grey" userId="37b73424-c081-4fc2-b1af-363f4f3fd4f3" providerId="ADAL" clId="{00F1EC23-352C-4BAB-B7A7-047026680D2F}" dt="2022-12-16T16:35:49.074" v="977"/>
          <ac:spMkLst>
            <pc:docMk/>
            <pc:sldMk cId="3793906160" sldId="356"/>
            <ac:spMk id="36" creationId="{6683C654-4B31-4952-8E10-ADDE67114DCB}"/>
          </ac:spMkLst>
        </pc:spChg>
        <pc:spChg chg="add mod">
          <ac:chgData name="William Grey" userId="37b73424-c081-4fc2-b1af-363f4f3fd4f3" providerId="ADAL" clId="{00F1EC23-352C-4BAB-B7A7-047026680D2F}" dt="2022-12-16T16:35:49.074" v="977"/>
          <ac:spMkLst>
            <pc:docMk/>
            <pc:sldMk cId="3793906160" sldId="356"/>
            <ac:spMk id="37" creationId="{BD79580C-BF36-4368-B7D7-9750F93E2716}"/>
          </ac:spMkLst>
        </pc:spChg>
        <pc:spChg chg="add mod">
          <ac:chgData name="William Grey" userId="37b73424-c081-4fc2-b1af-363f4f3fd4f3" providerId="ADAL" clId="{00F1EC23-352C-4BAB-B7A7-047026680D2F}" dt="2022-12-16T16:35:49.074" v="977"/>
          <ac:spMkLst>
            <pc:docMk/>
            <pc:sldMk cId="3793906160" sldId="356"/>
            <ac:spMk id="47" creationId="{9EB643B0-ABFB-49AD-B473-5E4706891741}"/>
          </ac:spMkLst>
        </pc:spChg>
        <pc:spChg chg="add mod">
          <ac:chgData name="William Grey" userId="37b73424-c081-4fc2-b1af-363f4f3fd4f3" providerId="ADAL" clId="{00F1EC23-352C-4BAB-B7A7-047026680D2F}" dt="2022-12-16T16:35:49.074" v="977"/>
          <ac:spMkLst>
            <pc:docMk/>
            <pc:sldMk cId="3793906160" sldId="356"/>
            <ac:spMk id="48" creationId="{522868EB-547B-4986-AFA7-5D0FC1C92EC1}"/>
          </ac:spMkLst>
        </pc:spChg>
        <pc:graphicFrameChg chg="modGraphic">
          <ac:chgData name="William Grey" userId="37b73424-c081-4fc2-b1af-363f4f3fd4f3" providerId="ADAL" clId="{00F1EC23-352C-4BAB-B7A7-047026680D2F}" dt="2022-12-16T16:28:14.390" v="871" actId="207"/>
          <ac:graphicFrameMkLst>
            <pc:docMk/>
            <pc:sldMk cId="3793906160" sldId="356"/>
            <ac:graphicFrameMk id="27" creationId="{25BAAA61-97B5-4276-B1A0-476FA4403A72}"/>
          </ac:graphicFrameMkLst>
        </pc:graphicFrameChg>
      </pc:sldChg>
      <pc:sldChg chg="add del">
        <pc:chgData name="William Grey" userId="37b73424-c081-4fc2-b1af-363f4f3fd4f3" providerId="ADAL" clId="{00F1EC23-352C-4BAB-B7A7-047026680D2F}" dt="2022-12-16T16:24:34.493" v="674" actId="47"/>
        <pc:sldMkLst>
          <pc:docMk/>
          <pc:sldMk cId="845432627" sldId="357"/>
        </pc:sldMkLst>
      </pc:sldChg>
      <pc:sldChg chg="addSp modSp add mod">
        <pc:chgData name="William Grey" userId="37b73424-c081-4fc2-b1af-363f4f3fd4f3" providerId="ADAL" clId="{00F1EC23-352C-4BAB-B7A7-047026680D2F}" dt="2022-12-16T16:35:51.644" v="978"/>
        <pc:sldMkLst>
          <pc:docMk/>
          <pc:sldMk cId="3974732698" sldId="357"/>
        </pc:sldMkLst>
        <pc:spChg chg="add mod">
          <ac:chgData name="William Grey" userId="37b73424-c081-4fc2-b1af-363f4f3fd4f3" providerId="ADAL" clId="{00F1EC23-352C-4BAB-B7A7-047026680D2F}" dt="2022-12-16T16:35:51.644" v="978"/>
          <ac:spMkLst>
            <pc:docMk/>
            <pc:sldMk cId="3974732698" sldId="357"/>
            <ac:spMk id="32" creationId="{156A22E7-6583-41A4-AD64-9F62E596BFC5}"/>
          </ac:spMkLst>
        </pc:spChg>
        <pc:spChg chg="add mod">
          <ac:chgData name="William Grey" userId="37b73424-c081-4fc2-b1af-363f4f3fd4f3" providerId="ADAL" clId="{00F1EC23-352C-4BAB-B7A7-047026680D2F}" dt="2022-12-16T16:35:51.644" v="978"/>
          <ac:spMkLst>
            <pc:docMk/>
            <pc:sldMk cId="3974732698" sldId="357"/>
            <ac:spMk id="34" creationId="{47D15EF2-C3FA-4589-A7A9-53B2EB2DA724}"/>
          </ac:spMkLst>
        </pc:spChg>
        <pc:spChg chg="add mod">
          <ac:chgData name="William Grey" userId="37b73424-c081-4fc2-b1af-363f4f3fd4f3" providerId="ADAL" clId="{00F1EC23-352C-4BAB-B7A7-047026680D2F}" dt="2022-12-16T16:35:51.644" v="978"/>
          <ac:spMkLst>
            <pc:docMk/>
            <pc:sldMk cId="3974732698" sldId="357"/>
            <ac:spMk id="36" creationId="{C4E6B282-9EF6-42BF-AF14-D9DAAFF63975}"/>
          </ac:spMkLst>
        </pc:spChg>
        <pc:spChg chg="add mod">
          <ac:chgData name="William Grey" userId="37b73424-c081-4fc2-b1af-363f4f3fd4f3" providerId="ADAL" clId="{00F1EC23-352C-4BAB-B7A7-047026680D2F}" dt="2022-12-16T16:35:51.644" v="978"/>
          <ac:spMkLst>
            <pc:docMk/>
            <pc:sldMk cId="3974732698" sldId="357"/>
            <ac:spMk id="37" creationId="{C54466DC-12F3-48DB-A28E-547B603B96E0}"/>
          </ac:spMkLst>
        </pc:spChg>
        <pc:spChg chg="add mod">
          <ac:chgData name="William Grey" userId="37b73424-c081-4fc2-b1af-363f4f3fd4f3" providerId="ADAL" clId="{00F1EC23-352C-4BAB-B7A7-047026680D2F}" dt="2022-12-16T16:35:51.644" v="978"/>
          <ac:spMkLst>
            <pc:docMk/>
            <pc:sldMk cId="3974732698" sldId="357"/>
            <ac:spMk id="47" creationId="{C26559F6-5AF0-4B2F-8B2A-8333F54B4170}"/>
          </ac:spMkLst>
        </pc:spChg>
        <pc:spChg chg="add mod">
          <ac:chgData name="William Grey" userId="37b73424-c081-4fc2-b1af-363f4f3fd4f3" providerId="ADAL" clId="{00F1EC23-352C-4BAB-B7A7-047026680D2F}" dt="2022-12-16T16:35:51.644" v="978"/>
          <ac:spMkLst>
            <pc:docMk/>
            <pc:sldMk cId="3974732698" sldId="357"/>
            <ac:spMk id="48" creationId="{4D98013F-6432-4841-810D-978BA5F62717}"/>
          </ac:spMkLst>
        </pc:spChg>
        <pc:graphicFrameChg chg="modGraphic">
          <ac:chgData name="William Grey" userId="37b73424-c081-4fc2-b1af-363f4f3fd4f3" providerId="ADAL" clId="{00F1EC23-352C-4BAB-B7A7-047026680D2F}" dt="2022-12-16T16:28:30.512" v="873" actId="207"/>
          <ac:graphicFrameMkLst>
            <pc:docMk/>
            <pc:sldMk cId="3974732698" sldId="357"/>
            <ac:graphicFrameMk id="27" creationId="{25BAAA61-97B5-4276-B1A0-476FA4403A72}"/>
          </ac:graphicFrameMkLst>
        </pc:graphicFrameChg>
      </pc:sldChg>
      <pc:sldChg chg="add del">
        <pc:chgData name="William Grey" userId="37b73424-c081-4fc2-b1af-363f4f3fd4f3" providerId="ADAL" clId="{00F1EC23-352C-4BAB-B7A7-047026680D2F}" dt="2022-12-16T16:24:38.753" v="678" actId="47"/>
        <pc:sldMkLst>
          <pc:docMk/>
          <pc:sldMk cId="258294163" sldId="358"/>
        </pc:sldMkLst>
      </pc:sldChg>
      <pc:sldChg chg="addSp modSp add mod">
        <pc:chgData name="William Grey" userId="37b73424-c081-4fc2-b1af-363f4f3fd4f3" providerId="ADAL" clId="{00F1EC23-352C-4BAB-B7A7-047026680D2F}" dt="2022-12-16T16:35:54.473" v="979"/>
        <pc:sldMkLst>
          <pc:docMk/>
          <pc:sldMk cId="464561882" sldId="358"/>
        </pc:sldMkLst>
        <pc:spChg chg="add mod">
          <ac:chgData name="William Grey" userId="37b73424-c081-4fc2-b1af-363f4f3fd4f3" providerId="ADAL" clId="{00F1EC23-352C-4BAB-B7A7-047026680D2F}" dt="2022-12-16T16:35:54.473" v="979"/>
          <ac:spMkLst>
            <pc:docMk/>
            <pc:sldMk cId="464561882" sldId="358"/>
            <ac:spMk id="32" creationId="{C64B794E-0EAA-40D2-B4E9-53B3A7B762DF}"/>
          </ac:spMkLst>
        </pc:spChg>
        <pc:spChg chg="add mod">
          <ac:chgData name="William Grey" userId="37b73424-c081-4fc2-b1af-363f4f3fd4f3" providerId="ADAL" clId="{00F1EC23-352C-4BAB-B7A7-047026680D2F}" dt="2022-12-16T16:35:54.473" v="979"/>
          <ac:spMkLst>
            <pc:docMk/>
            <pc:sldMk cId="464561882" sldId="358"/>
            <ac:spMk id="34" creationId="{5A4566C3-EBE8-49E6-8CB1-7A7CE4C3448E}"/>
          </ac:spMkLst>
        </pc:spChg>
        <pc:spChg chg="add mod">
          <ac:chgData name="William Grey" userId="37b73424-c081-4fc2-b1af-363f4f3fd4f3" providerId="ADAL" clId="{00F1EC23-352C-4BAB-B7A7-047026680D2F}" dt="2022-12-16T16:35:54.473" v="979"/>
          <ac:spMkLst>
            <pc:docMk/>
            <pc:sldMk cId="464561882" sldId="358"/>
            <ac:spMk id="36" creationId="{EBC37889-3DDF-4622-8B87-03559928C9D3}"/>
          </ac:spMkLst>
        </pc:spChg>
        <pc:spChg chg="add mod">
          <ac:chgData name="William Grey" userId="37b73424-c081-4fc2-b1af-363f4f3fd4f3" providerId="ADAL" clId="{00F1EC23-352C-4BAB-B7A7-047026680D2F}" dt="2022-12-16T16:35:54.473" v="979"/>
          <ac:spMkLst>
            <pc:docMk/>
            <pc:sldMk cId="464561882" sldId="358"/>
            <ac:spMk id="37" creationId="{F5B2E675-1AF9-4D23-8660-60E74E5F6720}"/>
          </ac:spMkLst>
        </pc:spChg>
        <pc:spChg chg="add mod">
          <ac:chgData name="William Grey" userId="37b73424-c081-4fc2-b1af-363f4f3fd4f3" providerId="ADAL" clId="{00F1EC23-352C-4BAB-B7A7-047026680D2F}" dt="2022-12-16T16:35:54.473" v="979"/>
          <ac:spMkLst>
            <pc:docMk/>
            <pc:sldMk cId="464561882" sldId="358"/>
            <ac:spMk id="47" creationId="{A8D936F3-6C72-422E-A796-95DFEC6A4A41}"/>
          </ac:spMkLst>
        </pc:spChg>
        <pc:spChg chg="add mod">
          <ac:chgData name="William Grey" userId="37b73424-c081-4fc2-b1af-363f4f3fd4f3" providerId="ADAL" clId="{00F1EC23-352C-4BAB-B7A7-047026680D2F}" dt="2022-12-16T16:35:54.473" v="979"/>
          <ac:spMkLst>
            <pc:docMk/>
            <pc:sldMk cId="464561882" sldId="358"/>
            <ac:spMk id="48" creationId="{DDC4FA0E-5745-4082-A1C5-2195596537B8}"/>
          </ac:spMkLst>
        </pc:spChg>
        <pc:graphicFrameChg chg="modGraphic">
          <ac:chgData name="William Grey" userId="37b73424-c081-4fc2-b1af-363f4f3fd4f3" providerId="ADAL" clId="{00F1EC23-352C-4BAB-B7A7-047026680D2F}" dt="2022-12-16T16:28:47.467" v="875" actId="207"/>
          <ac:graphicFrameMkLst>
            <pc:docMk/>
            <pc:sldMk cId="464561882" sldId="358"/>
            <ac:graphicFrameMk id="27" creationId="{25BAAA61-97B5-4276-B1A0-476FA4403A72}"/>
          </ac:graphicFrameMkLst>
        </pc:graphicFrameChg>
      </pc:sldChg>
      <pc:sldChg chg="addSp modSp add mod">
        <pc:chgData name="William Grey" userId="37b73424-c081-4fc2-b1af-363f4f3fd4f3" providerId="ADAL" clId="{00F1EC23-352C-4BAB-B7A7-047026680D2F}" dt="2022-12-16T16:35:59.002" v="980"/>
        <pc:sldMkLst>
          <pc:docMk/>
          <pc:sldMk cId="2478651112" sldId="359"/>
        </pc:sldMkLst>
        <pc:spChg chg="add mod">
          <ac:chgData name="William Grey" userId="37b73424-c081-4fc2-b1af-363f4f3fd4f3" providerId="ADAL" clId="{00F1EC23-352C-4BAB-B7A7-047026680D2F}" dt="2022-12-16T16:35:59.002" v="980"/>
          <ac:spMkLst>
            <pc:docMk/>
            <pc:sldMk cId="2478651112" sldId="359"/>
            <ac:spMk id="32" creationId="{A7AD66B8-9AF9-47D5-9E5E-198BC77752A7}"/>
          </ac:spMkLst>
        </pc:spChg>
        <pc:spChg chg="add mod">
          <ac:chgData name="William Grey" userId="37b73424-c081-4fc2-b1af-363f4f3fd4f3" providerId="ADAL" clId="{00F1EC23-352C-4BAB-B7A7-047026680D2F}" dt="2022-12-16T16:35:59.002" v="980"/>
          <ac:spMkLst>
            <pc:docMk/>
            <pc:sldMk cId="2478651112" sldId="359"/>
            <ac:spMk id="34" creationId="{B6BA005D-B5CC-40E6-BEE7-7C0FE2B47491}"/>
          </ac:spMkLst>
        </pc:spChg>
        <pc:spChg chg="add mod">
          <ac:chgData name="William Grey" userId="37b73424-c081-4fc2-b1af-363f4f3fd4f3" providerId="ADAL" clId="{00F1EC23-352C-4BAB-B7A7-047026680D2F}" dt="2022-12-16T16:35:59.002" v="980"/>
          <ac:spMkLst>
            <pc:docMk/>
            <pc:sldMk cId="2478651112" sldId="359"/>
            <ac:spMk id="36" creationId="{5E765349-5D6A-4DDE-AF2F-33AF6B3EE88B}"/>
          </ac:spMkLst>
        </pc:spChg>
        <pc:spChg chg="add mod">
          <ac:chgData name="William Grey" userId="37b73424-c081-4fc2-b1af-363f4f3fd4f3" providerId="ADAL" clId="{00F1EC23-352C-4BAB-B7A7-047026680D2F}" dt="2022-12-16T16:35:59.002" v="980"/>
          <ac:spMkLst>
            <pc:docMk/>
            <pc:sldMk cId="2478651112" sldId="359"/>
            <ac:spMk id="37" creationId="{B5780494-84F0-4D62-AAE0-8CAD0F235207}"/>
          </ac:spMkLst>
        </pc:spChg>
        <pc:spChg chg="add mod">
          <ac:chgData name="William Grey" userId="37b73424-c081-4fc2-b1af-363f4f3fd4f3" providerId="ADAL" clId="{00F1EC23-352C-4BAB-B7A7-047026680D2F}" dt="2022-12-16T16:35:59.002" v="980"/>
          <ac:spMkLst>
            <pc:docMk/>
            <pc:sldMk cId="2478651112" sldId="359"/>
            <ac:spMk id="47" creationId="{6FCFC2DA-EE41-4EFD-BB79-B9D653522368}"/>
          </ac:spMkLst>
        </pc:spChg>
        <pc:spChg chg="add mod">
          <ac:chgData name="William Grey" userId="37b73424-c081-4fc2-b1af-363f4f3fd4f3" providerId="ADAL" clId="{00F1EC23-352C-4BAB-B7A7-047026680D2F}" dt="2022-12-16T16:35:59.002" v="980"/>
          <ac:spMkLst>
            <pc:docMk/>
            <pc:sldMk cId="2478651112" sldId="359"/>
            <ac:spMk id="48" creationId="{F5D92B32-4D58-44C7-83E0-81833869E302}"/>
          </ac:spMkLst>
        </pc:spChg>
        <pc:graphicFrameChg chg="modGraphic">
          <ac:chgData name="William Grey" userId="37b73424-c081-4fc2-b1af-363f4f3fd4f3" providerId="ADAL" clId="{00F1EC23-352C-4BAB-B7A7-047026680D2F}" dt="2022-12-16T16:28:58.105" v="877" actId="207"/>
          <ac:graphicFrameMkLst>
            <pc:docMk/>
            <pc:sldMk cId="2478651112" sldId="359"/>
            <ac:graphicFrameMk id="27" creationId="{25BAAA61-97B5-4276-B1A0-476FA4403A72}"/>
          </ac:graphicFrameMkLst>
        </pc:graphicFrameChg>
      </pc:sldChg>
      <pc:sldChg chg="add del">
        <pc:chgData name="William Grey" userId="37b73424-c081-4fc2-b1af-363f4f3fd4f3" providerId="ADAL" clId="{00F1EC23-352C-4BAB-B7A7-047026680D2F}" dt="2022-12-16T16:24:35.024" v="675" actId="47"/>
        <pc:sldMkLst>
          <pc:docMk/>
          <pc:sldMk cId="2928010267" sldId="359"/>
        </pc:sldMkLst>
      </pc:sldChg>
      <pc:sldChg chg="add del">
        <pc:chgData name="William Grey" userId="37b73424-c081-4fc2-b1af-363f4f3fd4f3" providerId="ADAL" clId="{00F1EC23-352C-4BAB-B7A7-047026680D2F}" dt="2022-12-16T16:24:35.569" v="676" actId="47"/>
        <pc:sldMkLst>
          <pc:docMk/>
          <pc:sldMk cId="1383636002" sldId="360"/>
        </pc:sldMkLst>
      </pc:sldChg>
      <pc:sldChg chg="addSp modSp add mod">
        <pc:chgData name="William Grey" userId="37b73424-c081-4fc2-b1af-363f4f3fd4f3" providerId="ADAL" clId="{00F1EC23-352C-4BAB-B7A7-047026680D2F}" dt="2022-12-16T16:36:02.139" v="981"/>
        <pc:sldMkLst>
          <pc:docMk/>
          <pc:sldMk cId="3813530613" sldId="360"/>
        </pc:sldMkLst>
        <pc:spChg chg="mod">
          <ac:chgData name="William Grey" userId="37b73424-c081-4fc2-b1af-363f4f3fd4f3" providerId="ADAL" clId="{00F1EC23-352C-4BAB-B7A7-047026680D2F}" dt="2022-12-16T16:29:39.210" v="921" actId="20577"/>
          <ac:spMkLst>
            <pc:docMk/>
            <pc:sldMk cId="3813530613" sldId="360"/>
            <ac:spMk id="31" creationId="{5E1E16B8-869D-4D01-AECB-F76B04023F3D}"/>
          </ac:spMkLst>
        </pc:spChg>
        <pc:spChg chg="add mod">
          <ac:chgData name="William Grey" userId="37b73424-c081-4fc2-b1af-363f4f3fd4f3" providerId="ADAL" clId="{00F1EC23-352C-4BAB-B7A7-047026680D2F}" dt="2022-12-16T16:36:02.139" v="981"/>
          <ac:spMkLst>
            <pc:docMk/>
            <pc:sldMk cId="3813530613" sldId="360"/>
            <ac:spMk id="32" creationId="{B6D0DAAF-E0B5-40C7-8EB0-92D806B38D5A}"/>
          </ac:spMkLst>
        </pc:spChg>
        <pc:spChg chg="add mod">
          <ac:chgData name="William Grey" userId="37b73424-c081-4fc2-b1af-363f4f3fd4f3" providerId="ADAL" clId="{00F1EC23-352C-4BAB-B7A7-047026680D2F}" dt="2022-12-16T16:36:02.139" v="981"/>
          <ac:spMkLst>
            <pc:docMk/>
            <pc:sldMk cId="3813530613" sldId="360"/>
            <ac:spMk id="34" creationId="{8F6591F8-8741-46DB-BFE2-9A913D433F27}"/>
          </ac:spMkLst>
        </pc:spChg>
        <pc:spChg chg="add mod">
          <ac:chgData name="William Grey" userId="37b73424-c081-4fc2-b1af-363f4f3fd4f3" providerId="ADAL" clId="{00F1EC23-352C-4BAB-B7A7-047026680D2F}" dt="2022-12-16T16:36:02.139" v="981"/>
          <ac:spMkLst>
            <pc:docMk/>
            <pc:sldMk cId="3813530613" sldId="360"/>
            <ac:spMk id="36" creationId="{2C738666-D78E-4B1C-8B7E-3A06E4D78B86}"/>
          </ac:spMkLst>
        </pc:spChg>
        <pc:spChg chg="add mod">
          <ac:chgData name="William Grey" userId="37b73424-c081-4fc2-b1af-363f4f3fd4f3" providerId="ADAL" clId="{00F1EC23-352C-4BAB-B7A7-047026680D2F}" dt="2022-12-16T16:36:02.139" v="981"/>
          <ac:spMkLst>
            <pc:docMk/>
            <pc:sldMk cId="3813530613" sldId="360"/>
            <ac:spMk id="37" creationId="{3D1FD502-0596-4689-BE5A-9777EE53E5BC}"/>
          </ac:spMkLst>
        </pc:spChg>
        <pc:spChg chg="add mod">
          <ac:chgData name="William Grey" userId="37b73424-c081-4fc2-b1af-363f4f3fd4f3" providerId="ADAL" clId="{00F1EC23-352C-4BAB-B7A7-047026680D2F}" dt="2022-12-16T16:36:02.139" v="981"/>
          <ac:spMkLst>
            <pc:docMk/>
            <pc:sldMk cId="3813530613" sldId="360"/>
            <ac:spMk id="47" creationId="{98CD3AD2-FC3C-4DA5-A611-C324E8C9D039}"/>
          </ac:spMkLst>
        </pc:spChg>
        <pc:spChg chg="add mod">
          <ac:chgData name="William Grey" userId="37b73424-c081-4fc2-b1af-363f4f3fd4f3" providerId="ADAL" clId="{00F1EC23-352C-4BAB-B7A7-047026680D2F}" dt="2022-12-16T16:36:02.139" v="981"/>
          <ac:spMkLst>
            <pc:docMk/>
            <pc:sldMk cId="3813530613" sldId="360"/>
            <ac:spMk id="48" creationId="{6F0921EF-4C8F-4ACF-9C9C-770071F896B4}"/>
          </ac:spMkLst>
        </pc:spChg>
        <pc:graphicFrameChg chg="modGraphic">
          <ac:chgData name="William Grey" userId="37b73424-c081-4fc2-b1af-363f4f3fd4f3" providerId="ADAL" clId="{00F1EC23-352C-4BAB-B7A7-047026680D2F}" dt="2022-12-16T16:29:11.682" v="879" actId="207"/>
          <ac:graphicFrameMkLst>
            <pc:docMk/>
            <pc:sldMk cId="3813530613" sldId="360"/>
            <ac:graphicFrameMk id="27" creationId="{25BAAA61-97B5-4276-B1A0-476FA4403A72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6T16:49:13.861" v="1132" actId="207"/>
        <pc:sldMkLst>
          <pc:docMk/>
          <pc:sldMk cId="1444761244" sldId="361"/>
        </pc:sldMkLst>
        <pc:spChg chg="mod">
          <ac:chgData name="William Grey" userId="37b73424-c081-4fc2-b1af-363f4f3fd4f3" providerId="ADAL" clId="{00F1EC23-352C-4BAB-B7A7-047026680D2F}" dt="2022-12-16T16:49:13.861" v="1132" actId="207"/>
          <ac:spMkLst>
            <pc:docMk/>
            <pc:sldMk cId="1444761244" sldId="361"/>
            <ac:spMk id="29" creationId="{2FBFC461-2D91-4E6B-899E-8EEE0110C64F}"/>
          </ac:spMkLst>
        </pc:spChg>
        <pc:spChg chg="mod">
          <ac:chgData name="William Grey" userId="37b73424-c081-4fc2-b1af-363f4f3fd4f3" providerId="ADAL" clId="{00F1EC23-352C-4BAB-B7A7-047026680D2F}" dt="2022-12-16T16:38:00.676" v="990" actId="2711"/>
          <ac:spMkLst>
            <pc:docMk/>
            <pc:sldMk cId="1444761244" sldId="361"/>
            <ac:spMk id="31" creationId="{2290CBF5-FF2F-4E2B-9835-B45D03FE1309}"/>
          </ac:spMkLst>
        </pc:spChg>
        <pc:graphicFrameChg chg="modGraphic">
          <ac:chgData name="William Grey" userId="37b73424-c081-4fc2-b1af-363f4f3fd4f3" providerId="ADAL" clId="{00F1EC23-352C-4BAB-B7A7-047026680D2F}" dt="2022-12-16T16:38:04.974" v="991" actId="6549"/>
          <ac:graphicFrameMkLst>
            <pc:docMk/>
            <pc:sldMk cId="1444761244" sldId="361"/>
            <ac:graphicFrameMk id="27" creationId="{25BAAA61-97B5-4276-B1A0-476FA4403A72}"/>
          </ac:graphicFrameMkLst>
        </pc:graphicFrameChg>
      </pc:sldChg>
      <pc:sldChg chg="add del">
        <pc:chgData name="William Grey" userId="37b73424-c081-4fc2-b1af-363f4f3fd4f3" providerId="ADAL" clId="{00F1EC23-352C-4BAB-B7A7-047026680D2F}" dt="2022-12-16T16:24:36.893" v="677" actId="47"/>
        <pc:sldMkLst>
          <pc:docMk/>
          <pc:sldMk cId="1526676599" sldId="361"/>
        </pc:sldMkLst>
      </pc:sldChg>
      <pc:sldChg chg="addSp modSp add mod modAnim">
        <pc:chgData name="William Grey" userId="37b73424-c081-4fc2-b1af-363f4f3fd4f3" providerId="ADAL" clId="{00F1EC23-352C-4BAB-B7A7-047026680D2F}" dt="2022-12-19T10:38:58.094" v="2544" actId="20577"/>
        <pc:sldMkLst>
          <pc:docMk/>
          <pc:sldMk cId="1824848699" sldId="362"/>
        </pc:sldMkLst>
        <pc:spChg chg="add mod">
          <ac:chgData name="William Grey" userId="37b73424-c081-4fc2-b1af-363f4f3fd4f3" providerId="ADAL" clId="{00F1EC23-352C-4BAB-B7A7-047026680D2F}" dt="2022-12-19T10:38:58.094" v="2544" actId="20577"/>
          <ac:spMkLst>
            <pc:docMk/>
            <pc:sldMk cId="1824848699" sldId="362"/>
            <ac:spMk id="2" creationId="{5AC8516C-7B65-4515-A3B0-DB6BA4CC8B5F}"/>
          </ac:spMkLst>
        </pc:spChg>
        <pc:spChg chg="mod">
          <ac:chgData name="William Grey" userId="37b73424-c081-4fc2-b1af-363f4f3fd4f3" providerId="ADAL" clId="{00F1EC23-352C-4BAB-B7A7-047026680D2F}" dt="2022-12-19T10:37:54.252" v="2513" actId="20577"/>
          <ac:spMkLst>
            <pc:docMk/>
            <pc:sldMk cId="1824848699" sldId="362"/>
            <ac:spMk id="10" creationId="{00000000-0000-0000-0000-000000000000}"/>
          </ac:spMkLst>
        </pc:spChg>
      </pc:sldChg>
      <pc:sldChg chg="delSp modSp add mod delAnim">
        <pc:chgData name="William Grey" userId="37b73424-c081-4fc2-b1af-363f4f3fd4f3" providerId="ADAL" clId="{00F1EC23-352C-4BAB-B7A7-047026680D2F}" dt="2022-12-19T10:37:46.685" v="2511" actId="20577"/>
        <pc:sldMkLst>
          <pc:docMk/>
          <pc:sldMk cId="2152668850" sldId="363"/>
        </pc:sldMkLst>
        <pc:spChg chg="mod">
          <ac:chgData name="William Grey" userId="37b73424-c081-4fc2-b1af-363f4f3fd4f3" providerId="ADAL" clId="{00F1EC23-352C-4BAB-B7A7-047026680D2F}" dt="2022-12-19T10:37:46.685" v="2511" actId="20577"/>
          <ac:spMkLst>
            <pc:docMk/>
            <pc:sldMk cId="2152668850" sldId="363"/>
            <ac:spMk id="10" creationId="{00000000-0000-0000-0000-000000000000}"/>
          </ac:spMkLst>
        </pc:spChg>
        <pc:graphicFrameChg chg="del">
          <ac:chgData name="William Grey" userId="37b73424-c081-4fc2-b1af-363f4f3fd4f3" providerId="ADAL" clId="{00F1EC23-352C-4BAB-B7A7-047026680D2F}" dt="2022-12-18T21:26:37.345" v="1311" actId="478"/>
          <ac:graphicFrameMkLst>
            <pc:docMk/>
            <pc:sldMk cId="2152668850" sldId="363"/>
            <ac:graphicFrameMk id="51" creationId="{00000000-0000-0000-0000-000000000000}"/>
          </ac:graphicFrameMkLst>
        </pc:graphicFrameChg>
        <pc:cxnChg chg="ord">
          <ac:chgData name="William Grey" userId="37b73424-c081-4fc2-b1af-363f4f3fd4f3" providerId="ADAL" clId="{00F1EC23-352C-4BAB-B7A7-047026680D2F}" dt="2022-12-19T09:13:30.763" v="1380" actId="167"/>
          <ac:cxnSpMkLst>
            <pc:docMk/>
            <pc:sldMk cId="2152668850" sldId="363"/>
            <ac:cxnSpMk id="18" creationId="{00000000-0000-0000-0000-000000000000}"/>
          </ac:cxnSpMkLst>
        </pc:cxnChg>
      </pc:sldChg>
      <pc:sldChg chg="delSp add mod delAnim">
        <pc:chgData name="William Grey" userId="37b73424-c081-4fc2-b1af-363f4f3fd4f3" providerId="ADAL" clId="{00F1EC23-352C-4BAB-B7A7-047026680D2F}" dt="2022-12-18T21:27:28.997" v="1335" actId="478"/>
        <pc:sldMkLst>
          <pc:docMk/>
          <pc:sldMk cId="927622710" sldId="364"/>
        </pc:sldMkLst>
        <pc:graphicFrameChg chg="del">
          <ac:chgData name="William Grey" userId="37b73424-c081-4fc2-b1af-363f4f3fd4f3" providerId="ADAL" clId="{00F1EC23-352C-4BAB-B7A7-047026680D2F}" dt="2022-12-18T21:27:28.997" v="1335" actId="478"/>
          <ac:graphicFrameMkLst>
            <pc:docMk/>
            <pc:sldMk cId="927622710" sldId="364"/>
            <ac:graphicFrameMk id="51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09:39.811" v="2082" actId="20577"/>
        <pc:sldMkLst>
          <pc:docMk/>
          <pc:sldMk cId="2299676729" sldId="365"/>
        </pc:sldMkLst>
        <pc:spChg chg="mod">
          <ac:chgData name="William Grey" userId="37b73424-c081-4fc2-b1af-363f4f3fd4f3" providerId="ADAL" clId="{00F1EC23-352C-4BAB-B7A7-047026680D2F}" dt="2022-12-19T10:09:37.961" v="2080" actId="1076"/>
          <ac:spMkLst>
            <pc:docMk/>
            <pc:sldMk cId="2299676729" sldId="365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09:39.811" v="2082" actId="20577"/>
          <ac:graphicFrameMkLst>
            <pc:docMk/>
            <pc:sldMk cId="2299676729" sldId="365"/>
            <ac:graphicFrameMk id="19" creationId="{5A506FEC-0B50-4A1A-8F3B-FA04C46D00F6}"/>
          </ac:graphicFrameMkLst>
        </pc:graphicFrameChg>
      </pc:sldChg>
      <pc:sldChg chg="addSp delSp modSp add del mod">
        <pc:chgData name="William Grey" userId="37b73424-c081-4fc2-b1af-363f4f3fd4f3" providerId="ADAL" clId="{00F1EC23-352C-4BAB-B7A7-047026680D2F}" dt="2022-12-19T10:09:20.579" v="2057" actId="47"/>
        <pc:sldMkLst>
          <pc:docMk/>
          <pc:sldMk cId="3114716142" sldId="365"/>
        </pc:sldMkLst>
        <pc:spChg chg="mod">
          <ac:chgData name="William Grey" userId="37b73424-c081-4fc2-b1af-363f4f3fd4f3" providerId="ADAL" clId="{00F1EC23-352C-4BAB-B7A7-047026680D2F}" dt="2022-12-19T09:31:05.084" v="1782" actId="1076"/>
          <ac:spMkLst>
            <pc:docMk/>
            <pc:sldMk cId="3114716142" sldId="365"/>
            <ac:spMk id="20" creationId="{690E7D6B-9EF8-45AB-8C3F-D70E0A64C7E0}"/>
          </ac:spMkLst>
        </pc:spChg>
        <pc:spChg chg="add del mod">
          <ac:chgData name="William Grey" userId="37b73424-c081-4fc2-b1af-363f4f3fd4f3" providerId="ADAL" clId="{00F1EC23-352C-4BAB-B7A7-047026680D2F}" dt="2022-12-19T09:36:14.915" v="1839" actId="478"/>
          <ac:spMkLst>
            <pc:docMk/>
            <pc:sldMk cId="3114716142" sldId="365"/>
            <ac:spMk id="21" creationId="{F4E0A995-1523-447E-B9F5-1C33C49BB9B2}"/>
          </ac:spMkLst>
        </pc:spChg>
        <pc:graphicFrameChg chg="del modGraphic">
          <ac:chgData name="William Grey" userId="37b73424-c081-4fc2-b1af-363f4f3fd4f3" providerId="ADAL" clId="{00F1EC23-352C-4BAB-B7A7-047026680D2F}" dt="2022-12-19T09:36:10.511" v="1837" actId="478"/>
          <ac:graphicFrameMkLst>
            <pc:docMk/>
            <pc:sldMk cId="3114716142" sldId="365"/>
            <ac:graphicFrameMk id="19" creationId="{5A506FEC-0B50-4A1A-8F3B-FA04C46D00F6}"/>
          </ac:graphicFrameMkLst>
        </pc:graphicFrameChg>
        <pc:graphicFrameChg chg="add mod modGraphic">
          <ac:chgData name="William Grey" userId="37b73424-c081-4fc2-b1af-363f4f3fd4f3" providerId="ADAL" clId="{00F1EC23-352C-4BAB-B7A7-047026680D2F}" dt="2022-12-19T09:37:15.248" v="1857" actId="20577"/>
          <ac:graphicFrameMkLst>
            <pc:docMk/>
            <pc:sldMk cId="3114716142" sldId="365"/>
            <ac:graphicFrameMk id="22" creationId="{74C37D6B-0515-4B02-B5C6-84F436E84AA3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09:56.053" v="2085" actId="20577"/>
        <pc:sldMkLst>
          <pc:docMk/>
          <pc:sldMk cId="1697871838" sldId="366"/>
        </pc:sldMkLst>
        <pc:spChg chg="mod">
          <ac:chgData name="William Grey" userId="37b73424-c081-4fc2-b1af-363f4f3fd4f3" providerId="ADAL" clId="{00F1EC23-352C-4BAB-B7A7-047026680D2F}" dt="2022-12-19T10:09:52.429" v="2084" actId="1076"/>
          <ac:spMkLst>
            <pc:docMk/>
            <pc:sldMk cId="1697871838" sldId="366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09:56.053" v="2085" actId="20577"/>
          <ac:graphicFrameMkLst>
            <pc:docMk/>
            <pc:sldMk cId="1697871838" sldId="366"/>
            <ac:graphicFrameMk id="19" creationId="{5A506FEC-0B50-4A1A-8F3B-FA04C46D00F6}"/>
          </ac:graphicFrameMkLst>
        </pc:graphicFrameChg>
      </pc:sldChg>
      <pc:sldChg chg="addSp delSp modSp add del mod">
        <pc:chgData name="William Grey" userId="37b73424-c081-4fc2-b1af-363f4f3fd4f3" providerId="ADAL" clId="{00F1EC23-352C-4BAB-B7A7-047026680D2F}" dt="2022-12-19T10:09:21.003" v="2058" actId="47"/>
        <pc:sldMkLst>
          <pc:docMk/>
          <pc:sldMk cId="3194064824" sldId="366"/>
        </pc:sldMkLst>
        <pc:spChg chg="mod">
          <ac:chgData name="William Grey" userId="37b73424-c081-4fc2-b1af-363f4f3fd4f3" providerId="ADAL" clId="{00F1EC23-352C-4BAB-B7A7-047026680D2F}" dt="2022-12-19T09:31:18.325" v="1786" actId="1076"/>
          <ac:spMkLst>
            <pc:docMk/>
            <pc:sldMk cId="3194064824" sldId="366"/>
            <ac:spMk id="20" creationId="{690E7D6B-9EF8-45AB-8C3F-D70E0A64C7E0}"/>
          </ac:spMkLst>
        </pc:spChg>
        <pc:spChg chg="add del mod">
          <ac:chgData name="William Grey" userId="37b73424-c081-4fc2-b1af-363f4f3fd4f3" providerId="ADAL" clId="{00F1EC23-352C-4BAB-B7A7-047026680D2F}" dt="2022-12-19T09:36:24.581" v="1842" actId="478"/>
          <ac:spMkLst>
            <pc:docMk/>
            <pc:sldMk cId="3194064824" sldId="366"/>
            <ac:spMk id="21" creationId="{C1DB1E51-AB65-46D4-AB03-EB9544BA9E2A}"/>
          </ac:spMkLst>
        </pc:spChg>
        <pc:graphicFrameChg chg="del modGraphic">
          <ac:chgData name="William Grey" userId="37b73424-c081-4fc2-b1af-363f4f3fd4f3" providerId="ADAL" clId="{00F1EC23-352C-4BAB-B7A7-047026680D2F}" dt="2022-12-19T09:36:20.003" v="1840" actId="478"/>
          <ac:graphicFrameMkLst>
            <pc:docMk/>
            <pc:sldMk cId="3194064824" sldId="366"/>
            <ac:graphicFrameMk id="19" creationId="{5A506FEC-0B50-4A1A-8F3B-FA04C46D00F6}"/>
          </ac:graphicFrameMkLst>
        </pc:graphicFrameChg>
        <pc:graphicFrameChg chg="add mod modGraphic">
          <ac:chgData name="William Grey" userId="37b73424-c081-4fc2-b1af-363f4f3fd4f3" providerId="ADAL" clId="{00F1EC23-352C-4BAB-B7A7-047026680D2F}" dt="2022-12-19T09:37:27.500" v="1860" actId="20577"/>
          <ac:graphicFrameMkLst>
            <pc:docMk/>
            <pc:sldMk cId="3194064824" sldId="366"/>
            <ac:graphicFrameMk id="22" creationId="{303C0857-92D0-46F7-B24B-AD8CEF07177F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0:11.621" v="2087" actId="1076"/>
        <pc:sldMkLst>
          <pc:docMk/>
          <pc:sldMk cId="475731793" sldId="367"/>
        </pc:sldMkLst>
        <pc:spChg chg="mod">
          <ac:chgData name="William Grey" userId="37b73424-c081-4fc2-b1af-363f4f3fd4f3" providerId="ADAL" clId="{00F1EC23-352C-4BAB-B7A7-047026680D2F}" dt="2022-12-19T10:10:11.621" v="2087" actId="1076"/>
          <ac:spMkLst>
            <pc:docMk/>
            <pc:sldMk cId="475731793" sldId="367"/>
            <ac:spMk id="20" creationId="{690E7D6B-9EF8-45AB-8C3F-D70E0A64C7E0}"/>
          </ac:spMkLst>
        </pc:spChg>
      </pc:sldChg>
      <pc:sldChg chg="addSp delSp modSp add del mod">
        <pc:chgData name="William Grey" userId="37b73424-c081-4fc2-b1af-363f4f3fd4f3" providerId="ADAL" clId="{00F1EC23-352C-4BAB-B7A7-047026680D2F}" dt="2022-12-19T10:09:21.306" v="2059" actId="47"/>
        <pc:sldMkLst>
          <pc:docMk/>
          <pc:sldMk cId="1268105864" sldId="367"/>
        </pc:sldMkLst>
        <pc:spChg chg="mod">
          <ac:chgData name="William Grey" userId="37b73424-c081-4fc2-b1af-363f4f3fd4f3" providerId="ADAL" clId="{00F1EC23-352C-4BAB-B7A7-047026680D2F}" dt="2022-12-19T09:31:57.372" v="1789" actId="1076"/>
          <ac:spMkLst>
            <pc:docMk/>
            <pc:sldMk cId="1268105864" sldId="367"/>
            <ac:spMk id="20" creationId="{690E7D6B-9EF8-45AB-8C3F-D70E0A64C7E0}"/>
          </ac:spMkLst>
        </pc:spChg>
        <pc:spChg chg="add del mod">
          <ac:chgData name="William Grey" userId="37b73424-c081-4fc2-b1af-363f4f3fd4f3" providerId="ADAL" clId="{00F1EC23-352C-4BAB-B7A7-047026680D2F}" dt="2022-12-19T09:36:33.125" v="1845" actId="478"/>
          <ac:spMkLst>
            <pc:docMk/>
            <pc:sldMk cId="1268105864" sldId="367"/>
            <ac:spMk id="21" creationId="{AF49EB0A-D185-4882-9BC8-373D911511AD}"/>
          </ac:spMkLst>
        </pc:spChg>
        <pc:graphicFrameChg chg="modGraphic">
          <ac:chgData name="William Grey" userId="37b73424-c081-4fc2-b1af-363f4f3fd4f3" providerId="ADAL" clId="{00F1EC23-352C-4BAB-B7A7-047026680D2F}" dt="2022-12-19T09:32:22.485" v="1797" actId="2711"/>
          <ac:graphicFrameMkLst>
            <pc:docMk/>
            <pc:sldMk cId="1268105864" sldId="367"/>
            <ac:graphicFrameMk id="4" creationId="{855A1505-19DA-4875-9A9A-43E9412D10F4}"/>
          </ac:graphicFrameMkLst>
        </pc:graphicFrameChg>
        <pc:graphicFrameChg chg="del">
          <ac:chgData name="William Grey" userId="37b73424-c081-4fc2-b1af-363f4f3fd4f3" providerId="ADAL" clId="{00F1EC23-352C-4BAB-B7A7-047026680D2F}" dt="2022-12-19T09:36:29.824" v="1843" actId="478"/>
          <ac:graphicFrameMkLst>
            <pc:docMk/>
            <pc:sldMk cId="1268105864" sldId="367"/>
            <ac:graphicFrameMk id="19" creationId="{5A506FEC-0B50-4A1A-8F3B-FA04C46D00F6}"/>
          </ac:graphicFrameMkLst>
        </pc:graphicFrameChg>
        <pc:graphicFrameChg chg="add mod modGraphic">
          <ac:chgData name="William Grey" userId="37b73424-c081-4fc2-b1af-363f4f3fd4f3" providerId="ADAL" clId="{00F1EC23-352C-4BAB-B7A7-047026680D2F}" dt="2022-12-19T09:37:35.080" v="1863" actId="20577"/>
          <ac:graphicFrameMkLst>
            <pc:docMk/>
            <pc:sldMk cId="1268105864" sldId="367"/>
            <ac:graphicFrameMk id="22" creationId="{4CEF3AD3-902C-4883-B75A-8E5D1A1E0230}"/>
          </ac:graphicFrameMkLst>
        </pc:graphicFrameChg>
      </pc:sldChg>
      <pc:sldChg chg="addSp delSp modSp add del mod">
        <pc:chgData name="William Grey" userId="37b73424-c081-4fc2-b1af-363f4f3fd4f3" providerId="ADAL" clId="{00F1EC23-352C-4BAB-B7A7-047026680D2F}" dt="2022-12-19T10:09:21.553" v="2060" actId="47"/>
        <pc:sldMkLst>
          <pc:docMk/>
          <pc:sldMk cId="1102384370" sldId="368"/>
        </pc:sldMkLst>
        <pc:spChg chg="mod">
          <ac:chgData name="William Grey" userId="37b73424-c081-4fc2-b1af-363f4f3fd4f3" providerId="ADAL" clId="{00F1EC23-352C-4BAB-B7A7-047026680D2F}" dt="2022-12-19T09:32:40.843" v="1801" actId="1036"/>
          <ac:spMkLst>
            <pc:docMk/>
            <pc:sldMk cId="1102384370" sldId="368"/>
            <ac:spMk id="20" creationId="{690E7D6B-9EF8-45AB-8C3F-D70E0A64C7E0}"/>
          </ac:spMkLst>
        </pc:spChg>
        <pc:spChg chg="add del mod">
          <ac:chgData name="William Grey" userId="37b73424-c081-4fc2-b1af-363f4f3fd4f3" providerId="ADAL" clId="{00F1EC23-352C-4BAB-B7A7-047026680D2F}" dt="2022-12-19T09:36:44.050" v="1849" actId="478"/>
          <ac:spMkLst>
            <pc:docMk/>
            <pc:sldMk cId="1102384370" sldId="368"/>
            <ac:spMk id="21" creationId="{35B1FDF2-64A6-43CE-AE7B-290CF5DA288B}"/>
          </ac:spMkLst>
        </pc:spChg>
        <pc:graphicFrameChg chg="del modGraphic">
          <ac:chgData name="William Grey" userId="37b73424-c081-4fc2-b1af-363f4f3fd4f3" providerId="ADAL" clId="{00F1EC23-352C-4BAB-B7A7-047026680D2F}" dt="2022-12-19T09:36:41.202" v="1846" actId="478"/>
          <ac:graphicFrameMkLst>
            <pc:docMk/>
            <pc:sldMk cId="1102384370" sldId="368"/>
            <ac:graphicFrameMk id="19" creationId="{5A506FEC-0B50-4A1A-8F3B-FA04C46D00F6}"/>
          </ac:graphicFrameMkLst>
        </pc:graphicFrameChg>
        <pc:graphicFrameChg chg="add mod modGraphic">
          <ac:chgData name="William Grey" userId="37b73424-c081-4fc2-b1af-363f4f3fd4f3" providerId="ADAL" clId="{00F1EC23-352C-4BAB-B7A7-047026680D2F}" dt="2022-12-19T09:37:44.438" v="1867" actId="20577"/>
          <ac:graphicFrameMkLst>
            <pc:docMk/>
            <pc:sldMk cId="1102384370" sldId="368"/>
            <ac:graphicFrameMk id="22" creationId="{0EEF4A64-9212-4EE6-8AAB-DDA5D0A27DE1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0:29.116" v="2090" actId="20577"/>
        <pc:sldMkLst>
          <pc:docMk/>
          <pc:sldMk cId="4084668806" sldId="368"/>
        </pc:sldMkLst>
        <pc:spChg chg="mod">
          <ac:chgData name="William Grey" userId="37b73424-c081-4fc2-b1af-363f4f3fd4f3" providerId="ADAL" clId="{00F1EC23-352C-4BAB-B7A7-047026680D2F}" dt="2022-12-19T10:10:26.104" v="2089" actId="1076"/>
          <ac:spMkLst>
            <pc:docMk/>
            <pc:sldMk cId="4084668806" sldId="368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10:29.116" v="2090" actId="20577"/>
          <ac:graphicFrameMkLst>
            <pc:docMk/>
            <pc:sldMk cId="4084668806" sldId="368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0:55.228" v="2097" actId="20577"/>
        <pc:sldMkLst>
          <pc:docMk/>
          <pc:sldMk cId="1062240333" sldId="369"/>
        </pc:sldMkLst>
        <pc:spChg chg="mod">
          <ac:chgData name="William Grey" userId="37b73424-c081-4fc2-b1af-363f4f3fd4f3" providerId="ADAL" clId="{00F1EC23-352C-4BAB-B7A7-047026680D2F}" dt="2022-12-19T10:10:50.769" v="2096" actId="1076"/>
          <ac:spMkLst>
            <pc:docMk/>
            <pc:sldMk cId="1062240333" sldId="369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10:55.228" v="2097" actId="20577"/>
          <ac:graphicFrameMkLst>
            <pc:docMk/>
            <pc:sldMk cId="1062240333" sldId="369"/>
            <ac:graphicFrameMk id="19" creationId="{5A506FEC-0B50-4A1A-8F3B-FA04C46D00F6}"/>
          </ac:graphicFrameMkLst>
        </pc:graphicFrameChg>
      </pc:sldChg>
      <pc:sldChg chg="addSp delSp modSp add del mod">
        <pc:chgData name="William Grey" userId="37b73424-c081-4fc2-b1af-363f4f3fd4f3" providerId="ADAL" clId="{00F1EC23-352C-4BAB-B7A7-047026680D2F}" dt="2022-12-19T10:09:21.756" v="2061" actId="47"/>
        <pc:sldMkLst>
          <pc:docMk/>
          <pc:sldMk cId="1400310918" sldId="369"/>
        </pc:sldMkLst>
        <pc:spChg chg="mod">
          <ac:chgData name="William Grey" userId="37b73424-c081-4fc2-b1af-363f4f3fd4f3" providerId="ADAL" clId="{00F1EC23-352C-4BAB-B7A7-047026680D2F}" dt="2022-12-19T09:33:04.021" v="1809" actId="1036"/>
          <ac:spMkLst>
            <pc:docMk/>
            <pc:sldMk cId="1400310918" sldId="369"/>
            <ac:spMk id="20" creationId="{690E7D6B-9EF8-45AB-8C3F-D70E0A64C7E0}"/>
          </ac:spMkLst>
        </pc:spChg>
        <pc:spChg chg="add del mod">
          <ac:chgData name="William Grey" userId="37b73424-c081-4fc2-b1af-363f4f3fd4f3" providerId="ADAL" clId="{00F1EC23-352C-4BAB-B7A7-047026680D2F}" dt="2022-12-19T09:36:53.482" v="1852" actId="478"/>
          <ac:spMkLst>
            <pc:docMk/>
            <pc:sldMk cId="1400310918" sldId="369"/>
            <ac:spMk id="21" creationId="{88834835-2818-4961-AB03-914EE0E7F38A}"/>
          </ac:spMkLst>
        </pc:spChg>
        <pc:graphicFrameChg chg="del modGraphic">
          <ac:chgData name="William Grey" userId="37b73424-c081-4fc2-b1af-363f4f3fd4f3" providerId="ADAL" clId="{00F1EC23-352C-4BAB-B7A7-047026680D2F}" dt="2022-12-19T09:36:50.374" v="1850" actId="478"/>
          <ac:graphicFrameMkLst>
            <pc:docMk/>
            <pc:sldMk cId="1400310918" sldId="369"/>
            <ac:graphicFrameMk id="19" creationId="{5A506FEC-0B50-4A1A-8F3B-FA04C46D00F6}"/>
          </ac:graphicFrameMkLst>
        </pc:graphicFrameChg>
        <pc:graphicFrameChg chg="add mod modGraphic">
          <ac:chgData name="William Grey" userId="37b73424-c081-4fc2-b1af-363f4f3fd4f3" providerId="ADAL" clId="{00F1EC23-352C-4BAB-B7A7-047026680D2F}" dt="2022-12-19T09:38:03.985" v="1872" actId="20577"/>
          <ac:graphicFrameMkLst>
            <pc:docMk/>
            <pc:sldMk cId="1400310918" sldId="369"/>
            <ac:graphicFrameMk id="22" creationId="{6636AC56-6D7D-4F19-9578-6625034D583E}"/>
          </ac:graphicFrameMkLst>
        </pc:graphicFrameChg>
      </pc:sldChg>
      <pc:sldChg chg="addSp delSp modSp add del mod">
        <pc:chgData name="William Grey" userId="37b73424-c081-4fc2-b1af-363f4f3fd4f3" providerId="ADAL" clId="{00F1EC23-352C-4BAB-B7A7-047026680D2F}" dt="2022-12-19T10:09:23.096" v="2068" actId="47"/>
        <pc:sldMkLst>
          <pc:docMk/>
          <pc:sldMk cId="238590454" sldId="370"/>
        </pc:sldMkLst>
        <pc:spChg chg="mod">
          <ac:chgData name="William Grey" userId="37b73424-c081-4fc2-b1af-363f4f3fd4f3" providerId="ADAL" clId="{00F1EC23-352C-4BAB-B7A7-047026680D2F}" dt="2022-12-19T09:38:36.827" v="1875" actId="1076"/>
          <ac:spMkLst>
            <pc:docMk/>
            <pc:sldMk cId="238590454" sldId="370"/>
            <ac:spMk id="20" creationId="{690E7D6B-9EF8-45AB-8C3F-D70E0A64C7E0}"/>
          </ac:spMkLst>
        </pc:spChg>
        <pc:spChg chg="add del mod">
          <ac:chgData name="William Grey" userId="37b73424-c081-4fc2-b1af-363f4f3fd4f3" providerId="ADAL" clId="{00F1EC23-352C-4BAB-B7A7-047026680D2F}" dt="2022-12-19T09:37:04.492" v="1855" actId="478"/>
          <ac:spMkLst>
            <pc:docMk/>
            <pc:sldMk cId="238590454" sldId="370"/>
            <ac:spMk id="21" creationId="{73340D1B-CD55-4FE9-9D00-A529FF5E0CE4}"/>
          </ac:spMkLst>
        </pc:spChg>
        <pc:graphicFrameChg chg="del modGraphic">
          <ac:chgData name="William Grey" userId="37b73424-c081-4fc2-b1af-363f4f3fd4f3" providerId="ADAL" clId="{00F1EC23-352C-4BAB-B7A7-047026680D2F}" dt="2022-12-19T09:37:00.320" v="1853" actId="478"/>
          <ac:graphicFrameMkLst>
            <pc:docMk/>
            <pc:sldMk cId="238590454" sldId="370"/>
            <ac:graphicFrameMk id="19" creationId="{5A506FEC-0B50-4A1A-8F3B-FA04C46D00F6}"/>
          </ac:graphicFrameMkLst>
        </pc:graphicFrameChg>
        <pc:graphicFrameChg chg="add mod modGraphic">
          <ac:chgData name="William Grey" userId="37b73424-c081-4fc2-b1af-363f4f3fd4f3" providerId="ADAL" clId="{00F1EC23-352C-4BAB-B7A7-047026680D2F}" dt="2022-12-19T10:02:25.974" v="1981" actId="20577"/>
          <ac:graphicFrameMkLst>
            <pc:docMk/>
            <pc:sldMk cId="238590454" sldId="370"/>
            <ac:graphicFrameMk id="22" creationId="{7B1D5E6C-1578-4431-940E-5A60F9BC8E9C}"/>
          </ac:graphicFrameMkLst>
        </pc:graphicFrameChg>
      </pc:sldChg>
      <pc:sldChg chg="modSp add del mod">
        <pc:chgData name="William Grey" userId="37b73424-c081-4fc2-b1af-363f4f3fd4f3" providerId="ADAL" clId="{00F1EC23-352C-4BAB-B7A7-047026680D2F}" dt="2022-12-19T09:59:36.084" v="1935"/>
        <pc:sldMkLst>
          <pc:docMk/>
          <pc:sldMk cId="2519718957" sldId="370"/>
        </pc:sldMkLst>
        <pc:spChg chg="mod">
          <ac:chgData name="William Grey" userId="37b73424-c081-4fc2-b1af-363f4f3fd4f3" providerId="ADAL" clId="{00F1EC23-352C-4BAB-B7A7-047026680D2F}" dt="2022-12-19T09:59:35.734" v="1934" actId="1076"/>
          <ac:spMkLst>
            <pc:docMk/>
            <pc:sldMk cId="2519718957" sldId="370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09:59:35.426" v="1933" actId="20577"/>
          <ac:graphicFrameMkLst>
            <pc:docMk/>
            <pc:sldMk cId="2519718957" sldId="370"/>
            <ac:graphicFrameMk id="22" creationId="{6636AC56-6D7D-4F19-9578-6625034D583E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1:17.832" v="2100" actId="20577"/>
        <pc:sldMkLst>
          <pc:docMk/>
          <pc:sldMk cId="3590238532" sldId="370"/>
        </pc:sldMkLst>
        <pc:spChg chg="mod">
          <ac:chgData name="William Grey" userId="37b73424-c081-4fc2-b1af-363f4f3fd4f3" providerId="ADAL" clId="{00F1EC23-352C-4BAB-B7A7-047026680D2F}" dt="2022-12-19T10:11:12.119" v="2099" actId="1076"/>
          <ac:spMkLst>
            <pc:docMk/>
            <pc:sldMk cId="3590238532" sldId="370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11:17.832" v="2100" actId="20577"/>
          <ac:graphicFrameMkLst>
            <pc:docMk/>
            <pc:sldMk cId="3590238532" sldId="370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1:34.857" v="2102" actId="1076"/>
        <pc:sldMkLst>
          <pc:docMk/>
          <pc:sldMk cId="2523740588" sldId="371"/>
        </pc:sldMkLst>
        <pc:spChg chg="mod">
          <ac:chgData name="William Grey" userId="37b73424-c081-4fc2-b1af-363f4f3fd4f3" providerId="ADAL" clId="{00F1EC23-352C-4BAB-B7A7-047026680D2F}" dt="2022-12-19T10:11:34.857" v="2102" actId="1076"/>
          <ac:spMkLst>
            <pc:docMk/>
            <pc:sldMk cId="2523740588" sldId="371"/>
            <ac:spMk id="20" creationId="{690E7D6B-9EF8-45AB-8C3F-D70E0A64C7E0}"/>
          </ac:spMkLst>
        </pc:spChg>
      </pc:sldChg>
      <pc:sldChg chg="addSp delSp modSp add del mod">
        <pc:chgData name="William Grey" userId="37b73424-c081-4fc2-b1af-363f4f3fd4f3" providerId="ADAL" clId="{00F1EC23-352C-4BAB-B7A7-047026680D2F}" dt="2022-12-19T10:09:23.349" v="2069" actId="47"/>
        <pc:sldMkLst>
          <pc:docMk/>
          <pc:sldMk cId="3447971207" sldId="371"/>
        </pc:sldMkLst>
        <pc:spChg chg="mod">
          <ac:chgData name="William Grey" userId="37b73424-c081-4fc2-b1af-363f4f3fd4f3" providerId="ADAL" clId="{00F1EC23-352C-4BAB-B7A7-047026680D2F}" dt="2022-12-19T09:38:46.247" v="1879" actId="1035"/>
          <ac:spMkLst>
            <pc:docMk/>
            <pc:sldMk cId="3447971207" sldId="371"/>
            <ac:spMk id="20" creationId="{690E7D6B-9EF8-45AB-8C3F-D70E0A64C7E0}"/>
          </ac:spMkLst>
        </pc:spChg>
        <pc:graphicFrameChg chg="add mod">
          <ac:chgData name="William Grey" userId="37b73424-c081-4fc2-b1af-363f4f3fd4f3" providerId="ADAL" clId="{00F1EC23-352C-4BAB-B7A7-047026680D2F}" dt="2022-12-19T10:03:13.587" v="1983"/>
          <ac:graphicFrameMkLst>
            <pc:docMk/>
            <pc:sldMk cId="3447971207" sldId="371"/>
            <ac:graphicFrameMk id="21" creationId="{A8F6369B-77AB-4978-9D1A-165F3FF140A9}"/>
          </ac:graphicFrameMkLst>
        </pc:graphicFrameChg>
        <pc:graphicFrameChg chg="del modGraphic">
          <ac:chgData name="William Grey" userId="37b73424-c081-4fc2-b1af-363f4f3fd4f3" providerId="ADAL" clId="{00F1EC23-352C-4BAB-B7A7-047026680D2F}" dt="2022-12-19T10:03:13.211" v="1982" actId="478"/>
          <ac:graphicFrameMkLst>
            <pc:docMk/>
            <pc:sldMk cId="3447971207" sldId="371"/>
            <ac:graphicFrameMk id="22" creationId="{7B1D5E6C-1578-4431-940E-5A60F9BC8E9C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1:48.968" v="2106" actId="20577"/>
        <pc:sldMkLst>
          <pc:docMk/>
          <pc:sldMk cId="1257320916" sldId="372"/>
        </pc:sldMkLst>
        <pc:spChg chg="mod">
          <ac:chgData name="William Grey" userId="37b73424-c081-4fc2-b1af-363f4f3fd4f3" providerId="ADAL" clId="{00F1EC23-352C-4BAB-B7A7-047026680D2F}" dt="2022-12-19T10:11:46.094" v="2104" actId="1076"/>
          <ac:spMkLst>
            <pc:docMk/>
            <pc:sldMk cId="1257320916" sldId="372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11:48.968" v="2106" actId="20577"/>
          <ac:graphicFrameMkLst>
            <pc:docMk/>
            <pc:sldMk cId="1257320916" sldId="372"/>
            <ac:graphicFrameMk id="19" creationId="{5A506FEC-0B50-4A1A-8F3B-FA04C46D00F6}"/>
          </ac:graphicFrameMkLst>
        </pc:graphicFrameChg>
      </pc:sldChg>
      <pc:sldChg chg="addSp delSp modSp add del mod">
        <pc:chgData name="William Grey" userId="37b73424-c081-4fc2-b1af-363f4f3fd4f3" providerId="ADAL" clId="{00F1EC23-352C-4BAB-B7A7-047026680D2F}" dt="2022-12-19T10:09:23.576" v="2070" actId="47"/>
        <pc:sldMkLst>
          <pc:docMk/>
          <pc:sldMk cId="4050309839" sldId="372"/>
        </pc:sldMkLst>
        <pc:spChg chg="mod">
          <ac:chgData name="William Grey" userId="37b73424-c081-4fc2-b1af-363f4f3fd4f3" providerId="ADAL" clId="{00F1EC23-352C-4BAB-B7A7-047026680D2F}" dt="2022-12-19T09:39:37.662" v="1886" actId="14100"/>
          <ac:spMkLst>
            <pc:docMk/>
            <pc:sldMk cId="4050309839" sldId="372"/>
            <ac:spMk id="20" creationId="{690E7D6B-9EF8-45AB-8C3F-D70E0A64C7E0}"/>
          </ac:spMkLst>
        </pc:spChg>
        <pc:graphicFrameChg chg="add mod">
          <ac:chgData name="William Grey" userId="37b73424-c081-4fc2-b1af-363f4f3fd4f3" providerId="ADAL" clId="{00F1EC23-352C-4BAB-B7A7-047026680D2F}" dt="2022-12-19T10:03:19.148" v="1985"/>
          <ac:graphicFrameMkLst>
            <pc:docMk/>
            <pc:sldMk cId="4050309839" sldId="372"/>
            <ac:graphicFrameMk id="21" creationId="{9EE484AE-FA90-43A4-A1A7-11DEAADCE147}"/>
          </ac:graphicFrameMkLst>
        </pc:graphicFrameChg>
        <pc:graphicFrameChg chg="del">
          <ac:chgData name="William Grey" userId="37b73424-c081-4fc2-b1af-363f4f3fd4f3" providerId="ADAL" clId="{00F1EC23-352C-4BAB-B7A7-047026680D2F}" dt="2022-12-19T10:03:18.808" v="1984" actId="478"/>
          <ac:graphicFrameMkLst>
            <pc:docMk/>
            <pc:sldMk cId="4050309839" sldId="372"/>
            <ac:graphicFrameMk id="22" creationId="{7B1D5E6C-1578-4431-940E-5A60F9BC8E9C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2:13.860" v="2108" actId="1076"/>
        <pc:sldMkLst>
          <pc:docMk/>
          <pc:sldMk cId="999167913" sldId="373"/>
        </pc:sldMkLst>
        <pc:spChg chg="mod">
          <ac:chgData name="William Grey" userId="37b73424-c081-4fc2-b1af-363f4f3fd4f3" providerId="ADAL" clId="{00F1EC23-352C-4BAB-B7A7-047026680D2F}" dt="2022-12-19T10:12:13.860" v="2108" actId="1076"/>
          <ac:spMkLst>
            <pc:docMk/>
            <pc:sldMk cId="999167913" sldId="373"/>
            <ac:spMk id="20" creationId="{690E7D6B-9EF8-45AB-8C3F-D70E0A64C7E0}"/>
          </ac:spMkLst>
        </pc:spChg>
      </pc:sldChg>
      <pc:sldChg chg="addSp delSp modSp add del mod">
        <pc:chgData name="William Grey" userId="37b73424-c081-4fc2-b1af-363f4f3fd4f3" providerId="ADAL" clId="{00F1EC23-352C-4BAB-B7A7-047026680D2F}" dt="2022-12-19T10:09:23.848" v="2071" actId="47"/>
        <pc:sldMkLst>
          <pc:docMk/>
          <pc:sldMk cId="2866738652" sldId="373"/>
        </pc:sldMkLst>
        <pc:graphicFrameChg chg="add mod">
          <ac:chgData name="William Grey" userId="37b73424-c081-4fc2-b1af-363f4f3fd4f3" providerId="ADAL" clId="{00F1EC23-352C-4BAB-B7A7-047026680D2F}" dt="2022-12-19T10:03:26.278" v="1987"/>
          <ac:graphicFrameMkLst>
            <pc:docMk/>
            <pc:sldMk cId="2866738652" sldId="373"/>
            <ac:graphicFrameMk id="21" creationId="{E7CE7D55-A826-4CED-84CD-F71E021E3FC6}"/>
          </ac:graphicFrameMkLst>
        </pc:graphicFrameChg>
        <pc:graphicFrameChg chg="del modGraphic">
          <ac:chgData name="William Grey" userId="37b73424-c081-4fc2-b1af-363f4f3fd4f3" providerId="ADAL" clId="{00F1EC23-352C-4BAB-B7A7-047026680D2F}" dt="2022-12-19T10:03:25.970" v="1986" actId="478"/>
          <ac:graphicFrameMkLst>
            <pc:docMk/>
            <pc:sldMk cId="2866738652" sldId="373"/>
            <ac:graphicFrameMk id="22" creationId="{7B1D5E6C-1578-4431-940E-5A60F9BC8E9C}"/>
          </ac:graphicFrameMkLst>
        </pc:graphicFrameChg>
      </pc:sldChg>
      <pc:sldChg chg="addSp delSp modSp add del mod">
        <pc:chgData name="William Grey" userId="37b73424-c081-4fc2-b1af-363f4f3fd4f3" providerId="ADAL" clId="{00F1EC23-352C-4BAB-B7A7-047026680D2F}" dt="2022-12-19T10:09:24.100" v="2072" actId="47"/>
        <pc:sldMkLst>
          <pc:docMk/>
          <pc:sldMk cId="749383030" sldId="374"/>
        </pc:sldMkLst>
        <pc:graphicFrameChg chg="add mod">
          <ac:chgData name="William Grey" userId="37b73424-c081-4fc2-b1af-363f4f3fd4f3" providerId="ADAL" clId="{00F1EC23-352C-4BAB-B7A7-047026680D2F}" dt="2022-12-19T10:03:31.780" v="1989"/>
          <ac:graphicFrameMkLst>
            <pc:docMk/>
            <pc:sldMk cId="749383030" sldId="374"/>
            <ac:graphicFrameMk id="21" creationId="{98CC1F53-F573-4CFF-A6D0-407E7A2175C9}"/>
          </ac:graphicFrameMkLst>
        </pc:graphicFrameChg>
        <pc:graphicFrameChg chg="del">
          <ac:chgData name="William Grey" userId="37b73424-c081-4fc2-b1af-363f4f3fd4f3" providerId="ADAL" clId="{00F1EC23-352C-4BAB-B7A7-047026680D2F}" dt="2022-12-19T10:03:31.428" v="1988" actId="478"/>
          <ac:graphicFrameMkLst>
            <pc:docMk/>
            <pc:sldMk cId="749383030" sldId="374"/>
            <ac:graphicFrameMk id="22" creationId="{7B1D5E6C-1578-4431-940E-5A60F9BC8E9C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2:44.968" v="2112" actId="20577"/>
        <pc:sldMkLst>
          <pc:docMk/>
          <pc:sldMk cId="4270535880" sldId="374"/>
        </pc:sldMkLst>
        <pc:spChg chg="mod">
          <ac:chgData name="William Grey" userId="37b73424-c081-4fc2-b1af-363f4f3fd4f3" providerId="ADAL" clId="{00F1EC23-352C-4BAB-B7A7-047026680D2F}" dt="2022-12-19T10:12:37.102" v="2111" actId="1036"/>
          <ac:spMkLst>
            <pc:docMk/>
            <pc:sldMk cId="4270535880" sldId="374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12:44.968" v="2112" actId="20577"/>
          <ac:graphicFrameMkLst>
            <pc:docMk/>
            <pc:sldMk cId="4270535880" sldId="374"/>
            <ac:graphicFrameMk id="19" creationId="{5A506FEC-0B50-4A1A-8F3B-FA04C46D00F6}"/>
          </ac:graphicFrameMkLst>
        </pc:graphicFrameChg>
      </pc:sldChg>
      <pc:sldChg chg="addSp delSp modSp add del mod">
        <pc:chgData name="William Grey" userId="37b73424-c081-4fc2-b1af-363f4f3fd4f3" providerId="ADAL" clId="{00F1EC23-352C-4BAB-B7A7-047026680D2F}" dt="2022-12-19T10:09:24.289" v="2073" actId="47"/>
        <pc:sldMkLst>
          <pc:docMk/>
          <pc:sldMk cId="210745944" sldId="375"/>
        </pc:sldMkLst>
        <pc:spChg chg="mod">
          <ac:chgData name="William Grey" userId="37b73424-c081-4fc2-b1af-363f4f3fd4f3" providerId="ADAL" clId="{00F1EC23-352C-4BAB-B7A7-047026680D2F}" dt="2022-12-19T09:41:38.242" v="1891" actId="1076"/>
          <ac:spMkLst>
            <pc:docMk/>
            <pc:sldMk cId="210745944" sldId="375"/>
            <ac:spMk id="20" creationId="{690E7D6B-9EF8-45AB-8C3F-D70E0A64C7E0}"/>
          </ac:spMkLst>
        </pc:spChg>
        <pc:graphicFrameChg chg="add mod">
          <ac:chgData name="William Grey" userId="37b73424-c081-4fc2-b1af-363f4f3fd4f3" providerId="ADAL" clId="{00F1EC23-352C-4BAB-B7A7-047026680D2F}" dt="2022-12-19T10:03:37.256" v="1991"/>
          <ac:graphicFrameMkLst>
            <pc:docMk/>
            <pc:sldMk cId="210745944" sldId="375"/>
            <ac:graphicFrameMk id="21" creationId="{9341E2BD-4C5E-45DD-8EED-53177E7D0670}"/>
          </ac:graphicFrameMkLst>
        </pc:graphicFrameChg>
        <pc:graphicFrameChg chg="del modGraphic">
          <ac:chgData name="William Grey" userId="37b73424-c081-4fc2-b1af-363f4f3fd4f3" providerId="ADAL" clId="{00F1EC23-352C-4BAB-B7A7-047026680D2F}" dt="2022-12-19T10:03:36.959" v="1990" actId="478"/>
          <ac:graphicFrameMkLst>
            <pc:docMk/>
            <pc:sldMk cId="210745944" sldId="375"/>
            <ac:graphicFrameMk id="22" creationId="{7B1D5E6C-1578-4431-940E-5A60F9BC8E9C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3:01.745" v="2115" actId="20577"/>
        <pc:sldMkLst>
          <pc:docMk/>
          <pc:sldMk cId="1454501108" sldId="375"/>
        </pc:sldMkLst>
        <pc:spChg chg="mod">
          <ac:chgData name="William Grey" userId="37b73424-c081-4fc2-b1af-363f4f3fd4f3" providerId="ADAL" clId="{00F1EC23-352C-4BAB-B7A7-047026680D2F}" dt="2022-12-19T10:12:58.376" v="2114" actId="1076"/>
          <ac:spMkLst>
            <pc:docMk/>
            <pc:sldMk cId="1454501108" sldId="375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13:01.745" v="2115" actId="20577"/>
          <ac:graphicFrameMkLst>
            <pc:docMk/>
            <pc:sldMk cId="1454501108" sldId="375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3:15.943" v="2121" actId="1036"/>
        <pc:sldMkLst>
          <pc:docMk/>
          <pc:sldMk cId="1258769405" sldId="376"/>
        </pc:sldMkLst>
        <pc:spChg chg="mod">
          <ac:chgData name="William Grey" userId="37b73424-c081-4fc2-b1af-363f4f3fd4f3" providerId="ADAL" clId="{00F1EC23-352C-4BAB-B7A7-047026680D2F}" dt="2022-12-19T10:13:15.943" v="2121" actId="1036"/>
          <ac:spMkLst>
            <pc:docMk/>
            <pc:sldMk cId="1258769405" sldId="376"/>
            <ac:spMk id="20" creationId="{690E7D6B-9EF8-45AB-8C3F-D70E0A64C7E0}"/>
          </ac:spMkLst>
        </pc:spChg>
      </pc:sldChg>
      <pc:sldChg chg="addSp delSp modSp add del mod">
        <pc:chgData name="William Grey" userId="37b73424-c081-4fc2-b1af-363f4f3fd4f3" providerId="ADAL" clId="{00F1EC23-352C-4BAB-B7A7-047026680D2F}" dt="2022-12-19T10:09:24.497" v="2074" actId="47"/>
        <pc:sldMkLst>
          <pc:docMk/>
          <pc:sldMk cId="2129788943" sldId="376"/>
        </pc:sldMkLst>
        <pc:spChg chg="mod">
          <ac:chgData name="William Grey" userId="37b73424-c081-4fc2-b1af-363f4f3fd4f3" providerId="ADAL" clId="{00F1EC23-352C-4BAB-B7A7-047026680D2F}" dt="2022-12-19T09:42:24.630" v="1896" actId="1035"/>
          <ac:spMkLst>
            <pc:docMk/>
            <pc:sldMk cId="2129788943" sldId="376"/>
            <ac:spMk id="20" creationId="{690E7D6B-9EF8-45AB-8C3F-D70E0A64C7E0}"/>
          </ac:spMkLst>
        </pc:spChg>
        <pc:graphicFrameChg chg="add mod">
          <ac:chgData name="William Grey" userId="37b73424-c081-4fc2-b1af-363f4f3fd4f3" providerId="ADAL" clId="{00F1EC23-352C-4BAB-B7A7-047026680D2F}" dt="2022-12-19T10:03:43.976" v="1993"/>
          <ac:graphicFrameMkLst>
            <pc:docMk/>
            <pc:sldMk cId="2129788943" sldId="376"/>
            <ac:graphicFrameMk id="21" creationId="{382879F5-C8AB-482C-9ECD-B11D85594C25}"/>
          </ac:graphicFrameMkLst>
        </pc:graphicFrameChg>
        <pc:graphicFrameChg chg="del modGraphic">
          <ac:chgData name="William Grey" userId="37b73424-c081-4fc2-b1af-363f4f3fd4f3" providerId="ADAL" clId="{00F1EC23-352C-4BAB-B7A7-047026680D2F}" dt="2022-12-19T10:03:43.647" v="1992" actId="478"/>
          <ac:graphicFrameMkLst>
            <pc:docMk/>
            <pc:sldMk cId="2129788943" sldId="376"/>
            <ac:graphicFrameMk id="22" creationId="{7B1D5E6C-1578-4431-940E-5A60F9BC8E9C}"/>
          </ac:graphicFrameMkLst>
        </pc:graphicFrameChg>
      </pc:sldChg>
      <pc:sldChg chg="addSp delSp modSp add del mod">
        <pc:chgData name="William Grey" userId="37b73424-c081-4fc2-b1af-363f4f3fd4f3" providerId="ADAL" clId="{00F1EC23-352C-4BAB-B7A7-047026680D2F}" dt="2022-12-19T10:09:24.738" v="2075" actId="47"/>
        <pc:sldMkLst>
          <pc:docMk/>
          <pc:sldMk cId="1661090404" sldId="377"/>
        </pc:sldMkLst>
        <pc:spChg chg="mod">
          <ac:chgData name="William Grey" userId="37b73424-c081-4fc2-b1af-363f4f3fd4f3" providerId="ADAL" clId="{00F1EC23-352C-4BAB-B7A7-047026680D2F}" dt="2022-12-19T09:42:44.772" v="1903" actId="1036"/>
          <ac:spMkLst>
            <pc:docMk/>
            <pc:sldMk cId="1661090404" sldId="377"/>
            <ac:spMk id="20" creationId="{690E7D6B-9EF8-45AB-8C3F-D70E0A64C7E0}"/>
          </ac:spMkLst>
        </pc:spChg>
        <pc:graphicFrameChg chg="add mod">
          <ac:chgData name="William Grey" userId="37b73424-c081-4fc2-b1af-363f4f3fd4f3" providerId="ADAL" clId="{00F1EC23-352C-4BAB-B7A7-047026680D2F}" dt="2022-12-19T10:03:50.752" v="1995"/>
          <ac:graphicFrameMkLst>
            <pc:docMk/>
            <pc:sldMk cId="1661090404" sldId="377"/>
            <ac:graphicFrameMk id="21" creationId="{48607000-9785-4FCD-885C-9AB2C48CE758}"/>
          </ac:graphicFrameMkLst>
        </pc:graphicFrameChg>
        <pc:graphicFrameChg chg="del">
          <ac:chgData name="William Grey" userId="37b73424-c081-4fc2-b1af-363f4f3fd4f3" providerId="ADAL" clId="{00F1EC23-352C-4BAB-B7A7-047026680D2F}" dt="2022-12-19T10:03:50.415" v="1994" actId="478"/>
          <ac:graphicFrameMkLst>
            <pc:docMk/>
            <pc:sldMk cId="1661090404" sldId="377"/>
            <ac:graphicFrameMk id="22" creationId="{7B1D5E6C-1578-4431-940E-5A60F9BC8E9C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4:04.297" v="2132" actId="1036"/>
        <pc:sldMkLst>
          <pc:docMk/>
          <pc:sldMk cId="2266618672" sldId="377"/>
        </pc:sldMkLst>
        <pc:spChg chg="mod">
          <ac:chgData name="William Grey" userId="37b73424-c081-4fc2-b1af-363f4f3fd4f3" providerId="ADAL" clId="{00F1EC23-352C-4BAB-B7A7-047026680D2F}" dt="2022-12-19T10:14:04.297" v="2132" actId="1036"/>
          <ac:spMkLst>
            <pc:docMk/>
            <pc:sldMk cId="2266618672" sldId="377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13:41.671" v="2126" actId="20577"/>
          <ac:graphicFrameMkLst>
            <pc:docMk/>
            <pc:sldMk cId="2266618672" sldId="377"/>
            <ac:graphicFrameMk id="19" creationId="{5A506FEC-0B50-4A1A-8F3B-FA04C46D00F6}"/>
          </ac:graphicFrameMkLst>
        </pc:graphicFrameChg>
      </pc:sldChg>
      <pc:sldChg chg="addSp delSp modSp add del mod">
        <pc:chgData name="William Grey" userId="37b73424-c081-4fc2-b1af-363f4f3fd4f3" providerId="ADAL" clId="{00F1EC23-352C-4BAB-B7A7-047026680D2F}" dt="2022-12-19T10:09:24.929" v="2076" actId="47"/>
        <pc:sldMkLst>
          <pc:docMk/>
          <pc:sldMk cId="391848181" sldId="378"/>
        </pc:sldMkLst>
        <pc:spChg chg="mod">
          <ac:chgData name="William Grey" userId="37b73424-c081-4fc2-b1af-363f4f3fd4f3" providerId="ADAL" clId="{00F1EC23-352C-4BAB-B7A7-047026680D2F}" dt="2022-12-19T09:43:01.756" v="1905" actId="1076"/>
          <ac:spMkLst>
            <pc:docMk/>
            <pc:sldMk cId="391848181" sldId="378"/>
            <ac:spMk id="20" creationId="{690E7D6B-9EF8-45AB-8C3F-D70E0A64C7E0}"/>
          </ac:spMkLst>
        </pc:spChg>
        <pc:graphicFrameChg chg="add mod">
          <ac:chgData name="William Grey" userId="37b73424-c081-4fc2-b1af-363f4f3fd4f3" providerId="ADAL" clId="{00F1EC23-352C-4BAB-B7A7-047026680D2F}" dt="2022-12-19T10:03:59.238" v="1997"/>
          <ac:graphicFrameMkLst>
            <pc:docMk/>
            <pc:sldMk cId="391848181" sldId="378"/>
            <ac:graphicFrameMk id="21" creationId="{9FABA6AC-9C04-4EF0-8FE9-15BAC074151E}"/>
          </ac:graphicFrameMkLst>
        </pc:graphicFrameChg>
        <pc:graphicFrameChg chg="del modGraphic">
          <ac:chgData name="William Grey" userId="37b73424-c081-4fc2-b1af-363f4f3fd4f3" providerId="ADAL" clId="{00F1EC23-352C-4BAB-B7A7-047026680D2F}" dt="2022-12-19T10:03:58.873" v="1996" actId="478"/>
          <ac:graphicFrameMkLst>
            <pc:docMk/>
            <pc:sldMk cId="391848181" sldId="378"/>
            <ac:graphicFrameMk id="22" creationId="{7B1D5E6C-1578-4431-940E-5A60F9BC8E9C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4:33.196" v="2138" actId="20577"/>
        <pc:sldMkLst>
          <pc:docMk/>
          <pc:sldMk cId="4205190053" sldId="378"/>
        </pc:sldMkLst>
        <pc:spChg chg="mod">
          <ac:chgData name="William Grey" userId="37b73424-c081-4fc2-b1af-363f4f3fd4f3" providerId="ADAL" clId="{00F1EC23-352C-4BAB-B7A7-047026680D2F}" dt="2022-12-19T10:14:24.009" v="2137" actId="14100"/>
          <ac:spMkLst>
            <pc:docMk/>
            <pc:sldMk cId="4205190053" sldId="378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14:33.196" v="2138" actId="20577"/>
          <ac:graphicFrameMkLst>
            <pc:docMk/>
            <pc:sldMk cId="4205190053" sldId="378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4:50.841" v="2141" actId="20577"/>
        <pc:sldMkLst>
          <pc:docMk/>
          <pc:sldMk cId="1196328824" sldId="379"/>
        </pc:sldMkLst>
        <pc:spChg chg="mod">
          <ac:chgData name="William Grey" userId="37b73424-c081-4fc2-b1af-363f4f3fd4f3" providerId="ADAL" clId="{00F1EC23-352C-4BAB-B7A7-047026680D2F}" dt="2022-12-19T10:14:47.536" v="2140" actId="1076"/>
          <ac:spMkLst>
            <pc:docMk/>
            <pc:sldMk cId="1196328824" sldId="379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14:50.841" v="2141" actId="20577"/>
          <ac:graphicFrameMkLst>
            <pc:docMk/>
            <pc:sldMk cId="1196328824" sldId="379"/>
            <ac:graphicFrameMk id="19" creationId="{5A506FEC-0B50-4A1A-8F3B-FA04C46D00F6}"/>
          </ac:graphicFrameMkLst>
        </pc:graphicFrameChg>
      </pc:sldChg>
      <pc:sldChg chg="addSp delSp modSp add del mod">
        <pc:chgData name="William Grey" userId="37b73424-c081-4fc2-b1af-363f4f3fd4f3" providerId="ADAL" clId="{00F1EC23-352C-4BAB-B7A7-047026680D2F}" dt="2022-12-19T10:09:25.185" v="2077" actId="47"/>
        <pc:sldMkLst>
          <pc:docMk/>
          <pc:sldMk cId="1522907510" sldId="379"/>
        </pc:sldMkLst>
        <pc:spChg chg="mod">
          <ac:chgData name="William Grey" userId="37b73424-c081-4fc2-b1af-363f4f3fd4f3" providerId="ADAL" clId="{00F1EC23-352C-4BAB-B7A7-047026680D2F}" dt="2022-12-19T09:44:45.661" v="1910" actId="1076"/>
          <ac:spMkLst>
            <pc:docMk/>
            <pc:sldMk cId="1522907510" sldId="379"/>
            <ac:spMk id="20" creationId="{690E7D6B-9EF8-45AB-8C3F-D70E0A64C7E0}"/>
          </ac:spMkLst>
        </pc:spChg>
        <pc:graphicFrameChg chg="add mod">
          <ac:chgData name="William Grey" userId="37b73424-c081-4fc2-b1af-363f4f3fd4f3" providerId="ADAL" clId="{00F1EC23-352C-4BAB-B7A7-047026680D2F}" dt="2022-12-19T10:04:09.783" v="1999"/>
          <ac:graphicFrameMkLst>
            <pc:docMk/>
            <pc:sldMk cId="1522907510" sldId="379"/>
            <ac:graphicFrameMk id="21" creationId="{79CA1509-9F0A-49DF-ADAC-F63E690C69EB}"/>
          </ac:graphicFrameMkLst>
        </pc:graphicFrameChg>
        <pc:graphicFrameChg chg="del">
          <ac:chgData name="William Grey" userId="37b73424-c081-4fc2-b1af-363f4f3fd4f3" providerId="ADAL" clId="{00F1EC23-352C-4BAB-B7A7-047026680D2F}" dt="2022-12-19T10:04:09.356" v="1998" actId="478"/>
          <ac:graphicFrameMkLst>
            <pc:docMk/>
            <pc:sldMk cId="1522907510" sldId="379"/>
            <ac:graphicFrameMk id="22" creationId="{7B1D5E6C-1578-4431-940E-5A60F9BC8E9C}"/>
          </ac:graphicFrameMkLst>
        </pc:graphicFrameChg>
      </pc:sldChg>
      <pc:sldChg chg="modSp add del mod">
        <pc:chgData name="William Grey" userId="37b73424-c081-4fc2-b1af-363f4f3fd4f3" providerId="ADAL" clId="{00F1EC23-352C-4BAB-B7A7-047026680D2F}" dt="2022-12-19T10:09:25.378" v="2078" actId="47"/>
        <pc:sldMkLst>
          <pc:docMk/>
          <pc:sldMk cId="1434455040" sldId="380"/>
        </pc:sldMkLst>
        <pc:spChg chg="mod">
          <ac:chgData name="William Grey" userId="37b73424-c081-4fc2-b1af-363f4f3fd4f3" providerId="ADAL" clId="{00F1EC23-352C-4BAB-B7A7-047026680D2F}" dt="2022-12-19T09:59:44.831" v="1947" actId="1036"/>
          <ac:spMkLst>
            <pc:docMk/>
            <pc:sldMk cId="1434455040" sldId="380"/>
            <ac:spMk id="20" creationId="{690E7D6B-9EF8-45AB-8C3F-D70E0A64C7E0}"/>
          </ac:spMkLst>
        </pc:spChg>
      </pc:sldChg>
      <pc:sldChg chg="modSp add mod">
        <pc:chgData name="William Grey" userId="37b73424-c081-4fc2-b1af-363f4f3fd4f3" providerId="ADAL" clId="{00F1EC23-352C-4BAB-B7A7-047026680D2F}" dt="2022-12-19T10:15:07.275" v="2149" actId="1036"/>
        <pc:sldMkLst>
          <pc:docMk/>
          <pc:sldMk cId="3016483721" sldId="380"/>
        </pc:sldMkLst>
        <pc:spChg chg="mod">
          <ac:chgData name="William Grey" userId="37b73424-c081-4fc2-b1af-363f4f3fd4f3" providerId="ADAL" clId="{00F1EC23-352C-4BAB-B7A7-047026680D2F}" dt="2022-12-19T10:15:07.275" v="2149" actId="1036"/>
          <ac:spMkLst>
            <pc:docMk/>
            <pc:sldMk cId="3016483721" sldId="380"/>
            <ac:spMk id="20" creationId="{690E7D6B-9EF8-45AB-8C3F-D70E0A64C7E0}"/>
          </ac:spMkLst>
        </pc:spChg>
      </pc:sldChg>
      <pc:sldChg chg="modSp add del mod">
        <pc:chgData name="William Grey" userId="37b73424-c081-4fc2-b1af-363f4f3fd4f3" providerId="ADAL" clId="{00F1EC23-352C-4BAB-B7A7-047026680D2F}" dt="2022-12-19T10:09:21.934" v="2062" actId="47"/>
        <pc:sldMkLst>
          <pc:docMk/>
          <pc:sldMk cId="1382481356" sldId="381"/>
        </pc:sldMkLst>
        <pc:spChg chg="mod">
          <ac:chgData name="William Grey" userId="37b73424-c081-4fc2-b1af-363f4f3fd4f3" providerId="ADAL" clId="{00F1EC23-352C-4BAB-B7A7-047026680D2F}" dt="2022-12-19T10:00:39.412" v="1949" actId="1076"/>
          <ac:spMkLst>
            <pc:docMk/>
            <pc:sldMk cId="1382481356" sldId="381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01:09.185" v="1954" actId="20577"/>
          <ac:graphicFrameMkLst>
            <pc:docMk/>
            <pc:sldMk cId="1382481356" sldId="381"/>
            <ac:graphicFrameMk id="22" creationId="{6636AC56-6D7D-4F19-9578-6625034D583E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15:41.558" v="2154" actId="20577"/>
        <pc:sldMkLst>
          <pc:docMk/>
          <pc:sldMk cId="3396416977" sldId="381"/>
        </pc:sldMkLst>
        <pc:spChg chg="mod">
          <ac:chgData name="William Grey" userId="37b73424-c081-4fc2-b1af-363f4f3fd4f3" providerId="ADAL" clId="{00F1EC23-352C-4BAB-B7A7-047026680D2F}" dt="2022-12-19T10:15:38.192" v="2153" actId="1076"/>
          <ac:spMkLst>
            <pc:docMk/>
            <pc:sldMk cId="3396416977" sldId="381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15:41.558" v="2154" actId="20577"/>
          <ac:graphicFrameMkLst>
            <pc:docMk/>
            <pc:sldMk cId="3396416977" sldId="381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4:35.484" v="2231" actId="20577"/>
        <pc:sldMkLst>
          <pc:docMk/>
          <pc:sldMk cId="1303041752" sldId="382"/>
        </pc:sldMkLst>
        <pc:spChg chg="mod">
          <ac:chgData name="William Grey" userId="37b73424-c081-4fc2-b1af-363f4f3fd4f3" providerId="ADAL" clId="{00F1EC23-352C-4BAB-B7A7-047026680D2F}" dt="2022-12-19T10:15:58.602" v="2156" actId="1076"/>
          <ac:spMkLst>
            <pc:docMk/>
            <pc:sldMk cId="1303041752" sldId="382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4:35.484" v="2231" actId="20577"/>
          <ac:graphicFrameMkLst>
            <pc:docMk/>
            <pc:sldMk cId="1303041752" sldId="382"/>
            <ac:graphicFrameMk id="19" creationId="{5A506FEC-0B50-4A1A-8F3B-FA04C46D00F6}"/>
          </ac:graphicFrameMkLst>
        </pc:graphicFrameChg>
      </pc:sldChg>
      <pc:sldChg chg="modSp add del mod">
        <pc:chgData name="William Grey" userId="37b73424-c081-4fc2-b1af-363f4f3fd4f3" providerId="ADAL" clId="{00F1EC23-352C-4BAB-B7A7-047026680D2F}" dt="2022-12-19T10:09:22.101" v="2063" actId="47"/>
        <pc:sldMkLst>
          <pc:docMk/>
          <pc:sldMk cId="2359228147" sldId="382"/>
        </pc:sldMkLst>
        <pc:spChg chg="mod">
          <ac:chgData name="William Grey" userId="37b73424-c081-4fc2-b1af-363f4f3fd4f3" providerId="ADAL" clId="{00F1EC23-352C-4BAB-B7A7-047026680D2F}" dt="2022-12-19T10:00:49.104" v="1951" actId="1076"/>
          <ac:spMkLst>
            <pc:docMk/>
            <pc:sldMk cId="2359228147" sldId="382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01:15.099" v="1955" actId="20577"/>
          <ac:graphicFrameMkLst>
            <pc:docMk/>
            <pc:sldMk cId="2359228147" sldId="382"/>
            <ac:graphicFrameMk id="22" creationId="{6636AC56-6D7D-4F19-9578-6625034D583E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4:43.320" v="2233" actId="20577"/>
        <pc:sldMkLst>
          <pc:docMk/>
          <pc:sldMk cId="527792003" sldId="383"/>
        </pc:sldMkLst>
        <pc:spChg chg="mod">
          <ac:chgData name="William Grey" userId="37b73424-c081-4fc2-b1af-363f4f3fd4f3" providerId="ADAL" clId="{00F1EC23-352C-4BAB-B7A7-047026680D2F}" dt="2022-12-19T10:16:16.945" v="2159" actId="1076"/>
          <ac:spMkLst>
            <pc:docMk/>
            <pc:sldMk cId="527792003" sldId="383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4:43.320" v="2233" actId="20577"/>
          <ac:graphicFrameMkLst>
            <pc:docMk/>
            <pc:sldMk cId="527792003" sldId="383"/>
            <ac:graphicFrameMk id="19" creationId="{5A506FEC-0B50-4A1A-8F3B-FA04C46D00F6}"/>
          </ac:graphicFrameMkLst>
        </pc:graphicFrameChg>
      </pc:sldChg>
      <pc:sldChg chg="modSp add del mod">
        <pc:chgData name="William Grey" userId="37b73424-c081-4fc2-b1af-363f4f3fd4f3" providerId="ADAL" clId="{00F1EC23-352C-4BAB-B7A7-047026680D2F}" dt="2022-12-19T10:09:22.272" v="2064" actId="47"/>
        <pc:sldMkLst>
          <pc:docMk/>
          <pc:sldMk cId="2445679391" sldId="383"/>
        </pc:sldMkLst>
        <pc:graphicFrameChg chg="modGraphic">
          <ac:chgData name="William Grey" userId="37b73424-c081-4fc2-b1af-363f4f3fd4f3" providerId="ADAL" clId="{00F1EC23-352C-4BAB-B7A7-047026680D2F}" dt="2022-12-19T10:01:22.040" v="1958" actId="20577"/>
          <ac:graphicFrameMkLst>
            <pc:docMk/>
            <pc:sldMk cId="2445679391" sldId="383"/>
            <ac:graphicFrameMk id="22" creationId="{6636AC56-6D7D-4F19-9578-6625034D583E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4:55.078" v="2235" actId="20577"/>
        <pc:sldMkLst>
          <pc:docMk/>
          <pc:sldMk cId="850302995" sldId="384"/>
        </pc:sldMkLst>
        <pc:spChg chg="mod">
          <ac:chgData name="William Grey" userId="37b73424-c081-4fc2-b1af-363f4f3fd4f3" providerId="ADAL" clId="{00F1EC23-352C-4BAB-B7A7-047026680D2F}" dt="2022-12-19T10:16:37.753" v="2163" actId="1076"/>
          <ac:spMkLst>
            <pc:docMk/>
            <pc:sldMk cId="850302995" sldId="384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4:55.078" v="2235" actId="20577"/>
          <ac:graphicFrameMkLst>
            <pc:docMk/>
            <pc:sldMk cId="850302995" sldId="384"/>
            <ac:graphicFrameMk id="19" creationId="{5A506FEC-0B50-4A1A-8F3B-FA04C46D00F6}"/>
          </ac:graphicFrameMkLst>
        </pc:graphicFrameChg>
      </pc:sldChg>
      <pc:sldChg chg="modSp add del mod">
        <pc:chgData name="William Grey" userId="37b73424-c081-4fc2-b1af-363f4f3fd4f3" providerId="ADAL" clId="{00F1EC23-352C-4BAB-B7A7-047026680D2F}" dt="2022-12-19T10:09:22.438" v="2065" actId="47"/>
        <pc:sldMkLst>
          <pc:docMk/>
          <pc:sldMk cId="3871557760" sldId="384"/>
        </pc:sldMkLst>
        <pc:graphicFrameChg chg="modGraphic">
          <ac:chgData name="William Grey" userId="37b73424-c081-4fc2-b1af-363f4f3fd4f3" providerId="ADAL" clId="{00F1EC23-352C-4BAB-B7A7-047026680D2F}" dt="2022-12-19T10:01:29.790" v="1961" actId="20577"/>
          <ac:graphicFrameMkLst>
            <pc:docMk/>
            <pc:sldMk cId="3871557760" sldId="384"/>
            <ac:graphicFrameMk id="22" creationId="{6636AC56-6D7D-4F19-9578-6625034D583E}"/>
          </ac:graphicFrameMkLst>
        </pc:graphicFrameChg>
      </pc:sldChg>
      <pc:sldChg chg="modSp add del mod">
        <pc:chgData name="William Grey" userId="37b73424-c081-4fc2-b1af-363f4f3fd4f3" providerId="ADAL" clId="{00F1EC23-352C-4BAB-B7A7-047026680D2F}" dt="2022-12-19T10:09:22.617" v="2066" actId="47"/>
        <pc:sldMkLst>
          <pc:docMk/>
          <pc:sldMk cId="2482053696" sldId="385"/>
        </pc:sldMkLst>
        <pc:graphicFrameChg chg="modGraphic">
          <ac:chgData name="William Grey" userId="37b73424-c081-4fc2-b1af-363f4f3fd4f3" providerId="ADAL" clId="{00F1EC23-352C-4BAB-B7A7-047026680D2F}" dt="2022-12-19T10:01:48.152" v="1967" actId="14734"/>
          <ac:graphicFrameMkLst>
            <pc:docMk/>
            <pc:sldMk cId="2482053696" sldId="385"/>
            <ac:graphicFrameMk id="22" creationId="{6636AC56-6D7D-4F19-9578-6625034D583E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00.974" v="2237" actId="20577"/>
        <pc:sldMkLst>
          <pc:docMk/>
          <pc:sldMk cId="2641803586" sldId="385"/>
        </pc:sldMkLst>
        <pc:spChg chg="mod">
          <ac:chgData name="William Grey" userId="37b73424-c081-4fc2-b1af-363f4f3fd4f3" providerId="ADAL" clId="{00F1EC23-352C-4BAB-B7A7-047026680D2F}" dt="2022-12-19T10:17:01.709" v="2166" actId="1076"/>
          <ac:spMkLst>
            <pc:docMk/>
            <pc:sldMk cId="2641803586" sldId="385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00.974" v="2237" actId="20577"/>
          <ac:graphicFrameMkLst>
            <pc:docMk/>
            <pc:sldMk cId="2641803586" sldId="385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06.313" v="2239" actId="20577"/>
        <pc:sldMkLst>
          <pc:docMk/>
          <pc:sldMk cId="601179912" sldId="386"/>
        </pc:sldMkLst>
        <pc:spChg chg="mod">
          <ac:chgData name="William Grey" userId="37b73424-c081-4fc2-b1af-363f4f3fd4f3" providerId="ADAL" clId="{00F1EC23-352C-4BAB-B7A7-047026680D2F}" dt="2022-12-19T10:17:11.123" v="2168" actId="1076"/>
          <ac:spMkLst>
            <pc:docMk/>
            <pc:sldMk cId="601179912" sldId="386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06.313" v="2239" actId="20577"/>
          <ac:graphicFrameMkLst>
            <pc:docMk/>
            <pc:sldMk cId="601179912" sldId="386"/>
            <ac:graphicFrameMk id="19" creationId="{5A506FEC-0B50-4A1A-8F3B-FA04C46D00F6}"/>
          </ac:graphicFrameMkLst>
        </pc:graphicFrameChg>
      </pc:sldChg>
      <pc:sldChg chg="modSp add del mod">
        <pc:chgData name="William Grey" userId="37b73424-c081-4fc2-b1af-363f4f3fd4f3" providerId="ADAL" clId="{00F1EC23-352C-4BAB-B7A7-047026680D2F}" dt="2022-12-19T10:09:22.828" v="2067" actId="47"/>
        <pc:sldMkLst>
          <pc:docMk/>
          <pc:sldMk cId="763883937" sldId="386"/>
        </pc:sldMkLst>
        <pc:graphicFrameChg chg="modGraphic">
          <ac:chgData name="William Grey" userId="37b73424-c081-4fc2-b1af-363f4f3fd4f3" providerId="ADAL" clId="{00F1EC23-352C-4BAB-B7A7-047026680D2F}" dt="2022-12-19T10:02:01.107" v="1973" actId="14734"/>
          <ac:graphicFrameMkLst>
            <pc:docMk/>
            <pc:sldMk cId="763883937" sldId="386"/>
            <ac:graphicFrameMk id="22" creationId="{6636AC56-6D7D-4F19-9578-6625034D583E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10.933" v="2241" actId="20577"/>
        <pc:sldMkLst>
          <pc:docMk/>
          <pc:sldMk cId="2075057424" sldId="387"/>
        </pc:sldMkLst>
        <pc:spChg chg="mod">
          <ac:chgData name="William Grey" userId="37b73424-c081-4fc2-b1af-363f4f3fd4f3" providerId="ADAL" clId="{00F1EC23-352C-4BAB-B7A7-047026680D2F}" dt="2022-12-19T10:17:44.596" v="2172" actId="1076"/>
          <ac:spMkLst>
            <pc:docMk/>
            <pc:sldMk cId="2075057424" sldId="387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10.933" v="2241" actId="20577"/>
          <ac:graphicFrameMkLst>
            <pc:docMk/>
            <pc:sldMk cId="2075057424" sldId="387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16.933" v="2243" actId="20577"/>
        <pc:sldMkLst>
          <pc:docMk/>
          <pc:sldMk cId="2761922629" sldId="388"/>
        </pc:sldMkLst>
        <pc:spChg chg="mod">
          <ac:chgData name="William Grey" userId="37b73424-c081-4fc2-b1af-363f4f3fd4f3" providerId="ADAL" clId="{00F1EC23-352C-4BAB-B7A7-047026680D2F}" dt="2022-12-19T10:17:56.298" v="2174" actId="1076"/>
          <ac:spMkLst>
            <pc:docMk/>
            <pc:sldMk cId="2761922629" sldId="388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16.933" v="2243" actId="20577"/>
          <ac:graphicFrameMkLst>
            <pc:docMk/>
            <pc:sldMk cId="2761922629" sldId="388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22.344" v="2245" actId="20577"/>
        <pc:sldMkLst>
          <pc:docMk/>
          <pc:sldMk cId="2169788395" sldId="389"/>
        </pc:sldMkLst>
        <pc:spChg chg="mod">
          <ac:chgData name="William Grey" userId="37b73424-c081-4fc2-b1af-363f4f3fd4f3" providerId="ADAL" clId="{00F1EC23-352C-4BAB-B7A7-047026680D2F}" dt="2022-12-19T10:18:19.071" v="2181" actId="1035"/>
          <ac:spMkLst>
            <pc:docMk/>
            <pc:sldMk cId="2169788395" sldId="389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22.344" v="2245" actId="20577"/>
          <ac:graphicFrameMkLst>
            <pc:docMk/>
            <pc:sldMk cId="2169788395" sldId="389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26.548" v="2247" actId="20577"/>
        <pc:sldMkLst>
          <pc:docMk/>
          <pc:sldMk cId="3451667842" sldId="390"/>
        </pc:sldMkLst>
        <pc:spChg chg="mod">
          <ac:chgData name="William Grey" userId="37b73424-c081-4fc2-b1af-363f4f3fd4f3" providerId="ADAL" clId="{00F1EC23-352C-4BAB-B7A7-047026680D2F}" dt="2022-12-19T10:18:46.832" v="2184" actId="1076"/>
          <ac:spMkLst>
            <pc:docMk/>
            <pc:sldMk cId="3451667842" sldId="390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26.548" v="2247" actId="20577"/>
          <ac:graphicFrameMkLst>
            <pc:docMk/>
            <pc:sldMk cId="3451667842" sldId="390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31.493" v="2249" actId="20577"/>
        <pc:sldMkLst>
          <pc:docMk/>
          <pc:sldMk cId="2401622966" sldId="391"/>
        </pc:sldMkLst>
        <pc:spChg chg="mod">
          <ac:chgData name="William Grey" userId="37b73424-c081-4fc2-b1af-363f4f3fd4f3" providerId="ADAL" clId="{00F1EC23-352C-4BAB-B7A7-047026680D2F}" dt="2022-12-19T10:19:01.454" v="2187" actId="1076"/>
          <ac:spMkLst>
            <pc:docMk/>
            <pc:sldMk cId="2401622966" sldId="391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31.493" v="2249" actId="20577"/>
          <ac:graphicFrameMkLst>
            <pc:docMk/>
            <pc:sldMk cId="2401622966" sldId="391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37.328" v="2251" actId="20577"/>
        <pc:sldMkLst>
          <pc:docMk/>
          <pc:sldMk cId="2543142201" sldId="392"/>
        </pc:sldMkLst>
        <pc:spChg chg="mod">
          <ac:chgData name="William Grey" userId="37b73424-c081-4fc2-b1af-363f4f3fd4f3" providerId="ADAL" clId="{00F1EC23-352C-4BAB-B7A7-047026680D2F}" dt="2022-12-19T10:19:13.046" v="2189" actId="1076"/>
          <ac:spMkLst>
            <pc:docMk/>
            <pc:sldMk cId="2543142201" sldId="392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37.328" v="2251" actId="20577"/>
          <ac:graphicFrameMkLst>
            <pc:docMk/>
            <pc:sldMk cId="2543142201" sldId="392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42.786" v="2253" actId="20577"/>
        <pc:sldMkLst>
          <pc:docMk/>
          <pc:sldMk cId="2942802206" sldId="393"/>
        </pc:sldMkLst>
        <pc:spChg chg="mod">
          <ac:chgData name="William Grey" userId="37b73424-c081-4fc2-b1af-363f4f3fd4f3" providerId="ADAL" clId="{00F1EC23-352C-4BAB-B7A7-047026680D2F}" dt="2022-12-19T10:19:45.069" v="2192" actId="1076"/>
          <ac:spMkLst>
            <pc:docMk/>
            <pc:sldMk cId="2942802206" sldId="393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42.786" v="2253" actId="20577"/>
          <ac:graphicFrameMkLst>
            <pc:docMk/>
            <pc:sldMk cId="2942802206" sldId="393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48.200" v="2255" actId="20577"/>
        <pc:sldMkLst>
          <pc:docMk/>
          <pc:sldMk cId="208886502" sldId="394"/>
        </pc:sldMkLst>
        <pc:spChg chg="mod">
          <ac:chgData name="William Grey" userId="37b73424-c081-4fc2-b1af-363f4f3fd4f3" providerId="ADAL" clId="{00F1EC23-352C-4BAB-B7A7-047026680D2F}" dt="2022-12-19T10:20:32.504" v="2197" actId="14100"/>
          <ac:spMkLst>
            <pc:docMk/>
            <pc:sldMk cId="208886502" sldId="394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48.200" v="2255" actId="20577"/>
          <ac:graphicFrameMkLst>
            <pc:docMk/>
            <pc:sldMk cId="208886502" sldId="394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53.957" v="2257" actId="20577"/>
        <pc:sldMkLst>
          <pc:docMk/>
          <pc:sldMk cId="4115925217" sldId="395"/>
        </pc:sldMkLst>
        <pc:spChg chg="mod">
          <ac:chgData name="William Grey" userId="37b73424-c081-4fc2-b1af-363f4f3fd4f3" providerId="ADAL" clId="{00F1EC23-352C-4BAB-B7A7-047026680D2F}" dt="2022-12-19T10:20:58.393" v="2201" actId="14100"/>
          <ac:spMkLst>
            <pc:docMk/>
            <pc:sldMk cId="4115925217" sldId="395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53.957" v="2257" actId="20577"/>
          <ac:graphicFrameMkLst>
            <pc:docMk/>
            <pc:sldMk cId="4115925217" sldId="395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5:59.650" v="2259" actId="20577"/>
        <pc:sldMkLst>
          <pc:docMk/>
          <pc:sldMk cId="1057350805" sldId="396"/>
        </pc:sldMkLst>
        <pc:spChg chg="mod">
          <ac:chgData name="William Grey" userId="37b73424-c081-4fc2-b1af-363f4f3fd4f3" providerId="ADAL" clId="{00F1EC23-352C-4BAB-B7A7-047026680D2F}" dt="2022-12-19T10:21:58.081" v="2209" actId="1036"/>
          <ac:spMkLst>
            <pc:docMk/>
            <pc:sldMk cId="1057350805" sldId="396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5:59.650" v="2259" actId="20577"/>
          <ac:graphicFrameMkLst>
            <pc:docMk/>
            <pc:sldMk cId="1057350805" sldId="396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6:05.466" v="2261" actId="20577"/>
        <pc:sldMkLst>
          <pc:docMk/>
          <pc:sldMk cId="431693209" sldId="397"/>
        </pc:sldMkLst>
        <pc:spChg chg="mod">
          <ac:chgData name="William Grey" userId="37b73424-c081-4fc2-b1af-363f4f3fd4f3" providerId="ADAL" clId="{00F1EC23-352C-4BAB-B7A7-047026680D2F}" dt="2022-12-19T10:22:15.176" v="2214" actId="1035"/>
          <ac:spMkLst>
            <pc:docMk/>
            <pc:sldMk cId="431693209" sldId="397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6:05.466" v="2261" actId="20577"/>
          <ac:graphicFrameMkLst>
            <pc:docMk/>
            <pc:sldMk cId="431693209" sldId="397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6:10.728" v="2263" actId="20577"/>
        <pc:sldMkLst>
          <pc:docMk/>
          <pc:sldMk cId="847192768" sldId="398"/>
        </pc:sldMkLst>
        <pc:spChg chg="mod">
          <ac:chgData name="William Grey" userId="37b73424-c081-4fc2-b1af-363f4f3fd4f3" providerId="ADAL" clId="{00F1EC23-352C-4BAB-B7A7-047026680D2F}" dt="2022-12-19T10:22:42.181" v="2219" actId="1076"/>
          <ac:spMkLst>
            <pc:docMk/>
            <pc:sldMk cId="847192768" sldId="398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6:10.728" v="2263" actId="20577"/>
          <ac:graphicFrameMkLst>
            <pc:docMk/>
            <pc:sldMk cId="847192768" sldId="398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6:19.063" v="2265" actId="20577"/>
        <pc:sldMkLst>
          <pc:docMk/>
          <pc:sldMk cId="3152824791" sldId="399"/>
        </pc:sldMkLst>
        <pc:spChg chg="mod">
          <ac:chgData name="William Grey" userId="37b73424-c081-4fc2-b1af-363f4f3fd4f3" providerId="ADAL" clId="{00F1EC23-352C-4BAB-B7A7-047026680D2F}" dt="2022-12-19T10:23:06.184" v="2223" actId="14100"/>
          <ac:spMkLst>
            <pc:docMk/>
            <pc:sldMk cId="3152824791" sldId="399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6:19.063" v="2265" actId="20577"/>
          <ac:graphicFrameMkLst>
            <pc:docMk/>
            <pc:sldMk cId="3152824791" sldId="399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4:16.586" v="2229" actId="20577"/>
        <pc:sldMkLst>
          <pc:docMk/>
          <pc:sldMk cId="3634065326" sldId="400"/>
        </pc:sldMkLst>
        <pc:spChg chg="mod">
          <ac:chgData name="William Grey" userId="37b73424-c081-4fc2-b1af-363f4f3fd4f3" providerId="ADAL" clId="{00F1EC23-352C-4BAB-B7A7-047026680D2F}" dt="2022-12-19T10:24:03.626" v="2226" actId="1076"/>
          <ac:spMkLst>
            <pc:docMk/>
            <pc:sldMk cId="3634065326" sldId="400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4:16.586" v="2229" actId="20577"/>
          <ac:graphicFrameMkLst>
            <pc:docMk/>
            <pc:sldMk cId="3634065326" sldId="400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6:39.384" v="2269" actId="20577"/>
        <pc:sldMkLst>
          <pc:docMk/>
          <pc:sldMk cId="475305567" sldId="401"/>
        </pc:sldMkLst>
        <pc:spChg chg="mod">
          <ac:chgData name="William Grey" userId="37b73424-c081-4fc2-b1af-363f4f3fd4f3" providerId="ADAL" clId="{00F1EC23-352C-4BAB-B7A7-047026680D2F}" dt="2022-12-19T10:26:35.331" v="2267" actId="1076"/>
          <ac:spMkLst>
            <pc:docMk/>
            <pc:sldMk cId="475305567" sldId="401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6:39.384" v="2269" actId="20577"/>
          <ac:graphicFrameMkLst>
            <pc:docMk/>
            <pc:sldMk cId="475305567" sldId="401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7:27.255" v="2272" actId="20577"/>
        <pc:sldMkLst>
          <pc:docMk/>
          <pc:sldMk cId="2336921781" sldId="402"/>
        </pc:sldMkLst>
        <pc:spChg chg="mod">
          <ac:chgData name="William Grey" userId="37b73424-c081-4fc2-b1af-363f4f3fd4f3" providerId="ADAL" clId="{00F1EC23-352C-4BAB-B7A7-047026680D2F}" dt="2022-12-19T10:27:19.764" v="2271" actId="1076"/>
          <ac:spMkLst>
            <pc:docMk/>
            <pc:sldMk cId="2336921781" sldId="402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7:27.255" v="2272" actId="20577"/>
          <ac:graphicFrameMkLst>
            <pc:docMk/>
            <pc:sldMk cId="2336921781" sldId="402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7:38.324" v="2274" actId="1076"/>
        <pc:sldMkLst>
          <pc:docMk/>
          <pc:sldMk cId="1542272619" sldId="403"/>
        </pc:sldMkLst>
        <pc:spChg chg="mod">
          <ac:chgData name="William Grey" userId="37b73424-c081-4fc2-b1af-363f4f3fd4f3" providerId="ADAL" clId="{00F1EC23-352C-4BAB-B7A7-047026680D2F}" dt="2022-12-19T10:27:38.324" v="2274" actId="1076"/>
          <ac:spMkLst>
            <pc:docMk/>
            <pc:sldMk cId="1542272619" sldId="403"/>
            <ac:spMk id="20" creationId="{690E7D6B-9EF8-45AB-8C3F-D70E0A64C7E0}"/>
          </ac:spMkLst>
        </pc:spChg>
      </pc:sldChg>
      <pc:sldChg chg="modSp add mod">
        <pc:chgData name="William Grey" userId="37b73424-c081-4fc2-b1af-363f4f3fd4f3" providerId="ADAL" clId="{00F1EC23-352C-4BAB-B7A7-047026680D2F}" dt="2022-12-19T10:27:52.892" v="2278" actId="20577"/>
        <pc:sldMkLst>
          <pc:docMk/>
          <pc:sldMk cId="2803571126" sldId="404"/>
        </pc:sldMkLst>
        <pc:spChg chg="mod">
          <ac:chgData name="William Grey" userId="37b73424-c081-4fc2-b1af-363f4f3fd4f3" providerId="ADAL" clId="{00F1EC23-352C-4BAB-B7A7-047026680D2F}" dt="2022-12-19T10:27:48.747" v="2276" actId="1076"/>
          <ac:spMkLst>
            <pc:docMk/>
            <pc:sldMk cId="2803571126" sldId="404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7:52.892" v="2278" actId="20577"/>
          <ac:graphicFrameMkLst>
            <pc:docMk/>
            <pc:sldMk cId="2803571126" sldId="404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8:20.307" v="2280" actId="1076"/>
        <pc:sldMkLst>
          <pc:docMk/>
          <pc:sldMk cId="327095417" sldId="405"/>
        </pc:sldMkLst>
        <pc:spChg chg="mod">
          <ac:chgData name="William Grey" userId="37b73424-c081-4fc2-b1af-363f4f3fd4f3" providerId="ADAL" clId="{00F1EC23-352C-4BAB-B7A7-047026680D2F}" dt="2022-12-19T10:28:20.307" v="2280" actId="1076"/>
          <ac:spMkLst>
            <pc:docMk/>
            <pc:sldMk cId="327095417" sldId="405"/>
            <ac:spMk id="20" creationId="{690E7D6B-9EF8-45AB-8C3F-D70E0A64C7E0}"/>
          </ac:spMkLst>
        </pc:spChg>
      </pc:sldChg>
      <pc:sldChg chg="modSp add mod">
        <pc:chgData name="William Grey" userId="37b73424-c081-4fc2-b1af-363f4f3fd4f3" providerId="ADAL" clId="{00F1EC23-352C-4BAB-B7A7-047026680D2F}" dt="2022-12-19T10:28:37.120" v="2283" actId="20577"/>
        <pc:sldMkLst>
          <pc:docMk/>
          <pc:sldMk cId="4181071724" sldId="406"/>
        </pc:sldMkLst>
        <pc:spChg chg="mod">
          <ac:chgData name="William Grey" userId="37b73424-c081-4fc2-b1af-363f4f3fd4f3" providerId="ADAL" clId="{00F1EC23-352C-4BAB-B7A7-047026680D2F}" dt="2022-12-19T10:28:33.417" v="2282" actId="1076"/>
          <ac:spMkLst>
            <pc:docMk/>
            <pc:sldMk cId="4181071724" sldId="406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8:37.120" v="2283" actId="20577"/>
          <ac:graphicFrameMkLst>
            <pc:docMk/>
            <pc:sldMk cId="4181071724" sldId="406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8:47.451" v="2285" actId="1076"/>
        <pc:sldMkLst>
          <pc:docMk/>
          <pc:sldMk cId="1043149859" sldId="407"/>
        </pc:sldMkLst>
        <pc:spChg chg="mod">
          <ac:chgData name="William Grey" userId="37b73424-c081-4fc2-b1af-363f4f3fd4f3" providerId="ADAL" clId="{00F1EC23-352C-4BAB-B7A7-047026680D2F}" dt="2022-12-19T10:28:47.451" v="2285" actId="1076"/>
          <ac:spMkLst>
            <pc:docMk/>
            <pc:sldMk cId="1043149859" sldId="407"/>
            <ac:spMk id="20" creationId="{690E7D6B-9EF8-45AB-8C3F-D70E0A64C7E0}"/>
          </ac:spMkLst>
        </pc:spChg>
      </pc:sldChg>
      <pc:sldChg chg="modSp add mod">
        <pc:chgData name="William Grey" userId="37b73424-c081-4fc2-b1af-363f4f3fd4f3" providerId="ADAL" clId="{00F1EC23-352C-4BAB-B7A7-047026680D2F}" dt="2022-12-19T10:29:00.240" v="2288" actId="20577"/>
        <pc:sldMkLst>
          <pc:docMk/>
          <pc:sldMk cId="556357523" sldId="408"/>
        </pc:sldMkLst>
        <pc:spChg chg="mod">
          <ac:chgData name="William Grey" userId="37b73424-c081-4fc2-b1af-363f4f3fd4f3" providerId="ADAL" clId="{00F1EC23-352C-4BAB-B7A7-047026680D2F}" dt="2022-12-19T10:28:56.255" v="2287" actId="1076"/>
          <ac:spMkLst>
            <pc:docMk/>
            <pc:sldMk cId="556357523" sldId="408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9:00.240" v="2288" actId="20577"/>
          <ac:graphicFrameMkLst>
            <pc:docMk/>
            <pc:sldMk cId="556357523" sldId="408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9:24.040" v="2291" actId="20577"/>
        <pc:sldMkLst>
          <pc:docMk/>
          <pc:sldMk cId="2236595244" sldId="409"/>
        </pc:sldMkLst>
        <pc:spChg chg="mod">
          <ac:chgData name="William Grey" userId="37b73424-c081-4fc2-b1af-363f4f3fd4f3" providerId="ADAL" clId="{00F1EC23-352C-4BAB-B7A7-047026680D2F}" dt="2022-12-19T10:29:15.032" v="2290" actId="1076"/>
          <ac:spMkLst>
            <pc:docMk/>
            <pc:sldMk cId="2236595244" sldId="409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9:24.040" v="2291" actId="20577"/>
          <ac:graphicFrameMkLst>
            <pc:docMk/>
            <pc:sldMk cId="2236595244" sldId="409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29:42.499" v="2294" actId="20577"/>
        <pc:sldMkLst>
          <pc:docMk/>
          <pc:sldMk cId="60696321" sldId="410"/>
        </pc:sldMkLst>
        <pc:spChg chg="mod">
          <ac:chgData name="William Grey" userId="37b73424-c081-4fc2-b1af-363f4f3fd4f3" providerId="ADAL" clId="{00F1EC23-352C-4BAB-B7A7-047026680D2F}" dt="2022-12-19T10:29:35.969" v="2293" actId="1076"/>
          <ac:spMkLst>
            <pc:docMk/>
            <pc:sldMk cId="60696321" sldId="410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29:42.499" v="2294" actId="20577"/>
          <ac:graphicFrameMkLst>
            <pc:docMk/>
            <pc:sldMk cId="60696321" sldId="410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30:03.044" v="2299" actId="20577"/>
        <pc:sldMkLst>
          <pc:docMk/>
          <pc:sldMk cId="686272427" sldId="411"/>
        </pc:sldMkLst>
        <pc:spChg chg="mod">
          <ac:chgData name="William Grey" userId="37b73424-c081-4fc2-b1af-363f4f3fd4f3" providerId="ADAL" clId="{00F1EC23-352C-4BAB-B7A7-047026680D2F}" dt="2022-12-19T10:29:53.997" v="2298" actId="1035"/>
          <ac:spMkLst>
            <pc:docMk/>
            <pc:sldMk cId="686272427" sldId="411"/>
            <ac:spMk id="20" creationId="{690E7D6B-9EF8-45AB-8C3F-D70E0A64C7E0}"/>
          </ac:spMkLst>
        </pc:spChg>
        <pc:graphicFrameChg chg="modGraphic">
          <ac:chgData name="William Grey" userId="37b73424-c081-4fc2-b1af-363f4f3fd4f3" providerId="ADAL" clId="{00F1EC23-352C-4BAB-B7A7-047026680D2F}" dt="2022-12-19T10:30:03.044" v="2299" actId="20577"/>
          <ac:graphicFrameMkLst>
            <pc:docMk/>
            <pc:sldMk cId="686272427" sldId="411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30:15.429" v="2302" actId="14100"/>
        <pc:sldMkLst>
          <pc:docMk/>
          <pc:sldMk cId="1649089051" sldId="412"/>
        </pc:sldMkLst>
        <pc:spChg chg="mod">
          <ac:chgData name="William Grey" userId="37b73424-c081-4fc2-b1af-363f4f3fd4f3" providerId="ADAL" clId="{00F1EC23-352C-4BAB-B7A7-047026680D2F}" dt="2022-12-19T10:30:15.429" v="2302" actId="14100"/>
          <ac:spMkLst>
            <pc:docMk/>
            <pc:sldMk cId="1649089051" sldId="412"/>
            <ac:spMk id="20" creationId="{690E7D6B-9EF8-45AB-8C3F-D70E0A64C7E0}"/>
          </ac:spMkLst>
        </pc:spChg>
      </pc:sldChg>
      <pc:sldChg chg="modSp add mod">
        <pc:chgData name="William Grey" userId="37b73424-c081-4fc2-b1af-363f4f3fd4f3" providerId="ADAL" clId="{00F1EC23-352C-4BAB-B7A7-047026680D2F}" dt="2022-12-19T10:30:45.889" v="2306" actId="20577"/>
        <pc:sldMkLst>
          <pc:docMk/>
          <pc:sldMk cId="1331399732" sldId="413"/>
        </pc:sldMkLst>
        <pc:graphicFrameChg chg="modGraphic">
          <ac:chgData name="William Grey" userId="37b73424-c081-4fc2-b1af-363f4f3fd4f3" providerId="ADAL" clId="{00F1EC23-352C-4BAB-B7A7-047026680D2F}" dt="2022-12-19T10:30:45.889" v="2306" actId="20577"/>
          <ac:graphicFrameMkLst>
            <pc:docMk/>
            <pc:sldMk cId="1331399732" sldId="413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30:56.445" v="2310" actId="20577"/>
        <pc:sldMkLst>
          <pc:docMk/>
          <pc:sldMk cId="959252160" sldId="414"/>
        </pc:sldMkLst>
        <pc:graphicFrameChg chg="modGraphic">
          <ac:chgData name="William Grey" userId="37b73424-c081-4fc2-b1af-363f4f3fd4f3" providerId="ADAL" clId="{00F1EC23-352C-4BAB-B7A7-047026680D2F}" dt="2022-12-19T10:30:56.445" v="2310" actId="20577"/>
          <ac:graphicFrameMkLst>
            <pc:docMk/>
            <pc:sldMk cId="959252160" sldId="414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31:07.676" v="2314" actId="20577"/>
        <pc:sldMkLst>
          <pc:docMk/>
          <pc:sldMk cId="3575507758" sldId="415"/>
        </pc:sldMkLst>
        <pc:graphicFrameChg chg="modGraphic">
          <ac:chgData name="William Grey" userId="37b73424-c081-4fc2-b1af-363f4f3fd4f3" providerId="ADAL" clId="{00F1EC23-352C-4BAB-B7A7-047026680D2F}" dt="2022-12-19T10:31:07.676" v="2314" actId="20577"/>
          <ac:graphicFrameMkLst>
            <pc:docMk/>
            <pc:sldMk cId="3575507758" sldId="415"/>
            <ac:graphicFrameMk id="19" creationId="{5A506FEC-0B50-4A1A-8F3B-FA04C46D00F6}"/>
          </ac:graphicFrameMkLst>
        </pc:graphicFrameChg>
      </pc:sldChg>
      <pc:sldChg chg="modSp add mod">
        <pc:chgData name="William Grey" userId="37b73424-c081-4fc2-b1af-363f4f3fd4f3" providerId="ADAL" clId="{00F1EC23-352C-4BAB-B7A7-047026680D2F}" dt="2022-12-19T10:31:14.739" v="2318" actId="20577"/>
        <pc:sldMkLst>
          <pc:docMk/>
          <pc:sldMk cId="4110008371" sldId="416"/>
        </pc:sldMkLst>
        <pc:graphicFrameChg chg="modGraphic">
          <ac:chgData name="William Grey" userId="37b73424-c081-4fc2-b1af-363f4f3fd4f3" providerId="ADAL" clId="{00F1EC23-352C-4BAB-B7A7-047026680D2F}" dt="2022-12-19T10:31:14.739" v="2318" actId="20577"/>
          <ac:graphicFrameMkLst>
            <pc:docMk/>
            <pc:sldMk cId="4110008371" sldId="416"/>
            <ac:graphicFrameMk id="19" creationId="{5A506FEC-0B50-4A1A-8F3B-FA04C46D00F6}"/>
          </ac:graphicFrameMkLst>
        </pc:graphicFrameChg>
      </pc:sldChg>
      <pc:sldChg chg="addSp modSp add mod">
        <pc:chgData name="William Grey" userId="37b73424-c081-4fc2-b1af-363f4f3fd4f3" providerId="ADAL" clId="{00F1EC23-352C-4BAB-B7A7-047026680D2F}" dt="2022-12-19T10:33:25.886" v="2455" actId="20577"/>
        <pc:sldMkLst>
          <pc:docMk/>
          <pc:sldMk cId="4168330778" sldId="417"/>
        </pc:sldMkLst>
        <pc:spChg chg="add mod">
          <ac:chgData name="William Grey" userId="37b73424-c081-4fc2-b1af-363f4f3fd4f3" providerId="ADAL" clId="{00F1EC23-352C-4BAB-B7A7-047026680D2F}" dt="2022-12-19T10:33:25.886" v="2455" actId="20577"/>
          <ac:spMkLst>
            <pc:docMk/>
            <pc:sldMk cId="4168330778" sldId="417"/>
            <ac:spMk id="2" creationId="{1C8C1539-4A8A-4A3B-877B-0E75395966B2}"/>
          </ac:spMkLst>
        </pc:spChg>
        <pc:spChg chg="mod">
          <ac:chgData name="William Grey" userId="37b73424-c081-4fc2-b1af-363f4f3fd4f3" providerId="ADAL" clId="{00F1EC23-352C-4BAB-B7A7-047026680D2F}" dt="2022-12-19T10:31:39.362" v="2322" actId="14100"/>
          <ac:spMkLst>
            <pc:docMk/>
            <pc:sldMk cId="4168330778" sldId="417"/>
            <ac:spMk id="20" creationId="{690E7D6B-9EF8-45AB-8C3F-D70E0A64C7E0}"/>
          </ac:spMkLst>
        </pc:spChg>
        <pc:graphicFrameChg chg="mod">
          <ac:chgData name="William Grey" userId="37b73424-c081-4fc2-b1af-363f4f3fd4f3" providerId="ADAL" clId="{00F1EC23-352C-4BAB-B7A7-047026680D2F}" dt="2022-12-19T10:31:29.533" v="2320" actId="1076"/>
          <ac:graphicFrameMkLst>
            <pc:docMk/>
            <pc:sldMk cId="4168330778" sldId="417"/>
            <ac:graphicFrameMk id="19" creationId="{5A506FEC-0B50-4A1A-8F3B-FA04C46D00F6}"/>
          </ac:graphicFrameMkLst>
        </pc:graphicFrameChg>
      </pc:sldChg>
      <pc:sldChg chg="addSp delSp modSp add mod">
        <pc:chgData name="William Grey" userId="37b73424-c081-4fc2-b1af-363f4f3fd4f3" providerId="ADAL" clId="{00F1EC23-352C-4BAB-B7A7-047026680D2F}" dt="2022-12-19T10:35:31.868" v="2507" actId="1076"/>
        <pc:sldMkLst>
          <pc:docMk/>
          <pc:sldMk cId="2788009838" sldId="418"/>
        </pc:sldMkLst>
        <pc:spChg chg="add del mod">
          <ac:chgData name="William Grey" userId="37b73424-c081-4fc2-b1af-363f4f3fd4f3" providerId="ADAL" clId="{00F1EC23-352C-4BAB-B7A7-047026680D2F}" dt="2022-12-19T10:35:29.573" v="2506" actId="1076"/>
          <ac:spMkLst>
            <pc:docMk/>
            <pc:sldMk cId="2788009838" sldId="418"/>
            <ac:spMk id="3" creationId="{086E4C32-A181-4C4B-8926-77159245D880}"/>
          </ac:spMkLst>
        </pc:spChg>
        <pc:spChg chg="add mod">
          <ac:chgData name="William Grey" userId="37b73424-c081-4fc2-b1af-363f4f3fd4f3" providerId="ADAL" clId="{00F1EC23-352C-4BAB-B7A7-047026680D2F}" dt="2022-12-19T10:35:31.868" v="2507" actId="1076"/>
          <ac:spMkLst>
            <pc:docMk/>
            <pc:sldMk cId="2788009838" sldId="418"/>
            <ac:spMk id="5" creationId="{6B668254-9773-4E58-9143-8BB571FAA5CD}"/>
          </ac:spMkLst>
        </pc:spChg>
        <pc:spChg chg="mod">
          <ac:chgData name="William Grey" userId="37b73424-c081-4fc2-b1af-363f4f3fd4f3" providerId="ADAL" clId="{00F1EC23-352C-4BAB-B7A7-047026680D2F}" dt="2022-12-19T10:34:49.177" v="2501" actId="20577"/>
          <ac:spMkLst>
            <pc:docMk/>
            <pc:sldMk cId="2788009838" sldId="418"/>
            <ac:spMk id="6" creationId="{2F62FCEA-3B50-41FA-9B65-433E07F36C6B}"/>
          </ac:spMkLst>
        </pc:spChg>
        <pc:spChg chg="mod">
          <ac:chgData name="William Grey" userId="37b73424-c081-4fc2-b1af-363f4f3fd4f3" providerId="ADAL" clId="{00F1EC23-352C-4BAB-B7A7-047026680D2F}" dt="2022-12-19T10:35:29.573" v="2506" actId="1076"/>
          <ac:spMkLst>
            <pc:docMk/>
            <pc:sldMk cId="2788009838" sldId="418"/>
            <ac:spMk id="12" creationId="{4C23FF17-7873-4E00-BE94-95A8FC7A67F5}"/>
          </ac:spMkLst>
        </pc:spChg>
        <pc:spChg chg="mod">
          <ac:chgData name="William Grey" userId="37b73424-c081-4fc2-b1af-363f4f3fd4f3" providerId="ADAL" clId="{00F1EC23-352C-4BAB-B7A7-047026680D2F}" dt="2022-12-19T10:35:29.573" v="2506" actId="1076"/>
          <ac:spMkLst>
            <pc:docMk/>
            <pc:sldMk cId="2788009838" sldId="418"/>
            <ac:spMk id="13" creationId="{4D455797-E295-4A35-B73E-5839176F8F81}"/>
          </ac:spMkLst>
        </pc:spChg>
        <pc:spChg chg="mod">
          <ac:chgData name="William Grey" userId="37b73424-c081-4fc2-b1af-363f4f3fd4f3" providerId="ADAL" clId="{00F1EC23-352C-4BAB-B7A7-047026680D2F}" dt="2022-12-19T10:35:29.573" v="2506" actId="1076"/>
          <ac:spMkLst>
            <pc:docMk/>
            <pc:sldMk cId="2788009838" sldId="418"/>
            <ac:spMk id="14" creationId="{97F91A81-E866-40A6-A4FA-A96723BB85BA}"/>
          </ac:spMkLst>
        </pc:spChg>
        <pc:spChg chg="mod">
          <ac:chgData name="William Grey" userId="37b73424-c081-4fc2-b1af-363f4f3fd4f3" providerId="ADAL" clId="{00F1EC23-352C-4BAB-B7A7-047026680D2F}" dt="2022-12-19T10:35:29.573" v="2506" actId="1076"/>
          <ac:spMkLst>
            <pc:docMk/>
            <pc:sldMk cId="2788009838" sldId="418"/>
            <ac:spMk id="16" creationId="{AE8ACEFB-18BE-413C-9AA0-E7574BEB565B}"/>
          </ac:spMkLst>
        </pc:spChg>
        <pc:spChg chg="mod">
          <ac:chgData name="William Grey" userId="37b73424-c081-4fc2-b1af-363f4f3fd4f3" providerId="ADAL" clId="{00F1EC23-352C-4BAB-B7A7-047026680D2F}" dt="2022-12-19T10:35:29.573" v="2506" actId="1076"/>
          <ac:spMkLst>
            <pc:docMk/>
            <pc:sldMk cId="2788009838" sldId="418"/>
            <ac:spMk id="17" creationId="{2EE87983-8664-4099-8EE6-B4DD2FE57251}"/>
          </ac:spMkLst>
        </pc:spChg>
        <pc:spChg chg="mod">
          <ac:chgData name="William Grey" userId="37b73424-c081-4fc2-b1af-363f4f3fd4f3" providerId="ADAL" clId="{00F1EC23-352C-4BAB-B7A7-047026680D2F}" dt="2022-12-19T10:35:29.573" v="2506" actId="1076"/>
          <ac:spMkLst>
            <pc:docMk/>
            <pc:sldMk cId="2788009838" sldId="418"/>
            <ac:spMk id="18" creationId="{C891561A-7A1C-40AB-AE34-3C75B6ED6AB2}"/>
          </ac:spMkLst>
        </pc:spChg>
        <pc:spChg chg="del">
          <ac:chgData name="William Grey" userId="37b73424-c081-4fc2-b1af-363f4f3fd4f3" providerId="ADAL" clId="{00F1EC23-352C-4BAB-B7A7-047026680D2F}" dt="2022-12-19T10:34:06.084" v="2460" actId="478"/>
          <ac:spMkLst>
            <pc:docMk/>
            <pc:sldMk cId="2788009838" sldId="418"/>
            <ac:spMk id="20" creationId="{690E7D6B-9EF8-45AB-8C3F-D70E0A64C7E0}"/>
          </ac:spMkLst>
        </pc:spChg>
        <pc:graphicFrameChg chg="del">
          <ac:chgData name="William Grey" userId="37b73424-c081-4fc2-b1af-363f4f3fd4f3" providerId="ADAL" clId="{00F1EC23-352C-4BAB-B7A7-047026680D2F}" dt="2022-12-19T10:34:09.287" v="2461" actId="478"/>
          <ac:graphicFrameMkLst>
            <pc:docMk/>
            <pc:sldMk cId="2788009838" sldId="418"/>
            <ac:graphicFrameMk id="19" creationId="{5A506FEC-0B50-4A1A-8F3B-FA04C46D00F6}"/>
          </ac:graphicFrameMkLst>
        </pc:graphicFrameChg>
        <pc:cxnChg chg="mod">
          <ac:chgData name="William Grey" userId="37b73424-c081-4fc2-b1af-363f4f3fd4f3" providerId="ADAL" clId="{00F1EC23-352C-4BAB-B7A7-047026680D2F}" dt="2022-12-19T10:35:29.573" v="2506" actId="1076"/>
          <ac:cxnSpMkLst>
            <pc:docMk/>
            <pc:sldMk cId="2788009838" sldId="418"/>
            <ac:cxnSpMk id="8" creationId="{A7DF0B4C-D1A5-4D4E-B718-BC3C9E25DE37}"/>
          </ac:cxnSpMkLst>
        </pc:cxnChg>
        <pc:cxnChg chg="mod">
          <ac:chgData name="William Grey" userId="37b73424-c081-4fc2-b1af-363f4f3fd4f3" providerId="ADAL" clId="{00F1EC23-352C-4BAB-B7A7-047026680D2F}" dt="2022-12-19T10:35:29.573" v="2506" actId="1076"/>
          <ac:cxnSpMkLst>
            <pc:docMk/>
            <pc:sldMk cId="2788009838" sldId="418"/>
            <ac:cxnSpMk id="10" creationId="{E1CF3133-F1F5-468B-A2C8-E89EE220344A}"/>
          </ac:cxnSpMkLst>
        </pc:cxnChg>
        <pc:cxnChg chg="mod">
          <ac:chgData name="William Grey" userId="37b73424-c081-4fc2-b1af-363f4f3fd4f3" providerId="ADAL" clId="{00F1EC23-352C-4BAB-B7A7-047026680D2F}" dt="2022-12-19T10:35:29.573" v="2506" actId="1076"/>
          <ac:cxnSpMkLst>
            <pc:docMk/>
            <pc:sldMk cId="2788009838" sldId="418"/>
            <ac:cxnSpMk id="11" creationId="{81CA57F2-76F1-46A1-B311-8FA0455EC50C}"/>
          </ac:cxnSpMkLst>
        </pc:cxnChg>
      </pc:sldChg>
    </pc:docChg>
  </pc:docChgLst>
  <pc:docChgLst>
    <pc:chgData name="William Grey" userId="37b73424-c081-4fc2-b1af-363f4f3fd4f3" providerId="ADAL" clId="{DD520ACB-A509-4524-A73E-C7CE7349445A}"/>
    <pc:docChg chg="undo custSel addSld modSld sldOrd">
      <pc:chgData name="William Grey" userId="37b73424-c081-4fc2-b1af-363f4f3fd4f3" providerId="ADAL" clId="{DD520ACB-A509-4524-A73E-C7CE7349445A}" dt="2020-03-10T14:50:33.730" v="326" actId="20577"/>
      <pc:docMkLst>
        <pc:docMk/>
      </pc:docMkLst>
      <pc:sldChg chg="modSp mod">
        <pc:chgData name="William Grey" userId="37b73424-c081-4fc2-b1af-363f4f3fd4f3" providerId="ADAL" clId="{DD520ACB-A509-4524-A73E-C7CE7349445A}" dt="2020-03-10T14:50:33.730" v="326" actId="20577"/>
        <pc:sldMkLst>
          <pc:docMk/>
          <pc:sldMk cId="3110302364" sldId="312"/>
        </pc:sldMkLst>
        <pc:spChg chg="mod">
          <ac:chgData name="William Grey" userId="37b73424-c081-4fc2-b1af-363f4f3fd4f3" providerId="ADAL" clId="{DD520ACB-A509-4524-A73E-C7CE7349445A}" dt="2020-03-10T14:50:33.730" v="326" actId="20577"/>
          <ac:spMkLst>
            <pc:docMk/>
            <pc:sldMk cId="3110302364" sldId="31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D520ACB-A509-4524-A73E-C7CE7349445A}" dt="2020-03-10T14:36:35.294" v="220" actId="20577"/>
        <pc:sldMkLst>
          <pc:docMk/>
          <pc:sldMk cId="1821434375" sldId="319"/>
        </pc:sldMkLst>
        <pc:graphicFrameChg chg="modGraphic">
          <ac:chgData name="William Grey" userId="37b73424-c081-4fc2-b1af-363f4f3fd4f3" providerId="ADAL" clId="{DD520ACB-A509-4524-A73E-C7CE7349445A}" dt="2020-03-10T14:36:35.294" v="220" actId="20577"/>
          <ac:graphicFrameMkLst>
            <pc:docMk/>
            <pc:sldMk cId="1821434375" sldId="319"/>
            <ac:graphicFrameMk id="51" creationId="{00000000-0000-0000-0000-000000000000}"/>
          </ac:graphicFrameMkLst>
        </pc:graphicFrameChg>
      </pc:sldChg>
      <pc:sldChg chg="modSp add mod ord">
        <pc:chgData name="William Grey" userId="37b73424-c081-4fc2-b1af-363f4f3fd4f3" providerId="ADAL" clId="{DD520ACB-A509-4524-A73E-C7CE7349445A}" dt="2020-03-09T13:10:26.096" v="207" actId="20577"/>
        <pc:sldMkLst>
          <pc:docMk/>
          <pc:sldMk cId="1033690859" sldId="326"/>
        </pc:sldMkLst>
        <pc:spChg chg="mod">
          <ac:chgData name="William Grey" userId="37b73424-c081-4fc2-b1af-363f4f3fd4f3" providerId="ADAL" clId="{DD520ACB-A509-4524-A73E-C7CE7349445A}" dt="2020-03-09T13:09:10.426" v="4" actId="20577"/>
          <ac:spMkLst>
            <pc:docMk/>
            <pc:sldMk cId="1033690859" sldId="326"/>
            <ac:spMk id="2" creationId="{07FDE3EA-4823-4EF8-B409-3FE87E5EDF20}"/>
          </ac:spMkLst>
        </pc:spChg>
        <pc:spChg chg="mod">
          <ac:chgData name="William Grey" userId="37b73424-c081-4fc2-b1af-363f4f3fd4f3" providerId="ADAL" clId="{DD520ACB-A509-4524-A73E-C7CE7349445A}" dt="2020-03-09T13:10:26.096" v="207" actId="20577"/>
          <ac:spMkLst>
            <pc:docMk/>
            <pc:sldMk cId="1033690859" sldId="326"/>
            <ac:spMk id="3" creationId="{064FEB3E-1846-4F81-B96F-0726F0D84D0E}"/>
          </ac:spMkLst>
        </pc:spChg>
      </pc:sldChg>
    </pc:docChg>
  </pc:docChgLst>
  <pc:docChgLst>
    <pc:chgData name="William Grey" userId="37b73424-c081-4fc2-b1af-363f4f3fd4f3" providerId="ADAL" clId="{4BB6CF8B-25B6-44E0-80BC-0A05C6BBD74E}"/>
    <pc:docChg chg="undo custSel addSld delSld modSld">
      <pc:chgData name="William Grey" userId="37b73424-c081-4fc2-b1af-363f4f3fd4f3" providerId="ADAL" clId="{4BB6CF8B-25B6-44E0-80BC-0A05C6BBD74E}" dt="2021-05-10T10:42:55.986" v="183" actId="14100"/>
      <pc:docMkLst>
        <pc:docMk/>
      </pc:docMkLst>
      <pc:sldChg chg="modSp mod">
        <pc:chgData name="William Grey" userId="37b73424-c081-4fc2-b1af-363f4f3fd4f3" providerId="ADAL" clId="{4BB6CF8B-25B6-44E0-80BC-0A05C6BBD74E}" dt="2021-05-10T10:02:02.619" v="125" actId="20578"/>
        <pc:sldMkLst>
          <pc:docMk/>
          <pc:sldMk cId="3110302364" sldId="312"/>
        </pc:sldMkLst>
        <pc:spChg chg="mod">
          <ac:chgData name="William Grey" userId="37b73424-c081-4fc2-b1af-363f4f3fd4f3" providerId="ADAL" clId="{4BB6CF8B-25B6-44E0-80BC-0A05C6BBD74E}" dt="2021-05-10T10:02:02.619" v="125" actId="20578"/>
          <ac:spMkLst>
            <pc:docMk/>
            <pc:sldMk cId="3110302364" sldId="31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4BB6CF8B-25B6-44E0-80BC-0A05C6BBD74E}" dt="2021-05-10T10:05:16.006" v="162" actId="20577"/>
        <pc:sldMkLst>
          <pc:docMk/>
          <pc:sldMk cId="920204435" sldId="313"/>
        </pc:sldMkLst>
        <pc:spChg chg="mod">
          <ac:chgData name="William Grey" userId="37b73424-c081-4fc2-b1af-363f4f3fd4f3" providerId="ADAL" clId="{4BB6CF8B-25B6-44E0-80BC-0A05C6BBD74E}" dt="2021-05-10T08:19:24.501" v="74" actId="20577"/>
          <ac:spMkLst>
            <pc:docMk/>
            <pc:sldMk cId="920204435" sldId="313"/>
            <ac:spMk id="10" creationId="{00000000-0000-0000-0000-000000000000}"/>
          </ac:spMkLst>
        </pc:spChg>
        <pc:graphicFrameChg chg="mod modGraphic">
          <ac:chgData name="William Grey" userId="37b73424-c081-4fc2-b1af-363f4f3fd4f3" providerId="ADAL" clId="{4BB6CF8B-25B6-44E0-80BC-0A05C6BBD74E}" dt="2021-05-10T10:05:16.006" v="162" actId="20577"/>
          <ac:graphicFrameMkLst>
            <pc:docMk/>
            <pc:sldMk cId="920204435" sldId="313"/>
            <ac:graphicFrameMk id="27" creationId="{25BAAA61-97B5-4276-B1A0-476FA4403A72}"/>
          </ac:graphicFrameMkLst>
        </pc:graphicFrameChg>
      </pc:sldChg>
      <pc:sldChg chg="modSp mod">
        <pc:chgData name="William Grey" userId="37b73424-c081-4fc2-b1af-363f4f3fd4f3" providerId="ADAL" clId="{4BB6CF8B-25B6-44E0-80BC-0A05C6BBD74E}" dt="2021-05-10T08:56:56.426" v="80"/>
        <pc:sldMkLst>
          <pc:docMk/>
          <pc:sldMk cId="2410377388" sldId="320"/>
        </pc:sldMkLst>
        <pc:spChg chg="mod">
          <ac:chgData name="William Grey" userId="37b73424-c081-4fc2-b1af-363f4f3fd4f3" providerId="ADAL" clId="{4BB6CF8B-25B6-44E0-80BC-0A05C6BBD74E}" dt="2021-05-10T08:56:56.426" v="80"/>
          <ac:spMkLst>
            <pc:docMk/>
            <pc:sldMk cId="2410377388" sldId="320"/>
            <ac:spMk id="3" creationId="{2A9535E4-425C-45F0-9F3A-C6E6F522685E}"/>
          </ac:spMkLst>
        </pc:spChg>
      </pc:sldChg>
      <pc:sldChg chg="addSp delSp modSp add mod">
        <pc:chgData name="William Grey" userId="37b73424-c081-4fc2-b1af-363f4f3fd4f3" providerId="ADAL" clId="{4BB6CF8B-25B6-44E0-80BC-0A05C6BBD74E}" dt="2021-05-10T10:42:55.986" v="183" actId="14100"/>
        <pc:sldMkLst>
          <pc:docMk/>
          <pc:sldMk cId="376242086" sldId="327"/>
        </pc:sldMkLst>
        <pc:spChg chg="del">
          <ac:chgData name="William Grey" userId="37b73424-c081-4fc2-b1af-363f4f3fd4f3" providerId="ADAL" clId="{4BB6CF8B-25B6-44E0-80BC-0A05C6BBD74E}" dt="2021-05-10T09:30:35.247" v="82" actId="478"/>
          <ac:spMkLst>
            <pc:docMk/>
            <pc:sldMk cId="376242086" sldId="327"/>
            <ac:spMk id="3" creationId="{2A9535E4-425C-45F0-9F3A-C6E6F522685E}"/>
          </ac:spMkLst>
        </pc:spChg>
        <pc:spChg chg="add mod">
          <ac:chgData name="William Grey" userId="37b73424-c081-4fc2-b1af-363f4f3fd4f3" providerId="ADAL" clId="{4BB6CF8B-25B6-44E0-80BC-0A05C6BBD74E}" dt="2021-05-10T09:30:35.247" v="82" actId="478"/>
          <ac:spMkLst>
            <pc:docMk/>
            <pc:sldMk cId="376242086" sldId="327"/>
            <ac:spMk id="7" creationId="{2C2ECD2F-5DB6-4E85-B7AF-0238B2096403}"/>
          </ac:spMkLst>
        </pc:spChg>
        <pc:spChg chg="add mod">
          <ac:chgData name="William Grey" userId="37b73424-c081-4fc2-b1af-363f4f3fd4f3" providerId="ADAL" clId="{4BB6CF8B-25B6-44E0-80BC-0A05C6BBD74E}" dt="2021-05-10T10:24:08.511" v="167" actId="207"/>
          <ac:spMkLst>
            <pc:docMk/>
            <pc:sldMk cId="376242086" sldId="327"/>
            <ac:spMk id="9" creationId="{6DFD6907-BD63-4AC8-9994-58B0D7CCD9B1}"/>
          </ac:spMkLst>
        </pc:spChg>
        <pc:spChg chg="add mod">
          <ac:chgData name="William Grey" userId="37b73424-c081-4fc2-b1af-363f4f3fd4f3" providerId="ADAL" clId="{4BB6CF8B-25B6-44E0-80BC-0A05C6BBD74E}" dt="2021-05-10T10:42:55.986" v="183" actId="14100"/>
          <ac:spMkLst>
            <pc:docMk/>
            <pc:sldMk cId="376242086" sldId="327"/>
            <ac:spMk id="10" creationId="{62FA0ED0-81BF-497C-8692-219696E0567D}"/>
          </ac:spMkLst>
        </pc:spChg>
        <pc:picChg chg="add mod">
          <ac:chgData name="William Grey" userId="37b73424-c081-4fc2-b1af-363f4f3fd4f3" providerId="ADAL" clId="{4BB6CF8B-25B6-44E0-80BC-0A05C6BBD74E}" dt="2021-05-10T10:42:34.673" v="177" actId="1076"/>
          <ac:picMkLst>
            <pc:docMk/>
            <pc:sldMk cId="376242086" sldId="327"/>
            <ac:picMk id="8" creationId="{985FA771-205E-41C4-82A5-BAE9E4110BA0}"/>
          </ac:picMkLst>
        </pc:picChg>
      </pc:sldChg>
      <pc:sldChg chg="add del">
        <pc:chgData name="William Grey" userId="37b73424-c081-4fc2-b1af-363f4f3fd4f3" providerId="ADAL" clId="{4BB6CF8B-25B6-44E0-80BC-0A05C6BBD74E}" dt="2021-05-10T09:30:38.103" v="84"/>
        <pc:sldMkLst>
          <pc:docMk/>
          <pc:sldMk cId="1782303811" sldId="328"/>
        </pc:sldMkLst>
      </pc:sldChg>
    </pc:docChg>
  </pc:docChgLst>
  <pc:docChgLst>
    <pc:chgData name="William Grey" userId="37b73424-c081-4fc2-b1af-363f4f3fd4f3" providerId="ADAL" clId="{DF8A55C1-4BF3-4757-B592-8A24E3404EF6}"/>
    <pc:docChg chg="undo custSel addSld delSld modSld sldOrd">
      <pc:chgData name="William Grey" userId="37b73424-c081-4fc2-b1af-363f4f3fd4f3" providerId="ADAL" clId="{DF8A55C1-4BF3-4757-B592-8A24E3404EF6}" dt="2019-02-12T21:22:04.593" v="972" actId="478"/>
      <pc:docMkLst>
        <pc:docMk/>
      </pc:docMkLst>
      <pc:sldChg chg="ord">
        <pc:chgData name="William Grey" userId="37b73424-c081-4fc2-b1af-363f4f3fd4f3" providerId="ADAL" clId="{DF8A55C1-4BF3-4757-B592-8A24E3404EF6}" dt="2019-02-11T21:30:17.968" v="0"/>
        <pc:sldMkLst>
          <pc:docMk/>
          <pc:sldMk cId="316929355" sldId="318"/>
        </pc:sldMkLst>
      </pc:sldChg>
      <pc:sldChg chg="addSp modSp add">
        <pc:chgData name="William Grey" userId="37b73424-c081-4fc2-b1af-363f4f3fd4f3" providerId="ADAL" clId="{DF8A55C1-4BF3-4757-B592-8A24E3404EF6}" dt="2019-02-12T21:17:05.664" v="970" actId="20577"/>
        <pc:sldMkLst>
          <pc:docMk/>
          <pc:sldMk cId="2410377388" sldId="320"/>
        </pc:sldMkLst>
        <pc:spChg chg="mod">
          <ac:chgData name="William Grey" userId="37b73424-c081-4fc2-b1af-363f4f3fd4f3" providerId="ADAL" clId="{DF8A55C1-4BF3-4757-B592-8A24E3404EF6}" dt="2019-02-12T14:28:21.409" v="22" actId="20577"/>
          <ac:spMkLst>
            <pc:docMk/>
            <pc:sldMk cId="2410377388" sldId="320"/>
            <ac:spMk id="2" creationId="{C40C6C5E-2FE2-4763-BE85-6771993FCAE2}"/>
          </ac:spMkLst>
        </pc:spChg>
        <pc:spChg chg="mod">
          <ac:chgData name="William Grey" userId="37b73424-c081-4fc2-b1af-363f4f3fd4f3" providerId="ADAL" clId="{DF8A55C1-4BF3-4757-B592-8A24E3404EF6}" dt="2019-02-12T21:17:05.664" v="970" actId="20577"/>
          <ac:spMkLst>
            <pc:docMk/>
            <pc:sldMk cId="2410377388" sldId="320"/>
            <ac:spMk id="3" creationId="{2A9535E4-425C-45F0-9F3A-C6E6F522685E}"/>
          </ac:spMkLst>
        </pc:spChg>
        <pc:spChg chg="add mod">
          <ac:chgData name="William Grey" userId="37b73424-c081-4fc2-b1af-363f4f3fd4f3" providerId="ADAL" clId="{DF8A55C1-4BF3-4757-B592-8A24E3404EF6}" dt="2019-02-12T16:50:49.601" v="802" actId="20577"/>
          <ac:spMkLst>
            <pc:docMk/>
            <pc:sldMk cId="2410377388" sldId="320"/>
            <ac:spMk id="5" creationId="{7E5562E2-A2F4-4385-BB09-D95FBCF31EEC}"/>
          </ac:spMkLst>
        </pc:spChg>
        <pc:graphicFrameChg chg="add mod modGraphic">
          <ac:chgData name="William Grey" userId="37b73424-c081-4fc2-b1af-363f4f3fd4f3" providerId="ADAL" clId="{DF8A55C1-4BF3-4757-B592-8A24E3404EF6}" dt="2019-02-12T16:49:41.699" v="706" actId="1076"/>
          <ac:graphicFrameMkLst>
            <pc:docMk/>
            <pc:sldMk cId="2410377388" sldId="320"/>
            <ac:graphicFrameMk id="4" creationId="{19BA49AD-C382-450C-8F8F-5CDBCF1BBD22}"/>
          </ac:graphicFrameMkLst>
        </pc:graphicFrameChg>
      </pc:sldChg>
      <pc:sldChg chg="addSp delSp modSp add modAnim">
        <pc:chgData name="William Grey" userId="37b73424-c081-4fc2-b1af-363f4f3fd4f3" providerId="ADAL" clId="{DF8A55C1-4BF3-4757-B592-8A24E3404EF6}" dt="2019-02-12T16:51:17.080" v="811"/>
        <pc:sldMkLst>
          <pc:docMk/>
          <pc:sldMk cId="1751829514" sldId="321"/>
        </pc:sldMkLst>
        <pc:spChg chg="del">
          <ac:chgData name="William Grey" userId="37b73424-c081-4fc2-b1af-363f4f3fd4f3" providerId="ADAL" clId="{DF8A55C1-4BF3-4757-B592-8A24E3404EF6}" dt="2019-02-12T16:28:21.384" v="369" actId="478"/>
          <ac:spMkLst>
            <pc:docMk/>
            <pc:sldMk cId="1751829514" sldId="321"/>
            <ac:spMk id="2" creationId="{EBB2D668-5950-4AAF-8429-F0C750D586FF}"/>
          </ac:spMkLst>
        </pc:spChg>
        <pc:spChg chg="del">
          <ac:chgData name="William Grey" userId="37b73424-c081-4fc2-b1af-363f4f3fd4f3" providerId="ADAL" clId="{DF8A55C1-4BF3-4757-B592-8A24E3404EF6}" dt="2019-02-12T16:28:17.759" v="368" actId="478"/>
          <ac:spMkLst>
            <pc:docMk/>
            <pc:sldMk cId="1751829514" sldId="321"/>
            <ac:spMk id="3" creationId="{38D72112-7913-45E7-9C47-496F0A0793A1}"/>
          </ac:spMkLst>
        </pc:spChg>
        <pc:spChg chg="add del">
          <ac:chgData name="William Grey" userId="37b73424-c081-4fc2-b1af-363f4f3fd4f3" providerId="ADAL" clId="{DF8A55C1-4BF3-4757-B592-8A24E3404EF6}" dt="2019-02-12T16:26:51.802" v="367"/>
          <ac:spMkLst>
            <pc:docMk/>
            <pc:sldMk cId="1751829514" sldId="321"/>
            <ac:spMk id="4" creationId="{0599063E-38B0-4C1C-B1E4-1761F0F101B0}"/>
          </ac:spMkLst>
        </pc:spChg>
        <pc:spChg chg="add mod">
          <ac:chgData name="William Grey" userId="37b73424-c081-4fc2-b1af-363f4f3fd4f3" providerId="ADAL" clId="{DF8A55C1-4BF3-4757-B592-8A24E3404EF6}" dt="2019-02-12T16:51:09.191" v="810" actId="20577"/>
          <ac:spMkLst>
            <pc:docMk/>
            <pc:sldMk cId="1751829514" sldId="321"/>
            <ac:spMk id="6" creationId="{2F62FCEA-3B50-41FA-9B65-433E07F36C6B}"/>
          </ac:spMkLst>
        </pc:spChg>
        <pc:picChg chg="add mod">
          <ac:chgData name="William Grey" userId="37b73424-c081-4fc2-b1af-363f4f3fd4f3" providerId="ADAL" clId="{DF8A55C1-4BF3-4757-B592-8A24E3404EF6}" dt="2019-02-12T16:28:36.646" v="374" actId="14100"/>
          <ac:picMkLst>
            <pc:docMk/>
            <pc:sldMk cId="1751829514" sldId="321"/>
            <ac:picMk id="5" creationId="{A2F0C9DB-7CB6-44CD-96CD-B6B0BBF0792A}"/>
          </ac:picMkLst>
        </pc:picChg>
      </pc:sldChg>
      <pc:sldChg chg="addSp delSp modSp add">
        <pc:chgData name="William Grey" userId="37b73424-c081-4fc2-b1af-363f4f3fd4f3" providerId="ADAL" clId="{DF8A55C1-4BF3-4757-B592-8A24E3404EF6}" dt="2019-02-12T21:22:04.593" v="972" actId="478"/>
        <pc:sldMkLst>
          <pc:docMk/>
          <pc:sldMk cId="3059735786" sldId="322"/>
        </pc:sldMkLst>
        <pc:graphicFrameChg chg="mod modGraphic">
          <ac:chgData name="William Grey" userId="37b73424-c081-4fc2-b1af-363f4f3fd4f3" providerId="ADAL" clId="{DF8A55C1-4BF3-4757-B592-8A24E3404EF6}" dt="2019-02-12T21:21:44.504" v="971" actId="6549"/>
          <ac:graphicFrameMkLst>
            <pc:docMk/>
            <pc:sldMk cId="3059735786" sldId="322"/>
            <ac:graphicFrameMk id="4" creationId="{FA815E3F-9A7A-4D8E-9BC3-577A0B514A23}"/>
          </ac:graphicFrameMkLst>
        </pc:graphicFrameChg>
        <pc:picChg chg="add del mod">
          <ac:chgData name="William Grey" userId="37b73424-c081-4fc2-b1af-363f4f3fd4f3" providerId="ADAL" clId="{DF8A55C1-4BF3-4757-B592-8A24E3404EF6}" dt="2019-02-12T21:22:04.593" v="972" actId="478"/>
          <ac:picMkLst>
            <pc:docMk/>
            <pc:sldMk cId="3059735786" sldId="322"/>
            <ac:picMk id="3" creationId="{C302D3EF-EE49-4774-B6D9-B88BD8AD252F}"/>
          </ac:picMkLst>
        </pc:picChg>
      </pc:sldChg>
    </pc:docChg>
  </pc:docChgLst>
  <pc:docChgLst>
    <pc:chgData name="William Grey" userId="37b73424-c081-4fc2-b1af-363f4f3fd4f3" providerId="ADAL" clId="{063F49F8-A74E-4283-981B-34D0018EA50C}"/>
    <pc:docChg chg="undo redo custSel addSld delSld modSld">
      <pc:chgData name="William Grey" userId="37b73424-c081-4fc2-b1af-363f4f3fd4f3" providerId="ADAL" clId="{063F49F8-A74E-4283-981B-34D0018EA50C}" dt="2022-02-21T14:07:50.058" v="408" actId="20577"/>
      <pc:docMkLst>
        <pc:docMk/>
      </pc:docMkLst>
      <pc:sldChg chg="addSp delSp modSp mod">
        <pc:chgData name="William Grey" userId="37b73424-c081-4fc2-b1af-363f4f3fd4f3" providerId="ADAL" clId="{063F49F8-A74E-4283-981B-34D0018EA50C}" dt="2022-02-01T09:44:42.011" v="102" actId="962"/>
        <pc:sldMkLst>
          <pc:docMk/>
          <pc:sldMk cId="316929355" sldId="318"/>
        </pc:sldMkLst>
        <pc:spChg chg="mod">
          <ac:chgData name="William Grey" userId="37b73424-c081-4fc2-b1af-363f4f3fd4f3" providerId="ADAL" clId="{063F49F8-A74E-4283-981B-34D0018EA50C}" dt="2022-02-01T09:38:46.106" v="47" actId="1076"/>
          <ac:spMkLst>
            <pc:docMk/>
            <pc:sldMk cId="316929355" sldId="318"/>
            <ac:spMk id="30" creationId="{03661543-5F8A-441A-8C05-AB76A5E248D6}"/>
          </ac:spMkLst>
        </pc:spChg>
        <pc:spChg chg="add del mod">
          <ac:chgData name="William Grey" userId="37b73424-c081-4fc2-b1af-363f4f3fd4f3" providerId="ADAL" clId="{063F49F8-A74E-4283-981B-34D0018EA50C}" dt="2022-02-01T09:43:52.778" v="98" actId="478"/>
          <ac:spMkLst>
            <pc:docMk/>
            <pc:sldMk cId="316929355" sldId="318"/>
            <ac:spMk id="32" creationId="{A3C30039-5E76-4825-8D84-9ABD871AD261}"/>
          </ac:spMkLst>
        </pc:spChg>
        <pc:grpChg chg="mod">
          <ac:chgData name="William Grey" userId="37b73424-c081-4fc2-b1af-363f4f3fd4f3" providerId="ADAL" clId="{063F49F8-A74E-4283-981B-34D0018EA50C}" dt="2022-02-01T09:38:46.569" v="48" actId="1076"/>
          <ac:grpSpMkLst>
            <pc:docMk/>
            <pc:sldMk cId="316929355" sldId="318"/>
            <ac:grpSpMk id="28" creationId="{00000000-0000-0000-0000-000000000000}"/>
          </ac:grpSpMkLst>
        </pc:grpChg>
        <pc:graphicFrameChg chg="del mod modGraphic">
          <ac:chgData name="William Grey" userId="37b73424-c081-4fc2-b1af-363f4f3fd4f3" providerId="ADAL" clId="{063F49F8-A74E-4283-981B-34D0018EA50C}" dt="2022-02-01T09:43:37.425" v="93" actId="478"/>
          <ac:graphicFrameMkLst>
            <pc:docMk/>
            <pc:sldMk cId="316929355" sldId="318"/>
            <ac:graphicFrameMk id="29" creationId="{00000000-0000-0000-0000-000000000000}"/>
          </ac:graphicFrameMkLst>
        </pc:graphicFrameChg>
        <pc:picChg chg="add mod">
          <ac:chgData name="William Grey" userId="37b73424-c081-4fc2-b1af-363f4f3fd4f3" providerId="ADAL" clId="{063F49F8-A74E-4283-981B-34D0018EA50C}" dt="2022-02-01T09:44:42.011" v="102" actId="962"/>
          <ac:picMkLst>
            <pc:docMk/>
            <pc:sldMk cId="316929355" sldId="318"/>
            <ac:picMk id="34" creationId="{2DB14540-2F60-4978-B1F0-E959325D9A9B}"/>
          </ac:picMkLst>
        </pc:picChg>
      </pc:sldChg>
      <pc:sldChg chg="modSp mod">
        <pc:chgData name="William Grey" userId="37b73424-c081-4fc2-b1af-363f4f3fd4f3" providerId="ADAL" clId="{063F49F8-A74E-4283-981B-34D0018EA50C}" dt="2022-02-01T10:21:38.802" v="256" actId="20577"/>
        <pc:sldMkLst>
          <pc:docMk/>
          <pc:sldMk cId="2410377388" sldId="320"/>
        </pc:sldMkLst>
        <pc:spChg chg="mod">
          <ac:chgData name="William Grey" userId="37b73424-c081-4fc2-b1af-363f4f3fd4f3" providerId="ADAL" clId="{063F49F8-A74E-4283-981B-34D0018EA50C}" dt="2022-02-01T10:21:38.802" v="256" actId="20577"/>
          <ac:spMkLst>
            <pc:docMk/>
            <pc:sldMk cId="2410377388" sldId="320"/>
            <ac:spMk id="3" creationId="{2A9535E4-425C-45F0-9F3A-C6E6F522685E}"/>
          </ac:spMkLst>
        </pc:spChg>
      </pc:sldChg>
      <pc:sldChg chg="modSp mod">
        <pc:chgData name="William Grey" userId="37b73424-c081-4fc2-b1af-363f4f3fd4f3" providerId="ADAL" clId="{063F49F8-A74E-4283-981B-34D0018EA50C}" dt="2022-02-21T14:07:50.058" v="408" actId="20577"/>
        <pc:sldMkLst>
          <pc:docMk/>
          <pc:sldMk cId="3059735786" sldId="322"/>
        </pc:sldMkLst>
        <pc:graphicFrameChg chg="modGraphic">
          <ac:chgData name="William Grey" userId="37b73424-c081-4fc2-b1af-363f4f3fd4f3" providerId="ADAL" clId="{063F49F8-A74E-4283-981B-34D0018EA50C}" dt="2022-02-21T14:07:50.058" v="408" actId="20577"/>
          <ac:graphicFrameMkLst>
            <pc:docMk/>
            <pc:sldMk cId="3059735786" sldId="322"/>
            <ac:graphicFrameMk id="4" creationId="{FA815E3F-9A7A-4D8E-9BC3-577A0B514A23}"/>
          </ac:graphicFrameMkLst>
        </pc:graphicFrameChg>
      </pc:sldChg>
      <pc:sldChg chg="modSp mod">
        <pc:chgData name="William Grey" userId="37b73424-c081-4fc2-b1af-363f4f3fd4f3" providerId="ADAL" clId="{063F49F8-A74E-4283-981B-34D0018EA50C}" dt="2022-02-01T10:13:45.094" v="103" actId="1076"/>
        <pc:sldMkLst>
          <pc:docMk/>
          <pc:sldMk cId="376242086" sldId="327"/>
        </pc:sldMkLst>
        <pc:spChg chg="mod">
          <ac:chgData name="William Grey" userId="37b73424-c081-4fc2-b1af-363f4f3fd4f3" providerId="ADAL" clId="{063F49F8-A74E-4283-981B-34D0018EA50C}" dt="2022-02-01T10:13:45.094" v="103" actId="1076"/>
          <ac:spMkLst>
            <pc:docMk/>
            <pc:sldMk cId="376242086" sldId="327"/>
            <ac:spMk id="9" creationId="{6DFD6907-BD63-4AC8-9994-58B0D7CCD9B1}"/>
          </ac:spMkLst>
        </pc:spChg>
      </pc:sldChg>
      <pc:sldChg chg="add del">
        <pc:chgData name="William Grey" userId="37b73424-c081-4fc2-b1af-363f4f3fd4f3" providerId="ADAL" clId="{063F49F8-A74E-4283-981B-34D0018EA50C}" dt="2022-02-08T12:04:34.695" v="294"/>
        <pc:sldMkLst>
          <pc:docMk/>
          <pc:sldMk cId="764089511" sldId="330"/>
        </pc:sldMkLst>
      </pc:sldChg>
      <pc:sldChg chg="addSp modSp add mod">
        <pc:chgData name="William Grey" userId="37b73424-c081-4fc2-b1af-363f4f3fd4f3" providerId="ADAL" clId="{063F49F8-A74E-4283-981B-34D0018EA50C}" dt="2022-02-08T12:14:58.309" v="368" actId="20577"/>
        <pc:sldMkLst>
          <pc:docMk/>
          <pc:sldMk cId="3354171936" sldId="330"/>
        </pc:sldMkLst>
        <pc:spChg chg="add mod">
          <ac:chgData name="William Grey" userId="37b73424-c081-4fc2-b1af-363f4f3fd4f3" providerId="ADAL" clId="{063F49F8-A74E-4283-981B-34D0018EA50C}" dt="2022-02-08T12:09:06.729" v="322" actId="1076"/>
          <ac:spMkLst>
            <pc:docMk/>
            <pc:sldMk cId="3354171936" sldId="330"/>
            <ac:spMk id="29" creationId="{2FBFC461-2D91-4E6B-899E-8EEE0110C64F}"/>
          </ac:spMkLst>
        </pc:spChg>
        <pc:graphicFrameChg chg="mod modGraphic">
          <ac:chgData name="William Grey" userId="37b73424-c081-4fc2-b1af-363f4f3fd4f3" providerId="ADAL" clId="{063F49F8-A74E-4283-981B-34D0018EA50C}" dt="2022-02-08T12:14:58.309" v="368" actId="20577"/>
          <ac:graphicFrameMkLst>
            <pc:docMk/>
            <pc:sldMk cId="3354171936" sldId="330"/>
            <ac:graphicFrameMk id="27" creationId="{25BAAA61-97B5-4276-B1A0-476FA4403A72}"/>
          </ac:graphicFrameMkLst>
        </pc:graphicFrameChg>
      </pc:sldChg>
      <pc:sldChg chg="add del">
        <pc:chgData name="William Grey" userId="37b73424-c081-4fc2-b1af-363f4f3fd4f3" providerId="ADAL" clId="{063F49F8-A74E-4283-981B-34D0018EA50C}" dt="2022-02-08T12:04:34.344" v="293"/>
        <pc:sldMkLst>
          <pc:docMk/>
          <pc:sldMk cId="2175006172" sldId="331"/>
        </pc:sldMkLst>
      </pc:sldChg>
      <pc:sldChg chg="add del">
        <pc:chgData name="William Grey" userId="37b73424-c081-4fc2-b1af-363f4f3fd4f3" providerId="ADAL" clId="{063F49F8-A74E-4283-981B-34D0018EA50C}" dt="2022-02-08T12:04:34.093" v="292"/>
        <pc:sldMkLst>
          <pc:docMk/>
          <pc:sldMk cId="1136903704" sldId="332"/>
        </pc:sldMkLst>
      </pc:sldChg>
      <pc:sldChg chg="add del">
        <pc:chgData name="William Grey" userId="37b73424-c081-4fc2-b1af-363f4f3fd4f3" providerId="ADAL" clId="{063F49F8-A74E-4283-981B-34D0018EA50C}" dt="2022-02-08T12:04:33.846" v="291"/>
        <pc:sldMkLst>
          <pc:docMk/>
          <pc:sldMk cId="1630160531" sldId="333"/>
        </pc:sldMkLst>
      </pc:sldChg>
      <pc:sldChg chg="add del">
        <pc:chgData name="William Grey" userId="37b73424-c081-4fc2-b1af-363f4f3fd4f3" providerId="ADAL" clId="{063F49F8-A74E-4283-981B-34D0018EA50C}" dt="2022-02-08T12:04:33.601" v="290"/>
        <pc:sldMkLst>
          <pc:docMk/>
          <pc:sldMk cId="982187235" sldId="334"/>
        </pc:sldMkLst>
      </pc:sldChg>
      <pc:sldChg chg="add del">
        <pc:chgData name="William Grey" userId="37b73424-c081-4fc2-b1af-363f4f3fd4f3" providerId="ADAL" clId="{063F49F8-A74E-4283-981B-34D0018EA50C}" dt="2022-02-08T12:04:33.382" v="289"/>
        <pc:sldMkLst>
          <pc:docMk/>
          <pc:sldMk cId="3364199525" sldId="335"/>
        </pc:sldMkLst>
      </pc:sldChg>
      <pc:sldChg chg="add del">
        <pc:chgData name="William Grey" userId="37b73424-c081-4fc2-b1af-363f4f3fd4f3" providerId="ADAL" clId="{063F49F8-A74E-4283-981B-34D0018EA50C}" dt="2022-02-08T12:04:33.168" v="288"/>
        <pc:sldMkLst>
          <pc:docMk/>
          <pc:sldMk cId="3987804167" sldId="336"/>
        </pc:sldMkLst>
      </pc:sldChg>
      <pc:sldChg chg="add del">
        <pc:chgData name="William Grey" userId="37b73424-c081-4fc2-b1af-363f4f3fd4f3" providerId="ADAL" clId="{063F49F8-A74E-4283-981B-34D0018EA50C}" dt="2022-02-08T12:04:32.943" v="287"/>
        <pc:sldMkLst>
          <pc:docMk/>
          <pc:sldMk cId="782812632" sldId="337"/>
        </pc:sldMkLst>
      </pc:sldChg>
      <pc:sldChg chg="add del">
        <pc:chgData name="William Grey" userId="37b73424-c081-4fc2-b1af-363f4f3fd4f3" providerId="ADAL" clId="{063F49F8-A74E-4283-981B-34D0018EA50C}" dt="2022-02-08T12:04:32.734" v="286"/>
        <pc:sldMkLst>
          <pc:docMk/>
          <pc:sldMk cId="3946625888" sldId="338"/>
        </pc:sldMkLst>
      </pc:sldChg>
      <pc:sldChg chg="add del">
        <pc:chgData name="William Grey" userId="37b73424-c081-4fc2-b1af-363f4f3fd4f3" providerId="ADAL" clId="{063F49F8-A74E-4283-981B-34D0018EA50C}" dt="2022-02-08T12:04:32.537" v="285"/>
        <pc:sldMkLst>
          <pc:docMk/>
          <pc:sldMk cId="4174842295" sldId="339"/>
        </pc:sldMkLst>
      </pc:sldChg>
      <pc:sldChg chg="add del">
        <pc:chgData name="William Grey" userId="37b73424-c081-4fc2-b1af-363f4f3fd4f3" providerId="ADAL" clId="{063F49F8-A74E-4283-981B-34D0018EA50C}" dt="2022-02-08T12:04:32.327" v="284"/>
        <pc:sldMkLst>
          <pc:docMk/>
          <pc:sldMk cId="1451899743" sldId="340"/>
        </pc:sldMkLst>
      </pc:sldChg>
      <pc:sldChg chg="add del">
        <pc:chgData name="William Grey" userId="37b73424-c081-4fc2-b1af-363f4f3fd4f3" providerId="ADAL" clId="{063F49F8-A74E-4283-981B-34D0018EA50C}" dt="2022-02-08T12:04:32.081" v="283"/>
        <pc:sldMkLst>
          <pc:docMk/>
          <pc:sldMk cId="1085202126" sldId="341"/>
        </pc:sldMkLst>
      </pc:sldChg>
      <pc:sldChg chg="add del">
        <pc:chgData name="William Grey" userId="37b73424-c081-4fc2-b1af-363f4f3fd4f3" providerId="ADAL" clId="{063F49F8-A74E-4283-981B-34D0018EA50C}" dt="2022-02-08T12:04:31.863" v="282"/>
        <pc:sldMkLst>
          <pc:docMk/>
          <pc:sldMk cId="3468836077" sldId="342"/>
        </pc:sldMkLst>
      </pc:sldChg>
      <pc:sldChg chg="add del">
        <pc:chgData name="William Grey" userId="37b73424-c081-4fc2-b1af-363f4f3fd4f3" providerId="ADAL" clId="{063F49F8-A74E-4283-981B-34D0018EA50C}" dt="2022-02-08T12:04:31.647" v="281"/>
        <pc:sldMkLst>
          <pc:docMk/>
          <pc:sldMk cId="4250362086" sldId="343"/>
        </pc:sldMkLst>
      </pc:sldChg>
      <pc:sldChg chg="add del">
        <pc:chgData name="William Grey" userId="37b73424-c081-4fc2-b1af-363f4f3fd4f3" providerId="ADAL" clId="{063F49F8-A74E-4283-981B-34D0018EA50C}" dt="2022-02-08T12:04:31.369" v="280"/>
        <pc:sldMkLst>
          <pc:docMk/>
          <pc:sldMk cId="1909782875" sldId="344"/>
        </pc:sldMkLst>
      </pc:sldChg>
      <pc:sldChg chg="add del">
        <pc:chgData name="William Grey" userId="37b73424-c081-4fc2-b1af-363f4f3fd4f3" providerId="ADAL" clId="{063F49F8-A74E-4283-981B-34D0018EA50C}" dt="2022-02-08T12:04:30.878" v="279"/>
        <pc:sldMkLst>
          <pc:docMk/>
          <pc:sldMk cId="3941724832" sldId="345"/>
        </pc:sldMkLst>
      </pc:sldChg>
      <pc:sldChg chg="add del">
        <pc:chgData name="William Grey" userId="37b73424-c081-4fc2-b1af-363f4f3fd4f3" providerId="ADAL" clId="{063F49F8-A74E-4283-981B-34D0018EA50C}" dt="2022-02-08T12:04:30.286" v="278"/>
        <pc:sldMkLst>
          <pc:docMk/>
          <pc:sldMk cId="2572875674" sldId="346"/>
        </pc:sldMkLst>
      </pc:sldChg>
      <pc:sldChg chg="add del">
        <pc:chgData name="William Grey" userId="37b73424-c081-4fc2-b1af-363f4f3fd4f3" providerId="ADAL" clId="{063F49F8-A74E-4283-981B-34D0018EA50C}" dt="2022-02-08T12:04:30.006" v="277"/>
        <pc:sldMkLst>
          <pc:docMk/>
          <pc:sldMk cId="1372906278" sldId="347"/>
        </pc:sldMkLst>
      </pc:sldChg>
      <pc:sldChg chg="add del">
        <pc:chgData name="William Grey" userId="37b73424-c081-4fc2-b1af-363f4f3fd4f3" providerId="ADAL" clId="{063F49F8-A74E-4283-981B-34D0018EA50C}" dt="2022-02-08T12:04:29.560" v="276"/>
        <pc:sldMkLst>
          <pc:docMk/>
          <pc:sldMk cId="3633290978" sldId="348"/>
        </pc:sldMkLst>
      </pc:sldChg>
    </pc:docChg>
  </pc:docChgLst>
  <pc:docChgLst>
    <pc:chgData name="William Grey" userId="37b73424-c081-4fc2-b1af-363f4f3fd4f3" providerId="ADAL" clId="{A492D885-EFB4-4762-A103-9E1AE9C76D0C}"/>
    <pc:docChg chg="custSel modSld">
      <pc:chgData name="William Grey" userId="37b73424-c081-4fc2-b1af-363f4f3fd4f3" providerId="ADAL" clId="{A492D885-EFB4-4762-A103-9E1AE9C76D0C}" dt="2019-02-06T15:48:20.539" v="3" actId="27636"/>
      <pc:docMkLst>
        <pc:docMk/>
      </pc:docMkLst>
      <pc:sldChg chg="modSp">
        <pc:chgData name="William Grey" userId="37b73424-c081-4fc2-b1af-363f4f3fd4f3" providerId="ADAL" clId="{A492D885-EFB4-4762-A103-9E1AE9C76D0C}" dt="2019-02-06T15:48:20.539" v="3" actId="27636"/>
        <pc:sldMkLst>
          <pc:docMk/>
          <pc:sldMk cId="316929355" sldId="318"/>
        </pc:sldMkLst>
        <pc:spChg chg="mod">
          <ac:chgData name="William Grey" userId="37b73424-c081-4fc2-b1af-363f4f3fd4f3" providerId="ADAL" clId="{A492D885-EFB4-4762-A103-9E1AE9C76D0C}" dt="2019-02-06T15:48:20.539" v="3" actId="27636"/>
          <ac:spMkLst>
            <pc:docMk/>
            <pc:sldMk cId="316929355" sldId="318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49128C82-D595-4C13-BE60-64578F6C7705}"/>
    <pc:docChg chg="undo custSel addSld delSld modSld sldOrd">
      <pc:chgData name="William Grey" userId="37b73424-c081-4fc2-b1af-363f4f3fd4f3" providerId="ADAL" clId="{49128C82-D595-4C13-BE60-64578F6C7705}" dt="2019-03-11T13:28:33.748" v="613" actId="2165"/>
      <pc:docMkLst>
        <pc:docMk/>
      </pc:docMkLst>
      <pc:sldChg chg="modSp">
        <pc:chgData name="William Grey" userId="37b73424-c081-4fc2-b1af-363f4f3fd4f3" providerId="ADAL" clId="{49128C82-D595-4C13-BE60-64578F6C7705}" dt="2019-03-11T12:51:23.035" v="254" actId="12"/>
        <pc:sldMkLst>
          <pc:docMk/>
          <pc:sldMk cId="222047521" sldId="280"/>
        </pc:sldMkLst>
        <pc:spChg chg="mod">
          <ac:chgData name="William Grey" userId="37b73424-c081-4fc2-b1af-363f4f3fd4f3" providerId="ADAL" clId="{49128C82-D595-4C13-BE60-64578F6C7705}" dt="2019-03-11T12:51:23.035" v="254" actId="12"/>
          <ac:spMkLst>
            <pc:docMk/>
            <pc:sldMk cId="222047521" sldId="280"/>
            <ac:spMk id="3" creationId="{00000000-0000-0000-0000-000000000000}"/>
          </ac:spMkLst>
        </pc:spChg>
      </pc:sldChg>
      <pc:sldChg chg="modSp del">
        <pc:chgData name="William Grey" userId="37b73424-c081-4fc2-b1af-363f4f3fd4f3" providerId="ADAL" clId="{49128C82-D595-4C13-BE60-64578F6C7705}" dt="2019-03-11T12:56:22.525" v="377" actId="2696"/>
        <pc:sldMkLst>
          <pc:docMk/>
          <pc:sldMk cId="3467855613" sldId="311"/>
        </pc:sldMkLst>
        <pc:spChg chg="mod">
          <ac:chgData name="William Grey" userId="37b73424-c081-4fc2-b1af-363f4f3fd4f3" providerId="ADAL" clId="{49128C82-D595-4C13-BE60-64578F6C7705}" dt="2019-03-11T12:54:26.418" v="333" actId="20577"/>
          <ac:spMkLst>
            <pc:docMk/>
            <pc:sldMk cId="3467855613" sldId="311"/>
            <ac:spMk id="2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5:11.647" v="336"/>
          <ac:spMkLst>
            <pc:docMk/>
            <pc:sldMk cId="3467855613" sldId="311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49128C82-D595-4C13-BE60-64578F6C7705}" dt="2019-03-11T12:59:35.053" v="394" actId="5793"/>
        <pc:sldMkLst>
          <pc:docMk/>
          <pc:sldMk cId="3110302364" sldId="312"/>
        </pc:sldMkLst>
        <pc:spChg chg="mod">
          <ac:chgData name="William Grey" userId="37b73424-c081-4fc2-b1af-363f4f3fd4f3" providerId="ADAL" clId="{49128C82-D595-4C13-BE60-64578F6C7705}" dt="2019-03-11T12:59:35.053" v="394" actId="5793"/>
          <ac:spMkLst>
            <pc:docMk/>
            <pc:sldMk cId="3110302364" sldId="312"/>
            <ac:spMk id="3" creationId="{00000000-0000-0000-0000-000000000000}"/>
          </ac:spMkLst>
        </pc:spChg>
      </pc:sldChg>
      <pc:sldChg chg="addSp modSp ord">
        <pc:chgData name="William Grey" userId="37b73424-c081-4fc2-b1af-363f4f3fd4f3" providerId="ADAL" clId="{49128C82-D595-4C13-BE60-64578F6C7705}" dt="2019-03-11T12:59:10.958" v="387" actId="1076"/>
        <pc:sldMkLst>
          <pc:docMk/>
          <pc:sldMk cId="920204435" sldId="313"/>
        </pc:sldMkLst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5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6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7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8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9:05.012" v="386" actId="1076"/>
          <ac:spMkLst>
            <pc:docMk/>
            <pc:sldMk cId="920204435" sldId="313"/>
            <ac:spMk id="9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38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39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0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1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2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3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4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5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6" creationId="{00000000-0000-0000-0000-000000000000}"/>
          </ac:spMkLst>
        </pc:spChg>
        <pc:graphicFrameChg chg="add mod modGraphic">
          <ac:chgData name="William Grey" userId="37b73424-c081-4fc2-b1af-363f4f3fd4f3" providerId="ADAL" clId="{49128C82-D595-4C13-BE60-64578F6C7705}" dt="2019-03-11T12:59:10.958" v="387" actId="1076"/>
          <ac:graphicFrameMkLst>
            <pc:docMk/>
            <pc:sldMk cId="920204435" sldId="313"/>
            <ac:graphicFrameMk id="27" creationId="{25BAAA61-97B5-4276-B1A0-476FA4403A72}"/>
          </ac:graphicFrameMkLst>
        </pc:graphicFrame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18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21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24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30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33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35" creationId="{00000000-0000-0000-0000-000000000000}"/>
          </ac:cxnSpMkLst>
        </pc:cxnChg>
      </pc:sldChg>
      <pc:sldChg chg="modSp del ord">
        <pc:chgData name="William Grey" userId="37b73424-c081-4fc2-b1af-363f4f3fd4f3" providerId="ADAL" clId="{49128C82-D595-4C13-BE60-64578F6C7705}" dt="2019-03-11T12:59:38.160" v="395" actId="2696"/>
        <pc:sldMkLst>
          <pc:docMk/>
          <pc:sldMk cId="2180334044" sldId="314"/>
        </pc:sldMkLst>
        <pc:spChg chg="mod">
          <ac:chgData name="William Grey" userId="37b73424-c081-4fc2-b1af-363f4f3fd4f3" providerId="ADAL" clId="{49128C82-D595-4C13-BE60-64578F6C7705}" dt="2019-03-11T12:59:27.376" v="388"/>
          <ac:spMkLst>
            <pc:docMk/>
            <pc:sldMk cId="2180334044" sldId="314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49128C82-D595-4C13-BE60-64578F6C7705}" dt="2019-03-11T13:00:07.760" v="397" actId="2696"/>
        <pc:sldMkLst>
          <pc:docMk/>
          <pc:sldMk cId="2300136302" sldId="316"/>
        </pc:sldMkLst>
      </pc:sldChg>
      <pc:sldChg chg="del ord">
        <pc:chgData name="William Grey" userId="37b73424-c081-4fc2-b1af-363f4f3fd4f3" providerId="ADAL" clId="{49128C82-D595-4C13-BE60-64578F6C7705}" dt="2019-03-11T12:59:42.823" v="396" actId="2696"/>
        <pc:sldMkLst>
          <pc:docMk/>
          <pc:sldMk cId="1659989705" sldId="317"/>
        </pc:sldMkLst>
      </pc:sldChg>
      <pc:sldChg chg="addSp delSp modSp">
        <pc:chgData name="William Grey" userId="37b73424-c081-4fc2-b1af-363f4f3fd4f3" providerId="ADAL" clId="{49128C82-D595-4C13-BE60-64578F6C7705}" dt="2019-03-11T12:28:52.514" v="145" actId="14100"/>
        <pc:sldMkLst>
          <pc:docMk/>
          <pc:sldMk cId="316929355" sldId="318"/>
        </pc:sldMkLst>
        <pc:spChg chg="mod">
          <ac:chgData name="William Grey" userId="37b73424-c081-4fc2-b1af-363f4f3fd4f3" providerId="ADAL" clId="{49128C82-D595-4C13-BE60-64578F6C7705}" dt="2019-03-11T12:28:52.514" v="145" actId="14100"/>
          <ac:spMkLst>
            <pc:docMk/>
            <pc:sldMk cId="316929355" sldId="318"/>
            <ac:spMk id="2" creationId="{00000000-0000-0000-0000-000000000000}"/>
          </ac:spMkLst>
        </pc:spChg>
        <pc:spChg chg="add del">
          <ac:chgData name="William Grey" userId="37b73424-c081-4fc2-b1af-363f4f3fd4f3" providerId="ADAL" clId="{49128C82-D595-4C13-BE60-64578F6C7705}" dt="2019-03-11T09:06:29.840" v="2" actId="478"/>
          <ac:spMkLst>
            <pc:docMk/>
            <pc:sldMk cId="316929355" sldId="318"/>
            <ac:spMk id="30" creationId="{CDCD0A27-FCCB-4F9E-82BA-7CC27A66A776}"/>
          </ac:spMkLst>
        </pc:spChg>
        <pc:spChg chg="add del">
          <ac:chgData name="William Grey" userId="37b73424-c081-4fc2-b1af-363f4f3fd4f3" providerId="ADAL" clId="{49128C82-D595-4C13-BE60-64578F6C7705}" dt="2019-03-11T09:19:49.460" v="16" actId="478"/>
          <ac:spMkLst>
            <pc:docMk/>
            <pc:sldMk cId="316929355" sldId="318"/>
            <ac:spMk id="31" creationId="{195565B0-FF97-428B-99EC-2F167E441A9C}"/>
          </ac:spMkLst>
        </pc:spChg>
        <pc:graphicFrameChg chg="mod modGraphic">
          <ac:chgData name="William Grey" userId="37b73424-c081-4fc2-b1af-363f4f3fd4f3" providerId="ADAL" clId="{49128C82-D595-4C13-BE60-64578F6C7705}" dt="2019-03-11T09:19:42.729" v="15" actId="20577"/>
          <ac:graphicFrameMkLst>
            <pc:docMk/>
            <pc:sldMk cId="316929355" sldId="318"/>
            <ac:graphicFrameMk id="29" creationId="{00000000-0000-0000-0000-000000000000}"/>
          </ac:graphicFrameMkLst>
        </pc:graphicFrameChg>
      </pc:sldChg>
      <pc:sldChg chg="modAnim">
        <pc:chgData name="William Grey" userId="37b73424-c081-4fc2-b1af-363f4f3fd4f3" providerId="ADAL" clId="{49128C82-D595-4C13-BE60-64578F6C7705}" dt="2019-03-11T09:21:40.397" v="17"/>
        <pc:sldMkLst>
          <pc:docMk/>
          <pc:sldMk cId="1821434375" sldId="319"/>
        </pc:sldMkLst>
      </pc:sldChg>
      <pc:sldChg chg="modSp">
        <pc:chgData name="William Grey" userId="37b73424-c081-4fc2-b1af-363f4f3fd4f3" providerId="ADAL" clId="{49128C82-D595-4C13-BE60-64578F6C7705}" dt="2019-03-11T07:32:00.594" v="0" actId="1076"/>
        <pc:sldMkLst>
          <pc:docMk/>
          <pc:sldMk cId="1751829514" sldId="321"/>
        </pc:sldMkLst>
        <pc:picChg chg="mod">
          <ac:chgData name="William Grey" userId="37b73424-c081-4fc2-b1af-363f4f3fd4f3" providerId="ADAL" clId="{49128C82-D595-4C13-BE60-64578F6C7705}" dt="2019-03-11T07:32:00.594" v="0" actId="1076"/>
          <ac:picMkLst>
            <pc:docMk/>
            <pc:sldMk cId="1751829514" sldId="321"/>
            <ac:picMk id="5" creationId="{A2F0C9DB-7CB6-44CD-96CD-B6B0BBF0792A}"/>
          </ac:picMkLst>
        </pc:picChg>
      </pc:sldChg>
      <pc:sldChg chg="modSp add">
        <pc:chgData name="William Grey" userId="37b73424-c081-4fc2-b1af-363f4f3fd4f3" providerId="ADAL" clId="{49128C82-D595-4C13-BE60-64578F6C7705}" dt="2019-03-11T13:00:47.669" v="466" actId="20577"/>
        <pc:sldMkLst>
          <pc:docMk/>
          <pc:sldMk cId="2597340590" sldId="323"/>
        </pc:sldMkLst>
        <pc:spChg chg="mod">
          <ac:chgData name="William Grey" userId="37b73424-c081-4fc2-b1af-363f4f3fd4f3" providerId="ADAL" clId="{49128C82-D595-4C13-BE60-64578F6C7705}" dt="2019-03-11T13:00:23.365" v="409" actId="20577"/>
          <ac:spMkLst>
            <pc:docMk/>
            <pc:sldMk cId="2597340590" sldId="323"/>
            <ac:spMk id="2" creationId="{52D55562-0533-4CDA-ADAD-0C3CF4891C02}"/>
          </ac:spMkLst>
        </pc:spChg>
        <pc:spChg chg="mod">
          <ac:chgData name="William Grey" userId="37b73424-c081-4fc2-b1af-363f4f3fd4f3" providerId="ADAL" clId="{49128C82-D595-4C13-BE60-64578F6C7705}" dt="2019-03-11T13:00:47.669" v="466" actId="20577"/>
          <ac:spMkLst>
            <pc:docMk/>
            <pc:sldMk cId="2597340590" sldId="323"/>
            <ac:spMk id="3" creationId="{6AAAF463-5827-4A66-ABB4-2740F6C950F1}"/>
          </ac:spMkLst>
        </pc:spChg>
      </pc:sldChg>
      <pc:sldChg chg="addSp delSp modSp add del">
        <pc:chgData name="William Grey" userId="37b73424-c081-4fc2-b1af-363f4f3fd4f3" providerId="ADAL" clId="{49128C82-D595-4C13-BE60-64578F6C7705}" dt="2019-03-11T12:54:52.514" v="334" actId="2696"/>
        <pc:sldMkLst>
          <pc:docMk/>
          <pc:sldMk cId="2709720779" sldId="323"/>
        </pc:sldMkLst>
        <pc:spChg chg="del">
          <ac:chgData name="William Grey" userId="37b73424-c081-4fc2-b1af-363f4f3fd4f3" providerId="ADAL" clId="{49128C82-D595-4C13-BE60-64578F6C7705}" dt="2019-03-11T09:06:50.343" v="5" actId="478"/>
          <ac:spMkLst>
            <pc:docMk/>
            <pc:sldMk cId="2709720779" sldId="323"/>
            <ac:spMk id="3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09:07:11.402" v="8" actId="6549"/>
          <ac:spMkLst>
            <pc:docMk/>
            <pc:sldMk cId="2709720779" sldId="323"/>
            <ac:spMk id="31" creationId="{195565B0-FF97-428B-99EC-2F167E441A9C}"/>
          </ac:spMkLst>
        </pc:spChg>
        <pc:spChg chg="add del mod">
          <ac:chgData name="William Grey" userId="37b73424-c081-4fc2-b1af-363f4f3fd4f3" providerId="ADAL" clId="{49128C82-D595-4C13-BE60-64578F6C7705}" dt="2019-03-11T09:07:06.839" v="7" actId="478"/>
          <ac:spMkLst>
            <pc:docMk/>
            <pc:sldMk cId="2709720779" sldId="323"/>
            <ac:spMk id="32" creationId="{750F348C-D103-40EA-B82D-EB4239BFDF22}"/>
          </ac:spMkLst>
        </pc:spChg>
        <pc:graphicFrameChg chg="modGraphic">
          <ac:chgData name="William Grey" userId="37b73424-c081-4fc2-b1af-363f4f3fd4f3" providerId="ADAL" clId="{49128C82-D595-4C13-BE60-64578F6C7705}" dt="2019-03-11T09:07:12.861" v="9" actId="14734"/>
          <ac:graphicFrameMkLst>
            <pc:docMk/>
            <pc:sldMk cId="2709720779" sldId="323"/>
            <ac:graphicFrameMk id="29" creationId="{00000000-0000-0000-0000-000000000000}"/>
          </ac:graphicFrameMkLst>
        </pc:graphicFrameChg>
      </pc:sldChg>
      <pc:sldChg chg="addSp delSp add del">
        <pc:chgData name="William Grey" userId="37b73424-c081-4fc2-b1af-363f4f3fd4f3" providerId="ADAL" clId="{49128C82-D595-4C13-BE60-64578F6C7705}" dt="2019-03-11T13:17:07.384" v="471" actId="2696"/>
        <pc:sldMkLst>
          <pc:docMk/>
          <pc:sldMk cId="19542288" sldId="324"/>
        </pc:sldMkLst>
        <pc:spChg chg="del">
          <ac:chgData name="William Grey" userId="37b73424-c081-4fc2-b1af-363f4f3fd4f3" providerId="ADAL" clId="{49128C82-D595-4C13-BE60-64578F6C7705}" dt="2019-03-11T13:16:59.737" v="468" actId="478"/>
          <ac:spMkLst>
            <pc:docMk/>
            <pc:sldMk cId="19542288" sldId="324"/>
            <ac:spMk id="3" creationId="{35EC445A-0229-4C2D-968E-CB7F3029612D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4" creationId="{D47A1229-139B-4365-A7B2-FC9F2D03395F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5" creationId="{EC9B354D-E4EB-44D4-B342-72E7B05BB1D9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6" creationId="{8FB01D1B-C669-4D6A-9980-96E6F617556D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7" creationId="{D362B227-82E0-4024-91C9-01E7FB9F8000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8" creationId="{D8DC0F67-4AC4-40AF-B1ED-3548F715BF61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9" creationId="{02D847B7-C929-460E-B260-1FB53054D704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18" creationId="{C846E662-4EB8-48F4-9A22-55FC5782795C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19" creationId="{C1D59CA3-0C2B-4DC7-8842-11B24B652B8E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0" creationId="{8616F8DC-9A58-4091-8E76-0C3C2C842403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1" creationId="{358AA0BD-8042-4A9A-B55B-C923D9EAC77D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2" creationId="{3E7D2114-5588-47DC-8EF4-7546C9B7F480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3" creationId="{539082EF-F3E5-4E2A-B89A-EC1752B9E25A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4" creationId="{0A7BBB48-9476-42E1-8D62-011C86CA9EC4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5" creationId="{00BC5870-4042-4F84-A894-195A616E504E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6" creationId="{BFFDCE77-4679-4514-8960-52C9405DE49B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7" creationId="{FCA632F8-5C9D-483F-929C-8CE3BA2E2FE7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30" creationId="{29FF737D-1D95-454F-9320-86D9399D9E28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31" creationId="{B30F540D-1D84-4F6A-9218-5AE97D9B102C}"/>
          </ac:spMkLst>
        </pc:sp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0" creationId="{A1C5F2A6-869C-4C6F-BF57-30E899FEDA8B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1" creationId="{D332E24A-11B7-4AE0-8006-A63A243E6D1F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2" creationId="{ACDB4673-072A-4C19-802E-2B45BDB31308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3" creationId="{9B398937-B93E-4AD6-8938-7026337A7E3B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4" creationId="{67A77E26-F3AC-49C1-968E-D9340EDE3435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5" creationId="{AB113758-F45D-4EFE-9AA3-5D74E8B88C2B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6" creationId="{A98C97D1-721D-4FF9-A35A-FA1194311509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7" creationId="{70B51B10-0DF2-4B2B-BED0-6A34E88232A2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28" creationId="{8AAC1782-BC83-47B0-9020-40CBB0D13BD3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29" creationId="{E3E2F054-C29B-463F-B934-6FBC515C08B0}"/>
          </ac:cxnSpMkLst>
        </pc:cxnChg>
      </pc:sldChg>
      <pc:sldChg chg="addSp delSp modSp add del ord">
        <pc:chgData name="William Grey" userId="37b73424-c081-4fc2-b1af-363f4f3fd4f3" providerId="ADAL" clId="{49128C82-D595-4C13-BE60-64578F6C7705}" dt="2019-03-11T12:56:55.661" v="379" actId="2696"/>
        <pc:sldMkLst>
          <pc:docMk/>
          <pc:sldMk cId="1338191901" sldId="324"/>
        </pc:sldMkLst>
        <pc:spChg chg="mod">
          <ac:chgData name="William Grey" userId="37b73424-c081-4fc2-b1af-363f4f3fd4f3" providerId="ADAL" clId="{49128C82-D595-4C13-BE60-64578F6C7705}" dt="2019-03-11T10:06:16" v="142" actId="20577"/>
          <ac:spMkLst>
            <pc:docMk/>
            <pc:sldMk cId="1338191901" sldId="324"/>
            <ac:spMk id="2" creationId="{00000000-0000-0000-0000-000000000000}"/>
          </ac:spMkLst>
        </pc:spChg>
        <pc:spChg chg="del">
          <ac:chgData name="William Grey" userId="37b73424-c081-4fc2-b1af-363f4f3fd4f3" providerId="ADAL" clId="{49128C82-D595-4C13-BE60-64578F6C7705}" dt="2019-03-11T10:05:21.238" v="88" actId="478"/>
          <ac:spMkLst>
            <pc:docMk/>
            <pc:sldMk cId="1338191901" sldId="324"/>
            <ac:spMk id="3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6:00.552" v="375" actId="1076"/>
          <ac:spMkLst>
            <pc:docMk/>
            <pc:sldMk cId="1338191901" sldId="324"/>
            <ac:spMk id="19" creationId="{00000000-0000-0000-0000-000000000000}"/>
          </ac:spMkLst>
        </pc:spChg>
        <pc:spChg chg="add del mod">
          <ac:chgData name="William Grey" userId="37b73424-c081-4fc2-b1af-363f4f3fd4f3" providerId="ADAL" clId="{49128C82-D595-4C13-BE60-64578F6C7705}" dt="2019-03-11T10:05:38.035" v="89" actId="478"/>
          <ac:spMkLst>
            <pc:docMk/>
            <pc:sldMk cId="1338191901" sldId="324"/>
            <ac:spMk id="31" creationId="{9509DC90-7302-4DAD-BE9B-F2B277922745}"/>
          </ac:spMkLst>
        </pc:spChg>
        <pc:spChg chg="add mod">
          <ac:chgData name="William Grey" userId="37b73424-c081-4fc2-b1af-363f4f3fd4f3" providerId="ADAL" clId="{49128C82-D595-4C13-BE60-64578F6C7705}" dt="2019-03-11T12:29:17.005" v="150" actId="20577"/>
          <ac:spMkLst>
            <pc:docMk/>
            <pc:sldMk cId="1338191901" sldId="324"/>
            <ac:spMk id="32" creationId="{2BF0E226-9F3C-44C8-8F92-4EBAAA9D6649}"/>
          </ac:spMkLst>
        </pc:spChg>
        <pc:grpChg chg="mod">
          <ac:chgData name="William Grey" userId="37b73424-c081-4fc2-b1af-363f4f3fd4f3" providerId="ADAL" clId="{49128C82-D595-4C13-BE60-64578F6C7705}" dt="2019-03-11T12:55:50.608" v="374" actId="14100"/>
          <ac:grpSpMkLst>
            <pc:docMk/>
            <pc:sldMk cId="1338191901" sldId="324"/>
            <ac:grpSpMk id="28" creationId="{00000000-0000-0000-0000-000000000000}"/>
          </ac:grpSpMkLst>
        </pc:grpChg>
        <pc:graphicFrameChg chg="del">
          <ac:chgData name="William Grey" userId="37b73424-c081-4fc2-b1af-363f4f3fd4f3" providerId="ADAL" clId="{49128C82-D595-4C13-BE60-64578F6C7705}" dt="2019-03-11T10:05:41.516" v="90" actId="478"/>
          <ac:graphicFrameMkLst>
            <pc:docMk/>
            <pc:sldMk cId="1338191901" sldId="324"/>
            <ac:graphicFrameMk id="29" creationId="{00000000-0000-0000-0000-000000000000}"/>
          </ac:graphicFrameMkLst>
        </pc:graphicFrameChg>
      </pc:sldChg>
      <pc:sldChg chg="addSp delSp modSp add modAnim">
        <pc:chgData name="William Grey" userId="37b73424-c081-4fc2-b1af-363f4f3fd4f3" providerId="ADAL" clId="{49128C82-D595-4C13-BE60-64578F6C7705}" dt="2019-03-11T13:28:33.748" v="613" actId="2165"/>
        <pc:sldMkLst>
          <pc:docMk/>
          <pc:sldMk cId="3511583557" sldId="325"/>
        </pc:sldMkLst>
        <pc:spChg chg="mod">
          <ac:chgData name="William Grey" userId="37b73424-c081-4fc2-b1af-363f4f3fd4f3" providerId="ADAL" clId="{49128C82-D595-4C13-BE60-64578F6C7705}" dt="2019-03-11T13:18:20.574" v="493" actId="20577"/>
          <ac:spMkLst>
            <pc:docMk/>
            <pc:sldMk cId="3511583557" sldId="325"/>
            <ac:spMk id="4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8:49.454" v="501" actId="20577"/>
          <ac:spMkLst>
            <pc:docMk/>
            <pc:sldMk cId="3511583557" sldId="325"/>
            <ac:spMk id="5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20:07.995" v="522" actId="1076"/>
          <ac:spMkLst>
            <pc:docMk/>
            <pc:sldMk cId="3511583557" sldId="325"/>
            <ac:spMk id="6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8:31.319" v="497" actId="20577"/>
          <ac:spMkLst>
            <pc:docMk/>
            <pc:sldMk cId="3511583557" sldId="325"/>
            <ac:spMk id="7" creationId="{00000000-0000-0000-0000-000000000000}"/>
          </ac:spMkLst>
        </pc:spChg>
        <pc:spChg chg="del">
          <ac:chgData name="William Grey" userId="37b73424-c081-4fc2-b1af-363f4f3fd4f3" providerId="ADAL" clId="{49128C82-D595-4C13-BE60-64578F6C7705}" dt="2019-03-11T13:17:33.684" v="476" actId="478"/>
          <ac:spMkLst>
            <pc:docMk/>
            <pc:sldMk cId="3511583557" sldId="325"/>
            <ac:spMk id="9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7:26.771" v="475" actId="20577"/>
          <ac:spMkLst>
            <pc:docMk/>
            <pc:sldMk cId="3511583557" sldId="325"/>
            <ac:spMk id="10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8:38.766" v="499" actId="20577"/>
          <ac:spMkLst>
            <pc:docMk/>
            <pc:sldMk cId="3511583557" sldId="325"/>
            <ac:spMk id="27" creationId="{00000000-0000-0000-0000-000000000000}"/>
          </ac:spMkLst>
        </pc:spChg>
        <pc:spChg chg="add mod">
          <ac:chgData name="William Grey" userId="37b73424-c081-4fc2-b1af-363f4f3fd4f3" providerId="ADAL" clId="{49128C82-D595-4C13-BE60-64578F6C7705}" dt="2019-03-11T13:19:54.207" v="519" actId="20577"/>
          <ac:spMkLst>
            <pc:docMk/>
            <pc:sldMk cId="3511583557" sldId="325"/>
            <ac:spMk id="37" creationId="{FF6D9EF5-92C8-4354-AE11-E37B5155031F}"/>
          </ac:spMkLst>
        </pc:spChg>
        <pc:spChg chg="mod">
          <ac:chgData name="William Grey" userId="37b73424-c081-4fc2-b1af-363f4f3fd4f3" providerId="ADAL" clId="{49128C82-D595-4C13-BE60-64578F6C7705}" dt="2019-03-11T13:21:07.414" v="529" actId="1076"/>
          <ac:spMkLst>
            <pc:docMk/>
            <pc:sldMk cId="3511583557" sldId="325"/>
            <ac:spMk id="38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21:34.799" v="536" actId="20577"/>
          <ac:spMkLst>
            <pc:docMk/>
            <pc:sldMk cId="3511583557" sldId="325"/>
            <ac:spMk id="39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21:45.355" v="540" actId="20577"/>
          <ac:spMkLst>
            <pc:docMk/>
            <pc:sldMk cId="3511583557" sldId="325"/>
            <ac:spMk id="40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9:07.022" v="510" actId="20577"/>
          <ac:spMkLst>
            <pc:docMk/>
            <pc:sldMk cId="3511583557" sldId="325"/>
            <ac:spMk id="41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8:57.250" v="505" actId="20577"/>
          <ac:spMkLst>
            <pc:docMk/>
            <pc:sldMk cId="3511583557" sldId="325"/>
            <ac:spMk id="42" creationId="{00000000-0000-0000-0000-000000000000}"/>
          </ac:spMkLst>
        </pc:spChg>
        <pc:spChg chg="del">
          <ac:chgData name="William Grey" userId="37b73424-c081-4fc2-b1af-363f4f3fd4f3" providerId="ADAL" clId="{49128C82-D595-4C13-BE60-64578F6C7705}" dt="2019-03-11T13:21:24.755" v="532" actId="478"/>
          <ac:spMkLst>
            <pc:docMk/>
            <pc:sldMk cId="3511583557" sldId="325"/>
            <ac:spMk id="43" creationId="{00000000-0000-0000-0000-000000000000}"/>
          </ac:spMkLst>
        </pc:spChg>
        <pc:spChg chg="del">
          <ac:chgData name="William Grey" userId="37b73424-c081-4fc2-b1af-363f4f3fd4f3" providerId="ADAL" clId="{49128C82-D595-4C13-BE60-64578F6C7705}" dt="2019-03-11T13:17:46.041" v="479" actId="478"/>
          <ac:spMkLst>
            <pc:docMk/>
            <pc:sldMk cId="3511583557" sldId="325"/>
            <ac:spMk id="44" creationId="{00000000-0000-0000-0000-000000000000}"/>
          </ac:spMkLst>
        </pc:spChg>
        <pc:spChg chg="del">
          <ac:chgData name="William Grey" userId="37b73424-c081-4fc2-b1af-363f4f3fd4f3" providerId="ADAL" clId="{49128C82-D595-4C13-BE60-64578F6C7705}" dt="2019-03-11T13:17:33.684" v="476" actId="478"/>
          <ac:spMkLst>
            <pc:docMk/>
            <pc:sldMk cId="3511583557" sldId="325"/>
            <ac:spMk id="45" creationId="{00000000-0000-0000-0000-000000000000}"/>
          </ac:spMkLst>
        </pc:spChg>
        <pc:spChg chg="del mod">
          <ac:chgData name="William Grey" userId="37b73424-c081-4fc2-b1af-363f4f3fd4f3" providerId="ADAL" clId="{49128C82-D595-4C13-BE60-64578F6C7705}" dt="2019-03-11T13:17:53.085" v="482" actId="478"/>
          <ac:spMkLst>
            <pc:docMk/>
            <pc:sldMk cId="3511583557" sldId="325"/>
            <ac:spMk id="46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21:29.979" v="534" actId="20577"/>
          <ac:spMkLst>
            <pc:docMk/>
            <pc:sldMk cId="3511583557" sldId="325"/>
            <ac:spMk id="48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21:39.385" v="538" actId="20577"/>
          <ac:spMkLst>
            <pc:docMk/>
            <pc:sldMk cId="3511583557" sldId="325"/>
            <ac:spMk id="49" creationId="{00000000-0000-0000-0000-000000000000}"/>
          </ac:spMkLst>
        </pc:spChg>
        <pc:graphicFrameChg chg="add mod">
          <ac:chgData name="William Grey" userId="37b73424-c081-4fc2-b1af-363f4f3fd4f3" providerId="ADAL" clId="{49128C82-D595-4C13-BE60-64578F6C7705}" dt="2019-03-11T13:28:12.273" v="608"/>
          <ac:graphicFrameMkLst>
            <pc:docMk/>
            <pc:sldMk cId="3511583557" sldId="325"/>
            <ac:graphicFrameMk id="50" creationId="{AD02F2C1-2FBB-4AC1-8469-F9193D45F02C}"/>
          </ac:graphicFrameMkLst>
        </pc:graphicFrameChg>
        <pc:graphicFrameChg chg="mod modGraphic">
          <ac:chgData name="William Grey" userId="37b73424-c081-4fc2-b1af-363f4f3fd4f3" providerId="ADAL" clId="{49128C82-D595-4C13-BE60-64578F6C7705}" dt="2019-03-11T13:28:33.748" v="613" actId="2165"/>
          <ac:graphicFrameMkLst>
            <pc:docMk/>
            <pc:sldMk cId="3511583557" sldId="325"/>
            <ac:graphicFrameMk id="51" creationId="{00000000-0000-0000-0000-000000000000}"/>
          </ac:graphicFrameMkLst>
        </pc:graphicFrameChg>
        <pc:cxnChg chg="del mod">
          <ac:chgData name="William Grey" userId="37b73424-c081-4fc2-b1af-363f4f3fd4f3" providerId="ADAL" clId="{49128C82-D595-4C13-BE60-64578F6C7705}" dt="2019-03-11T13:17:36.153" v="477" actId="478"/>
          <ac:cxnSpMkLst>
            <pc:docMk/>
            <pc:sldMk cId="3511583557" sldId="325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3:20:16.632" v="524" actId="14100"/>
          <ac:cxnSpMkLst>
            <pc:docMk/>
            <pc:sldMk cId="3511583557" sldId="325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3:20:41.506" v="527" actId="1076"/>
          <ac:cxnSpMkLst>
            <pc:docMk/>
            <pc:sldMk cId="3511583557" sldId="325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3:20:07.995" v="522" actId="1076"/>
          <ac:cxnSpMkLst>
            <pc:docMk/>
            <pc:sldMk cId="3511583557" sldId="325"/>
            <ac:cxnSpMk id="21" creationId="{00000000-0000-0000-0000-000000000000}"/>
          </ac:cxnSpMkLst>
        </pc:cxnChg>
        <pc:cxnChg chg="del mod">
          <ac:chgData name="William Grey" userId="37b73424-c081-4fc2-b1af-363f4f3fd4f3" providerId="ADAL" clId="{49128C82-D595-4C13-BE60-64578F6C7705}" dt="2019-03-11T13:20:55.804" v="528" actId="478"/>
          <ac:cxnSpMkLst>
            <pc:docMk/>
            <pc:sldMk cId="3511583557" sldId="325"/>
            <ac:cxnSpMk id="24" creationId="{00000000-0000-0000-0000-000000000000}"/>
          </ac:cxnSpMkLst>
        </pc:cxnChg>
        <pc:cxnChg chg="add mod">
          <ac:chgData name="William Grey" userId="37b73424-c081-4fc2-b1af-363f4f3fd4f3" providerId="ADAL" clId="{49128C82-D595-4C13-BE60-64578F6C7705}" dt="2019-03-11T13:19:23.513" v="513" actId="14100"/>
          <ac:cxnSpMkLst>
            <pc:docMk/>
            <pc:sldMk cId="3511583557" sldId="325"/>
            <ac:cxnSpMk id="32" creationId="{6E6399B2-17FA-46BB-ADAA-D31B37EF7E49}"/>
          </ac:cxnSpMkLst>
        </pc:cxnChg>
        <pc:cxnChg chg="add del">
          <ac:chgData name="William Grey" userId="37b73424-c081-4fc2-b1af-363f4f3fd4f3" providerId="ADAL" clId="{49128C82-D595-4C13-BE60-64578F6C7705}" dt="2019-03-11T13:19:34.681" v="515" actId="478"/>
          <ac:cxnSpMkLst>
            <pc:docMk/>
            <pc:sldMk cId="3511583557" sldId="325"/>
            <ac:cxnSpMk id="34" creationId="{5B8908E3-866E-4EF9-8015-87AAA680E6B9}"/>
          </ac:cxnSpMkLst>
        </pc:cxnChg>
        <pc:cxnChg chg="del mod">
          <ac:chgData name="William Grey" userId="37b73424-c081-4fc2-b1af-363f4f3fd4f3" providerId="ADAL" clId="{49128C82-D595-4C13-BE60-64578F6C7705}" dt="2019-03-11T13:17:48.400" v="480" actId="478"/>
          <ac:cxnSpMkLst>
            <pc:docMk/>
            <pc:sldMk cId="3511583557" sldId="325"/>
            <ac:cxnSpMk id="36" creationId="{00000000-0000-0000-0000-000000000000}"/>
          </ac:cxnSpMkLst>
        </pc:cxnChg>
        <pc:cxnChg chg="del">
          <ac:chgData name="William Grey" userId="37b73424-c081-4fc2-b1af-363f4f3fd4f3" providerId="ADAL" clId="{49128C82-D595-4C13-BE60-64578F6C7705}" dt="2019-03-11T13:17:38.540" v="478" actId="478"/>
          <ac:cxnSpMkLst>
            <pc:docMk/>
            <pc:sldMk cId="3511583557" sldId="325"/>
            <ac:cxnSpMk id="47" creationId="{00000000-0000-0000-0000-000000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BEA78-D91F-44E4-A866-ADE2DDE5564E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4E349-E169-4788-86B6-50363AA8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281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14E349-E169-4788-86B6-50363AA8C6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692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710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457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04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82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72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0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4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88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24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190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140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3784B13B-F3F9-E0DE-4037-203086706650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53840A-1FAE-FE79-1FCF-3085BD916A66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F4D280A-22E1-8078-4E68-7BD265A372C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4E1B86-7779-0ECC-0EAA-B63E8C7E68B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97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dijkstra.py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Dijkstra’s</a:t>
            </a:r>
            <a:r>
              <a:rPr lang="en-GB" dirty="0"/>
              <a:t> algorithm</a:t>
            </a:r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7232737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Once all </a:t>
            </a:r>
            <a:r>
              <a:rPr lang="en-US" dirty="0" err="1">
                <a:solidFill>
                  <a:srgbClr val="FF0000"/>
                </a:solidFill>
              </a:rPr>
              <a:t>neighbours</a:t>
            </a:r>
            <a:r>
              <a:rPr lang="en-US" dirty="0">
                <a:solidFill>
                  <a:srgbClr val="FF0000"/>
                </a:solidFill>
              </a:rPr>
              <a:t> have been visited mark node as visited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Mark node B as visited</a:t>
            </a:r>
          </a:p>
          <a:p>
            <a:endParaRPr lang="en-GB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513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0924862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We select node C as it is the unvisited node with the shortest path</a:t>
            </a:r>
          </a:p>
        </p:txBody>
      </p:sp>
    </p:spTree>
    <p:extLst>
      <p:ext uri="{BB962C8B-B14F-4D97-AF65-F5344CB8AC3E}">
        <p14:creationId xmlns:p14="http://schemas.microsoft.com/office/powerpoint/2010/main" val="2260107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2688798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We calculate the distance from C to each unvisited node</a:t>
            </a:r>
          </a:p>
          <a:p>
            <a:r>
              <a:rPr lang="en-GB" dirty="0">
                <a:latin typeface="Consolas" panose="020B0609020204030204" pitchFamily="49" charset="0"/>
              </a:rPr>
              <a:t>The distance to D is updated</a:t>
            </a:r>
          </a:p>
        </p:txBody>
      </p:sp>
    </p:spTree>
    <p:extLst>
      <p:ext uri="{BB962C8B-B14F-4D97-AF65-F5344CB8AC3E}">
        <p14:creationId xmlns:p14="http://schemas.microsoft.com/office/powerpoint/2010/main" val="804831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3695409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Once all </a:t>
            </a:r>
            <a:r>
              <a:rPr lang="en-US" dirty="0" err="1">
                <a:solidFill>
                  <a:srgbClr val="FF0000"/>
                </a:solidFill>
              </a:rPr>
              <a:t>neighbours</a:t>
            </a:r>
            <a:r>
              <a:rPr lang="en-US" dirty="0">
                <a:solidFill>
                  <a:srgbClr val="FF0000"/>
                </a:solidFill>
              </a:rPr>
              <a:t> have been visited mark node as visited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Mark C as visited</a:t>
            </a:r>
          </a:p>
        </p:txBody>
      </p:sp>
    </p:spTree>
    <p:extLst>
      <p:ext uri="{BB962C8B-B14F-4D97-AF65-F5344CB8AC3E}">
        <p14:creationId xmlns:p14="http://schemas.microsoft.com/office/powerpoint/2010/main" val="380488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3644045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We select node E as it is the unvisited node with the shortest path. It</a:t>
            </a:r>
            <a:r>
              <a:rPr lang="en-US" sz="1800" dirty="0">
                <a:latin typeface="Consolas" panose="020B0609020204030204" pitchFamily="49" charset="0"/>
              </a:rPr>
              <a:t> has as adjacent neighbours  D and F. </a:t>
            </a:r>
            <a:endParaRPr lang="en-GB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63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5849709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We calculate the distance from E to each unvisited node</a:t>
            </a:r>
          </a:p>
          <a:p>
            <a:r>
              <a:rPr lang="en-GB" dirty="0">
                <a:latin typeface="Consolas" panose="020B0609020204030204" pitchFamily="49" charset="0"/>
              </a:rPr>
              <a:t>The distance to F is updated</a:t>
            </a:r>
          </a:p>
        </p:txBody>
      </p:sp>
    </p:spTree>
    <p:extLst>
      <p:ext uri="{BB962C8B-B14F-4D97-AF65-F5344CB8AC3E}">
        <p14:creationId xmlns:p14="http://schemas.microsoft.com/office/powerpoint/2010/main" val="447997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648331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Once all </a:t>
            </a:r>
            <a:r>
              <a:rPr lang="en-US" dirty="0" err="1">
                <a:solidFill>
                  <a:srgbClr val="FF0000"/>
                </a:solidFill>
              </a:rPr>
              <a:t>neighbours</a:t>
            </a:r>
            <a:r>
              <a:rPr lang="en-US" dirty="0">
                <a:solidFill>
                  <a:srgbClr val="FF0000"/>
                </a:solidFill>
              </a:rPr>
              <a:t> have been visited mark node as visited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Mark E as visited</a:t>
            </a:r>
          </a:p>
        </p:txBody>
      </p:sp>
    </p:spTree>
    <p:extLst>
      <p:ext uri="{BB962C8B-B14F-4D97-AF65-F5344CB8AC3E}">
        <p14:creationId xmlns:p14="http://schemas.microsoft.com/office/powerpoint/2010/main" val="850143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5601560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We select node F as it is the unvisited node with the shortest path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768490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7395754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We calculate the distance from F to each unvisited node</a:t>
            </a:r>
          </a:p>
          <a:p>
            <a:endParaRPr lang="en-GB" dirty="0">
              <a:latin typeface="Consolas" panose="020B0609020204030204" pitchFamily="49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862D87-CEA1-41B0-AA5E-0C46ED0E4D70}"/>
              </a:ext>
            </a:extLst>
          </p:cNvPr>
          <p:cNvSpPr/>
          <p:nvPr/>
        </p:nvSpPr>
        <p:spPr>
          <a:xfrm>
            <a:off x="787918" y="2152514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BE76BCA-A793-40C2-847F-68DF4387CA1E}"/>
              </a:ext>
            </a:extLst>
          </p:cNvPr>
          <p:cNvSpPr/>
          <p:nvPr/>
        </p:nvSpPr>
        <p:spPr>
          <a:xfrm>
            <a:off x="2895242" y="264124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E8ED63C-3605-445E-97C4-32C66F57316C}"/>
              </a:ext>
            </a:extLst>
          </p:cNvPr>
          <p:cNvSpPr/>
          <p:nvPr/>
        </p:nvSpPr>
        <p:spPr>
          <a:xfrm>
            <a:off x="4639959" y="2159768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F767376-0562-45CD-9477-12D02FBDF45C}"/>
              </a:ext>
            </a:extLst>
          </p:cNvPr>
          <p:cNvSpPr/>
          <p:nvPr/>
        </p:nvSpPr>
        <p:spPr>
          <a:xfrm>
            <a:off x="1245118" y="358192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5810684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3431845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Once all </a:t>
            </a:r>
            <a:r>
              <a:rPr lang="en-US" dirty="0" err="1">
                <a:solidFill>
                  <a:srgbClr val="FF0000"/>
                </a:solidFill>
              </a:rPr>
              <a:t>neighbours</a:t>
            </a:r>
            <a:r>
              <a:rPr lang="en-US" dirty="0">
                <a:solidFill>
                  <a:srgbClr val="FF0000"/>
                </a:solidFill>
              </a:rPr>
              <a:t> have been visited mark node as visited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Mark F as visited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FB6C6AA7-8463-4F90-B6F6-0D534F14FDF8}"/>
              </a:ext>
            </a:extLst>
          </p:cNvPr>
          <p:cNvSpPr/>
          <p:nvPr/>
        </p:nvSpPr>
        <p:spPr>
          <a:xfrm>
            <a:off x="796707" y="213729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A9FB2A6-835D-44CA-B8A1-F11C9C127069}"/>
              </a:ext>
            </a:extLst>
          </p:cNvPr>
          <p:cNvSpPr/>
          <p:nvPr/>
        </p:nvSpPr>
        <p:spPr>
          <a:xfrm>
            <a:off x="2904031" y="2626026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0CD6EE9-6FC7-40E4-A06B-7EB48ADC74F0}"/>
              </a:ext>
            </a:extLst>
          </p:cNvPr>
          <p:cNvSpPr/>
          <p:nvPr/>
        </p:nvSpPr>
        <p:spPr>
          <a:xfrm>
            <a:off x="4648748" y="214454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5803D0E-5E4A-4068-A5A9-459ACE952A75}"/>
              </a:ext>
            </a:extLst>
          </p:cNvPr>
          <p:cNvSpPr/>
          <p:nvPr/>
        </p:nvSpPr>
        <p:spPr>
          <a:xfrm>
            <a:off x="1253907" y="356670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80AE854-2E84-48A1-BF14-7E3A56439A5D}"/>
              </a:ext>
            </a:extLst>
          </p:cNvPr>
          <p:cNvSpPr/>
          <p:nvPr/>
        </p:nvSpPr>
        <p:spPr>
          <a:xfrm>
            <a:off x="6013017" y="324579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1189952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830BB-AE23-41E4-9FA1-D29AE4C0C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F8CB5-7E1C-4B82-B7D6-2467CE487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how Dijkstra’s shortest path algorithm works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Trace Dijkstra’s shortest Path algorithm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604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677114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We select node D as it is the final unvisited node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316FDBC-B30B-4516-86AA-0E2D8136981B}"/>
              </a:ext>
            </a:extLst>
          </p:cNvPr>
          <p:cNvSpPr/>
          <p:nvPr/>
        </p:nvSpPr>
        <p:spPr>
          <a:xfrm>
            <a:off x="796707" y="213729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81A063-C9C5-431C-B7F5-A39ACDE6CF5D}"/>
              </a:ext>
            </a:extLst>
          </p:cNvPr>
          <p:cNvSpPr/>
          <p:nvPr/>
        </p:nvSpPr>
        <p:spPr>
          <a:xfrm>
            <a:off x="2904031" y="2626026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CA1908D-C05F-4C94-BE3E-267D13DF9838}"/>
              </a:ext>
            </a:extLst>
          </p:cNvPr>
          <p:cNvSpPr/>
          <p:nvPr/>
        </p:nvSpPr>
        <p:spPr>
          <a:xfrm>
            <a:off x="4648748" y="214454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8551235-6D43-438E-84DC-6DD98E977434}"/>
              </a:ext>
            </a:extLst>
          </p:cNvPr>
          <p:cNvSpPr/>
          <p:nvPr/>
        </p:nvSpPr>
        <p:spPr>
          <a:xfrm>
            <a:off x="1253907" y="356670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F76843F-F397-450E-B7A0-A44A28460572}"/>
              </a:ext>
            </a:extLst>
          </p:cNvPr>
          <p:cNvSpPr/>
          <p:nvPr/>
        </p:nvSpPr>
        <p:spPr>
          <a:xfrm>
            <a:off x="6013017" y="324579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4525135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9793015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There are no unvisited nodes apart from D itself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E9D02F1-75F9-4C1D-928C-C5FDD7D0BA34}"/>
              </a:ext>
            </a:extLst>
          </p:cNvPr>
          <p:cNvSpPr/>
          <p:nvPr/>
        </p:nvSpPr>
        <p:spPr>
          <a:xfrm>
            <a:off x="796707" y="213729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3B57381-F5B9-4FA6-ACDE-CBCA2D1C0D86}"/>
              </a:ext>
            </a:extLst>
          </p:cNvPr>
          <p:cNvSpPr/>
          <p:nvPr/>
        </p:nvSpPr>
        <p:spPr>
          <a:xfrm>
            <a:off x="2904031" y="2626026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3255163-E05F-42DA-B9B9-7E8564D0B113}"/>
              </a:ext>
            </a:extLst>
          </p:cNvPr>
          <p:cNvSpPr/>
          <p:nvPr/>
        </p:nvSpPr>
        <p:spPr>
          <a:xfrm>
            <a:off x="4648748" y="214454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41E4807-A240-446F-8B48-9856994DF87F}"/>
              </a:ext>
            </a:extLst>
          </p:cNvPr>
          <p:cNvSpPr/>
          <p:nvPr/>
        </p:nvSpPr>
        <p:spPr>
          <a:xfrm>
            <a:off x="1253907" y="356670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1A52B6F-9568-4C33-8B23-9AEB5504D0FA}"/>
              </a:ext>
            </a:extLst>
          </p:cNvPr>
          <p:cNvSpPr/>
          <p:nvPr/>
        </p:nvSpPr>
        <p:spPr>
          <a:xfrm>
            <a:off x="6013017" y="324579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824122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507763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Once all </a:t>
            </a:r>
            <a:r>
              <a:rPr lang="en-US" dirty="0" err="1">
                <a:solidFill>
                  <a:srgbClr val="FF0000"/>
                </a:solidFill>
              </a:rPr>
              <a:t>neighbours</a:t>
            </a:r>
            <a:r>
              <a:rPr lang="en-US" dirty="0">
                <a:solidFill>
                  <a:srgbClr val="FF0000"/>
                </a:solidFill>
              </a:rPr>
              <a:t> have been visited mark node as visited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Mark D as visited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A03A49D-0AE5-479E-BA45-4CB2FD8B03EF}"/>
              </a:ext>
            </a:extLst>
          </p:cNvPr>
          <p:cNvSpPr/>
          <p:nvPr/>
        </p:nvSpPr>
        <p:spPr>
          <a:xfrm>
            <a:off x="796707" y="213729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C88B594-EBE5-4877-8603-72ABA3FC6A77}"/>
              </a:ext>
            </a:extLst>
          </p:cNvPr>
          <p:cNvSpPr/>
          <p:nvPr/>
        </p:nvSpPr>
        <p:spPr>
          <a:xfrm>
            <a:off x="2904031" y="2626026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6C7DE46-05E7-4742-9D50-6B38EE9E500A}"/>
              </a:ext>
            </a:extLst>
          </p:cNvPr>
          <p:cNvSpPr/>
          <p:nvPr/>
        </p:nvSpPr>
        <p:spPr>
          <a:xfrm>
            <a:off x="4648748" y="214454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ADAAA5A-BA45-4F76-8071-C818408041B9}"/>
              </a:ext>
            </a:extLst>
          </p:cNvPr>
          <p:cNvSpPr/>
          <p:nvPr/>
        </p:nvSpPr>
        <p:spPr>
          <a:xfrm>
            <a:off x="1253907" y="356670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F0A26E1E-8CF3-4D27-9497-B5B538D6D1A7}"/>
              </a:ext>
            </a:extLst>
          </p:cNvPr>
          <p:cNvSpPr/>
          <p:nvPr/>
        </p:nvSpPr>
        <p:spPr>
          <a:xfrm>
            <a:off x="6013017" y="324579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40218F6-9259-4658-ABA0-191985412331}"/>
              </a:ext>
            </a:extLst>
          </p:cNvPr>
          <p:cNvSpPr/>
          <p:nvPr/>
        </p:nvSpPr>
        <p:spPr>
          <a:xfrm>
            <a:off x="4181296" y="377478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24375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3402786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Now trace back from F via the shortest path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CE8E881-7161-4A6B-A6D9-9D2F66B54BB8}"/>
              </a:ext>
            </a:extLst>
          </p:cNvPr>
          <p:cNvSpPr/>
          <p:nvPr/>
        </p:nvSpPr>
        <p:spPr>
          <a:xfrm>
            <a:off x="796707" y="213729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7B13655-C2DB-4F99-B052-40B43DB49275}"/>
              </a:ext>
            </a:extLst>
          </p:cNvPr>
          <p:cNvSpPr/>
          <p:nvPr/>
        </p:nvSpPr>
        <p:spPr>
          <a:xfrm>
            <a:off x="2904031" y="2626026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683C654-4B31-4952-8E10-ADDE67114DCB}"/>
              </a:ext>
            </a:extLst>
          </p:cNvPr>
          <p:cNvSpPr/>
          <p:nvPr/>
        </p:nvSpPr>
        <p:spPr>
          <a:xfrm>
            <a:off x="4648748" y="214454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D79580C-BF36-4368-B7D7-9750F93E2716}"/>
              </a:ext>
            </a:extLst>
          </p:cNvPr>
          <p:cNvSpPr/>
          <p:nvPr/>
        </p:nvSpPr>
        <p:spPr>
          <a:xfrm>
            <a:off x="1253907" y="356670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EB643B0-ABFB-49AD-B473-5E4706891741}"/>
              </a:ext>
            </a:extLst>
          </p:cNvPr>
          <p:cNvSpPr/>
          <p:nvPr/>
        </p:nvSpPr>
        <p:spPr>
          <a:xfrm>
            <a:off x="6013017" y="324579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22868EB-547B-4986-AFA7-5D0FC1C92EC1}"/>
              </a:ext>
            </a:extLst>
          </p:cNvPr>
          <p:cNvSpPr/>
          <p:nvPr/>
        </p:nvSpPr>
        <p:spPr>
          <a:xfrm>
            <a:off x="4181296" y="377478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793906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5976060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Now trace back from F via the shortest path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56A22E7-6583-41A4-AD64-9F62E596BFC5}"/>
              </a:ext>
            </a:extLst>
          </p:cNvPr>
          <p:cNvSpPr/>
          <p:nvPr/>
        </p:nvSpPr>
        <p:spPr>
          <a:xfrm>
            <a:off x="796707" y="213729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7D15EF2-C3FA-4589-A7A9-53B2EB2DA724}"/>
              </a:ext>
            </a:extLst>
          </p:cNvPr>
          <p:cNvSpPr/>
          <p:nvPr/>
        </p:nvSpPr>
        <p:spPr>
          <a:xfrm>
            <a:off x="2904031" y="2626026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E6B282-9EF6-42BF-AF14-D9DAAFF63975}"/>
              </a:ext>
            </a:extLst>
          </p:cNvPr>
          <p:cNvSpPr/>
          <p:nvPr/>
        </p:nvSpPr>
        <p:spPr>
          <a:xfrm>
            <a:off x="4648748" y="214454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C54466DC-12F3-48DB-A28E-547B603B96E0}"/>
              </a:ext>
            </a:extLst>
          </p:cNvPr>
          <p:cNvSpPr/>
          <p:nvPr/>
        </p:nvSpPr>
        <p:spPr>
          <a:xfrm>
            <a:off x="1253907" y="356670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26559F6-5AF0-4B2F-8B2A-8333F54B4170}"/>
              </a:ext>
            </a:extLst>
          </p:cNvPr>
          <p:cNvSpPr/>
          <p:nvPr/>
        </p:nvSpPr>
        <p:spPr>
          <a:xfrm>
            <a:off x="6013017" y="324579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D98013F-6432-4841-810D-978BA5F62717}"/>
              </a:ext>
            </a:extLst>
          </p:cNvPr>
          <p:cNvSpPr/>
          <p:nvPr/>
        </p:nvSpPr>
        <p:spPr>
          <a:xfrm>
            <a:off x="4181296" y="377478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974732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0343268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Now trace back from F via the shortest path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64B794E-0EAA-40D2-B4E9-53B3A7B762DF}"/>
              </a:ext>
            </a:extLst>
          </p:cNvPr>
          <p:cNvSpPr/>
          <p:nvPr/>
        </p:nvSpPr>
        <p:spPr>
          <a:xfrm>
            <a:off x="796707" y="213729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5A4566C3-EBE8-49E6-8CB1-7A7CE4C3448E}"/>
              </a:ext>
            </a:extLst>
          </p:cNvPr>
          <p:cNvSpPr/>
          <p:nvPr/>
        </p:nvSpPr>
        <p:spPr>
          <a:xfrm>
            <a:off x="2904031" y="2626026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BC37889-3DDF-4622-8B87-03559928C9D3}"/>
              </a:ext>
            </a:extLst>
          </p:cNvPr>
          <p:cNvSpPr/>
          <p:nvPr/>
        </p:nvSpPr>
        <p:spPr>
          <a:xfrm>
            <a:off x="4648748" y="214454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5B2E675-1AF9-4D23-8660-60E74E5F6720}"/>
              </a:ext>
            </a:extLst>
          </p:cNvPr>
          <p:cNvSpPr/>
          <p:nvPr/>
        </p:nvSpPr>
        <p:spPr>
          <a:xfrm>
            <a:off x="1253907" y="356670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8D936F3-6C72-422E-A796-95DFEC6A4A41}"/>
              </a:ext>
            </a:extLst>
          </p:cNvPr>
          <p:cNvSpPr/>
          <p:nvPr/>
        </p:nvSpPr>
        <p:spPr>
          <a:xfrm>
            <a:off x="6013017" y="324579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DC4FA0E-5745-4082-A1C5-2195596537B8}"/>
              </a:ext>
            </a:extLst>
          </p:cNvPr>
          <p:cNvSpPr/>
          <p:nvPr/>
        </p:nvSpPr>
        <p:spPr>
          <a:xfrm>
            <a:off x="4181296" y="377478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464561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6760765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Now trace back from F via the shortest path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7AD66B8-9AF9-47D5-9E5E-198BC77752A7}"/>
              </a:ext>
            </a:extLst>
          </p:cNvPr>
          <p:cNvSpPr/>
          <p:nvPr/>
        </p:nvSpPr>
        <p:spPr>
          <a:xfrm>
            <a:off x="796707" y="213729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6BA005D-B5CC-40E6-BEE7-7C0FE2B47491}"/>
              </a:ext>
            </a:extLst>
          </p:cNvPr>
          <p:cNvSpPr/>
          <p:nvPr/>
        </p:nvSpPr>
        <p:spPr>
          <a:xfrm>
            <a:off x="2904031" y="2626026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765349-5D6A-4DDE-AF2F-33AF6B3EE88B}"/>
              </a:ext>
            </a:extLst>
          </p:cNvPr>
          <p:cNvSpPr/>
          <p:nvPr/>
        </p:nvSpPr>
        <p:spPr>
          <a:xfrm>
            <a:off x="4648748" y="214454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5780494-84F0-4D62-AAE0-8CAD0F235207}"/>
              </a:ext>
            </a:extLst>
          </p:cNvPr>
          <p:cNvSpPr/>
          <p:nvPr/>
        </p:nvSpPr>
        <p:spPr>
          <a:xfrm>
            <a:off x="1253907" y="356670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FCFC2DA-EE41-4EFD-BB79-B9D653522368}"/>
              </a:ext>
            </a:extLst>
          </p:cNvPr>
          <p:cNvSpPr/>
          <p:nvPr/>
        </p:nvSpPr>
        <p:spPr>
          <a:xfrm>
            <a:off x="6013017" y="324579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5D92B32-4D58-44C7-83E0-81833869E302}"/>
              </a:ext>
            </a:extLst>
          </p:cNvPr>
          <p:cNvSpPr/>
          <p:nvPr/>
        </p:nvSpPr>
        <p:spPr>
          <a:xfrm>
            <a:off x="4181296" y="377478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4786511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2638268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6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7</a:t>
                      </a:r>
                      <a:r>
                        <a:rPr lang="en-US" sz="1800" baseline="-25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en-US" sz="1800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The shortest route is A – B – C – E - F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6D0DAAF-E0B5-40C7-8EB0-92D806B38D5A}"/>
              </a:ext>
            </a:extLst>
          </p:cNvPr>
          <p:cNvSpPr/>
          <p:nvPr/>
        </p:nvSpPr>
        <p:spPr>
          <a:xfrm>
            <a:off x="796707" y="213729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6591F8-8741-46DB-BFE2-9A913D433F27}"/>
              </a:ext>
            </a:extLst>
          </p:cNvPr>
          <p:cNvSpPr/>
          <p:nvPr/>
        </p:nvSpPr>
        <p:spPr>
          <a:xfrm>
            <a:off x="2904031" y="2626026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C738666-D78E-4B1C-8B7E-3A06E4D78B86}"/>
              </a:ext>
            </a:extLst>
          </p:cNvPr>
          <p:cNvSpPr/>
          <p:nvPr/>
        </p:nvSpPr>
        <p:spPr>
          <a:xfrm>
            <a:off x="4648748" y="214454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D1FD502-0596-4689-BE5A-9777EE53E5BC}"/>
              </a:ext>
            </a:extLst>
          </p:cNvPr>
          <p:cNvSpPr/>
          <p:nvPr/>
        </p:nvSpPr>
        <p:spPr>
          <a:xfrm>
            <a:off x="1253907" y="3566702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8CD3AD2-FC3C-4DA5-A611-C324E8C9D039}"/>
              </a:ext>
            </a:extLst>
          </p:cNvPr>
          <p:cNvSpPr/>
          <p:nvPr/>
        </p:nvSpPr>
        <p:spPr>
          <a:xfrm>
            <a:off x="6013017" y="3245799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F0921EF-4C8F-4ACF-9C9C-770071F896B4}"/>
              </a:ext>
            </a:extLst>
          </p:cNvPr>
          <p:cNvSpPr/>
          <p:nvPr/>
        </p:nvSpPr>
        <p:spPr>
          <a:xfrm>
            <a:off x="4181296" y="3774785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8135306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742118" y="2753243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99930" y="251056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313319" y="246822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384240" y="3790714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521078" y="413703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151971" y="25178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565613" y="364830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78565" y="-343233"/>
            <a:ext cx="1143487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Exercise: Find the shortest path between a and g using Dijkstra</a:t>
            </a:r>
            <a:endParaRPr lang="en-US" sz="3200" dirty="0"/>
          </a:p>
        </p:txBody>
      </p:sp>
      <p:cxnSp>
        <p:nvCxnSpPr>
          <p:cNvPr id="13" name="Straight Connector 12"/>
          <p:cNvCxnSpPr>
            <a:endCxn id="9" idx="1"/>
          </p:cNvCxnSpPr>
          <p:nvPr/>
        </p:nvCxnSpPr>
        <p:spPr>
          <a:xfrm>
            <a:off x="4514578" y="2874795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2"/>
          </p:cNvCxnSpPr>
          <p:nvPr/>
        </p:nvCxnSpPr>
        <p:spPr>
          <a:xfrm flipH="1">
            <a:off x="1773096" y="4035080"/>
            <a:ext cx="611144" cy="24799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7" idx="2"/>
          </p:cNvCxnSpPr>
          <p:nvPr/>
        </p:nvCxnSpPr>
        <p:spPr>
          <a:xfrm>
            <a:off x="2840049" y="4098467"/>
            <a:ext cx="1008360" cy="5512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1"/>
          </p:cNvCxnSpPr>
          <p:nvPr/>
        </p:nvCxnSpPr>
        <p:spPr>
          <a:xfrm>
            <a:off x="690175" y="2927720"/>
            <a:ext cx="1761020" cy="93456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5" idx="4"/>
            <a:endCxn id="6" idx="0"/>
          </p:cNvCxnSpPr>
          <p:nvPr/>
        </p:nvCxnSpPr>
        <p:spPr>
          <a:xfrm>
            <a:off x="2541919" y="2956956"/>
            <a:ext cx="70921" cy="83375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  <a:endCxn id="7" idx="2"/>
          </p:cNvCxnSpPr>
          <p:nvPr/>
        </p:nvCxnSpPr>
        <p:spPr>
          <a:xfrm>
            <a:off x="528530" y="2999293"/>
            <a:ext cx="992548" cy="138211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27" idx="2"/>
          </p:cNvCxnSpPr>
          <p:nvPr/>
        </p:nvCxnSpPr>
        <p:spPr>
          <a:xfrm>
            <a:off x="1955866" y="4455843"/>
            <a:ext cx="1892543" cy="1938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11248" y="302894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22417" y="373260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26235" y="356452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267426" y="23773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404862" y="2398923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189623" y="402681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167995" y="358210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105006" y="29940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879758" y="43680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848409" y="44053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</a:t>
            </a:r>
            <a:endParaRPr lang="en-US" dirty="0"/>
          </a:p>
        </p:txBody>
      </p:sp>
      <p:cxnSp>
        <p:nvCxnSpPr>
          <p:cNvPr id="36" name="Straight Connector 35"/>
          <p:cNvCxnSpPr>
            <a:stCxn id="9" idx="3"/>
            <a:endCxn id="27" idx="6"/>
          </p:cNvCxnSpPr>
          <p:nvPr/>
        </p:nvCxnSpPr>
        <p:spPr>
          <a:xfrm flipH="1">
            <a:off x="4305609" y="4065464"/>
            <a:ext cx="1326959" cy="5842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2840049" y="3916245"/>
            <a:ext cx="2861958" cy="4536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624031" y="458719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563818" y="321360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526688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99930" y="251056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313319" y="246822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384240" y="3790714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521078" y="413703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151971" y="25178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565613" y="364830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78565" y="-343233"/>
            <a:ext cx="1143487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Exercise: Find the shortest path between a and g using Dijkstra</a:t>
            </a:r>
            <a:endParaRPr lang="en-US" sz="3200" dirty="0"/>
          </a:p>
        </p:txBody>
      </p:sp>
      <p:cxnSp>
        <p:nvCxnSpPr>
          <p:cNvPr id="13" name="Straight Connector 12"/>
          <p:cNvCxnSpPr>
            <a:endCxn id="9" idx="1"/>
          </p:cNvCxnSpPr>
          <p:nvPr/>
        </p:nvCxnSpPr>
        <p:spPr>
          <a:xfrm>
            <a:off x="4514578" y="2874795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2"/>
          </p:cNvCxnSpPr>
          <p:nvPr/>
        </p:nvCxnSpPr>
        <p:spPr>
          <a:xfrm flipH="1">
            <a:off x="1773096" y="4035080"/>
            <a:ext cx="611144" cy="24799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7" idx="2"/>
          </p:cNvCxnSpPr>
          <p:nvPr/>
        </p:nvCxnSpPr>
        <p:spPr>
          <a:xfrm>
            <a:off x="2840049" y="4098467"/>
            <a:ext cx="1008360" cy="5512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42118" y="2753243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1"/>
          </p:cNvCxnSpPr>
          <p:nvPr/>
        </p:nvCxnSpPr>
        <p:spPr>
          <a:xfrm>
            <a:off x="690175" y="2927720"/>
            <a:ext cx="1761020" cy="93456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5" idx="4"/>
            <a:endCxn id="6" idx="0"/>
          </p:cNvCxnSpPr>
          <p:nvPr/>
        </p:nvCxnSpPr>
        <p:spPr>
          <a:xfrm>
            <a:off x="2541919" y="2956956"/>
            <a:ext cx="70921" cy="83375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  <a:endCxn id="7" idx="2"/>
          </p:cNvCxnSpPr>
          <p:nvPr/>
        </p:nvCxnSpPr>
        <p:spPr>
          <a:xfrm>
            <a:off x="528530" y="2999293"/>
            <a:ext cx="992548" cy="138211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27" idx="2"/>
          </p:cNvCxnSpPr>
          <p:nvPr/>
        </p:nvCxnSpPr>
        <p:spPr>
          <a:xfrm>
            <a:off x="1955866" y="4455843"/>
            <a:ext cx="1892543" cy="1938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11248" y="302894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22417" y="373260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26235" y="356452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267426" y="23773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404862" y="2398923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189623" y="402681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167995" y="358210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105006" y="29940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879758" y="43680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848409" y="44053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</a:t>
            </a:r>
            <a:endParaRPr lang="en-US" dirty="0"/>
          </a:p>
        </p:txBody>
      </p:sp>
      <p:cxnSp>
        <p:nvCxnSpPr>
          <p:cNvPr id="36" name="Straight Connector 35"/>
          <p:cNvCxnSpPr>
            <a:stCxn id="9" idx="3"/>
            <a:endCxn id="27" idx="6"/>
          </p:cNvCxnSpPr>
          <p:nvPr/>
        </p:nvCxnSpPr>
        <p:spPr>
          <a:xfrm flipH="1">
            <a:off x="4305609" y="4065464"/>
            <a:ext cx="1326959" cy="5842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2840049" y="3916245"/>
            <a:ext cx="2861958" cy="4536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624031" y="458719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563818" y="321360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graphicFrame>
        <p:nvGraphicFramePr>
          <p:cNvPr id="51" name="Content Placeholder 3"/>
          <p:cNvGraphicFramePr>
            <a:graphicFrameLocks/>
          </p:cNvGraphicFramePr>
          <p:nvPr/>
        </p:nvGraphicFramePr>
        <p:xfrm>
          <a:off x="6379315" y="2461284"/>
          <a:ext cx="5702448" cy="31535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2806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568515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857097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4099928531"/>
                    </a:ext>
                  </a:extLst>
                </a:gridCol>
              </a:tblGrid>
              <a:tr h="37983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g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GB" sz="2000" dirty="0"/>
                        <a:t>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aseline="0" dirty="0">
                          <a:solidFill>
                            <a:srgbClr val="FF0000"/>
                          </a:solidFill>
                        </a:rPr>
                        <a:t>0a</a:t>
                      </a:r>
                      <a:endParaRPr lang="en-US" sz="20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/>
                        <a:t>1a</a:t>
                      </a: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aseline="0" dirty="0"/>
                        <a:t>5a</a:t>
                      </a: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/>
                        <a:t>3a</a:t>
                      </a: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GB" sz="2000" dirty="0"/>
                        <a:t>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>
                          <a:solidFill>
                            <a:srgbClr val="FF0000"/>
                          </a:solidFill>
                        </a:rPr>
                        <a:t>1a</a:t>
                      </a:r>
                      <a:endParaRPr lang="en-US" sz="20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4b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5a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3a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GB" sz="2000" dirty="0"/>
                        <a:t>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4b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4f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5f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</a:rPr>
                        <a:t>3a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4f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GB" sz="2000" dirty="0"/>
                        <a:t>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FF0000"/>
                          </a:solidFill>
                        </a:rPr>
                        <a:t>4b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4f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5f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4f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GB" sz="2000" dirty="0"/>
                        <a:t>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</a:rPr>
                        <a:t>4f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5f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4f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GB" sz="2000" dirty="0"/>
                        <a:t>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5f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FF0000"/>
                          </a:solidFill>
                        </a:rPr>
                        <a:t>4f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GB" sz="2000" dirty="0"/>
                        <a:t>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FF0000"/>
                          </a:solidFill>
                        </a:rPr>
                        <a:t>5f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856157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AC8516C-7B65-4515-A3B0-DB6BA4CC8B5F}"/>
              </a:ext>
            </a:extLst>
          </p:cNvPr>
          <p:cNvSpPr txBox="1"/>
          <p:nvPr/>
        </p:nvSpPr>
        <p:spPr>
          <a:xfrm>
            <a:off x="6906126" y="6039853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-&gt; f  -&gt; g</a:t>
            </a:r>
          </a:p>
        </p:txBody>
      </p:sp>
    </p:spTree>
    <p:extLst>
      <p:ext uri="{BB962C8B-B14F-4D97-AF65-F5344CB8AC3E}">
        <p14:creationId xmlns:p14="http://schemas.microsoft.com/office/powerpoint/2010/main" val="182484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E19C8C-0A18-084D-4C1B-ADED2D7CE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413" y="1133154"/>
            <a:ext cx="10917174" cy="459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5677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742118" y="2753243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99930" y="251056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313319" y="246822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733582" y="3301983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521078" y="413703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151971" y="25178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28530" y="-321695"/>
            <a:ext cx="1143487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Exercise: Find the shortest path between A and F using Dijkstra</a:t>
            </a:r>
            <a:endParaRPr lang="en-US" sz="3200" dirty="0"/>
          </a:p>
        </p:txBody>
      </p:sp>
      <p:cxnSp>
        <p:nvCxnSpPr>
          <p:cNvPr id="14" name="Straight Connector 13"/>
          <p:cNvCxnSpPr>
            <a:cxnSpLocks/>
            <a:stCxn id="8" idx="3"/>
          </p:cNvCxnSpPr>
          <p:nvPr/>
        </p:nvCxnSpPr>
        <p:spPr>
          <a:xfrm flipH="1">
            <a:off x="1936270" y="2934974"/>
            <a:ext cx="2282656" cy="127929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 flipV="1">
            <a:off x="2104039" y="2874258"/>
            <a:ext cx="2104163" cy="63371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1"/>
          </p:cNvCxnSpPr>
          <p:nvPr/>
        </p:nvCxnSpPr>
        <p:spPr>
          <a:xfrm>
            <a:off x="690175" y="2927720"/>
            <a:ext cx="1110362" cy="44583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  <a:endCxn id="7" idx="2"/>
          </p:cNvCxnSpPr>
          <p:nvPr/>
        </p:nvCxnSpPr>
        <p:spPr>
          <a:xfrm>
            <a:off x="528530" y="2999293"/>
            <a:ext cx="992548" cy="138211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27" idx="2"/>
          </p:cNvCxnSpPr>
          <p:nvPr/>
        </p:nvCxnSpPr>
        <p:spPr>
          <a:xfrm>
            <a:off x="1955866" y="4455843"/>
            <a:ext cx="1892543" cy="1938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384854" y="288765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571731" y="386157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26235" y="356452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267426" y="23773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404862" y="2398923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848409" y="44053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624031" y="458719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562347" y="330119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E6399B2-17FA-46BB-ADAA-D31B37EF7E49}"/>
              </a:ext>
            </a:extLst>
          </p:cNvPr>
          <p:cNvCxnSpPr>
            <a:cxnSpLocks/>
            <a:endCxn id="27" idx="0"/>
          </p:cNvCxnSpPr>
          <p:nvPr/>
        </p:nvCxnSpPr>
        <p:spPr>
          <a:xfrm flipH="1">
            <a:off x="4077009" y="3025440"/>
            <a:ext cx="292292" cy="13798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F6D9EF5-92C8-4354-AE11-E37B5155031F}"/>
              </a:ext>
            </a:extLst>
          </p:cNvPr>
          <p:cNvSpPr txBox="1"/>
          <p:nvPr/>
        </p:nvSpPr>
        <p:spPr>
          <a:xfrm>
            <a:off x="4305609" y="356452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276227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742118" y="2753243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99930" y="251056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313319" y="246822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733582" y="3301983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521078" y="413703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151971" y="25178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28530" y="-321695"/>
            <a:ext cx="1143487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Exercise: Find the shortest path between A and F using Dijkstra</a:t>
            </a:r>
            <a:endParaRPr lang="en-US" sz="3200" dirty="0"/>
          </a:p>
        </p:txBody>
      </p:sp>
      <p:cxnSp>
        <p:nvCxnSpPr>
          <p:cNvPr id="14" name="Straight Connector 13"/>
          <p:cNvCxnSpPr>
            <a:cxnSpLocks/>
            <a:stCxn id="8" idx="3"/>
          </p:cNvCxnSpPr>
          <p:nvPr/>
        </p:nvCxnSpPr>
        <p:spPr>
          <a:xfrm flipH="1">
            <a:off x="1936270" y="2934974"/>
            <a:ext cx="2282656" cy="127929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 flipV="1">
            <a:off x="2104039" y="2874258"/>
            <a:ext cx="2104163" cy="63371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1"/>
          </p:cNvCxnSpPr>
          <p:nvPr/>
        </p:nvCxnSpPr>
        <p:spPr>
          <a:xfrm>
            <a:off x="690175" y="2927720"/>
            <a:ext cx="1110362" cy="44583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  <a:endCxn id="7" idx="2"/>
          </p:cNvCxnSpPr>
          <p:nvPr/>
        </p:nvCxnSpPr>
        <p:spPr>
          <a:xfrm>
            <a:off x="528530" y="2999293"/>
            <a:ext cx="992548" cy="138211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27" idx="2"/>
          </p:cNvCxnSpPr>
          <p:nvPr/>
        </p:nvCxnSpPr>
        <p:spPr>
          <a:xfrm>
            <a:off x="1955866" y="4455843"/>
            <a:ext cx="1892543" cy="1938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384854" y="288765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571731" y="386157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26235" y="356452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267426" y="23773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404862" y="2398923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848409" y="44053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624031" y="458719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562347" y="330119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graphicFrame>
        <p:nvGraphicFramePr>
          <p:cNvPr id="5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3448547"/>
              </p:ext>
            </p:extLst>
          </p:nvPr>
        </p:nvGraphicFramePr>
        <p:xfrm>
          <a:off x="6379315" y="2461284"/>
          <a:ext cx="4989642" cy="2757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2806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568515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857097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37983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GB" sz="2000" dirty="0"/>
                        <a:t>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aseline="0" dirty="0">
                          <a:solidFill>
                            <a:srgbClr val="FF0000"/>
                          </a:solidFill>
                        </a:rPr>
                        <a:t>0A</a:t>
                      </a:r>
                      <a:endParaRPr lang="en-US" sz="20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/>
                        <a:t>3A</a:t>
                      </a: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aseline="0" dirty="0"/>
                        <a:t>4A</a:t>
                      </a: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US" sz="2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3A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</a:rPr>
                        <a:t>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3E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US" sz="20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</a:rPr>
                        <a:t>3A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4A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3E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US" sz="20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4A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</a:rPr>
                        <a:t>3E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US" sz="2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4A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</a:rPr>
                        <a:t>3E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US" sz="20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4A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E6399B2-17FA-46BB-ADAA-D31B37EF7E49}"/>
              </a:ext>
            </a:extLst>
          </p:cNvPr>
          <p:cNvCxnSpPr>
            <a:cxnSpLocks/>
            <a:endCxn id="27" idx="0"/>
          </p:cNvCxnSpPr>
          <p:nvPr/>
        </p:nvCxnSpPr>
        <p:spPr>
          <a:xfrm flipH="1">
            <a:off x="4077009" y="3025440"/>
            <a:ext cx="292292" cy="13798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F6D9EF5-92C8-4354-AE11-E37B5155031F}"/>
              </a:ext>
            </a:extLst>
          </p:cNvPr>
          <p:cNvSpPr txBox="1"/>
          <p:nvPr/>
        </p:nvSpPr>
        <p:spPr>
          <a:xfrm>
            <a:off x="4305609" y="356452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D4662C-02E5-4C13-B68A-DDC41E317435}"/>
              </a:ext>
            </a:extLst>
          </p:cNvPr>
          <p:cNvSpPr txBox="1"/>
          <p:nvPr/>
        </p:nvSpPr>
        <p:spPr>
          <a:xfrm>
            <a:off x="7170821" y="5642811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-&gt; e  -&gt; f</a:t>
            </a:r>
          </a:p>
        </p:txBody>
      </p:sp>
    </p:spTree>
    <p:extLst>
      <p:ext uri="{BB962C8B-B14F-4D97-AF65-F5344CB8AC3E}">
        <p14:creationId xmlns:p14="http://schemas.microsoft.com/office/powerpoint/2010/main" val="351158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7688179" y="1078104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1531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code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9515997" y="1416418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8261334" y="1363069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8223057" y="1784151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8416880" y="1210999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9051701" y="1947986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9960582" y="1497883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7929208" y="1499153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9242958" y="1170213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0270236" y="1922576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B668254-9773-4E58-9143-8BB571FAA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998" y="3210932"/>
            <a:ext cx="3749842" cy="337360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Download code from: </a:t>
            </a:r>
            <a:r>
              <a:rPr lang="en-GB" dirty="0">
                <a:hlinkClick r:id="rId2"/>
              </a:rPr>
              <a:t>dijkstra.py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80098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156743" y="2358189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172726"/>
              </p:ext>
            </p:extLst>
          </p:nvPr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6370912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8295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156743" y="2550694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4415576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6767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156743" y="2719136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0755441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8718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156743" y="2923672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57317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156743" y="3104146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6883292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46688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152732" y="3284620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5749522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2403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2731167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0711275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238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Dijkstra’s</a:t>
            </a:r>
            <a:r>
              <a:rPr lang="en-GB" dirty="0"/>
              <a:t> shortest path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3730"/>
            <a:ext cx="10515600" cy="4351338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The purpose of Dijkstra's algorithm finds the shortest path between nodes / </a:t>
            </a:r>
            <a:r>
              <a:rPr lang="en-US" dirty="0" err="1"/>
              <a:t>verticies</a:t>
            </a:r>
            <a:r>
              <a:rPr lang="en-US" dirty="0"/>
              <a:t> in a weighted graph.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The time complexity is O(</a:t>
            </a:r>
            <a:r>
              <a:rPr lang="en-US" dirty="0" err="1"/>
              <a:t>ElogV</a:t>
            </a:r>
            <a:r>
              <a:rPr lang="en-US" dirty="0"/>
              <a:t>), where V is the number of </a:t>
            </a:r>
            <a:r>
              <a:rPr lang="en-US" dirty="0" err="1"/>
              <a:t>verticies</a:t>
            </a:r>
            <a:r>
              <a:rPr lang="en-US" dirty="0"/>
              <a:t> and E the number of edges)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Algorithm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</a:p>
        </p:txBody>
      </p:sp>
    </p:spTree>
    <p:extLst>
      <p:ext uri="{BB962C8B-B14F-4D97-AF65-F5344CB8AC3E}">
        <p14:creationId xmlns:p14="http://schemas.microsoft.com/office/powerpoint/2010/main" val="31103023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2911640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37405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2719135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582033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3209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129530" y="2923671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1679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441032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6626537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5358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794510"/>
            <a:ext cx="5939257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0251315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5011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999047"/>
            <a:ext cx="5998554" cy="4001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7694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993031"/>
            <a:ext cx="5998554" cy="4001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137332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66186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4367463"/>
            <a:ext cx="5998554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6900565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519005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854667"/>
            <a:ext cx="5998554" cy="2165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6648359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3288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4023111"/>
            <a:ext cx="5998554" cy="4001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483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1063153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290CBF5-FF2F-4E2B-9835-B45D03FE1309}"/>
              </a:ext>
            </a:extLst>
          </p:cNvPr>
          <p:cNvSpPr txBox="1"/>
          <p:nvPr/>
        </p:nvSpPr>
        <p:spPr>
          <a:xfrm>
            <a:off x="1025307" y="898544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Consolas" panose="020B0609020204030204" pitchFamily="49" charset="0"/>
              </a:rPr>
              <a:t>Start at node A because it is the unvisited node with the shortest distance to node A.</a:t>
            </a:r>
            <a:endParaRPr lang="en-GB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7612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4367463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843481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64169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2370221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9450298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304175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2538663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2390199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77920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2719136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9331194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3029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2911641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5986262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180358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2719136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6570274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11799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2899610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7456876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50574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080083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583795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19226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3280804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806987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78839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2739383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7316685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1667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65080" y="246342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322280" y="389282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72404" y="295215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259921" y="408989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717121" y="2470674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79526" y="3571509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79728" y="2827653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703280" y="3369309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356032" y="3375191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322280" y="2707786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255325" y="2880578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429604" y="2715040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88521" y="2887832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93680" y="2952151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717121" y="3845530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02473" y="325019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87567" y="368546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051435" y="301663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011565" y="296702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50174" y="23623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20055" y="384552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722279" y="338071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70156" y="29468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413431" y="405132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4587205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290CBF5-FF2F-4E2B-9835-B45D03FE1309}"/>
              </a:ext>
            </a:extLst>
          </p:cNvPr>
          <p:cNvSpPr txBox="1"/>
          <p:nvPr/>
        </p:nvSpPr>
        <p:spPr>
          <a:xfrm>
            <a:off x="983428" y="802047"/>
            <a:ext cx="106631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Starting at node A get the distance to other adjacent nodes. </a:t>
            </a:r>
            <a:r>
              <a:rPr lang="en-US" sz="1800" dirty="0">
                <a:latin typeface="Consolas" panose="020B0609020204030204" pitchFamily="49" charset="0"/>
              </a:rPr>
              <a:t>The distance to each unvisited neighbor is 3, 5 and 8 for B, C and E, respectively. </a:t>
            </a:r>
            <a:endParaRPr lang="en-GB" dirty="0">
              <a:latin typeface="Consolas" panose="020B0609020204030204" pitchFamily="49" charset="0"/>
            </a:endParaRPr>
          </a:p>
          <a:p>
            <a:r>
              <a:rPr lang="en-GB" dirty="0">
                <a:latin typeface="Consolas" panose="020B0609020204030204" pitchFamily="49" charset="0"/>
              </a:rPr>
              <a:t>All nodes are unvisited at this stage</a:t>
            </a:r>
          </a:p>
          <a:p>
            <a:r>
              <a:rPr lang="en-GB" dirty="0">
                <a:latin typeface="Consolas" panose="020B0609020204030204" pitchFamily="49" charset="0"/>
              </a:rPr>
              <a:t>The subscript letter denotes the previously visited node</a:t>
            </a:r>
          </a:p>
        </p:txBody>
      </p:sp>
    </p:spTree>
    <p:extLst>
      <p:ext uri="{BB962C8B-B14F-4D97-AF65-F5344CB8AC3E}">
        <p14:creationId xmlns:p14="http://schemas.microsoft.com/office/powerpoint/2010/main" val="14850739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2907825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137041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16229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38531" y="3433212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0828041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314220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3786878"/>
            <a:ext cx="5998554" cy="224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359486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80220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4071236"/>
            <a:ext cx="5998554" cy="30826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6262637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8865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838074"/>
            <a:ext cx="5998554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61075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592521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993031"/>
            <a:ext cx="5998554" cy="4001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10512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3508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853214"/>
            <a:ext cx="5998554" cy="19395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7066697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169320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978092"/>
            <a:ext cx="5998554" cy="4001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3911467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19276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4391525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1805933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282479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165625" y="2382251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6747725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4065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9102418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Once all </a:t>
            </a:r>
            <a:r>
              <a:rPr lang="en-US" dirty="0" err="1">
                <a:solidFill>
                  <a:srgbClr val="FF0000"/>
                </a:solidFill>
              </a:rPr>
              <a:t>neighbours</a:t>
            </a:r>
            <a:r>
              <a:rPr lang="en-US" dirty="0">
                <a:solidFill>
                  <a:srgbClr val="FF0000"/>
                </a:solidFill>
              </a:rPr>
              <a:t> have been visited mark node as visited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Mark node A as visited</a:t>
            </a:r>
          </a:p>
        </p:txBody>
      </p:sp>
    </p:spTree>
    <p:extLst>
      <p:ext uri="{BB962C8B-B14F-4D97-AF65-F5344CB8AC3E}">
        <p14:creationId xmlns:p14="http://schemas.microsoft.com/office/powerpoint/2010/main" val="352225647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101457" y="2538662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9917253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530556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2743199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3052617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692178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2923673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27261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2755231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3107664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357112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2935705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9541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2731169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9421622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107172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2935706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14985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128212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476642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635752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308686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1875501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659524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97446" y="3477126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2279991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696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/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1025307" y="898544"/>
            <a:ext cx="61026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We select node B as it is the unvisited node with the shortest path to node A</a:t>
            </a:r>
          </a:p>
          <a:p>
            <a:endParaRPr lang="en-GB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12980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3866697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4282849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627242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87851" y="4039701"/>
            <a:ext cx="5998554" cy="31573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908905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3866697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967695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139973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87851" y="4039701"/>
            <a:ext cx="5998554" cy="31573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3096387"/>
              </p:ext>
            </p:extLst>
          </p:nvPr>
        </p:nvGraphicFramePr>
        <p:xfrm>
          <a:off x="6833937" y="1868598"/>
          <a:ext cx="4101250" cy="4405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25216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3866697"/>
            <a:ext cx="5998554" cy="1804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097899"/>
              </p:ext>
            </p:extLst>
          </p:nvPr>
        </p:nvGraphicFramePr>
        <p:xfrm>
          <a:off x="6833937" y="1868598"/>
          <a:ext cx="4101250" cy="44949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50775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87851" y="4039701"/>
            <a:ext cx="5998554" cy="31573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3264610"/>
              </p:ext>
            </p:extLst>
          </p:nvPr>
        </p:nvGraphicFramePr>
        <p:xfrm>
          <a:off x="6833937" y="1868598"/>
          <a:ext cx="4101250" cy="44949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00837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0E7D6B-9EF8-45AB-8C3F-D70E0A64C7E0}"/>
              </a:ext>
            </a:extLst>
          </p:cNvPr>
          <p:cNvSpPr/>
          <p:nvPr/>
        </p:nvSpPr>
        <p:spPr>
          <a:xfrm>
            <a:off x="67798" y="4737533"/>
            <a:ext cx="5998554" cy="4001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6E4C32-A181-4C4B-8926-77159245D880}"/>
              </a:ext>
            </a:extLst>
          </p:cNvPr>
          <p:cNvSpPr/>
          <p:nvPr/>
        </p:nvSpPr>
        <p:spPr>
          <a:xfrm>
            <a:off x="8674768" y="35073"/>
            <a:ext cx="3031958" cy="16266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2FCEA-3B50-41FA-9B65-433E07F36C6B}"/>
              </a:ext>
            </a:extLst>
          </p:cNvPr>
          <p:cNvSpPr/>
          <p:nvPr/>
        </p:nvSpPr>
        <p:spPr>
          <a:xfrm>
            <a:off x="319585" y="178067"/>
            <a:ext cx="6737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Dijkstra –code Tracing: Find the shortest path between A and C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5A1505-19DA-4875-9A9A-43E9412D10F4}"/>
              </a:ext>
            </a:extLst>
          </p:cNvPr>
          <p:cNvGraphicFramePr>
            <a:graphicFrameLocks noGrp="1"/>
          </p:cNvGraphicFramePr>
          <p:nvPr/>
        </p:nvGraphicFramePr>
        <p:xfrm>
          <a:off x="270402" y="879545"/>
          <a:ext cx="5593347" cy="555573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1066">
                  <a:extLst>
                    <a:ext uri="{9D8B030D-6E8A-4147-A177-3AD203B41FA5}">
                      <a16:colId xmlns:a16="http://schemas.microsoft.com/office/drawing/2014/main" val="254466194"/>
                    </a:ext>
                  </a:extLst>
                </a:gridCol>
                <a:gridCol w="5172281">
                  <a:extLst>
                    <a:ext uri="{9D8B030D-6E8A-4147-A177-3AD203B41FA5}">
                      <a16:colId xmlns:a16="http://schemas.microsoft.com/office/drawing/2014/main" val="3450005648"/>
                    </a:ext>
                  </a:extLst>
                </a:gridCol>
              </a:tblGrid>
              <a:tr h="5555735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  <a:p>
                      <a:r>
                        <a:rPr lang="en-GB" sz="1200" dirty="0"/>
                        <a:t>2</a:t>
                      </a:r>
                    </a:p>
                    <a:p>
                      <a:r>
                        <a:rPr lang="en-GB" sz="1200" dirty="0"/>
                        <a:t>3</a:t>
                      </a:r>
                    </a:p>
                    <a:p>
                      <a:r>
                        <a:rPr lang="en-GB" sz="1200" dirty="0"/>
                        <a:t>4</a:t>
                      </a:r>
                    </a:p>
                    <a:p>
                      <a:r>
                        <a:rPr lang="en-GB" sz="1200" dirty="0"/>
                        <a:t>5</a:t>
                      </a:r>
                    </a:p>
                    <a:p>
                      <a:r>
                        <a:rPr lang="en-GB" sz="1200" dirty="0"/>
                        <a:t>6</a:t>
                      </a:r>
                    </a:p>
                    <a:p>
                      <a:r>
                        <a:rPr lang="en-GB" sz="1200" dirty="0"/>
                        <a:t>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8</a:t>
                      </a:r>
                    </a:p>
                    <a:p>
                      <a:r>
                        <a:rPr lang="en-GB" sz="1200" dirty="0"/>
                        <a:t>9</a:t>
                      </a:r>
                    </a:p>
                    <a:p>
                      <a:r>
                        <a:rPr lang="en-GB" sz="1200" dirty="0"/>
                        <a:t>10</a:t>
                      </a:r>
                    </a:p>
                    <a:p>
                      <a:r>
                        <a:rPr lang="en-GB" sz="1200" dirty="0"/>
                        <a:t>11</a:t>
                      </a:r>
                    </a:p>
                    <a:p>
                      <a:r>
                        <a:rPr lang="en-GB" sz="1200" dirty="0"/>
                        <a:t>12</a:t>
                      </a:r>
                    </a:p>
                    <a:p>
                      <a:r>
                        <a:rPr lang="en-GB" sz="1200" dirty="0"/>
                        <a:t>13</a:t>
                      </a:r>
                    </a:p>
                    <a:p>
                      <a:r>
                        <a:rPr lang="en-GB" sz="1200" dirty="0"/>
                        <a:t>14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15</a:t>
                      </a:r>
                    </a:p>
                    <a:p>
                      <a:r>
                        <a:rPr lang="en-GB" sz="1200" dirty="0"/>
                        <a:t>16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17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18</a:t>
                      </a:r>
                    </a:p>
                    <a:p>
                      <a:r>
                        <a:rPr lang="en-GB" sz="1200" dirty="0"/>
                        <a:t>19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20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21</a:t>
                      </a:r>
                    </a:p>
                    <a:p>
                      <a:r>
                        <a:rPr lang="en-GB" sz="1200" dirty="0"/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(source):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distance=[]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 []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distance.append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(20)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(False)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distance[source] = 0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min = 20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&lt; min and not visited[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min = distance[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u = 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visited[u] = True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v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(graph[u][v] &gt; 0 and not visited[v]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and distance[v] &gt; distance[u] + graph[u][v]):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distance[v] = distance[u] + graph[u][v]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node in range(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print(node, "\t", distance[node])</a:t>
                      </a:r>
                    </a:p>
                    <a:p>
                      <a:endParaRPr lang="en-GB" sz="1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graph=[[0,2,6],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[2,0,3],</a:t>
                      </a:r>
                    </a:p>
                    <a:p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[6,3,0]]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number_of_nodes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(graph)</a:t>
                      </a:r>
                    </a:p>
                    <a:p>
                      <a:r>
                        <a:rPr lang="en-GB" sz="12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dijkstra</a:t>
                      </a:r>
                      <a:r>
                        <a:rPr lang="en-GB" sz="1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8378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DF0B4C-D1A5-4D4E-B718-BC3C9E25DE37}"/>
              </a:ext>
            </a:extLst>
          </p:cNvPr>
          <p:cNvCxnSpPr>
            <a:cxnSpLocks/>
          </p:cNvCxnSpPr>
          <p:nvPr/>
        </p:nvCxnSpPr>
        <p:spPr>
          <a:xfrm>
            <a:off x="10502586" y="373387"/>
            <a:ext cx="841833" cy="57735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CF3133-F1F5-468B-A2C8-E89EE220344A}"/>
              </a:ext>
            </a:extLst>
          </p:cNvPr>
          <p:cNvCxnSpPr/>
          <p:nvPr/>
        </p:nvCxnSpPr>
        <p:spPr>
          <a:xfrm flipH="1">
            <a:off x="9247923" y="320038"/>
            <a:ext cx="969484" cy="3289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A57F2-76F1-46A1-B311-8FA0455EC50C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209646" y="741120"/>
            <a:ext cx="2084356" cy="3276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3FF17-7873-4E00-BE94-95A8FC7A67F5}"/>
              </a:ext>
            </a:extLst>
          </p:cNvPr>
          <p:cNvSpPr txBox="1"/>
          <p:nvPr/>
        </p:nvSpPr>
        <p:spPr>
          <a:xfrm>
            <a:off x="9403469" y="167968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55797-E295-4A35-B73E-5839176F8F81}"/>
              </a:ext>
            </a:extLst>
          </p:cNvPr>
          <p:cNvSpPr txBox="1"/>
          <p:nvPr/>
        </p:nvSpPr>
        <p:spPr>
          <a:xfrm>
            <a:off x="10038290" y="904955"/>
            <a:ext cx="27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91A81-E866-40A6-A4FA-A96723BB85BA}"/>
              </a:ext>
            </a:extLst>
          </p:cNvPr>
          <p:cNvSpPr txBox="1"/>
          <p:nvPr/>
        </p:nvSpPr>
        <p:spPr>
          <a:xfrm>
            <a:off x="10947171" y="454852"/>
            <a:ext cx="273039" cy="252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8ACEFB-18BE-413C-9AA0-E7574BEB565B}"/>
              </a:ext>
            </a:extLst>
          </p:cNvPr>
          <p:cNvSpPr/>
          <p:nvPr/>
        </p:nvSpPr>
        <p:spPr>
          <a:xfrm>
            <a:off x="8915797" y="45612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87983-8664-4099-8EE6-B4DD2FE57251}"/>
              </a:ext>
            </a:extLst>
          </p:cNvPr>
          <p:cNvSpPr/>
          <p:nvPr/>
        </p:nvSpPr>
        <p:spPr>
          <a:xfrm>
            <a:off x="10229547" y="127182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91561A-7A1C-40AB-AE34-3C75B6ED6AB2}"/>
              </a:ext>
            </a:extLst>
          </p:cNvPr>
          <p:cNvSpPr/>
          <p:nvPr/>
        </p:nvSpPr>
        <p:spPr>
          <a:xfrm>
            <a:off x="11256825" y="879545"/>
            <a:ext cx="344266" cy="3338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5A506FEC-0B50-4A1A-8F3B-FA04C46D0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9989721"/>
              </p:ext>
            </p:extLst>
          </p:nvPr>
        </p:nvGraphicFramePr>
        <p:xfrm>
          <a:off x="6210079" y="1906927"/>
          <a:ext cx="4101250" cy="44949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167">
                  <a:extLst>
                    <a:ext uri="{9D8B030D-6E8A-4147-A177-3AD203B41FA5}">
                      <a16:colId xmlns:a16="http://schemas.microsoft.com/office/drawing/2014/main" val="4035261144"/>
                    </a:ext>
                  </a:extLst>
                </a:gridCol>
                <a:gridCol w="473167">
                  <a:extLst>
                    <a:ext uri="{9D8B030D-6E8A-4147-A177-3AD203B41FA5}">
                      <a16:colId xmlns:a16="http://schemas.microsoft.com/office/drawing/2014/main" val="1472530281"/>
                    </a:ext>
                  </a:extLst>
                </a:gridCol>
                <a:gridCol w="381551">
                  <a:extLst>
                    <a:ext uri="{9D8B030D-6E8A-4147-A177-3AD203B41FA5}">
                      <a16:colId xmlns:a16="http://schemas.microsoft.com/office/drawing/2014/main" val="2044744777"/>
                    </a:ext>
                  </a:extLst>
                </a:gridCol>
                <a:gridCol w="363121">
                  <a:extLst>
                    <a:ext uri="{9D8B030D-6E8A-4147-A177-3AD203B41FA5}">
                      <a16:colId xmlns:a16="http://schemas.microsoft.com/office/drawing/2014/main" val="955065085"/>
                    </a:ext>
                  </a:extLst>
                </a:gridCol>
                <a:gridCol w="401396">
                  <a:extLst>
                    <a:ext uri="{9D8B030D-6E8A-4147-A177-3AD203B41FA5}">
                      <a16:colId xmlns:a16="http://schemas.microsoft.com/office/drawing/2014/main" val="3481904598"/>
                    </a:ext>
                  </a:extLst>
                </a:gridCol>
                <a:gridCol w="342155">
                  <a:extLst>
                    <a:ext uri="{9D8B030D-6E8A-4147-A177-3AD203B41FA5}">
                      <a16:colId xmlns:a16="http://schemas.microsoft.com/office/drawing/2014/main" val="2027650675"/>
                    </a:ext>
                  </a:extLst>
                </a:gridCol>
                <a:gridCol w="381657">
                  <a:extLst>
                    <a:ext uri="{9D8B030D-6E8A-4147-A177-3AD203B41FA5}">
                      <a16:colId xmlns:a16="http://schemas.microsoft.com/office/drawing/2014/main" val="33018751"/>
                    </a:ext>
                  </a:extLst>
                </a:gridCol>
                <a:gridCol w="347673">
                  <a:extLst>
                    <a:ext uri="{9D8B030D-6E8A-4147-A177-3AD203B41FA5}">
                      <a16:colId xmlns:a16="http://schemas.microsoft.com/office/drawing/2014/main" val="1882959651"/>
                    </a:ext>
                  </a:extLst>
                </a:gridCol>
                <a:gridCol w="297136">
                  <a:extLst>
                    <a:ext uri="{9D8B030D-6E8A-4147-A177-3AD203B41FA5}">
                      <a16:colId xmlns:a16="http://schemas.microsoft.com/office/drawing/2014/main" val="527529807"/>
                    </a:ext>
                  </a:extLst>
                </a:gridCol>
                <a:gridCol w="264869">
                  <a:extLst>
                    <a:ext uri="{9D8B030D-6E8A-4147-A177-3AD203B41FA5}">
                      <a16:colId xmlns:a16="http://schemas.microsoft.com/office/drawing/2014/main" val="344417758"/>
                    </a:ext>
                  </a:extLst>
                </a:gridCol>
                <a:gridCol w="375358">
                  <a:extLst>
                    <a:ext uri="{9D8B030D-6E8A-4147-A177-3AD203B41FA5}">
                      <a16:colId xmlns:a16="http://schemas.microsoft.com/office/drawing/2014/main" val="1150649572"/>
                    </a:ext>
                  </a:extLst>
                </a:gridCol>
              </a:tblGrid>
              <a:tr h="362491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distance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94278"/>
                  </a:ext>
                </a:extLst>
              </a:tr>
              <a:tr h="36752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5070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5711057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98474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1290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5625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90414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4499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10352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790056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885888"/>
                  </a:ext>
                </a:extLst>
              </a:tr>
              <a:tr h="36752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0,1,2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322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C8C1539-4A8A-4A3B-877B-0E75395966B2}"/>
              </a:ext>
            </a:extLst>
          </p:cNvPr>
          <p:cNvSpPr txBox="1"/>
          <p:nvPr/>
        </p:nvSpPr>
        <p:spPr>
          <a:xfrm>
            <a:off x="10407315" y="2382253"/>
            <a:ext cx="1610269" cy="369331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Output:</a:t>
            </a:r>
          </a:p>
          <a:p>
            <a:r>
              <a:rPr lang="en-GB" dirty="0"/>
              <a:t>0	0</a:t>
            </a:r>
          </a:p>
          <a:p>
            <a:r>
              <a:rPr lang="en-GB" dirty="0"/>
              <a:t>1	2</a:t>
            </a:r>
          </a:p>
          <a:p>
            <a:r>
              <a:rPr lang="en-GB" dirty="0"/>
              <a:t>2	5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Corresponding nodes</a:t>
            </a:r>
          </a:p>
          <a:p>
            <a:endParaRPr lang="en-GB" dirty="0"/>
          </a:p>
          <a:p>
            <a:r>
              <a:rPr lang="en-GB" dirty="0"/>
              <a:t>0	A</a:t>
            </a:r>
          </a:p>
          <a:p>
            <a:r>
              <a:rPr lang="en-GB" dirty="0"/>
              <a:t>1	B</a:t>
            </a:r>
          </a:p>
          <a:p>
            <a:r>
              <a:rPr lang="en-GB" dirty="0"/>
              <a:t>2	C</a:t>
            </a:r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833077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55562-0533-4CDA-ADAD-0C3CF4891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Past 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AF463-5827-4A66-ABB4-2740F6C950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 level Paper 1 June 2018 Q3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OCR A level June 2017</a:t>
            </a:r>
          </a:p>
        </p:txBody>
      </p:sp>
    </p:spTree>
    <p:extLst>
      <p:ext uri="{BB962C8B-B14F-4D97-AF65-F5344CB8AC3E}">
        <p14:creationId xmlns:p14="http://schemas.microsoft.com/office/powerpoint/2010/main" val="2597340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707" y="214069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1253907" y="35700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2904031" y="262942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4191548" y="376716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" name="Oval 7"/>
          <p:cNvSpPr/>
          <p:nvPr/>
        </p:nvSpPr>
        <p:spPr>
          <a:xfrm>
            <a:off x="4648748" y="214794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Oval 8"/>
          <p:cNvSpPr/>
          <p:nvPr/>
        </p:nvSpPr>
        <p:spPr>
          <a:xfrm>
            <a:off x="6011153" y="324878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6707" y="589649"/>
            <a:ext cx="11843084" cy="189463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Worked Example: Find the shortest path between A and F of this graph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011355" y="250492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</p:cNvCxnSpPr>
          <p:nvPr/>
        </p:nvCxnSpPr>
        <p:spPr>
          <a:xfrm flipH="1">
            <a:off x="1634907" y="304658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1"/>
          </p:cNvCxnSpPr>
          <p:nvPr/>
        </p:nvCxnSpPr>
        <p:spPr>
          <a:xfrm>
            <a:off x="3287659" y="305246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6"/>
            <a:endCxn id="8" idx="2"/>
          </p:cNvCxnSpPr>
          <p:nvPr/>
        </p:nvCxnSpPr>
        <p:spPr>
          <a:xfrm>
            <a:off x="1253907" y="238505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2"/>
          </p:cNvCxnSpPr>
          <p:nvPr/>
        </p:nvCxnSpPr>
        <p:spPr>
          <a:xfrm>
            <a:off x="1186952" y="255784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6" idx="6"/>
          </p:cNvCxnSpPr>
          <p:nvPr/>
        </p:nvCxnSpPr>
        <p:spPr>
          <a:xfrm flipH="1">
            <a:off x="3361231" y="239231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  <a:endCxn id="7" idx="0"/>
          </p:cNvCxnSpPr>
          <p:nvPr/>
        </p:nvCxnSpPr>
        <p:spPr>
          <a:xfrm flipH="1">
            <a:off x="4420148" y="256510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</p:cNvCxnSpPr>
          <p:nvPr/>
        </p:nvCxnSpPr>
        <p:spPr>
          <a:xfrm>
            <a:off x="1025307" y="262942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 flipV="1">
            <a:off x="4648748" y="352280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4100" y="292746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19194" y="336273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062" y="26939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43192" y="26442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1801" y="20396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1682" y="352280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53906" y="30579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01783" y="262416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5058" y="37285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graphicFrame>
        <p:nvGraphicFramePr>
          <p:cNvPr id="27" name="Content Placeholder 3">
            <a:extLst>
              <a:ext uri="{FF2B5EF4-FFF2-40B4-BE49-F238E27FC236}">
                <a16:creationId xmlns:a16="http://schemas.microsoft.com/office/drawing/2014/main" id="{25BAAA61-97B5-4276-B1A0-476FA4403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383671"/>
              </p:ext>
            </p:extLst>
          </p:nvPr>
        </p:nvGraphicFramePr>
        <p:xfrm>
          <a:off x="6670748" y="1945304"/>
          <a:ext cx="5326608" cy="3095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944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60944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45498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800" b="0" baseline="-250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5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3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4</a:t>
                      </a:r>
                      <a:r>
                        <a:rPr lang="en-US" sz="1800" baseline="-25000" dirty="0"/>
                        <a:t>B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8</a:t>
                      </a:r>
                      <a:r>
                        <a:rPr lang="en-US" sz="18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4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887586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58637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72841"/>
                  </a:ext>
                </a:extLst>
              </a:tr>
              <a:tr h="454987"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8778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2FBFC461-2D91-4E6B-899E-8EEE0110C64F}"/>
              </a:ext>
            </a:extLst>
          </p:cNvPr>
          <p:cNvSpPr txBox="1"/>
          <p:nvPr/>
        </p:nvSpPr>
        <p:spPr>
          <a:xfrm>
            <a:off x="434100" y="482608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Selects the unvisited node with the shortest path.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Calculates the distance to each unvisited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Updates the distance of each unvisited neighbor if 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Once all </a:t>
            </a:r>
            <a:r>
              <a:rPr lang="en-US" dirty="0" err="1"/>
              <a:t>neighbours</a:t>
            </a:r>
            <a:r>
              <a:rPr lang="en-US" dirty="0"/>
              <a:t> have been visited mark node as visited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E16B8-869D-4D01-AECB-F76B04023F3D}"/>
              </a:ext>
            </a:extLst>
          </p:cNvPr>
          <p:cNvSpPr txBox="1"/>
          <p:nvPr/>
        </p:nvSpPr>
        <p:spPr>
          <a:xfrm>
            <a:off x="862975" y="791360"/>
            <a:ext cx="97849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We calculate the distance from B to each unvisited node.</a:t>
            </a:r>
            <a:r>
              <a:rPr lang="en-US" sz="1800" dirty="0"/>
              <a:t> </a:t>
            </a:r>
            <a:r>
              <a:rPr lang="en-US" sz="1800" dirty="0">
                <a:latin typeface="Consolas" panose="020B0609020204030204" pitchFamily="49" charset="0"/>
              </a:rPr>
              <a:t>At B there is only 1 adjacent unvisited neighbor (C). The distance is updated because the route from A to C via B (4) has less cost that the route A to C directly (5). </a:t>
            </a:r>
            <a:endParaRPr lang="en-GB" dirty="0">
              <a:latin typeface="Consolas" panose="020B0609020204030204" pitchFamily="49" charset="0"/>
            </a:endParaRPr>
          </a:p>
          <a:p>
            <a:endParaRPr lang="en-GB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7142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10532</TotalTime>
  <Words>19181</Words>
  <Application>Microsoft Office PowerPoint</Application>
  <PresentationFormat>Widescreen</PresentationFormat>
  <Paragraphs>6918</Paragraphs>
  <Slides>87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96" baseType="lpstr">
      <vt:lpstr>Arial</vt:lpstr>
      <vt:lpstr>Calibri</vt:lpstr>
      <vt:lpstr>Calibri Light</vt:lpstr>
      <vt:lpstr>Consolas</vt:lpstr>
      <vt:lpstr>Courier New</vt:lpstr>
      <vt:lpstr>gg sans</vt:lpstr>
      <vt:lpstr>Times New Roman</vt:lpstr>
      <vt:lpstr>Wingdings</vt:lpstr>
      <vt:lpstr>1_Office Theme</vt:lpstr>
      <vt:lpstr>Dijkstra’s algorithm</vt:lpstr>
      <vt:lpstr>Learning Objectives</vt:lpstr>
      <vt:lpstr>PowerPoint Presentation</vt:lpstr>
      <vt:lpstr>Dijkstra’s shortest path algorithm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Worked Example: Find the shortest path between A and F of this graph  </vt:lpstr>
      <vt:lpstr>Exercise: Find the shortest path between a and g using Dijkstra</vt:lpstr>
      <vt:lpstr>Exercise: Find the shortest path between a and g using Dijkstra</vt:lpstr>
      <vt:lpstr>Exercise: Find the shortest path between A and F using Dijkstra</vt:lpstr>
      <vt:lpstr>Exercise: Find the shortest path between A and F using Dijkstra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Past papers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237</cp:revision>
  <cp:lastPrinted>2021-05-19T08:21:46Z</cp:lastPrinted>
  <dcterms:created xsi:type="dcterms:W3CDTF">2016-09-09T07:37:57Z</dcterms:created>
  <dcterms:modified xsi:type="dcterms:W3CDTF">2025-03-26T10:58:54Z</dcterms:modified>
</cp:coreProperties>
</file>