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2"/>
  </p:notesMasterIdLst>
  <p:sldIdLst>
    <p:sldId id="265" r:id="rId5"/>
    <p:sldId id="264" r:id="rId6"/>
    <p:sldId id="263" r:id="rId7"/>
    <p:sldId id="262" r:id="rId8"/>
    <p:sldId id="260" r:id="rId9"/>
    <p:sldId id="268" r:id="rId10"/>
    <p:sldId id="267" r:id="rId11"/>
    <p:sldId id="266" r:id="rId12"/>
    <p:sldId id="258" r:id="rId13"/>
    <p:sldId id="276" r:id="rId14"/>
    <p:sldId id="275" r:id="rId15"/>
    <p:sldId id="274" r:id="rId16"/>
    <p:sldId id="273" r:id="rId17"/>
    <p:sldId id="272" r:id="rId18"/>
    <p:sldId id="271" r:id="rId19"/>
    <p:sldId id="270" r:id="rId20"/>
    <p:sldId id="269"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4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68849-CB67-A9DB-E5E5-FC2DB837FE6B}" v="26" dt="2020-09-29T07:52:25.938"/>
    <p1510:client id="{28A4535E-B037-58D9-F73A-F9E502BC86C8}" v="86" dt="2020-10-05T13:23:37.992"/>
    <p1510:client id="{3276797F-578C-F1A2-A3B4-E95FA353C4AB}" v="206" dt="2021-09-15T13:50:12.422"/>
    <p1510:client id="{7CDFA2CB-E4CE-C0EC-0A61-5F1E536898C9}" v="116" dt="2021-05-12T08:39:01.776"/>
    <p1510:client id="{83EF6288-7093-E94F-1D33-04C432EC1BB7}" v="2" dt="2022-09-01T11:17:01.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54"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 Lupton" userId="S::hazel.lupton@sthelens.london::330d0395-d8b0-4d77-8620-740b48613bd9" providerId="AD" clId="Web-{3276797F-578C-F1A2-A3B4-E95FA353C4AB}"/>
    <pc:docChg chg="modSld">
      <pc:chgData name="Hazel Lupton" userId="S::hazel.lupton@sthelens.london::330d0395-d8b0-4d77-8620-740b48613bd9" providerId="AD" clId="Web-{3276797F-578C-F1A2-A3B4-E95FA353C4AB}" dt="2021-09-15T13:50:12.422" v="126" actId="1076"/>
      <pc:docMkLst>
        <pc:docMk/>
      </pc:docMkLst>
      <pc:sldChg chg="addSp modSp">
        <pc:chgData name="Hazel Lupton" userId="S::hazel.lupton@sthelens.london::330d0395-d8b0-4d77-8620-740b48613bd9" providerId="AD" clId="Web-{3276797F-578C-F1A2-A3B4-E95FA353C4AB}" dt="2021-09-15T13:50:12.422" v="126" actId="1076"/>
        <pc:sldMkLst>
          <pc:docMk/>
          <pc:sldMk cId="0" sldId="258"/>
        </pc:sldMkLst>
        <pc:spChg chg="add mod">
          <ac:chgData name="Hazel Lupton" userId="S::hazel.lupton@sthelens.london::330d0395-d8b0-4d77-8620-740b48613bd9" providerId="AD" clId="Web-{3276797F-578C-F1A2-A3B4-E95FA353C4AB}" dt="2021-09-15T13:50:12.422" v="126" actId="1076"/>
          <ac:spMkLst>
            <pc:docMk/>
            <pc:sldMk cId="0" sldId="258"/>
            <ac:spMk id="2" creationId="{5174B8BE-B9DC-4ED4-A8AC-8753C7E37C38}"/>
          </ac:spMkLst>
        </pc:spChg>
        <pc:spChg chg="mod">
          <ac:chgData name="Hazel Lupton" userId="S::hazel.lupton@sthelens.london::330d0395-d8b0-4d77-8620-740b48613bd9" providerId="AD" clId="Web-{3276797F-578C-F1A2-A3B4-E95FA353C4AB}" dt="2021-09-15T13:49:49.374" v="105" actId="20577"/>
          <ac:spMkLst>
            <pc:docMk/>
            <pc:sldMk cId="0" sldId="258"/>
            <ac:spMk id="6147" creationId="{AA471B5F-846C-4AF3-9E07-73A287754C22}"/>
          </ac:spMkLst>
        </pc:spChg>
      </pc:sldChg>
      <pc:sldChg chg="modSp">
        <pc:chgData name="Hazel Lupton" userId="S::hazel.lupton@sthelens.london::330d0395-d8b0-4d77-8620-740b48613bd9" providerId="AD" clId="Web-{3276797F-578C-F1A2-A3B4-E95FA353C4AB}" dt="2021-09-15T13:24:59.780" v="81" actId="20577"/>
        <pc:sldMkLst>
          <pc:docMk/>
          <pc:sldMk cId="0" sldId="260"/>
        </pc:sldMkLst>
        <pc:spChg chg="mod">
          <ac:chgData name="Hazel Lupton" userId="S::hazel.lupton@sthelens.london::330d0395-d8b0-4d77-8620-740b48613bd9" providerId="AD" clId="Web-{3276797F-578C-F1A2-A3B4-E95FA353C4AB}" dt="2021-09-15T13:24:59.780" v="81" actId="20577"/>
          <ac:spMkLst>
            <pc:docMk/>
            <pc:sldMk cId="0" sldId="260"/>
            <ac:spMk id="5123" creationId="{E8F7E69D-CFCD-4721-844F-719CD1A6663A}"/>
          </ac:spMkLst>
        </pc:spChg>
      </pc:sldChg>
      <pc:sldChg chg="modSp">
        <pc:chgData name="Hazel Lupton" userId="S::hazel.lupton@sthelens.london::330d0395-d8b0-4d77-8620-740b48613bd9" providerId="AD" clId="Web-{3276797F-578C-F1A2-A3B4-E95FA353C4AB}" dt="2021-09-15T13:28:27.409" v="90" actId="20577"/>
        <pc:sldMkLst>
          <pc:docMk/>
          <pc:sldMk cId="795887533" sldId="267"/>
        </pc:sldMkLst>
        <pc:spChg chg="mod">
          <ac:chgData name="Hazel Lupton" userId="S::hazel.lupton@sthelens.london::330d0395-d8b0-4d77-8620-740b48613bd9" providerId="AD" clId="Web-{3276797F-578C-F1A2-A3B4-E95FA353C4AB}" dt="2021-09-15T13:28:27.409" v="90" actId="20577"/>
          <ac:spMkLst>
            <pc:docMk/>
            <pc:sldMk cId="795887533" sldId="267"/>
            <ac:spMk id="1795078" creationId="{00000000-0000-0000-0000-000000000000}"/>
          </ac:spMkLst>
        </pc:spChg>
        <pc:picChg chg="mod">
          <ac:chgData name="Hazel Lupton" userId="S::hazel.lupton@sthelens.london::330d0395-d8b0-4d77-8620-740b48613bd9" providerId="AD" clId="Web-{3276797F-578C-F1A2-A3B4-E95FA353C4AB}" dt="2021-09-15T13:23:26.340" v="48" actId="1076"/>
          <ac:picMkLst>
            <pc:docMk/>
            <pc:sldMk cId="795887533" sldId="267"/>
            <ac:picMk id="1795090" creationId="{00000000-0000-0000-0000-000000000000}"/>
          </ac:picMkLst>
        </pc:picChg>
      </pc:sldChg>
      <pc:sldChg chg="addSp modSp addAnim modAnim">
        <pc:chgData name="Hazel Lupton" userId="S::hazel.lupton@sthelens.london::330d0395-d8b0-4d77-8620-740b48613bd9" providerId="AD" clId="Web-{3276797F-578C-F1A2-A3B4-E95FA353C4AB}" dt="2021-09-15T13:28:19.409" v="89" actId="20577"/>
        <pc:sldMkLst>
          <pc:docMk/>
          <pc:sldMk cId="1585621735" sldId="268"/>
        </pc:sldMkLst>
        <pc:spChg chg="add mod">
          <ac:chgData name="Hazel Lupton" userId="S::hazel.lupton@sthelens.london::330d0395-d8b0-4d77-8620-740b48613bd9" providerId="AD" clId="Web-{3276797F-578C-F1A2-A3B4-E95FA353C4AB}" dt="2021-09-15T13:22:17.995" v="45" actId="1076"/>
          <ac:spMkLst>
            <pc:docMk/>
            <pc:sldMk cId="1585621735" sldId="268"/>
            <ac:spMk id="2" creationId="{4454C30B-5191-46DC-8ED3-6085EDBCB697}"/>
          </ac:spMkLst>
        </pc:spChg>
        <pc:spChg chg="mod">
          <ac:chgData name="Hazel Lupton" userId="S::hazel.lupton@sthelens.london::330d0395-d8b0-4d77-8620-740b48613bd9" providerId="AD" clId="Web-{3276797F-578C-F1A2-A3B4-E95FA353C4AB}" dt="2021-09-15T13:28:19.409" v="89" actId="20577"/>
          <ac:spMkLst>
            <pc:docMk/>
            <pc:sldMk cId="1585621735" sldId="268"/>
            <ac:spMk id="1793028" creationId="{00000000-0000-0000-0000-000000000000}"/>
          </ac:spMkLst>
        </pc:spChg>
        <pc:spChg chg="mod">
          <ac:chgData name="Hazel Lupton" userId="S::hazel.lupton@sthelens.london::330d0395-d8b0-4d77-8620-740b48613bd9" providerId="AD" clId="Web-{3276797F-578C-F1A2-A3B4-E95FA353C4AB}" dt="2021-09-15T13:22:03.682" v="41" actId="1076"/>
          <ac:spMkLst>
            <pc:docMk/>
            <pc:sldMk cId="1585621735" sldId="268"/>
            <ac:spMk id="1793031" creationId="{00000000-0000-0000-0000-000000000000}"/>
          </ac:spMkLst>
        </pc:spChg>
        <pc:spChg chg="mod">
          <ac:chgData name="Hazel Lupton" userId="S::hazel.lupton@sthelens.london::330d0395-d8b0-4d77-8620-740b48613bd9" providerId="AD" clId="Web-{3276797F-578C-F1A2-A3B4-E95FA353C4AB}" dt="2021-09-15T13:22:07.635" v="42" actId="1076"/>
          <ac:spMkLst>
            <pc:docMk/>
            <pc:sldMk cId="1585621735" sldId="268"/>
            <ac:spMk id="1793032" creationId="{00000000-0000-0000-0000-000000000000}"/>
          </ac:spMkLst>
        </pc:spChg>
        <pc:spChg chg="mod">
          <ac:chgData name="Hazel Lupton" userId="S::hazel.lupton@sthelens.london::330d0395-d8b0-4d77-8620-740b48613bd9" providerId="AD" clId="Web-{3276797F-578C-F1A2-A3B4-E95FA353C4AB}" dt="2021-09-15T13:22:12.401" v="43" actId="1076"/>
          <ac:spMkLst>
            <pc:docMk/>
            <pc:sldMk cId="1585621735" sldId="268"/>
            <ac:spMk id="1793033" creationId="{00000000-0000-0000-0000-000000000000}"/>
          </ac:spMkLst>
        </pc:spChg>
        <pc:picChg chg="mod">
          <ac:chgData name="Hazel Lupton" userId="S::hazel.lupton@sthelens.london::330d0395-d8b0-4d77-8620-740b48613bd9" providerId="AD" clId="Web-{3276797F-578C-F1A2-A3B4-E95FA353C4AB}" dt="2021-09-15T13:22:14.807" v="44" actId="1076"/>
          <ac:picMkLst>
            <pc:docMk/>
            <pc:sldMk cId="1585621735" sldId="268"/>
            <ac:picMk id="1793038" creationId="{00000000-0000-0000-0000-000000000000}"/>
          </ac:picMkLst>
        </pc:picChg>
      </pc:sldChg>
    </pc:docChg>
  </pc:docChgLst>
  <pc:docChgLst>
    <pc:chgData name="Hazel Lupton" userId="S::hazel.lupton@sthelens.london::330d0395-d8b0-4d77-8620-740b48613bd9" providerId="AD" clId="Web-{28A4535E-B037-58D9-F73A-F9E502BC86C8}"/>
    <pc:docChg chg="modSld">
      <pc:chgData name="Hazel Lupton" userId="S::hazel.lupton@sthelens.london::330d0395-d8b0-4d77-8620-740b48613bd9" providerId="AD" clId="Web-{28A4535E-B037-58D9-F73A-F9E502BC86C8}" dt="2020-10-05T13:23:37.992" v="85" actId="20577"/>
      <pc:docMkLst>
        <pc:docMk/>
      </pc:docMkLst>
      <pc:sldChg chg="modSp">
        <pc:chgData name="Hazel Lupton" userId="S::hazel.lupton@sthelens.london::330d0395-d8b0-4d77-8620-740b48613bd9" providerId="AD" clId="Web-{28A4535E-B037-58D9-F73A-F9E502BC86C8}" dt="2020-10-05T13:20:11.616" v="1" actId="1076"/>
        <pc:sldMkLst>
          <pc:docMk/>
          <pc:sldMk cId="795887533" sldId="267"/>
        </pc:sldMkLst>
        <pc:spChg chg="mod">
          <ac:chgData name="Hazel Lupton" userId="S::hazel.lupton@sthelens.london::330d0395-d8b0-4d77-8620-740b48613bd9" providerId="AD" clId="Web-{28A4535E-B037-58D9-F73A-F9E502BC86C8}" dt="2020-10-05T13:20:11.616" v="1" actId="1076"/>
          <ac:spMkLst>
            <pc:docMk/>
            <pc:sldMk cId="795887533" sldId="267"/>
            <ac:spMk id="1795079" creationId="{00000000-0000-0000-0000-000000000000}"/>
          </ac:spMkLst>
        </pc:spChg>
        <pc:spChg chg="mod">
          <ac:chgData name="Hazel Lupton" userId="S::hazel.lupton@sthelens.london::330d0395-d8b0-4d77-8620-740b48613bd9" providerId="AD" clId="Web-{28A4535E-B037-58D9-F73A-F9E502BC86C8}" dt="2020-10-05T13:20:04.351" v="0" actId="1076"/>
          <ac:spMkLst>
            <pc:docMk/>
            <pc:sldMk cId="795887533" sldId="267"/>
            <ac:spMk id="1795080" creationId="{00000000-0000-0000-0000-000000000000}"/>
          </ac:spMkLst>
        </pc:spChg>
      </pc:sldChg>
      <pc:sldChg chg="addSp modSp">
        <pc:chgData name="Hazel Lupton" userId="S::hazel.lupton@sthelens.london::330d0395-d8b0-4d77-8620-740b48613bd9" providerId="AD" clId="Web-{28A4535E-B037-58D9-F73A-F9E502BC86C8}" dt="2020-10-05T13:23:37.992" v="85" actId="20577"/>
        <pc:sldMkLst>
          <pc:docMk/>
          <pc:sldMk cId="1585621735" sldId="268"/>
        </pc:sldMkLst>
        <pc:spChg chg="add">
          <ac:chgData name="Hazel Lupton" userId="S::hazel.lupton@sthelens.london::330d0395-d8b0-4d77-8620-740b48613bd9" providerId="AD" clId="Web-{28A4535E-B037-58D9-F73A-F9E502BC86C8}" dt="2020-10-05T13:21:50.866" v="6"/>
          <ac:spMkLst>
            <pc:docMk/>
            <pc:sldMk cId="1585621735" sldId="268"/>
            <ac:spMk id="2" creationId="{0037BDB0-F401-451D-9A3A-B7A6B952794B}"/>
          </ac:spMkLst>
        </pc:spChg>
        <pc:spChg chg="add">
          <ac:chgData name="Hazel Lupton" userId="S::hazel.lupton@sthelens.london::330d0395-d8b0-4d77-8620-740b48613bd9" providerId="AD" clId="Web-{28A4535E-B037-58D9-F73A-F9E502BC86C8}" dt="2020-10-05T13:21:50.960" v="7"/>
          <ac:spMkLst>
            <pc:docMk/>
            <pc:sldMk cId="1585621735" sldId="268"/>
            <ac:spMk id="3" creationId="{2F1B5922-3E25-42E9-B324-5B8B3A53C62F}"/>
          </ac:spMkLst>
        </pc:spChg>
        <pc:spChg chg="add">
          <ac:chgData name="Hazel Lupton" userId="S::hazel.lupton@sthelens.london::330d0395-d8b0-4d77-8620-740b48613bd9" providerId="AD" clId="Web-{28A4535E-B037-58D9-F73A-F9E502BC86C8}" dt="2020-10-05T13:22:52.210" v="8"/>
          <ac:spMkLst>
            <pc:docMk/>
            <pc:sldMk cId="1585621735" sldId="268"/>
            <ac:spMk id="4" creationId="{32CE52D9-E2CB-4D54-AA68-A3787D160736}"/>
          </ac:spMkLst>
        </pc:spChg>
        <pc:spChg chg="add">
          <ac:chgData name="Hazel Lupton" userId="S::hazel.lupton@sthelens.london::330d0395-d8b0-4d77-8620-740b48613bd9" providerId="AD" clId="Web-{28A4535E-B037-58D9-F73A-F9E502BC86C8}" dt="2020-10-05T13:22:52.288" v="9"/>
          <ac:spMkLst>
            <pc:docMk/>
            <pc:sldMk cId="1585621735" sldId="268"/>
            <ac:spMk id="5" creationId="{080DC0A7-60BB-4FAD-A92D-8F171C836089}"/>
          </ac:spMkLst>
        </pc:spChg>
        <pc:spChg chg="add">
          <ac:chgData name="Hazel Lupton" userId="S::hazel.lupton@sthelens.london::330d0395-d8b0-4d77-8620-740b48613bd9" providerId="AD" clId="Web-{28A4535E-B037-58D9-F73A-F9E502BC86C8}" dt="2020-10-05T13:22:52.366" v="10"/>
          <ac:spMkLst>
            <pc:docMk/>
            <pc:sldMk cId="1585621735" sldId="268"/>
            <ac:spMk id="6" creationId="{C7B7EC5D-C380-4A6E-9A14-441DDD6596F2}"/>
          </ac:spMkLst>
        </pc:spChg>
        <pc:spChg chg="add">
          <ac:chgData name="Hazel Lupton" userId="S::hazel.lupton@sthelens.london::330d0395-d8b0-4d77-8620-740b48613bd9" providerId="AD" clId="Web-{28A4535E-B037-58D9-F73A-F9E502BC86C8}" dt="2020-10-05T13:22:52.444" v="11"/>
          <ac:spMkLst>
            <pc:docMk/>
            <pc:sldMk cId="1585621735" sldId="268"/>
            <ac:spMk id="7" creationId="{A45985AE-33F9-4126-99E9-5D16BCDB86F3}"/>
          </ac:spMkLst>
        </pc:spChg>
        <pc:spChg chg="mod">
          <ac:chgData name="Hazel Lupton" userId="S::hazel.lupton@sthelens.london::330d0395-d8b0-4d77-8620-740b48613bd9" providerId="AD" clId="Web-{28A4535E-B037-58D9-F73A-F9E502BC86C8}" dt="2020-10-05T13:23:37.992" v="85" actId="20577"/>
          <ac:spMkLst>
            <pc:docMk/>
            <pc:sldMk cId="1585621735" sldId="268"/>
            <ac:spMk id="1793026" creationId="{00000000-0000-0000-0000-000000000000}"/>
          </ac:spMkLst>
        </pc:spChg>
        <pc:spChg chg="mod">
          <ac:chgData name="Hazel Lupton" userId="S::hazel.lupton@sthelens.london::330d0395-d8b0-4d77-8620-740b48613bd9" providerId="AD" clId="Web-{28A4535E-B037-58D9-F73A-F9E502BC86C8}" dt="2020-10-05T13:21:50.773" v="4" actId="1076"/>
          <ac:spMkLst>
            <pc:docMk/>
            <pc:sldMk cId="1585621735" sldId="268"/>
            <ac:spMk id="1793032" creationId="{00000000-0000-0000-0000-000000000000}"/>
          </ac:spMkLst>
        </pc:spChg>
        <pc:spChg chg="mod">
          <ac:chgData name="Hazel Lupton" userId="S::hazel.lupton@sthelens.london::330d0395-d8b0-4d77-8620-740b48613bd9" providerId="AD" clId="Web-{28A4535E-B037-58D9-F73A-F9E502BC86C8}" dt="2020-10-05T13:21:50.632" v="2" actId="1076"/>
          <ac:spMkLst>
            <pc:docMk/>
            <pc:sldMk cId="1585621735" sldId="268"/>
            <ac:spMk id="1793033" creationId="{00000000-0000-0000-0000-000000000000}"/>
          </ac:spMkLst>
        </pc:spChg>
        <pc:picChg chg="mod">
          <ac:chgData name="Hazel Lupton" userId="S::hazel.lupton@sthelens.london::330d0395-d8b0-4d77-8620-740b48613bd9" providerId="AD" clId="Web-{28A4535E-B037-58D9-F73A-F9E502BC86C8}" dt="2020-10-05T13:21:50.710" v="3" actId="1076"/>
          <ac:picMkLst>
            <pc:docMk/>
            <pc:sldMk cId="1585621735" sldId="268"/>
            <ac:picMk id="1793038" creationId="{00000000-0000-0000-0000-000000000000}"/>
          </ac:picMkLst>
        </pc:picChg>
      </pc:sldChg>
    </pc:docChg>
  </pc:docChgLst>
  <pc:docChgLst>
    <pc:chgData name="Hazel Lupton" userId="S::hazel.lupton@sthelens.london::330d0395-d8b0-4d77-8620-740b48613bd9" providerId="AD" clId="Web-{01E68849-CB67-A9DB-E5E5-FC2DB837FE6B}"/>
    <pc:docChg chg="addSld delSld modSld sldOrd addMainMaster modMainMaster">
      <pc:chgData name="Hazel Lupton" userId="S::hazel.lupton@sthelens.london::330d0395-d8b0-4d77-8620-740b48613bd9" providerId="AD" clId="Web-{01E68849-CB67-A9DB-E5E5-FC2DB837FE6B}" dt="2020-09-29T07:52:25.938" v="25" actId="1076"/>
      <pc:docMkLst>
        <pc:docMk/>
      </pc:docMkLst>
      <pc:sldChg chg="addSp delSp modSp mod setBg">
        <pc:chgData name="Hazel Lupton" userId="S::hazel.lupton@sthelens.london::330d0395-d8b0-4d77-8620-740b48613bd9" providerId="AD" clId="Web-{01E68849-CB67-A9DB-E5E5-FC2DB837FE6B}" dt="2020-09-29T07:52:25.938" v="25" actId="1076"/>
        <pc:sldMkLst>
          <pc:docMk/>
          <pc:sldMk cId="0" sldId="258"/>
        </pc:sldMkLst>
        <pc:spChg chg="add del mod">
          <ac:chgData name="Hazel Lupton" userId="S::hazel.lupton@sthelens.london::330d0395-d8b0-4d77-8620-740b48613bd9" providerId="AD" clId="Web-{01E68849-CB67-A9DB-E5E5-FC2DB837FE6B}" dt="2020-09-29T07:52:21.360" v="24"/>
          <ac:spMkLst>
            <pc:docMk/>
            <pc:sldMk cId="0" sldId="258"/>
            <ac:spMk id="3" creationId="{46A127DB-CA06-462A-B741-8D63E2CC30B7}"/>
          </ac:spMkLst>
        </pc:spChg>
        <pc:spChg chg="del">
          <ac:chgData name="Hazel Lupton" userId="S::hazel.lupton@sthelens.london::330d0395-d8b0-4d77-8620-740b48613bd9" providerId="AD" clId="Web-{01E68849-CB67-A9DB-E5E5-FC2DB837FE6B}" dt="2020-09-29T07:52:14.250" v="23"/>
          <ac:spMkLst>
            <pc:docMk/>
            <pc:sldMk cId="0" sldId="258"/>
            <ac:spMk id="6146" creationId="{AE789744-5527-4B11-89C8-69C8E18EF18B}"/>
          </ac:spMkLst>
        </pc:spChg>
        <pc:spChg chg="mod">
          <ac:chgData name="Hazel Lupton" userId="S::hazel.lupton@sthelens.london::330d0395-d8b0-4d77-8620-740b48613bd9" providerId="AD" clId="Web-{01E68849-CB67-A9DB-E5E5-FC2DB837FE6B}" dt="2020-09-29T07:52:25.938" v="25" actId="1076"/>
          <ac:spMkLst>
            <pc:docMk/>
            <pc:sldMk cId="0" sldId="258"/>
            <ac:spMk id="6147" creationId="{AA471B5F-846C-4AF3-9E07-73A287754C22}"/>
          </ac:spMkLst>
        </pc:spChg>
      </pc:sldChg>
      <pc:sldChg chg="del ord">
        <pc:chgData name="Hazel Lupton" userId="S::hazel.lupton@sthelens.london::330d0395-d8b0-4d77-8620-740b48613bd9" providerId="AD" clId="Web-{01E68849-CB67-A9DB-E5E5-FC2DB837FE6B}" dt="2020-09-29T07:49:07.251" v="10"/>
        <pc:sldMkLst>
          <pc:docMk/>
          <pc:sldMk cId="0" sldId="261"/>
        </pc:sldMkLst>
      </pc:sldChg>
      <pc:sldChg chg="add">
        <pc:chgData name="Hazel Lupton" userId="S::hazel.lupton@sthelens.london::330d0395-d8b0-4d77-8620-740b48613bd9" providerId="AD" clId="Web-{01E68849-CB67-A9DB-E5E5-FC2DB837FE6B}" dt="2020-09-29T07:42:14.111" v="1"/>
        <pc:sldMkLst>
          <pc:docMk/>
          <pc:sldMk cId="1058299702" sldId="262"/>
        </pc:sldMkLst>
      </pc:sldChg>
      <pc:sldChg chg="add del">
        <pc:chgData name="Hazel Lupton" userId="S::hazel.lupton@sthelens.london::330d0395-d8b0-4d77-8620-740b48613bd9" providerId="AD" clId="Web-{01E68849-CB67-A9DB-E5E5-FC2DB837FE6B}" dt="2020-09-29T07:42:14.314" v="2"/>
        <pc:sldMkLst>
          <pc:docMk/>
          <pc:sldMk cId="2666746944" sldId="263"/>
        </pc:sldMkLst>
      </pc:sldChg>
      <pc:sldChg chg="add">
        <pc:chgData name="Hazel Lupton" userId="S::hazel.lupton@sthelens.london::330d0395-d8b0-4d77-8620-740b48613bd9" providerId="AD" clId="Web-{01E68849-CB67-A9DB-E5E5-FC2DB837FE6B}" dt="2020-09-29T07:42:14.517" v="3"/>
        <pc:sldMkLst>
          <pc:docMk/>
          <pc:sldMk cId="3328591150" sldId="264"/>
        </pc:sldMkLst>
      </pc:sldChg>
      <pc:sldChg chg="add">
        <pc:chgData name="Hazel Lupton" userId="S::hazel.lupton@sthelens.london::330d0395-d8b0-4d77-8620-740b48613bd9" providerId="AD" clId="Web-{01E68849-CB67-A9DB-E5E5-FC2DB837FE6B}" dt="2020-09-29T07:42:14.751" v="4"/>
        <pc:sldMkLst>
          <pc:docMk/>
          <pc:sldMk cId="781886077" sldId="265"/>
        </pc:sldMkLst>
      </pc:sldChg>
      <pc:sldChg chg="add">
        <pc:chgData name="Hazel Lupton" userId="S::hazel.lupton@sthelens.london::330d0395-d8b0-4d77-8620-740b48613bd9" providerId="AD" clId="Web-{01E68849-CB67-A9DB-E5E5-FC2DB837FE6B}" dt="2020-09-29T07:48:55.313" v="7"/>
        <pc:sldMkLst>
          <pc:docMk/>
          <pc:sldMk cId="4045056377" sldId="266"/>
        </pc:sldMkLst>
      </pc:sldChg>
      <pc:sldChg chg="add">
        <pc:chgData name="Hazel Lupton" userId="S::hazel.lupton@sthelens.london::330d0395-d8b0-4d77-8620-740b48613bd9" providerId="AD" clId="Web-{01E68849-CB67-A9DB-E5E5-FC2DB837FE6B}" dt="2020-09-29T07:48:55.532" v="8"/>
        <pc:sldMkLst>
          <pc:docMk/>
          <pc:sldMk cId="795887533" sldId="267"/>
        </pc:sldMkLst>
      </pc:sldChg>
      <pc:sldChg chg="add">
        <pc:chgData name="Hazel Lupton" userId="S::hazel.lupton@sthelens.london::330d0395-d8b0-4d77-8620-740b48613bd9" providerId="AD" clId="Web-{01E68849-CB67-A9DB-E5E5-FC2DB837FE6B}" dt="2020-09-29T07:48:55.735" v="9"/>
        <pc:sldMkLst>
          <pc:docMk/>
          <pc:sldMk cId="1585621735" sldId="268"/>
        </pc:sldMkLst>
      </pc:sldChg>
      <pc:sldChg chg="add">
        <pc:chgData name="Hazel Lupton" userId="S::hazel.lupton@sthelens.london::330d0395-d8b0-4d77-8620-740b48613bd9" providerId="AD" clId="Web-{01E68849-CB67-A9DB-E5E5-FC2DB837FE6B}" dt="2020-09-29T07:51:14.735" v="11"/>
        <pc:sldMkLst>
          <pc:docMk/>
          <pc:sldMk cId="3312406382" sldId="269"/>
        </pc:sldMkLst>
      </pc:sldChg>
      <pc:sldChg chg="add">
        <pc:chgData name="Hazel Lupton" userId="S::hazel.lupton@sthelens.london::330d0395-d8b0-4d77-8620-740b48613bd9" providerId="AD" clId="Web-{01E68849-CB67-A9DB-E5E5-FC2DB837FE6B}" dt="2020-09-29T07:51:14.986" v="12"/>
        <pc:sldMkLst>
          <pc:docMk/>
          <pc:sldMk cId="3406216111" sldId="270"/>
        </pc:sldMkLst>
      </pc:sldChg>
      <pc:sldChg chg="add">
        <pc:chgData name="Hazel Lupton" userId="S::hazel.lupton@sthelens.london::330d0395-d8b0-4d77-8620-740b48613bd9" providerId="AD" clId="Web-{01E68849-CB67-A9DB-E5E5-FC2DB837FE6B}" dt="2020-09-29T07:51:15.219" v="13"/>
        <pc:sldMkLst>
          <pc:docMk/>
          <pc:sldMk cId="2426123594" sldId="271"/>
        </pc:sldMkLst>
      </pc:sldChg>
      <pc:sldChg chg="add">
        <pc:chgData name="Hazel Lupton" userId="S::hazel.lupton@sthelens.london::330d0395-d8b0-4d77-8620-740b48613bd9" providerId="AD" clId="Web-{01E68849-CB67-A9DB-E5E5-FC2DB837FE6B}" dt="2020-09-29T07:51:15.422" v="14"/>
        <pc:sldMkLst>
          <pc:docMk/>
          <pc:sldMk cId="4262238490" sldId="272"/>
        </pc:sldMkLst>
      </pc:sldChg>
      <pc:sldChg chg="add">
        <pc:chgData name="Hazel Lupton" userId="S::hazel.lupton@sthelens.london::330d0395-d8b0-4d77-8620-740b48613bd9" providerId="AD" clId="Web-{01E68849-CB67-A9DB-E5E5-FC2DB837FE6B}" dt="2020-09-29T07:51:15.750" v="15"/>
        <pc:sldMkLst>
          <pc:docMk/>
          <pc:sldMk cId="3860595492" sldId="273"/>
        </pc:sldMkLst>
      </pc:sldChg>
      <pc:sldChg chg="add">
        <pc:chgData name="Hazel Lupton" userId="S::hazel.lupton@sthelens.london::330d0395-d8b0-4d77-8620-740b48613bd9" providerId="AD" clId="Web-{01E68849-CB67-A9DB-E5E5-FC2DB837FE6B}" dt="2020-09-29T07:51:16" v="16"/>
        <pc:sldMkLst>
          <pc:docMk/>
          <pc:sldMk cId="4158015259" sldId="274"/>
        </pc:sldMkLst>
      </pc:sldChg>
      <pc:sldChg chg="add">
        <pc:chgData name="Hazel Lupton" userId="S::hazel.lupton@sthelens.london::330d0395-d8b0-4d77-8620-740b48613bd9" providerId="AD" clId="Web-{01E68849-CB67-A9DB-E5E5-FC2DB837FE6B}" dt="2020-09-29T07:51:16.297" v="17"/>
        <pc:sldMkLst>
          <pc:docMk/>
          <pc:sldMk cId="2205614086" sldId="275"/>
        </pc:sldMkLst>
      </pc:sldChg>
      <pc:sldChg chg="add">
        <pc:chgData name="Hazel Lupton" userId="S::hazel.lupton@sthelens.london::330d0395-d8b0-4d77-8620-740b48613bd9" providerId="AD" clId="Web-{01E68849-CB67-A9DB-E5E5-FC2DB837FE6B}" dt="2020-09-29T07:51:16.500" v="18"/>
        <pc:sldMkLst>
          <pc:docMk/>
          <pc:sldMk cId="3593540833" sldId="276"/>
        </pc:sldMkLst>
      </pc:sldChg>
      <pc:sldMasterChg chg="modSldLayout">
        <pc:chgData name="Hazel Lupton" userId="S::hazel.lupton@sthelens.london::330d0395-d8b0-4d77-8620-740b48613bd9" providerId="AD" clId="Web-{01E68849-CB67-A9DB-E5E5-FC2DB837FE6B}" dt="2020-09-29T07:42:14.111" v="1"/>
        <pc:sldMasterMkLst>
          <pc:docMk/>
          <pc:sldMasterMk cId="0" sldId="2147483648"/>
        </pc:sldMasterMkLst>
        <pc:sldLayoutChg chg="replId">
          <pc:chgData name="Hazel Lupton" userId="S::hazel.lupton@sthelens.london::330d0395-d8b0-4d77-8620-740b48613bd9" providerId="AD" clId="Web-{01E68849-CB67-A9DB-E5E5-FC2DB837FE6B}" dt="2020-09-29T07:42:14.111" v="1"/>
          <pc:sldLayoutMkLst>
            <pc:docMk/>
            <pc:sldMasterMk cId="0" sldId="2147483648"/>
            <pc:sldLayoutMk cId="2066828273" sldId="2147483679"/>
          </pc:sldLayoutMkLst>
        </pc:sldLayoutChg>
        <pc:sldLayoutChg chg="replId">
          <pc:chgData name="Hazel Lupton" userId="S::hazel.lupton@sthelens.london::330d0395-d8b0-4d77-8620-740b48613bd9" providerId="AD" clId="Web-{01E68849-CB67-A9DB-E5E5-FC2DB837FE6B}" dt="2020-09-29T07:42:14.111" v="1"/>
          <pc:sldLayoutMkLst>
            <pc:docMk/>
            <pc:sldMasterMk cId="0" sldId="2147483648"/>
            <pc:sldLayoutMk cId="416543972" sldId="2147483680"/>
          </pc:sldLayoutMkLst>
        </pc:sldLayoutChg>
        <pc:sldLayoutChg chg="replId">
          <pc:chgData name="Hazel Lupton" userId="S::hazel.lupton@sthelens.london::330d0395-d8b0-4d77-8620-740b48613bd9" providerId="AD" clId="Web-{01E68849-CB67-A9DB-E5E5-FC2DB837FE6B}" dt="2020-09-29T07:42:14.111" v="1"/>
          <pc:sldLayoutMkLst>
            <pc:docMk/>
            <pc:sldMasterMk cId="0" sldId="2147483648"/>
            <pc:sldLayoutMk cId="1051730828" sldId="2147483681"/>
          </pc:sldLayoutMkLst>
        </pc:sldLayoutChg>
        <pc:sldLayoutChg chg="replId">
          <pc:chgData name="Hazel Lupton" userId="S::hazel.lupton@sthelens.london::330d0395-d8b0-4d77-8620-740b48613bd9" providerId="AD" clId="Web-{01E68849-CB67-A9DB-E5E5-FC2DB837FE6B}" dt="2020-09-29T07:42:14.111" v="1"/>
          <pc:sldLayoutMkLst>
            <pc:docMk/>
            <pc:sldMasterMk cId="0" sldId="2147483648"/>
            <pc:sldLayoutMk cId="697093901" sldId="2147483682"/>
          </pc:sldLayoutMkLst>
        </pc:sldLayoutChg>
        <pc:sldLayoutChg chg="replId">
          <pc:chgData name="Hazel Lupton" userId="S::hazel.lupton@sthelens.london::330d0395-d8b0-4d77-8620-740b48613bd9" providerId="AD" clId="Web-{01E68849-CB67-A9DB-E5E5-FC2DB837FE6B}" dt="2020-09-29T07:42:14.111" v="1"/>
          <pc:sldLayoutMkLst>
            <pc:docMk/>
            <pc:sldMasterMk cId="0" sldId="2147483648"/>
            <pc:sldLayoutMk cId="1951455830" sldId="2147483683"/>
          </pc:sldLayoutMkLst>
        </pc:sldLayoutChg>
        <pc:sldLayoutChg chg="replId">
          <pc:chgData name="Hazel Lupton" userId="S::hazel.lupton@sthelens.london::330d0395-d8b0-4d77-8620-740b48613bd9" providerId="AD" clId="Web-{01E68849-CB67-A9DB-E5E5-FC2DB837FE6B}" dt="2020-09-29T07:42:14.111" v="1"/>
          <pc:sldLayoutMkLst>
            <pc:docMk/>
            <pc:sldMasterMk cId="0" sldId="2147483648"/>
            <pc:sldLayoutMk cId="3414266371" sldId="2147483684"/>
          </pc:sldLayoutMkLst>
        </pc:sldLayoutChg>
        <pc:sldLayoutChg chg="replId">
          <pc:chgData name="Hazel Lupton" userId="S::hazel.lupton@sthelens.london::330d0395-d8b0-4d77-8620-740b48613bd9" providerId="AD" clId="Web-{01E68849-CB67-A9DB-E5E5-FC2DB837FE6B}" dt="2020-09-29T07:42:14.111" v="1"/>
          <pc:sldLayoutMkLst>
            <pc:docMk/>
            <pc:sldMasterMk cId="0" sldId="2147483648"/>
            <pc:sldLayoutMk cId="2592633956" sldId="2147483685"/>
          </pc:sldLayoutMkLst>
        </pc:sldLayoutChg>
        <pc:sldLayoutChg chg="replId">
          <pc:chgData name="Hazel Lupton" userId="S::hazel.lupton@sthelens.london::330d0395-d8b0-4d77-8620-740b48613bd9" providerId="AD" clId="Web-{01E68849-CB67-A9DB-E5E5-FC2DB837FE6B}" dt="2020-09-29T07:42:14.111" v="1"/>
          <pc:sldLayoutMkLst>
            <pc:docMk/>
            <pc:sldMasterMk cId="0" sldId="2147483648"/>
            <pc:sldLayoutMk cId="373101748" sldId="2147483686"/>
          </pc:sldLayoutMkLst>
        </pc:sldLayoutChg>
        <pc:sldLayoutChg chg="replId">
          <pc:chgData name="Hazel Lupton" userId="S::hazel.lupton@sthelens.london::330d0395-d8b0-4d77-8620-740b48613bd9" providerId="AD" clId="Web-{01E68849-CB67-A9DB-E5E5-FC2DB837FE6B}" dt="2020-09-29T07:42:14.111" v="1"/>
          <pc:sldLayoutMkLst>
            <pc:docMk/>
            <pc:sldMasterMk cId="0" sldId="2147483648"/>
            <pc:sldLayoutMk cId="755695843" sldId="2147483687"/>
          </pc:sldLayoutMkLst>
        </pc:sldLayoutChg>
        <pc:sldLayoutChg chg="replId">
          <pc:chgData name="Hazel Lupton" userId="S::hazel.lupton@sthelens.london::330d0395-d8b0-4d77-8620-740b48613bd9" providerId="AD" clId="Web-{01E68849-CB67-A9DB-E5E5-FC2DB837FE6B}" dt="2020-09-29T07:42:14.111" v="1"/>
          <pc:sldLayoutMkLst>
            <pc:docMk/>
            <pc:sldMasterMk cId="0" sldId="2147483648"/>
            <pc:sldLayoutMk cId="2810391090" sldId="2147483688"/>
          </pc:sldLayoutMkLst>
        </pc:sldLayoutChg>
        <pc:sldLayoutChg chg="replId">
          <pc:chgData name="Hazel Lupton" userId="S::hazel.lupton@sthelens.london::330d0395-d8b0-4d77-8620-740b48613bd9" providerId="AD" clId="Web-{01E68849-CB67-A9DB-E5E5-FC2DB837FE6B}" dt="2020-09-29T07:42:14.111" v="1"/>
          <pc:sldLayoutMkLst>
            <pc:docMk/>
            <pc:sldMasterMk cId="0" sldId="2147483648"/>
            <pc:sldLayoutMk cId="4269343603" sldId="2147483689"/>
          </pc:sldLayoutMkLst>
        </pc:sldLayoutChg>
        <pc:sldLayoutChg chg="replId">
          <pc:chgData name="Hazel Lupton" userId="S::hazel.lupton@sthelens.london::330d0395-d8b0-4d77-8620-740b48613bd9" providerId="AD" clId="Web-{01E68849-CB67-A9DB-E5E5-FC2DB837FE6B}" dt="2020-09-29T07:42:14.111" v="1"/>
          <pc:sldLayoutMkLst>
            <pc:docMk/>
            <pc:sldMasterMk cId="0" sldId="2147483648"/>
            <pc:sldLayoutMk cId="816190965" sldId="2147483690"/>
          </pc:sldLayoutMkLst>
        </pc:sldLayoutChg>
        <pc:sldLayoutChg chg="replId">
          <pc:chgData name="Hazel Lupton" userId="S::hazel.lupton@sthelens.london::330d0395-d8b0-4d77-8620-740b48613bd9" providerId="AD" clId="Web-{01E68849-CB67-A9DB-E5E5-FC2DB837FE6B}" dt="2020-09-29T07:42:14.111" v="1"/>
          <pc:sldLayoutMkLst>
            <pc:docMk/>
            <pc:sldMasterMk cId="0" sldId="2147483648"/>
            <pc:sldLayoutMk cId="3826498364" sldId="2147483691"/>
          </pc:sldLayoutMkLst>
        </pc:sldLayoutChg>
        <pc:sldLayoutChg chg="replId">
          <pc:chgData name="Hazel Lupton" userId="S::hazel.lupton@sthelens.london::330d0395-d8b0-4d77-8620-740b48613bd9" providerId="AD" clId="Web-{01E68849-CB67-A9DB-E5E5-FC2DB837FE6B}" dt="2020-09-29T07:42:14.111" v="1"/>
          <pc:sldLayoutMkLst>
            <pc:docMk/>
            <pc:sldMasterMk cId="0" sldId="2147483648"/>
            <pc:sldLayoutMk cId="4268727521" sldId="2147483692"/>
          </pc:sldLayoutMkLst>
        </pc:sldLayoutChg>
      </pc:sldMasterChg>
      <pc:sldMasterChg chg="add addSldLayout">
        <pc:chgData name="Hazel Lupton" userId="S::hazel.lupton@sthelens.london::330d0395-d8b0-4d77-8620-740b48613bd9" providerId="AD" clId="Web-{01E68849-CB67-A9DB-E5E5-FC2DB837FE6B}" dt="2020-09-29T07:42:14.111" v="1"/>
        <pc:sldMasterMkLst>
          <pc:docMk/>
          <pc:sldMasterMk cId="2792998719" sldId="2147483677"/>
        </pc:sldMasterMkLst>
        <pc:sldLayoutChg chg="add">
          <pc:chgData name="Hazel Lupton" userId="S::hazel.lupton@sthelens.london::330d0395-d8b0-4d77-8620-740b48613bd9" providerId="AD" clId="Web-{01E68849-CB67-A9DB-E5E5-FC2DB837FE6B}" dt="2020-09-29T07:42:14.111" v="1"/>
          <pc:sldLayoutMkLst>
            <pc:docMk/>
            <pc:sldMasterMk cId="2792998719" sldId="2147483677"/>
            <pc:sldLayoutMk cId="3883007197" sldId="2147483678"/>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2702135671" sldId="2147483693"/>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515600141" sldId="2147483694"/>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4061531188" sldId="2147483695"/>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1189799817" sldId="2147483710"/>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2913288819" sldId="2147483711"/>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790260462" sldId="2147483712"/>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226764782" sldId="2147483713"/>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3201305323" sldId="2147483714"/>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3948699021" sldId="2147483715"/>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2096531049" sldId="2147483716"/>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846906564" sldId="2147483717"/>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604951132" sldId="2147483718"/>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836348868" sldId="2147483719"/>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714513086" sldId="2147483720"/>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33602013" sldId="2147483721"/>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2711327496" sldId="2147483722"/>
          </pc:sldLayoutMkLst>
        </pc:sldLayoutChg>
        <pc:sldLayoutChg chg="add">
          <pc:chgData name="Hazel Lupton" userId="S::hazel.lupton@sthelens.london::330d0395-d8b0-4d77-8620-740b48613bd9" providerId="AD" clId="Web-{01E68849-CB67-A9DB-E5E5-FC2DB837FE6B}" dt="2020-09-29T07:42:14.111" v="1"/>
          <pc:sldLayoutMkLst>
            <pc:docMk/>
            <pc:sldMasterMk cId="2792998719" sldId="2147483677"/>
            <pc:sldLayoutMk cId="4000449547" sldId="2147483723"/>
          </pc:sldLayoutMkLst>
        </pc:sldLayoutChg>
      </pc:sldMasterChg>
    </pc:docChg>
  </pc:docChgLst>
  <pc:docChgLst>
    <pc:chgData name="Hazel Lupton" userId="S::hazel.lupton@sthelens.london::330d0395-d8b0-4d77-8620-740b48613bd9" providerId="AD" clId="Web-{7CDFA2CB-E4CE-C0EC-0A61-5F1E536898C9}"/>
    <pc:docChg chg="modSld">
      <pc:chgData name="Hazel Lupton" userId="S::hazel.lupton@sthelens.london::330d0395-d8b0-4d77-8620-740b48613bd9" providerId="AD" clId="Web-{7CDFA2CB-E4CE-C0EC-0A61-5F1E536898C9}" dt="2021-05-12T08:39:00.745" v="65" actId="20577"/>
      <pc:docMkLst>
        <pc:docMk/>
      </pc:docMkLst>
      <pc:sldChg chg="addSp modSp">
        <pc:chgData name="Hazel Lupton" userId="S::hazel.lupton@sthelens.london::330d0395-d8b0-4d77-8620-740b48613bd9" providerId="AD" clId="Web-{7CDFA2CB-E4CE-C0EC-0A61-5F1E536898C9}" dt="2021-05-12T08:39:00.745" v="65" actId="20577"/>
        <pc:sldMkLst>
          <pc:docMk/>
          <pc:sldMk cId="4045056377" sldId="266"/>
        </pc:sldMkLst>
        <pc:spChg chg="add mod">
          <ac:chgData name="Hazel Lupton" userId="S::hazel.lupton@sthelens.london::330d0395-d8b0-4d77-8620-740b48613bd9" providerId="AD" clId="Web-{7CDFA2CB-E4CE-C0EC-0A61-5F1E536898C9}" dt="2021-05-12T08:39:00.745" v="65" actId="20577"/>
          <ac:spMkLst>
            <pc:docMk/>
            <pc:sldMk cId="4045056377" sldId="266"/>
            <ac:spMk id="7" creationId="{E2688AC3-CD41-4823-9675-86EC62C5CB14}"/>
          </ac:spMkLst>
        </pc:spChg>
      </pc:sldChg>
      <pc:sldChg chg="delSp modSp">
        <pc:chgData name="Hazel Lupton" userId="S::hazel.lupton@sthelens.london::330d0395-d8b0-4d77-8620-740b48613bd9" providerId="AD" clId="Web-{7CDFA2CB-E4CE-C0EC-0A61-5F1E536898C9}" dt="2021-05-12T08:34:35.255" v="7"/>
        <pc:sldMkLst>
          <pc:docMk/>
          <pc:sldMk cId="1585621735" sldId="268"/>
        </pc:sldMkLst>
        <pc:spChg chg="del">
          <ac:chgData name="Hazel Lupton" userId="S::hazel.lupton@sthelens.london::330d0395-d8b0-4d77-8620-740b48613bd9" providerId="AD" clId="Web-{7CDFA2CB-E4CE-C0EC-0A61-5F1E536898C9}" dt="2021-05-12T08:34:30.411" v="4"/>
          <ac:spMkLst>
            <pc:docMk/>
            <pc:sldMk cId="1585621735" sldId="268"/>
            <ac:spMk id="2" creationId="{0037BDB0-F401-451D-9A3A-B7A6B952794B}"/>
          </ac:spMkLst>
        </pc:spChg>
        <pc:spChg chg="del mod">
          <ac:chgData name="Hazel Lupton" userId="S::hazel.lupton@sthelens.london::330d0395-d8b0-4d77-8620-740b48613bd9" providerId="AD" clId="Web-{7CDFA2CB-E4CE-C0EC-0A61-5F1E536898C9}" dt="2021-05-12T08:34:28.614" v="3"/>
          <ac:spMkLst>
            <pc:docMk/>
            <pc:sldMk cId="1585621735" sldId="268"/>
            <ac:spMk id="3" creationId="{2F1B5922-3E25-42E9-B324-5B8B3A53C62F}"/>
          </ac:spMkLst>
        </pc:spChg>
        <pc:spChg chg="del">
          <ac:chgData name="Hazel Lupton" userId="S::hazel.lupton@sthelens.london::330d0395-d8b0-4d77-8620-740b48613bd9" providerId="AD" clId="Web-{7CDFA2CB-E4CE-C0EC-0A61-5F1E536898C9}" dt="2021-05-12T08:34:26.426" v="1"/>
          <ac:spMkLst>
            <pc:docMk/>
            <pc:sldMk cId="1585621735" sldId="268"/>
            <ac:spMk id="4" creationId="{32CE52D9-E2CB-4D54-AA68-A3787D160736}"/>
          </ac:spMkLst>
        </pc:spChg>
        <pc:spChg chg="del">
          <ac:chgData name="Hazel Lupton" userId="S::hazel.lupton@sthelens.london::330d0395-d8b0-4d77-8620-740b48613bd9" providerId="AD" clId="Web-{7CDFA2CB-E4CE-C0EC-0A61-5F1E536898C9}" dt="2021-05-12T08:34:23.520" v="0"/>
          <ac:spMkLst>
            <pc:docMk/>
            <pc:sldMk cId="1585621735" sldId="268"/>
            <ac:spMk id="5" creationId="{080DC0A7-60BB-4FAD-A92D-8F171C836089}"/>
          </ac:spMkLst>
        </pc:spChg>
        <pc:spChg chg="del mod">
          <ac:chgData name="Hazel Lupton" userId="S::hazel.lupton@sthelens.london::330d0395-d8b0-4d77-8620-740b48613bd9" providerId="AD" clId="Web-{7CDFA2CB-E4CE-C0EC-0A61-5F1E536898C9}" dt="2021-05-12T08:34:35.255" v="7"/>
          <ac:spMkLst>
            <pc:docMk/>
            <pc:sldMk cId="1585621735" sldId="268"/>
            <ac:spMk id="6" creationId="{C7B7EC5D-C380-4A6E-9A14-441DDD6596F2}"/>
          </ac:spMkLst>
        </pc:spChg>
        <pc:spChg chg="del">
          <ac:chgData name="Hazel Lupton" userId="S::hazel.lupton@sthelens.london::330d0395-d8b0-4d77-8620-740b48613bd9" providerId="AD" clId="Web-{7CDFA2CB-E4CE-C0EC-0A61-5F1E536898C9}" dt="2021-05-12T08:34:31.880" v="5"/>
          <ac:spMkLst>
            <pc:docMk/>
            <pc:sldMk cId="1585621735" sldId="268"/>
            <ac:spMk id="7" creationId="{A45985AE-33F9-4126-99E9-5D16BCDB86F3}"/>
          </ac:spMkLst>
        </pc:spChg>
      </pc:sldChg>
    </pc:docChg>
  </pc:docChgLst>
  <pc:docChgLst>
    <pc:chgData name="Hazel Lupton" userId="S::hazel.lupton@sthelens.london::330d0395-d8b0-4d77-8620-740b48613bd9" providerId="AD" clId="Web-{83EF6288-7093-E94F-1D33-04C432EC1BB7}"/>
    <pc:docChg chg="modSld">
      <pc:chgData name="Hazel Lupton" userId="S::hazel.lupton@sthelens.london::330d0395-d8b0-4d77-8620-740b48613bd9" providerId="AD" clId="Web-{83EF6288-7093-E94F-1D33-04C432EC1BB7}" dt="2022-09-01T11:17:01.118" v="1" actId="20577"/>
      <pc:docMkLst>
        <pc:docMk/>
      </pc:docMkLst>
      <pc:sldChg chg="modSp">
        <pc:chgData name="Hazel Lupton" userId="S::hazel.lupton@sthelens.london::330d0395-d8b0-4d77-8620-740b48613bd9" providerId="AD" clId="Web-{83EF6288-7093-E94F-1D33-04C432EC1BB7}" dt="2022-09-01T11:17:01.118" v="1" actId="20577"/>
        <pc:sldMkLst>
          <pc:docMk/>
          <pc:sldMk cId="0" sldId="260"/>
        </pc:sldMkLst>
        <pc:spChg chg="mod">
          <ac:chgData name="Hazel Lupton" userId="S::hazel.lupton@sthelens.london::330d0395-d8b0-4d77-8620-740b48613bd9" providerId="AD" clId="Web-{83EF6288-7093-E94F-1D33-04C432EC1BB7}" dt="2022-09-01T11:17:01.118" v="1" actId="20577"/>
          <ac:spMkLst>
            <pc:docMk/>
            <pc:sldMk cId="0" sldId="260"/>
            <ac:spMk id="5123" creationId="{E8F7E69D-CFCD-4721-844F-719CD1A666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8530F-5FA7-47B3-9906-A509EB71A304}" type="datetimeFigureOut">
              <a:rPr lang="en-GB"/>
              <a:t>22/07/2025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BF373-E3A1-450B-8BA2-6A471BC55C10}" type="slidenum">
              <a:rPr lang="en-GB"/>
              <a:t>‹#›</a:t>
            </a:fld>
            <a:endParaRPr lang="en-GB"/>
          </a:p>
        </p:txBody>
      </p:sp>
    </p:spTree>
    <p:extLst>
      <p:ext uri="{BB962C8B-B14F-4D97-AF65-F5344CB8AC3E}">
        <p14:creationId xmlns:p14="http://schemas.microsoft.com/office/powerpoint/2010/main" val="1236153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33488"/>
            <a:ext cx="4443412" cy="3332162"/>
          </a:xfrm>
        </p:spPr>
      </p:sp>
      <p:sp>
        <p:nvSpPr>
          <p:cNvPr id="3" name="Notes Placeholder 2"/>
          <p:cNvSpPr>
            <a:spLocks noGrp="1"/>
          </p:cNvSpPr>
          <p:nvPr>
            <p:ph type="body" idx="1"/>
          </p:nvPr>
        </p:nvSpPr>
        <p:spPr/>
        <p:txBody>
          <a:bodyPr>
            <a:normAutofit/>
          </a:bodyPr>
          <a:lstStyle/>
          <a:p>
            <a:r>
              <a:rPr lang="en-GB" dirty="0"/>
              <a:t>ENZYME</a:t>
            </a:r>
            <a:endParaRPr lang="en-US" dirty="0"/>
          </a:p>
        </p:txBody>
      </p:sp>
      <p:sp>
        <p:nvSpPr>
          <p:cNvPr id="4" name="Slide Number Placeholder 3"/>
          <p:cNvSpPr>
            <a:spLocks noGrp="1"/>
          </p:cNvSpPr>
          <p:nvPr>
            <p:ph type="sldNum" sz="quarter" idx="10"/>
          </p:nvPr>
        </p:nvSpPr>
        <p:spPr/>
        <p:txBody>
          <a:bodyPr/>
          <a:lstStyle/>
          <a:p>
            <a:fld id="{8ACAB3B5-853A-4DB8-A0CA-3E1C16692C96}" type="slidenum">
              <a:rPr lang="en-US" smtClean="0"/>
              <a:pPr/>
              <a:t>1</a:t>
            </a:fld>
            <a:endParaRPr lang="en-US"/>
          </a:p>
        </p:txBody>
      </p:sp>
    </p:spTree>
    <p:extLst>
      <p:ext uri="{BB962C8B-B14F-4D97-AF65-F5344CB8AC3E}">
        <p14:creationId xmlns:p14="http://schemas.microsoft.com/office/powerpoint/2010/main" val="1183142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33488"/>
            <a:ext cx="4443412" cy="3332162"/>
          </a:xfrm>
        </p:spPr>
      </p:sp>
      <p:sp>
        <p:nvSpPr>
          <p:cNvPr id="3" name="Notes Placeholder 2"/>
          <p:cNvSpPr>
            <a:spLocks noGrp="1"/>
          </p:cNvSpPr>
          <p:nvPr>
            <p:ph type="body" idx="1"/>
          </p:nvPr>
        </p:nvSpPr>
        <p:spPr/>
        <p:txBody>
          <a:bodyPr>
            <a:normAutofit/>
          </a:bodyPr>
          <a:lstStyle/>
          <a:p>
            <a:r>
              <a:rPr lang="en-GB" dirty="0"/>
              <a:t>SECONDARY STRUCTURE</a:t>
            </a:r>
            <a:endParaRPr lang="en-US" dirty="0"/>
          </a:p>
        </p:txBody>
      </p:sp>
      <p:sp>
        <p:nvSpPr>
          <p:cNvPr id="4" name="Slide Number Placeholder 3"/>
          <p:cNvSpPr>
            <a:spLocks noGrp="1"/>
          </p:cNvSpPr>
          <p:nvPr>
            <p:ph type="sldNum" sz="quarter" idx="10"/>
          </p:nvPr>
        </p:nvSpPr>
        <p:spPr/>
        <p:txBody>
          <a:bodyPr/>
          <a:lstStyle/>
          <a:p>
            <a:fld id="{8ACAB3B5-853A-4DB8-A0CA-3E1C16692C96}" type="slidenum">
              <a:rPr lang="en-US" smtClean="0"/>
              <a:pPr/>
              <a:t>13</a:t>
            </a:fld>
            <a:endParaRPr lang="en-US"/>
          </a:p>
        </p:txBody>
      </p:sp>
    </p:spTree>
    <p:extLst>
      <p:ext uri="{BB962C8B-B14F-4D97-AF65-F5344CB8AC3E}">
        <p14:creationId xmlns:p14="http://schemas.microsoft.com/office/powerpoint/2010/main" val="95501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33488"/>
            <a:ext cx="4443412" cy="3332162"/>
          </a:xfrm>
        </p:spPr>
      </p:sp>
      <p:sp>
        <p:nvSpPr>
          <p:cNvPr id="3" name="Notes Placeholder 2"/>
          <p:cNvSpPr>
            <a:spLocks noGrp="1"/>
          </p:cNvSpPr>
          <p:nvPr>
            <p:ph type="body" idx="1"/>
          </p:nvPr>
        </p:nvSpPr>
        <p:spPr/>
        <p:txBody>
          <a:bodyPr>
            <a:normAutofit/>
          </a:bodyPr>
          <a:lstStyle/>
          <a:p>
            <a:r>
              <a:rPr lang="en-GB" dirty="0"/>
              <a:t>ALPHA HELIX</a:t>
            </a:r>
            <a:endParaRPr lang="en-US" dirty="0"/>
          </a:p>
        </p:txBody>
      </p:sp>
      <p:sp>
        <p:nvSpPr>
          <p:cNvPr id="4" name="Slide Number Placeholder 3"/>
          <p:cNvSpPr>
            <a:spLocks noGrp="1"/>
          </p:cNvSpPr>
          <p:nvPr>
            <p:ph type="sldNum" sz="quarter" idx="10"/>
          </p:nvPr>
        </p:nvSpPr>
        <p:spPr/>
        <p:txBody>
          <a:bodyPr/>
          <a:lstStyle/>
          <a:p>
            <a:fld id="{8ACAB3B5-853A-4DB8-A0CA-3E1C16692C96}" type="slidenum">
              <a:rPr lang="en-US" smtClean="0"/>
              <a:pPr/>
              <a:t>14</a:t>
            </a:fld>
            <a:endParaRPr lang="en-US"/>
          </a:p>
        </p:txBody>
      </p:sp>
    </p:spTree>
    <p:extLst>
      <p:ext uri="{BB962C8B-B14F-4D97-AF65-F5344CB8AC3E}">
        <p14:creationId xmlns:p14="http://schemas.microsoft.com/office/powerpoint/2010/main" val="70009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33488"/>
            <a:ext cx="4443412" cy="3332162"/>
          </a:xfrm>
        </p:spPr>
      </p:sp>
      <p:sp>
        <p:nvSpPr>
          <p:cNvPr id="3" name="Notes Placeholder 2"/>
          <p:cNvSpPr>
            <a:spLocks noGrp="1"/>
          </p:cNvSpPr>
          <p:nvPr>
            <p:ph type="body" idx="1"/>
          </p:nvPr>
        </p:nvSpPr>
        <p:spPr/>
        <p:txBody>
          <a:bodyPr>
            <a:normAutofit/>
          </a:bodyPr>
          <a:lstStyle/>
          <a:p>
            <a:r>
              <a:rPr lang="en-GB" dirty="0"/>
              <a:t>COLLAGEN</a:t>
            </a:r>
            <a:endParaRPr lang="en-US" dirty="0"/>
          </a:p>
        </p:txBody>
      </p:sp>
      <p:sp>
        <p:nvSpPr>
          <p:cNvPr id="4" name="Slide Number Placeholder 3"/>
          <p:cNvSpPr>
            <a:spLocks noGrp="1"/>
          </p:cNvSpPr>
          <p:nvPr>
            <p:ph type="sldNum" sz="quarter" idx="10"/>
          </p:nvPr>
        </p:nvSpPr>
        <p:spPr/>
        <p:txBody>
          <a:bodyPr/>
          <a:lstStyle/>
          <a:p>
            <a:fld id="{8ACAB3B5-853A-4DB8-A0CA-3E1C16692C96}" type="slidenum">
              <a:rPr lang="en-US" smtClean="0"/>
              <a:pPr/>
              <a:t>15</a:t>
            </a:fld>
            <a:endParaRPr lang="en-US"/>
          </a:p>
        </p:txBody>
      </p:sp>
    </p:spTree>
    <p:extLst>
      <p:ext uri="{BB962C8B-B14F-4D97-AF65-F5344CB8AC3E}">
        <p14:creationId xmlns:p14="http://schemas.microsoft.com/office/powerpoint/2010/main" val="3616039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33488"/>
            <a:ext cx="4443412" cy="3332162"/>
          </a:xfrm>
        </p:spPr>
      </p:sp>
      <p:sp>
        <p:nvSpPr>
          <p:cNvPr id="3" name="Notes Placeholder 2"/>
          <p:cNvSpPr>
            <a:spLocks noGrp="1"/>
          </p:cNvSpPr>
          <p:nvPr>
            <p:ph type="body" idx="1"/>
          </p:nvPr>
        </p:nvSpPr>
        <p:spPr/>
        <p:txBody>
          <a:bodyPr>
            <a:normAutofit/>
          </a:bodyPr>
          <a:lstStyle/>
          <a:p>
            <a:r>
              <a:rPr lang="en-GB" dirty="0"/>
              <a:t>BETA PLEATED SHEET</a:t>
            </a:r>
            <a:endParaRPr lang="en-US" dirty="0"/>
          </a:p>
        </p:txBody>
      </p:sp>
      <p:sp>
        <p:nvSpPr>
          <p:cNvPr id="4" name="Slide Number Placeholder 3"/>
          <p:cNvSpPr>
            <a:spLocks noGrp="1"/>
          </p:cNvSpPr>
          <p:nvPr>
            <p:ph type="sldNum" sz="quarter" idx="10"/>
          </p:nvPr>
        </p:nvSpPr>
        <p:spPr/>
        <p:txBody>
          <a:bodyPr/>
          <a:lstStyle/>
          <a:p>
            <a:fld id="{8ACAB3B5-853A-4DB8-A0CA-3E1C16692C96}" type="slidenum">
              <a:rPr lang="en-US" smtClean="0"/>
              <a:pPr/>
              <a:t>16</a:t>
            </a:fld>
            <a:endParaRPr lang="en-US"/>
          </a:p>
        </p:txBody>
      </p:sp>
    </p:spTree>
    <p:extLst>
      <p:ext uri="{BB962C8B-B14F-4D97-AF65-F5344CB8AC3E}">
        <p14:creationId xmlns:p14="http://schemas.microsoft.com/office/powerpoint/2010/main" val="13884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33488"/>
            <a:ext cx="4443412" cy="3332162"/>
          </a:xfrm>
        </p:spPr>
      </p:sp>
      <p:sp>
        <p:nvSpPr>
          <p:cNvPr id="3" name="Notes Placeholder 2"/>
          <p:cNvSpPr>
            <a:spLocks noGrp="1"/>
          </p:cNvSpPr>
          <p:nvPr>
            <p:ph type="body" idx="1"/>
          </p:nvPr>
        </p:nvSpPr>
        <p:spPr/>
        <p:txBody>
          <a:bodyPr>
            <a:normAutofit/>
          </a:bodyPr>
          <a:lstStyle/>
          <a:p>
            <a:r>
              <a:rPr lang="en-GB" dirty="0"/>
              <a:t>QUATERNARY STRUCTURE</a:t>
            </a:r>
            <a:endParaRPr lang="en-US" dirty="0"/>
          </a:p>
        </p:txBody>
      </p:sp>
      <p:sp>
        <p:nvSpPr>
          <p:cNvPr id="4" name="Slide Number Placeholder 3"/>
          <p:cNvSpPr>
            <a:spLocks noGrp="1"/>
          </p:cNvSpPr>
          <p:nvPr>
            <p:ph type="sldNum" sz="quarter" idx="10"/>
          </p:nvPr>
        </p:nvSpPr>
        <p:spPr/>
        <p:txBody>
          <a:bodyPr/>
          <a:lstStyle/>
          <a:p>
            <a:fld id="{8ACAB3B5-853A-4DB8-A0CA-3E1C16692C96}" type="slidenum">
              <a:rPr lang="en-US" smtClean="0"/>
              <a:pPr/>
              <a:t>17</a:t>
            </a:fld>
            <a:endParaRPr lang="en-US"/>
          </a:p>
        </p:txBody>
      </p:sp>
    </p:spTree>
    <p:extLst>
      <p:ext uri="{BB962C8B-B14F-4D97-AF65-F5344CB8AC3E}">
        <p14:creationId xmlns:p14="http://schemas.microsoft.com/office/powerpoint/2010/main" val="9897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33488"/>
            <a:ext cx="4443412" cy="3332162"/>
          </a:xfrm>
        </p:spPr>
      </p:sp>
      <p:sp>
        <p:nvSpPr>
          <p:cNvPr id="3" name="Notes Placeholder 2"/>
          <p:cNvSpPr>
            <a:spLocks noGrp="1"/>
          </p:cNvSpPr>
          <p:nvPr>
            <p:ph type="body" idx="1"/>
          </p:nvPr>
        </p:nvSpPr>
        <p:spPr/>
        <p:txBody>
          <a:bodyPr>
            <a:normAutofit/>
          </a:bodyPr>
          <a:lstStyle/>
          <a:p>
            <a:r>
              <a:rPr lang="en-GB" dirty="0"/>
              <a:t>HYDROGEN BOND</a:t>
            </a:r>
            <a:endParaRPr lang="en-US" dirty="0"/>
          </a:p>
        </p:txBody>
      </p:sp>
      <p:sp>
        <p:nvSpPr>
          <p:cNvPr id="4" name="Slide Number Placeholder 3"/>
          <p:cNvSpPr>
            <a:spLocks noGrp="1"/>
          </p:cNvSpPr>
          <p:nvPr>
            <p:ph type="sldNum" sz="quarter" idx="10"/>
          </p:nvPr>
        </p:nvSpPr>
        <p:spPr/>
        <p:txBody>
          <a:bodyPr/>
          <a:lstStyle/>
          <a:p>
            <a:fld id="{8ACAB3B5-853A-4DB8-A0CA-3E1C16692C96}" type="slidenum">
              <a:rPr lang="en-US" smtClean="0"/>
              <a:pPr/>
              <a:t>2</a:t>
            </a:fld>
            <a:endParaRPr lang="en-US"/>
          </a:p>
        </p:txBody>
      </p:sp>
    </p:spTree>
    <p:extLst>
      <p:ext uri="{BB962C8B-B14F-4D97-AF65-F5344CB8AC3E}">
        <p14:creationId xmlns:p14="http://schemas.microsoft.com/office/powerpoint/2010/main" val="198310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33488"/>
            <a:ext cx="4443412" cy="3332162"/>
          </a:xfrm>
        </p:spPr>
      </p:sp>
      <p:sp>
        <p:nvSpPr>
          <p:cNvPr id="3" name="Notes Placeholder 2"/>
          <p:cNvSpPr>
            <a:spLocks noGrp="1"/>
          </p:cNvSpPr>
          <p:nvPr>
            <p:ph type="body" idx="1"/>
          </p:nvPr>
        </p:nvSpPr>
        <p:spPr/>
        <p:txBody>
          <a:bodyPr>
            <a:normAutofit/>
          </a:bodyPr>
          <a:lstStyle/>
          <a:p>
            <a:r>
              <a:rPr lang="en-GB" dirty="0"/>
              <a:t>PEPTIDE BOND</a:t>
            </a:r>
            <a:endParaRPr lang="en-US" dirty="0"/>
          </a:p>
        </p:txBody>
      </p:sp>
      <p:sp>
        <p:nvSpPr>
          <p:cNvPr id="4" name="Slide Number Placeholder 3"/>
          <p:cNvSpPr>
            <a:spLocks noGrp="1"/>
          </p:cNvSpPr>
          <p:nvPr>
            <p:ph type="sldNum" sz="quarter" idx="10"/>
          </p:nvPr>
        </p:nvSpPr>
        <p:spPr/>
        <p:txBody>
          <a:bodyPr/>
          <a:lstStyle/>
          <a:p>
            <a:fld id="{8ACAB3B5-853A-4DB8-A0CA-3E1C16692C96}" type="slidenum">
              <a:rPr lang="en-US" smtClean="0"/>
              <a:pPr/>
              <a:t>3</a:t>
            </a:fld>
            <a:endParaRPr lang="en-US"/>
          </a:p>
        </p:txBody>
      </p:sp>
    </p:spTree>
    <p:extLst>
      <p:ext uri="{BB962C8B-B14F-4D97-AF65-F5344CB8AC3E}">
        <p14:creationId xmlns:p14="http://schemas.microsoft.com/office/powerpoint/2010/main" val="348589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33488"/>
            <a:ext cx="4443412" cy="3332162"/>
          </a:xfrm>
        </p:spPr>
      </p:sp>
      <p:sp>
        <p:nvSpPr>
          <p:cNvPr id="3" name="Notes Placeholder 2"/>
          <p:cNvSpPr>
            <a:spLocks noGrp="1"/>
          </p:cNvSpPr>
          <p:nvPr>
            <p:ph type="body" idx="1"/>
          </p:nvPr>
        </p:nvSpPr>
        <p:spPr/>
        <p:txBody>
          <a:bodyPr>
            <a:normAutofit/>
          </a:bodyPr>
          <a:lstStyle/>
          <a:p>
            <a:r>
              <a:rPr lang="en-GB" dirty="0"/>
              <a:t>POLYMER</a:t>
            </a:r>
            <a:endParaRPr lang="en-US" dirty="0"/>
          </a:p>
        </p:txBody>
      </p:sp>
      <p:sp>
        <p:nvSpPr>
          <p:cNvPr id="4" name="Slide Number Placeholder 3"/>
          <p:cNvSpPr>
            <a:spLocks noGrp="1"/>
          </p:cNvSpPr>
          <p:nvPr>
            <p:ph type="sldNum" sz="quarter" idx="10"/>
          </p:nvPr>
        </p:nvSpPr>
        <p:spPr/>
        <p:txBody>
          <a:bodyPr/>
          <a:lstStyle/>
          <a:p>
            <a:fld id="{8ACAB3B5-853A-4DB8-A0CA-3E1C16692C96}" type="slidenum">
              <a:rPr lang="en-US" smtClean="0"/>
              <a:pPr/>
              <a:t>4</a:t>
            </a:fld>
            <a:endParaRPr lang="en-US"/>
          </a:p>
        </p:txBody>
      </p:sp>
    </p:spTree>
    <p:extLst>
      <p:ext uri="{BB962C8B-B14F-4D97-AF65-F5344CB8AC3E}">
        <p14:creationId xmlns:p14="http://schemas.microsoft.com/office/powerpoint/2010/main" val="401093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DBEBD45-83C3-4AD4-AC81-DF3A229D80B3}" type="slidenum">
              <a:rPr lang="en-GB"/>
              <a:pPr/>
              <a:t>6</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Biological Molecules: Proteins and Lipids</a:t>
            </a:r>
          </a:p>
        </p:txBody>
      </p:sp>
      <p:sp>
        <p:nvSpPr>
          <p:cNvPr id="1799170" name="Rectangle 2"/>
          <p:cNvSpPr>
            <a:spLocks noGrp="1" noRot="1" noChangeAspect="1" noChangeArrowheads="1" noTextEdit="1"/>
          </p:cNvSpPr>
          <p:nvPr>
            <p:ph type="sldImg"/>
          </p:nvPr>
        </p:nvSpPr>
        <p:spPr>
          <a:xfrm>
            <a:off x="1112838" y="1233488"/>
            <a:ext cx="4443412" cy="3332162"/>
          </a:xfrm>
          <a:ln/>
        </p:spPr>
      </p:sp>
      <p:sp>
        <p:nvSpPr>
          <p:cNvPr id="1799171" name="Rectangle 3"/>
          <p:cNvSpPr>
            <a:spLocks noGrp="1" noChangeArrowheads="1"/>
          </p:cNvSpPr>
          <p:nvPr>
            <p:ph type="body" idx="1"/>
          </p:nvPr>
        </p:nvSpPr>
        <p:spPr/>
        <p:txBody>
          <a:bodyPr/>
          <a:lstStyle/>
          <a:p>
            <a:r>
              <a:rPr lang="en-GB" b="1"/>
              <a:t>Photo credit:</a:t>
            </a:r>
            <a:r>
              <a:rPr lang="en-GB"/>
              <a:t> Steve Gschmeissner / Science Photo Library </a:t>
            </a:r>
          </a:p>
          <a:p>
            <a:r>
              <a:rPr lang="en-GB"/>
              <a:t>Scanning electron micrograph (SEM) of collagen bundles from the delicate connective tissue endoneurium. Endoneurium wraps around and between individual nerve fibres (axons), providing support and filling space between the nerve fibres. Endoneurium consists of collagen and elastin fibres and is found throughout the peripheral nervous system. Magnification not known.</a:t>
            </a:r>
          </a:p>
          <a:p>
            <a:endParaRPr lang="en-GB"/>
          </a:p>
          <a:p>
            <a:r>
              <a:rPr lang="en-GB" b="1"/>
              <a:t>Teacher notes</a:t>
            </a:r>
          </a:p>
          <a:p>
            <a:r>
              <a:rPr lang="en-GB"/>
              <a:t>Collagen is the most abundant protein in the body, comprising about 25% of all protein.</a:t>
            </a:r>
          </a:p>
        </p:txBody>
      </p:sp>
    </p:spTree>
    <p:extLst>
      <p:ext uri="{BB962C8B-B14F-4D97-AF65-F5344CB8AC3E}">
        <p14:creationId xmlns:p14="http://schemas.microsoft.com/office/powerpoint/2010/main" val="1664911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D14B2F6-C28B-4FDB-BBDE-1AF14982884D}" type="slidenum">
              <a:rPr lang="en-GB"/>
              <a:pPr/>
              <a:t>7</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Biological Molecules: Proteins and Lipids</a:t>
            </a:r>
          </a:p>
        </p:txBody>
      </p:sp>
      <p:sp>
        <p:nvSpPr>
          <p:cNvPr id="1800194" name="Rectangle 2"/>
          <p:cNvSpPr>
            <a:spLocks noGrp="1" noRot="1" noChangeAspect="1" noChangeArrowheads="1" noTextEdit="1"/>
          </p:cNvSpPr>
          <p:nvPr>
            <p:ph type="sldImg"/>
          </p:nvPr>
        </p:nvSpPr>
        <p:spPr>
          <a:xfrm>
            <a:off x="1112838" y="1233488"/>
            <a:ext cx="4443412" cy="3332162"/>
          </a:xfrm>
          <a:ln/>
        </p:spPr>
      </p:sp>
      <p:sp>
        <p:nvSpPr>
          <p:cNvPr id="1800195" name="Rectangle 3"/>
          <p:cNvSpPr>
            <a:spLocks noGrp="1" noChangeArrowheads="1"/>
          </p:cNvSpPr>
          <p:nvPr>
            <p:ph type="body" idx="1"/>
          </p:nvPr>
        </p:nvSpPr>
        <p:spPr/>
        <p:txBody>
          <a:bodyPr/>
          <a:lstStyle/>
          <a:p>
            <a:r>
              <a:rPr lang="en-GB" b="1"/>
              <a:t>Photo credit:</a:t>
            </a:r>
            <a:r>
              <a:rPr lang="en-GB"/>
              <a:t> National Institutes Of Health / Science Photo Library</a:t>
            </a:r>
          </a:p>
          <a:p>
            <a:r>
              <a:rPr lang="en-GB"/>
              <a:t>Molecular graphic of the oxygen-carrying protein myoglobin. Myoglobin consists of a chain of amino acids folded into a globin molecule, which is similar to the four globin subunits in haemoglobin. Coloured spheres here represent atoms in the chain. The dark region in the centre is the haem group, which contains a single iron atom to which a molecule of oxygen can form a temporary bond. Myoglobin is found in muscle tissue, where it stores additional oxygen for use during strenuous exercise.</a:t>
            </a:r>
          </a:p>
        </p:txBody>
      </p:sp>
    </p:spTree>
    <p:extLst>
      <p:ext uri="{BB962C8B-B14F-4D97-AF65-F5344CB8AC3E}">
        <p14:creationId xmlns:p14="http://schemas.microsoft.com/office/powerpoint/2010/main" val="3478648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33488"/>
            <a:ext cx="4443412" cy="3332162"/>
          </a:xfrm>
        </p:spPr>
      </p:sp>
      <p:sp>
        <p:nvSpPr>
          <p:cNvPr id="3" name="Notes Placeholder 2"/>
          <p:cNvSpPr>
            <a:spLocks noGrp="1"/>
          </p:cNvSpPr>
          <p:nvPr>
            <p:ph type="body" idx="1"/>
          </p:nvPr>
        </p:nvSpPr>
        <p:spPr/>
        <p:txBody>
          <a:bodyPr>
            <a:normAutofit/>
          </a:bodyPr>
          <a:lstStyle/>
          <a:p>
            <a:r>
              <a:rPr lang="en-GB" dirty="0"/>
              <a:t>DISULPHIDE BOND</a:t>
            </a:r>
            <a:endParaRPr lang="en-US" dirty="0"/>
          </a:p>
        </p:txBody>
      </p:sp>
      <p:sp>
        <p:nvSpPr>
          <p:cNvPr id="4" name="Slide Number Placeholder 3"/>
          <p:cNvSpPr>
            <a:spLocks noGrp="1"/>
          </p:cNvSpPr>
          <p:nvPr>
            <p:ph type="sldNum" sz="quarter" idx="10"/>
          </p:nvPr>
        </p:nvSpPr>
        <p:spPr/>
        <p:txBody>
          <a:bodyPr/>
          <a:lstStyle/>
          <a:p>
            <a:fld id="{8ACAB3B5-853A-4DB8-A0CA-3E1C16692C96}" type="slidenum">
              <a:rPr lang="en-US" smtClean="0"/>
              <a:pPr/>
              <a:t>10</a:t>
            </a:fld>
            <a:endParaRPr lang="en-US"/>
          </a:p>
        </p:txBody>
      </p:sp>
    </p:spTree>
    <p:extLst>
      <p:ext uri="{BB962C8B-B14F-4D97-AF65-F5344CB8AC3E}">
        <p14:creationId xmlns:p14="http://schemas.microsoft.com/office/powerpoint/2010/main" val="2482540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33488"/>
            <a:ext cx="4443412" cy="3332162"/>
          </a:xfrm>
        </p:spPr>
      </p:sp>
      <p:sp>
        <p:nvSpPr>
          <p:cNvPr id="3" name="Notes Placeholder 2"/>
          <p:cNvSpPr>
            <a:spLocks noGrp="1"/>
          </p:cNvSpPr>
          <p:nvPr>
            <p:ph type="body" idx="1"/>
          </p:nvPr>
        </p:nvSpPr>
        <p:spPr/>
        <p:txBody>
          <a:bodyPr>
            <a:normAutofit/>
          </a:bodyPr>
          <a:lstStyle/>
          <a:p>
            <a:r>
              <a:rPr lang="en-GB" dirty="0"/>
              <a:t>PRIMARY STRUCTURE</a:t>
            </a:r>
            <a:endParaRPr lang="en-US" dirty="0"/>
          </a:p>
        </p:txBody>
      </p:sp>
      <p:sp>
        <p:nvSpPr>
          <p:cNvPr id="4" name="Slide Number Placeholder 3"/>
          <p:cNvSpPr>
            <a:spLocks noGrp="1"/>
          </p:cNvSpPr>
          <p:nvPr>
            <p:ph type="sldNum" sz="quarter" idx="10"/>
          </p:nvPr>
        </p:nvSpPr>
        <p:spPr/>
        <p:txBody>
          <a:bodyPr/>
          <a:lstStyle/>
          <a:p>
            <a:fld id="{8ACAB3B5-853A-4DB8-A0CA-3E1C16692C96}" type="slidenum">
              <a:rPr lang="en-US" smtClean="0"/>
              <a:pPr/>
              <a:t>11</a:t>
            </a:fld>
            <a:endParaRPr lang="en-US"/>
          </a:p>
        </p:txBody>
      </p:sp>
    </p:spTree>
    <p:extLst>
      <p:ext uri="{BB962C8B-B14F-4D97-AF65-F5344CB8AC3E}">
        <p14:creationId xmlns:p14="http://schemas.microsoft.com/office/powerpoint/2010/main" val="991515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33488"/>
            <a:ext cx="4443412" cy="3332162"/>
          </a:xfrm>
        </p:spPr>
      </p:sp>
      <p:sp>
        <p:nvSpPr>
          <p:cNvPr id="3" name="Notes Placeholder 2"/>
          <p:cNvSpPr>
            <a:spLocks noGrp="1"/>
          </p:cNvSpPr>
          <p:nvPr>
            <p:ph type="body" idx="1"/>
          </p:nvPr>
        </p:nvSpPr>
        <p:spPr/>
        <p:txBody>
          <a:bodyPr>
            <a:normAutofit/>
          </a:bodyPr>
          <a:lstStyle/>
          <a:p>
            <a:r>
              <a:rPr lang="en-GB" dirty="0"/>
              <a:t>COVALENT BOND</a:t>
            </a:r>
            <a:endParaRPr lang="en-US" dirty="0"/>
          </a:p>
        </p:txBody>
      </p:sp>
      <p:sp>
        <p:nvSpPr>
          <p:cNvPr id="4" name="Slide Number Placeholder 3"/>
          <p:cNvSpPr>
            <a:spLocks noGrp="1"/>
          </p:cNvSpPr>
          <p:nvPr>
            <p:ph type="sldNum" sz="quarter" idx="10"/>
          </p:nvPr>
        </p:nvSpPr>
        <p:spPr/>
        <p:txBody>
          <a:bodyPr/>
          <a:lstStyle/>
          <a:p>
            <a:fld id="{8ACAB3B5-853A-4DB8-A0CA-3E1C16692C96}" type="slidenum">
              <a:rPr lang="en-US" smtClean="0"/>
              <a:pPr/>
              <a:t>12</a:t>
            </a:fld>
            <a:endParaRPr lang="en-US"/>
          </a:p>
        </p:txBody>
      </p:sp>
    </p:spTree>
    <p:extLst>
      <p:ext uri="{BB962C8B-B14F-4D97-AF65-F5344CB8AC3E}">
        <p14:creationId xmlns:p14="http://schemas.microsoft.com/office/powerpoint/2010/main" val="60506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987F33-CAE5-42F1-9536-A34092F5A993}"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CB72F-883B-474D-9D90-0D867BDE5F6A}" type="slidenum">
              <a:rPr lang="en-GB" smtClean="0"/>
              <a:t>‹#›</a:t>
            </a:fld>
            <a:endParaRPr lang="en-GB"/>
          </a:p>
        </p:txBody>
      </p:sp>
    </p:spTree>
    <p:extLst>
      <p:ext uri="{BB962C8B-B14F-4D97-AF65-F5344CB8AC3E}">
        <p14:creationId xmlns:p14="http://schemas.microsoft.com/office/powerpoint/2010/main" val="3883007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400">
                <a:solidFill>
                  <a:schemeClr val="tx1">
                    <a:lumMod val="75000"/>
                    <a:lumOff val="2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87F33-CAE5-42F1-9536-A34092F5A993}"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CB72F-883B-474D-9D90-0D867BDE5F6A}" type="slidenum">
              <a:rPr lang="en-GB" smtClean="0"/>
              <a:t>‹#›</a:t>
            </a:fld>
            <a:endParaRPr lang="en-GB"/>
          </a:p>
        </p:txBody>
      </p:sp>
    </p:spTree>
    <p:extLst>
      <p:ext uri="{BB962C8B-B14F-4D97-AF65-F5344CB8AC3E}">
        <p14:creationId xmlns:p14="http://schemas.microsoft.com/office/powerpoint/2010/main" val="60495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400">
                <a:solidFill>
                  <a:schemeClr val="tx1">
                    <a:lumMod val="75000"/>
                    <a:lumOff val="2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87F33-CAE5-42F1-9536-A34092F5A993}"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CB72F-883B-474D-9D90-0D867BDE5F6A}" type="slidenum">
              <a:rPr lang="en-GB" smtClean="0"/>
              <a:t>‹#›</a:t>
            </a:fld>
            <a:endParaRPr lang="en-GB"/>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36348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400">
                <a:solidFill>
                  <a:schemeClr val="tx1">
                    <a:lumMod val="75000"/>
                    <a:lumOff val="2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87F33-CAE5-42F1-9536-A34092F5A993}"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CB72F-883B-474D-9D90-0D867BDE5F6A}" type="slidenum">
              <a:rPr lang="en-GB" smtClean="0"/>
              <a:t>‹#›</a:t>
            </a:fld>
            <a:endParaRPr lang="en-GB"/>
          </a:p>
        </p:txBody>
      </p:sp>
    </p:spTree>
    <p:extLst>
      <p:ext uri="{BB962C8B-B14F-4D97-AF65-F5344CB8AC3E}">
        <p14:creationId xmlns:p14="http://schemas.microsoft.com/office/powerpoint/2010/main" val="714513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400">
                <a:solidFill>
                  <a:schemeClr val="tx1">
                    <a:lumMod val="50000"/>
                    <a:lumOff val="5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87F33-CAE5-42F1-9536-A34092F5A993}"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CB72F-883B-474D-9D90-0D867BDE5F6A}" type="slidenum">
              <a:rPr lang="en-GB" smtClean="0"/>
              <a:t>‹#›</a:t>
            </a:fld>
            <a:endParaRPr lang="en-GB"/>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02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400">
                <a:solidFill>
                  <a:schemeClr val="tx1">
                    <a:lumMod val="50000"/>
                    <a:lumOff val="5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87F33-CAE5-42F1-9536-A34092F5A993}"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CB72F-883B-474D-9D90-0D867BDE5F6A}" type="slidenum">
              <a:rPr lang="en-GB" smtClean="0"/>
              <a:t>‹#›</a:t>
            </a:fld>
            <a:endParaRPr lang="en-GB"/>
          </a:p>
        </p:txBody>
      </p:sp>
    </p:spTree>
    <p:extLst>
      <p:ext uri="{BB962C8B-B14F-4D97-AF65-F5344CB8AC3E}">
        <p14:creationId xmlns:p14="http://schemas.microsoft.com/office/powerpoint/2010/main" val="2711327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87F33-CAE5-42F1-9536-A34092F5A993}"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CB72F-883B-474D-9D90-0D867BDE5F6A}" type="slidenum">
              <a:rPr lang="en-GB" smtClean="0"/>
              <a:t>‹#›</a:t>
            </a:fld>
            <a:endParaRPr lang="en-GB"/>
          </a:p>
        </p:txBody>
      </p:sp>
    </p:spTree>
    <p:extLst>
      <p:ext uri="{BB962C8B-B14F-4D97-AF65-F5344CB8AC3E}">
        <p14:creationId xmlns:p14="http://schemas.microsoft.com/office/powerpoint/2010/main" val="400044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87F33-CAE5-42F1-9536-A34092F5A993}"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CB72F-883B-474D-9D90-0D867BDE5F6A}" type="slidenum">
              <a:rPr lang="en-GB" smtClean="0"/>
              <a:t>‹#›</a:t>
            </a:fld>
            <a:endParaRPr lang="en-GB"/>
          </a:p>
        </p:txBody>
      </p:sp>
    </p:spTree>
    <p:extLst>
      <p:ext uri="{BB962C8B-B14F-4D97-AF65-F5344CB8AC3E}">
        <p14:creationId xmlns:p14="http://schemas.microsoft.com/office/powerpoint/2010/main" val="2702135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4091D7F-BC30-445B-8EAF-CED916A40508}" type="slidenum">
              <a:rPr lang="en-GB" altLang="en-US"/>
              <a:pPr>
                <a:defRPr/>
              </a:pPr>
              <a:t>‹#›</a:t>
            </a:fld>
            <a:endParaRPr lang="en-GB" altLang="en-US"/>
          </a:p>
        </p:txBody>
      </p:sp>
    </p:spTree>
    <p:extLst>
      <p:ext uri="{BB962C8B-B14F-4D97-AF65-F5344CB8AC3E}">
        <p14:creationId xmlns:p14="http://schemas.microsoft.com/office/powerpoint/2010/main" val="515600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845C6C-8004-4726-8518-045A09248701}" type="slidenum">
              <a:rPr lang="en-US"/>
              <a:pPr>
                <a:defRPr/>
              </a:pPr>
              <a:t>‹#›</a:t>
            </a:fld>
            <a:endParaRPr lang="en-US"/>
          </a:p>
        </p:txBody>
      </p:sp>
    </p:spTree>
    <p:extLst>
      <p:ext uri="{BB962C8B-B14F-4D97-AF65-F5344CB8AC3E}">
        <p14:creationId xmlns:p14="http://schemas.microsoft.com/office/powerpoint/2010/main" val="40615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87F33-CAE5-42F1-9536-A34092F5A993}"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CB72F-883B-474D-9D90-0D867BDE5F6A}" type="slidenum">
              <a:rPr lang="en-GB" smtClean="0"/>
              <a:t>‹#›</a:t>
            </a:fld>
            <a:endParaRPr lang="en-GB"/>
          </a:p>
        </p:txBody>
      </p:sp>
    </p:spTree>
    <p:extLst>
      <p:ext uri="{BB962C8B-B14F-4D97-AF65-F5344CB8AC3E}">
        <p14:creationId xmlns:p14="http://schemas.microsoft.com/office/powerpoint/2010/main" val="118979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87F33-CAE5-42F1-9536-A34092F5A993}" type="datetimeFigureOut">
              <a:rPr lang="en-GB" smtClean="0"/>
              <a:t>22/07/2025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CB72F-883B-474D-9D90-0D867BDE5F6A}" type="slidenum">
              <a:rPr lang="en-GB" smtClean="0"/>
              <a:t>‹#›</a:t>
            </a:fld>
            <a:endParaRPr lang="en-GB"/>
          </a:p>
        </p:txBody>
      </p:sp>
    </p:spTree>
    <p:extLst>
      <p:ext uri="{BB962C8B-B14F-4D97-AF65-F5344CB8AC3E}">
        <p14:creationId xmlns:p14="http://schemas.microsoft.com/office/powerpoint/2010/main" val="291328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987F33-CAE5-42F1-9536-A34092F5A993}" type="datetimeFigureOut">
              <a:rPr lang="en-GB" smtClean="0"/>
              <a:t>22/07/2025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CB72F-883B-474D-9D90-0D867BDE5F6A}" type="slidenum">
              <a:rPr lang="en-GB" smtClean="0"/>
              <a:t>‹#›</a:t>
            </a:fld>
            <a:endParaRPr lang="en-GB"/>
          </a:p>
        </p:txBody>
      </p:sp>
    </p:spTree>
    <p:extLst>
      <p:ext uri="{BB962C8B-B14F-4D97-AF65-F5344CB8AC3E}">
        <p14:creationId xmlns:p14="http://schemas.microsoft.com/office/powerpoint/2010/main" val="79026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987F33-CAE5-42F1-9536-A34092F5A993}" type="datetimeFigureOut">
              <a:rPr lang="en-GB" smtClean="0"/>
              <a:t>22/07/2025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6CB72F-883B-474D-9D90-0D867BDE5F6A}" type="slidenum">
              <a:rPr lang="en-GB" smtClean="0"/>
              <a:t>‹#›</a:t>
            </a:fld>
            <a:endParaRPr lang="en-GB"/>
          </a:p>
        </p:txBody>
      </p:sp>
    </p:spTree>
    <p:extLst>
      <p:ext uri="{BB962C8B-B14F-4D97-AF65-F5344CB8AC3E}">
        <p14:creationId xmlns:p14="http://schemas.microsoft.com/office/powerpoint/2010/main" val="22676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987F33-CAE5-42F1-9536-A34092F5A993}" type="datetimeFigureOut">
              <a:rPr lang="en-GB" smtClean="0"/>
              <a:t>22/07/2025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6CB72F-883B-474D-9D90-0D867BDE5F6A}" type="slidenum">
              <a:rPr lang="en-GB" smtClean="0"/>
              <a:t>‹#›</a:t>
            </a:fld>
            <a:endParaRPr lang="en-GB"/>
          </a:p>
        </p:txBody>
      </p:sp>
    </p:spTree>
    <p:extLst>
      <p:ext uri="{BB962C8B-B14F-4D97-AF65-F5344CB8AC3E}">
        <p14:creationId xmlns:p14="http://schemas.microsoft.com/office/powerpoint/2010/main" val="320130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87F33-CAE5-42F1-9536-A34092F5A993}" type="datetimeFigureOut">
              <a:rPr lang="en-GB" smtClean="0"/>
              <a:t>22/07/2025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6CB72F-883B-474D-9D90-0D867BDE5F6A}" type="slidenum">
              <a:rPr lang="en-GB" smtClean="0"/>
              <a:t>‹#›</a:t>
            </a:fld>
            <a:endParaRPr lang="en-GB"/>
          </a:p>
        </p:txBody>
      </p:sp>
    </p:spTree>
    <p:extLst>
      <p:ext uri="{BB962C8B-B14F-4D97-AF65-F5344CB8AC3E}">
        <p14:creationId xmlns:p14="http://schemas.microsoft.com/office/powerpoint/2010/main" val="394869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100"/>
            </a:lvl1pPr>
            <a:lvl2pPr marL="342797" indent="0">
              <a:buNone/>
              <a:defRPr sz="1100"/>
            </a:lvl2pPr>
            <a:lvl3pPr marL="685595" indent="0">
              <a:buNone/>
              <a:defRPr sz="900"/>
            </a:lvl3pPr>
            <a:lvl4pPr marL="1028392" indent="0">
              <a:buNone/>
              <a:defRPr sz="800"/>
            </a:lvl4pPr>
            <a:lvl5pPr marL="1371188" indent="0">
              <a:buNone/>
              <a:defRPr sz="800"/>
            </a:lvl5pPr>
            <a:lvl6pPr marL="1713986" indent="0">
              <a:buNone/>
              <a:defRPr sz="800"/>
            </a:lvl6pPr>
            <a:lvl7pPr marL="2056783" indent="0">
              <a:buNone/>
              <a:defRPr sz="800"/>
            </a:lvl7pPr>
            <a:lvl8pPr marL="2399580" indent="0">
              <a:buNone/>
              <a:defRPr sz="800"/>
            </a:lvl8pPr>
            <a:lvl9pPr marL="2742377"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92987F33-CAE5-42F1-9536-A34092F5A993}" type="datetimeFigureOut">
              <a:rPr lang="en-GB" smtClean="0"/>
              <a:t>22/07/2025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CB72F-883B-474D-9D90-0D867BDE5F6A}" type="slidenum">
              <a:rPr lang="en-GB" smtClean="0"/>
              <a:t>‹#›</a:t>
            </a:fld>
            <a:endParaRPr lang="en-GB"/>
          </a:p>
        </p:txBody>
      </p:sp>
    </p:spTree>
    <p:extLst>
      <p:ext uri="{BB962C8B-B14F-4D97-AF65-F5344CB8AC3E}">
        <p14:creationId xmlns:p14="http://schemas.microsoft.com/office/powerpoint/2010/main" val="209653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CB72F-883B-474D-9D90-0D867BDE5F6A}" type="slidenum">
              <a:rPr lang="en-GB" smtClean="0"/>
              <a:t>‹#›</a:t>
            </a:fld>
            <a:endParaRPr lang="en-GB"/>
          </a:p>
        </p:txBody>
      </p:sp>
      <p:sp>
        <p:nvSpPr>
          <p:cNvPr id="5" name="Date Placeholder 4"/>
          <p:cNvSpPr>
            <a:spLocks noGrp="1"/>
          </p:cNvSpPr>
          <p:nvPr>
            <p:ph type="dt" sz="half" idx="10"/>
          </p:nvPr>
        </p:nvSpPr>
        <p:spPr/>
        <p:txBody>
          <a:bodyPr/>
          <a:lstStyle/>
          <a:p>
            <a:fld id="{92987F33-CAE5-42F1-9536-A34092F5A993}" type="datetimeFigureOut">
              <a:rPr lang="en-GB" smtClean="0"/>
              <a:t>22/07/2025</a:t>
            </a:fld>
            <a:endParaRPr lang="en-GB"/>
          </a:p>
        </p:txBody>
      </p:sp>
    </p:spTree>
    <p:extLst>
      <p:ext uri="{BB962C8B-B14F-4D97-AF65-F5344CB8AC3E}">
        <p14:creationId xmlns:p14="http://schemas.microsoft.com/office/powerpoint/2010/main" val="84690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exampaperspractice.co.uk/"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92987F33-CAE5-42F1-9536-A34092F5A993}" type="datetimeFigureOut">
              <a:rPr lang="en-GB" smtClean="0"/>
              <a:t>22/07/2025</a:t>
            </a:fld>
            <a:endParaRPr lang="en-GB"/>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700">
                <a:solidFill>
                  <a:schemeClr val="accent1"/>
                </a:solidFill>
              </a:defRPr>
            </a:lvl1pPr>
          </a:lstStyle>
          <a:p>
            <a:fld id="{AE6CB72F-883B-474D-9D90-0D867BDE5F6A}" type="slidenum">
              <a:rPr lang="en-GB" smtClean="0"/>
              <a:t>‹#›</a:t>
            </a:fld>
            <a:endParaRPr lang="en-GB"/>
          </a:p>
        </p:txBody>
      </p:sp>
      <p:sp>
        <p:nvSpPr>
          <p:cNvPr id="9" name="Footer Placeholder 2">
            <a:extLst>
              <a:ext uri="{FF2B5EF4-FFF2-40B4-BE49-F238E27FC236}">
                <a16:creationId xmlns:a16="http://schemas.microsoft.com/office/drawing/2014/main" id="{2DE035C2-2215-4D99-6FB3-397B7458CD10}"/>
              </a:ext>
            </a:extLst>
          </p:cNvPr>
          <p:cNvSpPr txBox="1">
            <a:spLocks/>
          </p:cNvSpPr>
          <p:nvPr userDrawn="1"/>
        </p:nvSpPr>
        <p:spPr>
          <a:xfrm>
            <a:off x="76200" y="6525344"/>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2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3835D1A-BBEF-C0A4-087E-46132D6058ED}"/>
              </a:ext>
            </a:extLst>
          </p:cNvPr>
          <p:cNvSpPr txBox="1"/>
          <p:nvPr userDrawn="1"/>
        </p:nvSpPr>
        <p:spPr>
          <a:xfrm>
            <a:off x="6096000" y="6584695"/>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11" name="Picture 10">
            <a:extLst>
              <a:ext uri="{FF2B5EF4-FFF2-40B4-BE49-F238E27FC236}">
                <a16:creationId xmlns:a16="http://schemas.microsoft.com/office/drawing/2014/main" id="{5CBC5518-2B3B-28D8-F30E-B558310B4C12}"/>
              </a:ext>
            </a:extLst>
          </p:cNvPr>
          <p:cNvPicPr>
            <a:picLocks noChangeAspect="1"/>
          </p:cNvPicPr>
          <p:nvPr userDrawn="1"/>
        </p:nvPicPr>
        <p:blipFill>
          <a:blip r:embed="rId21" cstate="print">
            <a:alphaModFix amt="5000"/>
            <a:extLst>
              <a:ext uri="{28A0092B-C50C-407E-A947-70E740481C1C}">
                <a14:useLocalDpi xmlns:a14="http://schemas.microsoft.com/office/drawing/2010/main" val="0"/>
              </a:ext>
            </a:extLst>
          </a:blip>
          <a:stretch>
            <a:fillRect/>
          </a:stretch>
        </p:blipFill>
        <p:spPr>
          <a:xfrm>
            <a:off x="905998" y="1873578"/>
            <a:ext cx="7695738" cy="3098355"/>
          </a:xfrm>
          <a:prstGeom prst="rect">
            <a:avLst/>
          </a:prstGeom>
        </p:spPr>
      </p:pic>
      <p:pic>
        <p:nvPicPr>
          <p:cNvPr id="12" name="Picture 11">
            <a:extLst>
              <a:ext uri="{FF2B5EF4-FFF2-40B4-BE49-F238E27FC236}">
                <a16:creationId xmlns:a16="http://schemas.microsoft.com/office/drawing/2014/main" id="{A39A216A-D83F-CC5F-05A3-55661F5AFAA5}"/>
              </a:ext>
            </a:extLst>
          </p:cNvPr>
          <p:cNvPicPr>
            <a:picLocks noChangeAspect="1"/>
          </p:cNvPicPr>
          <p:nvPr userDrawn="1"/>
        </p:nvPicPr>
        <p:blipFill>
          <a:blip r:embed="rId22" cstate="print">
            <a:alphaModFix amt="85000"/>
            <a:extLst>
              <a:ext uri="{28A0092B-C50C-407E-A947-70E740481C1C}">
                <a14:useLocalDpi xmlns:a14="http://schemas.microsoft.com/office/drawing/2010/main" val="0"/>
              </a:ext>
            </a:extLst>
          </a:blip>
          <a:stretch>
            <a:fillRect/>
          </a:stretch>
        </p:blipFill>
        <p:spPr>
          <a:xfrm>
            <a:off x="7980714" y="233803"/>
            <a:ext cx="933411" cy="375797"/>
          </a:xfrm>
          <a:prstGeom prst="rect">
            <a:avLst/>
          </a:prstGeom>
        </p:spPr>
      </p:pic>
    </p:spTree>
    <p:extLst>
      <p:ext uri="{BB962C8B-B14F-4D97-AF65-F5344CB8AC3E}">
        <p14:creationId xmlns:p14="http://schemas.microsoft.com/office/powerpoint/2010/main" val="2792998719"/>
      </p:ext>
    </p:extLst>
  </p:cSld>
  <p:clrMap bg1="lt1" tx1="dk1" bg2="lt2" tx2="dk2" accent1="accent1" accent2="accent2" accent3="accent3" accent4="accent4" accent5="accent5" accent6="accent6" hlink="hlink" folHlink="folHlink"/>
  <p:sldLayoutIdLst>
    <p:sldLayoutId id="2147483678"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693" r:id="rId16"/>
    <p:sldLayoutId id="2147483694" r:id="rId17"/>
    <p:sldLayoutId id="2147483695" r:id="rId18"/>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1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diaryofanalevelstudent.files.wordpress.com/2012/11/haemoglobin.jp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0215" y="1214754"/>
            <a:ext cx="6909584" cy="1177245"/>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NNNNNNNNNNN</a:t>
            </a:r>
          </a:p>
        </p:txBody>
      </p:sp>
      <p:pic>
        <p:nvPicPr>
          <p:cNvPr id="1026" name="Picture 2"/>
          <p:cNvPicPr>
            <a:picLocks noChangeAspect="1" noChangeArrowheads="1"/>
          </p:cNvPicPr>
          <p:nvPr/>
        </p:nvPicPr>
        <p:blipFill>
          <a:blip r:embed="rId3" cstate="print"/>
          <a:srcRect/>
          <a:stretch>
            <a:fillRect/>
          </a:stretch>
        </p:blipFill>
        <p:spPr bwMode="auto">
          <a:xfrm>
            <a:off x="2735797" y="2348881"/>
            <a:ext cx="3115214" cy="3185377"/>
          </a:xfrm>
          <a:prstGeom prst="rect">
            <a:avLst/>
          </a:prstGeom>
          <a:noFill/>
          <a:ln w="9525">
            <a:noFill/>
            <a:miter lim="800000"/>
            <a:headEnd/>
            <a:tailEnd/>
          </a:ln>
        </p:spPr>
      </p:pic>
      <p:sp>
        <p:nvSpPr>
          <p:cNvPr id="6" name="Rectangle 5"/>
          <p:cNvSpPr/>
          <p:nvPr/>
        </p:nvSpPr>
        <p:spPr>
          <a:xfrm>
            <a:off x="5927655" y="4347102"/>
            <a:ext cx="826188" cy="1177245"/>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8188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314365" y="1430778"/>
            <a:ext cx="2415434" cy="3564396"/>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143001" y="1862826"/>
            <a:ext cx="2899934" cy="2322258"/>
          </a:xfrm>
          <a:prstGeom prst="rect">
            <a:avLst/>
          </a:prstGeom>
          <a:noFill/>
          <a:ln w="9525">
            <a:noFill/>
            <a:miter lim="800000"/>
            <a:headEnd/>
            <a:tailEnd/>
          </a:ln>
        </p:spPr>
      </p:pic>
      <p:sp>
        <p:nvSpPr>
          <p:cNvPr id="7" name="TextBox 6"/>
          <p:cNvSpPr txBox="1"/>
          <p:nvPr/>
        </p:nvSpPr>
        <p:spPr>
          <a:xfrm>
            <a:off x="3869923" y="2402886"/>
            <a:ext cx="973343" cy="1107996"/>
          </a:xfrm>
          <a:prstGeom prst="rect">
            <a:avLst/>
          </a:prstGeom>
          <a:noFill/>
        </p:spPr>
        <p:txBody>
          <a:bodyPr wrap="none" rtlCol="0">
            <a:spAutoFit/>
          </a:bodyPr>
          <a:lstStyle/>
          <a:p>
            <a:r>
              <a:rPr lang="en-GB" sz="6600" dirty="0"/>
              <a:t>S</a:t>
            </a:r>
            <a:r>
              <a:rPr lang="en-GB" sz="5000" baseline="48000" dirty="0"/>
              <a:t>2-</a:t>
            </a:r>
            <a:endParaRPr lang="en-US" sz="5000" dirty="0"/>
          </a:p>
        </p:txBody>
      </p:sp>
    </p:spTree>
    <p:extLst>
      <p:ext uri="{BB962C8B-B14F-4D97-AF65-F5344CB8AC3E}">
        <p14:creationId xmlns:p14="http://schemas.microsoft.com/office/powerpoint/2010/main" val="359354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143001" y="857250"/>
            <a:ext cx="2671319" cy="3705876"/>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3792802" y="2888940"/>
            <a:ext cx="4208199" cy="3111810"/>
          </a:xfrm>
          <a:prstGeom prst="rect">
            <a:avLst/>
          </a:prstGeom>
          <a:noFill/>
          <a:ln w="9525">
            <a:noFill/>
            <a:miter lim="800000"/>
            <a:headEnd/>
            <a:tailEnd/>
          </a:ln>
        </p:spPr>
      </p:pic>
      <p:sp>
        <p:nvSpPr>
          <p:cNvPr id="4" name="Rectangle 3"/>
          <p:cNvSpPr/>
          <p:nvPr/>
        </p:nvSpPr>
        <p:spPr>
          <a:xfrm>
            <a:off x="3594510" y="998731"/>
            <a:ext cx="4197304" cy="1915909"/>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12000" b="1" dirty="0">
                <a:ln w="11430"/>
                <a:solidFill>
                  <a:schemeClr val="accent2">
                    <a:lumMod val="50000"/>
                  </a:schemeClr>
                </a:solidFill>
                <a:effectLst>
                  <a:outerShdw blurRad="80000" dist="40000" dir="5040000" algn="tl">
                    <a:srgbClr val="000000">
                      <a:alpha val="30000"/>
                    </a:srgbClr>
                  </a:outerShdw>
                </a:effectLst>
              </a:rPr>
              <a:t>-k  +y</a:t>
            </a:r>
            <a:endParaRPr lang="en-US" sz="12000" b="1" dirty="0">
              <a:ln w="11430"/>
              <a:solidFill>
                <a:schemeClr val="accent2">
                  <a:lumMod val="50000"/>
                </a:schemeClr>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205614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2249742" y="1214754"/>
            <a:ext cx="2430270" cy="243027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5220073" y="1646803"/>
            <a:ext cx="2035969" cy="1264444"/>
          </a:xfrm>
          <a:prstGeom prst="rect">
            <a:avLst/>
          </a:prstGeom>
          <a:noFill/>
          <a:ln w="9525">
            <a:noFill/>
            <a:miter lim="800000"/>
            <a:headEnd/>
            <a:tailEnd/>
          </a:ln>
        </p:spPr>
      </p:pic>
      <p:sp>
        <p:nvSpPr>
          <p:cNvPr id="4" name="Rectangle 3"/>
          <p:cNvSpPr/>
          <p:nvPr/>
        </p:nvSpPr>
        <p:spPr>
          <a:xfrm>
            <a:off x="1376734" y="1484785"/>
            <a:ext cx="1079463" cy="1915909"/>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12000" b="1" dirty="0">
                <a:ln w="11430"/>
                <a:solidFill>
                  <a:schemeClr val="accent2">
                    <a:lumMod val="50000"/>
                  </a:schemeClr>
                </a:solidFill>
                <a:effectLst>
                  <a:outerShdw blurRad="80000" dist="40000" dir="5040000" algn="tl">
                    <a:srgbClr val="000000">
                      <a:alpha val="30000"/>
                    </a:srgbClr>
                  </a:outerShdw>
                </a:effectLst>
              </a:rPr>
              <a:t>C</a:t>
            </a:r>
            <a:endParaRPr lang="en-US" sz="12000" b="1" dirty="0">
              <a:ln w="11430"/>
              <a:solidFill>
                <a:schemeClr val="accent2">
                  <a:lumMod val="50000"/>
                </a:schemeClr>
              </a:solidFill>
              <a:effectLst>
                <a:outerShdw blurRad="80000" dist="40000" dir="5040000" algn="tl">
                  <a:srgbClr val="000000">
                    <a:alpha val="30000"/>
                  </a:srgbClr>
                </a:outerShdw>
              </a:effectLst>
            </a:endParaRPr>
          </a:p>
        </p:txBody>
      </p:sp>
      <p:sp>
        <p:nvSpPr>
          <p:cNvPr id="5" name="Rectangle 4"/>
          <p:cNvSpPr/>
          <p:nvPr/>
        </p:nvSpPr>
        <p:spPr>
          <a:xfrm>
            <a:off x="4347064" y="1430779"/>
            <a:ext cx="1079463" cy="1915909"/>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12000" b="1" dirty="0">
                <a:ln w="11430"/>
                <a:solidFill>
                  <a:schemeClr val="accent2">
                    <a:lumMod val="50000"/>
                  </a:schemeClr>
                </a:solidFill>
                <a:effectLst>
                  <a:outerShdw blurRad="80000" dist="40000" dir="5040000" algn="tl">
                    <a:srgbClr val="000000">
                      <a:alpha val="30000"/>
                    </a:srgbClr>
                  </a:outerShdw>
                </a:effectLst>
              </a:rPr>
              <a:t>T</a:t>
            </a:r>
            <a:endParaRPr lang="en-US" sz="12000" b="1" dirty="0">
              <a:ln w="11430"/>
              <a:solidFill>
                <a:schemeClr val="accent2">
                  <a:lumMod val="50000"/>
                </a:schemeClr>
              </a:solidFill>
              <a:effectLst>
                <a:outerShdw blurRad="80000" dist="40000" dir="5040000" algn="tl">
                  <a:srgbClr val="000000">
                    <a:alpha val="30000"/>
                  </a:srgbClr>
                </a:outerShdw>
              </a:effectLst>
            </a:endParaRPr>
          </a:p>
        </p:txBody>
      </p:sp>
      <p:sp>
        <p:nvSpPr>
          <p:cNvPr id="6" name="Cross 5"/>
          <p:cNvSpPr/>
          <p:nvPr/>
        </p:nvSpPr>
        <p:spPr>
          <a:xfrm rot="18927949">
            <a:off x="4169821" y="1839923"/>
            <a:ext cx="1452432" cy="1449933"/>
          </a:xfrm>
          <a:prstGeom prst="plus">
            <a:avLst>
              <a:gd name="adj" fmla="val 47763"/>
            </a:avLst>
          </a:prstGeom>
          <a:solidFill>
            <a:schemeClr val="accent2">
              <a:lumMod val="20000"/>
              <a:lumOff val="80000"/>
            </a:schemeClr>
          </a:solidFill>
          <a:ln>
            <a:solidFill>
              <a:srgbClr val="792F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p:cNvPicPr>
            <a:picLocks noChangeAspect="1" noChangeArrowheads="1"/>
          </p:cNvPicPr>
          <p:nvPr/>
        </p:nvPicPr>
        <p:blipFill>
          <a:blip r:embed="rId5" cstate="print"/>
          <a:srcRect/>
          <a:stretch>
            <a:fillRect/>
          </a:stretch>
        </p:blipFill>
        <p:spPr bwMode="auto">
          <a:xfrm>
            <a:off x="3329862" y="3807042"/>
            <a:ext cx="2214246" cy="1771397"/>
          </a:xfrm>
          <a:prstGeom prst="rect">
            <a:avLst/>
          </a:prstGeom>
          <a:noFill/>
          <a:ln w="9525">
            <a:noFill/>
            <a:miter lim="800000"/>
            <a:headEnd/>
            <a:tailEnd/>
          </a:ln>
        </p:spPr>
      </p:pic>
    </p:spTree>
    <p:extLst>
      <p:ext uri="{BB962C8B-B14F-4D97-AF65-F5344CB8AC3E}">
        <p14:creationId xmlns:p14="http://schemas.microsoft.com/office/powerpoint/2010/main" val="415801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srcRect/>
          <a:stretch>
            <a:fillRect/>
          </a:stretch>
        </p:blipFill>
        <p:spPr bwMode="auto">
          <a:xfrm>
            <a:off x="1143000" y="857250"/>
            <a:ext cx="3749241" cy="2808312"/>
          </a:xfrm>
          <a:prstGeom prst="rect">
            <a:avLst/>
          </a:prstGeom>
          <a:noFill/>
          <a:ln w="9525">
            <a:noFill/>
            <a:miter lim="800000"/>
            <a:headEnd/>
            <a:tailEnd/>
          </a:ln>
        </p:spPr>
      </p:pic>
      <p:sp>
        <p:nvSpPr>
          <p:cNvPr id="3" name="Down Arrow 2"/>
          <p:cNvSpPr/>
          <p:nvPr/>
        </p:nvSpPr>
        <p:spPr>
          <a:xfrm rot="3365324" flipH="1">
            <a:off x="4012735" y="1739417"/>
            <a:ext cx="340862" cy="16868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Rectangle 4"/>
          <p:cNvSpPr/>
          <p:nvPr/>
        </p:nvSpPr>
        <p:spPr>
          <a:xfrm>
            <a:off x="4858089" y="1106743"/>
            <a:ext cx="3338093" cy="1915909"/>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12000" b="1" dirty="0">
                <a:ln w="11430"/>
                <a:solidFill>
                  <a:srgbClr val="FF0000"/>
                </a:solidFill>
                <a:effectLst>
                  <a:outerShdw blurRad="80000" dist="40000" dir="5040000" algn="tl">
                    <a:srgbClr val="000000">
                      <a:alpha val="30000"/>
                    </a:srgbClr>
                  </a:outerShdw>
                </a:effectLst>
              </a:rPr>
              <a:t>+</a:t>
            </a:r>
            <a:r>
              <a:rPr lang="en-GB" sz="12000" b="1" dirty="0" err="1">
                <a:ln w="11430"/>
                <a:solidFill>
                  <a:srgbClr val="FF0000"/>
                </a:solidFill>
                <a:effectLst>
                  <a:outerShdw blurRad="80000" dist="40000" dir="5040000" algn="tl">
                    <a:srgbClr val="000000">
                      <a:alpha val="30000"/>
                    </a:srgbClr>
                  </a:outerShdw>
                </a:effectLst>
              </a:rPr>
              <a:t>ary</a:t>
            </a:r>
            <a:endParaRPr lang="en-US" sz="12000" b="1" dirty="0">
              <a:ln w="11430"/>
              <a:solidFill>
                <a:srgbClr val="FF0000"/>
              </a:solidFill>
              <a:effectLst>
                <a:outerShdw blurRad="80000" dist="40000" dir="5040000" algn="tl">
                  <a:srgbClr val="000000">
                    <a:alpha val="30000"/>
                  </a:srgbClr>
                </a:outerShdw>
              </a:effectLst>
            </a:endParaRPr>
          </a:p>
        </p:txBody>
      </p:sp>
      <p:pic>
        <p:nvPicPr>
          <p:cNvPr id="12292" name="Picture 4"/>
          <p:cNvPicPr>
            <a:picLocks noChangeAspect="1" noChangeArrowheads="1"/>
          </p:cNvPicPr>
          <p:nvPr/>
        </p:nvPicPr>
        <p:blipFill>
          <a:blip r:embed="rId4" cstate="print"/>
          <a:srcRect/>
          <a:stretch>
            <a:fillRect/>
          </a:stretch>
        </p:blipFill>
        <p:spPr bwMode="auto">
          <a:xfrm>
            <a:off x="2519772" y="3915679"/>
            <a:ext cx="5481228" cy="2085071"/>
          </a:xfrm>
          <a:prstGeom prst="rect">
            <a:avLst/>
          </a:prstGeom>
          <a:noFill/>
          <a:ln w="9525">
            <a:noFill/>
            <a:miter lim="800000"/>
            <a:headEnd/>
            <a:tailEnd/>
          </a:ln>
        </p:spPr>
      </p:pic>
    </p:spTree>
    <p:extLst>
      <p:ext uri="{BB962C8B-B14F-4D97-AF65-F5344CB8AC3E}">
        <p14:creationId xmlns:p14="http://schemas.microsoft.com/office/powerpoint/2010/main" val="386059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cstate="print"/>
          <a:srcRect/>
          <a:stretch>
            <a:fillRect/>
          </a:stretch>
        </p:blipFill>
        <p:spPr bwMode="auto">
          <a:xfrm>
            <a:off x="1277634" y="1214754"/>
            <a:ext cx="3078342" cy="3078342"/>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3761910" y="1484784"/>
            <a:ext cx="4043592" cy="2862318"/>
          </a:xfrm>
          <a:prstGeom prst="rect">
            <a:avLst/>
          </a:prstGeom>
          <a:noFill/>
          <a:ln w="9525">
            <a:noFill/>
            <a:miter lim="800000"/>
            <a:headEnd/>
            <a:tailEnd/>
          </a:ln>
        </p:spPr>
      </p:pic>
    </p:spTree>
    <p:extLst>
      <p:ext uri="{BB962C8B-B14F-4D97-AF65-F5344CB8AC3E}">
        <p14:creationId xmlns:p14="http://schemas.microsoft.com/office/powerpoint/2010/main" val="4262238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277634" y="1484784"/>
            <a:ext cx="4326048" cy="324036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5544108" y="1484784"/>
            <a:ext cx="2244369" cy="3294366"/>
          </a:xfrm>
          <a:prstGeom prst="rect">
            <a:avLst/>
          </a:prstGeom>
          <a:noFill/>
          <a:ln w="9525">
            <a:noFill/>
            <a:miter lim="800000"/>
            <a:headEnd/>
            <a:tailEnd/>
          </a:ln>
        </p:spPr>
      </p:pic>
      <p:sp>
        <p:nvSpPr>
          <p:cNvPr id="4" name="Rectangle 3"/>
          <p:cNvSpPr/>
          <p:nvPr/>
        </p:nvSpPr>
        <p:spPr>
          <a:xfrm>
            <a:off x="4355976" y="4023066"/>
            <a:ext cx="1134126" cy="702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12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143001" y="857250"/>
            <a:ext cx="2544791" cy="2139702"/>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3599893" y="857250"/>
            <a:ext cx="2856613" cy="2139702"/>
          </a:xfrm>
          <a:prstGeom prst="rect">
            <a:avLst/>
          </a:prstGeom>
          <a:noFill/>
          <a:ln w="9525">
            <a:noFill/>
            <a:miter lim="800000"/>
            <a:headEnd/>
            <a:tailEnd/>
          </a:ln>
        </p:spPr>
      </p:pic>
      <p:pic>
        <p:nvPicPr>
          <p:cNvPr id="11269" name="Picture 5"/>
          <p:cNvPicPr>
            <a:picLocks noChangeAspect="1" noChangeArrowheads="1"/>
          </p:cNvPicPr>
          <p:nvPr/>
        </p:nvPicPr>
        <p:blipFill>
          <a:blip r:embed="rId5" cstate="print"/>
          <a:srcRect/>
          <a:stretch>
            <a:fillRect/>
          </a:stretch>
        </p:blipFill>
        <p:spPr bwMode="auto">
          <a:xfrm>
            <a:off x="4220580" y="3266982"/>
            <a:ext cx="3780420" cy="2506583"/>
          </a:xfrm>
          <a:prstGeom prst="rect">
            <a:avLst/>
          </a:prstGeom>
          <a:noFill/>
          <a:ln w="9525">
            <a:noFill/>
            <a:miter lim="800000"/>
            <a:headEnd/>
            <a:tailEnd/>
          </a:ln>
        </p:spPr>
      </p:pic>
      <p:pic>
        <p:nvPicPr>
          <p:cNvPr id="11268" name="Picture 4"/>
          <p:cNvPicPr>
            <a:picLocks noChangeAspect="1" noChangeArrowheads="1"/>
          </p:cNvPicPr>
          <p:nvPr/>
        </p:nvPicPr>
        <p:blipFill>
          <a:blip r:embed="rId6" cstate="print"/>
          <a:srcRect/>
          <a:stretch>
            <a:fillRect/>
          </a:stretch>
        </p:blipFill>
        <p:spPr bwMode="auto">
          <a:xfrm>
            <a:off x="2872641" y="3266982"/>
            <a:ext cx="2288589" cy="2592288"/>
          </a:xfrm>
          <a:prstGeom prst="rect">
            <a:avLst/>
          </a:prstGeom>
          <a:noFill/>
          <a:ln w="9525">
            <a:noFill/>
            <a:miter lim="800000"/>
            <a:headEnd/>
            <a:tailEnd/>
          </a:ln>
        </p:spPr>
      </p:pic>
    </p:spTree>
    <p:extLst>
      <p:ext uri="{BB962C8B-B14F-4D97-AF65-F5344CB8AC3E}">
        <p14:creationId xmlns:p14="http://schemas.microsoft.com/office/powerpoint/2010/main" val="3406216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143000" y="857250"/>
            <a:ext cx="2484276" cy="2484276"/>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1277634" y="3753036"/>
            <a:ext cx="1428750" cy="1428750"/>
          </a:xfrm>
          <a:prstGeom prst="rect">
            <a:avLst/>
          </a:prstGeom>
          <a:noFill/>
          <a:ln w="9525">
            <a:noFill/>
            <a:miter lim="800000"/>
            <a:headEnd/>
            <a:tailEnd/>
          </a:ln>
        </p:spPr>
      </p:pic>
      <p:sp>
        <p:nvSpPr>
          <p:cNvPr id="6" name="Rectangle 5"/>
          <p:cNvSpPr/>
          <p:nvPr/>
        </p:nvSpPr>
        <p:spPr>
          <a:xfrm>
            <a:off x="2486609" y="3483007"/>
            <a:ext cx="3338093" cy="1915909"/>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12000" b="1" dirty="0">
                <a:ln w="11430"/>
                <a:solidFill>
                  <a:srgbClr val="FF0000"/>
                </a:solidFill>
                <a:effectLst>
                  <a:outerShdw blurRad="80000" dist="40000" dir="5040000" algn="tl">
                    <a:srgbClr val="000000">
                      <a:alpha val="30000"/>
                    </a:srgbClr>
                  </a:outerShdw>
                </a:effectLst>
              </a:rPr>
              <a:t>+</a:t>
            </a:r>
            <a:r>
              <a:rPr lang="en-GB" sz="12000" b="1" dirty="0" err="1">
                <a:ln w="11430"/>
                <a:solidFill>
                  <a:srgbClr val="FF0000"/>
                </a:solidFill>
                <a:effectLst>
                  <a:outerShdw blurRad="80000" dist="40000" dir="5040000" algn="tl">
                    <a:srgbClr val="000000">
                      <a:alpha val="30000"/>
                    </a:srgbClr>
                  </a:outerShdw>
                </a:effectLst>
              </a:rPr>
              <a:t>ary</a:t>
            </a:r>
            <a:endParaRPr lang="en-US" sz="12000" b="1" dirty="0">
              <a:ln w="11430"/>
              <a:solidFill>
                <a:srgbClr val="FF0000"/>
              </a:solidFill>
              <a:effectLst>
                <a:outerShdw blurRad="80000" dist="40000" dir="5040000" algn="tl">
                  <a:srgbClr val="000000">
                    <a:alpha val="30000"/>
                  </a:srgbClr>
                </a:outerShdw>
              </a:effectLst>
            </a:endParaRPr>
          </a:p>
        </p:txBody>
      </p:sp>
      <p:sp>
        <p:nvSpPr>
          <p:cNvPr id="7" name="Rectangle 6"/>
          <p:cNvSpPr/>
          <p:nvPr/>
        </p:nvSpPr>
        <p:spPr>
          <a:xfrm>
            <a:off x="3735167" y="1106743"/>
            <a:ext cx="1597232" cy="1915909"/>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12000" b="1" dirty="0">
                <a:ln w="11430"/>
                <a:solidFill>
                  <a:srgbClr val="FF0000"/>
                </a:solidFill>
                <a:effectLst>
                  <a:outerShdw blurRad="80000" dist="40000" dir="5040000" algn="tl">
                    <a:srgbClr val="000000">
                      <a:alpha val="30000"/>
                    </a:srgbClr>
                  </a:outerShdw>
                </a:effectLst>
              </a:rPr>
              <a:t>-d</a:t>
            </a:r>
            <a:endParaRPr lang="en-US" sz="12000" b="1" dirty="0">
              <a:ln w="11430"/>
              <a:solidFill>
                <a:srgbClr val="FF0000"/>
              </a:solidFill>
              <a:effectLst>
                <a:outerShdw blurRad="80000" dist="40000" dir="5040000" algn="tl">
                  <a:srgbClr val="000000">
                    <a:alpha val="30000"/>
                  </a:srgbClr>
                </a:outerShdw>
              </a:effectLst>
            </a:endParaRPr>
          </a:p>
        </p:txBody>
      </p:sp>
      <p:pic>
        <p:nvPicPr>
          <p:cNvPr id="13319" name="Picture 7"/>
          <p:cNvPicPr>
            <a:picLocks noChangeAspect="1" noChangeArrowheads="1"/>
          </p:cNvPicPr>
          <p:nvPr/>
        </p:nvPicPr>
        <p:blipFill>
          <a:blip r:embed="rId5" cstate="print"/>
          <a:srcRect/>
          <a:stretch>
            <a:fillRect/>
          </a:stretch>
        </p:blipFill>
        <p:spPr bwMode="auto">
          <a:xfrm>
            <a:off x="5403990" y="2294875"/>
            <a:ext cx="2597011" cy="1851385"/>
          </a:xfrm>
          <a:prstGeom prst="rect">
            <a:avLst/>
          </a:prstGeom>
          <a:noFill/>
          <a:ln w="9525">
            <a:noFill/>
            <a:miter lim="800000"/>
            <a:headEnd/>
            <a:tailEnd/>
          </a:ln>
        </p:spPr>
      </p:pic>
    </p:spTree>
    <p:extLst>
      <p:ext uri="{BB962C8B-B14F-4D97-AF65-F5344CB8AC3E}">
        <p14:creationId xmlns:p14="http://schemas.microsoft.com/office/powerpoint/2010/main" val="331240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547664" y="1268760"/>
            <a:ext cx="3672408" cy="367240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220073" y="1592796"/>
            <a:ext cx="2474987" cy="3078342"/>
          </a:xfrm>
          <a:prstGeom prst="rect">
            <a:avLst/>
          </a:prstGeom>
          <a:noFill/>
          <a:ln w="9525">
            <a:noFill/>
            <a:miter lim="800000"/>
            <a:headEnd/>
            <a:tailEnd/>
          </a:ln>
        </p:spPr>
      </p:pic>
    </p:spTree>
    <p:extLst>
      <p:ext uri="{BB962C8B-B14F-4D97-AF65-F5344CB8AC3E}">
        <p14:creationId xmlns:p14="http://schemas.microsoft.com/office/powerpoint/2010/main" val="3328591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493658" y="1106742"/>
            <a:ext cx="3286125" cy="2057400"/>
          </a:xfrm>
          <a:prstGeom prst="rect">
            <a:avLst/>
          </a:prstGeom>
          <a:noFill/>
          <a:ln w="9525">
            <a:noFill/>
            <a:miter lim="800000"/>
            <a:headEnd/>
            <a:tailEnd/>
          </a:ln>
        </p:spPr>
      </p:pic>
      <p:sp>
        <p:nvSpPr>
          <p:cNvPr id="3" name="Rectangle 2"/>
          <p:cNvSpPr/>
          <p:nvPr/>
        </p:nvSpPr>
        <p:spPr>
          <a:xfrm>
            <a:off x="4797387" y="1538790"/>
            <a:ext cx="1815626" cy="1177245"/>
          </a:xfrm>
          <a:prstGeom prst="rect">
            <a:avLst/>
          </a:prstGeom>
          <a:noFill/>
        </p:spPr>
        <p:txBody>
          <a:bodyPr wrap="none" lIns="68580" tIns="34290" rIns="68580" bIns="34290">
            <a:spAutoFit/>
          </a:bodyPr>
          <a:lstStyle/>
          <a:p>
            <a:pPr algn="ctr"/>
            <a:r>
              <a:rPr lang="en-US" sz="7200" b="1" cap="all" dirty="0">
                <a:ln w="9000" cmpd="sng">
                  <a:solidFill>
                    <a:schemeClr val="accent4">
                      <a:shade val="50000"/>
                      <a:satMod val="120000"/>
                    </a:schemeClr>
                  </a:solidFill>
                  <a:prstDash val="solid"/>
                </a:ln>
                <a:solidFill>
                  <a:srgbClr val="FFBDDE"/>
                </a:solidFill>
                <a:effectLst>
                  <a:reflection blurRad="12700" stA="28000" endPos="45000" dist="1000" dir="5400000" sy="-100000" algn="bl" rotWithShape="0"/>
                </a:effectLst>
              </a:rPr>
              <a:t>- PA</a:t>
            </a:r>
          </a:p>
        </p:txBody>
      </p:sp>
      <p:pic>
        <p:nvPicPr>
          <p:cNvPr id="6147" name="Picture 3"/>
          <p:cNvPicPr>
            <a:picLocks noChangeAspect="1" noChangeArrowheads="1"/>
          </p:cNvPicPr>
          <p:nvPr/>
        </p:nvPicPr>
        <p:blipFill>
          <a:blip r:embed="rId4" cstate="print"/>
          <a:srcRect/>
          <a:stretch>
            <a:fillRect/>
          </a:stretch>
        </p:blipFill>
        <p:spPr bwMode="auto">
          <a:xfrm>
            <a:off x="1763688" y="3212976"/>
            <a:ext cx="2592288" cy="2592288"/>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4950042" y="2834935"/>
            <a:ext cx="2469152" cy="3055880"/>
          </a:xfrm>
          <a:prstGeom prst="rect">
            <a:avLst/>
          </a:prstGeom>
          <a:noFill/>
          <a:ln w="9525">
            <a:noFill/>
            <a:miter lim="800000"/>
            <a:headEnd/>
            <a:tailEnd/>
          </a:ln>
        </p:spPr>
      </p:pic>
    </p:spTree>
    <p:extLst>
      <p:ext uri="{BB962C8B-B14F-4D97-AF65-F5344CB8AC3E}">
        <p14:creationId xmlns:p14="http://schemas.microsoft.com/office/powerpoint/2010/main" val="266674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1331640" y="1538790"/>
            <a:ext cx="3456384" cy="3558042"/>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4842031" y="1322766"/>
            <a:ext cx="2176730" cy="2970330"/>
          </a:xfrm>
          <a:prstGeom prst="rect">
            <a:avLst/>
          </a:prstGeom>
          <a:noFill/>
          <a:ln w="9525">
            <a:noFill/>
            <a:miter lim="800000"/>
            <a:headEnd/>
            <a:tailEnd/>
          </a:ln>
        </p:spPr>
      </p:pic>
      <p:sp>
        <p:nvSpPr>
          <p:cNvPr id="5" name="Rectangle 4"/>
          <p:cNvSpPr/>
          <p:nvPr/>
        </p:nvSpPr>
        <p:spPr>
          <a:xfrm>
            <a:off x="4732330" y="4084842"/>
            <a:ext cx="3011082" cy="1915909"/>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12000" b="1" dirty="0">
                <a:ln w="11430"/>
                <a:solidFill>
                  <a:srgbClr val="0000FF"/>
                </a:solidFill>
                <a:effectLst>
                  <a:outerShdw blurRad="80000" dist="40000" dir="5040000" algn="tl">
                    <a:srgbClr val="000000">
                      <a:alpha val="30000"/>
                    </a:srgbClr>
                  </a:outerShdw>
                </a:effectLst>
              </a:rPr>
              <a:t>-LIN</a:t>
            </a:r>
            <a:endParaRPr lang="en-US" sz="12000" b="1" dirty="0">
              <a:ln w="11430"/>
              <a:solidFill>
                <a:srgbClr val="0000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05829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4328E1B-8808-4BD6-A8F0-6708569878B6}"/>
              </a:ext>
            </a:extLst>
          </p:cNvPr>
          <p:cNvSpPr>
            <a:spLocks noGrp="1" noChangeArrowheads="1"/>
          </p:cNvSpPr>
          <p:nvPr>
            <p:ph type="title"/>
          </p:nvPr>
        </p:nvSpPr>
        <p:spPr>
          <a:xfrm>
            <a:off x="457200" y="764704"/>
            <a:ext cx="8229600" cy="1143000"/>
          </a:xfrm>
        </p:spPr>
        <p:txBody>
          <a:bodyPr>
            <a:normAutofit fontScale="90000"/>
          </a:bodyPr>
          <a:lstStyle/>
          <a:p>
            <a:pPr eaLnBrk="1" hangingPunct="1"/>
            <a:r>
              <a:rPr lang="en-GB" altLang="en-US" sz="4000" dirty="0">
                <a:solidFill>
                  <a:schemeClr val="accent1"/>
                </a:solidFill>
              </a:rPr>
              <a:t>Globular and fibrous proteins</a:t>
            </a:r>
            <a:br>
              <a:rPr lang="en-GB" altLang="en-US" sz="4000" dirty="0">
                <a:solidFill>
                  <a:schemeClr val="accent1"/>
                </a:solidFill>
              </a:rPr>
            </a:br>
            <a:r>
              <a:rPr lang="en-GB" altLang="en-US" sz="4000" dirty="0">
                <a:solidFill>
                  <a:schemeClr val="accent1"/>
                </a:solidFill>
              </a:rPr>
              <a:t> </a:t>
            </a:r>
            <a:br>
              <a:rPr lang="en-GB" altLang="en-US" sz="3200" dirty="0">
                <a:solidFill>
                  <a:schemeClr val="accent1"/>
                </a:solidFill>
              </a:rPr>
            </a:br>
            <a:endParaRPr lang="en-GB" altLang="en-US" sz="3200" dirty="0">
              <a:solidFill>
                <a:schemeClr val="accent1"/>
              </a:solidFill>
            </a:endParaRPr>
          </a:p>
        </p:txBody>
      </p:sp>
      <p:sp>
        <p:nvSpPr>
          <p:cNvPr id="5123" name="Rectangle 3">
            <a:extLst>
              <a:ext uri="{FF2B5EF4-FFF2-40B4-BE49-F238E27FC236}">
                <a16:creationId xmlns:a16="http://schemas.microsoft.com/office/drawing/2014/main" id="{E8F7E69D-CFCD-4721-844F-719CD1A6663A}"/>
              </a:ext>
            </a:extLst>
          </p:cNvPr>
          <p:cNvSpPr>
            <a:spLocks noGrp="1" noChangeArrowheads="1"/>
          </p:cNvSpPr>
          <p:nvPr>
            <p:ph idx="1"/>
          </p:nvPr>
        </p:nvSpPr>
        <p:spPr>
          <a:xfrm>
            <a:off x="457200" y="1828800"/>
            <a:ext cx="8229600" cy="4525963"/>
          </a:xfrm>
        </p:spPr>
        <p:txBody>
          <a:bodyPr/>
          <a:lstStyle/>
          <a:p>
            <a:pPr algn="ctr" eaLnBrk="1" hangingPunct="1">
              <a:buFontTx/>
              <a:buNone/>
            </a:pPr>
            <a:r>
              <a:rPr lang="en-GB" altLang="en-US" sz="2400" dirty="0">
                <a:solidFill>
                  <a:schemeClr val="accent1"/>
                </a:solidFill>
              </a:rPr>
              <a:t>By the end of the lesson, you should be able to:</a:t>
            </a:r>
          </a:p>
          <a:p>
            <a:pPr algn="ctr" eaLnBrk="1" hangingPunct="1">
              <a:buFontTx/>
              <a:buNone/>
            </a:pPr>
            <a:endParaRPr lang="en-GB" altLang="en-US" sz="2400" dirty="0">
              <a:solidFill>
                <a:schemeClr val="accent1"/>
              </a:solidFill>
            </a:endParaRPr>
          </a:p>
          <a:p>
            <a:pPr eaLnBrk="1" hangingPunct="1">
              <a:buFont typeface="Wingdings" panose="05000000000000000000" pitchFamily="2" charset="2"/>
              <a:buChar char="ü"/>
            </a:pPr>
            <a:r>
              <a:rPr lang="en-GB" altLang="en-US" sz="1800" dirty="0">
                <a:solidFill>
                  <a:schemeClr val="accent1"/>
                </a:solidFill>
              </a:rPr>
              <a:t>Describe the structure and function of globular proteins</a:t>
            </a:r>
            <a:endParaRPr lang="en-GB" altLang="en-US" sz="1800" dirty="0">
              <a:solidFill>
                <a:schemeClr val="accent1"/>
              </a:solidFill>
              <a:cs typeface="Arial"/>
            </a:endParaRPr>
          </a:p>
          <a:p>
            <a:pPr eaLnBrk="1" hangingPunct="1">
              <a:buFont typeface="Wingdings" panose="05000000000000000000" pitchFamily="2" charset="2"/>
              <a:buNone/>
            </a:pPr>
            <a:endParaRPr lang="en-GB" altLang="en-US" sz="1800" dirty="0">
              <a:solidFill>
                <a:schemeClr val="accent1"/>
              </a:solidFill>
            </a:endParaRPr>
          </a:p>
          <a:p>
            <a:pPr eaLnBrk="1" hangingPunct="1">
              <a:buFont typeface="Wingdings" panose="05000000000000000000" pitchFamily="2" charset="2"/>
              <a:buChar char="ü"/>
            </a:pPr>
            <a:r>
              <a:rPr lang="en-GB" altLang="en-US" sz="1800" dirty="0">
                <a:solidFill>
                  <a:schemeClr val="accent1"/>
                </a:solidFill>
              </a:rPr>
              <a:t>Describe the properties and functions of fibrous proteins (no details of structure required)</a:t>
            </a:r>
            <a:endParaRPr lang="en-GB" altLang="en-US" sz="1800" dirty="0">
              <a:solidFill>
                <a:schemeClr val="accent1"/>
              </a:solidFill>
              <a:cs typeface="Arial"/>
            </a:endParaRPr>
          </a:p>
          <a:p>
            <a:pPr eaLnBrk="1" hangingPunct="1">
              <a:buFont typeface="Wingdings" panose="05000000000000000000" pitchFamily="2" charset="2"/>
              <a:buNone/>
            </a:pPr>
            <a:endParaRPr lang="en-GB" altLang="en-US" sz="1800" dirty="0">
              <a:solidFill>
                <a:schemeClr val="accent1"/>
              </a:solidFill>
            </a:endParaRPr>
          </a:p>
          <a:p>
            <a:pPr eaLnBrk="1" hangingPunct="1">
              <a:buFont typeface="Wingdings" panose="05000000000000000000" pitchFamily="2" charset="2"/>
              <a:buChar char="ü"/>
            </a:pPr>
            <a:r>
              <a:rPr lang="en-GB" altLang="en-US" sz="1800" dirty="0">
                <a:solidFill>
                  <a:schemeClr val="accent1"/>
                </a:solidFill>
              </a:rPr>
              <a:t>Understand the roles of ionic, hydrogen and disulphide bonds in the structure of globular proteins</a:t>
            </a:r>
          </a:p>
          <a:p>
            <a:pPr eaLnBrk="1" hangingPunct="1">
              <a:buFont typeface="Wingdings" panose="05000000000000000000" pitchFamily="2" charset="2"/>
              <a:buChar char="ü"/>
            </a:pPr>
            <a:endParaRPr lang="en-GB" altLang="en-US" sz="1800" dirty="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3026" name="Rectangle 2"/>
          <p:cNvSpPr>
            <a:spLocks noGrp="1" noChangeArrowheads="1"/>
          </p:cNvSpPr>
          <p:nvPr>
            <p:ph type="title"/>
          </p:nvPr>
        </p:nvSpPr>
        <p:spPr>
          <a:xfrm>
            <a:off x="333830" y="261257"/>
            <a:ext cx="7078872" cy="1320800"/>
          </a:xfrm>
        </p:spPr>
        <p:txBody>
          <a:bodyPr>
            <a:normAutofit fontScale="90000"/>
          </a:bodyPr>
          <a:lstStyle/>
          <a:p>
            <a:r>
              <a:rPr lang="en-GB" sz="2000" dirty="0"/>
              <a:t>This is just a quick listen to introduction. You will be writing </a:t>
            </a:r>
            <a:r>
              <a:rPr lang="en-GB" sz="2000"/>
              <a:t>detailed notes when you complete the task</a:t>
            </a:r>
            <a:br>
              <a:rPr lang="en-GB" sz="2000" dirty="0"/>
            </a:br>
            <a:br>
              <a:rPr lang="en-GB" dirty="0"/>
            </a:br>
            <a:r>
              <a:rPr lang="en-GB"/>
              <a:t>Fibrous proteins</a:t>
            </a:r>
          </a:p>
        </p:txBody>
      </p:sp>
      <p:sp>
        <p:nvSpPr>
          <p:cNvPr id="1793028" name="Text Box 4"/>
          <p:cNvSpPr txBox="1">
            <a:spLocks noChangeArrowheads="1"/>
          </p:cNvSpPr>
          <p:nvPr/>
        </p:nvSpPr>
        <p:spPr bwMode="auto">
          <a:xfrm>
            <a:off x="757585" y="1715867"/>
            <a:ext cx="6437709" cy="923330"/>
          </a:xfrm>
          <a:prstGeom prst="rect">
            <a:avLst/>
          </a:prstGeom>
          <a:noFill/>
          <a:ln w="9525" algn="ctr">
            <a:noFill/>
            <a:miter lim="800000"/>
            <a:headEnd/>
            <a:tailEnd/>
          </a:ln>
          <a:effectLst/>
        </p:spPr>
        <p:txBody>
          <a:bodyPr lIns="91440" tIns="45720" rIns="91440" bIns="45720" anchor="t">
            <a:spAutoFit/>
          </a:bodyPr>
          <a:lstStyle/>
          <a:p>
            <a:pPr>
              <a:spcBef>
                <a:spcPct val="20000"/>
              </a:spcBef>
              <a:buFont typeface="Wingdings" pitchFamily="2" charset="2"/>
              <a:buNone/>
            </a:pPr>
            <a:r>
              <a:rPr lang="en-GB" b="1" dirty="0">
                <a:solidFill>
                  <a:srgbClr val="10BC45"/>
                </a:solidFill>
                <a:latin typeface="Arial"/>
                <a:cs typeface="Arial"/>
              </a:rPr>
              <a:t>Fibrous</a:t>
            </a:r>
            <a:r>
              <a:rPr lang="en-GB" dirty="0">
                <a:latin typeface="Arial"/>
                <a:cs typeface="Arial"/>
              </a:rPr>
              <a:t> proteins are formed from parallel polypeptide chains held together by cross-links. These form long, rope-like fibres, with high tensile strength and are generally </a:t>
            </a:r>
            <a:r>
              <a:rPr lang="en-GB" dirty="0">
                <a:solidFill>
                  <a:srgbClr val="FF0000"/>
                </a:solidFill>
                <a:latin typeface="Arial"/>
                <a:cs typeface="Arial"/>
              </a:rPr>
              <a:t>insoluble</a:t>
            </a:r>
            <a:r>
              <a:rPr lang="en-GB" dirty="0">
                <a:latin typeface="Arial"/>
                <a:cs typeface="Arial"/>
              </a:rPr>
              <a:t> in water.</a:t>
            </a:r>
          </a:p>
        </p:txBody>
      </p:sp>
      <p:sp>
        <p:nvSpPr>
          <p:cNvPr id="1793031" name="Text Box 7"/>
          <p:cNvSpPr txBox="1">
            <a:spLocks noChangeArrowheads="1"/>
          </p:cNvSpPr>
          <p:nvPr/>
        </p:nvSpPr>
        <p:spPr bwMode="auto">
          <a:xfrm>
            <a:off x="742812" y="2715309"/>
            <a:ext cx="3090863" cy="1200329"/>
          </a:xfrm>
          <a:prstGeom prst="rect">
            <a:avLst/>
          </a:prstGeom>
          <a:noFill/>
          <a:ln w="9525" algn="ctr">
            <a:noFill/>
            <a:miter lim="800000"/>
            <a:headEnd/>
            <a:tailEnd/>
          </a:ln>
          <a:effectLst/>
        </p:spPr>
        <p:txBody>
          <a:bodyPr>
            <a:spAutoFit/>
          </a:bodyPr>
          <a:lstStyle/>
          <a:p>
            <a:pPr marL="270272" indent="-270272"/>
            <a:r>
              <a:rPr lang="en-GB" b="1" dirty="0">
                <a:solidFill>
                  <a:srgbClr val="10BC45"/>
                </a:solidFill>
              </a:rPr>
              <a:t>collagen</a:t>
            </a:r>
            <a:r>
              <a:rPr lang="en-GB" dirty="0"/>
              <a:t> – the main component of connective tissue such as ligaments, tendons, cartilage.</a:t>
            </a:r>
          </a:p>
        </p:txBody>
      </p:sp>
      <p:sp>
        <p:nvSpPr>
          <p:cNvPr id="1793032" name="Text Box 8"/>
          <p:cNvSpPr txBox="1">
            <a:spLocks noChangeArrowheads="1"/>
          </p:cNvSpPr>
          <p:nvPr/>
        </p:nvSpPr>
        <p:spPr bwMode="auto">
          <a:xfrm>
            <a:off x="743351" y="3915265"/>
            <a:ext cx="2914650" cy="1477328"/>
          </a:xfrm>
          <a:prstGeom prst="rect">
            <a:avLst/>
          </a:prstGeom>
          <a:noFill/>
          <a:ln w="9525" algn="ctr">
            <a:noFill/>
            <a:miter lim="800000"/>
            <a:headEnd/>
            <a:tailEnd/>
          </a:ln>
          <a:effectLst/>
        </p:spPr>
        <p:txBody>
          <a:bodyPr>
            <a:spAutoFit/>
          </a:bodyPr>
          <a:lstStyle/>
          <a:p>
            <a:pPr marL="270272" indent="-270272"/>
            <a:r>
              <a:rPr lang="en-GB" b="1" dirty="0">
                <a:solidFill>
                  <a:srgbClr val="10BC45"/>
                </a:solidFill>
              </a:rPr>
              <a:t>keratin</a:t>
            </a:r>
            <a:r>
              <a:rPr lang="en-GB" dirty="0"/>
              <a:t> – the main component of hard structures such as hair, nails, claws and hooves.</a:t>
            </a:r>
          </a:p>
        </p:txBody>
      </p:sp>
      <p:sp>
        <p:nvSpPr>
          <p:cNvPr id="1793033" name="Text Box 9"/>
          <p:cNvSpPr txBox="1">
            <a:spLocks noChangeArrowheads="1"/>
          </p:cNvSpPr>
          <p:nvPr/>
        </p:nvSpPr>
        <p:spPr bwMode="auto">
          <a:xfrm>
            <a:off x="694131" y="5528641"/>
            <a:ext cx="5866209" cy="369332"/>
          </a:xfrm>
          <a:prstGeom prst="rect">
            <a:avLst/>
          </a:prstGeom>
          <a:noFill/>
          <a:ln w="9525" algn="ctr">
            <a:noFill/>
            <a:miter lim="800000"/>
            <a:headEnd/>
            <a:tailEnd/>
          </a:ln>
          <a:effectLst/>
        </p:spPr>
        <p:txBody>
          <a:bodyPr>
            <a:spAutoFit/>
          </a:bodyPr>
          <a:lstStyle/>
          <a:p>
            <a:pPr marL="270272" indent="-270272"/>
            <a:r>
              <a:rPr lang="en-GB" b="1">
                <a:solidFill>
                  <a:srgbClr val="10BC45"/>
                </a:solidFill>
              </a:rPr>
              <a:t>silk</a:t>
            </a:r>
            <a:r>
              <a:rPr lang="en-GB"/>
              <a:t> – forms spiders’ webs and silkworms’ cocoons.</a:t>
            </a:r>
          </a:p>
        </p:txBody>
      </p:sp>
      <p:pic>
        <p:nvPicPr>
          <p:cNvPr id="1793038" name="Picture 14" descr="collagen"/>
          <p:cNvPicPr>
            <a:picLocks noChangeAspect="1" noChangeArrowheads="1"/>
          </p:cNvPicPr>
          <p:nvPr/>
        </p:nvPicPr>
        <p:blipFill>
          <a:blip r:embed="rId3" cstate="print"/>
          <a:srcRect/>
          <a:stretch>
            <a:fillRect/>
          </a:stretch>
        </p:blipFill>
        <p:spPr bwMode="auto">
          <a:xfrm>
            <a:off x="4146798" y="2912731"/>
            <a:ext cx="3214688" cy="2414588"/>
          </a:xfrm>
          <a:prstGeom prst="rect">
            <a:avLst/>
          </a:prstGeom>
          <a:noFill/>
        </p:spPr>
      </p:pic>
      <p:sp>
        <p:nvSpPr>
          <p:cNvPr id="2" name="TextBox 1">
            <a:extLst>
              <a:ext uri="{FF2B5EF4-FFF2-40B4-BE49-F238E27FC236}">
                <a16:creationId xmlns:a16="http://schemas.microsoft.com/office/drawing/2014/main" id="{4454C30B-5191-46DC-8ED3-6085EDBCB697}"/>
              </a:ext>
            </a:extLst>
          </p:cNvPr>
          <p:cNvSpPr txBox="1"/>
          <p:nvPr/>
        </p:nvSpPr>
        <p:spPr>
          <a:xfrm>
            <a:off x="755802" y="6033289"/>
            <a:ext cx="63307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00B050"/>
                </a:solidFill>
                <a:latin typeface="Arial"/>
                <a:cs typeface="Arial"/>
              </a:rPr>
              <a:t>elastin</a:t>
            </a:r>
            <a:r>
              <a:rPr lang="en-GB" dirty="0">
                <a:latin typeface="Arial"/>
                <a:cs typeface="Arial"/>
              </a:rPr>
              <a:t> – gives strength and elasticity to the skin and other tissues and organs in the body</a:t>
            </a:r>
            <a:endParaRPr lang="en-GB" dirty="0"/>
          </a:p>
        </p:txBody>
      </p:sp>
    </p:spTree>
    <p:extLst>
      <p:ext uri="{BB962C8B-B14F-4D97-AF65-F5344CB8AC3E}">
        <p14:creationId xmlns:p14="http://schemas.microsoft.com/office/powerpoint/2010/main" val="15856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3031"/>
                                        </p:tgtEl>
                                        <p:attrNameLst>
                                          <p:attrName>style.visibility</p:attrName>
                                        </p:attrNameLst>
                                      </p:cBhvr>
                                      <p:to>
                                        <p:strVal val="visible"/>
                                      </p:to>
                                    </p:set>
                                    <p:animEffect transition="in" filter="dissolve">
                                      <p:cBhvr>
                                        <p:cTn id="7" dur="500"/>
                                        <p:tgtEl>
                                          <p:spTgt spid="179303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93038"/>
                                        </p:tgtEl>
                                        <p:attrNameLst>
                                          <p:attrName>style.visibility</p:attrName>
                                        </p:attrNameLst>
                                      </p:cBhvr>
                                      <p:to>
                                        <p:strVal val="visible"/>
                                      </p:to>
                                    </p:set>
                                    <p:animEffect transition="in" filter="wipe(up)">
                                      <p:cBhvr>
                                        <p:cTn id="11" dur="500"/>
                                        <p:tgtEl>
                                          <p:spTgt spid="179303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793032"/>
                                        </p:tgtEl>
                                        <p:attrNameLst>
                                          <p:attrName>style.visibility</p:attrName>
                                        </p:attrNameLst>
                                      </p:cBhvr>
                                      <p:to>
                                        <p:strVal val="visible"/>
                                      </p:to>
                                    </p:set>
                                    <p:animEffect transition="in" filter="dissolve">
                                      <p:cBhvr>
                                        <p:cTn id="16" dur="500"/>
                                        <p:tgtEl>
                                          <p:spTgt spid="179303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93033"/>
                                        </p:tgtEl>
                                        <p:attrNameLst>
                                          <p:attrName>style.visibility</p:attrName>
                                        </p:attrNameLst>
                                      </p:cBhvr>
                                      <p:to>
                                        <p:strVal val="visible"/>
                                      </p:to>
                                    </p:set>
                                    <p:animEffect transition="in" filter="dissolve">
                                      <p:cBhvr>
                                        <p:cTn id="21" dur="500"/>
                                        <p:tgtEl>
                                          <p:spTgt spid="179303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031" grpId="0"/>
      <p:bldP spid="1793032" grpId="0"/>
      <p:bldP spid="179303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5090" name="Picture 18" descr="myoglobin"/>
          <p:cNvPicPr>
            <a:picLocks noChangeAspect="1" noChangeArrowheads="1"/>
          </p:cNvPicPr>
          <p:nvPr/>
        </p:nvPicPr>
        <p:blipFill>
          <a:blip r:embed="rId3" cstate="print"/>
          <a:srcRect/>
          <a:stretch>
            <a:fillRect/>
          </a:stretch>
        </p:blipFill>
        <p:spPr bwMode="auto">
          <a:xfrm>
            <a:off x="4305971" y="3736454"/>
            <a:ext cx="3071813" cy="2300288"/>
          </a:xfrm>
          <a:prstGeom prst="rect">
            <a:avLst/>
          </a:prstGeom>
          <a:noFill/>
        </p:spPr>
      </p:pic>
      <p:sp>
        <p:nvSpPr>
          <p:cNvPr id="1795074" name="Rectangle 2"/>
          <p:cNvSpPr>
            <a:spLocks noGrp="1" noChangeArrowheads="1"/>
          </p:cNvSpPr>
          <p:nvPr>
            <p:ph type="title"/>
          </p:nvPr>
        </p:nvSpPr>
        <p:spPr/>
        <p:txBody>
          <a:bodyPr/>
          <a:lstStyle/>
          <a:p>
            <a:r>
              <a:rPr lang="en-GB"/>
              <a:t>Globular proteins</a:t>
            </a:r>
          </a:p>
        </p:txBody>
      </p:sp>
      <p:sp>
        <p:nvSpPr>
          <p:cNvPr id="1795075" name="Text Box 3"/>
          <p:cNvSpPr txBox="1">
            <a:spLocks noChangeArrowheads="1"/>
          </p:cNvSpPr>
          <p:nvPr/>
        </p:nvSpPr>
        <p:spPr bwMode="auto">
          <a:xfrm>
            <a:off x="818284" y="2012158"/>
            <a:ext cx="6140053" cy="646331"/>
          </a:xfrm>
          <a:prstGeom prst="rect">
            <a:avLst/>
          </a:prstGeom>
          <a:noFill/>
          <a:ln w="9525" algn="ctr">
            <a:noFill/>
            <a:miter lim="800000"/>
            <a:headEnd/>
            <a:tailEnd/>
          </a:ln>
          <a:effectLst/>
        </p:spPr>
        <p:txBody>
          <a:bodyPr>
            <a:spAutoFit/>
          </a:bodyPr>
          <a:lstStyle/>
          <a:p>
            <a:pPr>
              <a:spcBef>
                <a:spcPct val="20000"/>
              </a:spcBef>
              <a:buFont typeface="Wingdings" pitchFamily="2" charset="2"/>
              <a:buNone/>
            </a:pPr>
            <a:r>
              <a:rPr lang="en-GB" b="1" dirty="0">
                <a:solidFill>
                  <a:srgbClr val="10BC45"/>
                </a:solidFill>
                <a:cs typeface="Arial" charset="0"/>
              </a:rPr>
              <a:t>Globular</a:t>
            </a:r>
            <a:r>
              <a:rPr lang="en-GB" dirty="0">
                <a:cs typeface="Arial" charset="0"/>
              </a:rPr>
              <a:t> proteins usually have a spherical shape caused by tightly folded polypeptide chains.</a:t>
            </a:r>
          </a:p>
        </p:txBody>
      </p:sp>
      <p:sp>
        <p:nvSpPr>
          <p:cNvPr id="1795078" name="Text Box 6"/>
          <p:cNvSpPr txBox="1">
            <a:spLocks noChangeArrowheads="1"/>
          </p:cNvSpPr>
          <p:nvPr/>
        </p:nvSpPr>
        <p:spPr bwMode="auto">
          <a:xfrm>
            <a:off x="838524" y="2514600"/>
            <a:ext cx="6437709" cy="923330"/>
          </a:xfrm>
          <a:prstGeom prst="rect">
            <a:avLst/>
          </a:prstGeom>
          <a:noFill/>
          <a:ln w="9525" algn="ctr">
            <a:noFill/>
            <a:miter lim="800000"/>
            <a:headEnd/>
            <a:tailEnd/>
          </a:ln>
          <a:effectLst/>
        </p:spPr>
        <p:txBody>
          <a:bodyPr lIns="91440" tIns="45720" rIns="91440" bIns="45720" anchor="t">
            <a:spAutoFit/>
          </a:bodyPr>
          <a:lstStyle/>
          <a:p>
            <a:pPr>
              <a:spcBef>
                <a:spcPct val="20000"/>
              </a:spcBef>
              <a:buFont typeface="Wingdings" pitchFamily="2" charset="2"/>
              <a:buNone/>
            </a:pPr>
            <a:r>
              <a:rPr lang="en-GB" dirty="0">
                <a:latin typeface="Arial"/>
                <a:cs typeface="Arial"/>
              </a:rPr>
              <a:t>The chains are usually folded so that hydrophobic groups are on the inside, while the hydrophilic groups are on the outside. This makes many globular proteins </a:t>
            </a:r>
            <a:r>
              <a:rPr lang="en-GB" dirty="0">
                <a:solidFill>
                  <a:srgbClr val="FF0000"/>
                </a:solidFill>
                <a:latin typeface="Arial"/>
                <a:cs typeface="Arial"/>
              </a:rPr>
              <a:t>soluble</a:t>
            </a:r>
            <a:r>
              <a:rPr lang="en-GB" dirty="0">
                <a:latin typeface="Arial"/>
                <a:cs typeface="Arial"/>
              </a:rPr>
              <a:t> in water.</a:t>
            </a:r>
          </a:p>
        </p:txBody>
      </p:sp>
      <p:sp>
        <p:nvSpPr>
          <p:cNvPr id="1795079" name="Text Box 7"/>
          <p:cNvSpPr txBox="1">
            <a:spLocks noChangeArrowheads="1"/>
          </p:cNvSpPr>
          <p:nvPr/>
        </p:nvSpPr>
        <p:spPr bwMode="auto">
          <a:xfrm>
            <a:off x="873562" y="4567579"/>
            <a:ext cx="3128963" cy="646331"/>
          </a:xfrm>
          <a:prstGeom prst="rect">
            <a:avLst/>
          </a:prstGeom>
          <a:noFill/>
          <a:ln w="9525" algn="ctr">
            <a:noFill/>
            <a:miter lim="800000"/>
            <a:headEnd/>
            <a:tailEnd/>
          </a:ln>
          <a:effectLst/>
        </p:spPr>
        <p:txBody>
          <a:bodyPr>
            <a:spAutoFit/>
          </a:bodyPr>
          <a:lstStyle/>
          <a:p>
            <a:pPr marL="270272" indent="-270272"/>
            <a:r>
              <a:rPr lang="en-GB" b="1">
                <a:solidFill>
                  <a:srgbClr val="10BC45"/>
                </a:solidFill>
              </a:rPr>
              <a:t>enzymes</a:t>
            </a:r>
            <a:r>
              <a:rPr lang="en-GB"/>
              <a:t> – such as lipase and DNA polymerase.</a:t>
            </a:r>
          </a:p>
        </p:txBody>
      </p:sp>
      <p:sp>
        <p:nvSpPr>
          <p:cNvPr id="1795080" name="Text Box 8"/>
          <p:cNvSpPr txBox="1">
            <a:spLocks noChangeArrowheads="1"/>
          </p:cNvSpPr>
          <p:nvPr/>
        </p:nvSpPr>
        <p:spPr bwMode="auto">
          <a:xfrm>
            <a:off x="873562" y="5227185"/>
            <a:ext cx="3014663" cy="646331"/>
          </a:xfrm>
          <a:prstGeom prst="rect">
            <a:avLst/>
          </a:prstGeom>
          <a:noFill/>
          <a:ln w="9525" algn="ctr">
            <a:noFill/>
            <a:miter lim="800000"/>
            <a:headEnd/>
            <a:tailEnd/>
          </a:ln>
          <a:effectLst/>
        </p:spPr>
        <p:txBody>
          <a:bodyPr>
            <a:spAutoFit/>
          </a:bodyPr>
          <a:lstStyle/>
          <a:p>
            <a:pPr marL="270272" indent="-270272"/>
            <a:r>
              <a:rPr lang="en-GB" b="1">
                <a:solidFill>
                  <a:srgbClr val="10BC45"/>
                </a:solidFill>
              </a:rPr>
              <a:t>hormones</a:t>
            </a:r>
            <a:r>
              <a:rPr lang="en-GB"/>
              <a:t> – such as oestrogen and insulin.</a:t>
            </a:r>
          </a:p>
        </p:txBody>
      </p:sp>
      <p:sp>
        <p:nvSpPr>
          <p:cNvPr id="1795081" name="Text Box 9"/>
          <p:cNvSpPr txBox="1">
            <a:spLocks noChangeArrowheads="1"/>
          </p:cNvSpPr>
          <p:nvPr/>
        </p:nvSpPr>
        <p:spPr bwMode="auto">
          <a:xfrm>
            <a:off x="875433" y="3371850"/>
            <a:ext cx="3157538" cy="1200329"/>
          </a:xfrm>
          <a:prstGeom prst="rect">
            <a:avLst/>
          </a:prstGeom>
          <a:noFill/>
          <a:ln w="9525" algn="ctr">
            <a:noFill/>
            <a:miter lim="800000"/>
            <a:headEnd/>
            <a:tailEnd/>
          </a:ln>
          <a:effectLst/>
        </p:spPr>
        <p:txBody>
          <a:bodyPr>
            <a:spAutoFit/>
          </a:bodyPr>
          <a:lstStyle/>
          <a:p>
            <a:pPr marL="270272" indent="-270272"/>
            <a:r>
              <a:rPr lang="en-GB" b="1" dirty="0">
                <a:solidFill>
                  <a:srgbClr val="10BC45"/>
                </a:solidFill>
              </a:rPr>
              <a:t>transport proteins</a:t>
            </a:r>
            <a:r>
              <a:rPr lang="en-GB" dirty="0"/>
              <a:t> – such as haemoglobin, </a:t>
            </a:r>
            <a:r>
              <a:rPr lang="en-GB" dirty="0" err="1"/>
              <a:t>myoglobin</a:t>
            </a:r>
            <a:r>
              <a:rPr lang="en-GB" dirty="0"/>
              <a:t> and those embedded in membranes.</a:t>
            </a:r>
          </a:p>
        </p:txBody>
      </p:sp>
    </p:spTree>
    <p:extLst>
      <p:ext uri="{BB962C8B-B14F-4D97-AF65-F5344CB8AC3E}">
        <p14:creationId xmlns:p14="http://schemas.microsoft.com/office/powerpoint/2010/main" val="79588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5078"/>
                                        </p:tgtEl>
                                        <p:attrNameLst>
                                          <p:attrName>style.visibility</p:attrName>
                                        </p:attrNameLst>
                                      </p:cBhvr>
                                      <p:to>
                                        <p:strVal val="visible"/>
                                      </p:to>
                                    </p:set>
                                    <p:animEffect transition="in" filter="dissolve">
                                      <p:cBhvr>
                                        <p:cTn id="7" dur="500"/>
                                        <p:tgtEl>
                                          <p:spTgt spid="17950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95081"/>
                                        </p:tgtEl>
                                        <p:attrNameLst>
                                          <p:attrName>style.visibility</p:attrName>
                                        </p:attrNameLst>
                                      </p:cBhvr>
                                      <p:to>
                                        <p:strVal val="visible"/>
                                      </p:to>
                                    </p:set>
                                    <p:animEffect transition="in" filter="dissolve">
                                      <p:cBhvr>
                                        <p:cTn id="12" dur="500"/>
                                        <p:tgtEl>
                                          <p:spTgt spid="1795081"/>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795090"/>
                                        </p:tgtEl>
                                        <p:attrNameLst>
                                          <p:attrName>style.visibility</p:attrName>
                                        </p:attrNameLst>
                                      </p:cBhvr>
                                      <p:to>
                                        <p:strVal val="visible"/>
                                      </p:to>
                                    </p:set>
                                    <p:animEffect transition="in" filter="wipe(up)">
                                      <p:cBhvr>
                                        <p:cTn id="16" dur="500"/>
                                        <p:tgtEl>
                                          <p:spTgt spid="179509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95079"/>
                                        </p:tgtEl>
                                        <p:attrNameLst>
                                          <p:attrName>style.visibility</p:attrName>
                                        </p:attrNameLst>
                                      </p:cBhvr>
                                      <p:to>
                                        <p:strVal val="visible"/>
                                      </p:to>
                                    </p:set>
                                    <p:animEffect transition="in" filter="dissolve">
                                      <p:cBhvr>
                                        <p:cTn id="21" dur="500"/>
                                        <p:tgtEl>
                                          <p:spTgt spid="179507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795080"/>
                                        </p:tgtEl>
                                        <p:attrNameLst>
                                          <p:attrName>style.visibility</p:attrName>
                                        </p:attrNameLst>
                                      </p:cBhvr>
                                      <p:to>
                                        <p:strVal val="visible"/>
                                      </p:to>
                                    </p:set>
                                    <p:animEffect transition="in" filter="dissolve">
                                      <p:cBhvr>
                                        <p:cTn id="26" dur="500"/>
                                        <p:tgtEl>
                                          <p:spTgt spid="1795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5078" grpId="0"/>
      <p:bldP spid="1795079" grpId="0"/>
      <p:bldP spid="1795080" grpId="0"/>
      <p:bldP spid="17950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137728" y="863644"/>
            <a:ext cx="6858001" cy="1200329"/>
          </a:xfrm>
          <a:prstGeom prst="rect">
            <a:avLst/>
          </a:prstGeom>
          <a:noFill/>
        </p:spPr>
        <p:txBody>
          <a:bodyPr wrap="square" rtlCol="0">
            <a:spAutoFit/>
          </a:bodyPr>
          <a:lstStyle/>
          <a:p>
            <a:pPr lvl="0"/>
            <a:r>
              <a:rPr lang="en-GB" sz="2400" b="1" dirty="0">
                <a:latin typeface="+mj-lt"/>
              </a:rPr>
              <a:t>Haemoglobin</a:t>
            </a:r>
            <a:r>
              <a:rPr lang="en-GB" sz="2400" dirty="0">
                <a:latin typeface="+mj-lt"/>
              </a:rPr>
              <a:t> is a protein made up of 4 polypeptide chains; two alpha and two beta chains.</a:t>
            </a:r>
          </a:p>
        </p:txBody>
      </p:sp>
      <p:pic>
        <p:nvPicPr>
          <p:cNvPr id="5" name="Picture 4" descr="http://diaryofanalevelstudent.files.wordpress.com/2012/11/haemoglobin.jpg?w=585">
            <a:hlinkClick r:id="rId2"/>
          </p:cNvPr>
          <p:cNvPicPr/>
          <p:nvPr/>
        </p:nvPicPr>
        <p:blipFill rotWithShape="1">
          <a:blip r:embed="rId3">
            <a:extLst>
              <a:ext uri="{28A0092B-C50C-407E-A947-70E740481C1C}">
                <a14:useLocalDpi xmlns:a14="http://schemas.microsoft.com/office/drawing/2010/main" val="0"/>
              </a:ext>
            </a:extLst>
          </a:blip>
          <a:srcRect l="6823" t="5279" r="4191" b="11392"/>
          <a:stretch/>
        </p:blipFill>
        <p:spPr bwMode="auto">
          <a:xfrm>
            <a:off x="2519772" y="2177281"/>
            <a:ext cx="4374486" cy="2817893"/>
          </a:xfrm>
          <a:prstGeom prst="rect">
            <a:avLst/>
          </a:prstGeom>
          <a:noFill/>
          <a:ln>
            <a:solidFill>
              <a:schemeClr val="tx1"/>
            </a:solidFill>
          </a:ln>
        </p:spPr>
      </p:pic>
      <p:sp>
        <p:nvSpPr>
          <p:cNvPr id="2" name="Rectangle 1"/>
          <p:cNvSpPr/>
          <p:nvPr/>
        </p:nvSpPr>
        <p:spPr>
          <a:xfrm>
            <a:off x="1277634" y="1602377"/>
            <a:ext cx="4914546" cy="923330"/>
          </a:xfrm>
          <a:prstGeom prst="rect">
            <a:avLst/>
          </a:prstGeom>
          <a:solidFill>
            <a:schemeClr val="bg1"/>
          </a:solidFill>
          <a:ln>
            <a:solidFill>
              <a:schemeClr val="tx1"/>
            </a:solidFill>
          </a:ln>
        </p:spPr>
        <p:txBody>
          <a:bodyPr wrap="square">
            <a:spAutoFit/>
          </a:bodyPr>
          <a:lstStyle/>
          <a:p>
            <a:pPr lvl="0" algn="just"/>
            <a:r>
              <a:rPr lang="en-GB" dirty="0">
                <a:solidFill>
                  <a:srgbClr val="00B050"/>
                </a:solidFill>
                <a:latin typeface="+mj-lt"/>
              </a:rPr>
              <a:t>Each polypeptide chain has a prosthetic group, which is a non-polypeptide structure needed for the activity of the protein.</a:t>
            </a:r>
          </a:p>
        </p:txBody>
      </p:sp>
      <p:sp>
        <p:nvSpPr>
          <p:cNvPr id="3" name="Rectangle 2"/>
          <p:cNvSpPr/>
          <p:nvPr/>
        </p:nvSpPr>
        <p:spPr>
          <a:xfrm>
            <a:off x="428723" y="2802415"/>
            <a:ext cx="2754306" cy="1200329"/>
          </a:xfrm>
          <a:prstGeom prst="rect">
            <a:avLst/>
          </a:prstGeom>
          <a:solidFill>
            <a:schemeClr val="bg1"/>
          </a:solidFill>
          <a:ln>
            <a:solidFill>
              <a:schemeClr val="tx1"/>
            </a:solidFill>
          </a:ln>
        </p:spPr>
        <p:txBody>
          <a:bodyPr wrap="square">
            <a:spAutoFit/>
          </a:bodyPr>
          <a:lstStyle/>
          <a:p>
            <a:pPr lvl="0" algn="just"/>
            <a:r>
              <a:rPr lang="en-GB" dirty="0">
                <a:solidFill>
                  <a:srgbClr val="C80843"/>
                </a:solidFill>
                <a:latin typeface="+mj-lt"/>
              </a:rPr>
              <a:t>These prosthetic groups are called </a:t>
            </a:r>
            <a:r>
              <a:rPr lang="en-GB" dirty="0" err="1">
                <a:solidFill>
                  <a:srgbClr val="C80843"/>
                </a:solidFill>
                <a:latin typeface="+mj-lt"/>
              </a:rPr>
              <a:t>haem</a:t>
            </a:r>
            <a:r>
              <a:rPr lang="en-GB" dirty="0">
                <a:solidFill>
                  <a:srgbClr val="C80843"/>
                </a:solidFill>
                <a:latin typeface="+mj-lt"/>
              </a:rPr>
              <a:t> groups, and each contains a Fe</a:t>
            </a:r>
            <a:r>
              <a:rPr lang="en-GB" baseline="30000" dirty="0">
                <a:solidFill>
                  <a:srgbClr val="C80843"/>
                </a:solidFill>
                <a:latin typeface="+mj-lt"/>
              </a:rPr>
              <a:t>2+ </a:t>
            </a:r>
            <a:r>
              <a:rPr lang="en-GB" dirty="0">
                <a:solidFill>
                  <a:srgbClr val="C80843"/>
                </a:solidFill>
                <a:latin typeface="+mj-lt"/>
              </a:rPr>
              <a:t>ion.</a:t>
            </a:r>
          </a:p>
        </p:txBody>
      </p:sp>
      <p:sp>
        <p:nvSpPr>
          <p:cNvPr id="4" name="Rectangle 3"/>
          <p:cNvSpPr/>
          <p:nvPr/>
        </p:nvSpPr>
        <p:spPr>
          <a:xfrm>
            <a:off x="5930891" y="2871842"/>
            <a:ext cx="2888940" cy="923330"/>
          </a:xfrm>
          <a:prstGeom prst="rect">
            <a:avLst/>
          </a:prstGeom>
          <a:solidFill>
            <a:schemeClr val="bg1"/>
          </a:solidFill>
          <a:ln>
            <a:solidFill>
              <a:schemeClr val="tx1"/>
            </a:solidFill>
          </a:ln>
        </p:spPr>
        <p:txBody>
          <a:bodyPr wrap="square">
            <a:spAutoFit/>
          </a:bodyPr>
          <a:lstStyle/>
          <a:p>
            <a:pPr lvl="0" algn="just"/>
            <a:r>
              <a:rPr lang="en-GB" dirty="0">
                <a:solidFill>
                  <a:srgbClr val="00B050"/>
                </a:solidFill>
                <a:latin typeface="+mj-lt"/>
              </a:rPr>
              <a:t>Is a globular protein, which is round and compact.</a:t>
            </a:r>
          </a:p>
        </p:txBody>
      </p:sp>
      <p:sp>
        <p:nvSpPr>
          <p:cNvPr id="6" name="Rectangle 5"/>
          <p:cNvSpPr/>
          <p:nvPr/>
        </p:nvSpPr>
        <p:spPr>
          <a:xfrm>
            <a:off x="1601670" y="5082027"/>
            <a:ext cx="6210690" cy="784830"/>
          </a:xfrm>
          <a:prstGeom prst="rect">
            <a:avLst/>
          </a:prstGeom>
          <a:solidFill>
            <a:schemeClr val="bg1"/>
          </a:solidFill>
          <a:ln>
            <a:solidFill>
              <a:schemeClr val="tx1"/>
            </a:solidFill>
          </a:ln>
        </p:spPr>
        <p:txBody>
          <a:bodyPr wrap="square">
            <a:spAutoFit/>
          </a:bodyPr>
          <a:lstStyle/>
          <a:p>
            <a:pPr lvl="0" algn="just"/>
            <a:r>
              <a:rPr lang="en-GB" sz="1500" dirty="0">
                <a:solidFill>
                  <a:srgbClr val="00B050"/>
                </a:solidFill>
                <a:latin typeface="+mj-lt"/>
              </a:rPr>
              <a:t>There are hydrophilic side chains on the outside, making it soluble in water, so is easily transported around the body. Haemoglobin also has hydrophobic side chains on the inside.</a:t>
            </a:r>
          </a:p>
        </p:txBody>
      </p:sp>
      <p:sp>
        <p:nvSpPr>
          <p:cNvPr id="8" name="Rectangle 7"/>
          <p:cNvSpPr/>
          <p:nvPr/>
        </p:nvSpPr>
        <p:spPr>
          <a:xfrm>
            <a:off x="603050" y="4157289"/>
            <a:ext cx="2730624" cy="646331"/>
          </a:xfrm>
          <a:prstGeom prst="rect">
            <a:avLst/>
          </a:prstGeom>
          <a:solidFill>
            <a:schemeClr val="bg1"/>
          </a:solidFill>
          <a:ln>
            <a:solidFill>
              <a:schemeClr val="tx1"/>
            </a:solidFill>
          </a:ln>
        </p:spPr>
        <p:txBody>
          <a:bodyPr wrap="square">
            <a:spAutoFit/>
          </a:bodyPr>
          <a:lstStyle/>
          <a:p>
            <a:pPr lvl="0" algn="just"/>
            <a:r>
              <a:rPr lang="en-GB" dirty="0">
                <a:solidFill>
                  <a:srgbClr val="C80843"/>
                </a:solidFill>
                <a:latin typeface="+mj-lt"/>
              </a:rPr>
              <a:t>Job is to carry oxygen around the body.</a:t>
            </a:r>
          </a:p>
        </p:txBody>
      </p:sp>
      <p:sp>
        <p:nvSpPr>
          <p:cNvPr id="7" name="TextBox 6">
            <a:extLst>
              <a:ext uri="{FF2B5EF4-FFF2-40B4-BE49-F238E27FC236}">
                <a16:creationId xmlns:a16="http://schemas.microsoft.com/office/drawing/2014/main" id="{E2688AC3-CD41-4823-9675-86EC62C5CB14}"/>
              </a:ext>
            </a:extLst>
          </p:cNvPr>
          <p:cNvSpPr txBox="1"/>
          <p:nvPr/>
        </p:nvSpPr>
        <p:spPr>
          <a:xfrm>
            <a:off x="1578428" y="5976257"/>
            <a:ext cx="6259285" cy="646331"/>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a:cs typeface="Arial"/>
              </a:rPr>
              <a:t>Haemoglobin is an example of a </a:t>
            </a:r>
            <a:r>
              <a:rPr lang="en-GB" dirty="0">
                <a:solidFill>
                  <a:srgbClr val="FF0000"/>
                </a:solidFill>
                <a:latin typeface="Arial"/>
                <a:cs typeface="Arial"/>
              </a:rPr>
              <a:t>conjugated </a:t>
            </a:r>
            <a:r>
              <a:rPr lang="en-GB" dirty="0">
                <a:latin typeface="Arial"/>
                <a:cs typeface="Arial"/>
              </a:rPr>
              <a:t>protein. It has a globular structure and contains a prosthetic group</a:t>
            </a:r>
            <a:endParaRPr lang="en-GB" dirty="0"/>
          </a:p>
        </p:txBody>
      </p:sp>
    </p:spTree>
    <p:extLst>
      <p:ext uri="{BB962C8B-B14F-4D97-AF65-F5344CB8AC3E}">
        <p14:creationId xmlns:p14="http://schemas.microsoft.com/office/powerpoint/2010/main" val="404505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147" name="Text Box 11">
            <a:extLst>
              <a:ext uri="{FF2B5EF4-FFF2-40B4-BE49-F238E27FC236}">
                <a16:creationId xmlns:a16="http://schemas.microsoft.com/office/drawing/2014/main" id="{AA471B5F-846C-4AF3-9E07-73A287754C22}"/>
              </a:ext>
            </a:extLst>
          </p:cNvPr>
          <p:cNvSpPr txBox="1">
            <a:spLocks noChangeArrowheads="1"/>
          </p:cNvSpPr>
          <p:nvPr/>
        </p:nvSpPr>
        <p:spPr bwMode="auto">
          <a:xfrm>
            <a:off x="225166" y="454881"/>
            <a:ext cx="900100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dirty="0">
                <a:solidFill>
                  <a:srgbClr val="000000"/>
                </a:solidFill>
                <a:latin typeface="+mn-lt"/>
              </a:rPr>
              <a:t>Produce a poster comparing globular and fibrous proteins.</a:t>
            </a:r>
          </a:p>
          <a:p>
            <a:pPr eaLnBrk="1" hangingPunct="1">
              <a:spcBef>
                <a:spcPct val="50000"/>
              </a:spcBef>
              <a:buFontTx/>
              <a:buNone/>
            </a:pPr>
            <a:r>
              <a:rPr lang="en-GB" altLang="en-US" sz="2000" dirty="0">
                <a:solidFill>
                  <a:srgbClr val="000000"/>
                </a:solidFill>
                <a:latin typeface="+mn-lt"/>
              </a:rPr>
              <a:t>You must highlight the similarities and differences between each protein type.</a:t>
            </a:r>
          </a:p>
          <a:p>
            <a:pPr eaLnBrk="1" hangingPunct="1">
              <a:spcBef>
                <a:spcPct val="50000"/>
              </a:spcBef>
              <a:buFontTx/>
              <a:buNone/>
            </a:pPr>
            <a:r>
              <a:rPr lang="en-GB" altLang="en-US" sz="2000" dirty="0">
                <a:solidFill>
                  <a:srgbClr val="000000"/>
                </a:solidFill>
                <a:latin typeface="+mn-lt"/>
              </a:rPr>
              <a:t>Your posters should include:</a:t>
            </a:r>
          </a:p>
          <a:p>
            <a:pPr eaLnBrk="1" hangingPunct="1">
              <a:spcBef>
                <a:spcPct val="50000"/>
              </a:spcBef>
              <a:buFontTx/>
              <a:buNone/>
            </a:pPr>
            <a:r>
              <a:rPr lang="en-GB" altLang="en-US" sz="2000" dirty="0">
                <a:solidFill>
                  <a:srgbClr val="000000"/>
                </a:solidFill>
                <a:latin typeface="+mn-lt"/>
              </a:rPr>
              <a:t>1. Fibrous proteins:</a:t>
            </a:r>
          </a:p>
          <a:p>
            <a:pPr eaLnBrk="1" hangingPunct="1">
              <a:spcBef>
                <a:spcPct val="50000"/>
              </a:spcBef>
            </a:pPr>
            <a:r>
              <a:rPr lang="en-GB" altLang="en-US" sz="2000" dirty="0">
                <a:solidFill>
                  <a:srgbClr val="000000"/>
                </a:solidFill>
                <a:latin typeface="+mn-lt"/>
              </a:rPr>
              <a:t> The </a:t>
            </a:r>
            <a:r>
              <a:rPr lang="en-GB" altLang="en-US" sz="2000" dirty="0">
                <a:solidFill>
                  <a:srgbClr val="FF0000"/>
                </a:solidFill>
                <a:latin typeface="+mn-lt"/>
              </a:rPr>
              <a:t>properties and functions</a:t>
            </a:r>
            <a:r>
              <a:rPr lang="en-GB" altLang="en-US" sz="2000" dirty="0">
                <a:solidFill>
                  <a:srgbClr val="000000"/>
                </a:solidFill>
                <a:latin typeface="+mn-lt"/>
              </a:rPr>
              <a:t> of fibrous proteins including</a:t>
            </a:r>
            <a:r>
              <a:rPr lang="en-GB" altLang="en-US" sz="2000" dirty="0">
                <a:solidFill>
                  <a:srgbClr val="FF0000"/>
                </a:solidFill>
                <a:latin typeface="+mn-lt"/>
              </a:rPr>
              <a:t> keratin, elastin</a:t>
            </a:r>
            <a:r>
              <a:rPr lang="en-GB" altLang="en-US" sz="2000" dirty="0">
                <a:solidFill>
                  <a:srgbClr val="000000"/>
                </a:solidFill>
                <a:latin typeface="+mn-lt"/>
              </a:rPr>
              <a:t> and </a:t>
            </a:r>
            <a:r>
              <a:rPr lang="en-GB" altLang="en-US" sz="2000" dirty="0">
                <a:solidFill>
                  <a:srgbClr val="FF0000"/>
                </a:solidFill>
                <a:latin typeface="+mn-lt"/>
              </a:rPr>
              <a:t>collagen</a:t>
            </a:r>
            <a:endParaRPr lang="en-GB" altLang="en-US" sz="2000" dirty="0">
              <a:solidFill>
                <a:srgbClr val="FF0000"/>
              </a:solidFill>
              <a:latin typeface="+mn-lt"/>
              <a:cs typeface="Arial"/>
            </a:endParaRPr>
          </a:p>
          <a:p>
            <a:pPr eaLnBrk="1" hangingPunct="1">
              <a:spcBef>
                <a:spcPct val="50000"/>
              </a:spcBef>
              <a:buNone/>
            </a:pPr>
            <a:r>
              <a:rPr lang="en-GB" altLang="en-US" sz="2000" dirty="0">
                <a:solidFill>
                  <a:srgbClr val="000000"/>
                </a:solidFill>
                <a:latin typeface="+mn-lt"/>
              </a:rPr>
              <a:t>2. Globular proteins:</a:t>
            </a:r>
          </a:p>
          <a:p>
            <a:pPr eaLnBrk="1" hangingPunct="1">
              <a:spcBef>
                <a:spcPct val="50000"/>
              </a:spcBef>
            </a:pPr>
            <a:r>
              <a:rPr lang="en-GB" altLang="en-US" sz="2000" dirty="0">
                <a:solidFill>
                  <a:srgbClr val="000000"/>
                </a:solidFill>
                <a:latin typeface="+mn-lt"/>
              </a:rPr>
              <a:t> The </a:t>
            </a:r>
            <a:r>
              <a:rPr lang="en-GB" altLang="en-US" sz="2000" dirty="0">
                <a:solidFill>
                  <a:srgbClr val="FF0000"/>
                </a:solidFill>
                <a:latin typeface="+mn-lt"/>
              </a:rPr>
              <a:t>structure and functions</a:t>
            </a:r>
            <a:r>
              <a:rPr lang="en-GB" altLang="en-US" sz="2000" dirty="0">
                <a:solidFill>
                  <a:srgbClr val="000000"/>
                </a:solidFill>
                <a:latin typeface="+mn-lt"/>
              </a:rPr>
              <a:t> of globular proteins including </a:t>
            </a:r>
            <a:r>
              <a:rPr lang="en-GB" altLang="en-US" sz="2000" dirty="0">
                <a:solidFill>
                  <a:srgbClr val="FF0000"/>
                </a:solidFill>
                <a:latin typeface="+mn-lt"/>
              </a:rPr>
              <a:t>haemoglobin</a:t>
            </a:r>
            <a:r>
              <a:rPr lang="en-GB" altLang="en-US" sz="2000" dirty="0">
                <a:solidFill>
                  <a:srgbClr val="000000"/>
                </a:solidFill>
                <a:latin typeface="+mn-lt"/>
              </a:rPr>
              <a:t>, </a:t>
            </a:r>
            <a:r>
              <a:rPr lang="en-GB" altLang="en-US" sz="2000" dirty="0">
                <a:solidFill>
                  <a:srgbClr val="FF0000"/>
                </a:solidFill>
                <a:latin typeface="+mn-lt"/>
              </a:rPr>
              <a:t>insulin</a:t>
            </a:r>
            <a:r>
              <a:rPr lang="en-GB" altLang="en-US" sz="2000" dirty="0">
                <a:solidFill>
                  <a:srgbClr val="000000"/>
                </a:solidFill>
                <a:latin typeface="+mn-lt"/>
              </a:rPr>
              <a:t> and a named </a:t>
            </a:r>
            <a:r>
              <a:rPr lang="en-GB" altLang="en-US" sz="2000" dirty="0">
                <a:solidFill>
                  <a:srgbClr val="FF0000"/>
                </a:solidFill>
                <a:latin typeface="+mn-lt"/>
              </a:rPr>
              <a:t>enzyme</a:t>
            </a:r>
            <a:r>
              <a:rPr lang="en-GB" altLang="en-US" sz="2000" dirty="0">
                <a:solidFill>
                  <a:srgbClr val="000000"/>
                </a:solidFill>
                <a:latin typeface="+mn-lt"/>
              </a:rPr>
              <a:t>. (Catalase is a good choice here!).</a:t>
            </a:r>
          </a:p>
          <a:p>
            <a:pPr eaLnBrk="1" hangingPunct="1">
              <a:spcBef>
                <a:spcPct val="50000"/>
              </a:spcBef>
            </a:pPr>
            <a:r>
              <a:rPr lang="en-GB" altLang="en-US" sz="2000" dirty="0">
                <a:solidFill>
                  <a:srgbClr val="000000"/>
                </a:solidFill>
                <a:latin typeface="+mn-lt"/>
              </a:rPr>
              <a:t>A detailed description of the levels of organisation (primary, secondary, tertiary etc) and the bonding involved</a:t>
            </a:r>
          </a:p>
          <a:p>
            <a:pPr eaLnBrk="1" hangingPunct="1">
              <a:spcBef>
                <a:spcPct val="50000"/>
              </a:spcBef>
            </a:pPr>
            <a:r>
              <a:rPr lang="en-GB" altLang="en-US" sz="2000" dirty="0">
                <a:solidFill>
                  <a:srgbClr val="000000"/>
                </a:solidFill>
                <a:latin typeface="+mn-lt"/>
              </a:rPr>
              <a:t>The function of each protein</a:t>
            </a:r>
          </a:p>
          <a:p>
            <a:pPr eaLnBrk="1" hangingPunct="1">
              <a:spcBef>
                <a:spcPct val="50000"/>
              </a:spcBef>
            </a:pPr>
            <a:r>
              <a:rPr lang="en-GB" altLang="en-US" sz="2000" dirty="0">
                <a:solidFill>
                  <a:srgbClr val="000000"/>
                </a:solidFill>
                <a:latin typeface="+mn-lt"/>
              </a:rPr>
              <a:t>The solubility of each protein</a:t>
            </a:r>
          </a:p>
          <a:p>
            <a:pPr eaLnBrk="1" hangingPunct="1">
              <a:spcBef>
                <a:spcPct val="50000"/>
              </a:spcBef>
            </a:pPr>
            <a:r>
              <a:rPr lang="en-GB" altLang="en-US" sz="2000" dirty="0">
                <a:solidFill>
                  <a:srgbClr val="000000"/>
                </a:solidFill>
                <a:latin typeface="+mn-lt"/>
              </a:rPr>
              <a:t>Any other relevant information</a:t>
            </a:r>
          </a:p>
          <a:p>
            <a:pPr eaLnBrk="1" hangingPunct="1">
              <a:spcBef>
                <a:spcPct val="50000"/>
              </a:spcBef>
              <a:buFontTx/>
              <a:buNone/>
            </a:pPr>
            <a:endParaRPr lang="en-GB" altLang="en-US" sz="2000" dirty="0">
              <a:solidFill>
                <a:srgbClr val="000000"/>
              </a:solidFill>
              <a:latin typeface="+mn-lt"/>
            </a:endParaRPr>
          </a:p>
        </p:txBody>
      </p:sp>
      <p:sp>
        <p:nvSpPr>
          <p:cNvPr id="2" name="TextBox 1">
            <a:extLst>
              <a:ext uri="{FF2B5EF4-FFF2-40B4-BE49-F238E27FC236}">
                <a16:creationId xmlns:a16="http://schemas.microsoft.com/office/drawing/2014/main" id="{5174B8BE-B9DC-4ED4-A8AC-8753C7E37C38}"/>
              </a:ext>
            </a:extLst>
          </p:cNvPr>
          <p:cNvSpPr txBox="1"/>
          <p:nvPr/>
        </p:nvSpPr>
        <p:spPr>
          <a:xfrm>
            <a:off x="6273922" y="5781721"/>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a:cs typeface="Arial"/>
              </a:rPr>
              <a:t>Extra practice questions in your folder if you finish quickly</a:t>
            </a:r>
            <a:endParaRPr lang="en-GB" dirty="0"/>
          </a:p>
        </p:txBody>
      </p:sp>
    </p:spTree>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lcf76f155ced4ddcb4097134ff3c332f xmlns="39a9f016-2850-430d-a9d7-5d156f797ec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7B5370-2EAB-402F-BA5A-FC72DD8760C6}">
  <ds:schemaRefs>
    <ds:schemaRef ds:uri="http://schemas.microsoft.com/sharepoint/v3/contenttype/forms"/>
  </ds:schemaRefs>
</ds:datastoreItem>
</file>

<file path=customXml/itemProps2.xml><?xml version="1.0" encoding="utf-8"?>
<ds:datastoreItem xmlns:ds="http://schemas.openxmlformats.org/officeDocument/2006/customXml" ds:itemID="{052510FE-2F56-452D-94D7-2D35086A034D}">
  <ds:schemaRefs>
    <ds:schemaRef ds:uri="http://schemas.microsoft.com/office/2006/metadata/properties"/>
    <ds:schemaRef ds:uri="http://schemas.microsoft.com/office/infopath/2007/PartnerControls"/>
    <ds:schemaRef ds:uri="b83ea8ec-d1ce-4b1c-906d-dc0b29db2502"/>
    <ds:schemaRef ds:uri="39a9f016-2850-430d-a9d7-5d156f797ecb"/>
  </ds:schemaRefs>
</ds:datastoreItem>
</file>

<file path=customXml/itemProps3.xml><?xml version="1.0" encoding="utf-8"?>
<ds:datastoreItem xmlns:ds="http://schemas.openxmlformats.org/officeDocument/2006/customXml" ds:itemID="{528EF27A-C0A0-4763-9BA5-1B76DF5526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TotalTime>
  <Words>760</Words>
  <Application>Microsoft Office PowerPoint</Application>
  <PresentationFormat>On-screen Show (4:3)</PresentationFormat>
  <Paragraphs>87</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gg sans</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Globular and fibrous proteins   </vt:lpstr>
      <vt:lpstr>This is just a quick listen to introduction. You will be writing detailed notes when you complete the task  Fibrous proteins</vt:lpstr>
      <vt:lpstr>Globular proteins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Dennis</dc:creator>
  <cp:lastModifiedBy>Chezka Mae Madrona</cp:lastModifiedBy>
  <cp:revision>109</cp:revision>
  <dcterms:created xsi:type="dcterms:W3CDTF">2004-09-26T19:39:39Z</dcterms:created>
  <dcterms:modified xsi:type="dcterms:W3CDTF">2025-07-22T10:06:26Z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Staff Category">
    <vt:lpwstr/>
  </property>
  <property fmtid="{D5CDD505-2E9C-101B-9397-08002B2CF9AE}" pid="4" name="Topic">
    <vt:lpwstr/>
  </property>
  <property fmtid="{D5CDD505-2E9C-101B-9397-08002B2CF9AE}" pid="5" name="Term">
    <vt:lpwstr/>
  </property>
  <property fmtid="{D5CDD505-2E9C-101B-9397-08002B2CF9AE}" pid="6" name="Week">
    <vt:lpwstr/>
  </property>
  <property fmtid="{D5CDD505-2E9C-101B-9397-08002B2CF9AE}" pid="7" name="Exam Board">
    <vt:lpwstr/>
  </property>
  <property fmtid="{D5CDD505-2E9C-101B-9397-08002B2CF9AE}" pid="8" name="MediaServiceImageTags">
    <vt:lpwstr/>
  </property>
</Properties>
</file>