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6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91A26F-FE20-73D0-800A-A2633FC4CCD4}" v="154" dt="2023-01-11T16:12:01.623"/>
    <p1510:client id="{FA7D90C8-E437-29FD-1E2B-3ADAE8D0858C}" v="13" dt="2023-01-12T08:19:12.6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zel Lupton" userId="S::hazel.lupton@sthelens.london::330d0395-d8b0-4d77-8620-740b48613bd9" providerId="AD" clId="Web-{EF91A26F-FE20-73D0-800A-A2633FC4CCD4}"/>
    <pc:docChg chg="addSld delSld modSld">
      <pc:chgData name="Hazel Lupton" userId="S::hazel.lupton@sthelens.london::330d0395-d8b0-4d77-8620-740b48613bd9" providerId="AD" clId="Web-{EF91A26F-FE20-73D0-800A-A2633FC4CCD4}" dt="2023-01-11T16:12:01.623" v="117"/>
      <pc:docMkLst>
        <pc:docMk/>
      </pc:docMkLst>
      <pc:sldChg chg="addSp modSp mod setBg addAnim modAnim">
        <pc:chgData name="Hazel Lupton" userId="S::hazel.lupton@sthelens.london::330d0395-d8b0-4d77-8620-740b48613bd9" providerId="AD" clId="Web-{EF91A26F-FE20-73D0-800A-A2633FC4CCD4}" dt="2023-01-11T16:04:17.730" v="93"/>
        <pc:sldMkLst>
          <pc:docMk/>
          <pc:sldMk cId="109857222" sldId="256"/>
        </pc:sldMkLst>
        <pc:spChg chg="mod">
          <ac:chgData name="Hazel Lupton" userId="S::hazel.lupton@sthelens.london::330d0395-d8b0-4d77-8620-740b48613bd9" providerId="AD" clId="Web-{EF91A26F-FE20-73D0-800A-A2633FC4CCD4}" dt="2023-01-11T15:59:51.891" v="51" actId="1076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Hazel Lupton" userId="S::hazel.lupton@sthelens.london::330d0395-d8b0-4d77-8620-740b48613bd9" providerId="AD" clId="Web-{EF91A26F-FE20-73D0-800A-A2633FC4CCD4}" dt="2023-01-11T16:00:34.206" v="53" actId="14100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Hazel Lupton" userId="S::hazel.lupton@sthelens.london::330d0395-d8b0-4d77-8620-740b48613bd9" providerId="AD" clId="Web-{EF91A26F-FE20-73D0-800A-A2633FC4CCD4}" dt="2023-01-11T16:04:05.542" v="91" actId="20577"/>
          <ac:spMkLst>
            <pc:docMk/>
            <pc:sldMk cId="109857222" sldId="256"/>
            <ac:spMk id="5" creationId="{F5E8AF1B-D860-45FF-F1C2-43E782DC0B1A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9" creationId="{07322A9E-F1EC-405E-8971-BA906EFFCCB8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11" creationId="{A5704422-1118-4FD1-95AD-29A064EB80D9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13" creationId="{A88B2AAA-B805-498E-A9E6-98B885855498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15" creationId="{9B8051E0-19D7-43E1-BFD9-E6DBFEB3A3F1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17" creationId="{4EDB2B02-86A2-46F5-A4BE-B7D9B10411D6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19" creationId="{43954639-FB5D-41F4-9560-6F6DFE778425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21" creationId="{E898931C-0323-41FA-A036-20F818B1FF81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23" creationId="{89AFE9DD-0792-4B98-B4EB-97ACA17E6AA8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25" creationId="{3981F5C4-9AE1-404E-AF44-A4E6DB374F9D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27" creationId="{763C1781-8726-4FAC-8C45-FF40376BE409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29" creationId="{301491B5-56C7-43DC-A3D9-861EECCA056A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31" creationId="{237E2353-22DF-46E0-A200-FB30F8F394E2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33" creationId="{DD6138DB-057B-45F7-A5F4-E7BFDA20D02C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5:52:19.858" v="2"/>
          <ac:spMkLst>
            <pc:docMk/>
            <pc:sldMk cId="109857222" sldId="256"/>
            <ac:spMk id="35" creationId="{79A54AB1-B64F-4843-BFAB-81CB74E66B65}"/>
          </ac:spMkLst>
        </pc:spChg>
        <pc:picChg chg="add mod">
          <ac:chgData name="Hazel Lupton" userId="S::hazel.lupton@sthelens.london::330d0395-d8b0-4d77-8620-740b48613bd9" providerId="AD" clId="Web-{EF91A26F-FE20-73D0-800A-A2633FC4CCD4}" dt="2023-01-11T15:59:43.126" v="49" actId="14100"/>
          <ac:picMkLst>
            <pc:docMk/>
            <pc:sldMk cId="109857222" sldId="256"/>
            <ac:picMk id="4" creationId="{1BE5922D-1A39-04DF-C338-9B8269122C66}"/>
          </ac:picMkLst>
        </pc:picChg>
      </pc:sldChg>
      <pc:sldChg chg="new del">
        <pc:chgData name="Hazel Lupton" userId="S::hazel.lupton@sthelens.london::330d0395-d8b0-4d77-8620-740b48613bd9" providerId="AD" clId="Web-{EF91A26F-FE20-73D0-800A-A2633FC4CCD4}" dt="2023-01-11T16:12:01.623" v="117"/>
        <pc:sldMkLst>
          <pc:docMk/>
          <pc:sldMk cId="373073116" sldId="257"/>
        </pc:sldMkLst>
      </pc:sldChg>
      <pc:sldChg chg="addSp delSp modSp new mod setBg">
        <pc:chgData name="Hazel Lupton" userId="S::hazel.lupton@sthelens.london::330d0395-d8b0-4d77-8620-740b48613bd9" providerId="AD" clId="Web-{EF91A26F-FE20-73D0-800A-A2633FC4CCD4}" dt="2023-01-11T16:11:55.638" v="116" actId="14100"/>
        <pc:sldMkLst>
          <pc:docMk/>
          <pc:sldMk cId="4200962107" sldId="258"/>
        </pc:sldMkLst>
        <pc:spChg chg="del mod">
          <ac:chgData name="Hazel Lupton" userId="S::hazel.lupton@sthelens.london::330d0395-d8b0-4d77-8620-740b48613bd9" providerId="AD" clId="Web-{EF91A26F-FE20-73D0-800A-A2633FC4CCD4}" dt="2023-01-11T16:11:26.309" v="109"/>
          <ac:spMkLst>
            <pc:docMk/>
            <pc:sldMk cId="4200962107" sldId="258"/>
            <ac:spMk id="2" creationId="{E270C699-A2CC-DE1E-344E-7BD9319DEF7C}"/>
          </ac:spMkLst>
        </pc:spChg>
        <pc:spChg chg="mod">
          <ac:chgData name="Hazel Lupton" userId="S::hazel.lupton@sthelens.london::330d0395-d8b0-4d77-8620-740b48613bd9" providerId="AD" clId="Web-{EF91A26F-FE20-73D0-800A-A2633FC4CCD4}" dt="2023-01-11T16:11:32.091" v="110" actId="1076"/>
          <ac:spMkLst>
            <pc:docMk/>
            <pc:sldMk cId="4200962107" sldId="258"/>
            <ac:spMk id="3" creationId="{001E2A3D-96CF-EFB6-3912-5374E0A978BA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6:09:53.493" v="98"/>
          <ac:spMkLst>
            <pc:docMk/>
            <pc:sldMk cId="4200962107" sldId="258"/>
            <ac:spMk id="9" creationId="{2B97F24A-32CE-4C1C-A50D-3016B394DCFB}"/>
          </ac:spMkLst>
        </pc:spChg>
        <pc:spChg chg="add">
          <ac:chgData name="Hazel Lupton" userId="S::hazel.lupton@sthelens.london::330d0395-d8b0-4d77-8620-740b48613bd9" providerId="AD" clId="Web-{EF91A26F-FE20-73D0-800A-A2633FC4CCD4}" dt="2023-01-11T16:09:53.493" v="98"/>
          <ac:spMkLst>
            <pc:docMk/>
            <pc:sldMk cId="4200962107" sldId="258"/>
            <ac:spMk id="11" creationId="{CD8B4F24-440B-49E9-B85D-733523DC064B}"/>
          </ac:spMkLst>
        </pc:spChg>
        <pc:picChg chg="add mod">
          <ac:chgData name="Hazel Lupton" userId="S::hazel.lupton@sthelens.london::330d0395-d8b0-4d77-8620-740b48613bd9" providerId="AD" clId="Web-{EF91A26F-FE20-73D0-800A-A2633FC4CCD4}" dt="2023-01-11T16:11:41.450" v="112" actId="1076"/>
          <ac:picMkLst>
            <pc:docMk/>
            <pc:sldMk cId="4200962107" sldId="258"/>
            <ac:picMk id="4" creationId="{D4A77BE9-198C-BA9A-5C1C-52B693F9B9AE}"/>
          </ac:picMkLst>
        </pc:picChg>
        <pc:picChg chg="add mod">
          <ac:chgData name="Hazel Lupton" userId="S::hazel.lupton@sthelens.london::330d0395-d8b0-4d77-8620-740b48613bd9" providerId="AD" clId="Web-{EF91A26F-FE20-73D0-800A-A2633FC4CCD4}" dt="2023-01-11T16:11:55.638" v="116" actId="14100"/>
          <ac:picMkLst>
            <pc:docMk/>
            <pc:sldMk cId="4200962107" sldId="258"/>
            <ac:picMk id="5" creationId="{8BE92FEB-24FD-695C-1C11-97EDB1A67AEF}"/>
          </ac:picMkLst>
        </pc:picChg>
      </pc:sldChg>
    </pc:docChg>
  </pc:docChgLst>
  <pc:docChgLst>
    <pc:chgData name="Hazel Lupton" userId="S::hazel.lupton@sthelens.london::330d0395-d8b0-4d77-8620-740b48613bd9" providerId="AD" clId="Web-{FA7D90C8-E437-29FD-1E2B-3ADAE8D0858C}"/>
    <pc:docChg chg="addSld delSld modSld addMainMaster">
      <pc:chgData name="Hazel Lupton" userId="S::hazel.lupton@sthelens.london::330d0395-d8b0-4d77-8620-740b48613bd9" providerId="AD" clId="Web-{FA7D90C8-E437-29FD-1E2B-3ADAE8D0858C}" dt="2023-01-12T08:19:11.312" v="9" actId="20577"/>
      <pc:docMkLst>
        <pc:docMk/>
      </pc:docMkLst>
      <pc:sldChg chg="new del">
        <pc:chgData name="Hazel Lupton" userId="S::hazel.lupton@sthelens.london::330d0395-d8b0-4d77-8620-740b48613bd9" providerId="AD" clId="Web-{FA7D90C8-E437-29FD-1E2B-3ADAE8D0858C}" dt="2023-01-12T08:12:59.252" v="2"/>
        <pc:sldMkLst>
          <pc:docMk/>
          <pc:sldMk cId="2669792319" sldId="259"/>
        </pc:sldMkLst>
      </pc:sldChg>
      <pc:sldChg chg="add">
        <pc:chgData name="Hazel Lupton" userId="S::hazel.lupton@sthelens.london::330d0395-d8b0-4d77-8620-740b48613bd9" providerId="AD" clId="Web-{FA7D90C8-E437-29FD-1E2B-3ADAE8D0858C}" dt="2023-01-12T08:12:56.783" v="1"/>
        <pc:sldMkLst>
          <pc:docMk/>
          <pc:sldMk cId="3045670471" sldId="260"/>
        </pc:sldMkLst>
      </pc:sldChg>
      <pc:sldChg chg="addSp modSp add">
        <pc:chgData name="Hazel Lupton" userId="S::hazel.lupton@sthelens.london::330d0395-d8b0-4d77-8620-740b48613bd9" providerId="AD" clId="Web-{FA7D90C8-E437-29FD-1E2B-3ADAE8D0858C}" dt="2023-01-12T08:19:11.312" v="9" actId="20577"/>
        <pc:sldMkLst>
          <pc:docMk/>
          <pc:sldMk cId="388613567" sldId="261"/>
        </pc:sldMkLst>
        <pc:spChg chg="mod">
          <ac:chgData name="Hazel Lupton" userId="S::hazel.lupton@sthelens.london::330d0395-d8b0-4d77-8620-740b48613bd9" providerId="AD" clId="Web-{FA7D90C8-E437-29FD-1E2B-3ADAE8D0858C}" dt="2023-01-12T08:19:11.312" v="9" actId="20577"/>
          <ac:spMkLst>
            <pc:docMk/>
            <pc:sldMk cId="388613567" sldId="261"/>
            <ac:spMk id="5" creationId="{00000000-0000-0000-0000-000000000000}"/>
          </ac:spMkLst>
        </pc:spChg>
        <pc:picChg chg="add mod">
          <ac:chgData name="Hazel Lupton" userId="S::hazel.lupton@sthelens.london::330d0395-d8b0-4d77-8620-740b48613bd9" providerId="AD" clId="Web-{FA7D90C8-E437-29FD-1E2B-3ADAE8D0858C}" dt="2023-01-12T08:15:19.882" v="7" actId="1076"/>
          <ac:picMkLst>
            <pc:docMk/>
            <pc:sldMk cId="388613567" sldId="261"/>
            <ac:picMk id="6" creationId="{E6294EE5-0AFA-F27A-AE6D-577F9F2256AE}"/>
          </ac:picMkLst>
        </pc:picChg>
      </pc:sldChg>
      <pc:sldMasterChg chg="add addSldLayout">
        <pc:chgData name="Hazel Lupton" userId="S::hazel.lupton@sthelens.london::330d0395-d8b0-4d77-8620-740b48613bd9" providerId="AD" clId="Web-{FA7D90C8-E437-29FD-1E2B-3ADAE8D0858C}" dt="2023-01-12T08:12:56.783" v="1"/>
        <pc:sldMasterMkLst>
          <pc:docMk/>
          <pc:sldMasterMk cId="1413330472" sldId="2147483648"/>
        </pc:sldMasterMkLst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1204211523" sldId="2147483649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2050142562" sldId="2147483650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2235552004" sldId="2147483651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3655404338" sldId="2147483652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3804891961" sldId="2147483653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930505658" sldId="2147483654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750788407" sldId="2147483655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2561827316" sldId="2147483656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2648050880" sldId="2147483657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1618915626" sldId="2147483658"/>
          </pc:sldLayoutMkLst>
        </pc:sldLayoutChg>
        <pc:sldLayoutChg chg="add">
          <pc:chgData name="Hazel Lupton" userId="S::hazel.lupton@sthelens.london::330d0395-d8b0-4d77-8620-740b48613bd9" providerId="AD" clId="Web-{FA7D90C8-E437-29FD-1E2B-3ADAE8D0858C}" dt="2023-01-12T08:12:56.783" v="1"/>
          <pc:sldLayoutMkLst>
            <pc:docMk/>
            <pc:sldMasterMk cId="1413330472" sldId="2147483648"/>
            <pc:sldLayoutMk cId="247366126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211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42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552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4043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891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505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88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2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050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915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66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E5A18A4-8B7B-79A1-4103-90D3F65E8E04}"/>
              </a:ext>
            </a:extLst>
          </p:cNvPr>
          <p:cNvSpPr txBox="1">
            <a:spLocks/>
          </p:cNvSpPr>
          <p:nvPr userDrawn="1"/>
        </p:nvSpPr>
        <p:spPr>
          <a:xfrm>
            <a:off x="575726" y="6595292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6305D0-B495-51D8-6D43-69AC3AECBE76}"/>
              </a:ext>
            </a:extLst>
          </p:cNvPr>
          <p:cNvSpPr txBox="1"/>
          <p:nvPr userDrawn="1"/>
        </p:nvSpPr>
        <p:spPr>
          <a:xfrm>
            <a:off x="8458200" y="664051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3C5380-0D92-A449-39D5-4EE4AE9CE24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131" y="1465493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BBDCDD-F562-9A49-EEA9-AAEF0C144E7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27" y="136525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60A2-3E65-48CB-ABA8-859DBD704A1E}" type="datetimeFigureOut">
              <a:rPr lang="en-GB" smtClean="0"/>
              <a:t>22/07/2025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7EFE-4081-49E3-8B61-16AA49EBA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3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63492" y="776958"/>
            <a:ext cx="2926080" cy="2468880"/>
          </a:xfrm>
        </p:spPr>
        <p:txBody>
          <a:bodyPr>
            <a:normAutofit/>
          </a:bodyPr>
          <a:lstStyle/>
          <a:p>
            <a:pPr algn="l"/>
            <a:r>
              <a:rPr lang="en-GB" sz="4000" dirty="0">
                <a:cs typeface="Calibri Light"/>
              </a:rPr>
              <a:t>DNA extraction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3929" y="3790073"/>
            <a:ext cx="3233441" cy="130759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sz="2000" dirty="0">
                <a:cs typeface="Calibri"/>
              </a:rPr>
              <a:t>What could this be used for?</a:t>
            </a:r>
            <a:endParaRPr lang="en-GB" sz="2000" dirty="0"/>
          </a:p>
        </p:txBody>
      </p:sp>
      <p:sp>
        <p:nvSpPr>
          <p:cNvPr id="31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BE5922D-1A39-04DF-C338-9B8269122C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708"/>
          <a:stretch/>
        </p:blipFill>
        <p:spPr>
          <a:xfrm>
            <a:off x="921910" y="465243"/>
            <a:ext cx="6634933" cy="4568259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5E8AF1B-D860-45FF-F1C2-43E782DC0B1A}"/>
              </a:ext>
            </a:extLst>
          </p:cNvPr>
          <p:cNvSpPr txBox="1"/>
          <p:nvPr/>
        </p:nvSpPr>
        <p:spPr>
          <a:xfrm>
            <a:off x="7011681" y="4592490"/>
            <a:ext cx="439270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DNA analyses for crime scenes, paternity cases and genealogy,</a:t>
            </a:r>
          </a:p>
          <a:p>
            <a:r>
              <a:rPr lang="en-US" dirty="0">
                <a:ea typeface="+mn-lt"/>
                <a:cs typeface="+mn-lt"/>
              </a:rPr>
              <a:t> including PCR, electrophoresis, sequencing, fingerprinting and cloning.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E2A3D-96CF-EFB6-3912-5374E0A97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86" y="16383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Complete steps 1, 2 and 3 from the method as quickly as possible as there is a 15-minute wait time.</a:t>
            </a:r>
          </a:p>
          <a:p>
            <a:endParaRPr lang="en-US" sz="2200">
              <a:cs typeface="Calibri"/>
            </a:endParaRP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D4A77BE9-198C-BA9A-5C1C-52B693F9B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571" y="103441"/>
            <a:ext cx="7560945" cy="3593592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8BE92FEB-24FD-695C-1C11-97EDB1A67A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425" y="4004266"/>
            <a:ext cx="10125075" cy="77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6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10515600" cy="1325563"/>
          </a:xfrm>
        </p:spPr>
        <p:txBody>
          <a:bodyPr/>
          <a:lstStyle/>
          <a:p>
            <a:r>
              <a:rPr lang="en-GB" dirty="0"/>
              <a:t>DNA recap quiz: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325563"/>
            <a:ext cx="10515600" cy="4351338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GB" dirty="0"/>
              <a:t>Name the 4 different bases found in DNA</a:t>
            </a:r>
          </a:p>
          <a:p>
            <a:pPr marL="514350" indent="-514350">
              <a:buAutoNum type="arabicPeriod"/>
            </a:pPr>
            <a:r>
              <a:rPr lang="en-GB" dirty="0"/>
              <a:t>What shape is the DNA polymer?</a:t>
            </a:r>
          </a:p>
          <a:p>
            <a:pPr marL="514350" indent="-514350">
              <a:buAutoNum type="arabicPeriod"/>
            </a:pPr>
            <a:r>
              <a:rPr lang="en-GB" dirty="0"/>
              <a:t>What is the entire genetic information of an organism?</a:t>
            </a:r>
          </a:p>
          <a:p>
            <a:pPr marL="514350" indent="-514350">
              <a:buAutoNum type="arabicPeriod"/>
            </a:pPr>
            <a:r>
              <a:rPr lang="en-GB" dirty="0"/>
              <a:t>How many chromosomes are there in a human skin cell?</a:t>
            </a:r>
          </a:p>
          <a:p>
            <a:pPr marL="514350" indent="-514350">
              <a:buAutoNum type="arabicPeriod"/>
            </a:pPr>
            <a:r>
              <a:rPr lang="en-GB" dirty="0"/>
              <a:t>What does the DNA backbone consist of?</a:t>
            </a:r>
          </a:p>
          <a:p>
            <a:pPr marL="514350" indent="-514350">
              <a:buAutoNum type="arabicPeriod"/>
            </a:pPr>
            <a:r>
              <a:rPr lang="en-GB" dirty="0"/>
              <a:t>How many bases code for a specific amino acid?</a:t>
            </a:r>
          </a:p>
          <a:p>
            <a:pPr marL="514350" indent="-514350">
              <a:buAutoNum type="arabicPeriod"/>
            </a:pPr>
            <a:r>
              <a:rPr lang="en-GB" dirty="0"/>
              <a:t>Which repeating unit makes up DNA?</a:t>
            </a:r>
          </a:p>
          <a:p>
            <a:pPr marL="514350" indent="-514350">
              <a:buAutoNum type="arabicPeriod"/>
            </a:pPr>
            <a:r>
              <a:rPr lang="en-GB" dirty="0"/>
              <a:t>Where does protein synthesis take place?</a:t>
            </a:r>
          </a:p>
          <a:p>
            <a:pPr marL="514350" indent="-514350">
              <a:buAutoNum type="arabicPeriod"/>
            </a:pPr>
            <a:r>
              <a:rPr lang="en-GB" dirty="0"/>
              <a:t>What could cause a change in the structure of a protein?</a:t>
            </a:r>
          </a:p>
          <a:p>
            <a:pPr marL="514350" indent="-514350">
              <a:buAutoNum type="arabicPeriod"/>
            </a:pPr>
            <a:r>
              <a:rPr lang="en-GB" dirty="0"/>
              <a:t>Which base does cytosine always pair up with 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670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Now complete your DNA extraction, by carefully following the steps on the method sheet.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CH – explain this statement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6500" y="2447925"/>
            <a:ext cx="9779000" cy="830997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GB" sz="2400" dirty="0"/>
              <a:t>If you put all the DNA molecules in your body end to end, the DNA would reach from the Earth to the Sun and back over 600 times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470400"/>
            <a:ext cx="85471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2400" dirty="0">
              <a:cs typeface="Calibri"/>
            </a:endParaRPr>
          </a:p>
          <a:p>
            <a:r>
              <a:rPr lang="en-GB" sz="2400" dirty="0"/>
              <a:t>Answer questions 1-5 on the work sheet</a:t>
            </a:r>
          </a:p>
          <a:p>
            <a:endParaRPr lang="en-GB" sz="2400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E6294EE5-0AFA-F27A-AE6D-577F9F225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044" y="3397506"/>
            <a:ext cx="2234687" cy="335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13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stomTags xmlns="b83ea8ec-d1ce-4b1c-906d-dc0b29db2502" xsi:nil="true"/>
    <p0200d0debe3499c8d7b4d3006013c0c xmlns="b83ea8ec-d1ce-4b1c-906d-dc0b29db2502">
      <Terms xmlns="http://schemas.microsoft.com/office/infopath/2007/PartnerControls"/>
    </p0200d0debe3499c8d7b4d3006013c0c>
    <KeyStage xmlns="b83ea8ec-d1ce-4b1c-906d-dc0b29db2502" xsi:nil="true"/>
    <PersonalIdentificationData xmlns="b83ea8ec-d1ce-4b1c-906d-dc0b29db2502" xsi:nil="true"/>
    <Lesson xmlns="b83ea8ec-d1ce-4b1c-906d-dc0b29db2502" xsi:nil="true"/>
    <CurriculumSubject xmlns="b83ea8ec-d1ce-4b1c-906d-dc0b29db2502">Biology</CurriculumSubject>
    <mcfa9f6af8bf42a58d866cdfd4e11fd3 xmlns="b83ea8ec-d1ce-4b1c-906d-dc0b29db2502">
      <Terms xmlns="http://schemas.microsoft.com/office/infopath/2007/PartnerControls"/>
    </mcfa9f6af8bf42a58d866cdfd4e11fd3>
    <Year xmlns="b83ea8ec-d1ce-4b1c-906d-dc0b29db2502" xsi:nil="true"/>
    <SharedWithUsers xmlns="b83ea8ec-d1ce-4b1c-906d-dc0b29db2502">
      <UserInfo>
        <DisplayName/>
        <AccountId xsi:nil="true"/>
        <AccountType/>
      </UserInfo>
    </SharedWithUsers>
    <f948e339c5fc46c8b2750cbbc9e73e24 xmlns="b83ea8ec-d1ce-4b1c-906d-dc0b29db2502">
      <Terms xmlns="http://schemas.microsoft.com/office/infopath/2007/PartnerControls"/>
    </f948e339c5fc46c8b2750cbbc9e73e24>
    <i0165b589e0f485fa6237a9400464043 xmlns="b83ea8ec-d1ce-4b1c-906d-dc0b29db2502">
      <Terms xmlns="http://schemas.microsoft.com/office/infopath/2007/PartnerControls"/>
    </i0165b589e0f485fa6237a9400464043>
    <lcf76f155ced4ddcb4097134ff3c332f xmlns="39a9f016-2850-430d-a9d7-5d156f797ecb">
      <Terms xmlns="http://schemas.microsoft.com/office/infopath/2007/PartnerControls"/>
    </lcf76f155ced4ddcb4097134ff3c332f>
    <TaxCatchAll xmlns="b83ea8ec-d1ce-4b1c-906d-dc0b29db2502" xsi:nil="true"/>
    <c429491b856c4e30abe8407934465dee xmlns="b83ea8ec-d1ce-4b1c-906d-dc0b29db2502">
      <Terms xmlns="http://schemas.microsoft.com/office/infopath/2007/PartnerControls"/>
    </c429491b856c4e30abe8407934465de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BC12256C0CA499B3F5CE8F04E9C67" ma:contentTypeVersion="34" ma:contentTypeDescription="Create a new document." ma:contentTypeScope="" ma:versionID="254a14d6e1d851e4fa30c9feb4198f1e">
  <xsd:schema xmlns:xsd="http://www.w3.org/2001/XMLSchema" xmlns:xs="http://www.w3.org/2001/XMLSchema" xmlns:p="http://schemas.microsoft.com/office/2006/metadata/properties" xmlns:ns2="b83ea8ec-d1ce-4b1c-906d-dc0b29db2502" xmlns:ns3="39a9f016-2850-430d-a9d7-5d156f797ecb" targetNamespace="http://schemas.microsoft.com/office/2006/metadata/properties" ma:root="true" ma:fieldsID="bebbb5c7b829c29f6860e404b1d0c84b" ns2:_="" ns3:_="">
    <xsd:import namespace="b83ea8ec-d1ce-4b1c-906d-dc0b29db2502"/>
    <xsd:import namespace="39a9f016-2850-430d-a9d7-5d156f797ecb"/>
    <xsd:element name="properties">
      <xsd:complexType>
        <xsd:sequence>
          <xsd:element name="documentManagement">
            <xsd:complexType>
              <xsd:all>
                <xsd:element ref="ns2:i0165b589e0f485fa6237a9400464043" minOccurs="0"/>
                <xsd:element ref="ns2:TaxCatchAll" minOccurs="0"/>
                <xsd:element ref="ns2:c429491b856c4e30abe8407934465dee" minOccurs="0"/>
                <xsd:element ref="ns2:mcfa9f6af8bf42a58d866cdfd4e11fd3" minOccurs="0"/>
                <xsd:element ref="ns2:f948e339c5fc46c8b2750cbbc9e73e24" minOccurs="0"/>
                <xsd:element ref="ns2:p0200d0debe3499c8d7b4d3006013c0c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ea8ec-d1ce-4b1c-906d-dc0b29db2502" elementFormDefault="qualified">
    <xsd:import namespace="http://schemas.microsoft.com/office/2006/documentManagement/types"/>
    <xsd:import namespace="http://schemas.microsoft.com/office/infopath/2007/PartnerControls"/>
    <xsd:element name="i0165b589e0f485fa6237a9400464043" ma:index="9" nillable="true" ma:taxonomy="true" ma:internalName="i0165b589e0f485fa6237a9400464043" ma:taxonomyFieldName="Topic" ma:displayName="Topic" ma:fieldId="{20165b58-9e0f-485f-a623-7a9400464043}" ma:sspId="9af0695c-efcd-46dd-8765-d5578b5758fe" ma:termSetId="60a57c6c-2130-4e61-9e57-098bd84272e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c7ba7dd9-0f04-4217-893d-a73cba0aebc6}" ma:internalName="TaxCatchAll" ma:showField="CatchAllData" ma:web="b83ea8ec-d1ce-4b1c-906d-dc0b29db25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29491b856c4e30abe8407934465dee" ma:index="12" nillable="true" ma:taxonomy="true" ma:internalName="c429491b856c4e30abe8407934465dee" ma:taxonomyFieldName="Staff_x0020_Category" ma:displayName="Staff Category" ma:fieldId="{c429491b-856c-4e30-abe8-407934465dee}" ma:sspId="9af0695c-efcd-46dd-8765-d5578b5758fe" ma:termSetId="3d337045-6da3-4c9d-a943-86c979c7f8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cfa9f6af8bf42a58d866cdfd4e11fd3" ma:index="14" nillable="true" ma:taxonomy="true" ma:internalName="mcfa9f6af8bf42a58d866cdfd4e11fd3" ma:taxonomyFieldName="Exam_x0020_Board" ma:displayName="Exam Board" ma:fieldId="{6cfa9f6a-f8bf-42a5-8d86-6cdfd4e11fd3}" ma:sspId="9af0695c-efcd-46dd-8765-d5578b5758fe" ma:termSetId="a3733284-8b89-4cee-ba61-be29b75bb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948e339c5fc46c8b2750cbbc9e73e24" ma:index="16" nillable="true" ma:taxonomy="true" ma:internalName="f948e339c5fc46c8b2750cbbc9e73e24" ma:taxonomyFieldName="Week" ma:displayName="Week" ma:fieldId="{f948e339-c5fc-46c8-b275-0cbbc9e73e24}" ma:sspId="9af0695c-efcd-46dd-8765-d5578b5758fe" ma:termSetId="1d66f853-e543-47e9-b693-d49e9ff978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200d0debe3499c8d7b4d3006013c0c" ma:index="18" nillable="true" ma:taxonomy="true" ma:internalName="p0200d0debe3499c8d7b4d3006013c0c" ma:taxonomyFieldName="Term" ma:displayName="Term" ma:fieldId="{90200d0d-ebe3-499c-8d7b-4d3006013c0c}" ma:sspId="9af0695c-efcd-46dd-8765-d5578b5758fe" ma:termSetId="79b7fcde-7773-4a5a-80d2-0158284528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9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20" nillable="true" ma:displayName="Key Stage" ma:internalName="Key_x0020_Stage">
      <xsd:simpleType>
        <xsd:restriction base="dms:Text"/>
      </xsd:simpleType>
    </xsd:element>
    <xsd:element name="Year" ma:index="21" nillable="true" ma:displayName="Year" ma:internalName="Year">
      <xsd:simpleType>
        <xsd:restriction base="dms:Text"/>
      </xsd:simpleType>
    </xsd:element>
    <xsd:element name="Lesson" ma:index="22" nillable="true" ma:displayName="Lesson" ma:internalName="Lesson">
      <xsd:simpleType>
        <xsd:restriction base="dms:Text"/>
      </xsd:simpleType>
    </xsd:element>
    <xsd:element name="CustomTags" ma:index="23" nillable="true" ma:displayName="Custom Tags" ma:internalName="Custom_x0020_Tags">
      <xsd:simpleType>
        <xsd:restriction base="dms:Text"/>
      </xsd:simpleType>
    </xsd:element>
    <xsd:element name="CurriculumSubject" ma:index="24" nillable="true" ma:displayName="Curriculum Subject" ma:default="Biology" ma:internalName="Curriculum_x0020_Subject">
      <xsd:simpleType>
        <xsd:restriction base="dms:Text"/>
      </xsd:simpleType>
    </xsd:element>
    <xsd:element name="SharedWithUsers" ma:index="3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a9f016-2850-430d-a9d7-5d156f797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3" nillable="true" ma:displayName="Location" ma:internalName="MediaServiceLocation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3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9" nillable="true" ma:taxonomy="true" ma:internalName="lcf76f155ced4ddcb4097134ff3c332f" ma:taxonomyFieldName="MediaServiceImageTags" ma:displayName="Image Tags" ma:readOnly="false" ma:fieldId="{5cf76f15-5ced-4ddc-b409-7134ff3c332f}" ma:taxonomyMulti="true" ma:sspId="9af0695c-efcd-46dd-8765-d5578b5758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F01BB6-8198-43B0-B305-9F0C263CFDC5}">
  <ds:schemaRefs>
    <ds:schemaRef ds:uri="http://schemas.microsoft.com/office/2006/metadata/properties"/>
    <ds:schemaRef ds:uri="http://schemas.microsoft.com/office/infopath/2007/PartnerControls"/>
    <ds:schemaRef ds:uri="b83ea8ec-d1ce-4b1c-906d-dc0b29db2502"/>
    <ds:schemaRef ds:uri="39a9f016-2850-430d-a9d7-5d156f797ecb"/>
  </ds:schemaRefs>
</ds:datastoreItem>
</file>

<file path=customXml/itemProps2.xml><?xml version="1.0" encoding="utf-8"?>
<ds:datastoreItem xmlns:ds="http://schemas.openxmlformats.org/officeDocument/2006/customXml" ds:itemID="{86A891DE-56E0-4C9F-9402-BFF60C04FF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ea8ec-d1ce-4b1c-906d-dc0b29db2502"/>
    <ds:schemaRef ds:uri="39a9f016-2850-430d-a9d7-5d156f797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4A5BA8-B8AF-40AD-9A84-1128148B15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204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gg sans</vt:lpstr>
      <vt:lpstr>Rockwell</vt:lpstr>
      <vt:lpstr>Times New Roman</vt:lpstr>
      <vt:lpstr>office theme</vt:lpstr>
      <vt:lpstr>Office Theme</vt:lpstr>
      <vt:lpstr>DNA extraction</vt:lpstr>
      <vt:lpstr>PowerPoint Presentation</vt:lpstr>
      <vt:lpstr>DNA recap quiz:</vt:lpstr>
      <vt:lpstr>Now complete your DNA extraction, by carefully following the steps on the method sheet.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extraction</dc:title>
  <dc:creator/>
  <cp:lastModifiedBy>Chezka Mae Madrona</cp:lastModifiedBy>
  <cp:revision>63</cp:revision>
  <dcterms:created xsi:type="dcterms:W3CDTF">2023-01-11T15:50:47Z</dcterms:created>
  <dcterms:modified xsi:type="dcterms:W3CDTF">2025-07-22T10:00:02Z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opic">
    <vt:lpwstr/>
  </property>
  <property fmtid="{D5CDD505-2E9C-101B-9397-08002B2CF9AE}" pid="3" name="Term">
    <vt:lpwstr/>
  </property>
  <property fmtid="{D5CDD505-2E9C-101B-9397-08002B2CF9AE}" pid="4" name="MediaServiceImageTags">
    <vt:lpwstr/>
  </property>
  <property fmtid="{D5CDD505-2E9C-101B-9397-08002B2CF9AE}" pid="5" name="ContentTypeId">
    <vt:lpwstr>0x0101002F4BC12256C0CA499B3F5CE8F04E9C67</vt:lpwstr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Week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Staff Category">
    <vt:lpwstr/>
  </property>
  <property fmtid="{D5CDD505-2E9C-101B-9397-08002B2CF9AE}" pid="13" name="Exam Board">
    <vt:lpwstr/>
  </property>
</Properties>
</file>