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312" r:id="rId3"/>
    <p:sldId id="327" r:id="rId4"/>
    <p:sldId id="269" r:id="rId5"/>
    <p:sldId id="328" r:id="rId6"/>
    <p:sldId id="329" r:id="rId7"/>
    <p:sldId id="313" r:id="rId8"/>
    <p:sldId id="316" r:id="rId9"/>
    <p:sldId id="320" r:id="rId10"/>
    <p:sldId id="315" r:id="rId11"/>
    <p:sldId id="324" r:id="rId12"/>
    <p:sldId id="323" r:id="rId13"/>
    <p:sldId id="331" r:id="rId14"/>
    <p:sldId id="365" r:id="rId15"/>
    <p:sldId id="317" r:id="rId16"/>
    <p:sldId id="321" r:id="rId17"/>
    <p:sldId id="335" r:id="rId18"/>
    <p:sldId id="325" r:id="rId19"/>
    <p:sldId id="336" r:id="rId20"/>
    <p:sldId id="291" r:id="rId21"/>
    <p:sldId id="332" r:id="rId22"/>
    <p:sldId id="333" r:id="rId23"/>
    <p:sldId id="292" r:id="rId24"/>
    <p:sldId id="363" r:id="rId25"/>
    <p:sldId id="364" r:id="rId26"/>
    <p:sldId id="318" r:id="rId27"/>
    <p:sldId id="334" r:id="rId28"/>
    <p:sldId id="319"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am Grey" initials="WG" lastIdx="1" clrIdx="0">
    <p:extLst>
      <p:ext uri="{19B8F6BF-5375-455C-9EA6-DF929625EA0E}">
        <p15:presenceInfo xmlns:p15="http://schemas.microsoft.com/office/powerpoint/2012/main" userId="S::WGrey@combertonvc.org::37b73424-c081-4fc2-b1af-363f4f3fd4f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104288-51CC-4B0C-86CD-E84C41F780FB}" v="3" dt="2023-03-01T18:22:34.3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761" autoAdjust="0"/>
    <p:restoredTop sz="86406" autoAdjust="0"/>
  </p:normalViewPr>
  <p:slideViewPr>
    <p:cSldViewPr snapToGrid="0">
      <p:cViewPr varScale="1">
        <p:scale>
          <a:sx n="48" d="100"/>
          <a:sy n="48" d="100"/>
        </p:scale>
        <p:origin x="78" y="82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9B104288-51CC-4B0C-86CD-E84C41F780FB}"/>
    <pc:docChg chg="addSld modSld">
      <pc:chgData name="William Grey" userId="37b73424-c081-4fc2-b1af-363f4f3fd4f3" providerId="ADAL" clId="{9B104288-51CC-4B0C-86CD-E84C41F780FB}" dt="2023-03-01T18:22:34.385" v="110"/>
      <pc:docMkLst>
        <pc:docMk/>
      </pc:docMkLst>
      <pc:sldChg chg="modSp mod">
        <pc:chgData name="William Grey" userId="37b73424-c081-4fc2-b1af-363f4f3fd4f3" providerId="ADAL" clId="{9B104288-51CC-4B0C-86CD-E84C41F780FB}" dt="2023-02-18T22:12:34.102" v="105" actId="20577"/>
        <pc:sldMkLst>
          <pc:docMk/>
          <pc:sldMk cId="140447768" sldId="312"/>
        </pc:sldMkLst>
        <pc:spChg chg="mod">
          <ac:chgData name="William Grey" userId="37b73424-c081-4fc2-b1af-363f4f3fd4f3" providerId="ADAL" clId="{9B104288-51CC-4B0C-86CD-E84C41F780FB}" dt="2023-02-18T22:12:34.102" v="105" actId="20577"/>
          <ac:spMkLst>
            <pc:docMk/>
            <pc:sldMk cId="140447768" sldId="312"/>
            <ac:spMk id="3" creationId="{B66FABF1-5B80-465A-A881-6466B12DB288}"/>
          </ac:spMkLst>
        </pc:spChg>
      </pc:sldChg>
      <pc:sldChg chg="add">
        <pc:chgData name="William Grey" userId="37b73424-c081-4fc2-b1af-363f4f3fd4f3" providerId="ADAL" clId="{9B104288-51CC-4B0C-86CD-E84C41F780FB}" dt="2023-02-18T22:11:48.933" v="0"/>
        <pc:sldMkLst>
          <pc:docMk/>
          <pc:sldMk cId="795394424" sldId="363"/>
        </pc:sldMkLst>
      </pc:sldChg>
      <pc:sldChg chg="add">
        <pc:chgData name="William Grey" userId="37b73424-c081-4fc2-b1af-363f4f3fd4f3" providerId="ADAL" clId="{9B104288-51CC-4B0C-86CD-E84C41F780FB}" dt="2023-02-18T22:11:48.933" v="0"/>
        <pc:sldMkLst>
          <pc:docMk/>
          <pc:sldMk cId="154153874" sldId="364"/>
        </pc:sldMkLst>
      </pc:sldChg>
      <pc:sldChg chg="addSp modSp new mod">
        <pc:chgData name="William Grey" userId="37b73424-c081-4fc2-b1af-363f4f3fd4f3" providerId="ADAL" clId="{9B104288-51CC-4B0C-86CD-E84C41F780FB}" dt="2023-03-01T18:22:34.385" v="110"/>
        <pc:sldMkLst>
          <pc:docMk/>
          <pc:sldMk cId="3824717949" sldId="365"/>
        </pc:sldMkLst>
        <pc:picChg chg="add mod">
          <ac:chgData name="William Grey" userId="37b73424-c081-4fc2-b1af-363f4f3fd4f3" providerId="ADAL" clId="{9B104288-51CC-4B0C-86CD-E84C41F780FB}" dt="2023-03-01T18:22:34.385" v="110"/>
          <ac:picMkLst>
            <pc:docMk/>
            <pc:sldMk cId="3824717949" sldId="365"/>
            <ac:picMk id="3" creationId="{270D947C-0FF4-417C-B392-179EA7BC8840}"/>
          </ac:picMkLst>
        </pc:picChg>
      </pc:sldChg>
    </pc:docChg>
  </pc:docChgLst>
  <pc:docChgLst>
    <pc:chgData name="William Grey" userId="37b73424-c081-4fc2-b1af-363f4f3fd4f3" providerId="ADAL" clId="{F70B6724-1B78-4F87-A396-21650D1D501E}"/>
    <pc:docChg chg="custSel addSld modSld">
      <pc:chgData name="William Grey" userId="37b73424-c081-4fc2-b1af-363f4f3fd4f3" providerId="ADAL" clId="{F70B6724-1B78-4F87-A396-21650D1D501E}" dt="2019-11-28T11:43:25.075" v="246" actId="20577"/>
      <pc:docMkLst>
        <pc:docMk/>
      </pc:docMkLst>
      <pc:sldChg chg="modSp">
        <pc:chgData name="William Grey" userId="37b73424-c081-4fc2-b1af-363f4f3fd4f3" providerId="ADAL" clId="{F70B6724-1B78-4F87-A396-21650D1D501E}" dt="2019-11-28T09:10:29.524" v="230" actId="20577"/>
        <pc:sldMkLst>
          <pc:docMk/>
          <pc:sldMk cId="3455462100" sldId="291"/>
        </pc:sldMkLst>
        <pc:spChg chg="mod">
          <ac:chgData name="William Grey" userId="37b73424-c081-4fc2-b1af-363f4f3fd4f3" providerId="ADAL" clId="{F70B6724-1B78-4F87-A396-21650D1D501E}" dt="2019-11-28T09:10:29.524" v="230" actId="20577"/>
          <ac:spMkLst>
            <pc:docMk/>
            <pc:sldMk cId="3455462100" sldId="291"/>
            <ac:spMk id="3" creationId="{00000000-0000-0000-0000-000000000000}"/>
          </ac:spMkLst>
        </pc:spChg>
      </pc:sldChg>
      <pc:sldChg chg="modSp add">
        <pc:chgData name="William Grey" userId="37b73424-c081-4fc2-b1af-363f4f3fd4f3" providerId="ADAL" clId="{F70B6724-1B78-4F87-A396-21650D1D501E}" dt="2019-11-28T11:43:25.075" v="246" actId="20577"/>
        <pc:sldMkLst>
          <pc:docMk/>
          <pc:sldMk cId="2943319592" sldId="325"/>
        </pc:sldMkLst>
        <pc:spChg chg="mod">
          <ac:chgData name="William Grey" userId="37b73424-c081-4fc2-b1af-363f4f3fd4f3" providerId="ADAL" clId="{F70B6724-1B78-4F87-A396-21650D1D501E}" dt="2019-11-28T08:50:05.298" v="81" actId="20577"/>
          <ac:spMkLst>
            <pc:docMk/>
            <pc:sldMk cId="2943319592" sldId="325"/>
            <ac:spMk id="2" creationId="{E1E38307-930C-4376-8659-30D87AAC0DCE}"/>
          </ac:spMkLst>
        </pc:spChg>
        <pc:spChg chg="mod">
          <ac:chgData name="William Grey" userId="37b73424-c081-4fc2-b1af-363f4f3fd4f3" providerId="ADAL" clId="{F70B6724-1B78-4F87-A396-21650D1D501E}" dt="2019-11-28T11:43:25.075" v="246" actId="20577"/>
          <ac:spMkLst>
            <pc:docMk/>
            <pc:sldMk cId="2943319592" sldId="325"/>
            <ac:spMk id="3" creationId="{8A6CF138-0B56-446A-AF73-539E6F41D0ED}"/>
          </ac:spMkLst>
        </pc:spChg>
      </pc:sldChg>
    </pc:docChg>
  </pc:docChgLst>
  <pc:docChgLst>
    <pc:chgData name="William Grey" userId="37b73424-c081-4fc2-b1af-363f4f3fd4f3" providerId="ADAL" clId="{B0E9C54C-D998-4768-B93C-4EC9BE058804}"/>
    <pc:docChg chg="addSld modSld">
      <pc:chgData name="William Grey" userId="37b73424-c081-4fc2-b1af-363f4f3fd4f3" providerId="ADAL" clId="{B0E9C54C-D998-4768-B93C-4EC9BE058804}" dt="2022-03-02T11:23:39.331" v="146" actId="20577"/>
      <pc:docMkLst>
        <pc:docMk/>
      </pc:docMkLst>
      <pc:sldChg chg="modSp add mod">
        <pc:chgData name="William Grey" userId="37b73424-c081-4fc2-b1af-363f4f3fd4f3" providerId="ADAL" clId="{B0E9C54C-D998-4768-B93C-4EC9BE058804}" dt="2022-03-02T11:23:39.331" v="146" actId="20577"/>
        <pc:sldMkLst>
          <pc:docMk/>
          <pc:sldMk cId="596809037" sldId="326"/>
        </pc:sldMkLst>
        <pc:spChg chg="mod">
          <ac:chgData name="William Grey" userId="37b73424-c081-4fc2-b1af-363f4f3fd4f3" providerId="ADAL" clId="{B0E9C54C-D998-4768-B93C-4EC9BE058804}" dt="2022-03-02T11:23:39.331" v="146" actId="20577"/>
          <ac:spMkLst>
            <pc:docMk/>
            <pc:sldMk cId="596809037" sldId="326"/>
            <ac:spMk id="3" creationId="{8874277C-9021-448E-8D1B-3EC06910960F}"/>
          </ac:spMkLst>
        </pc:spChg>
      </pc:sldChg>
    </pc:docChg>
  </pc:docChgLst>
  <pc:docChgLst>
    <pc:chgData name="William Grey" userId="37b73424-c081-4fc2-b1af-363f4f3fd4f3" providerId="ADAL" clId="{3729AF9C-A9C4-44C0-B175-A077517841E9}"/>
    <pc:docChg chg="custSel modSld modNotesMaster">
      <pc:chgData name="William Grey" userId="37b73424-c081-4fc2-b1af-363f4f3fd4f3" providerId="ADAL" clId="{3729AF9C-A9C4-44C0-B175-A077517841E9}" dt="2021-11-30T09:06:53.857" v="53" actId="113"/>
      <pc:docMkLst>
        <pc:docMk/>
      </pc:docMkLst>
      <pc:sldChg chg="modSp mod">
        <pc:chgData name="William Grey" userId="37b73424-c081-4fc2-b1af-363f4f3fd4f3" providerId="ADAL" clId="{3729AF9C-A9C4-44C0-B175-A077517841E9}" dt="2021-11-18T14:19:56.649" v="49" actId="113"/>
        <pc:sldMkLst>
          <pc:docMk/>
          <pc:sldMk cId="2305882595" sldId="269"/>
        </pc:sldMkLst>
        <pc:spChg chg="mod">
          <ac:chgData name="William Grey" userId="37b73424-c081-4fc2-b1af-363f4f3fd4f3" providerId="ADAL" clId="{3729AF9C-A9C4-44C0-B175-A077517841E9}" dt="2021-11-18T14:19:56.649" v="49" actId="113"/>
          <ac:spMkLst>
            <pc:docMk/>
            <pc:sldMk cId="2305882595" sldId="269"/>
            <ac:spMk id="3" creationId="{00000000-0000-0000-0000-000000000000}"/>
          </ac:spMkLst>
        </pc:spChg>
      </pc:sldChg>
      <pc:sldChg chg="addSp modSp mod">
        <pc:chgData name="William Grey" userId="37b73424-c081-4fc2-b1af-363f4f3fd4f3" providerId="ADAL" clId="{3729AF9C-A9C4-44C0-B175-A077517841E9}" dt="2021-11-30T09:06:53.857" v="53" actId="113"/>
        <pc:sldMkLst>
          <pc:docMk/>
          <pc:sldMk cId="2943319592" sldId="325"/>
        </pc:sldMkLst>
        <pc:spChg chg="mod">
          <ac:chgData name="William Grey" userId="37b73424-c081-4fc2-b1af-363f4f3fd4f3" providerId="ADAL" clId="{3729AF9C-A9C4-44C0-B175-A077517841E9}" dt="2021-11-30T09:06:43.415" v="52" actId="27636"/>
          <ac:spMkLst>
            <pc:docMk/>
            <pc:sldMk cId="2943319592" sldId="325"/>
            <ac:spMk id="3" creationId="{8A6CF138-0B56-446A-AF73-539E6F41D0ED}"/>
          </ac:spMkLst>
        </pc:spChg>
        <pc:graphicFrameChg chg="add mod">
          <ac:chgData name="William Grey" userId="37b73424-c081-4fc2-b1af-363f4f3fd4f3" providerId="ADAL" clId="{3729AF9C-A9C4-44C0-B175-A077517841E9}" dt="2021-11-30T09:06:39.601" v="50"/>
          <ac:graphicFrameMkLst>
            <pc:docMk/>
            <pc:sldMk cId="2943319592" sldId="325"/>
            <ac:graphicFrameMk id="5" creationId="{DC5DF6A2-615D-4A77-B685-C1FBDC6076C0}"/>
          </ac:graphicFrameMkLst>
        </pc:graphicFrameChg>
        <pc:graphicFrameChg chg="add mod modGraphic">
          <ac:chgData name="William Grey" userId="37b73424-c081-4fc2-b1af-363f4f3fd4f3" providerId="ADAL" clId="{3729AF9C-A9C4-44C0-B175-A077517841E9}" dt="2021-11-30T09:06:53.857" v="53" actId="113"/>
          <ac:graphicFrameMkLst>
            <pc:docMk/>
            <pc:sldMk cId="2943319592" sldId="325"/>
            <ac:graphicFrameMk id="6" creationId="{D636C0C0-7879-4238-97E5-729F4E7F3050}"/>
          </ac:graphicFrameMkLst>
        </pc:graphicFrameChg>
      </pc:sldChg>
    </pc:docChg>
  </pc:docChgLst>
  <pc:docChgLst>
    <pc:chgData name="William Grey" userId="37b73424-c081-4fc2-b1af-363f4f3fd4f3" providerId="ADAL" clId="{F7345F74-CA94-41F2-94AD-F0A6326CAC0C}"/>
    <pc:docChg chg="undo custSel addSld delSld modSld sldOrd">
      <pc:chgData name="William Grey" userId="37b73424-c081-4fc2-b1af-363f4f3fd4f3" providerId="ADAL" clId="{F7345F74-CA94-41F2-94AD-F0A6326CAC0C}" dt="2022-10-08T12:38:29.701" v="5155" actId="20577"/>
      <pc:docMkLst>
        <pc:docMk/>
      </pc:docMkLst>
      <pc:sldChg chg="addSp delSp modSp mod">
        <pc:chgData name="William Grey" userId="37b73424-c081-4fc2-b1af-363f4f3fd4f3" providerId="ADAL" clId="{F7345F74-CA94-41F2-94AD-F0A6326CAC0C}" dt="2022-10-08T12:30:13.481" v="4814"/>
        <pc:sldMkLst>
          <pc:docMk/>
          <pc:sldMk cId="996165148" sldId="256"/>
        </pc:sldMkLst>
        <pc:spChg chg="mod">
          <ac:chgData name="William Grey" userId="37b73424-c081-4fc2-b1af-363f4f3fd4f3" providerId="ADAL" clId="{F7345F74-CA94-41F2-94AD-F0A6326CAC0C}" dt="2022-10-08T12:30:13.481" v="4814"/>
          <ac:spMkLst>
            <pc:docMk/>
            <pc:sldMk cId="996165148" sldId="256"/>
            <ac:spMk id="2" creationId="{00000000-0000-0000-0000-000000000000}"/>
          </ac:spMkLst>
        </pc:spChg>
        <pc:spChg chg="del mod">
          <ac:chgData name="William Grey" userId="37b73424-c081-4fc2-b1af-363f4f3fd4f3" providerId="ADAL" clId="{F7345F74-CA94-41F2-94AD-F0A6326CAC0C}" dt="2022-10-07T21:05:31.143" v="17" actId="478"/>
          <ac:spMkLst>
            <pc:docMk/>
            <pc:sldMk cId="996165148" sldId="256"/>
            <ac:spMk id="3" creationId="{00000000-0000-0000-0000-000000000000}"/>
          </ac:spMkLst>
        </pc:spChg>
        <pc:spChg chg="mod">
          <ac:chgData name="William Grey" userId="37b73424-c081-4fc2-b1af-363f4f3fd4f3" providerId="ADAL" clId="{F7345F74-CA94-41F2-94AD-F0A6326CAC0C}" dt="2022-10-07T21:05:24.159" v="0"/>
          <ac:spMkLst>
            <pc:docMk/>
            <pc:sldMk cId="996165148" sldId="256"/>
            <ac:spMk id="4" creationId="{00000000-0000-0000-0000-000000000000}"/>
          </ac:spMkLst>
        </pc:spChg>
        <pc:spChg chg="add mod">
          <ac:chgData name="William Grey" userId="37b73424-c081-4fc2-b1af-363f4f3fd4f3" providerId="ADAL" clId="{F7345F74-CA94-41F2-94AD-F0A6326CAC0C}" dt="2022-10-07T21:05:31.143" v="17" actId="478"/>
          <ac:spMkLst>
            <pc:docMk/>
            <pc:sldMk cId="996165148" sldId="256"/>
            <ac:spMk id="6" creationId="{34D144BF-E583-4052-A0E7-4EF1A57B2C1D}"/>
          </ac:spMkLst>
        </pc:spChg>
      </pc:sldChg>
      <pc:sldChg chg="modSp mod">
        <pc:chgData name="William Grey" userId="37b73424-c081-4fc2-b1af-363f4f3fd4f3" providerId="ADAL" clId="{F7345F74-CA94-41F2-94AD-F0A6326CAC0C}" dt="2022-10-08T12:30:13.481" v="4814"/>
        <pc:sldMkLst>
          <pc:docMk/>
          <pc:sldMk cId="2305882595" sldId="269"/>
        </pc:sldMkLst>
        <pc:spChg chg="mod">
          <ac:chgData name="William Grey" userId="37b73424-c081-4fc2-b1af-363f4f3fd4f3" providerId="ADAL" clId="{F7345F74-CA94-41F2-94AD-F0A6326CAC0C}" dt="2022-10-08T12:30:13.481" v="4814"/>
          <ac:spMkLst>
            <pc:docMk/>
            <pc:sldMk cId="2305882595" sldId="269"/>
            <ac:spMk id="2" creationId="{00000000-0000-0000-0000-000000000000}"/>
          </ac:spMkLst>
        </pc:spChg>
        <pc:spChg chg="mod">
          <ac:chgData name="William Grey" userId="37b73424-c081-4fc2-b1af-363f4f3fd4f3" providerId="ADAL" clId="{F7345F74-CA94-41F2-94AD-F0A6326CAC0C}" dt="2022-10-08T12:30:13.481" v="4814"/>
          <ac:spMkLst>
            <pc:docMk/>
            <pc:sldMk cId="2305882595" sldId="269"/>
            <ac:spMk id="3" creationId="{00000000-0000-0000-0000-000000000000}"/>
          </ac:spMkLst>
        </pc:spChg>
      </pc:sldChg>
      <pc:sldChg chg="delSp modSp mod">
        <pc:chgData name="William Grey" userId="37b73424-c081-4fc2-b1af-363f4f3fd4f3" providerId="ADAL" clId="{F7345F74-CA94-41F2-94AD-F0A6326CAC0C}" dt="2022-10-08T12:30:13.481" v="4814"/>
        <pc:sldMkLst>
          <pc:docMk/>
          <pc:sldMk cId="3455462100" sldId="291"/>
        </pc:sldMkLst>
        <pc:spChg chg="mod">
          <ac:chgData name="William Grey" userId="37b73424-c081-4fc2-b1af-363f4f3fd4f3" providerId="ADAL" clId="{F7345F74-CA94-41F2-94AD-F0A6326CAC0C}" dt="2022-10-08T12:30:13.481" v="4814"/>
          <ac:spMkLst>
            <pc:docMk/>
            <pc:sldMk cId="3455462100" sldId="291"/>
            <ac:spMk id="2" creationId="{00000000-0000-0000-0000-000000000000}"/>
          </ac:spMkLst>
        </pc:spChg>
        <pc:spChg chg="mod">
          <ac:chgData name="William Grey" userId="37b73424-c081-4fc2-b1af-363f4f3fd4f3" providerId="ADAL" clId="{F7345F74-CA94-41F2-94AD-F0A6326CAC0C}" dt="2022-10-08T12:30:13.481" v="4814"/>
          <ac:spMkLst>
            <pc:docMk/>
            <pc:sldMk cId="3455462100" sldId="291"/>
            <ac:spMk id="3"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5"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6"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7"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12"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13"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14" creationId="{00000000-0000-0000-0000-000000000000}"/>
          </ac:spMkLst>
        </pc:spChg>
        <pc:spChg chg="del">
          <ac:chgData name="William Grey" userId="37b73424-c081-4fc2-b1af-363f4f3fd4f3" providerId="ADAL" clId="{F7345F74-CA94-41F2-94AD-F0A6326CAC0C}" dt="2022-10-08T07:18:50.749" v="2011" actId="478"/>
          <ac:spMkLst>
            <pc:docMk/>
            <pc:sldMk cId="3455462100" sldId="291"/>
            <ac:spMk id="15" creationId="{00000000-0000-0000-0000-000000000000}"/>
          </ac:spMkLst>
        </pc:spChg>
        <pc:spChg chg="del">
          <ac:chgData name="William Grey" userId="37b73424-c081-4fc2-b1af-363f4f3fd4f3" providerId="ADAL" clId="{F7345F74-CA94-41F2-94AD-F0A6326CAC0C}" dt="2022-10-08T07:18:54.214" v="2012" actId="478"/>
          <ac:spMkLst>
            <pc:docMk/>
            <pc:sldMk cId="3455462100" sldId="291"/>
            <ac:spMk id="16" creationId="{00000000-0000-0000-0000-000000000000}"/>
          </ac:spMkLst>
        </pc:spChg>
      </pc:sldChg>
      <pc:sldChg chg="addSp delSp modSp mod">
        <pc:chgData name="William Grey" userId="37b73424-c081-4fc2-b1af-363f4f3fd4f3" providerId="ADAL" clId="{F7345F74-CA94-41F2-94AD-F0A6326CAC0C}" dt="2022-10-08T12:30:13.481" v="4814"/>
        <pc:sldMkLst>
          <pc:docMk/>
          <pc:sldMk cId="2275045164" sldId="292"/>
        </pc:sldMkLst>
        <pc:spChg chg="mod">
          <ac:chgData name="William Grey" userId="37b73424-c081-4fc2-b1af-363f4f3fd4f3" providerId="ADAL" clId="{F7345F74-CA94-41F2-94AD-F0A6326CAC0C}" dt="2022-10-08T12:30:13.481" v="4814"/>
          <ac:spMkLst>
            <pc:docMk/>
            <pc:sldMk cId="2275045164" sldId="292"/>
            <ac:spMk id="2" creationId="{00000000-0000-0000-0000-000000000000}"/>
          </ac:spMkLst>
        </pc:spChg>
        <pc:spChg chg="del mod">
          <ac:chgData name="William Grey" userId="37b73424-c081-4fc2-b1af-363f4f3fd4f3" providerId="ADAL" clId="{F7345F74-CA94-41F2-94AD-F0A6326CAC0C}" dt="2022-10-08T07:42:17.005" v="2757" actId="478"/>
          <ac:spMkLst>
            <pc:docMk/>
            <pc:sldMk cId="2275045164" sldId="292"/>
            <ac:spMk id="3"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5"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6"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7"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8"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9"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10" creationId="{00000000-0000-0000-0000-000000000000}"/>
          </ac:spMkLst>
        </pc:spChg>
        <pc:spChg chg="del">
          <ac:chgData name="William Grey" userId="37b73424-c081-4fc2-b1af-363f4f3fd4f3" providerId="ADAL" clId="{F7345F74-CA94-41F2-94AD-F0A6326CAC0C}" dt="2022-10-08T07:41:07.392" v="2743" actId="478"/>
          <ac:spMkLst>
            <pc:docMk/>
            <pc:sldMk cId="2275045164" sldId="292"/>
            <ac:spMk id="11" creationId="{00000000-0000-0000-0000-000000000000}"/>
          </ac:spMkLst>
        </pc:spChg>
        <pc:spChg chg="del">
          <ac:chgData name="William Grey" userId="37b73424-c081-4fc2-b1af-363f4f3fd4f3" providerId="ADAL" clId="{F7345F74-CA94-41F2-94AD-F0A6326CAC0C}" dt="2022-10-08T07:41:13.901" v="2744" actId="478"/>
          <ac:spMkLst>
            <pc:docMk/>
            <pc:sldMk cId="2275045164" sldId="292"/>
            <ac:spMk id="12" creationId="{00000000-0000-0000-0000-000000000000}"/>
          </ac:spMkLst>
        </pc:spChg>
        <pc:spChg chg="add del mod">
          <ac:chgData name="William Grey" userId="37b73424-c081-4fc2-b1af-363f4f3fd4f3" providerId="ADAL" clId="{F7345F74-CA94-41F2-94AD-F0A6326CAC0C}" dt="2022-10-08T07:44:43.215" v="2841"/>
          <ac:spMkLst>
            <pc:docMk/>
            <pc:sldMk cId="2275045164" sldId="292"/>
            <ac:spMk id="15" creationId="{A8BDBD98-281A-45F9-93AC-4C65DBE7F87A}"/>
          </ac:spMkLst>
        </pc:spChg>
        <pc:spChg chg="add mod">
          <ac:chgData name="William Grey" userId="37b73424-c081-4fc2-b1af-363f4f3fd4f3" providerId="ADAL" clId="{F7345F74-CA94-41F2-94AD-F0A6326CAC0C}" dt="2022-10-08T12:30:13.481" v="4814"/>
          <ac:spMkLst>
            <pc:docMk/>
            <pc:sldMk cId="2275045164" sldId="292"/>
            <ac:spMk id="17" creationId="{AA1F9047-557F-4B9E-A0B7-D5EA94A2F6C1}"/>
          </ac:spMkLst>
        </pc:spChg>
        <pc:graphicFrameChg chg="add mod">
          <ac:chgData name="William Grey" userId="37b73424-c081-4fc2-b1af-363f4f3fd4f3" providerId="ADAL" clId="{F7345F74-CA94-41F2-94AD-F0A6326CAC0C}" dt="2022-10-08T07:45:14.216" v="2855" actId="20577"/>
          <ac:graphicFrameMkLst>
            <pc:docMk/>
            <pc:sldMk cId="2275045164" sldId="292"/>
            <ac:graphicFrameMk id="13" creationId="{6761F509-7C27-47E6-9354-FC036310982D}"/>
          </ac:graphicFrameMkLst>
        </pc:graphicFrameChg>
      </pc:sldChg>
      <pc:sldChg chg="modSp del mod">
        <pc:chgData name="William Grey" userId="37b73424-c081-4fc2-b1af-363f4f3fd4f3" providerId="ADAL" clId="{F7345F74-CA94-41F2-94AD-F0A6326CAC0C}" dt="2022-10-08T07:45:22.336" v="2856" actId="47"/>
        <pc:sldMkLst>
          <pc:docMk/>
          <pc:sldMk cId="218303012" sldId="293"/>
        </pc:sldMkLst>
        <pc:spChg chg="mod">
          <ac:chgData name="William Grey" userId="37b73424-c081-4fc2-b1af-363f4f3fd4f3" providerId="ADAL" clId="{F7345F74-CA94-41F2-94AD-F0A6326CAC0C}" dt="2022-10-07T21:05:24.289" v="14" actId="27636"/>
          <ac:spMkLst>
            <pc:docMk/>
            <pc:sldMk cId="218303012" sldId="293"/>
            <ac:spMk id="2" creationId="{00000000-0000-0000-0000-000000000000}"/>
          </ac:spMkLst>
        </pc:spChg>
        <pc:spChg chg="mod">
          <ac:chgData name="William Grey" userId="37b73424-c081-4fc2-b1af-363f4f3fd4f3" providerId="ADAL" clId="{F7345F74-CA94-41F2-94AD-F0A6326CAC0C}" dt="2022-10-07T21:05:24.159" v="0"/>
          <ac:spMkLst>
            <pc:docMk/>
            <pc:sldMk cId="218303012" sldId="293"/>
            <ac:spMk id="3" creationId="{00000000-0000-0000-0000-000000000000}"/>
          </ac:spMkLst>
        </pc:spChg>
        <pc:spChg chg="mod">
          <ac:chgData name="William Grey" userId="37b73424-c081-4fc2-b1af-363f4f3fd4f3" providerId="ADAL" clId="{F7345F74-CA94-41F2-94AD-F0A6326CAC0C}" dt="2022-10-07T21:05:24.159" v="0"/>
          <ac:spMkLst>
            <pc:docMk/>
            <pc:sldMk cId="218303012" sldId="293"/>
            <ac:spMk id="4" creationId="{00000000-0000-0000-0000-000000000000}"/>
          </ac:spMkLst>
        </pc:spChg>
      </pc:sldChg>
      <pc:sldChg chg="modSp mod">
        <pc:chgData name="William Grey" userId="37b73424-c081-4fc2-b1af-363f4f3fd4f3" providerId="ADAL" clId="{F7345F74-CA94-41F2-94AD-F0A6326CAC0C}" dt="2022-10-08T12:30:13.481" v="4814"/>
        <pc:sldMkLst>
          <pc:docMk/>
          <pc:sldMk cId="140447768" sldId="312"/>
        </pc:sldMkLst>
        <pc:spChg chg="mod">
          <ac:chgData name="William Grey" userId="37b73424-c081-4fc2-b1af-363f4f3fd4f3" providerId="ADAL" clId="{F7345F74-CA94-41F2-94AD-F0A6326CAC0C}" dt="2022-10-08T12:30:13.481" v="4814"/>
          <ac:spMkLst>
            <pc:docMk/>
            <pc:sldMk cId="140447768" sldId="312"/>
            <ac:spMk id="2" creationId="{ED049BD3-7D04-4293-85E1-034817492962}"/>
          </ac:spMkLst>
        </pc:spChg>
        <pc:spChg chg="mod">
          <ac:chgData name="William Grey" userId="37b73424-c081-4fc2-b1af-363f4f3fd4f3" providerId="ADAL" clId="{F7345F74-CA94-41F2-94AD-F0A6326CAC0C}" dt="2022-10-08T12:30:13.481" v="4814"/>
          <ac:spMkLst>
            <pc:docMk/>
            <pc:sldMk cId="140447768" sldId="312"/>
            <ac:spMk id="3" creationId="{B66FABF1-5B80-465A-A881-6466B12DB288}"/>
          </ac:spMkLst>
        </pc:spChg>
        <pc:spChg chg="mod">
          <ac:chgData name="William Grey" userId="37b73424-c081-4fc2-b1af-363f4f3fd4f3" providerId="ADAL" clId="{F7345F74-CA94-41F2-94AD-F0A6326CAC0C}" dt="2022-10-07T21:05:24.159" v="0"/>
          <ac:spMkLst>
            <pc:docMk/>
            <pc:sldMk cId="140447768" sldId="312"/>
            <ac:spMk id="4" creationId="{6B084174-4ECC-4261-9EFB-F52C17AD3E10}"/>
          </ac:spMkLst>
        </pc:spChg>
      </pc:sldChg>
      <pc:sldChg chg="addSp delSp modSp mod">
        <pc:chgData name="William Grey" userId="37b73424-c081-4fc2-b1af-363f4f3fd4f3" providerId="ADAL" clId="{F7345F74-CA94-41F2-94AD-F0A6326CAC0C}" dt="2022-10-08T12:30:13.481" v="4814"/>
        <pc:sldMkLst>
          <pc:docMk/>
          <pc:sldMk cId="3453603249" sldId="313"/>
        </pc:sldMkLst>
        <pc:spChg chg="mod">
          <ac:chgData name="William Grey" userId="37b73424-c081-4fc2-b1af-363f4f3fd4f3" providerId="ADAL" clId="{F7345F74-CA94-41F2-94AD-F0A6326CAC0C}" dt="2022-10-08T12:30:13.481" v="4814"/>
          <ac:spMkLst>
            <pc:docMk/>
            <pc:sldMk cId="3453603249" sldId="313"/>
            <ac:spMk id="2" creationId="{6FEE8D31-F4CA-4C33-A314-AE79D59D4ED3}"/>
          </ac:spMkLst>
        </pc:spChg>
        <pc:spChg chg="mod">
          <ac:chgData name="William Grey" userId="37b73424-c081-4fc2-b1af-363f4f3fd4f3" providerId="ADAL" clId="{F7345F74-CA94-41F2-94AD-F0A6326CAC0C}" dt="2022-10-08T12:30:13.481" v="4814"/>
          <ac:spMkLst>
            <pc:docMk/>
            <pc:sldMk cId="3453603249" sldId="313"/>
            <ac:spMk id="3" creationId="{5EA54791-E34E-4123-92D7-A71E37F8C314}"/>
          </ac:spMkLst>
        </pc:spChg>
        <pc:spChg chg="del mod">
          <ac:chgData name="William Grey" userId="37b73424-c081-4fc2-b1af-363f4f3fd4f3" providerId="ADAL" clId="{F7345F74-CA94-41F2-94AD-F0A6326CAC0C}" dt="2022-10-07T21:30:54.007" v="847" actId="478"/>
          <ac:spMkLst>
            <pc:docMk/>
            <pc:sldMk cId="3453603249" sldId="313"/>
            <ac:spMk id="4" creationId="{5932AF3B-EDA1-4F3B-B74E-EC41562D0196}"/>
          </ac:spMkLst>
        </pc:spChg>
        <pc:spChg chg="mod">
          <ac:chgData name="William Grey" userId="37b73424-c081-4fc2-b1af-363f4f3fd4f3" providerId="ADAL" clId="{F7345F74-CA94-41F2-94AD-F0A6326CAC0C}" dt="2022-10-07T21:30:02.625" v="840"/>
          <ac:spMkLst>
            <pc:docMk/>
            <pc:sldMk cId="3453603249" sldId="313"/>
            <ac:spMk id="9" creationId="{6C713DF0-9920-4DE5-B598-DCB7E97551A6}"/>
          </ac:spMkLst>
        </pc:spChg>
        <pc:spChg chg="mod">
          <ac:chgData name="William Grey" userId="37b73424-c081-4fc2-b1af-363f4f3fd4f3" providerId="ADAL" clId="{F7345F74-CA94-41F2-94AD-F0A6326CAC0C}" dt="2022-10-07T21:30:02.625" v="840"/>
          <ac:spMkLst>
            <pc:docMk/>
            <pc:sldMk cId="3453603249" sldId="313"/>
            <ac:spMk id="10" creationId="{198B25F0-8A1A-4486-B0DA-4A549AE8E082}"/>
          </ac:spMkLst>
        </pc:spChg>
        <pc:spChg chg="mod">
          <ac:chgData name="William Grey" userId="37b73424-c081-4fc2-b1af-363f4f3fd4f3" providerId="ADAL" clId="{F7345F74-CA94-41F2-94AD-F0A6326CAC0C}" dt="2022-10-07T21:30:02.625" v="840"/>
          <ac:spMkLst>
            <pc:docMk/>
            <pc:sldMk cId="3453603249" sldId="313"/>
            <ac:spMk id="11" creationId="{B0AAD450-24CA-4F67-BB24-703EE383F2B9}"/>
          </ac:spMkLst>
        </pc:spChg>
        <pc:spChg chg="mod">
          <ac:chgData name="William Grey" userId="37b73424-c081-4fc2-b1af-363f4f3fd4f3" providerId="ADAL" clId="{F7345F74-CA94-41F2-94AD-F0A6326CAC0C}" dt="2022-10-07T21:30:02.625" v="840"/>
          <ac:spMkLst>
            <pc:docMk/>
            <pc:sldMk cId="3453603249" sldId="313"/>
            <ac:spMk id="12" creationId="{ADF55B69-EF27-47AE-B95C-77D3165AF400}"/>
          </ac:spMkLst>
        </pc:spChg>
        <pc:spChg chg="mod">
          <ac:chgData name="William Grey" userId="37b73424-c081-4fc2-b1af-363f4f3fd4f3" providerId="ADAL" clId="{F7345F74-CA94-41F2-94AD-F0A6326CAC0C}" dt="2022-10-07T21:30:02.625" v="840"/>
          <ac:spMkLst>
            <pc:docMk/>
            <pc:sldMk cId="3453603249" sldId="313"/>
            <ac:spMk id="13" creationId="{64211B90-C7EF-459B-98AB-6DDA84935E6A}"/>
          </ac:spMkLst>
        </pc:spChg>
        <pc:spChg chg="mod">
          <ac:chgData name="William Grey" userId="37b73424-c081-4fc2-b1af-363f4f3fd4f3" providerId="ADAL" clId="{F7345F74-CA94-41F2-94AD-F0A6326CAC0C}" dt="2022-10-07T21:30:02.625" v="840"/>
          <ac:spMkLst>
            <pc:docMk/>
            <pc:sldMk cId="3453603249" sldId="313"/>
            <ac:spMk id="14" creationId="{0D5F60DD-BCF1-4593-8115-64A23A683652}"/>
          </ac:spMkLst>
        </pc:spChg>
        <pc:spChg chg="mod">
          <ac:chgData name="William Grey" userId="37b73424-c081-4fc2-b1af-363f4f3fd4f3" providerId="ADAL" clId="{F7345F74-CA94-41F2-94AD-F0A6326CAC0C}" dt="2022-10-07T21:30:02.625" v="840"/>
          <ac:spMkLst>
            <pc:docMk/>
            <pc:sldMk cId="3453603249" sldId="313"/>
            <ac:spMk id="15" creationId="{1B0F843F-8459-4D8D-B383-6750D6957654}"/>
          </ac:spMkLst>
        </pc:spChg>
        <pc:spChg chg="mod">
          <ac:chgData name="William Grey" userId="37b73424-c081-4fc2-b1af-363f4f3fd4f3" providerId="ADAL" clId="{F7345F74-CA94-41F2-94AD-F0A6326CAC0C}" dt="2022-10-07T21:30:02.625" v="840"/>
          <ac:spMkLst>
            <pc:docMk/>
            <pc:sldMk cId="3453603249" sldId="313"/>
            <ac:spMk id="16" creationId="{17C3889C-1F25-43BA-A884-5ED8AA729737}"/>
          </ac:spMkLst>
        </pc:spChg>
        <pc:spChg chg="mod">
          <ac:chgData name="William Grey" userId="37b73424-c081-4fc2-b1af-363f4f3fd4f3" providerId="ADAL" clId="{F7345F74-CA94-41F2-94AD-F0A6326CAC0C}" dt="2022-10-07T21:30:02.625" v="840"/>
          <ac:spMkLst>
            <pc:docMk/>
            <pc:sldMk cId="3453603249" sldId="313"/>
            <ac:spMk id="17" creationId="{F9FBBFC0-7D66-48C8-B986-CE65E1421C9E}"/>
          </ac:spMkLst>
        </pc:spChg>
        <pc:spChg chg="mod">
          <ac:chgData name="William Grey" userId="37b73424-c081-4fc2-b1af-363f4f3fd4f3" providerId="ADAL" clId="{F7345F74-CA94-41F2-94AD-F0A6326CAC0C}" dt="2022-10-07T21:30:02.625" v="840"/>
          <ac:spMkLst>
            <pc:docMk/>
            <pc:sldMk cId="3453603249" sldId="313"/>
            <ac:spMk id="18" creationId="{72E1800C-75CF-459F-A5BC-14B047C08B37}"/>
          </ac:spMkLst>
        </pc:spChg>
        <pc:spChg chg="mod">
          <ac:chgData name="William Grey" userId="37b73424-c081-4fc2-b1af-363f4f3fd4f3" providerId="ADAL" clId="{F7345F74-CA94-41F2-94AD-F0A6326CAC0C}" dt="2022-10-07T21:30:02.625" v="840"/>
          <ac:spMkLst>
            <pc:docMk/>
            <pc:sldMk cId="3453603249" sldId="313"/>
            <ac:spMk id="19" creationId="{429957F7-5C03-443C-8C0F-2C0523182E18}"/>
          </ac:spMkLst>
        </pc:spChg>
        <pc:spChg chg="mod">
          <ac:chgData name="William Grey" userId="37b73424-c081-4fc2-b1af-363f4f3fd4f3" providerId="ADAL" clId="{F7345F74-CA94-41F2-94AD-F0A6326CAC0C}" dt="2022-10-07T21:30:02.625" v="840"/>
          <ac:spMkLst>
            <pc:docMk/>
            <pc:sldMk cId="3453603249" sldId="313"/>
            <ac:spMk id="20" creationId="{353F270C-4670-40CE-B501-BBAA6A9CC991}"/>
          </ac:spMkLst>
        </pc:spChg>
        <pc:spChg chg="mod">
          <ac:chgData name="William Grey" userId="37b73424-c081-4fc2-b1af-363f4f3fd4f3" providerId="ADAL" clId="{F7345F74-CA94-41F2-94AD-F0A6326CAC0C}" dt="2022-10-07T21:30:02.625" v="840"/>
          <ac:spMkLst>
            <pc:docMk/>
            <pc:sldMk cId="3453603249" sldId="313"/>
            <ac:spMk id="21" creationId="{B5DACFF0-4272-4C83-B7D7-241D1F33709A}"/>
          </ac:spMkLst>
        </pc:spChg>
        <pc:spChg chg="mod">
          <ac:chgData name="William Grey" userId="37b73424-c081-4fc2-b1af-363f4f3fd4f3" providerId="ADAL" clId="{F7345F74-CA94-41F2-94AD-F0A6326CAC0C}" dt="2022-10-07T21:30:02.625" v="840"/>
          <ac:spMkLst>
            <pc:docMk/>
            <pc:sldMk cId="3453603249" sldId="313"/>
            <ac:spMk id="22" creationId="{55883939-4AC0-4C0E-B4B1-95C0A4D8D972}"/>
          </ac:spMkLst>
        </pc:spChg>
        <pc:spChg chg="mod">
          <ac:chgData name="William Grey" userId="37b73424-c081-4fc2-b1af-363f4f3fd4f3" providerId="ADAL" clId="{F7345F74-CA94-41F2-94AD-F0A6326CAC0C}" dt="2022-10-07T21:30:02.625" v="840"/>
          <ac:spMkLst>
            <pc:docMk/>
            <pc:sldMk cId="3453603249" sldId="313"/>
            <ac:spMk id="23" creationId="{EA5AB825-32F1-4835-8088-EEAC07CEFF28}"/>
          </ac:spMkLst>
        </pc:spChg>
        <pc:spChg chg="mod">
          <ac:chgData name="William Grey" userId="37b73424-c081-4fc2-b1af-363f4f3fd4f3" providerId="ADAL" clId="{F7345F74-CA94-41F2-94AD-F0A6326CAC0C}" dt="2022-10-07T21:30:02.625" v="840"/>
          <ac:spMkLst>
            <pc:docMk/>
            <pc:sldMk cId="3453603249" sldId="313"/>
            <ac:spMk id="24" creationId="{85AB25EA-3EB9-4DEB-8DA2-487E2D90A221}"/>
          </ac:spMkLst>
        </pc:spChg>
        <pc:spChg chg="mod">
          <ac:chgData name="William Grey" userId="37b73424-c081-4fc2-b1af-363f4f3fd4f3" providerId="ADAL" clId="{F7345F74-CA94-41F2-94AD-F0A6326CAC0C}" dt="2022-10-07T21:30:02.625" v="840"/>
          <ac:spMkLst>
            <pc:docMk/>
            <pc:sldMk cId="3453603249" sldId="313"/>
            <ac:spMk id="25" creationId="{00E2C3A6-3731-4FDC-B785-9FCA9B289C65}"/>
          </ac:spMkLst>
        </pc:spChg>
        <pc:spChg chg="mod">
          <ac:chgData name="William Grey" userId="37b73424-c081-4fc2-b1af-363f4f3fd4f3" providerId="ADAL" clId="{F7345F74-CA94-41F2-94AD-F0A6326CAC0C}" dt="2022-10-07T21:30:02.625" v="840"/>
          <ac:spMkLst>
            <pc:docMk/>
            <pc:sldMk cId="3453603249" sldId="313"/>
            <ac:spMk id="26" creationId="{036B8DD4-E809-4249-9C70-F173BF27E561}"/>
          </ac:spMkLst>
        </pc:spChg>
        <pc:spChg chg="mod">
          <ac:chgData name="William Grey" userId="37b73424-c081-4fc2-b1af-363f4f3fd4f3" providerId="ADAL" clId="{F7345F74-CA94-41F2-94AD-F0A6326CAC0C}" dt="2022-10-07T21:30:02.625" v="840"/>
          <ac:spMkLst>
            <pc:docMk/>
            <pc:sldMk cId="3453603249" sldId="313"/>
            <ac:spMk id="27" creationId="{9BAF10AC-8702-4A8E-A33B-01F164E234E9}"/>
          </ac:spMkLst>
        </pc:spChg>
        <pc:spChg chg="mod">
          <ac:chgData name="William Grey" userId="37b73424-c081-4fc2-b1af-363f4f3fd4f3" providerId="ADAL" clId="{F7345F74-CA94-41F2-94AD-F0A6326CAC0C}" dt="2022-10-07T21:30:02.625" v="840"/>
          <ac:spMkLst>
            <pc:docMk/>
            <pc:sldMk cId="3453603249" sldId="313"/>
            <ac:spMk id="28" creationId="{95463F1A-471A-4041-A8B9-34E300410855}"/>
          </ac:spMkLst>
        </pc:spChg>
        <pc:spChg chg="mod">
          <ac:chgData name="William Grey" userId="37b73424-c081-4fc2-b1af-363f4f3fd4f3" providerId="ADAL" clId="{F7345F74-CA94-41F2-94AD-F0A6326CAC0C}" dt="2022-10-07T21:30:02.625" v="840"/>
          <ac:spMkLst>
            <pc:docMk/>
            <pc:sldMk cId="3453603249" sldId="313"/>
            <ac:spMk id="29" creationId="{11CB2339-E8C2-4A7C-BC8A-2599B4FCDE39}"/>
          </ac:spMkLst>
        </pc:spChg>
        <pc:spChg chg="mod">
          <ac:chgData name="William Grey" userId="37b73424-c081-4fc2-b1af-363f4f3fd4f3" providerId="ADAL" clId="{F7345F74-CA94-41F2-94AD-F0A6326CAC0C}" dt="2022-10-07T21:30:02.625" v="840"/>
          <ac:spMkLst>
            <pc:docMk/>
            <pc:sldMk cId="3453603249" sldId="313"/>
            <ac:spMk id="30" creationId="{B24DC1F6-455B-438E-9603-D27803626AE7}"/>
          </ac:spMkLst>
        </pc:spChg>
        <pc:spChg chg="mod">
          <ac:chgData name="William Grey" userId="37b73424-c081-4fc2-b1af-363f4f3fd4f3" providerId="ADAL" clId="{F7345F74-CA94-41F2-94AD-F0A6326CAC0C}" dt="2022-10-07T21:31:26.727" v="852" actId="20577"/>
          <ac:spMkLst>
            <pc:docMk/>
            <pc:sldMk cId="3453603249" sldId="313"/>
            <ac:spMk id="33" creationId="{FB6D2E1C-0BC8-4036-8B2B-D8A60988FFD1}"/>
          </ac:spMkLst>
        </pc:spChg>
        <pc:spChg chg="mod">
          <ac:chgData name="William Grey" userId="37b73424-c081-4fc2-b1af-363f4f3fd4f3" providerId="ADAL" clId="{F7345F74-CA94-41F2-94AD-F0A6326CAC0C}" dt="2022-10-07T21:31:32.400" v="854" actId="20577"/>
          <ac:spMkLst>
            <pc:docMk/>
            <pc:sldMk cId="3453603249" sldId="313"/>
            <ac:spMk id="34" creationId="{C88CBA35-E5FB-4877-B0B7-A642C2265336}"/>
          </ac:spMkLst>
        </pc:spChg>
        <pc:spChg chg="mod">
          <ac:chgData name="William Grey" userId="37b73424-c081-4fc2-b1af-363f4f3fd4f3" providerId="ADAL" clId="{F7345F74-CA94-41F2-94AD-F0A6326CAC0C}" dt="2022-10-07T21:31:37.169" v="856" actId="20577"/>
          <ac:spMkLst>
            <pc:docMk/>
            <pc:sldMk cId="3453603249" sldId="313"/>
            <ac:spMk id="35" creationId="{8EBF91AB-51EB-40D7-A28E-961A9B09BA29}"/>
          </ac:spMkLst>
        </pc:spChg>
        <pc:spChg chg="mod">
          <ac:chgData name="William Grey" userId="37b73424-c081-4fc2-b1af-363f4f3fd4f3" providerId="ADAL" clId="{F7345F74-CA94-41F2-94AD-F0A6326CAC0C}" dt="2022-10-07T21:31:42.048" v="858" actId="20577"/>
          <ac:spMkLst>
            <pc:docMk/>
            <pc:sldMk cId="3453603249" sldId="313"/>
            <ac:spMk id="36" creationId="{F75D3365-3EB8-4550-8F27-8F89440DF42F}"/>
          </ac:spMkLst>
        </pc:spChg>
        <pc:spChg chg="mod">
          <ac:chgData name="William Grey" userId="37b73424-c081-4fc2-b1af-363f4f3fd4f3" providerId="ADAL" clId="{F7345F74-CA94-41F2-94AD-F0A6326CAC0C}" dt="2022-10-07T21:31:46.341" v="860" actId="20577"/>
          <ac:spMkLst>
            <pc:docMk/>
            <pc:sldMk cId="3453603249" sldId="313"/>
            <ac:spMk id="37" creationId="{A7E97AF5-066D-4A79-8C82-0B73F462F312}"/>
          </ac:spMkLst>
        </pc:spChg>
        <pc:spChg chg="mod">
          <ac:chgData name="William Grey" userId="37b73424-c081-4fc2-b1af-363f4f3fd4f3" providerId="ADAL" clId="{F7345F74-CA94-41F2-94AD-F0A6326CAC0C}" dt="2022-10-07T21:31:50.071" v="862" actId="20577"/>
          <ac:spMkLst>
            <pc:docMk/>
            <pc:sldMk cId="3453603249" sldId="313"/>
            <ac:spMk id="38" creationId="{89267174-A760-4492-B1E8-96F74D1FCEBB}"/>
          </ac:spMkLst>
        </pc:spChg>
        <pc:spChg chg="mod">
          <ac:chgData name="William Grey" userId="37b73424-c081-4fc2-b1af-363f4f3fd4f3" providerId="ADAL" clId="{F7345F74-CA94-41F2-94AD-F0A6326CAC0C}" dt="2022-10-07T21:31:54.790" v="864" actId="20577"/>
          <ac:spMkLst>
            <pc:docMk/>
            <pc:sldMk cId="3453603249" sldId="313"/>
            <ac:spMk id="39" creationId="{26A0E3BF-99DE-436D-ACBC-8F1A7384371E}"/>
          </ac:spMkLst>
        </pc:spChg>
        <pc:spChg chg="mod">
          <ac:chgData name="William Grey" userId="37b73424-c081-4fc2-b1af-363f4f3fd4f3" providerId="ADAL" clId="{F7345F74-CA94-41F2-94AD-F0A6326CAC0C}" dt="2022-10-07T21:32:01.192" v="866" actId="20577"/>
          <ac:spMkLst>
            <pc:docMk/>
            <pc:sldMk cId="3453603249" sldId="313"/>
            <ac:spMk id="40" creationId="{8DC353C9-0E11-438F-9084-ADF7703A2B3F}"/>
          </ac:spMkLst>
        </pc:spChg>
        <pc:spChg chg="mod">
          <ac:chgData name="William Grey" userId="37b73424-c081-4fc2-b1af-363f4f3fd4f3" providerId="ADAL" clId="{F7345F74-CA94-41F2-94AD-F0A6326CAC0C}" dt="2022-10-07T21:32:05.649" v="868" actId="20577"/>
          <ac:spMkLst>
            <pc:docMk/>
            <pc:sldMk cId="3453603249" sldId="313"/>
            <ac:spMk id="41" creationId="{7C51A91F-C0A7-47DF-B8A2-E75CD77275E4}"/>
          </ac:spMkLst>
        </pc:spChg>
        <pc:spChg chg="mod">
          <ac:chgData name="William Grey" userId="37b73424-c081-4fc2-b1af-363f4f3fd4f3" providerId="ADAL" clId="{F7345F74-CA94-41F2-94AD-F0A6326CAC0C}" dt="2022-10-07T21:32:25.573" v="871" actId="1076"/>
          <ac:spMkLst>
            <pc:docMk/>
            <pc:sldMk cId="3453603249" sldId="313"/>
            <ac:spMk id="42" creationId="{78DF77B7-FBC7-4B20-A45B-DC7278AEA239}"/>
          </ac:spMkLst>
        </pc:spChg>
        <pc:spChg chg="mod">
          <ac:chgData name="William Grey" userId="37b73424-c081-4fc2-b1af-363f4f3fd4f3" providerId="ADAL" clId="{F7345F74-CA94-41F2-94AD-F0A6326CAC0C}" dt="2022-10-07T21:32:31.567" v="873" actId="20577"/>
          <ac:spMkLst>
            <pc:docMk/>
            <pc:sldMk cId="3453603249" sldId="313"/>
            <ac:spMk id="43" creationId="{41D6AE3E-DD99-40A1-80F9-691C6AA77371}"/>
          </ac:spMkLst>
        </pc:spChg>
        <pc:spChg chg="mod">
          <ac:chgData name="William Grey" userId="37b73424-c081-4fc2-b1af-363f4f3fd4f3" providerId="ADAL" clId="{F7345F74-CA94-41F2-94AD-F0A6326CAC0C}" dt="2022-10-07T21:32:35.129" v="875" actId="20577"/>
          <ac:spMkLst>
            <pc:docMk/>
            <pc:sldMk cId="3453603249" sldId="313"/>
            <ac:spMk id="44" creationId="{47F1CF0F-E35C-483E-B517-16FB20DC4316}"/>
          </ac:spMkLst>
        </pc:spChg>
        <pc:spChg chg="mod">
          <ac:chgData name="William Grey" userId="37b73424-c081-4fc2-b1af-363f4f3fd4f3" providerId="ADAL" clId="{F7345F74-CA94-41F2-94AD-F0A6326CAC0C}" dt="2022-10-07T21:33:42.364" v="893" actId="20577"/>
          <ac:spMkLst>
            <pc:docMk/>
            <pc:sldMk cId="3453603249" sldId="313"/>
            <ac:spMk id="45" creationId="{F56A4DAF-8934-4093-BEB9-D8916D1CC179}"/>
          </ac:spMkLst>
        </pc:spChg>
        <pc:spChg chg="mod">
          <ac:chgData name="William Grey" userId="37b73424-c081-4fc2-b1af-363f4f3fd4f3" providerId="ADAL" clId="{F7345F74-CA94-41F2-94AD-F0A6326CAC0C}" dt="2022-10-07T21:33:38.294" v="891" actId="20577"/>
          <ac:spMkLst>
            <pc:docMk/>
            <pc:sldMk cId="3453603249" sldId="313"/>
            <ac:spMk id="46" creationId="{EA6DF602-9FCC-412A-A371-AD4EDD252BEE}"/>
          </ac:spMkLst>
        </pc:spChg>
        <pc:spChg chg="mod">
          <ac:chgData name="William Grey" userId="37b73424-c081-4fc2-b1af-363f4f3fd4f3" providerId="ADAL" clId="{F7345F74-CA94-41F2-94AD-F0A6326CAC0C}" dt="2022-10-07T21:33:33.411" v="889" actId="20577"/>
          <ac:spMkLst>
            <pc:docMk/>
            <pc:sldMk cId="3453603249" sldId="313"/>
            <ac:spMk id="47" creationId="{DCEF65F2-5892-4784-8542-24309A1140AA}"/>
          </ac:spMkLst>
        </pc:spChg>
        <pc:spChg chg="mod">
          <ac:chgData name="William Grey" userId="37b73424-c081-4fc2-b1af-363f4f3fd4f3" providerId="ADAL" clId="{F7345F74-CA94-41F2-94AD-F0A6326CAC0C}" dt="2022-10-07T21:33:20.960" v="885" actId="20577"/>
          <ac:spMkLst>
            <pc:docMk/>
            <pc:sldMk cId="3453603249" sldId="313"/>
            <ac:spMk id="48" creationId="{BFE65010-6565-4DB1-920C-BEFFE761D0CA}"/>
          </ac:spMkLst>
        </pc:spChg>
        <pc:spChg chg="mod">
          <ac:chgData name="William Grey" userId="37b73424-c081-4fc2-b1af-363f4f3fd4f3" providerId="ADAL" clId="{F7345F74-CA94-41F2-94AD-F0A6326CAC0C}" dt="2022-10-07T21:33:27.970" v="887" actId="20577"/>
          <ac:spMkLst>
            <pc:docMk/>
            <pc:sldMk cId="3453603249" sldId="313"/>
            <ac:spMk id="49" creationId="{992B1EB5-4272-44AF-82D5-13CF9436E797}"/>
          </ac:spMkLst>
        </pc:spChg>
        <pc:spChg chg="mod">
          <ac:chgData name="William Grey" userId="37b73424-c081-4fc2-b1af-363f4f3fd4f3" providerId="ADAL" clId="{F7345F74-CA94-41F2-94AD-F0A6326CAC0C}" dt="2022-10-07T21:33:11.321" v="883" actId="20577"/>
          <ac:spMkLst>
            <pc:docMk/>
            <pc:sldMk cId="3453603249" sldId="313"/>
            <ac:spMk id="50" creationId="{1F0DB9B5-6620-4D5F-8059-FE99D5AA7730}"/>
          </ac:spMkLst>
        </pc:spChg>
        <pc:spChg chg="mod">
          <ac:chgData name="William Grey" userId="37b73424-c081-4fc2-b1af-363f4f3fd4f3" providerId="ADAL" clId="{F7345F74-CA94-41F2-94AD-F0A6326CAC0C}" dt="2022-10-07T21:33:05.089" v="881" actId="20577"/>
          <ac:spMkLst>
            <pc:docMk/>
            <pc:sldMk cId="3453603249" sldId="313"/>
            <ac:spMk id="51" creationId="{2AEF43D3-7A8E-459C-86D2-B86E6D16DBDE}"/>
          </ac:spMkLst>
        </pc:spChg>
        <pc:spChg chg="mod">
          <ac:chgData name="William Grey" userId="37b73424-c081-4fc2-b1af-363f4f3fd4f3" providerId="ADAL" clId="{F7345F74-CA94-41F2-94AD-F0A6326CAC0C}" dt="2022-10-07T21:32:59.651" v="879" actId="20577"/>
          <ac:spMkLst>
            <pc:docMk/>
            <pc:sldMk cId="3453603249" sldId="313"/>
            <ac:spMk id="52" creationId="{FCABA728-EEFB-4D00-80BD-AC74CD170C07}"/>
          </ac:spMkLst>
        </pc:spChg>
        <pc:spChg chg="mod">
          <ac:chgData name="William Grey" userId="37b73424-c081-4fc2-b1af-363f4f3fd4f3" providerId="ADAL" clId="{F7345F74-CA94-41F2-94AD-F0A6326CAC0C}" dt="2022-10-07T21:32:54.659" v="877" actId="20577"/>
          <ac:spMkLst>
            <pc:docMk/>
            <pc:sldMk cId="3453603249" sldId="313"/>
            <ac:spMk id="53" creationId="{F5531A1A-789A-4071-9999-33390A22C675}"/>
          </ac:spMkLst>
        </pc:spChg>
        <pc:spChg chg="mod">
          <ac:chgData name="William Grey" userId="37b73424-c081-4fc2-b1af-363f4f3fd4f3" providerId="ADAL" clId="{F7345F74-CA94-41F2-94AD-F0A6326CAC0C}" dt="2022-10-07T21:33:50.958" v="895" actId="20577"/>
          <ac:spMkLst>
            <pc:docMk/>
            <pc:sldMk cId="3453603249" sldId="313"/>
            <ac:spMk id="54" creationId="{E0649A2A-EC98-419D-A1DD-91E6CCD89B33}"/>
          </ac:spMkLst>
        </pc:spChg>
        <pc:grpChg chg="add mod">
          <ac:chgData name="William Grey" userId="37b73424-c081-4fc2-b1af-363f4f3fd4f3" providerId="ADAL" clId="{F7345F74-CA94-41F2-94AD-F0A6326CAC0C}" dt="2022-10-07T21:31:13.518" v="848" actId="1076"/>
          <ac:grpSpMkLst>
            <pc:docMk/>
            <pc:sldMk cId="3453603249" sldId="313"/>
            <ac:grpSpMk id="6" creationId="{713330ED-B550-4F4F-A6FB-924CEEFAE2F8}"/>
          </ac:grpSpMkLst>
        </pc:grpChg>
        <pc:grpChg chg="add mod">
          <ac:chgData name="William Grey" userId="37b73424-c081-4fc2-b1af-363f4f3fd4f3" providerId="ADAL" clId="{F7345F74-CA94-41F2-94AD-F0A6326CAC0C}" dt="2022-10-07T21:31:13.518" v="848" actId="1076"/>
          <ac:grpSpMkLst>
            <pc:docMk/>
            <pc:sldMk cId="3453603249" sldId="313"/>
            <ac:grpSpMk id="31" creationId="{12B7F614-1738-42F2-ABC3-3023E008A324}"/>
          </ac:grpSpMkLst>
        </pc:grpChg>
        <pc:graphicFrameChg chg="del">
          <ac:chgData name="William Grey" userId="37b73424-c081-4fc2-b1af-363f4f3fd4f3" providerId="ADAL" clId="{F7345F74-CA94-41F2-94AD-F0A6326CAC0C}" dt="2022-10-07T21:30:01.673" v="839" actId="478"/>
          <ac:graphicFrameMkLst>
            <pc:docMk/>
            <pc:sldMk cId="3453603249" sldId="313"/>
            <ac:graphicFrameMk id="7" creationId="{879E0E2F-3EA1-4286-A276-780775CDC0AF}"/>
          </ac:graphicFrameMkLst>
        </pc:graphicFrameChg>
        <pc:graphicFrameChg chg="mod">
          <ac:chgData name="William Grey" userId="37b73424-c081-4fc2-b1af-363f4f3fd4f3" providerId="ADAL" clId="{F7345F74-CA94-41F2-94AD-F0A6326CAC0C}" dt="2022-10-07T21:30:02.625" v="840"/>
          <ac:graphicFrameMkLst>
            <pc:docMk/>
            <pc:sldMk cId="3453603249" sldId="313"/>
            <ac:graphicFrameMk id="8" creationId="{4DC2E791-3B7A-431A-8784-9DC9D1B5C940}"/>
          </ac:graphicFrameMkLst>
        </pc:graphicFrameChg>
        <pc:graphicFrameChg chg="mod">
          <ac:chgData name="William Grey" userId="37b73424-c081-4fc2-b1af-363f4f3fd4f3" providerId="ADAL" clId="{F7345F74-CA94-41F2-94AD-F0A6326CAC0C}" dt="2022-10-07T21:30:02.625" v="840"/>
          <ac:graphicFrameMkLst>
            <pc:docMk/>
            <pc:sldMk cId="3453603249" sldId="313"/>
            <ac:graphicFrameMk id="32" creationId="{4613DF6D-D485-4188-B853-535FC42C56A9}"/>
          </ac:graphicFrameMkLst>
        </pc:graphicFrameChg>
      </pc:sldChg>
      <pc:sldChg chg="modSp mod">
        <pc:chgData name="William Grey" userId="37b73424-c081-4fc2-b1af-363f4f3fd4f3" providerId="ADAL" clId="{F7345F74-CA94-41F2-94AD-F0A6326CAC0C}" dt="2022-10-08T12:30:13.481" v="4814"/>
        <pc:sldMkLst>
          <pc:docMk/>
          <pc:sldMk cId="2987892799" sldId="315"/>
        </pc:sldMkLst>
        <pc:spChg chg="mod">
          <ac:chgData name="William Grey" userId="37b73424-c081-4fc2-b1af-363f4f3fd4f3" providerId="ADAL" clId="{F7345F74-CA94-41F2-94AD-F0A6326CAC0C}" dt="2022-10-08T12:30:13.481" v="4814"/>
          <ac:spMkLst>
            <pc:docMk/>
            <pc:sldMk cId="2987892799" sldId="315"/>
            <ac:spMk id="2" creationId="{FB3679B4-EA2A-4D12-BAF0-0B3A27BC3CA4}"/>
          </ac:spMkLst>
        </pc:spChg>
        <pc:spChg chg="mod">
          <ac:chgData name="William Grey" userId="37b73424-c081-4fc2-b1af-363f4f3fd4f3" providerId="ADAL" clId="{F7345F74-CA94-41F2-94AD-F0A6326CAC0C}" dt="2022-10-08T12:30:13.481" v="4814"/>
          <ac:spMkLst>
            <pc:docMk/>
            <pc:sldMk cId="2987892799" sldId="315"/>
            <ac:spMk id="3" creationId="{8874277C-9021-448E-8D1B-3EC06910960F}"/>
          </ac:spMkLst>
        </pc:spChg>
        <pc:spChg chg="mod">
          <ac:chgData name="William Grey" userId="37b73424-c081-4fc2-b1af-363f4f3fd4f3" providerId="ADAL" clId="{F7345F74-CA94-41F2-94AD-F0A6326CAC0C}" dt="2022-10-07T21:05:24.159" v="0"/>
          <ac:spMkLst>
            <pc:docMk/>
            <pc:sldMk cId="2987892799" sldId="315"/>
            <ac:spMk id="4" creationId="{D69FD69A-5624-41D3-9770-8DCB1B9DE561}"/>
          </ac:spMkLst>
        </pc:spChg>
      </pc:sldChg>
      <pc:sldChg chg="modSp mod">
        <pc:chgData name="William Grey" userId="37b73424-c081-4fc2-b1af-363f4f3fd4f3" providerId="ADAL" clId="{F7345F74-CA94-41F2-94AD-F0A6326CAC0C}" dt="2022-10-08T12:30:13.481" v="4814"/>
        <pc:sldMkLst>
          <pc:docMk/>
          <pc:sldMk cId="1150333218" sldId="316"/>
        </pc:sldMkLst>
        <pc:spChg chg="mod">
          <ac:chgData name="William Grey" userId="37b73424-c081-4fc2-b1af-363f4f3fd4f3" providerId="ADAL" clId="{F7345F74-CA94-41F2-94AD-F0A6326CAC0C}" dt="2022-10-08T12:30:13.481" v="4814"/>
          <ac:spMkLst>
            <pc:docMk/>
            <pc:sldMk cId="1150333218" sldId="316"/>
            <ac:spMk id="2" creationId="{48A16AAF-FC79-45D1-A5F1-F37692B14C45}"/>
          </ac:spMkLst>
        </pc:spChg>
        <pc:spChg chg="mod">
          <ac:chgData name="William Grey" userId="37b73424-c081-4fc2-b1af-363f4f3fd4f3" providerId="ADAL" clId="{F7345F74-CA94-41F2-94AD-F0A6326CAC0C}" dt="2022-10-08T12:30:13.481" v="4814"/>
          <ac:spMkLst>
            <pc:docMk/>
            <pc:sldMk cId="1150333218" sldId="316"/>
            <ac:spMk id="3" creationId="{E7D4F4A7-B120-4132-85A0-945197CCB2BB}"/>
          </ac:spMkLst>
        </pc:spChg>
        <pc:spChg chg="mod">
          <ac:chgData name="William Grey" userId="37b73424-c081-4fc2-b1af-363f4f3fd4f3" providerId="ADAL" clId="{F7345F74-CA94-41F2-94AD-F0A6326CAC0C}" dt="2022-10-07T21:05:24.159" v="0"/>
          <ac:spMkLst>
            <pc:docMk/>
            <pc:sldMk cId="1150333218" sldId="316"/>
            <ac:spMk id="4" creationId="{5582D0AB-421B-471B-B1CF-E8FFEE039B2E}"/>
          </ac:spMkLst>
        </pc:spChg>
      </pc:sldChg>
      <pc:sldChg chg="modSp mod">
        <pc:chgData name="William Grey" userId="37b73424-c081-4fc2-b1af-363f4f3fd4f3" providerId="ADAL" clId="{F7345F74-CA94-41F2-94AD-F0A6326CAC0C}" dt="2022-10-08T12:30:13.481" v="4814"/>
        <pc:sldMkLst>
          <pc:docMk/>
          <pc:sldMk cId="1923285284" sldId="317"/>
        </pc:sldMkLst>
        <pc:spChg chg="mod">
          <ac:chgData name="William Grey" userId="37b73424-c081-4fc2-b1af-363f4f3fd4f3" providerId="ADAL" clId="{F7345F74-CA94-41F2-94AD-F0A6326CAC0C}" dt="2022-10-08T12:30:13.481" v="4814"/>
          <ac:spMkLst>
            <pc:docMk/>
            <pc:sldMk cId="1923285284" sldId="317"/>
            <ac:spMk id="2" creationId="{6141808E-ED32-4921-BD62-39EAE1AD598E}"/>
          </ac:spMkLst>
        </pc:spChg>
        <pc:spChg chg="mod">
          <ac:chgData name="William Grey" userId="37b73424-c081-4fc2-b1af-363f4f3fd4f3" providerId="ADAL" clId="{F7345F74-CA94-41F2-94AD-F0A6326CAC0C}" dt="2022-10-08T12:30:13.481" v="4814"/>
          <ac:spMkLst>
            <pc:docMk/>
            <pc:sldMk cId="1923285284" sldId="317"/>
            <ac:spMk id="3" creationId="{70973D66-990D-4FBB-AB42-2CBE75E6B075}"/>
          </ac:spMkLst>
        </pc:spChg>
        <pc:spChg chg="mod">
          <ac:chgData name="William Grey" userId="37b73424-c081-4fc2-b1af-363f4f3fd4f3" providerId="ADAL" clId="{F7345F74-CA94-41F2-94AD-F0A6326CAC0C}" dt="2022-10-07T21:05:24.159" v="0"/>
          <ac:spMkLst>
            <pc:docMk/>
            <pc:sldMk cId="1923285284" sldId="317"/>
            <ac:spMk id="4" creationId="{0824B591-6649-4814-BC56-B2FB1EA4465F}"/>
          </ac:spMkLst>
        </pc:spChg>
      </pc:sldChg>
      <pc:sldChg chg="modSp mod">
        <pc:chgData name="William Grey" userId="37b73424-c081-4fc2-b1af-363f4f3fd4f3" providerId="ADAL" clId="{F7345F74-CA94-41F2-94AD-F0A6326CAC0C}" dt="2022-10-08T12:30:13.481" v="4814"/>
        <pc:sldMkLst>
          <pc:docMk/>
          <pc:sldMk cId="1198387195" sldId="318"/>
        </pc:sldMkLst>
        <pc:spChg chg="mod">
          <ac:chgData name="William Grey" userId="37b73424-c081-4fc2-b1af-363f4f3fd4f3" providerId="ADAL" clId="{F7345F74-CA94-41F2-94AD-F0A6326CAC0C}" dt="2022-10-08T12:30:13.481" v="4814"/>
          <ac:spMkLst>
            <pc:docMk/>
            <pc:sldMk cId="1198387195" sldId="318"/>
            <ac:spMk id="2" creationId="{3E2AF37A-2B15-402B-AB48-22FD4C4B1968}"/>
          </ac:spMkLst>
        </pc:spChg>
        <pc:spChg chg="mod">
          <ac:chgData name="William Grey" userId="37b73424-c081-4fc2-b1af-363f4f3fd4f3" providerId="ADAL" clId="{F7345F74-CA94-41F2-94AD-F0A6326CAC0C}" dt="2022-10-08T12:30:13.481" v="4814"/>
          <ac:spMkLst>
            <pc:docMk/>
            <pc:sldMk cId="1198387195" sldId="318"/>
            <ac:spMk id="3" creationId="{51C6378B-2DD4-4AF7-8CC3-22CDAE8B34BB}"/>
          </ac:spMkLst>
        </pc:spChg>
        <pc:spChg chg="mod">
          <ac:chgData name="William Grey" userId="37b73424-c081-4fc2-b1af-363f4f3fd4f3" providerId="ADAL" clId="{F7345F74-CA94-41F2-94AD-F0A6326CAC0C}" dt="2022-10-07T21:05:24.159" v="0"/>
          <ac:spMkLst>
            <pc:docMk/>
            <pc:sldMk cId="1198387195" sldId="318"/>
            <ac:spMk id="4" creationId="{E430ED5F-5408-4C1C-917D-14C796BECBE5}"/>
          </ac:spMkLst>
        </pc:spChg>
      </pc:sldChg>
      <pc:sldChg chg="modSp mod">
        <pc:chgData name="William Grey" userId="37b73424-c081-4fc2-b1af-363f4f3fd4f3" providerId="ADAL" clId="{F7345F74-CA94-41F2-94AD-F0A6326CAC0C}" dt="2022-10-08T12:30:13.481" v="4814"/>
        <pc:sldMkLst>
          <pc:docMk/>
          <pc:sldMk cId="1669166888" sldId="319"/>
        </pc:sldMkLst>
        <pc:spChg chg="mod">
          <ac:chgData name="William Grey" userId="37b73424-c081-4fc2-b1af-363f4f3fd4f3" providerId="ADAL" clId="{F7345F74-CA94-41F2-94AD-F0A6326CAC0C}" dt="2022-10-08T12:30:13.481" v="4814"/>
          <ac:spMkLst>
            <pc:docMk/>
            <pc:sldMk cId="1669166888" sldId="319"/>
            <ac:spMk id="2" creationId="{C582441B-A60F-46BD-B8A8-73A10A7710BB}"/>
          </ac:spMkLst>
        </pc:spChg>
        <pc:spChg chg="mod">
          <ac:chgData name="William Grey" userId="37b73424-c081-4fc2-b1af-363f4f3fd4f3" providerId="ADAL" clId="{F7345F74-CA94-41F2-94AD-F0A6326CAC0C}" dt="2022-10-08T12:30:13.481" v="4814"/>
          <ac:spMkLst>
            <pc:docMk/>
            <pc:sldMk cId="1669166888" sldId="319"/>
            <ac:spMk id="3" creationId="{EEF3DECE-27D9-4B60-A8CD-255DB984AF5D}"/>
          </ac:spMkLst>
        </pc:spChg>
        <pc:spChg chg="mod">
          <ac:chgData name="William Grey" userId="37b73424-c081-4fc2-b1af-363f4f3fd4f3" providerId="ADAL" clId="{F7345F74-CA94-41F2-94AD-F0A6326CAC0C}" dt="2022-10-07T21:05:24.159" v="0"/>
          <ac:spMkLst>
            <pc:docMk/>
            <pc:sldMk cId="1669166888" sldId="319"/>
            <ac:spMk id="4" creationId="{B71FBAF9-3466-43A9-A1F1-24DC2BA5BF8C}"/>
          </ac:spMkLst>
        </pc:spChg>
      </pc:sldChg>
      <pc:sldChg chg="modSp mod ord">
        <pc:chgData name="William Grey" userId="37b73424-c081-4fc2-b1af-363f4f3fd4f3" providerId="ADAL" clId="{F7345F74-CA94-41F2-94AD-F0A6326CAC0C}" dt="2022-10-08T12:30:13.481" v="4814"/>
        <pc:sldMkLst>
          <pc:docMk/>
          <pc:sldMk cId="3083241407" sldId="320"/>
        </pc:sldMkLst>
        <pc:spChg chg="mod">
          <ac:chgData name="William Grey" userId="37b73424-c081-4fc2-b1af-363f4f3fd4f3" providerId="ADAL" clId="{F7345F74-CA94-41F2-94AD-F0A6326CAC0C}" dt="2022-10-07T21:57:00.511" v="1809" actId="1076"/>
          <ac:spMkLst>
            <pc:docMk/>
            <pc:sldMk cId="3083241407" sldId="320"/>
            <ac:spMk id="51" creationId="{913DCC69-E6E3-467D-8C5D-9D7D96D29AE9}"/>
          </ac:spMkLst>
        </pc:spChg>
        <pc:spChg chg="mod">
          <ac:chgData name="William Grey" userId="37b73424-c081-4fc2-b1af-363f4f3fd4f3" providerId="ADAL" clId="{F7345F74-CA94-41F2-94AD-F0A6326CAC0C}" dt="2022-10-08T12:30:13.481" v="4814"/>
          <ac:spMkLst>
            <pc:docMk/>
            <pc:sldMk cId="3083241407" sldId="320"/>
            <ac:spMk id="77" creationId="{6D6AF603-559F-4A7C-B96F-176DE6B569C7}"/>
          </ac:spMkLst>
        </pc:spChg>
        <pc:grpChg chg="mod">
          <ac:chgData name="William Grey" userId="37b73424-c081-4fc2-b1af-363f4f3fd4f3" providerId="ADAL" clId="{F7345F74-CA94-41F2-94AD-F0A6326CAC0C}" dt="2022-10-07T21:57:08.938" v="1810" actId="1076"/>
          <ac:grpSpMkLst>
            <pc:docMk/>
            <pc:sldMk cId="3083241407" sldId="320"/>
            <ac:grpSpMk id="52" creationId="{ACC8D2E8-54C0-4735-A35B-CAF2C17DDB32}"/>
          </ac:grpSpMkLst>
        </pc:grpChg>
        <pc:grpChg chg="mod">
          <ac:chgData name="William Grey" userId="37b73424-c081-4fc2-b1af-363f4f3fd4f3" providerId="ADAL" clId="{F7345F74-CA94-41F2-94AD-F0A6326CAC0C}" dt="2022-10-07T21:56:54.293" v="1808" actId="1076"/>
          <ac:grpSpMkLst>
            <pc:docMk/>
            <pc:sldMk cId="3083241407" sldId="320"/>
            <ac:grpSpMk id="53" creationId="{09CA34B2-5726-49E5-B101-942F2807F394}"/>
          </ac:grpSpMkLst>
        </pc:grpChg>
      </pc:sldChg>
      <pc:sldChg chg="modSp mod">
        <pc:chgData name="William Grey" userId="37b73424-c081-4fc2-b1af-363f4f3fd4f3" providerId="ADAL" clId="{F7345F74-CA94-41F2-94AD-F0A6326CAC0C}" dt="2022-10-08T12:30:13.481" v="4814"/>
        <pc:sldMkLst>
          <pc:docMk/>
          <pc:sldMk cId="2955786162" sldId="321"/>
        </pc:sldMkLst>
        <pc:spChg chg="mod">
          <ac:chgData name="William Grey" userId="37b73424-c081-4fc2-b1af-363f4f3fd4f3" providerId="ADAL" clId="{F7345F74-CA94-41F2-94AD-F0A6326CAC0C}" dt="2022-10-08T12:30:13.481" v="4814"/>
          <ac:spMkLst>
            <pc:docMk/>
            <pc:sldMk cId="2955786162" sldId="321"/>
            <ac:spMk id="2" creationId="{6141808E-ED32-4921-BD62-39EAE1AD598E}"/>
          </ac:spMkLst>
        </pc:spChg>
        <pc:spChg chg="mod">
          <ac:chgData name="William Grey" userId="37b73424-c081-4fc2-b1af-363f4f3fd4f3" providerId="ADAL" clId="{F7345F74-CA94-41F2-94AD-F0A6326CAC0C}" dt="2022-10-08T12:30:13.481" v="4814"/>
          <ac:spMkLst>
            <pc:docMk/>
            <pc:sldMk cId="2955786162" sldId="321"/>
            <ac:spMk id="3" creationId="{70973D66-990D-4FBB-AB42-2CBE75E6B075}"/>
          </ac:spMkLst>
        </pc:spChg>
        <pc:spChg chg="mod">
          <ac:chgData name="William Grey" userId="37b73424-c081-4fc2-b1af-363f4f3fd4f3" providerId="ADAL" clId="{F7345F74-CA94-41F2-94AD-F0A6326CAC0C}" dt="2022-10-08T08:10:55.097" v="4400" actId="1076"/>
          <ac:spMkLst>
            <pc:docMk/>
            <pc:sldMk cId="2955786162" sldId="321"/>
            <ac:spMk id="9" creationId="{AE1F95CB-BF05-4639-B771-1C28D77B413E}"/>
          </ac:spMkLst>
        </pc:spChg>
        <pc:graphicFrameChg chg="mod modGraphic">
          <ac:chgData name="William Grey" userId="37b73424-c081-4fc2-b1af-363f4f3fd4f3" providerId="ADAL" clId="{F7345F74-CA94-41F2-94AD-F0A6326CAC0C}" dt="2022-10-08T12:30:13.481" v="4814"/>
          <ac:graphicFrameMkLst>
            <pc:docMk/>
            <pc:sldMk cId="2955786162" sldId="321"/>
            <ac:graphicFrameMk id="7" creationId="{5CCC926C-E9AA-4E68-B586-B38EA8FAEEB8}"/>
          </ac:graphicFrameMkLst>
        </pc:graphicFrameChg>
        <pc:graphicFrameChg chg="mod">
          <ac:chgData name="William Grey" userId="37b73424-c081-4fc2-b1af-363f4f3fd4f3" providerId="ADAL" clId="{F7345F74-CA94-41F2-94AD-F0A6326CAC0C}" dt="2022-10-08T08:10:55.097" v="4400" actId="1076"/>
          <ac:graphicFrameMkLst>
            <pc:docMk/>
            <pc:sldMk cId="2955786162" sldId="321"/>
            <ac:graphicFrameMk id="8" creationId="{C648626B-02C1-449E-88A0-356BDA39B47B}"/>
          </ac:graphicFrameMkLst>
        </pc:graphicFrameChg>
      </pc:sldChg>
      <pc:sldChg chg="modSp del mod">
        <pc:chgData name="William Grey" userId="37b73424-c081-4fc2-b1af-363f4f3fd4f3" providerId="ADAL" clId="{F7345F74-CA94-41F2-94AD-F0A6326CAC0C}" dt="2022-10-08T12:25:16.094" v="4672" actId="47"/>
        <pc:sldMkLst>
          <pc:docMk/>
          <pc:sldMk cId="1685432427" sldId="322"/>
        </pc:sldMkLst>
        <pc:spChg chg="mod">
          <ac:chgData name="William Grey" userId="37b73424-c081-4fc2-b1af-363f4f3fd4f3" providerId="ADAL" clId="{F7345F74-CA94-41F2-94AD-F0A6326CAC0C}" dt="2022-10-07T21:05:24.274" v="11" actId="27636"/>
          <ac:spMkLst>
            <pc:docMk/>
            <pc:sldMk cId="1685432427" sldId="322"/>
            <ac:spMk id="2" creationId="{1ACD85D8-D813-4B10-AC25-AED08E73A4C6}"/>
          </ac:spMkLst>
        </pc:spChg>
        <pc:spChg chg="mod">
          <ac:chgData name="William Grey" userId="37b73424-c081-4fc2-b1af-363f4f3fd4f3" providerId="ADAL" clId="{F7345F74-CA94-41F2-94AD-F0A6326CAC0C}" dt="2022-10-07T21:05:24.159" v="0"/>
          <ac:spMkLst>
            <pc:docMk/>
            <pc:sldMk cId="1685432427" sldId="322"/>
            <ac:spMk id="4" creationId="{04D7E28E-6B94-41E8-8911-370A496229A6}"/>
          </ac:spMkLst>
        </pc:spChg>
        <pc:graphicFrameChg chg="mod">
          <ac:chgData name="William Grey" userId="37b73424-c081-4fc2-b1af-363f4f3fd4f3" providerId="ADAL" clId="{F7345F74-CA94-41F2-94AD-F0A6326CAC0C}" dt="2022-10-07T22:10:14.621" v="1881" actId="1076"/>
          <ac:graphicFrameMkLst>
            <pc:docMk/>
            <pc:sldMk cId="1685432427" sldId="322"/>
            <ac:graphicFrameMk id="5" creationId="{EDCCC1F0-E11F-4AFF-BFF4-B8755F2B1373}"/>
          </ac:graphicFrameMkLst>
        </pc:graphicFrameChg>
        <pc:graphicFrameChg chg="mod">
          <ac:chgData name="William Grey" userId="37b73424-c081-4fc2-b1af-363f4f3fd4f3" providerId="ADAL" clId="{F7345F74-CA94-41F2-94AD-F0A6326CAC0C}" dt="2022-10-07T22:10:25.246" v="1882" actId="1076"/>
          <ac:graphicFrameMkLst>
            <pc:docMk/>
            <pc:sldMk cId="1685432427" sldId="322"/>
            <ac:graphicFrameMk id="7" creationId="{F7660E44-F0C9-4374-AE5F-05BF29E324B3}"/>
          </ac:graphicFrameMkLst>
        </pc:graphicFrameChg>
      </pc:sldChg>
      <pc:sldChg chg="modSp add">
        <pc:chgData name="William Grey" userId="37b73424-c081-4fc2-b1af-363f4f3fd4f3" providerId="ADAL" clId="{F7345F74-CA94-41F2-94AD-F0A6326CAC0C}" dt="2022-10-08T12:30:13.481" v="4814"/>
        <pc:sldMkLst>
          <pc:docMk/>
          <pc:sldMk cId="2045897974" sldId="323"/>
        </pc:sldMkLst>
        <pc:spChg chg="mod">
          <ac:chgData name="William Grey" userId="37b73424-c081-4fc2-b1af-363f4f3fd4f3" providerId="ADAL" clId="{F7345F74-CA94-41F2-94AD-F0A6326CAC0C}" dt="2022-10-08T12:30:13.481" v="4814"/>
          <ac:spMkLst>
            <pc:docMk/>
            <pc:sldMk cId="2045897974" sldId="323"/>
            <ac:spMk id="2" creationId="{55366B7E-8D21-4993-B5D2-7BBFCCFF43D7}"/>
          </ac:spMkLst>
        </pc:spChg>
        <pc:spChg chg="mod">
          <ac:chgData name="William Grey" userId="37b73424-c081-4fc2-b1af-363f4f3fd4f3" providerId="ADAL" clId="{F7345F74-CA94-41F2-94AD-F0A6326CAC0C}" dt="2022-10-08T12:30:13.481" v="4814"/>
          <ac:spMkLst>
            <pc:docMk/>
            <pc:sldMk cId="2045897974" sldId="323"/>
            <ac:spMk id="3" creationId="{ABF094F5-A4A7-4D24-AFAA-6C1372E3459B}"/>
          </ac:spMkLst>
        </pc:spChg>
        <pc:spChg chg="mod">
          <ac:chgData name="William Grey" userId="37b73424-c081-4fc2-b1af-363f4f3fd4f3" providerId="ADAL" clId="{F7345F74-CA94-41F2-94AD-F0A6326CAC0C}" dt="2022-10-08T12:30:13.481" v="4814"/>
          <ac:spMkLst>
            <pc:docMk/>
            <pc:sldMk cId="2045897974" sldId="323"/>
            <ac:spMk id="6" creationId="{C8F05CBC-5B0E-4998-9E20-96B6ED7A3234}"/>
          </ac:spMkLst>
        </pc:spChg>
      </pc:sldChg>
      <pc:sldChg chg="modSp add del mod">
        <pc:chgData name="William Grey" userId="37b73424-c081-4fc2-b1af-363f4f3fd4f3" providerId="ADAL" clId="{F7345F74-CA94-41F2-94AD-F0A6326CAC0C}" dt="2022-10-07T22:07:23.808" v="1877" actId="2696"/>
        <pc:sldMkLst>
          <pc:docMk/>
          <pc:sldMk cId="2067346977" sldId="323"/>
        </pc:sldMkLst>
        <pc:spChg chg="mod">
          <ac:chgData name="William Grey" userId="37b73424-c081-4fc2-b1af-363f4f3fd4f3" providerId="ADAL" clId="{F7345F74-CA94-41F2-94AD-F0A6326CAC0C}" dt="2022-10-07T21:55:37.596" v="1782" actId="20577"/>
          <ac:spMkLst>
            <pc:docMk/>
            <pc:sldMk cId="2067346977" sldId="323"/>
            <ac:spMk id="2" creationId="{55366B7E-8D21-4993-B5D2-7BBFCCFF43D7}"/>
          </ac:spMkLst>
        </pc:spChg>
        <pc:spChg chg="mod">
          <ac:chgData name="William Grey" userId="37b73424-c081-4fc2-b1af-363f4f3fd4f3" providerId="ADAL" clId="{F7345F74-CA94-41F2-94AD-F0A6326CAC0C}" dt="2022-10-07T21:55:06.990" v="1767" actId="21"/>
          <ac:spMkLst>
            <pc:docMk/>
            <pc:sldMk cId="2067346977" sldId="323"/>
            <ac:spMk id="3" creationId="{ABF094F5-A4A7-4D24-AFAA-6C1372E3459B}"/>
          </ac:spMkLst>
        </pc:spChg>
      </pc:sldChg>
      <pc:sldChg chg="modSp del mod">
        <pc:chgData name="William Grey" userId="37b73424-c081-4fc2-b1af-363f4f3fd4f3" providerId="ADAL" clId="{F7345F74-CA94-41F2-94AD-F0A6326CAC0C}" dt="2022-10-07T21:52:47.647" v="1764" actId="2696"/>
        <pc:sldMkLst>
          <pc:docMk/>
          <pc:sldMk cId="2506355070" sldId="323"/>
        </pc:sldMkLst>
        <pc:spChg chg="mod">
          <ac:chgData name="William Grey" userId="37b73424-c081-4fc2-b1af-363f4f3fd4f3" providerId="ADAL" clId="{F7345F74-CA94-41F2-94AD-F0A6326CAC0C}" dt="2022-10-07T21:05:24.234" v="4" actId="27636"/>
          <ac:spMkLst>
            <pc:docMk/>
            <pc:sldMk cId="2506355070" sldId="323"/>
            <ac:spMk id="2" creationId="{55366B7E-8D21-4993-B5D2-7BBFCCFF43D7}"/>
          </ac:spMkLst>
        </pc:spChg>
        <pc:spChg chg="mod">
          <ac:chgData name="William Grey" userId="37b73424-c081-4fc2-b1af-363f4f3fd4f3" providerId="ADAL" clId="{F7345F74-CA94-41F2-94AD-F0A6326CAC0C}" dt="2022-10-07T21:05:24.159" v="0"/>
          <ac:spMkLst>
            <pc:docMk/>
            <pc:sldMk cId="2506355070" sldId="323"/>
            <ac:spMk id="3" creationId="{ABF094F5-A4A7-4D24-AFAA-6C1372E3459B}"/>
          </ac:spMkLst>
        </pc:spChg>
        <pc:spChg chg="mod">
          <ac:chgData name="William Grey" userId="37b73424-c081-4fc2-b1af-363f4f3fd4f3" providerId="ADAL" clId="{F7345F74-CA94-41F2-94AD-F0A6326CAC0C}" dt="2022-10-07T21:05:24.159" v="0"/>
          <ac:spMkLst>
            <pc:docMk/>
            <pc:sldMk cId="2506355070" sldId="323"/>
            <ac:spMk id="4" creationId="{DBA81DE6-A1DF-41FC-B4E1-9BA33CE11B28}"/>
          </ac:spMkLst>
        </pc:spChg>
      </pc:sldChg>
      <pc:sldChg chg="addSp modSp add del mod modAnim">
        <pc:chgData name="William Grey" userId="37b73424-c081-4fc2-b1af-363f4f3fd4f3" providerId="ADAL" clId="{F7345F74-CA94-41F2-94AD-F0A6326CAC0C}" dt="2022-10-08T08:09:14.112" v="4388" actId="2696"/>
        <pc:sldMkLst>
          <pc:docMk/>
          <pc:sldMk cId="3541772866" sldId="323"/>
        </pc:sldMkLst>
        <pc:spChg chg="mod">
          <ac:chgData name="William Grey" userId="37b73424-c081-4fc2-b1af-363f4f3fd4f3" providerId="ADAL" clId="{F7345F74-CA94-41F2-94AD-F0A6326CAC0C}" dt="2022-10-08T08:04:24.298" v="4128" actId="20577"/>
          <ac:spMkLst>
            <pc:docMk/>
            <pc:sldMk cId="3541772866" sldId="323"/>
            <ac:spMk id="2" creationId="{55366B7E-8D21-4993-B5D2-7BBFCCFF43D7}"/>
          </ac:spMkLst>
        </pc:spChg>
        <pc:spChg chg="mod">
          <ac:chgData name="William Grey" userId="37b73424-c081-4fc2-b1af-363f4f3fd4f3" providerId="ADAL" clId="{F7345F74-CA94-41F2-94AD-F0A6326CAC0C}" dt="2022-10-08T08:00:59.821" v="3709" actId="1076"/>
          <ac:spMkLst>
            <pc:docMk/>
            <pc:sldMk cId="3541772866" sldId="323"/>
            <ac:spMk id="3" creationId="{ABF094F5-A4A7-4D24-AFAA-6C1372E3459B}"/>
          </ac:spMkLst>
        </pc:spChg>
        <pc:spChg chg="add mod">
          <ac:chgData name="William Grey" userId="37b73424-c081-4fc2-b1af-363f4f3fd4f3" providerId="ADAL" clId="{F7345F74-CA94-41F2-94AD-F0A6326CAC0C}" dt="2022-10-08T08:07:59.792" v="4325" actId="20577"/>
          <ac:spMkLst>
            <pc:docMk/>
            <pc:sldMk cId="3541772866" sldId="323"/>
            <ac:spMk id="6" creationId="{C8F05CBC-5B0E-4998-9E20-96B6ED7A3234}"/>
          </ac:spMkLst>
        </pc:spChg>
        <pc:spChg chg="add mod">
          <ac:chgData name="William Grey" userId="37b73424-c081-4fc2-b1af-363f4f3fd4f3" providerId="ADAL" clId="{F7345F74-CA94-41F2-94AD-F0A6326CAC0C}" dt="2022-10-08T08:08:39.792" v="4373" actId="20577"/>
          <ac:spMkLst>
            <pc:docMk/>
            <pc:sldMk cId="3541772866" sldId="323"/>
            <ac:spMk id="7" creationId="{64F8FDCD-A4D7-4232-A1DF-7A5F5CEDF8EB}"/>
          </ac:spMkLst>
        </pc:spChg>
      </pc:sldChg>
      <pc:sldChg chg="modSp mod">
        <pc:chgData name="William Grey" userId="37b73424-c081-4fc2-b1af-363f4f3fd4f3" providerId="ADAL" clId="{F7345F74-CA94-41F2-94AD-F0A6326CAC0C}" dt="2022-10-08T12:30:13.481" v="4814"/>
        <pc:sldMkLst>
          <pc:docMk/>
          <pc:sldMk cId="1344284140" sldId="324"/>
        </pc:sldMkLst>
        <pc:spChg chg="mod">
          <ac:chgData name="William Grey" userId="37b73424-c081-4fc2-b1af-363f4f3fd4f3" providerId="ADAL" clId="{F7345F74-CA94-41F2-94AD-F0A6326CAC0C}" dt="2022-10-08T12:30:13.481" v="4814"/>
          <ac:spMkLst>
            <pc:docMk/>
            <pc:sldMk cId="1344284140" sldId="324"/>
            <ac:spMk id="2" creationId="{FB3679B4-EA2A-4D12-BAF0-0B3A27BC3CA4}"/>
          </ac:spMkLst>
        </pc:spChg>
        <pc:spChg chg="mod">
          <ac:chgData name="William Grey" userId="37b73424-c081-4fc2-b1af-363f4f3fd4f3" providerId="ADAL" clId="{F7345F74-CA94-41F2-94AD-F0A6326CAC0C}" dt="2022-10-08T12:30:13.481" v="4814"/>
          <ac:spMkLst>
            <pc:docMk/>
            <pc:sldMk cId="1344284140" sldId="324"/>
            <ac:spMk id="3" creationId="{8874277C-9021-448E-8D1B-3EC06910960F}"/>
          </ac:spMkLst>
        </pc:spChg>
        <pc:spChg chg="mod">
          <ac:chgData name="William Grey" userId="37b73424-c081-4fc2-b1af-363f4f3fd4f3" providerId="ADAL" clId="{F7345F74-CA94-41F2-94AD-F0A6326CAC0C}" dt="2022-10-07T21:05:24.159" v="0"/>
          <ac:spMkLst>
            <pc:docMk/>
            <pc:sldMk cId="1344284140" sldId="324"/>
            <ac:spMk id="4" creationId="{D69FD69A-5624-41D3-9770-8DCB1B9DE561}"/>
          </ac:spMkLst>
        </pc:spChg>
      </pc:sldChg>
      <pc:sldChg chg="addSp delSp modSp mod">
        <pc:chgData name="William Grey" userId="37b73424-c081-4fc2-b1af-363f4f3fd4f3" providerId="ADAL" clId="{F7345F74-CA94-41F2-94AD-F0A6326CAC0C}" dt="2022-10-08T12:38:15.819" v="5132" actId="20577"/>
        <pc:sldMkLst>
          <pc:docMk/>
          <pc:sldMk cId="2943319592" sldId="325"/>
        </pc:sldMkLst>
        <pc:spChg chg="del mod">
          <ac:chgData name="William Grey" userId="37b73424-c081-4fc2-b1af-363f4f3fd4f3" providerId="ADAL" clId="{F7345F74-CA94-41F2-94AD-F0A6326CAC0C}" dt="2022-10-08T08:15:41.731" v="4506" actId="478"/>
          <ac:spMkLst>
            <pc:docMk/>
            <pc:sldMk cId="2943319592" sldId="325"/>
            <ac:spMk id="2" creationId="{E1E38307-930C-4376-8659-30D87AAC0DCE}"/>
          </ac:spMkLst>
        </pc:spChg>
        <pc:spChg chg="mod">
          <ac:chgData name="William Grey" userId="37b73424-c081-4fc2-b1af-363f4f3fd4f3" providerId="ADAL" clId="{F7345F74-CA94-41F2-94AD-F0A6326CAC0C}" dt="2022-10-08T12:30:13.481" v="4814"/>
          <ac:spMkLst>
            <pc:docMk/>
            <pc:sldMk cId="2943319592" sldId="325"/>
            <ac:spMk id="3" creationId="{8A6CF138-0B56-446A-AF73-539E6F41D0ED}"/>
          </ac:spMkLst>
        </pc:spChg>
        <pc:spChg chg="mod">
          <ac:chgData name="William Grey" userId="37b73424-c081-4fc2-b1af-363f4f3fd4f3" providerId="ADAL" clId="{F7345F74-CA94-41F2-94AD-F0A6326CAC0C}" dt="2022-10-07T21:05:24.159" v="0"/>
          <ac:spMkLst>
            <pc:docMk/>
            <pc:sldMk cId="2943319592" sldId="325"/>
            <ac:spMk id="4" creationId="{B1EA7C60-A570-4EA0-860E-897C5DB613F3}"/>
          </ac:spMkLst>
        </pc:spChg>
        <pc:spChg chg="add mod">
          <ac:chgData name="William Grey" userId="37b73424-c081-4fc2-b1af-363f4f3fd4f3" providerId="ADAL" clId="{F7345F74-CA94-41F2-94AD-F0A6326CAC0C}" dt="2022-10-08T12:38:15.819" v="5132" actId="20577"/>
          <ac:spMkLst>
            <pc:docMk/>
            <pc:sldMk cId="2943319592" sldId="325"/>
            <ac:spMk id="8" creationId="{14C4A7F0-21B8-4C55-8566-391E0600080C}"/>
          </ac:spMkLst>
        </pc:spChg>
        <pc:graphicFrameChg chg="mod modGraphic">
          <ac:chgData name="William Grey" userId="37b73424-c081-4fc2-b1af-363f4f3fd4f3" providerId="ADAL" clId="{F7345F74-CA94-41F2-94AD-F0A6326CAC0C}" dt="2022-10-08T12:28:24.994" v="4774" actId="1076"/>
          <ac:graphicFrameMkLst>
            <pc:docMk/>
            <pc:sldMk cId="2943319592" sldId="325"/>
            <ac:graphicFrameMk id="5" creationId="{DC5DF6A2-615D-4A77-B685-C1FBDC6076C0}"/>
          </ac:graphicFrameMkLst>
        </pc:graphicFrameChg>
        <pc:graphicFrameChg chg="mod modGraphic">
          <ac:chgData name="William Grey" userId="37b73424-c081-4fc2-b1af-363f4f3fd4f3" providerId="ADAL" clId="{F7345F74-CA94-41F2-94AD-F0A6326CAC0C}" dt="2022-10-08T12:21:30.439" v="4526" actId="12385"/>
          <ac:graphicFrameMkLst>
            <pc:docMk/>
            <pc:sldMk cId="2943319592" sldId="325"/>
            <ac:graphicFrameMk id="6" creationId="{D636C0C0-7879-4238-97E5-729F4E7F3050}"/>
          </ac:graphicFrameMkLst>
        </pc:graphicFrameChg>
      </pc:sldChg>
      <pc:sldChg chg="modSp del mod">
        <pc:chgData name="William Grey" userId="37b73424-c081-4fc2-b1af-363f4f3fd4f3" providerId="ADAL" clId="{F7345F74-CA94-41F2-94AD-F0A6326CAC0C}" dt="2022-10-07T21:52:40.864" v="1763" actId="47"/>
        <pc:sldMkLst>
          <pc:docMk/>
          <pc:sldMk cId="596809037" sldId="326"/>
        </pc:sldMkLst>
        <pc:spChg chg="mod">
          <ac:chgData name="William Grey" userId="37b73424-c081-4fc2-b1af-363f4f3fd4f3" providerId="ADAL" clId="{F7345F74-CA94-41F2-94AD-F0A6326CAC0C}" dt="2022-10-07T21:05:24.245" v="6" actId="27636"/>
          <ac:spMkLst>
            <pc:docMk/>
            <pc:sldMk cId="596809037" sldId="326"/>
            <ac:spMk id="2" creationId="{FB3679B4-EA2A-4D12-BAF0-0B3A27BC3CA4}"/>
          </ac:spMkLst>
        </pc:spChg>
        <pc:spChg chg="mod">
          <ac:chgData name="William Grey" userId="37b73424-c081-4fc2-b1af-363f4f3fd4f3" providerId="ADAL" clId="{F7345F74-CA94-41F2-94AD-F0A6326CAC0C}" dt="2022-10-07T21:05:24.159" v="0"/>
          <ac:spMkLst>
            <pc:docMk/>
            <pc:sldMk cId="596809037" sldId="326"/>
            <ac:spMk id="3" creationId="{8874277C-9021-448E-8D1B-3EC06910960F}"/>
          </ac:spMkLst>
        </pc:spChg>
        <pc:spChg chg="mod">
          <ac:chgData name="William Grey" userId="37b73424-c081-4fc2-b1af-363f4f3fd4f3" providerId="ADAL" clId="{F7345F74-CA94-41F2-94AD-F0A6326CAC0C}" dt="2022-10-07T21:05:24.159" v="0"/>
          <ac:spMkLst>
            <pc:docMk/>
            <pc:sldMk cId="596809037" sldId="326"/>
            <ac:spMk id="4" creationId="{D69FD69A-5624-41D3-9770-8DCB1B9DE561}"/>
          </ac:spMkLst>
        </pc:spChg>
      </pc:sldChg>
      <pc:sldChg chg="modSp add mod ord">
        <pc:chgData name="William Grey" userId="37b73424-c081-4fc2-b1af-363f4f3fd4f3" providerId="ADAL" clId="{F7345F74-CA94-41F2-94AD-F0A6326CAC0C}" dt="2022-10-08T12:30:13.481" v="4814"/>
        <pc:sldMkLst>
          <pc:docMk/>
          <pc:sldMk cId="977315977" sldId="327"/>
        </pc:sldMkLst>
        <pc:spChg chg="mod">
          <ac:chgData name="William Grey" userId="37b73424-c081-4fc2-b1af-363f4f3fd4f3" providerId="ADAL" clId="{F7345F74-CA94-41F2-94AD-F0A6326CAC0C}" dt="2022-10-08T12:30:13.481" v="4814"/>
          <ac:spMkLst>
            <pc:docMk/>
            <pc:sldMk cId="977315977" sldId="327"/>
            <ac:spMk id="2" creationId="{00000000-0000-0000-0000-000000000000}"/>
          </ac:spMkLst>
        </pc:spChg>
        <pc:spChg chg="mod">
          <ac:chgData name="William Grey" userId="37b73424-c081-4fc2-b1af-363f4f3fd4f3" providerId="ADAL" clId="{F7345F74-CA94-41F2-94AD-F0A6326CAC0C}" dt="2022-10-08T12:30:13.481" v="4814"/>
          <ac:spMkLst>
            <pc:docMk/>
            <pc:sldMk cId="977315977" sldId="327"/>
            <ac:spMk id="3" creationId="{00000000-0000-0000-0000-000000000000}"/>
          </ac:spMkLst>
        </pc:spChg>
      </pc:sldChg>
      <pc:sldChg chg="add del">
        <pc:chgData name="William Grey" userId="37b73424-c081-4fc2-b1af-363f4f3fd4f3" providerId="ADAL" clId="{F7345F74-CA94-41F2-94AD-F0A6326CAC0C}" dt="2022-10-07T21:07:17.963" v="89"/>
        <pc:sldMkLst>
          <pc:docMk/>
          <pc:sldMk cId="2425701022" sldId="327"/>
        </pc:sldMkLst>
      </pc:sldChg>
      <pc:sldChg chg="add del">
        <pc:chgData name="William Grey" userId="37b73424-c081-4fc2-b1af-363f4f3fd4f3" providerId="ADAL" clId="{F7345F74-CA94-41F2-94AD-F0A6326CAC0C}" dt="2022-10-07T21:07:13.905" v="86"/>
        <pc:sldMkLst>
          <pc:docMk/>
          <pc:sldMk cId="4146467605" sldId="327"/>
        </pc:sldMkLst>
      </pc:sldChg>
      <pc:sldChg chg="delSp modSp add mod ord">
        <pc:chgData name="William Grey" userId="37b73424-c081-4fc2-b1af-363f4f3fd4f3" providerId="ADAL" clId="{F7345F74-CA94-41F2-94AD-F0A6326CAC0C}" dt="2022-10-08T12:30:13.481" v="4814"/>
        <pc:sldMkLst>
          <pc:docMk/>
          <pc:sldMk cId="2522805636" sldId="328"/>
        </pc:sldMkLst>
        <pc:spChg chg="mod">
          <ac:chgData name="William Grey" userId="37b73424-c081-4fc2-b1af-363f4f3fd4f3" providerId="ADAL" clId="{F7345F74-CA94-41F2-94AD-F0A6326CAC0C}" dt="2022-10-08T12:30:13.481" v="4814"/>
          <ac:spMkLst>
            <pc:docMk/>
            <pc:sldMk cId="2522805636" sldId="328"/>
            <ac:spMk id="2" creationId="{6FEE8D31-F4CA-4C33-A314-AE79D59D4ED3}"/>
          </ac:spMkLst>
        </pc:spChg>
        <pc:spChg chg="mod">
          <ac:chgData name="William Grey" userId="37b73424-c081-4fc2-b1af-363f4f3fd4f3" providerId="ADAL" clId="{F7345F74-CA94-41F2-94AD-F0A6326CAC0C}" dt="2022-10-08T12:30:13.481" v="4814"/>
          <ac:spMkLst>
            <pc:docMk/>
            <pc:sldMk cId="2522805636" sldId="328"/>
            <ac:spMk id="3" creationId="{5EA54791-E34E-4123-92D7-A71E37F8C314}"/>
          </ac:spMkLst>
        </pc:spChg>
        <pc:graphicFrameChg chg="del">
          <ac:chgData name="William Grey" userId="37b73424-c081-4fc2-b1af-363f4f3fd4f3" providerId="ADAL" clId="{F7345F74-CA94-41F2-94AD-F0A6326CAC0C}" dt="2022-10-07T21:20:04.845" v="583" actId="478"/>
          <ac:graphicFrameMkLst>
            <pc:docMk/>
            <pc:sldMk cId="2522805636" sldId="328"/>
            <ac:graphicFrameMk id="7" creationId="{879E0E2F-3EA1-4286-A276-780775CDC0AF}"/>
          </ac:graphicFrameMkLst>
        </pc:graphicFrameChg>
      </pc:sldChg>
      <pc:sldChg chg="addSp delSp modSp add del mod">
        <pc:chgData name="William Grey" userId="37b73424-c081-4fc2-b1af-363f4f3fd4f3" providerId="ADAL" clId="{F7345F74-CA94-41F2-94AD-F0A6326CAC0C}" dt="2022-10-07T21:41:13.064" v="1218" actId="47"/>
        <pc:sldMkLst>
          <pc:docMk/>
          <pc:sldMk cId="235389812" sldId="329"/>
        </pc:sldMkLst>
        <pc:spChg chg="mod">
          <ac:chgData name="William Grey" userId="37b73424-c081-4fc2-b1af-363f4f3fd4f3" providerId="ADAL" clId="{F7345F74-CA94-41F2-94AD-F0A6326CAC0C}" dt="2022-10-07T21:29:09.904" v="832" actId="164"/>
          <ac:spMkLst>
            <pc:docMk/>
            <pc:sldMk cId="235389812" sldId="329"/>
            <ac:spMk id="51" creationId="{913DCC69-E6E3-467D-8C5D-9D7D96D29AE9}"/>
          </ac:spMkLst>
        </pc:spChg>
        <pc:spChg chg="mod topLvl">
          <ac:chgData name="William Grey" userId="37b73424-c081-4fc2-b1af-363f4f3fd4f3" providerId="ADAL" clId="{F7345F74-CA94-41F2-94AD-F0A6326CAC0C}" dt="2022-10-07T21:29:09.904" v="832" actId="164"/>
          <ac:spMkLst>
            <pc:docMk/>
            <pc:sldMk cId="235389812" sldId="329"/>
            <ac:spMk id="55" creationId="{031F90D5-628F-4DA2-9446-8AB93C9B853E}"/>
          </ac:spMkLst>
        </pc:spChg>
        <pc:spChg chg="mod topLvl">
          <ac:chgData name="William Grey" userId="37b73424-c081-4fc2-b1af-363f4f3fd4f3" providerId="ADAL" clId="{F7345F74-CA94-41F2-94AD-F0A6326CAC0C}" dt="2022-10-07T21:29:09.904" v="832" actId="164"/>
          <ac:spMkLst>
            <pc:docMk/>
            <pc:sldMk cId="235389812" sldId="329"/>
            <ac:spMk id="56" creationId="{9117D6D4-1564-4D13-A770-088B8ED83F8E}"/>
          </ac:spMkLst>
        </pc:spChg>
        <pc:spChg chg="mod topLvl">
          <ac:chgData name="William Grey" userId="37b73424-c081-4fc2-b1af-363f4f3fd4f3" providerId="ADAL" clId="{F7345F74-CA94-41F2-94AD-F0A6326CAC0C}" dt="2022-10-07T21:29:09.904" v="832" actId="164"/>
          <ac:spMkLst>
            <pc:docMk/>
            <pc:sldMk cId="235389812" sldId="329"/>
            <ac:spMk id="57" creationId="{270460DA-B128-4C0F-89C8-B919E60B4CC8}"/>
          </ac:spMkLst>
        </pc:spChg>
        <pc:spChg chg="mod topLvl">
          <ac:chgData name="William Grey" userId="37b73424-c081-4fc2-b1af-363f4f3fd4f3" providerId="ADAL" clId="{F7345F74-CA94-41F2-94AD-F0A6326CAC0C}" dt="2022-10-07T21:29:09.904" v="832" actId="164"/>
          <ac:spMkLst>
            <pc:docMk/>
            <pc:sldMk cId="235389812" sldId="329"/>
            <ac:spMk id="58" creationId="{E671F052-1096-4F44-9DC6-BD456A77ADC0}"/>
          </ac:spMkLst>
        </pc:spChg>
        <pc:spChg chg="mod topLvl">
          <ac:chgData name="William Grey" userId="37b73424-c081-4fc2-b1af-363f4f3fd4f3" providerId="ADAL" clId="{F7345F74-CA94-41F2-94AD-F0A6326CAC0C}" dt="2022-10-07T21:29:09.904" v="832" actId="164"/>
          <ac:spMkLst>
            <pc:docMk/>
            <pc:sldMk cId="235389812" sldId="329"/>
            <ac:spMk id="59" creationId="{C4C4404A-08EB-4A82-B232-85A0705CEA9C}"/>
          </ac:spMkLst>
        </pc:spChg>
        <pc:spChg chg="mod topLvl">
          <ac:chgData name="William Grey" userId="37b73424-c081-4fc2-b1af-363f4f3fd4f3" providerId="ADAL" clId="{F7345F74-CA94-41F2-94AD-F0A6326CAC0C}" dt="2022-10-07T21:29:09.904" v="832" actId="164"/>
          <ac:spMkLst>
            <pc:docMk/>
            <pc:sldMk cId="235389812" sldId="329"/>
            <ac:spMk id="60" creationId="{C15F4D2A-0F0B-4E43-8852-6784F51B89B4}"/>
          </ac:spMkLst>
        </pc:spChg>
        <pc:spChg chg="mod topLvl">
          <ac:chgData name="William Grey" userId="37b73424-c081-4fc2-b1af-363f4f3fd4f3" providerId="ADAL" clId="{F7345F74-CA94-41F2-94AD-F0A6326CAC0C}" dt="2022-10-07T21:29:09.904" v="832" actId="164"/>
          <ac:spMkLst>
            <pc:docMk/>
            <pc:sldMk cId="235389812" sldId="329"/>
            <ac:spMk id="61" creationId="{D44993B7-E399-468D-86E5-5A55EB4027D9}"/>
          </ac:spMkLst>
        </pc:spChg>
        <pc:spChg chg="mod topLvl">
          <ac:chgData name="William Grey" userId="37b73424-c081-4fc2-b1af-363f4f3fd4f3" providerId="ADAL" clId="{F7345F74-CA94-41F2-94AD-F0A6326CAC0C}" dt="2022-10-07T21:29:09.904" v="832" actId="164"/>
          <ac:spMkLst>
            <pc:docMk/>
            <pc:sldMk cId="235389812" sldId="329"/>
            <ac:spMk id="62" creationId="{02F7BE94-D909-45FE-961C-58AA85E7BEA3}"/>
          </ac:spMkLst>
        </pc:spChg>
        <pc:spChg chg="mod topLvl">
          <ac:chgData name="William Grey" userId="37b73424-c081-4fc2-b1af-363f4f3fd4f3" providerId="ADAL" clId="{F7345F74-CA94-41F2-94AD-F0A6326CAC0C}" dt="2022-10-07T21:29:09.904" v="832" actId="164"/>
          <ac:spMkLst>
            <pc:docMk/>
            <pc:sldMk cId="235389812" sldId="329"/>
            <ac:spMk id="63" creationId="{98EAD0A5-1756-42B6-82F5-97B676783655}"/>
          </ac:spMkLst>
        </pc:spChg>
        <pc:spChg chg="mod topLvl">
          <ac:chgData name="William Grey" userId="37b73424-c081-4fc2-b1af-363f4f3fd4f3" providerId="ADAL" clId="{F7345F74-CA94-41F2-94AD-F0A6326CAC0C}" dt="2022-10-07T21:29:09.904" v="832" actId="164"/>
          <ac:spMkLst>
            <pc:docMk/>
            <pc:sldMk cId="235389812" sldId="329"/>
            <ac:spMk id="64" creationId="{37095B01-4340-4FD9-BA14-B31CECBA7295}"/>
          </ac:spMkLst>
        </pc:spChg>
        <pc:spChg chg="mod topLvl">
          <ac:chgData name="William Grey" userId="37b73424-c081-4fc2-b1af-363f4f3fd4f3" providerId="ADAL" clId="{F7345F74-CA94-41F2-94AD-F0A6326CAC0C}" dt="2022-10-07T21:29:09.904" v="832" actId="164"/>
          <ac:spMkLst>
            <pc:docMk/>
            <pc:sldMk cId="235389812" sldId="329"/>
            <ac:spMk id="65" creationId="{01519BDA-5045-495F-AF1A-8D75459ABF11}"/>
          </ac:spMkLst>
        </pc:spChg>
        <pc:spChg chg="mod topLvl">
          <ac:chgData name="William Grey" userId="37b73424-c081-4fc2-b1af-363f4f3fd4f3" providerId="ADAL" clId="{F7345F74-CA94-41F2-94AD-F0A6326CAC0C}" dt="2022-10-07T21:29:09.904" v="832" actId="164"/>
          <ac:spMkLst>
            <pc:docMk/>
            <pc:sldMk cId="235389812" sldId="329"/>
            <ac:spMk id="66" creationId="{352F7F8C-74D0-4B86-A174-01594E2805F0}"/>
          </ac:spMkLst>
        </pc:spChg>
        <pc:spChg chg="mod topLvl">
          <ac:chgData name="William Grey" userId="37b73424-c081-4fc2-b1af-363f4f3fd4f3" providerId="ADAL" clId="{F7345F74-CA94-41F2-94AD-F0A6326CAC0C}" dt="2022-10-07T21:29:09.904" v="832" actId="164"/>
          <ac:spMkLst>
            <pc:docMk/>
            <pc:sldMk cId="235389812" sldId="329"/>
            <ac:spMk id="67" creationId="{06545753-8175-492E-8599-1333939D2D1D}"/>
          </ac:spMkLst>
        </pc:spChg>
        <pc:spChg chg="mod topLvl">
          <ac:chgData name="William Grey" userId="37b73424-c081-4fc2-b1af-363f4f3fd4f3" providerId="ADAL" clId="{F7345F74-CA94-41F2-94AD-F0A6326CAC0C}" dt="2022-10-07T21:29:09.904" v="832" actId="164"/>
          <ac:spMkLst>
            <pc:docMk/>
            <pc:sldMk cId="235389812" sldId="329"/>
            <ac:spMk id="68" creationId="{27E2B11E-68FC-4E94-8547-6F86C6A78B47}"/>
          </ac:spMkLst>
        </pc:spChg>
        <pc:spChg chg="mod topLvl">
          <ac:chgData name="William Grey" userId="37b73424-c081-4fc2-b1af-363f4f3fd4f3" providerId="ADAL" clId="{F7345F74-CA94-41F2-94AD-F0A6326CAC0C}" dt="2022-10-07T21:29:09.904" v="832" actId="164"/>
          <ac:spMkLst>
            <pc:docMk/>
            <pc:sldMk cId="235389812" sldId="329"/>
            <ac:spMk id="69" creationId="{68ADC71D-32BA-4627-902E-4AADFAB06518}"/>
          </ac:spMkLst>
        </pc:spChg>
        <pc:spChg chg="mod topLvl">
          <ac:chgData name="William Grey" userId="37b73424-c081-4fc2-b1af-363f4f3fd4f3" providerId="ADAL" clId="{F7345F74-CA94-41F2-94AD-F0A6326CAC0C}" dt="2022-10-07T21:29:09.904" v="832" actId="164"/>
          <ac:spMkLst>
            <pc:docMk/>
            <pc:sldMk cId="235389812" sldId="329"/>
            <ac:spMk id="70" creationId="{486AD2EC-B4AE-4427-99AE-F6AEB97CF902}"/>
          </ac:spMkLst>
        </pc:spChg>
        <pc:spChg chg="mod topLvl">
          <ac:chgData name="William Grey" userId="37b73424-c081-4fc2-b1af-363f4f3fd4f3" providerId="ADAL" clId="{F7345F74-CA94-41F2-94AD-F0A6326CAC0C}" dt="2022-10-07T21:29:09.904" v="832" actId="164"/>
          <ac:spMkLst>
            <pc:docMk/>
            <pc:sldMk cId="235389812" sldId="329"/>
            <ac:spMk id="71" creationId="{A6508BD1-AC87-4E76-BA68-58B01619911C}"/>
          </ac:spMkLst>
        </pc:spChg>
        <pc:spChg chg="mod topLvl">
          <ac:chgData name="William Grey" userId="37b73424-c081-4fc2-b1af-363f4f3fd4f3" providerId="ADAL" clId="{F7345F74-CA94-41F2-94AD-F0A6326CAC0C}" dt="2022-10-07T21:29:09.904" v="832" actId="164"/>
          <ac:spMkLst>
            <pc:docMk/>
            <pc:sldMk cId="235389812" sldId="329"/>
            <ac:spMk id="72" creationId="{56C4E1F0-5A76-4A08-85C3-8A26F61BEFFF}"/>
          </ac:spMkLst>
        </pc:spChg>
        <pc:spChg chg="mod topLvl">
          <ac:chgData name="William Grey" userId="37b73424-c081-4fc2-b1af-363f4f3fd4f3" providerId="ADAL" clId="{F7345F74-CA94-41F2-94AD-F0A6326CAC0C}" dt="2022-10-07T21:29:09.904" v="832" actId="164"/>
          <ac:spMkLst>
            <pc:docMk/>
            <pc:sldMk cId="235389812" sldId="329"/>
            <ac:spMk id="74" creationId="{85CBD62B-F49D-437B-AB0C-59CAEEAFC755}"/>
          </ac:spMkLst>
        </pc:spChg>
        <pc:spChg chg="mod topLvl">
          <ac:chgData name="William Grey" userId="37b73424-c081-4fc2-b1af-363f4f3fd4f3" providerId="ADAL" clId="{F7345F74-CA94-41F2-94AD-F0A6326CAC0C}" dt="2022-10-07T21:29:09.904" v="832" actId="164"/>
          <ac:spMkLst>
            <pc:docMk/>
            <pc:sldMk cId="235389812" sldId="329"/>
            <ac:spMk id="75" creationId="{144EB21E-555A-49DC-92F0-C0E328C1C3A8}"/>
          </ac:spMkLst>
        </pc:spChg>
        <pc:spChg chg="mod topLvl">
          <ac:chgData name="William Grey" userId="37b73424-c081-4fc2-b1af-363f4f3fd4f3" providerId="ADAL" clId="{F7345F74-CA94-41F2-94AD-F0A6326CAC0C}" dt="2022-10-07T21:29:09.904" v="832" actId="164"/>
          <ac:spMkLst>
            <pc:docMk/>
            <pc:sldMk cId="235389812" sldId="329"/>
            <ac:spMk id="76" creationId="{192F268F-5E90-4DF5-97A3-93D037745659}"/>
          </ac:spMkLst>
        </pc:spChg>
        <pc:grpChg chg="add del mod">
          <ac:chgData name="William Grey" userId="37b73424-c081-4fc2-b1af-363f4f3fd4f3" providerId="ADAL" clId="{F7345F74-CA94-41F2-94AD-F0A6326CAC0C}" dt="2022-10-07T21:29:46.206" v="838" actId="21"/>
          <ac:grpSpMkLst>
            <pc:docMk/>
            <pc:sldMk cId="235389812" sldId="329"/>
            <ac:grpSpMk id="2" creationId="{CA4393E1-FC8D-4E05-A349-AC091A3BECD1}"/>
          </ac:grpSpMkLst>
        </pc:grpChg>
        <pc:grpChg chg="del mod">
          <ac:chgData name="William Grey" userId="37b73424-c081-4fc2-b1af-363f4f3fd4f3" providerId="ADAL" clId="{F7345F74-CA94-41F2-94AD-F0A6326CAC0C}" dt="2022-10-07T21:29:46.206" v="838" actId="21"/>
          <ac:grpSpMkLst>
            <pc:docMk/>
            <pc:sldMk cId="235389812" sldId="329"/>
            <ac:grpSpMk id="52" creationId="{ACC8D2E8-54C0-4735-A35B-CAF2C17DDB32}"/>
          </ac:grpSpMkLst>
        </pc:grpChg>
        <pc:grpChg chg="del mod">
          <ac:chgData name="William Grey" userId="37b73424-c081-4fc2-b1af-363f4f3fd4f3" providerId="ADAL" clId="{F7345F74-CA94-41F2-94AD-F0A6326CAC0C}" dt="2022-10-07T21:25:52.681" v="779" actId="165"/>
          <ac:grpSpMkLst>
            <pc:docMk/>
            <pc:sldMk cId="235389812" sldId="329"/>
            <ac:grpSpMk id="53" creationId="{09CA34B2-5726-49E5-B101-942F2807F394}"/>
          </ac:grpSpMkLst>
        </pc:grpChg>
        <pc:graphicFrameChg chg="add del mod topLvl">
          <ac:chgData name="William Grey" userId="37b73424-c081-4fc2-b1af-363f4f3fd4f3" providerId="ADAL" clId="{F7345F74-CA94-41F2-94AD-F0A6326CAC0C}" dt="2022-10-07T21:29:41.375" v="837" actId="21"/>
          <ac:graphicFrameMkLst>
            <pc:docMk/>
            <pc:sldMk cId="235389812" sldId="329"/>
            <ac:graphicFrameMk id="54" creationId="{7A6615C8-A89B-4C93-B192-F88B4BE5EFF8}"/>
          </ac:graphicFrameMkLst>
        </pc:graphicFrameChg>
      </pc:sldChg>
      <pc:sldChg chg="modSp add mod ord">
        <pc:chgData name="William Grey" userId="37b73424-c081-4fc2-b1af-363f4f3fd4f3" providerId="ADAL" clId="{F7345F74-CA94-41F2-94AD-F0A6326CAC0C}" dt="2022-10-08T12:30:13.481" v="4814"/>
        <pc:sldMkLst>
          <pc:docMk/>
          <pc:sldMk cId="1215926785" sldId="329"/>
        </pc:sldMkLst>
        <pc:spChg chg="mod">
          <ac:chgData name="William Grey" userId="37b73424-c081-4fc2-b1af-363f4f3fd4f3" providerId="ADAL" clId="{F7345F74-CA94-41F2-94AD-F0A6326CAC0C}" dt="2022-10-08T12:30:13.481" v="4814"/>
          <ac:spMkLst>
            <pc:docMk/>
            <pc:sldMk cId="1215926785" sldId="329"/>
            <ac:spMk id="2" creationId="{6FEE8D31-F4CA-4C33-A314-AE79D59D4ED3}"/>
          </ac:spMkLst>
        </pc:spChg>
        <pc:spChg chg="mod">
          <ac:chgData name="William Grey" userId="37b73424-c081-4fc2-b1af-363f4f3fd4f3" providerId="ADAL" clId="{F7345F74-CA94-41F2-94AD-F0A6326CAC0C}" dt="2022-10-08T12:30:13.481" v="4814"/>
          <ac:spMkLst>
            <pc:docMk/>
            <pc:sldMk cId="1215926785" sldId="329"/>
            <ac:spMk id="3" creationId="{5EA54791-E34E-4123-92D7-A71E37F8C314}"/>
          </ac:spMkLst>
        </pc:spChg>
      </pc:sldChg>
      <pc:sldChg chg="add del">
        <pc:chgData name="William Grey" userId="37b73424-c081-4fc2-b1af-363f4f3fd4f3" providerId="ADAL" clId="{F7345F74-CA94-41F2-94AD-F0A6326CAC0C}" dt="2022-10-07T21:55:45.812" v="1784" actId="47"/>
        <pc:sldMkLst>
          <pc:docMk/>
          <pc:sldMk cId="3281595502" sldId="330"/>
        </pc:sldMkLst>
      </pc:sldChg>
      <pc:sldChg chg="add del">
        <pc:chgData name="William Grey" userId="37b73424-c081-4fc2-b1af-363f4f3fd4f3" providerId="ADAL" clId="{F7345F74-CA94-41F2-94AD-F0A6326CAC0C}" dt="2022-10-07T21:39:17.799" v="1200"/>
        <pc:sldMkLst>
          <pc:docMk/>
          <pc:sldMk cId="3682006820" sldId="330"/>
        </pc:sldMkLst>
      </pc:sldChg>
      <pc:sldChg chg="modSp add del mod">
        <pc:chgData name="William Grey" userId="37b73424-c081-4fc2-b1af-363f4f3fd4f3" providerId="ADAL" clId="{F7345F74-CA94-41F2-94AD-F0A6326CAC0C}" dt="2022-10-08T08:09:14.112" v="4388" actId="2696"/>
        <pc:sldMkLst>
          <pc:docMk/>
          <pc:sldMk cId="984800943" sldId="331"/>
        </pc:sldMkLst>
        <pc:spChg chg="mod">
          <ac:chgData name="William Grey" userId="37b73424-c081-4fc2-b1af-363f4f3fd4f3" providerId="ADAL" clId="{F7345F74-CA94-41F2-94AD-F0A6326CAC0C}" dt="2022-10-08T08:09:09.117" v="4387" actId="20577"/>
          <ac:spMkLst>
            <pc:docMk/>
            <pc:sldMk cId="984800943" sldId="331"/>
            <ac:spMk id="2" creationId="{55366B7E-8D21-4993-B5D2-7BBFCCFF43D7}"/>
          </ac:spMkLst>
        </pc:spChg>
      </pc:sldChg>
      <pc:sldChg chg="addSp modSp add del mod">
        <pc:chgData name="William Grey" userId="37b73424-c081-4fc2-b1af-363f4f3fd4f3" providerId="ADAL" clId="{F7345F74-CA94-41F2-94AD-F0A6326CAC0C}" dt="2022-10-07T22:07:23.808" v="1877" actId="2696"/>
        <pc:sldMkLst>
          <pc:docMk/>
          <pc:sldMk cId="1198900275" sldId="331"/>
        </pc:sldMkLst>
        <pc:spChg chg="add mod">
          <ac:chgData name="William Grey" userId="37b73424-c081-4fc2-b1af-363f4f3fd4f3" providerId="ADAL" clId="{F7345F74-CA94-41F2-94AD-F0A6326CAC0C}" dt="2022-10-07T21:56:35.893" v="1806" actId="1076"/>
          <ac:spMkLst>
            <pc:docMk/>
            <pc:sldMk cId="1198900275" sldId="331"/>
            <ac:spMk id="6" creationId="{FBEA5697-7B47-4636-8A47-3D6E7882E995}"/>
          </ac:spMkLst>
        </pc:spChg>
      </pc:sldChg>
      <pc:sldChg chg="modSp add">
        <pc:chgData name="William Grey" userId="37b73424-c081-4fc2-b1af-363f4f3fd4f3" providerId="ADAL" clId="{F7345F74-CA94-41F2-94AD-F0A6326CAC0C}" dt="2022-10-08T12:30:13.481" v="4814"/>
        <pc:sldMkLst>
          <pc:docMk/>
          <pc:sldMk cId="1709739292" sldId="331"/>
        </pc:sldMkLst>
        <pc:spChg chg="mod">
          <ac:chgData name="William Grey" userId="37b73424-c081-4fc2-b1af-363f4f3fd4f3" providerId="ADAL" clId="{F7345F74-CA94-41F2-94AD-F0A6326CAC0C}" dt="2022-10-08T12:30:13.481" v="4814"/>
          <ac:spMkLst>
            <pc:docMk/>
            <pc:sldMk cId="1709739292" sldId="331"/>
            <ac:spMk id="2" creationId="{55366B7E-8D21-4993-B5D2-7BBFCCFF43D7}"/>
          </ac:spMkLst>
        </pc:spChg>
        <pc:spChg chg="mod">
          <ac:chgData name="William Grey" userId="37b73424-c081-4fc2-b1af-363f4f3fd4f3" providerId="ADAL" clId="{F7345F74-CA94-41F2-94AD-F0A6326CAC0C}" dt="2022-10-08T12:30:13.481" v="4814"/>
          <ac:spMkLst>
            <pc:docMk/>
            <pc:sldMk cId="1709739292" sldId="331"/>
            <ac:spMk id="3" creationId="{ABF094F5-A4A7-4D24-AFAA-6C1372E3459B}"/>
          </ac:spMkLst>
        </pc:spChg>
      </pc:sldChg>
      <pc:sldChg chg="add del">
        <pc:chgData name="William Grey" userId="37b73424-c081-4fc2-b1af-363f4f3fd4f3" providerId="ADAL" clId="{F7345F74-CA94-41F2-94AD-F0A6326CAC0C}" dt="2022-10-07T21:39:17.799" v="1200"/>
        <pc:sldMkLst>
          <pc:docMk/>
          <pc:sldMk cId="3920132259" sldId="331"/>
        </pc:sldMkLst>
      </pc:sldChg>
      <pc:sldChg chg="addSp delSp modSp add mod">
        <pc:chgData name="William Grey" userId="37b73424-c081-4fc2-b1af-363f4f3fd4f3" providerId="ADAL" clId="{F7345F74-CA94-41F2-94AD-F0A6326CAC0C}" dt="2022-10-08T12:30:13.481" v="4814"/>
        <pc:sldMkLst>
          <pc:docMk/>
          <pc:sldMk cId="1561752373" sldId="332"/>
        </pc:sldMkLst>
        <pc:spChg chg="mod">
          <ac:chgData name="William Grey" userId="37b73424-c081-4fc2-b1af-363f4f3fd4f3" providerId="ADAL" clId="{F7345F74-CA94-41F2-94AD-F0A6326CAC0C}" dt="2022-10-08T12:30:13.481" v="4814"/>
          <ac:spMkLst>
            <pc:docMk/>
            <pc:sldMk cId="1561752373" sldId="332"/>
            <ac:spMk id="2" creationId="{00000000-0000-0000-0000-000000000000}"/>
          </ac:spMkLst>
        </pc:spChg>
        <pc:spChg chg="mod">
          <ac:chgData name="William Grey" userId="37b73424-c081-4fc2-b1af-363f4f3fd4f3" providerId="ADAL" clId="{F7345F74-CA94-41F2-94AD-F0A6326CAC0C}" dt="2022-10-08T12:30:13.481" v="4814"/>
          <ac:spMkLst>
            <pc:docMk/>
            <pc:sldMk cId="1561752373" sldId="332"/>
            <ac:spMk id="3"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4"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5"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6"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7"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12"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13"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14"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15" creationId="{00000000-0000-0000-0000-000000000000}"/>
          </ac:spMkLst>
        </pc:spChg>
        <pc:spChg chg="del">
          <ac:chgData name="William Grey" userId="37b73424-c081-4fc2-b1af-363f4f3fd4f3" providerId="ADAL" clId="{F7345F74-CA94-41F2-94AD-F0A6326CAC0C}" dt="2022-10-08T07:28:43.083" v="2365" actId="478"/>
          <ac:spMkLst>
            <pc:docMk/>
            <pc:sldMk cId="1561752373" sldId="332"/>
            <ac:spMk id="16" creationId="{00000000-0000-0000-0000-000000000000}"/>
          </ac:spMkLst>
        </pc:spChg>
        <pc:graphicFrameChg chg="add mod modGraphic">
          <ac:chgData name="William Grey" userId="37b73424-c081-4fc2-b1af-363f4f3fd4f3" providerId="ADAL" clId="{F7345F74-CA94-41F2-94AD-F0A6326CAC0C}" dt="2022-10-08T07:32:03.802" v="2498" actId="12100"/>
          <ac:graphicFrameMkLst>
            <pc:docMk/>
            <pc:sldMk cId="1561752373" sldId="332"/>
            <ac:graphicFrameMk id="8" creationId="{06557E18-6645-414C-AE62-C9716A599814}"/>
          </ac:graphicFrameMkLst>
        </pc:graphicFrameChg>
      </pc:sldChg>
      <pc:sldChg chg="delSp modSp add mod ord">
        <pc:chgData name="William Grey" userId="37b73424-c081-4fc2-b1af-363f4f3fd4f3" providerId="ADAL" clId="{F7345F74-CA94-41F2-94AD-F0A6326CAC0C}" dt="2022-10-08T12:30:13.481" v="4814"/>
        <pc:sldMkLst>
          <pc:docMk/>
          <pc:sldMk cId="3656305958" sldId="333"/>
        </pc:sldMkLst>
        <pc:spChg chg="mod">
          <ac:chgData name="William Grey" userId="37b73424-c081-4fc2-b1af-363f4f3fd4f3" providerId="ADAL" clId="{F7345F74-CA94-41F2-94AD-F0A6326CAC0C}" dt="2022-10-08T12:30:13.481" v="4814"/>
          <ac:spMkLst>
            <pc:docMk/>
            <pc:sldMk cId="3656305958" sldId="333"/>
            <ac:spMk id="2" creationId="{00000000-0000-0000-0000-000000000000}"/>
          </ac:spMkLst>
        </pc:spChg>
        <pc:spChg chg="mod">
          <ac:chgData name="William Grey" userId="37b73424-c081-4fc2-b1af-363f4f3fd4f3" providerId="ADAL" clId="{F7345F74-CA94-41F2-94AD-F0A6326CAC0C}" dt="2022-10-08T12:30:13.481" v="4814"/>
          <ac:spMkLst>
            <pc:docMk/>
            <pc:sldMk cId="3656305958" sldId="333"/>
            <ac:spMk id="3"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4"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5"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6"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7"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8"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9"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10"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11" creationId="{00000000-0000-0000-0000-000000000000}"/>
          </ac:spMkLst>
        </pc:spChg>
        <pc:spChg chg="del">
          <ac:chgData name="William Grey" userId="37b73424-c081-4fc2-b1af-363f4f3fd4f3" providerId="ADAL" clId="{F7345F74-CA94-41F2-94AD-F0A6326CAC0C}" dt="2022-10-08T07:37:08.863" v="2665" actId="478"/>
          <ac:spMkLst>
            <pc:docMk/>
            <pc:sldMk cId="3656305958" sldId="333"/>
            <ac:spMk id="12" creationId="{00000000-0000-0000-0000-000000000000}"/>
          </ac:spMkLst>
        </pc:spChg>
      </pc:sldChg>
      <pc:sldChg chg="modSp add mod">
        <pc:chgData name="William Grey" userId="37b73424-c081-4fc2-b1af-363f4f3fd4f3" providerId="ADAL" clId="{F7345F74-CA94-41F2-94AD-F0A6326CAC0C}" dt="2022-10-08T12:30:59.375" v="4816" actId="2711"/>
        <pc:sldMkLst>
          <pc:docMk/>
          <pc:sldMk cId="1266314410" sldId="334"/>
        </pc:sldMkLst>
        <pc:spChg chg="mod">
          <ac:chgData name="William Grey" userId="37b73424-c081-4fc2-b1af-363f4f3fd4f3" providerId="ADAL" clId="{F7345F74-CA94-41F2-94AD-F0A6326CAC0C}" dt="2022-10-08T12:30:13.481" v="4814"/>
          <ac:spMkLst>
            <pc:docMk/>
            <pc:sldMk cId="1266314410" sldId="334"/>
            <ac:spMk id="2" creationId="{3E2AF37A-2B15-402B-AB48-22FD4C4B1968}"/>
          </ac:spMkLst>
        </pc:spChg>
        <pc:spChg chg="mod">
          <ac:chgData name="William Grey" userId="37b73424-c081-4fc2-b1af-363f4f3fd4f3" providerId="ADAL" clId="{F7345F74-CA94-41F2-94AD-F0A6326CAC0C}" dt="2022-10-08T12:30:59.375" v="4816" actId="2711"/>
          <ac:spMkLst>
            <pc:docMk/>
            <pc:sldMk cId="1266314410" sldId="334"/>
            <ac:spMk id="3" creationId="{51C6378B-2DD4-4AF7-8CC3-22CDAE8B34BB}"/>
          </ac:spMkLst>
        </pc:spChg>
      </pc:sldChg>
      <pc:sldChg chg="modSp add mod">
        <pc:chgData name="William Grey" userId="37b73424-c081-4fc2-b1af-363f4f3fd4f3" providerId="ADAL" clId="{F7345F74-CA94-41F2-94AD-F0A6326CAC0C}" dt="2022-10-08T12:30:13.481" v="4814"/>
        <pc:sldMkLst>
          <pc:docMk/>
          <pc:sldMk cId="900615885" sldId="335"/>
        </pc:sldMkLst>
        <pc:spChg chg="mod">
          <ac:chgData name="William Grey" userId="37b73424-c081-4fc2-b1af-363f4f3fd4f3" providerId="ADAL" clId="{F7345F74-CA94-41F2-94AD-F0A6326CAC0C}" dt="2022-10-08T12:30:13.481" v="4814"/>
          <ac:spMkLst>
            <pc:docMk/>
            <pc:sldMk cId="900615885" sldId="335"/>
            <ac:spMk id="2" creationId="{6141808E-ED32-4921-BD62-39EAE1AD598E}"/>
          </ac:spMkLst>
        </pc:spChg>
        <pc:spChg chg="mod">
          <ac:chgData name="William Grey" userId="37b73424-c081-4fc2-b1af-363f4f3fd4f3" providerId="ADAL" clId="{F7345F74-CA94-41F2-94AD-F0A6326CAC0C}" dt="2022-10-08T12:30:13.481" v="4814"/>
          <ac:spMkLst>
            <pc:docMk/>
            <pc:sldMk cId="900615885" sldId="335"/>
            <ac:spMk id="3" creationId="{70973D66-990D-4FBB-AB42-2CBE75E6B075}"/>
          </ac:spMkLst>
        </pc:spChg>
        <pc:graphicFrameChg chg="mod modGraphic">
          <ac:chgData name="William Grey" userId="37b73424-c081-4fc2-b1af-363f4f3fd4f3" providerId="ADAL" clId="{F7345F74-CA94-41F2-94AD-F0A6326CAC0C}" dt="2022-10-08T12:30:13.481" v="4814"/>
          <ac:graphicFrameMkLst>
            <pc:docMk/>
            <pc:sldMk cId="900615885" sldId="335"/>
            <ac:graphicFrameMk id="7" creationId="{5CCC926C-E9AA-4E68-B586-B38EA8FAEEB8}"/>
          </ac:graphicFrameMkLst>
        </pc:graphicFrameChg>
      </pc:sldChg>
      <pc:sldChg chg="add del">
        <pc:chgData name="William Grey" userId="37b73424-c081-4fc2-b1af-363f4f3fd4f3" providerId="ADAL" clId="{F7345F74-CA94-41F2-94AD-F0A6326CAC0C}" dt="2022-10-08T07:57:11.423" v="3353"/>
        <pc:sldMkLst>
          <pc:docMk/>
          <pc:sldMk cId="3592047693" sldId="335"/>
        </pc:sldMkLst>
      </pc:sldChg>
      <pc:sldChg chg="addSp modSp add mod">
        <pc:chgData name="William Grey" userId="37b73424-c081-4fc2-b1af-363f4f3fd4f3" providerId="ADAL" clId="{F7345F74-CA94-41F2-94AD-F0A6326CAC0C}" dt="2022-10-08T12:38:29.701" v="5155" actId="20577"/>
        <pc:sldMkLst>
          <pc:docMk/>
          <pc:sldMk cId="496581925" sldId="336"/>
        </pc:sldMkLst>
        <pc:spChg chg="mod">
          <ac:chgData name="William Grey" userId="37b73424-c081-4fc2-b1af-363f4f3fd4f3" providerId="ADAL" clId="{F7345F74-CA94-41F2-94AD-F0A6326CAC0C}" dt="2022-10-08T12:34:44.921" v="5007" actId="5793"/>
          <ac:spMkLst>
            <pc:docMk/>
            <pc:sldMk cId="496581925" sldId="336"/>
            <ac:spMk id="3" creationId="{8A6CF138-0B56-446A-AF73-539E6F41D0ED}"/>
          </ac:spMkLst>
        </pc:spChg>
        <pc:spChg chg="mod">
          <ac:chgData name="William Grey" userId="37b73424-c081-4fc2-b1af-363f4f3fd4f3" providerId="ADAL" clId="{F7345F74-CA94-41F2-94AD-F0A6326CAC0C}" dt="2022-10-08T12:38:29.701" v="5155" actId="20577"/>
          <ac:spMkLst>
            <pc:docMk/>
            <pc:sldMk cId="496581925" sldId="336"/>
            <ac:spMk id="8" creationId="{14C4A7F0-21B8-4C55-8566-391E0600080C}"/>
          </ac:spMkLst>
        </pc:spChg>
        <pc:graphicFrameChg chg="mod">
          <ac:chgData name="William Grey" userId="37b73424-c081-4fc2-b1af-363f4f3fd4f3" providerId="ADAL" clId="{F7345F74-CA94-41F2-94AD-F0A6326CAC0C}" dt="2022-10-08T12:28:16.387" v="4773" actId="1076"/>
          <ac:graphicFrameMkLst>
            <pc:docMk/>
            <pc:sldMk cId="496581925" sldId="336"/>
            <ac:graphicFrameMk id="5" creationId="{DC5DF6A2-615D-4A77-B685-C1FBDC6076C0}"/>
          </ac:graphicFrameMkLst>
        </pc:graphicFrameChg>
        <pc:graphicFrameChg chg="mod">
          <ac:chgData name="William Grey" userId="37b73424-c081-4fc2-b1af-363f4f3fd4f3" providerId="ADAL" clId="{F7345F74-CA94-41F2-94AD-F0A6326CAC0C}" dt="2022-10-08T12:28:07.008" v="4772" actId="1076"/>
          <ac:graphicFrameMkLst>
            <pc:docMk/>
            <pc:sldMk cId="496581925" sldId="336"/>
            <ac:graphicFrameMk id="6" creationId="{D636C0C0-7879-4238-97E5-729F4E7F3050}"/>
          </ac:graphicFrameMkLst>
        </pc:graphicFrameChg>
        <pc:graphicFrameChg chg="add mod modGraphic">
          <ac:chgData name="William Grey" userId="37b73424-c081-4fc2-b1af-363f4f3fd4f3" providerId="ADAL" clId="{F7345F74-CA94-41F2-94AD-F0A6326CAC0C}" dt="2022-10-08T12:37:27.088" v="5096" actId="20577"/>
          <ac:graphicFrameMkLst>
            <pc:docMk/>
            <pc:sldMk cId="496581925" sldId="336"/>
            <ac:graphicFrameMk id="7" creationId="{4B3931F9-F051-4D93-BCE8-E630C8542D7A}"/>
          </ac:graphicFrameMkLst>
        </pc:graphicFrameChg>
        <pc:graphicFrameChg chg="add mod modGraphic">
          <ac:chgData name="William Grey" userId="37b73424-c081-4fc2-b1af-363f4f3fd4f3" providerId="ADAL" clId="{F7345F74-CA94-41F2-94AD-F0A6326CAC0C}" dt="2022-10-08T12:37:56.368" v="5115" actId="20577"/>
          <ac:graphicFrameMkLst>
            <pc:docMk/>
            <pc:sldMk cId="496581925" sldId="336"/>
            <ac:graphicFrameMk id="9" creationId="{362FDE35-1555-4A87-8713-8DF16EC6BC64}"/>
          </ac:graphicFrameMkLst>
        </pc:graphicFrameChg>
      </pc:sldChg>
    </pc:docChg>
  </pc:docChgLst>
  <pc:docChgLst>
    <pc:chgData name="William Grey" userId="37b73424-c081-4fc2-b1af-363f4f3fd4f3" providerId="ADAL" clId="{9F468E83-6438-4EB1-8B9D-411D64A28C02}"/>
    <pc:docChg chg="modSld">
      <pc:chgData name="William Grey" userId="37b73424-c081-4fc2-b1af-363f4f3fd4f3" providerId="ADAL" clId="{9F468E83-6438-4EB1-8B9D-411D64A28C02}" dt="2020-02-01T06:00:44.798" v="132" actId="1076"/>
      <pc:docMkLst>
        <pc:docMk/>
      </pc:docMkLst>
      <pc:sldChg chg="addSp delSp modSp">
        <pc:chgData name="William Grey" userId="37b73424-c081-4fc2-b1af-363f4f3fd4f3" providerId="ADAL" clId="{9F468E83-6438-4EB1-8B9D-411D64A28C02}" dt="2020-02-01T06:00:44.798" v="132" actId="1076"/>
        <pc:sldMkLst>
          <pc:docMk/>
          <pc:sldMk cId="3083241407" sldId="320"/>
        </pc:sldMkLst>
        <pc:spChg chg="add mod">
          <ac:chgData name="William Grey" userId="37b73424-c081-4fc2-b1af-363f4f3fd4f3" providerId="ADAL" clId="{9F468E83-6438-4EB1-8B9D-411D64A28C02}" dt="2020-02-01T05:54:10.471" v="130" actId="1076"/>
          <ac:spMkLst>
            <pc:docMk/>
            <pc:sldMk cId="3083241407" sldId="320"/>
            <ac:spMk id="51" creationId="{913DCC69-E6E3-467D-8C5D-9D7D96D29AE9}"/>
          </ac:spMkLst>
        </pc:spChg>
        <pc:spChg chg="mod">
          <ac:chgData name="William Grey" userId="37b73424-c081-4fc2-b1af-363f4f3fd4f3" providerId="ADAL" clId="{9F468E83-6438-4EB1-8B9D-411D64A28C02}" dt="2020-02-01T05:44:30.950" v="6" actId="20577"/>
          <ac:spMkLst>
            <pc:docMk/>
            <pc:sldMk cId="3083241407" sldId="320"/>
            <ac:spMk id="55" creationId="{031F90D5-628F-4DA2-9446-8AB93C9B853E}"/>
          </ac:spMkLst>
        </pc:spChg>
        <pc:spChg chg="mod">
          <ac:chgData name="William Grey" userId="37b73424-c081-4fc2-b1af-363f4f3fd4f3" providerId="ADAL" clId="{9F468E83-6438-4EB1-8B9D-411D64A28C02}" dt="2020-02-01T05:44:34.840" v="8" actId="20577"/>
          <ac:spMkLst>
            <pc:docMk/>
            <pc:sldMk cId="3083241407" sldId="320"/>
            <ac:spMk id="56" creationId="{9117D6D4-1564-4D13-A770-088B8ED83F8E}"/>
          </ac:spMkLst>
        </pc:spChg>
        <pc:spChg chg="mod">
          <ac:chgData name="William Grey" userId="37b73424-c081-4fc2-b1af-363f4f3fd4f3" providerId="ADAL" clId="{9F468E83-6438-4EB1-8B9D-411D64A28C02}" dt="2020-02-01T05:44:37.915" v="10" actId="20577"/>
          <ac:spMkLst>
            <pc:docMk/>
            <pc:sldMk cId="3083241407" sldId="320"/>
            <ac:spMk id="57" creationId="{270460DA-B128-4C0F-89C8-B919E60B4CC8}"/>
          </ac:spMkLst>
        </pc:spChg>
        <pc:spChg chg="mod">
          <ac:chgData name="William Grey" userId="37b73424-c081-4fc2-b1af-363f4f3fd4f3" providerId="ADAL" clId="{9F468E83-6438-4EB1-8B9D-411D64A28C02}" dt="2020-02-01T05:44:41.290" v="12" actId="20577"/>
          <ac:spMkLst>
            <pc:docMk/>
            <pc:sldMk cId="3083241407" sldId="320"/>
            <ac:spMk id="58" creationId="{E671F052-1096-4F44-9DC6-BD456A77ADC0}"/>
          </ac:spMkLst>
        </pc:spChg>
        <pc:spChg chg="mod">
          <ac:chgData name="William Grey" userId="37b73424-c081-4fc2-b1af-363f4f3fd4f3" providerId="ADAL" clId="{9F468E83-6438-4EB1-8B9D-411D64A28C02}" dt="2020-02-01T05:44:45.106" v="14" actId="20577"/>
          <ac:spMkLst>
            <pc:docMk/>
            <pc:sldMk cId="3083241407" sldId="320"/>
            <ac:spMk id="59" creationId="{C4C4404A-08EB-4A82-B232-85A0705CEA9C}"/>
          </ac:spMkLst>
        </pc:spChg>
        <pc:spChg chg="mod">
          <ac:chgData name="William Grey" userId="37b73424-c081-4fc2-b1af-363f4f3fd4f3" providerId="ADAL" clId="{9F468E83-6438-4EB1-8B9D-411D64A28C02}" dt="2020-02-01T05:44:51.779" v="16" actId="20577"/>
          <ac:spMkLst>
            <pc:docMk/>
            <pc:sldMk cId="3083241407" sldId="320"/>
            <ac:spMk id="60" creationId="{C15F4D2A-0F0B-4E43-8852-6784F51B89B4}"/>
          </ac:spMkLst>
        </pc:spChg>
        <pc:spChg chg="mod">
          <ac:chgData name="William Grey" userId="37b73424-c081-4fc2-b1af-363f4f3fd4f3" providerId="ADAL" clId="{9F468E83-6438-4EB1-8B9D-411D64A28C02}" dt="2020-02-01T05:45:01.009" v="18" actId="20577"/>
          <ac:spMkLst>
            <pc:docMk/>
            <pc:sldMk cId="3083241407" sldId="320"/>
            <ac:spMk id="61" creationId="{D44993B7-E399-468D-86E5-5A55EB4027D9}"/>
          </ac:spMkLst>
        </pc:spChg>
        <pc:spChg chg="mod">
          <ac:chgData name="William Grey" userId="37b73424-c081-4fc2-b1af-363f4f3fd4f3" providerId="ADAL" clId="{9F468E83-6438-4EB1-8B9D-411D64A28C02}" dt="2020-02-01T05:45:06.464" v="20" actId="20577"/>
          <ac:spMkLst>
            <pc:docMk/>
            <pc:sldMk cId="3083241407" sldId="320"/>
            <ac:spMk id="62" creationId="{02F7BE94-D909-45FE-961C-58AA85E7BEA3}"/>
          </ac:spMkLst>
        </pc:spChg>
        <pc:spChg chg="mod">
          <ac:chgData name="William Grey" userId="37b73424-c081-4fc2-b1af-363f4f3fd4f3" providerId="ADAL" clId="{9F468E83-6438-4EB1-8B9D-411D64A28C02}" dt="2020-02-01T05:45:12.545" v="22" actId="20577"/>
          <ac:spMkLst>
            <pc:docMk/>
            <pc:sldMk cId="3083241407" sldId="320"/>
            <ac:spMk id="63" creationId="{98EAD0A5-1756-42B6-82F5-97B676783655}"/>
          </ac:spMkLst>
        </pc:spChg>
        <pc:spChg chg="mod">
          <ac:chgData name="William Grey" userId="37b73424-c081-4fc2-b1af-363f4f3fd4f3" providerId="ADAL" clId="{9F468E83-6438-4EB1-8B9D-411D64A28C02}" dt="2020-02-01T05:48:19.028" v="73" actId="20577"/>
          <ac:spMkLst>
            <pc:docMk/>
            <pc:sldMk cId="3083241407" sldId="320"/>
            <ac:spMk id="64" creationId="{37095B01-4340-4FD9-BA14-B31CECBA7295}"/>
          </ac:spMkLst>
        </pc:spChg>
        <pc:spChg chg="mod">
          <ac:chgData name="William Grey" userId="37b73424-c081-4fc2-b1af-363f4f3fd4f3" providerId="ADAL" clId="{9F468E83-6438-4EB1-8B9D-411D64A28C02}" dt="2020-02-01T05:48:52.104" v="90" actId="20577"/>
          <ac:spMkLst>
            <pc:docMk/>
            <pc:sldMk cId="3083241407" sldId="320"/>
            <ac:spMk id="65" creationId="{01519BDA-5045-495F-AF1A-8D75459ABF11}"/>
          </ac:spMkLst>
        </pc:spChg>
        <pc:spChg chg="mod">
          <ac:chgData name="William Grey" userId="37b73424-c081-4fc2-b1af-363f4f3fd4f3" providerId="ADAL" clId="{9F468E83-6438-4EB1-8B9D-411D64A28C02}" dt="2020-02-01T05:48:39.968" v="84" actId="20577"/>
          <ac:spMkLst>
            <pc:docMk/>
            <pc:sldMk cId="3083241407" sldId="320"/>
            <ac:spMk id="66" creationId="{352F7F8C-74D0-4B86-A174-01594E2805F0}"/>
          </ac:spMkLst>
        </pc:spChg>
        <pc:spChg chg="mod">
          <ac:chgData name="William Grey" userId="37b73424-c081-4fc2-b1af-363f4f3fd4f3" providerId="ADAL" clId="{9F468E83-6438-4EB1-8B9D-411D64A28C02}" dt="2020-02-01T05:50:51.996" v="116" actId="1076"/>
          <ac:spMkLst>
            <pc:docMk/>
            <pc:sldMk cId="3083241407" sldId="320"/>
            <ac:spMk id="67" creationId="{06545753-8175-492E-8599-1333939D2D1D}"/>
          </ac:spMkLst>
        </pc:spChg>
        <pc:spChg chg="mod">
          <ac:chgData name="William Grey" userId="37b73424-c081-4fc2-b1af-363f4f3fd4f3" providerId="ADAL" clId="{9F468E83-6438-4EB1-8B9D-411D64A28C02}" dt="2020-02-01T05:50:36.182" v="113" actId="688"/>
          <ac:spMkLst>
            <pc:docMk/>
            <pc:sldMk cId="3083241407" sldId="320"/>
            <ac:spMk id="68" creationId="{27E2B11E-68FC-4E94-8547-6F86C6A78B47}"/>
          </ac:spMkLst>
        </pc:spChg>
        <pc:spChg chg="mod">
          <ac:chgData name="William Grey" userId="37b73424-c081-4fc2-b1af-363f4f3fd4f3" providerId="ADAL" clId="{9F468E83-6438-4EB1-8B9D-411D64A28C02}" dt="2020-02-01T05:50:26.042" v="111" actId="688"/>
          <ac:spMkLst>
            <pc:docMk/>
            <pc:sldMk cId="3083241407" sldId="320"/>
            <ac:spMk id="69" creationId="{68ADC71D-32BA-4627-902E-4AADFAB06518}"/>
          </ac:spMkLst>
        </pc:spChg>
        <pc:spChg chg="mod">
          <ac:chgData name="William Grey" userId="37b73424-c081-4fc2-b1af-363f4f3fd4f3" providerId="ADAL" clId="{9F468E83-6438-4EB1-8B9D-411D64A28C02}" dt="2020-02-01T05:50:05.421" v="106" actId="1076"/>
          <ac:spMkLst>
            <pc:docMk/>
            <pc:sldMk cId="3083241407" sldId="320"/>
            <ac:spMk id="70" creationId="{486AD2EC-B4AE-4427-99AE-F6AEB97CF902}"/>
          </ac:spMkLst>
        </pc:spChg>
        <pc:spChg chg="mod">
          <ac:chgData name="William Grey" userId="37b73424-c081-4fc2-b1af-363f4f3fd4f3" providerId="ADAL" clId="{9F468E83-6438-4EB1-8B9D-411D64A28C02}" dt="2020-02-01T05:50:11.873" v="108" actId="688"/>
          <ac:spMkLst>
            <pc:docMk/>
            <pc:sldMk cId="3083241407" sldId="320"/>
            <ac:spMk id="71" creationId="{A6508BD1-AC87-4E76-BA68-58B01619911C}"/>
          </ac:spMkLst>
        </pc:spChg>
        <pc:spChg chg="mod">
          <ac:chgData name="William Grey" userId="37b73424-c081-4fc2-b1af-363f4f3fd4f3" providerId="ADAL" clId="{9F468E83-6438-4EB1-8B9D-411D64A28C02}" dt="2020-02-01T05:49:49.753" v="102" actId="688"/>
          <ac:spMkLst>
            <pc:docMk/>
            <pc:sldMk cId="3083241407" sldId="320"/>
            <ac:spMk id="72" creationId="{56C4E1F0-5A76-4A08-85C3-8A26F61BEFFF}"/>
          </ac:spMkLst>
        </pc:spChg>
        <pc:spChg chg="del mod">
          <ac:chgData name="William Grey" userId="37b73424-c081-4fc2-b1af-363f4f3fd4f3" providerId="ADAL" clId="{9F468E83-6438-4EB1-8B9D-411D64A28C02}" dt="2020-02-01T05:49:36.570" v="100" actId="478"/>
          <ac:spMkLst>
            <pc:docMk/>
            <pc:sldMk cId="3083241407" sldId="320"/>
            <ac:spMk id="73" creationId="{FB148561-12C9-4833-8AAA-9E7294CA8577}"/>
          </ac:spMkLst>
        </pc:spChg>
        <pc:spChg chg="mod">
          <ac:chgData name="William Grey" userId="37b73424-c081-4fc2-b1af-363f4f3fd4f3" providerId="ADAL" clId="{9F468E83-6438-4EB1-8B9D-411D64A28C02}" dt="2020-02-01T05:49:27.524" v="98" actId="20577"/>
          <ac:spMkLst>
            <pc:docMk/>
            <pc:sldMk cId="3083241407" sldId="320"/>
            <ac:spMk id="74" creationId="{85CBD62B-F49D-437B-AB0C-59CAEEAFC755}"/>
          </ac:spMkLst>
        </pc:spChg>
        <pc:spChg chg="mod">
          <ac:chgData name="William Grey" userId="37b73424-c081-4fc2-b1af-363f4f3fd4f3" providerId="ADAL" clId="{9F468E83-6438-4EB1-8B9D-411D64A28C02}" dt="2020-02-01T05:49:19.762" v="96" actId="20577"/>
          <ac:spMkLst>
            <pc:docMk/>
            <pc:sldMk cId="3083241407" sldId="320"/>
            <ac:spMk id="75" creationId="{144EB21E-555A-49DC-92F0-C0E328C1C3A8}"/>
          </ac:spMkLst>
        </pc:spChg>
        <pc:spChg chg="add del mod">
          <ac:chgData name="William Grey" userId="37b73424-c081-4fc2-b1af-363f4f3fd4f3" providerId="ADAL" clId="{9F468E83-6438-4EB1-8B9D-411D64A28C02}" dt="2020-02-01T05:50:01.186" v="105" actId="1076"/>
          <ac:spMkLst>
            <pc:docMk/>
            <pc:sldMk cId="3083241407" sldId="320"/>
            <ac:spMk id="76" creationId="{192F268F-5E90-4DF5-97A3-93D037745659}"/>
          </ac:spMkLst>
        </pc:spChg>
        <pc:grpChg chg="mod">
          <ac:chgData name="William Grey" userId="37b73424-c081-4fc2-b1af-363f4f3fd4f3" providerId="ADAL" clId="{9F468E83-6438-4EB1-8B9D-411D64A28C02}" dt="2020-02-01T06:00:44.798" v="132" actId="1076"/>
          <ac:grpSpMkLst>
            <pc:docMk/>
            <pc:sldMk cId="3083241407" sldId="320"/>
            <ac:grpSpMk id="52" creationId="{ACC8D2E8-54C0-4735-A35B-CAF2C17DDB32}"/>
          </ac:grpSpMkLst>
        </pc:grpChg>
        <pc:grpChg chg="mod">
          <ac:chgData name="William Grey" userId="37b73424-c081-4fc2-b1af-363f4f3fd4f3" providerId="ADAL" clId="{9F468E83-6438-4EB1-8B9D-411D64A28C02}" dt="2020-02-01T05:53:58.073" v="129" actId="1076"/>
          <ac:grpSpMkLst>
            <pc:docMk/>
            <pc:sldMk cId="3083241407" sldId="320"/>
            <ac:grpSpMk id="53" creationId="{09CA34B2-5726-49E5-B101-942F2807F394}"/>
          </ac:grpSpMkLst>
        </pc:grpChg>
        <pc:graphicFrameChg chg="mod">
          <ac:chgData name="William Grey" userId="37b73424-c081-4fc2-b1af-363f4f3fd4f3" providerId="ADAL" clId="{9F468E83-6438-4EB1-8B9D-411D64A28C02}" dt="2020-02-01T05:50:15.707" v="109"/>
          <ac:graphicFrameMkLst>
            <pc:docMk/>
            <pc:sldMk cId="3083241407" sldId="320"/>
            <ac:graphicFrameMk id="54" creationId="{7A6615C8-A89B-4C93-B192-F88B4BE5EFF8}"/>
          </ac:graphicFrameMkLst>
        </pc:graphicFrameChg>
      </pc:sldChg>
    </pc:docChg>
  </pc:docChgLst>
  <pc:docChgLst>
    <pc:chgData name="William Grey" userId="37b73424-c081-4fc2-b1af-363f4f3fd4f3" providerId="ADAL" clId="{21377350-13EF-431A-A7B9-2F7E34BDA99A}"/>
    <pc:docChg chg="modSld">
      <pc:chgData name="William Grey" userId="37b73424-c081-4fc2-b1af-363f4f3fd4f3" providerId="ADAL" clId="{21377350-13EF-431A-A7B9-2F7E34BDA99A}" dt="2019-06-11T13:33:57.209" v="1" actId="20577"/>
      <pc:docMkLst>
        <pc:docMk/>
      </pc:docMkLst>
      <pc:sldChg chg="modSp">
        <pc:chgData name="William Grey" userId="37b73424-c081-4fc2-b1af-363f4f3fd4f3" providerId="ADAL" clId="{21377350-13EF-431A-A7B9-2F7E34BDA99A}" dt="2019-06-11T13:33:57.209" v="1" actId="20577"/>
        <pc:sldMkLst>
          <pc:docMk/>
          <pc:sldMk cId="218303012" sldId="293"/>
        </pc:sldMkLst>
        <pc:spChg chg="mod">
          <ac:chgData name="William Grey" userId="37b73424-c081-4fc2-b1af-363f4f3fd4f3" providerId="ADAL" clId="{21377350-13EF-431A-A7B9-2F7E34BDA99A}" dt="2019-06-11T13:33:57.209" v="1" actId="20577"/>
          <ac:spMkLst>
            <pc:docMk/>
            <pc:sldMk cId="218303012" sldId="293"/>
            <ac:spMk id="2"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0-6358-4EDC-B527-C1CA91AC0C7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explosion val="2"/>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0-FCE9-48E6-8917-AC184C578CC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0-6358-4EDC-B527-C1CA91AC0C7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explosion val="2"/>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0-FCE9-48E6-8917-AC184C578CC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1-3BDF-4985-80FB-A9F40AED5990}"/>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0"/>
        <c:ser>
          <c:idx val="1"/>
          <c:order val="0"/>
          <c:spPr>
            <a:solidFill>
              <a:schemeClr val="lt1"/>
            </a:solidFill>
            <a:ln w="12700" cap="flat" cmpd="sng" algn="ctr">
              <a:solidFill>
                <a:schemeClr val="dk1"/>
              </a:solidFill>
              <a:prstDash val="solid"/>
              <a:miter lim="800000"/>
            </a:ln>
            <a:effectLst/>
          </c:spPr>
          <c:explosion val="2"/>
          <c:val>
            <c:numRef>
              <c:f>Sheet1!$E$2:$E$27</c:f>
              <c:numCache>
                <c:formatCode>General</c:formatCode>
                <c:ptCount val="26"/>
                <c:pt idx="0">
                  <c:v>13.846153846153847</c:v>
                </c:pt>
                <c:pt idx="1">
                  <c:v>13.846153846153847</c:v>
                </c:pt>
                <c:pt idx="2">
                  <c:v>13.846153846153847</c:v>
                </c:pt>
                <c:pt idx="3">
                  <c:v>13.846153846153847</c:v>
                </c:pt>
                <c:pt idx="4">
                  <c:v>13.846153846153847</c:v>
                </c:pt>
                <c:pt idx="5">
                  <c:v>13.846153846153847</c:v>
                </c:pt>
                <c:pt idx="6">
                  <c:v>13.846153846153847</c:v>
                </c:pt>
                <c:pt idx="7">
                  <c:v>13.846153846153847</c:v>
                </c:pt>
                <c:pt idx="8">
                  <c:v>13.846153846153847</c:v>
                </c:pt>
                <c:pt idx="9">
                  <c:v>13.846153846153847</c:v>
                </c:pt>
                <c:pt idx="10">
                  <c:v>13.846153846153847</c:v>
                </c:pt>
                <c:pt idx="11">
                  <c:v>13.846153846153847</c:v>
                </c:pt>
                <c:pt idx="12">
                  <c:v>13.846153846153847</c:v>
                </c:pt>
                <c:pt idx="13">
                  <c:v>13.846153846153847</c:v>
                </c:pt>
                <c:pt idx="14">
                  <c:v>13.846153846153847</c:v>
                </c:pt>
                <c:pt idx="15">
                  <c:v>13.846153846153847</c:v>
                </c:pt>
                <c:pt idx="16">
                  <c:v>13.846153846153847</c:v>
                </c:pt>
                <c:pt idx="17">
                  <c:v>13.846153846153847</c:v>
                </c:pt>
                <c:pt idx="18">
                  <c:v>13.846153846153847</c:v>
                </c:pt>
                <c:pt idx="19">
                  <c:v>13.846153846153847</c:v>
                </c:pt>
                <c:pt idx="20">
                  <c:v>13.846153846153847</c:v>
                </c:pt>
                <c:pt idx="21">
                  <c:v>13.846153846153847</c:v>
                </c:pt>
                <c:pt idx="22">
                  <c:v>13.846153846153847</c:v>
                </c:pt>
                <c:pt idx="23">
                  <c:v>13.846153846153847</c:v>
                </c:pt>
                <c:pt idx="24">
                  <c:v>13.846153846153847</c:v>
                </c:pt>
                <c:pt idx="25">
                  <c:v>13.846153846153847</c:v>
                </c:pt>
              </c:numCache>
            </c:numRef>
          </c:val>
          <c:extLst>
            <c:ext xmlns:c16="http://schemas.microsoft.com/office/drawing/2014/chart" uri="{C3380CC4-5D6E-409C-BE32-E72D297353CC}">
              <c16:uniqueId val="{00000000-5DD2-45E6-93CE-EF524DDAE749}"/>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withinLinear" id="16">
  <a:schemeClr val="accent3"/>
</cs:colorStyle>
</file>

<file path=ppt/charts/colors6.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E466D9-66AA-4003-BB37-8A59805B7B6C}" type="doc">
      <dgm:prSet loTypeId="urn:microsoft.com/office/officeart/2005/8/layout/process5" loCatId="process" qsTypeId="urn:microsoft.com/office/officeart/2005/8/quickstyle/simple1" qsCatId="simple" csTypeId="urn:microsoft.com/office/officeart/2005/8/colors/accent4_2" csCatId="accent4" phldr="1"/>
      <dgm:spPr/>
      <dgm:t>
        <a:bodyPr/>
        <a:lstStyle/>
        <a:p>
          <a:endParaRPr lang="en-GB"/>
        </a:p>
      </dgm:t>
    </dgm:pt>
    <dgm:pt modelId="{67A09E3C-0C82-4E0D-8F52-DE94AB531AE9}">
      <dgm:prSet phldrT="[Text]" custT="1"/>
      <dgm:spPr/>
      <dgm:t>
        <a:bodyPr/>
        <a:lstStyle/>
        <a:p>
          <a:r>
            <a:rPr lang="en-GB" sz="1800" dirty="0"/>
            <a:t>SENDER</a:t>
          </a:r>
        </a:p>
        <a:p>
          <a:r>
            <a:rPr lang="en-GB" sz="1800" dirty="0"/>
            <a:t>Plaintext message, p</a:t>
          </a:r>
        </a:p>
      </dgm:t>
    </dgm:pt>
    <dgm:pt modelId="{8463BC0B-F6D2-4F91-B7FD-E66A97B0CFF2}" type="parTrans" cxnId="{829A5A4D-5CB0-4515-BC33-84178BB551F9}">
      <dgm:prSet/>
      <dgm:spPr/>
      <dgm:t>
        <a:bodyPr/>
        <a:lstStyle/>
        <a:p>
          <a:endParaRPr lang="en-GB"/>
        </a:p>
      </dgm:t>
    </dgm:pt>
    <dgm:pt modelId="{0D1DC0BD-90C7-4FA9-BD02-F4D7900A0502}" type="sibTrans" cxnId="{829A5A4D-5CB0-4515-BC33-84178BB551F9}">
      <dgm:prSet/>
      <dgm:spPr/>
      <dgm:t>
        <a:bodyPr/>
        <a:lstStyle/>
        <a:p>
          <a:endParaRPr lang="en-GB"/>
        </a:p>
      </dgm:t>
    </dgm:pt>
    <dgm:pt modelId="{82B08DB1-230D-4A5B-81CA-453A8F70895E}">
      <dgm:prSet phldrT="[Text]" custT="1"/>
      <dgm:spPr/>
      <dgm:t>
        <a:bodyPr/>
        <a:lstStyle/>
        <a:p>
          <a:r>
            <a:rPr lang="en-GB" sz="1800" dirty="0"/>
            <a:t>Encrypt message with cypher algorithm f using key K</a:t>
          </a:r>
        </a:p>
      </dgm:t>
    </dgm:pt>
    <dgm:pt modelId="{F1A2F909-F51D-4960-851D-37781AB8B79E}" type="parTrans" cxnId="{DF57D3DA-1FC2-4EED-AD55-38E5AB331FD4}">
      <dgm:prSet/>
      <dgm:spPr/>
      <dgm:t>
        <a:bodyPr/>
        <a:lstStyle/>
        <a:p>
          <a:endParaRPr lang="en-GB"/>
        </a:p>
      </dgm:t>
    </dgm:pt>
    <dgm:pt modelId="{9AAE1023-1F1D-408E-872E-B8256F0BD9FC}" type="sibTrans" cxnId="{DF57D3DA-1FC2-4EED-AD55-38E5AB331FD4}">
      <dgm:prSet/>
      <dgm:spPr/>
      <dgm:t>
        <a:bodyPr/>
        <a:lstStyle/>
        <a:p>
          <a:endParaRPr lang="en-GB"/>
        </a:p>
      </dgm:t>
    </dgm:pt>
    <dgm:pt modelId="{C1184455-4902-4357-B132-D0BA47CCF9E7}">
      <dgm:prSet phldrT="[Text]" custT="1"/>
      <dgm:spPr/>
      <dgm:t>
        <a:bodyPr/>
        <a:lstStyle/>
        <a:p>
          <a:r>
            <a:rPr lang="en-GB" sz="1800" dirty="0"/>
            <a:t>Send cyphertext, c</a:t>
          </a:r>
        </a:p>
      </dgm:t>
    </dgm:pt>
    <dgm:pt modelId="{3905FDE0-D39A-42B3-BD22-3A1355A0C068}" type="parTrans" cxnId="{16E3C31D-96BA-4CC4-9525-78E05C6E1CF4}">
      <dgm:prSet/>
      <dgm:spPr/>
      <dgm:t>
        <a:bodyPr/>
        <a:lstStyle/>
        <a:p>
          <a:endParaRPr lang="en-GB"/>
        </a:p>
      </dgm:t>
    </dgm:pt>
    <dgm:pt modelId="{14883355-75F1-4544-8F99-581C73766553}" type="sibTrans" cxnId="{16E3C31D-96BA-4CC4-9525-78E05C6E1CF4}">
      <dgm:prSet/>
      <dgm:spPr/>
      <dgm:t>
        <a:bodyPr/>
        <a:lstStyle/>
        <a:p>
          <a:endParaRPr lang="en-GB"/>
        </a:p>
      </dgm:t>
    </dgm:pt>
    <dgm:pt modelId="{BB8B85D1-9F25-42F8-B631-29894CEEA75B}">
      <dgm:prSet phldrT="[Text]" custT="1"/>
      <dgm:spPr/>
      <dgm:t>
        <a:bodyPr/>
        <a:lstStyle/>
        <a:p>
          <a:r>
            <a:rPr lang="en-GB" sz="1800" dirty="0"/>
            <a:t>RECEIVER</a:t>
          </a:r>
        </a:p>
        <a:p>
          <a:r>
            <a:rPr lang="en-GB" sz="1800" dirty="0"/>
            <a:t>Decrypt message using inverse cypher function f</a:t>
          </a:r>
          <a:r>
            <a:rPr lang="en-GB" sz="1800" baseline="30000" dirty="0"/>
            <a:t>-1</a:t>
          </a:r>
          <a:r>
            <a:rPr lang="en-GB" sz="1800" dirty="0"/>
            <a:t> using key </a:t>
          </a:r>
        </a:p>
      </dgm:t>
    </dgm:pt>
    <dgm:pt modelId="{57B2AD29-BBA3-44BD-95C1-1BE7F3236C7F}" type="parTrans" cxnId="{C9F90DCF-7F3D-49DC-8866-C596275CE939}">
      <dgm:prSet/>
      <dgm:spPr/>
      <dgm:t>
        <a:bodyPr/>
        <a:lstStyle/>
        <a:p>
          <a:endParaRPr lang="en-GB"/>
        </a:p>
      </dgm:t>
    </dgm:pt>
    <dgm:pt modelId="{232EF359-2F70-4E47-9D2B-52BD2E9DBB79}" type="sibTrans" cxnId="{C9F90DCF-7F3D-49DC-8866-C596275CE939}">
      <dgm:prSet/>
      <dgm:spPr/>
      <dgm:t>
        <a:bodyPr/>
        <a:lstStyle/>
        <a:p>
          <a:endParaRPr lang="en-GB"/>
        </a:p>
      </dgm:t>
    </dgm:pt>
    <dgm:pt modelId="{49592E38-F55C-4C6F-AFDB-BE68F78300D9}" type="pres">
      <dgm:prSet presAssocID="{AAE466D9-66AA-4003-BB37-8A59805B7B6C}" presName="diagram" presStyleCnt="0">
        <dgm:presLayoutVars>
          <dgm:dir/>
          <dgm:resizeHandles val="exact"/>
        </dgm:presLayoutVars>
      </dgm:prSet>
      <dgm:spPr/>
    </dgm:pt>
    <dgm:pt modelId="{3585BDE3-C405-4B29-BBB8-596DBEBE48E6}" type="pres">
      <dgm:prSet presAssocID="{67A09E3C-0C82-4E0D-8F52-DE94AB531AE9}" presName="node" presStyleLbl="node1" presStyleIdx="0" presStyleCnt="4" custScaleY="149679">
        <dgm:presLayoutVars>
          <dgm:bulletEnabled val="1"/>
        </dgm:presLayoutVars>
      </dgm:prSet>
      <dgm:spPr/>
    </dgm:pt>
    <dgm:pt modelId="{607D34B2-4F7D-4CED-9FC7-B507EECE0911}" type="pres">
      <dgm:prSet presAssocID="{0D1DC0BD-90C7-4FA9-BD02-F4D7900A0502}" presName="sibTrans" presStyleLbl="sibTrans2D1" presStyleIdx="0" presStyleCnt="3"/>
      <dgm:spPr/>
    </dgm:pt>
    <dgm:pt modelId="{E3E5636C-7566-4DDB-A463-882345B7F87A}" type="pres">
      <dgm:prSet presAssocID="{0D1DC0BD-90C7-4FA9-BD02-F4D7900A0502}" presName="connectorText" presStyleLbl="sibTrans2D1" presStyleIdx="0" presStyleCnt="3"/>
      <dgm:spPr/>
    </dgm:pt>
    <dgm:pt modelId="{DFD19659-FB2F-4F7A-BA3B-C855B267A6ED}" type="pres">
      <dgm:prSet presAssocID="{82B08DB1-230D-4A5B-81CA-453A8F70895E}" presName="node" presStyleLbl="node1" presStyleIdx="1" presStyleCnt="4" custScaleY="158460">
        <dgm:presLayoutVars>
          <dgm:bulletEnabled val="1"/>
        </dgm:presLayoutVars>
      </dgm:prSet>
      <dgm:spPr/>
    </dgm:pt>
    <dgm:pt modelId="{20BFA3CF-EAE1-47F9-A6B9-C8B89EEA048F}" type="pres">
      <dgm:prSet presAssocID="{9AAE1023-1F1D-408E-872E-B8256F0BD9FC}" presName="sibTrans" presStyleLbl="sibTrans2D1" presStyleIdx="1" presStyleCnt="3"/>
      <dgm:spPr/>
    </dgm:pt>
    <dgm:pt modelId="{AD03C1B0-465A-4F68-A287-EB306874ADDE}" type="pres">
      <dgm:prSet presAssocID="{9AAE1023-1F1D-408E-872E-B8256F0BD9FC}" presName="connectorText" presStyleLbl="sibTrans2D1" presStyleIdx="1" presStyleCnt="3"/>
      <dgm:spPr/>
    </dgm:pt>
    <dgm:pt modelId="{CB9E4B7C-AA91-4B7D-AD8A-0CE96E134D2E}" type="pres">
      <dgm:prSet presAssocID="{C1184455-4902-4357-B132-D0BA47CCF9E7}" presName="node" presStyleLbl="node1" presStyleIdx="2" presStyleCnt="4" custScaleY="155185">
        <dgm:presLayoutVars>
          <dgm:bulletEnabled val="1"/>
        </dgm:presLayoutVars>
      </dgm:prSet>
      <dgm:spPr/>
    </dgm:pt>
    <dgm:pt modelId="{9FD5EC27-6A5E-404B-89F7-7C9084D360D3}" type="pres">
      <dgm:prSet presAssocID="{14883355-75F1-4544-8F99-581C73766553}" presName="sibTrans" presStyleLbl="sibTrans2D1" presStyleIdx="2" presStyleCnt="3"/>
      <dgm:spPr/>
    </dgm:pt>
    <dgm:pt modelId="{979A4300-E165-49A9-A8C2-1A45A8FBDF82}" type="pres">
      <dgm:prSet presAssocID="{14883355-75F1-4544-8F99-581C73766553}" presName="connectorText" presStyleLbl="sibTrans2D1" presStyleIdx="2" presStyleCnt="3"/>
      <dgm:spPr/>
    </dgm:pt>
    <dgm:pt modelId="{F6706D7C-052C-435B-B3D6-35BE9E34229B}" type="pres">
      <dgm:prSet presAssocID="{BB8B85D1-9F25-42F8-B631-29894CEEA75B}" presName="node" presStyleLbl="node1" presStyleIdx="3" presStyleCnt="4" custScaleY="151201">
        <dgm:presLayoutVars>
          <dgm:bulletEnabled val="1"/>
        </dgm:presLayoutVars>
      </dgm:prSet>
      <dgm:spPr/>
    </dgm:pt>
  </dgm:ptLst>
  <dgm:cxnLst>
    <dgm:cxn modelId="{5FBF0F02-24E2-458E-B621-B75D4E6E613B}" type="presOf" srcId="{14883355-75F1-4544-8F99-581C73766553}" destId="{9FD5EC27-6A5E-404B-89F7-7C9084D360D3}" srcOrd="0" destOrd="0" presId="urn:microsoft.com/office/officeart/2005/8/layout/process5"/>
    <dgm:cxn modelId="{EC08F903-9218-49B5-ABC9-5C7E2D51A85F}" type="presOf" srcId="{C1184455-4902-4357-B132-D0BA47CCF9E7}" destId="{CB9E4B7C-AA91-4B7D-AD8A-0CE96E134D2E}" srcOrd="0" destOrd="0" presId="urn:microsoft.com/office/officeart/2005/8/layout/process5"/>
    <dgm:cxn modelId="{054B740B-25D6-470E-A9C0-FDFA28ED3869}" type="presOf" srcId="{9AAE1023-1F1D-408E-872E-B8256F0BD9FC}" destId="{20BFA3CF-EAE1-47F9-A6B9-C8B89EEA048F}" srcOrd="0" destOrd="0" presId="urn:microsoft.com/office/officeart/2005/8/layout/process5"/>
    <dgm:cxn modelId="{16E3C31D-96BA-4CC4-9525-78E05C6E1CF4}" srcId="{AAE466D9-66AA-4003-BB37-8A59805B7B6C}" destId="{C1184455-4902-4357-B132-D0BA47CCF9E7}" srcOrd="2" destOrd="0" parTransId="{3905FDE0-D39A-42B3-BD22-3A1355A0C068}" sibTransId="{14883355-75F1-4544-8F99-581C73766553}"/>
    <dgm:cxn modelId="{76C51D33-9715-47E5-B35D-DE6FEE66F116}" type="presOf" srcId="{AAE466D9-66AA-4003-BB37-8A59805B7B6C}" destId="{49592E38-F55C-4C6F-AFDB-BE68F78300D9}" srcOrd="0" destOrd="0" presId="urn:microsoft.com/office/officeart/2005/8/layout/process5"/>
    <dgm:cxn modelId="{153DDE41-572B-447C-BBAB-375D0C90BFFD}" type="presOf" srcId="{9AAE1023-1F1D-408E-872E-B8256F0BD9FC}" destId="{AD03C1B0-465A-4F68-A287-EB306874ADDE}" srcOrd="1" destOrd="0" presId="urn:microsoft.com/office/officeart/2005/8/layout/process5"/>
    <dgm:cxn modelId="{6E16CC67-DFC7-4E1E-AB62-BD895AB3D41B}" type="presOf" srcId="{0D1DC0BD-90C7-4FA9-BD02-F4D7900A0502}" destId="{E3E5636C-7566-4DDB-A463-882345B7F87A}" srcOrd="1" destOrd="0" presId="urn:microsoft.com/office/officeart/2005/8/layout/process5"/>
    <dgm:cxn modelId="{394AE849-3F5C-49FD-8F94-B847206137E7}" type="presOf" srcId="{0D1DC0BD-90C7-4FA9-BD02-F4D7900A0502}" destId="{607D34B2-4F7D-4CED-9FC7-B507EECE0911}" srcOrd="0" destOrd="0" presId="urn:microsoft.com/office/officeart/2005/8/layout/process5"/>
    <dgm:cxn modelId="{829A5A4D-5CB0-4515-BC33-84178BB551F9}" srcId="{AAE466D9-66AA-4003-BB37-8A59805B7B6C}" destId="{67A09E3C-0C82-4E0D-8F52-DE94AB531AE9}" srcOrd="0" destOrd="0" parTransId="{8463BC0B-F6D2-4F91-B7FD-E66A97B0CFF2}" sibTransId="{0D1DC0BD-90C7-4FA9-BD02-F4D7900A0502}"/>
    <dgm:cxn modelId="{3160E957-A741-4846-A503-0AE13432F94E}" type="presOf" srcId="{14883355-75F1-4544-8F99-581C73766553}" destId="{979A4300-E165-49A9-A8C2-1A45A8FBDF82}" srcOrd="1" destOrd="0" presId="urn:microsoft.com/office/officeart/2005/8/layout/process5"/>
    <dgm:cxn modelId="{36531E7E-C94B-4E17-9E27-A279ED42D4C7}" type="presOf" srcId="{BB8B85D1-9F25-42F8-B631-29894CEEA75B}" destId="{F6706D7C-052C-435B-B3D6-35BE9E34229B}" srcOrd="0" destOrd="0" presId="urn:microsoft.com/office/officeart/2005/8/layout/process5"/>
    <dgm:cxn modelId="{ACB64D80-4ADA-40B7-B900-45DE7E16021B}" type="presOf" srcId="{82B08DB1-230D-4A5B-81CA-453A8F70895E}" destId="{DFD19659-FB2F-4F7A-BA3B-C855B267A6ED}" srcOrd="0" destOrd="0" presId="urn:microsoft.com/office/officeart/2005/8/layout/process5"/>
    <dgm:cxn modelId="{41C365C3-3369-4E1D-BDFB-CB770BD6B6B0}" type="presOf" srcId="{67A09E3C-0C82-4E0D-8F52-DE94AB531AE9}" destId="{3585BDE3-C405-4B29-BBB8-596DBEBE48E6}" srcOrd="0" destOrd="0" presId="urn:microsoft.com/office/officeart/2005/8/layout/process5"/>
    <dgm:cxn modelId="{C9F90DCF-7F3D-49DC-8866-C596275CE939}" srcId="{AAE466D9-66AA-4003-BB37-8A59805B7B6C}" destId="{BB8B85D1-9F25-42F8-B631-29894CEEA75B}" srcOrd="3" destOrd="0" parTransId="{57B2AD29-BBA3-44BD-95C1-1BE7F3236C7F}" sibTransId="{232EF359-2F70-4E47-9D2B-52BD2E9DBB79}"/>
    <dgm:cxn modelId="{DF57D3DA-1FC2-4EED-AD55-38E5AB331FD4}" srcId="{AAE466D9-66AA-4003-BB37-8A59805B7B6C}" destId="{82B08DB1-230D-4A5B-81CA-453A8F70895E}" srcOrd="1" destOrd="0" parTransId="{F1A2F909-F51D-4960-851D-37781AB8B79E}" sibTransId="{9AAE1023-1F1D-408E-872E-B8256F0BD9FC}"/>
    <dgm:cxn modelId="{37FDD64C-DC19-4F13-9FDB-B44AED960115}" type="presParOf" srcId="{49592E38-F55C-4C6F-AFDB-BE68F78300D9}" destId="{3585BDE3-C405-4B29-BBB8-596DBEBE48E6}" srcOrd="0" destOrd="0" presId="urn:microsoft.com/office/officeart/2005/8/layout/process5"/>
    <dgm:cxn modelId="{E6DA36B9-0D74-4E55-9173-A1015268DDB2}" type="presParOf" srcId="{49592E38-F55C-4C6F-AFDB-BE68F78300D9}" destId="{607D34B2-4F7D-4CED-9FC7-B507EECE0911}" srcOrd="1" destOrd="0" presId="urn:microsoft.com/office/officeart/2005/8/layout/process5"/>
    <dgm:cxn modelId="{48034C59-154E-4459-94FD-E45951093136}" type="presParOf" srcId="{607D34B2-4F7D-4CED-9FC7-B507EECE0911}" destId="{E3E5636C-7566-4DDB-A463-882345B7F87A}" srcOrd="0" destOrd="0" presId="urn:microsoft.com/office/officeart/2005/8/layout/process5"/>
    <dgm:cxn modelId="{07144DCF-932A-466E-8382-D77D0B233227}" type="presParOf" srcId="{49592E38-F55C-4C6F-AFDB-BE68F78300D9}" destId="{DFD19659-FB2F-4F7A-BA3B-C855B267A6ED}" srcOrd="2" destOrd="0" presId="urn:microsoft.com/office/officeart/2005/8/layout/process5"/>
    <dgm:cxn modelId="{5C00AABB-DE99-42B7-9673-C71F66FE6D2A}" type="presParOf" srcId="{49592E38-F55C-4C6F-AFDB-BE68F78300D9}" destId="{20BFA3CF-EAE1-47F9-A6B9-C8B89EEA048F}" srcOrd="3" destOrd="0" presId="urn:microsoft.com/office/officeart/2005/8/layout/process5"/>
    <dgm:cxn modelId="{4C31F89E-D09B-46E6-B241-F8F0F26FEBD6}" type="presParOf" srcId="{20BFA3CF-EAE1-47F9-A6B9-C8B89EEA048F}" destId="{AD03C1B0-465A-4F68-A287-EB306874ADDE}" srcOrd="0" destOrd="0" presId="urn:microsoft.com/office/officeart/2005/8/layout/process5"/>
    <dgm:cxn modelId="{E445808F-8197-4A5B-A17C-5F404EC02534}" type="presParOf" srcId="{49592E38-F55C-4C6F-AFDB-BE68F78300D9}" destId="{CB9E4B7C-AA91-4B7D-AD8A-0CE96E134D2E}" srcOrd="4" destOrd="0" presId="urn:microsoft.com/office/officeart/2005/8/layout/process5"/>
    <dgm:cxn modelId="{818EB37C-96EE-4BA9-9EE1-DA9FA9088A24}" type="presParOf" srcId="{49592E38-F55C-4C6F-AFDB-BE68F78300D9}" destId="{9FD5EC27-6A5E-404B-89F7-7C9084D360D3}" srcOrd="5" destOrd="0" presId="urn:microsoft.com/office/officeart/2005/8/layout/process5"/>
    <dgm:cxn modelId="{6FEE0593-8086-4DE1-BF1B-F5D2AB5A6F90}" type="presParOf" srcId="{9FD5EC27-6A5E-404B-89F7-7C9084D360D3}" destId="{979A4300-E165-49A9-A8C2-1A45A8FBDF82}" srcOrd="0" destOrd="0" presId="urn:microsoft.com/office/officeart/2005/8/layout/process5"/>
    <dgm:cxn modelId="{7FC2C141-EAE8-4841-ADE1-DEE11FAD0326}" type="presParOf" srcId="{49592E38-F55C-4C6F-AFDB-BE68F78300D9}" destId="{F6706D7C-052C-435B-B3D6-35BE9E34229B}"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E466D9-66AA-4003-BB37-8A59805B7B6C}" type="doc">
      <dgm:prSet loTypeId="urn:microsoft.com/office/officeart/2005/8/layout/process5" loCatId="process" qsTypeId="urn:microsoft.com/office/officeart/2005/8/quickstyle/simple1" qsCatId="simple" csTypeId="urn:microsoft.com/office/officeart/2005/8/colors/accent4_2" csCatId="accent4" phldr="1"/>
      <dgm:spPr/>
      <dgm:t>
        <a:bodyPr/>
        <a:lstStyle/>
        <a:p>
          <a:endParaRPr lang="en-GB"/>
        </a:p>
      </dgm:t>
    </dgm:pt>
    <dgm:pt modelId="{67A09E3C-0C82-4E0D-8F52-DE94AB531AE9}">
      <dgm:prSet phldrT="[Text]" custT="1"/>
      <dgm:spPr/>
      <dgm:t>
        <a:bodyPr/>
        <a:lstStyle/>
        <a:p>
          <a:r>
            <a:rPr lang="en-GB" sz="1800" dirty="0"/>
            <a:t>SENDER (Alice)</a:t>
          </a:r>
        </a:p>
        <a:p>
          <a:r>
            <a:rPr lang="en-GB" sz="1800" dirty="0"/>
            <a:t>Plaintext message, p</a:t>
          </a:r>
        </a:p>
      </dgm:t>
    </dgm:pt>
    <dgm:pt modelId="{8463BC0B-F6D2-4F91-B7FD-E66A97B0CFF2}" type="parTrans" cxnId="{829A5A4D-5CB0-4515-BC33-84178BB551F9}">
      <dgm:prSet/>
      <dgm:spPr/>
      <dgm:t>
        <a:bodyPr/>
        <a:lstStyle/>
        <a:p>
          <a:endParaRPr lang="en-GB"/>
        </a:p>
      </dgm:t>
    </dgm:pt>
    <dgm:pt modelId="{0D1DC0BD-90C7-4FA9-BD02-F4D7900A0502}" type="sibTrans" cxnId="{829A5A4D-5CB0-4515-BC33-84178BB551F9}">
      <dgm:prSet/>
      <dgm:spPr/>
      <dgm:t>
        <a:bodyPr/>
        <a:lstStyle/>
        <a:p>
          <a:endParaRPr lang="en-GB"/>
        </a:p>
      </dgm:t>
    </dgm:pt>
    <dgm:pt modelId="{82B08DB1-230D-4A5B-81CA-453A8F70895E}">
      <dgm:prSet phldrT="[Text]" custT="1"/>
      <dgm:spPr/>
      <dgm:t>
        <a:bodyPr/>
        <a:lstStyle/>
        <a:p>
          <a:r>
            <a:rPr lang="en-GB" sz="1800" dirty="0"/>
            <a:t>Encrypt message with cypher algorithm f using key </a:t>
          </a:r>
          <a:r>
            <a:rPr lang="en-GB" sz="1800" dirty="0" err="1"/>
            <a:t>K</a:t>
          </a:r>
          <a:r>
            <a:rPr lang="en-GB" sz="1800" baseline="-25000" dirty="0" err="1"/>
            <a:t>pu</a:t>
          </a:r>
          <a:r>
            <a:rPr lang="en-GB" sz="1800" dirty="0"/>
            <a:t> (receiver’s public key)</a:t>
          </a:r>
        </a:p>
      </dgm:t>
    </dgm:pt>
    <dgm:pt modelId="{F1A2F909-F51D-4960-851D-37781AB8B79E}" type="parTrans" cxnId="{DF57D3DA-1FC2-4EED-AD55-38E5AB331FD4}">
      <dgm:prSet/>
      <dgm:spPr/>
      <dgm:t>
        <a:bodyPr/>
        <a:lstStyle/>
        <a:p>
          <a:endParaRPr lang="en-GB"/>
        </a:p>
      </dgm:t>
    </dgm:pt>
    <dgm:pt modelId="{9AAE1023-1F1D-408E-872E-B8256F0BD9FC}" type="sibTrans" cxnId="{DF57D3DA-1FC2-4EED-AD55-38E5AB331FD4}">
      <dgm:prSet/>
      <dgm:spPr/>
      <dgm:t>
        <a:bodyPr/>
        <a:lstStyle/>
        <a:p>
          <a:endParaRPr lang="en-GB"/>
        </a:p>
      </dgm:t>
    </dgm:pt>
    <dgm:pt modelId="{C1184455-4902-4357-B132-D0BA47CCF9E7}">
      <dgm:prSet phldrT="[Text]" custT="1"/>
      <dgm:spPr/>
      <dgm:t>
        <a:bodyPr/>
        <a:lstStyle/>
        <a:p>
          <a:r>
            <a:rPr lang="en-GB" sz="1800" dirty="0"/>
            <a:t>Send cyphertext, c</a:t>
          </a:r>
        </a:p>
      </dgm:t>
    </dgm:pt>
    <dgm:pt modelId="{3905FDE0-D39A-42B3-BD22-3A1355A0C068}" type="parTrans" cxnId="{16E3C31D-96BA-4CC4-9525-78E05C6E1CF4}">
      <dgm:prSet/>
      <dgm:spPr/>
      <dgm:t>
        <a:bodyPr/>
        <a:lstStyle/>
        <a:p>
          <a:endParaRPr lang="en-GB"/>
        </a:p>
      </dgm:t>
    </dgm:pt>
    <dgm:pt modelId="{14883355-75F1-4544-8F99-581C73766553}" type="sibTrans" cxnId="{16E3C31D-96BA-4CC4-9525-78E05C6E1CF4}">
      <dgm:prSet/>
      <dgm:spPr/>
      <dgm:t>
        <a:bodyPr/>
        <a:lstStyle/>
        <a:p>
          <a:endParaRPr lang="en-GB"/>
        </a:p>
      </dgm:t>
    </dgm:pt>
    <dgm:pt modelId="{BB8B85D1-9F25-42F8-B631-29894CEEA75B}">
      <dgm:prSet phldrT="[Text]" custT="1"/>
      <dgm:spPr/>
      <dgm:t>
        <a:bodyPr/>
        <a:lstStyle/>
        <a:p>
          <a:r>
            <a:rPr lang="en-GB" sz="1800" dirty="0"/>
            <a:t>RECEIVER (Bob)</a:t>
          </a:r>
        </a:p>
        <a:p>
          <a:r>
            <a:rPr lang="en-GB" sz="1800" dirty="0"/>
            <a:t>Decrypt message using inverse cypher function f</a:t>
          </a:r>
          <a:r>
            <a:rPr lang="en-GB" sz="1800" baseline="30000" dirty="0"/>
            <a:t>-1</a:t>
          </a:r>
          <a:r>
            <a:rPr lang="en-GB" sz="1800" dirty="0"/>
            <a:t> using key  </a:t>
          </a:r>
          <a:r>
            <a:rPr lang="en-GB" sz="1800" dirty="0" err="1"/>
            <a:t>K</a:t>
          </a:r>
          <a:r>
            <a:rPr lang="en-GB" sz="1800" baseline="-25000" dirty="0" err="1"/>
            <a:t>pr</a:t>
          </a:r>
          <a:r>
            <a:rPr lang="en-GB" sz="1800" dirty="0"/>
            <a:t> (receiver’s public key)</a:t>
          </a:r>
        </a:p>
      </dgm:t>
    </dgm:pt>
    <dgm:pt modelId="{57B2AD29-BBA3-44BD-95C1-1BE7F3236C7F}" type="parTrans" cxnId="{C9F90DCF-7F3D-49DC-8866-C596275CE939}">
      <dgm:prSet/>
      <dgm:spPr/>
      <dgm:t>
        <a:bodyPr/>
        <a:lstStyle/>
        <a:p>
          <a:endParaRPr lang="en-GB"/>
        </a:p>
      </dgm:t>
    </dgm:pt>
    <dgm:pt modelId="{232EF359-2F70-4E47-9D2B-52BD2E9DBB79}" type="sibTrans" cxnId="{C9F90DCF-7F3D-49DC-8866-C596275CE939}">
      <dgm:prSet/>
      <dgm:spPr/>
      <dgm:t>
        <a:bodyPr/>
        <a:lstStyle/>
        <a:p>
          <a:endParaRPr lang="en-GB"/>
        </a:p>
      </dgm:t>
    </dgm:pt>
    <dgm:pt modelId="{49592E38-F55C-4C6F-AFDB-BE68F78300D9}" type="pres">
      <dgm:prSet presAssocID="{AAE466D9-66AA-4003-BB37-8A59805B7B6C}" presName="diagram" presStyleCnt="0">
        <dgm:presLayoutVars>
          <dgm:dir/>
          <dgm:resizeHandles val="exact"/>
        </dgm:presLayoutVars>
      </dgm:prSet>
      <dgm:spPr/>
    </dgm:pt>
    <dgm:pt modelId="{3585BDE3-C405-4B29-BBB8-596DBEBE48E6}" type="pres">
      <dgm:prSet presAssocID="{67A09E3C-0C82-4E0D-8F52-DE94AB531AE9}" presName="node" presStyleLbl="node1" presStyleIdx="0" presStyleCnt="4" custScaleY="166240">
        <dgm:presLayoutVars>
          <dgm:bulletEnabled val="1"/>
        </dgm:presLayoutVars>
      </dgm:prSet>
      <dgm:spPr/>
    </dgm:pt>
    <dgm:pt modelId="{607D34B2-4F7D-4CED-9FC7-B507EECE0911}" type="pres">
      <dgm:prSet presAssocID="{0D1DC0BD-90C7-4FA9-BD02-F4D7900A0502}" presName="sibTrans" presStyleLbl="sibTrans2D1" presStyleIdx="0" presStyleCnt="3"/>
      <dgm:spPr/>
    </dgm:pt>
    <dgm:pt modelId="{E3E5636C-7566-4DDB-A463-882345B7F87A}" type="pres">
      <dgm:prSet presAssocID="{0D1DC0BD-90C7-4FA9-BD02-F4D7900A0502}" presName="connectorText" presStyleLbl="sibTrans2D1" presStyleIdx="0" presStyleCnt="3"/>
      <dgm:spPr/>
    </dgm:pt>
    <dgm:pt modelId="{DFD19659-FB2F-4F7A-BA3B-C855B267A6ED}" type="pres">
      <dgm:prSet presAssocID="{82B08DB1-230D-4A5B-81CA-453A8F70895E}" presName="node" presStyleLbl="node1" presStyleIdx="1" presStyleCnt="4" custScaleY="171080">
        <dgm:presLayoutVars>
          <dgm:bulletEnabled val="1"/>
        </dgm:presLayoutVars>
      </dgm:prSet>
      <dgm:spPr/>
    </dgm:pt>
    <dgm:pt modelId="{20BFA3CF-EAE1-47F9-A6B9-C8B89EEA048F}" type="pres">
      <dgm:prSet presAssocID="{9AAE1023-1F1D-408E-872E-B8256F0BD9FC}" presName="sibTrans" presStyleLbl="sibTrans2D1" presStyleIdx="1" presStyleCnt="3"/>
      <dgm:spPr/>
    </dgm:pt>
    <dgm:pt modelId="{AD03C1B0-465A-4F68-A287-EB306874ADDE}" type="pres">
      <dgm:prSet presAssocID="{9AAE1023-1F1D-408E-872E-B8256F0BD9FC}" presName="connectorText" presStyleLbl="sibTrans2D1" presStyleIdx="1" presStyleCnt="3"/>
      <dgm:spPr/>
    </dgm:pt>
    <dgm:pt modelId="{CB9E4B7C-AA91-4B7D-AD8A-0CE96E134D2E}" type="pres">
      <dgm:prSet presAssocID="{C1184455-4902-4357-B132-D0BA47CCF9E7}" presName="node" presStyleLbl="node1" presStyleIdx="2" presStyleCnt="4" custScaleY="175918">
        <dgm:presLayoutVars>
          <dgm:bulletEnabled val="1"/>
        </dgm:presLayoutVars>
      </dgm:prSet>
      <dgm:spPr/>
    </dgm:pt>
    <dgm:pt modelId="{9FD5EC27-6A5E-404B-89F7-7C9084D360D3}" type="pres">
      <dgm:prSet presAssocID="{14883355-75F1-4544-8F99-581C73766553}" presName="sibTrans" presStyleLbl="sibTrans2D1" presStyleIdx="2" presStyleCnt="3"/>
      <dgm:spPr/>
    </dgm:pt>
    <dgm:pt modelId="{979A4300-E165-49A9-A8C2-1A45A8FBDF82}" type="pres">
      <dgm:prSet presAssocID="{14883355-75F1-4544-8F99-581C73766553}" presName="connectorText" presStyleLbl="sibTrans2D1" presStyleIdx="2" presStyleCnt="3"/>
      <dgm:spPr/>
    </dgm:pt>
    <dgm:pt modelId="{F6706D7C-052C-435B-B3D6-35BE9E34229B}" type="pres">
      <dgm:prSet presAssocID="{BB8B85D1-9F25-42F8-B631-29894CEEA75B}" presName="node" presStyleLbl="node1" presStyleIdx="3" presStyleCnt="4" custScaleY="178338">
        <dgm:presLayoutVars>
          <dgm:bulletEnabled val="1"/>
        </dgm:presLayoutVars>
      </dgm:prSet>
      <dgm:spPr/>
    </dgm:pt>
  </dgm:ptLst>
  <dgm:cxnLst>
    <dgm:cxn modelId="{5FBF0F02-24E2-458E-B621-B75D4E6E613B}" type="presOf" srcId="{14883355-75F1-4544-8F99-581C73766553}" destId="{9FD5EC27-6A5E-404B-89F7-7C9084D360D3}" srcOrd="0" destOrd="0" presId="urn:microsoft.com/office/officeart/2005/8/layout/process5"/>
    <dgm:cxn modelId="{EC08F903-9218-49B5-ABC9-5C7E2D51A85F}" type="presOf" srcId="{C1184455-4902-4357-B132-D0BA47CCF9E7}" destId="{CB9E4B7C-AA91-4B7D-AD8A-0CE96E134D2E}" srcOrd="0" destOrd="0" presId="urn:microsoft.com/office/officeart/2005/8/layout/process5"/>
    <dgm:cxn modelId="{054B740B-25D6-470E-A9C0-FDFA28ED3869}" type="presOf" srcId="{9AAE1023-1F1D-408E-872E-B8256F0BD9FC}" destId="{20BFA3CF-EAE1-47F9-A6B9-C8B89EEA048F}" srcOrd="0" destOrd="0" presId="urn:microsoft.com/office/officeart/2005/8/layout/process5"/>
    <dgm:cxn modelId="{16E3C31D-96BA-4CC4-9525-78E05C6E1CF4}" srcId="{AAE466D9-66AA-4003-BB37-8A59805B7B6C}" destId="{C1184455-4902-4357-B132-D0BA47CCF9E7}" srcOrd="2" destOrd="0" parTransId="{3905FDE0-D39A-42B3-BD22-3A1355A0C068}" sibTransId="{14883355-75F1-4544-8F99-581C73766553}"/>
    <dgm:cxn modelId="{76C51D33-9715-47E5-B35D-DE6FEE66F116}" type="presOf" srcId="{AAE466D9-66AA-4003-BB37-8A59805B7B6C}" destId="{49592E38-F55C-4C6F-AFDB-BE68F78300D9}" srcOrd="0" destOrd="0" presId="urn:microsoft.com/office/officeart/2005/8/layout/process5"/>
    <dgm:cxn modelId="{153DDE41-572B-447C-BBAB-375D0C90BFFD}" type="presOf" srcId="{9AAE1023-1F1D-408E-872E-B8256F0BD9FC}" destId="{AD03C1B0-465A-4F68-A287-EB306874ADDE}" srcOrd="1" destOrd="0" presId="urn:microsoft.com/office/officeart/2005/8/layout/process5"/>
    <dgm:cxn modelId="{6E16CC67-DFC7-4E1E-AB62-BD895AB3D41B}" type="presOf" srcId="{0D1DC0BD-90C7-4FA9-BD02-F4D7900A0502}" destId="{E3E5636C-7566-4DDB-A463-882345B7F87A}" srcOrd="1" destOrd="0" presId="urn:microsoft.com/office/officeart/2005/8/layout/process5"/>
    <dgm:cxn modelId="{394AE849-3F5C-49FD-8F94-B847206137E7}" type="presOf" srcId="{0D1DC0BD-90C7-4FA9-BD02-F4D7900A0502}" destId="{607D34B2-4F7D-4CED-9FC7-B507EECE0911}" srcOrd="0" destOrd="0" presId="urn:microsoft.com/office/officeart/2005/8/layout/process5"/>
    <dgm:cxn modelId="{829A5A4D-5CB0-4515-BC33-84178BB551F9}" srcId="{AAE466D9-66AA-4003-BB37-8A59805B7B6C}" destId="{67A09E3C-0C82-4E0D-8F52-DE94AB531AE9}" srcOrd="0" destOrd="0" parTransId="{8463BC0B-F6D2-4F91-B7FD-E66A97B0CFF2}" sibTransId="{0D1DC0BD-90C7-4FA9-BD02-F4D7900A0502}"/>
    <dgm:cxn modelId="{3160E957-A741-4846-A503-0AE13432F94E}" type="presOf" srcId="{14883355-75F1-4544-8F99-581C73766553}" destId="{979A4300-E165-49A9-A8C2-1A45A8FBDF82}" srcOrd="1" destOrd="0" presId="urn:microsoft.com/office/officeart/2005/8/layout/process5"/>
    <dgm:cxn modelId="{36531E7E-C94B-4E17-9E27-A279ED42D4C7}" type="presOf" srcId="{BB8B85D1-9F25-42F8-B631-29894CEEA75B}" destId="{F6706D7C-052C-435B-B3D6-35BE9E34229B}" srcOrd="0" destOrd="0" presId="urn:microsoft.com/office/officeart/2005/8/layout/process5"/>
    <dgm:cxn modelId="{ACB64D80-4ADA-40B7-B900-45DE7E16021B}" type="presOf" srcId="{82B08DB1-230D-4A5B-81CA-453A8F70895E}" destId="{DFD19659-FB2F-4F7A-BA3B-C855B267A6ED}" srcOrd="0" destOrd="0" presId="urn:microsoft.com/office/officeart/2005/8/layout/process5"/>
    <dgm:cxn modelId="{41C365C3-3369-4E1D-BDFB-CB770BD6B6B0}" type="presOf" srcId="{67A09E3C-0C82-4E0D-8F52-DE94AB531AE9}" destId="{3585BDE3-C405-4B29-BBB8-596DBEBE48E6}" srcOrd="0" destOrd="0" presId="urn:microsoft.com/office/officeart/2005/8/layout/process5"/>
    <dgm:cxn modelId="{C9F90DCF-7F3D-49DC-8866-C596275CE939}" srcId="{AAE466D9-66AA-4003-BB37-8A59805B7B6C}" destId="{BB8B85D1-9F25-42F8-B631-29894CEEA75B}" srcOrd="3" destOrd="0" parTransId="{57B2AD29-BBA3-44BD-95C1-1BE7F3236C7F}" sibTransId="{232EF359-2F70-4E47-9D2B-52BD2E9DBB79}"/>
    <dgm:cxn modelId="{DF57D3DA-1FC2-4EED-AD55-38E5AB331FD4}" srcId="{AAE466D9-66AA-4003-BB37-8A59805B7B6C}" destId="{82B08DB1-230D-4A5B-81CA-453A8F70895E}" srcOrd="1" destOrd="0" parTransId="{F1A2F909-F51D-4960-851D-37781AB8B79E}" sibTransId="{9AAE1023-1F1D-408E-872E-B8256F0BD9FC}"/>
    <dgm:cxn modelId="{37FDD64C-DC19-4F13-9FDB-B44AED960115}" type="presParOf" srcId="{49592E38-F55C-4C6F-AFDB-BE68F78300D9}" destId="{3585BDE3-C405-4B29-BBB8-596DBEBE48E6}" srcOrd="0" destOrd="0" presId="urn:microsoft.com/office/officeart/2005/8/layout/process5"/>
    <dgm:cxn modelId="{E6DA36B9-0D74-4E55-9173-A1015268DDB2}" type="presParOf" srcId="{49592E38-F55C-4C6F-AFDB-BE68F78300D9}" destId="{607D34B2-4F7D-4CED-9FC7-B507EECE0911}" srcOrd="1" destOrd="0" presId="urn:microsoft.com/office/officeart/2005/8/layout/process5"/>
    <dgm:cxn modelId="{48034C59-154E-4459-94FD-E45951093136}" type="presParOf" srcId="{607D34B2-4F7D-4CED-9FC7-B507EECE0911}" destId="{E3E5636C-7566-4DDB-A463-882345B7F87A}" srcOrd="0" destOrd="0" presId="urn:microsoft.com/office/officeart/2005/8/layout/process5"/>
    <dgm:cxn modelId="{07144DCF-932A-466E-8382-D77D0B233227}" type="presParOf" srcId="{49592E38-F55C-4C6F-AFDB-BE68F78300D9}" destId="{DFD19659-FB2F-4F7A-BA3B-C855B267A6ED}" srcOrd="2" destOrd="0" presId="urn:microsoft.com/office/officeart/2005/8/layout/process5"/>
    <dgm:cxn modelId="{5C00AABB-DE99-42B7-9673-C71F66FE6D2A}" type="presParOf" srcId="{49592E38-F55C-4C6F-AFDB-BE68F78300D9}" destId="{20BFA3CF-EAE1-47F9-A6B9-C8B89EEA048F}" srcOrd="3" destOrd="0" presId="urn:microsoft.com/office/officeart/2005/8/layout/process5"/>
    <dgm:cxn modelId="{4C31F89E-D09B-46E6-B241-F8F0F26FEBD6}" type="presParOf" srcId="{20BFA3CF-EAE1-47F9-A6B9-C8B89EEA048F}" destId="{AD03C1B0-465A-4F68-A287-EB306874ADDE}" srcOrd="0" destOrd="0" presId="urn:microsoft.com/office/officeart/2005/8/layout/process5"/>
    <dgm:cxn modelId="{E445808F-8197-4A5B-A17C-5F404EC02534}" type="presParOf" srcId="{49592E38-F55C-4C6F-AFDB-BE68F78300D9}" destId="{CB9E4B7C-AA91-4B7D-AD8A-0CE96E134D2E}" srcOrd="4" destOrd="0" presId="urn:microsoft.com/office/officeart/2005/8/layout/process5"/>
    <dgm:cxn modelId="{818EB37C-96EE-4BA9-9EE1-DA9FA9088A24}" type="presParOf" srcId="{49592E38-F55C-4C6F-AFDB-BE68F78300D9}" destId="{9FD5EC27-6A5E-404B-89F7-7C9084D360D3}" srcOrd="5" destOrd="0" presId="urn:microsoft.com/office/officeart/2005/8/layout/process5"/>
    <dgm:cxn modelId="{6FEE0593-8086-4DE1-BF1B-F5D2AB5A6F90}" type="presParOf" srcId="{9FD5EC27-6A5E-404B-89F7-7C9084D360D3}" destId="{979A4300-E165-49A9-A8C2-1A45A8FBDF82}" srcOrd="0" destOrd="0" presId="urn:microsoft.com/office/officeart/2005/8/layout/process5"/>
    <dgm:cxn modelId="{7FC2C141-EAE8-4841-ADE1-DEE11FAD0326}" type="presParOf" srcId="{49592E38-F55C-4C6F-AFDB-BE68F78300D9}" destId="{F6706D7C-052C-435B-B3D6-35BE9E34229B}"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5BDE3-C405-4B29-BBB8-596DBEBE48E6}">
      <dsp:nvSpPr>
        <dsp:cNvPr id="0" name=""/>
        <dsp:cNvSpPr/>
      </dsp:nvSpPr>
      <dsp:spPr>
        <a:xfrm>
          <a:off x="4573" y="715737"/>
          <a:ext cx="1999577" cy="179576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SENDER</a:t>
          </a:r>
        </a:p>
        <a:p>
          <a:pPr marL="0" lvl="0" indent="0" algn="ctr" defTabSz="800100">
            <a:lnSpc>
              <a:spcPct val="90000"/>
            </a:lnSpc>
            <a:spcBef>
              <a:spcPct val="0"/>
            </a:spcBef>
            <a:spcAft>
              <a:spcPct val="35000"/>
            </a:spcAft>
            <a:buNone/>
          </a:pPr>
          <a:r>
            <a:rPr lang="en-GB" sz="1800" kern="1200" dirty="0"/>
            <a:t>Plaintext message, p</a:t>
          </a:r>
        </a:p>
      </dsp:txBody>
      <dsp:txXfrm>
        <a:off x="57169" y="768333"/>
        <a:ext cx="1894385" cy="1690576"/>
      </dsp:txXfrm>
    </dsp:sp>
    <dsp:sp modelId="{607D34B2-4F7D-4CED-9FC7-B507EECE0911}">
      <dsp:nvSpPr>
        <dsp:cNvPr id="0" name=""/>
        <dsp:cNvSpPr/>
      </dsp:nvSpPr>
      <dsp:spPr>
        <a:xfrm>
          <a:off x="2180113"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2180113" y="1464852"/>
        <a:ext cx="296737" cy="297537"/>
      </dsp:txXfrm>
    </dsp:sp>
    <dsp:sp modelId="{DFD19659-FB2F-4F7A-BA3B-C855B267A6ED}">
      <dsp:nvSpPr>
        <dsp:cNvPr id="0" name=""/>
        <dsp:cNvSpPr/>
      </dsp:nvSpPr>
      <dsp:spPr>
        <a:xfrm>
          <a:off x="2803981" y="663062"/>
          <a:ext cx="1999577" cy="190111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Encrypt message with cypher algorithm f using key K</a:t>
          </a:r>
        </a:p>
      </dsp:txBody>
      <dsp:txXfrm>
        <a:off x="2859663" y="718744"/>
        <a:ext cx="1888213" cy="1789753"/>
      </dsp:txXfrm>
    </dsp:sp>
    <dsp:sp modelId="{20BFA3CF-EAE1-47F9-A6B9-C8B89EEA048F}">
      <dsp:nvSpPr>
        <dsp:cNvPr id="0" name=""/>
        <dsp:cNvSpPr/>
      </dsp:nvSpPr>
      <dsp:spPr>
        <a:xfrm>
          <a:off x="4979521"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4979521" y="1464852"/>
        <a:ext cx="296737" cy="297537"/>
      </dsp:txXfrm>
    </dsp:sp>
    <dsp:sp modelId="{CB9E4B7C-AA91-4B7D-AD8A-0CE96E134D2E}">
      <dsp:nvSpPr>
        <dsp:cNvPr id="0" name=""/>
        <dsp:cNvSpPr/>
      </dsp:nvSpPr>
      <dsp:spPr>
        <a:xfrm>
          <a:off x="5603389" y="682708"/>
          <a:ext cx="1999577" cy="186182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 cyphertext, c</a:t>
          </a:r>
        </a:p>
      </dsp:txBody>
      <dsp:txXfrm>
        <a:off x="5657920" y="737239"/>
        <a:ext cx="1890515" cy="1752764"/>
      </dsp:txXfrm>
    </dsp:sp>
    <dsp:sp modelId="{9FD5EC27-6A5E-404B-89F7-7C9084D360D3}">
      <dsp:nvSpPr>
        <dsp:cNvPr id="0" name=""/>
        <dsp:cNvSpPr/>
      </dsp:nvSpPr>
      <dsp:spPr>
        <a:xfrm>
          <a:off x="7778929"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7778929" y="1464852"/>
        <a:ext cx="296737" cy="297537"/>
      </dsp:txXfrm>
    </dsp:sp>
    <dsp:sp modelId="{F6706D7C-052C-435B-B3D6-35BE9E34229B}">
      <dsp:nvSpPr>
        <dsp:cNvPr id="0" name=""/>
        <dsp:cNvSpPr/>
      </dsp:nvSpPr>
      <dsp:spPr>
        <a:xfrm>
          <a:off x="8402797" y="706607"/>
          <a:ext cx="1999577" cy="18140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RECEIVER</a:t>
          </a:r>
        </a:p>
        <a:p>
          <a:pPr marL="0" lvl="0" indent="0" algn="ctr" defTabSz="800100">
            <a:lnSpc>
              <a:spcPct val="90000"/>
            </a:lnSpc>
            <a:spcBef>
              <a:spcPct val="0"/>
            </a:spcBef>
            <a:spcAft>
              <a:spcPct val="35000"/>
            </a:spcAft>
            <a:buNone/>
          </a:pPr>
          <a:r>
            <a:rPr lang="en-GB" sz="1800" kern="1200" dirty="0"/>
            <a:t>Decrypt message using inverse cypher function f</a:t>
          </a:r>
          <a:r>
            <a:rPr lang="en-GB" sz="1800" kern="1200" baseline="30000" dirty="0"/>
            <a:t>-1</a:t>
          </a:r>
          <a:r>
            <a:rPr lang="en-GB" sz="1800" kern="1200" dirty="0"/>
            <a:t> using key </a:t>
          </a:r>
        </a:p>
      </dsp:txBody>
      <dsp:txXfrm>
        <a:off x="8455928" y="759738"/>
        <a:ext cx="1893315" cy="17077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5BDE3-C405-4B29-BBB8-596DBEBE48E6}">
      <dsp:nvSpPr>
        <dsp:cNvPr id="0" name=""/>
        <dsp:cNvSpPr/>
      </dsp:nvSpPr>
      <dsp:spPr>
        <a:xfrm>
          <a:off x="4573" y="616392"/>
          <a:ext cx="1999577" cy="19944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SENDER (Alice)</a:t>
          </a:r>
        </a:p>
        <a:p>
          <a:pPr marL="0" lvl="0" indent="0" algn="ctr" defTabSz="800100">
            <a:lnSpc>
              <a:spcPct val="90000"/>
            </a:lnSpc>
            <a:spcBef>
              <a:spcPct val="0"/>
            </a:spcBef>
            <a:spcAft>
              <a:spcPct val="35000"/>
            </a:spcAft>
            <a:buNone/>
          </a:pPr>
          <a:r>
            <a:rPr lang="en-GB" sz="1800" kern="1200" dirty="0"/>
            <a:t>Plaintext message, p</a:t>
          </a:r>
        </a:p>
      </dsp:txBody>
      <dsp:txXfrm>
        <a:off x="62989" y="674808"/>
        <a:ext cx="1882745" cy="1877626"/>
      </dsp:txXfrm>
    </dsp:sp>
    <dsp:sp modelId="{607D34B2-4F7D-4CED-9FC7-B507EECE0911}">
      <dsp:nvSpPr>
        <dsp:cNvPr id="0" name=""/>
        <dsp:cNvSpPr/>
      </dsp:nvSpPr>
      <dsp:spPr>
        <a:xfrm>
          <a:off x="2180113"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2180113" y="1464852"/>
        <a:ext cx="296737" cy="297537"/>
      </dsp:txXfrm>
    </dsp:sp>
    <dsp:sp modelId="{DFD19659-FB2F-4F7A-BA3B-C855B267A6ED}">
      <dsp:nvSpPr>
        <dsp:cNvPr id="0" name=""/>
        <dsp:cNvSpPr/>
      </dsp:nvSpPr>
      <dsp:spPr>
        <a:xfrm>
          <a:off x="2803981" y="587358"/>
          <a:ext cx="1999577" cy="205252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Encrypt message with cypher algorithm f using key </a:t>
          </a:r>
          <a:r>
            <a:rPr lang="en-GB" sz="1800" kern="1200" dirty="0" err="1"/>
            <a:t>K</a:t>
          </a:r>
          <a:r>
            <a:rPr lang="en-GB" sz="1800" kern="1200" baseline="-25000" dirty="0" err="1"/>
            <a:t>pu</a:t>
          </a:r>
          <a:r>
            <a:rPr lang="en-GB" sz="1800" kern="1200" dirty="0"/>
            <a:t> (receiver’s public key)</a:t>
          </a:r>
        </a:p>
      </dsp:txBody>
      <dsp:txXfrm>
        <a:off x="2862547" y="645924"/>
        <a:ext cx="1882445" cy="1935393"/>
      </dsp:txXfrm>
    </dsp:sp>
    <dsp:sp modelId="{20BFA3CF-EAE1-47F9-A6B9-C8B89EEA048F}">
      <dsp:nvSpPr>
        <dsp:cNvPr id="0" name=""/>
        <dsp:cNvSpPr/>
      </dsp:nvSpPr>
      <dsp:spPr>
        <a:xfrm>
          <a:off x="4979521"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4979521" y="1464852"/>
        <a:ext cx="296737" cy="297537"/>
      </dsp:txXfrm>
    </dsp:sp>
    <dsp:sp modelId="{CB9E4B7C-AA91-4B7D-AD8A-0CE96E134D2E}">
      <dsp:nvSpPr>
        <dsp:cNvPr id="0" name=""/>
        <dsp:cNvSpPr/>
      </dsp:nvSpPr>
      <dsp:spPr>
        <a:xfrm>
          <a:off x="5603389" y="558336"/>
          <a:ext cx="1999577" cy="211056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 cyphertext, c</a:t>
          </a:r>
        </a:p>
      </dsp:txBody>
      <dsp:txXfrm>
        <a:off x="5661955" y="616902"/>
        <a:ext cx="1882445" cy="1993437"/>
      </dsp:txXfrm>
    </dsp:sp>
    <dsp:sp modelId="{9FD5EC27-6A5E-404B-89F7-7C9084D360D3}">
      <dsp:nvSpPr>
        <dsp:cNvPr id="0" name=""/>
        <dsp:cNvSpPr/>
      </dsp:nvSpPr>
      <dsp:spPr>
        <a:xfrm>
          <a:off x="7778929" y="1365673"/>
          <a:ext cx="423910" cy="49589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7778929" y="1464852"/>
        <a:ext cx="296737" cy="297537"/>
      </dsp:txXfrm>
    </dsp:sp>
    <dsp:sp modelId="{F6706D7C-052C-435B-B3D6-35BE9E34229B}">
      <dsp:nvSpPr>
        <dsp:cNvPr id="0" name=""/>
        <dsp:cNvSpPr/>
      </dsp:nvSpPr>
      <dsp:spPr>
        <a:xfrm>
          <a:off x="8402797" y="543819"/>
          <a:ext cx="1999577" cy="213960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RECEIVER (Bob)</a:t>
          </a:r>
        </a:p>
        <a:p>
          <a:pPr marL="0" lvl="0" indent="0" algn="ctr" defTabSz="800100">
            <a:lnSpc>
              <a:spcPct val="90000"/>
            </a:lnSpc>
            <a:spcBef>
              <a:spcPct val="0"/>
            </a:spcBef>
            <a:spcAft>
              <a:spcPct val="35000"/>
            </a:spcAft>
            <a:buNone/>
          </a:pPr>
          <a:r>
            <a:rPr lang="en-GB" sz="1800" kern="1200" dirty="0"/>
            <a:t>Decrypt message using inverse cypher function f</a:t>
          </a:r>
          <a:r>
            <a:rPr lang="en-GB" sz="1800" kern="1200" baseline="30000" dirty="0"/>
            <a:t>-1</a:t>
          </a:r>
          <a:r>
            <a:rPr lang="en-GB" sz="1800" kern="1200" dirty="0"/>
            <a:t> using key  </a:t>
          </a:r>
          <a:r>
            <a:rPr lang="en-GB" sz="1800" kern="1200" dirty="0" err="1"/>
            <a:t>K</a:t>
          </a:r>
          <a:r>
            <a:rPr lang="en-GB" sz="1800" kern="1200" baseline="-25000" dirty="0" err="1"/>
            <a:t>pr</a:t>
          </a:r>
          <a:r>
            <a:rPr lang="en-GB" sz="1800" kern="1200" dirty="0"/>
            <a:t> (receiver’s public key)</a:t>
          </a:r>
        </a:p>
      </dsp:txBody>
      <dsp:txXfrm>
        <a:off x="8461363" y="602385"/>
        <a:ext cx="1882445" cy="2022471"/>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0.43789</cdr:x>
      <cdr:y>0.85896</cdr:y>
    </cdr:from>
    <cdr:to>
      <cdr:x>0.48487</cdr:x>
      <cdr:y>0.95548</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862036" y="422853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N</a:t>
          </a:r>
        </a:p>
      </cdr:txBody>
    </cdr:sp>
  </cdr:relSizeAnchor>
  <cdr:relSizeAnchor xmlns:cdr="http://schemas.openxmlformats.org/drawingml/2006/chartDrawing">
    <cdr:from>
      <cdr:x>0.44414</cdr:x>
      <cdr:y>0.03681</cdr:y>
    </cdr:from>
    <cdr:to>
      <cdr:x>0.49112</cdr:x>
      <cdr:y>0.13332</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902856" y="18120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Z</a:t>
          </a:r>
        </a:p>
      </cdr:txBody>
    </cdr:sp>
  </cdr:relSizeAnchor>
  <cdr:relSizeAnchor xmlns:cdr="http://schemas.openxmlformats.org/drawingml/2006/chartDrawing">
    <cdr:from>
      <cdr:x>0.35194</cdr:x>
      <cdr:y>0.05224</cdr:y>
    </cdr:from>
    <cdr:to>
      <cdr:x>0.42078</cdr:x>
      <cdr:y>0.13823</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2300286" y="257175"/>
          <a:ext cx="449943" cy="4232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Y</a:t>
          </a:r>
        </a:p>
      </cdr:txBody>
    </cdr:sp>
  </cdr:relSizeAnchor>
  <cdr:relSizeAnchor xmlns:cdr="http://schemas.openxmlformats.org/drawingml/2006/chartDrawing">
    <cdr:from>
      <cdr:x>0.51017</cdr:x>
      <cdr:y>0.03543</cdr:y>
    </cdr:from>
    <cdr:to>
      <cdr:x>0.55715</cdr:x>
      <cdr:y>0.13194</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27846">
          <a:off x="3334453" y="174416"/>
          <a:ext cx="307059" cy="475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A</a:t>
          </a:r>
        </a:p>
      </cdr:txBody>
    </cdr:sp>
  </cdr:relSizeAnchor>
</c:userShapes>
</file>

<file path=ppt/drawings/drawing2.xml><?xml version="1.0" encoding="utf-8"?>
<c:userShapes xmlns:c="http://schemas.openxmlformats.org/drawingml/2006/chart">
  <cdr:relSizeAnchor xmlns:cdr="http://schemas.openxmlformats.org/drawingml/2006/chartDrawing">
    <cdr:from>
      <cdr:x>0.44677</cdr:x>
      <cdr:y>0.87288</cdr:y>
    </cdr:from>
    <cdr:to>
      <cdr:x>0.49375</cdr:x>
      <cdr:y>0.9694</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244549" y="3438913"/>
          <a:ext cx="236023" cy="38026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J	</a:t>
          </a:r>
        </a:p>
      </cdr:txBody>
    </cdr:sp>
  </cdr:relSizeAnchor>
  <cdr:relSizeAnchor xmlns:cdr="http://schemas.openxmlformats.org/drawingml/2006/chartDrawing">
    <cdr:from>
      <cdr:x>0.43359</cdr:x>
      <cdr:y>0.0307</cdr:y>
    </cdr:from>
    <cdr:to>
      <cdr:x>0.48057</cdr:x>
      <cdr:y>0.12721</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178311" y="120930"/>
          <a:ext cx="236024" cy="3802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V</a:t>
          </a:r>
        </a:p>
      </cdr:txBody>
    </cdr:sp>
  </cdr:relSizeAnchor>
  <cdr:relSizeAnchor xmlns:cdr="http://schemas.openxmlformats.org/drawingml/2006/chartDrawing">
    <cdr:from>
      <cdr:x>0.27755</cdr:x>
      <cdr:y>0.09563</cdr:y>
    </cdr:from>
    <cdr:to>
      <cdr:x>0.34639</cdr:x>
      <cdr:y>0.18162</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1394406" y="376744"/>
          <a:ext cx="345847" cy="3387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T</a:t>
          </a:r>
        </a:p>
      </cdr:txBody>
    </cdr:sp>
  </cdr:relSizeAnchor>
  <cdr:relSizeAnchor xmlns:cdr="http://schemas.openxmlformats.org/drawingml/2006/chartDrawing">
    <cdr:from>
      <cdr:x>0.48831</cdr:x>
      <cdr:y>0.0341</cdr:y>
    </cdr:from>
    <cdr:to>
      <cdr:x>0.5572</cdr:x>
      <cdr:y>0.13061</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33375">
          <a:off x="2453227" y="134345"/>
          <a:ext cx="346098" cy="38022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W</a:t>
          </a:r>
        </a:p>
      </cdr:txBody>
    </cdr:sp>
  </cdr:relSizeAnchor>
</c:userShapes>
</file>

<file path=ppt/drawings/drawing3.xml><?xml version="1.0" encoding="utf-8"?>
<c:userShapes xmlns:c="http://schemas.openxmlformats.org/drawingml/2006/chart">
  <cdr:relSizeAnchor xmlns:cdr="http://schemas.openxmlformats.org/drawingml/2006/chartDrawing">
    <cdr:from>
      <cdr:x>0.43789</cdr:x>
      <cdr:y>0.85896</cdr:y>
    </cdr:from>
    <cdr:to>
      <cdr:x>0.48487</cdr:x>
      <cdr:y>0.95548</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862036" y="422853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N</a:t>
          </a:r>
        </a:p>
      </cdr:txBody>
    </cdr:sp>
  </cdr:relSizeAnchor>
  <cdr:relSizeAnchor xmlns:cdr="http://schemas.openxmlformats.org/drawingml/2006/chartDrawing">
    <cdr:from>
      <cdr:x>0.44414</cdr:x>
      <cdr:y>0.03681</cdr:y>
    </cdr:from>
    <cdr:to>
      <cdr:x>0.49112</cdr:x>
      <cdr:y>0.13332</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902856" y="18120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Z</a:t>
          </a:r>
        </a:p>
      </cdr:txBody>
    </cdr:sp>
  </cdr:relSizeAnchor>
  <cdr:relSizeAnchor xmlns:cdr="http://schemas.openxmlformats.org/drawingml/2006/chartDrawing">
    <cdr:from>
      <cdr:x>0.35194</cdr:x>
      <cdr:y>0.05224</cdr:y>
    </cdr:from>
    <cdr:to>
      <cdr:x>0.42078</cdr:x>
      <cdr:y>0.13823</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2300286" y="257175"/>
          <a:ext cx="449943" cy="4232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Y</a:t>
          </a:r>
        </a:p>
      </cdr:txBody>
    </cdr:sp>
  </cdr:relSizeAnchor>
  <cdr:relSizeAnchor xmlns:cdr="http://schemas.openxmlformats.org/drawingml/2006/chartDrawing">
    <cdr:from>
      <cdr:x>0.51017</cdr:x>
      <cdr:y>0.03543</cdr:y>
    </cdr:from>
    <cdr:to>
      <cdr:x>0.55715</cdr:x>
      <cdr:y>0.13194</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27846">
          <a:off x="3334453" y="174416"/>
          <a:ext cx="307059" cy="475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A</a:t>
          </a:r>
        </a:p>
      </cdr:txBody>
    </cdr:sp>
  </cdr:relSizeAnchor>
</c:userShapes>
</file>

<file path=ppt/drawings/drawing4.xml><?xml version="1.0" encoding="utf-8"?>
<c:userShapes xmlns:c="http://schemas.openxmlformats.org/drawingml/2006/chart">
  <cdr:relSizeAnchor xmlns:cdr="http://schemas.openxmlformats.org/drawingml/2006/chartDrawing">
    <cdr:from>
      <cdr:x>0.44677</cdr:x>
      <cdr:y>0.87288</cdr:y>
    </cdr:from>
    <cdr:to>
      <cdr:x>0.49375</cdr:x>
      <cdr:y>0.9694</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244549" y="3438913"/>
          <a:ext cx="236023" cy="38026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J	</a:t>
          </a:r>
        </a:p>
      </cdr:txBody>
    </cdr:sp>
  </cdr:relSizeAnchor>
  <cdr:relSizeAnchor xmlns:cdr="http://schemas.openxmlformats.org/drawingml/2006/chartDrawing">
    <cdr:from>
      <cdr:x>0.43359</cdr:x>
      <cdr:y>0.0307</cdr:y>
    </cdr:from>
    <cdr:to>
      <cdr:x>0.48057</cdr:x>
      <cdr:y>0.12721</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178311" y="120930"/>
          <a:ext cx="236024" cy="3802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V</a:t>
          </a:r>
        </a:p>
      </cdr:txBody>
    </cdr:sp>
  </cdr:relSizeAnchor>
  <cdr:relSizeAnchor xmlns:cdr="http://schemas.openxmlformats.org/drawingml/2006/chartDrawing">
    <cdr:from>
      <cdr:x>0.27755</cdr:x>
      <cdr:y>0.09563</cdr:y>
    </cdr:from>
    <cdr:to>
      <cdr:x>0.34639</cdr:x>
      <cdr:y>0.18162</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1394406" y="376744"/>
          <a:ext cx="345847" cy="3387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T</a:t>
          </a:r>
        </a:p>
      </cdr:txBody>
    </cdr:sp>
  </cdr:relSizeAnchor>
  <cdr:relSizeAnchor xmlns:cdr="http://schemas.openxmlformats.org/drawingml/2006/chartDrawing">
    <cdr:from>
      <cdr:x>0.48831</cdr:x>
      <cdr:y>0.0341</cdr:y>
    </cdr:from>
    <cdr:to>
      <cdr:x>0.5572</cdr:x>
      <cdr:y>0.13061</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33375">
          <a:off x="2453227" y="134345"/>
          <a:ext cx="346098" cy="38022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W</a:t>
          </a:r>
        </a:p>
      </cdr:txBody>
    </cdr:sp>
  </cdr:relSizeAnchor>
</c:userShapes>
</file>

<file path=ppt/drawings/drawing5.xml><?xml version="1.0" encoding="utf-8"?>
<c:userShapes xmlns:c="http://schemas.openxmlformats.org/drawingml/2006/chart">
  <cdr:relSizeAnchor xmlns:cdr="http://schemas.openxmlformats.org/drawingml/2006/chartDrawing">
    <cdr:from>
      <cdr:x>0.43789</cdr:x>
      <cdr:y>0.85896</cdr:y>
    </cdr:from>
    <cdr:to>
      <cdr:x>0.48487</cdr:x>
      <cdr:y>0.95548</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862036" y="422853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N</a:t>
          </a:r>
        </a:p>
      </cdr:txBody>
    </cdr:sp>
  </cdr:relSizeAnchor>
  <cdr:relSizeAnchor xmlns:cdr="http://schemas.openxmlformats.org/drawingml/2006/chartDrawing">
    <cdr:from>
      <cdr:x>0.44414</cdr:x>
      <cdr:y>0.03681</cdr:y>
    </cdr:from>
    <cdr:to>
      <cdr:x>0.49112</cdr:x>
      <cdr:y>0.13332</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902856" y="181204"/>
          <a:ext cx="307068" cy="4751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Z</a:t>
          </a:r>
        </a:p>
      </cdr:txBody>
    </cdr:sp>
  </cdr:relSizeAnchor>
  <cdr:relSizeAnchor xmlns:cdr="http://schemas.openxmlformats.org/drawingml/2006/chartDrawing">
    <cdr:from>
      <cdr:x>0.35194</cdr:x>
      <cdr:y>0.05224</cdr:y>
    </cdr:from>
    <cdr:to>
      <cdr:x>0.42078</cdr:x>
      <cdr:y>0.13823</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2300286" y="257175"/>
          <a:ext cx="449943" cy="4232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Y</a:t>
          </a:r>
        </a:p>
      </cdr:txBody>
    </cdr:sp>
  </cdr:relSizeAnchor>
  <cdr:relSizeAnchor xmlns:cdr="http://schemas.openxmlformats.org/drawingml/2006/chartDrawing">
    <cdr:from>
      <cdr:x>0.51017</cdr:x>
      <cdr:y>0.03543</cdr:y>
    </cdr:from>
    <cdr:to>
      <cdr:x>0.55715</cdr:x>
      <cdr:y>0.13194</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27846">
          <a:off x="3334453" y="174416"/>
          <a:ext cx="307059" cy="47510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A</a:t>
          </a:r>
        </a:p>
      </cdr:txBody>
    </cdr:sp>
  </cdr:relSizeAnchor>
</c:userShapes>
</file>

<file path=ppt/drawings/drawing6.xml><?xml version="1.0" encoding="utf-8"?>
<c:userShapes xmlns:c="http://schemas.openxmlformats.org/drawingml/2006/chart">
  <cdr:relSizeAnchor xmlns:cdr="http://schemas.openxmlformats.org/drawingml/2006/chartDrawing">
    <cdr:from>
      <cdr:x>0.44677</cdr:x>
      <cdr:y>0.87288</cdr:y>
    </cdr:from>
    <cdr:to>
      <cdr:x>0.49375</cdr:x>
      <cdr:y>0.9694</cdr:y>
    </cdr:to>
    <cdr:sp macro="" textlink="">
      <cdr:nvSpPr>
        <cdr:cNvPr id="3"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11124320">
          <a:off x="2244549" y="3438913"/>
          <a:ext cx="236023" cy="38026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J</a:t>
          </a:r>
        </a:p>
      </cdr:txBody>
    </cdr:sp>
  </cdr:relSizeAnchor>
  <cdr:relSizeAnchor xmlns:cdr="http://schemas.openxmlformats.org/drawingml/2006/chartDrawing">
    <cdr:from>
      <cdr:x>0.43359</cdr:x>
      <cdr:y>0.0307</cdr:y>
    </cdr:from>
    <cdr:to>
      <cdr:x>0.48057</cdr:x>
      <cdr:y>0.12721</cdr:y>
    </cdr:to>
    <cdr:sp macro="" textlink="">
      <cdr:nvSpPr>
        <cdr:cNvPr id="4"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1299491">
          <a:off x="2178311" y="120930"/>
          <a:ext cx="236024" cy="3802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V</a:t>
          </a:r>
        </a:p>
      </cdr:txBody>
    </cdr:sp>
  </cdr:relSizeAnchor>
  <cdr:relSizeAnchor xmlns:cdr="http://schemas.openxmlformats.org/drawingml/2006/chartDrawing">
    <cdr:from>
      <cdr:x>0.27755</cdr:x>
      <cdr:y>0.09563</cdr:y>
    </cdr:from>
    <cdr:to>
      <cdr:x>0.34639</cdr:x>
      <cdr:y>0.18162</cdr:y>
    </cdr:to>
    <cdr:sp macro="" textlink="">
      <cdr:nvSpPr>
        <cdr:cNvPr id="5"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20247442" flipH="1">
          <a:off x="1394406" y="376744"/>
          <a:ext cx="345847" cy="3387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T</a:t>
          </a:r>
        </a:p>
      </cdr:txBody>
    </cdr:sp>
  </cdr:relSizeAnchor>
  <cdr:relSizeAnchor xmlns:cdr="http://schemas.openxmlformats.org/drawingml/2006/chartDrawing">
    <cdr:from>
      <cdr:x>0.48831</cdr:x>
      <cdr:y>0.0341</cdr:y>
    </cdr:from>
    <cdr:to>
      <cdr:x>0.5572</cdr:x>
      <cdr:y>0.13061</cdr:y>
    </cdr:to>
    <cdr:sp macro="" textlink="">
      <cdr:nvSpPr>
        <cdr:cNvPr id="6" name="TextBox 1">
          <a:extLst xmlns:a="http://schemas.openxmlformats.org/drawingml/2006/main">
            <a:ext uri="{FF2B5EF4-FFF2-40B4-BE49-F238E27FC236}">
              <a16:creationId xmlns:a16="http://schemas.microsoft.com/office/drawing/2014/main" id="{86859533-B903-4020-AF76-8C7B133CF5BC}"/>
            </a:ext>
          </a:extLst>
        </cdr:cNvPr>
        <cdr:cNvSpPr txBox="1"/>
      </cdr:nvSpPr>
      <cdr:spPr>
        <a:xfrm xmlns:a="http://schemas.openxmlformats.org/drawingml/2006/main" rot="327846">
          <a:off x="2453239" y="134344"/>
          <a:ext cx="346085" cy="3802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2400" dirty="0"/>
            <a:t>W</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58B8A98-CE3D-4FC1-9843-691888F53F3C}" type="datetimeFigureOut">
              <a:rPr lang="en-GB" smtClean="0"/>
              <a:t>25/03/2025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BAD5CA5-D053-4764-B2F6-C43570C59714}" type="slidenum">
              <a:rPr lang="en-GB" smtClean="0"/>
              <a:t>‹#›</a:t>
            </a:fld>
            <a:endParaRPr lang="en-GB"/>
          </a:p>
        </p:txBody>
      </p:sp>
    </p:spTree>
    <p:extLst>
      <p:ext uri="{BB962C8B-B14F-4D97-AF65-F5344CB8AC3E}">
        <p14:creationId xmlns:p14="http://schemas.microsoft.com/office/powerpoint/2010/main" val="340891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59041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63878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0229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43293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99962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45155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08140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91667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84343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94117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48048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25/03/2025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4BA904BC-6B83-CC89-3D4D-30FACF3BDB26}"/>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8D01DEA-5D0F-6752-BA05-79D0D1B6B802}"/>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CC1E4EA0-58A5-6F09-5109-DBF56E7C8C88}"/>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A3B352A6-EE3E-6B08-3F20-782183F5BDE4}"/>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713369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Encryption</a:t>
            </a:r>
          </a:p>
        </p:txBody>
      </p:sp>
      <p:sp>
        <p:nvSpPr>
          <p:cNvPr id="4" name="Slide Number Placeholder 3"/>
          <p:cNvSpPr>
            <a:spLocks noGrp="1"/>
          </p:cNvSpPr>
          <p:nvPr>
            <p:ph type="sldNum" sz="quarter" idx="12"/>
          </p:nvPr>
        </p:nvSpPr>
        <p:spPr/>
        <p:txBody>
          <a:bodyPr/>
          <a:lstStyle/>
          <a:p>
            <a:fld id="{C79649D1-597C-4E2B-BAFB-722794B18935}" type="slidenum">
              <a:rPr lang="en-GB" smtClean="0"/>
              <a:t>1</a:t>
            </a:fld>
            <a:endParaRPr lang="en-GB"/>
          </a:p>
        </p:txBody>
      </p:sp>
      <p:sp>
        <p:nvSpPr>
          <p:cNvPr id="6" name="Subtitle 5">
            <a:extLst>
              <a:ext uri="{FF2B5EF4-FFF2-40B4-BE49-F238E27FC236}">
                <a16:creationId xmlns:a16="http://schemas.microsoft.com/office/drawing/2014/main" id="{34D144BF-E583-4052-A0E7-4EF1A57B2C1D}"/>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996165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679B4-EA2A-4D12-BAF0-0B3A27BC3CA4}"/>
              </a:ext>
            </a:extLst>
          </p:cNvPr>
          <p:cNvSpPr>
            <a:spLocks noGrp="1"/>
          </p:cNvSpPr>
          <p:nvPr>
            <p:ph type="title"/>
          </p:nvPr>
        </p:nvSpPr>
        <p:spPr/>
        <p:txBody>
          <a:bodyPr>
            <a:normAutofit fontScale="90000"/>
          </a:bodyPr>
          <a:lstStyle/>
          <a:p>
            <a:r>
              <a:rPr lang="en-GB" dirty="0"/>
              <a:t>Exercises</a:t>
            </a:r>
          </a:p>
        </p:txBody>
      </p:sp>
      <p:sp>
        <p:nvSpPr>
          <p:cNvPr id="3" name="Content Placeholder 2">
            <a:extLst>
              <a:ext uri="{FF2B5EF4-FFF2-40B4-BE49-F238E27FC236}">
                <a16:creationId xmlns:a16="http://schemas.microsoft.com/office/drawing/2014/main" id="{8874277C-9021-448E-8D1B-3EC06910960F}"/>
              </a:ext>
            </a:extLst>
          </p:cNvPr>
          <p:cNvSpPr>
            <a:spLocks noGrp="1"/>
          </p:cNvSpPr>
          <p:nvPr>
            <p:ph idx="1"/>
          </p:nvPr>
        </p:nvSpPr>
        <p:spPr>
          <a:xfrm>
            <a:off x="518886" y="1099911"/>
            <a:ext cx="10515600" cy="5199288"/>
          </a:xfrm>
        </p:spPr>
        <p:txBody>
          <a:bodyPr>
            <a:normAutofit fontScale="85000" lnSpcReduction="20000"/>
          </a:bodyPr>
          <a:lstStyle/>
          <a:p>
            <a:pPr marL="514350" indent="-514350">
              <a:lnSpc>
                <a:spcPct val="120000"/>
              </a:lnSpc>
              <a:buFont typeface="+mj-lt"/>
              <a:buAutoNum type="arabicPeriod"/>
            </a:pPr>
            <a:r>
              <a:rPr lang="en-GB" dirty="0"/>
              <a:t>Using a key of H encrypt the following word “IDES”</a:t>
            </a:r>
          </a:p>
          <a:p>
            <a:pPr marL="514350" indent="-514350">
              <a:lnSpc>
                <a:spcPct val="120000"/>
              </a:lnSpc>
              <a:buFont typeface="+mj-lt"/>
              <a:buAutoNum type="arabicPeriod"/>
            </a:pPr>
            <a:r>
              <a:rPr lang="en-GB" dirty="0"/>
              <a:t>Using a key of M encrypt the following word “BRUTUS”</a:t>
            </a:r>
          </a:p>
          <a:p>
            <a:pPr marL="514350" indent="-514350">
              <a:lnSpc>
                <a:spcPct val="120000"/>
              </a:lnSpc>
              <a:buFont typeface="+mj-lt"/>
              <a:buAutoNum type="arabicPeriod"/>
            </a:pPr>
            <a:r>
              <a:rPr lang="en-GB" dirty="0"/>
              <a:t>Using a key of B decrypt the following cyphertext “SPNBO”</a:t>
            </a:r>
          </a:p>
          <a:p>
            <a:pPr marL="514350" indent="-514350">
              <a:lnSpc>
                <a:spcPct val="120000"/>
              </a:lnSpc>
              <a:buFont typeface="+mj-lt"/>
              <a:buAutoNum type="arabicPeriod"/>
            </a:pPr>
            <a:r>
              <a:rPr lang="en-GB" dirty="0"/>
              <a:t>Using a key of Z encrypt your name</a:t>
            </a:r>
          </a:p>
          <a:p>
            <a:pPr marL="514350" indent="-514350">
              <a:lnSpc>
                <a:spcPct val="120000"/>
              </a:lnSpc>
              <a:buFont typeface="+mj-lt"/>
              <a:buAutoNum type="arabicPeriod"/>
            </a:pPr>
            <a:r>
              <a:rPr lang="en-GB" dirty="0"/>
              <a:t>Using crypto analysis decrypt the following cyphertext “XIZWIG”. </a:t>
            </a:r>
          </a:p>
          <a:p>
            <a:pPr marL="514350" indent="-514350">
              <a:lnSpc>
                <a:spcPct val="120000"/>
              </a:lnSpc>
              <a:buFont typeface="+mj-lt"/>
              <a:buAutoNum type="arabicPeriod"/>
            </a:pPr>
            <a:r>
              <a:rPr lang="en-GB" dirty="0"/>
              <a:t>Why can you not use frequency analysis to solve this problem?  </a:t>
            </a:r>
          </a:p>
          <a:p>
            <a:pPr marL="514350" indent="-514350">
              <a:lnSpc>
                <a:spcPct val="120000"/>
              </a:lnSpc>
              <a:buFont typeface="+mj-lt"/>
              <a:buAutoNum type="arabicPeriod"/>
            </a:pPr>
            <a:r>
              <a:rPr lang="en-GB" dirty="0"/>
              <a:t>What happens if you have a key of A?</a:t>
            </a:r>
          </a:p>
          <a:p>
            <a:pPr marL="514350" indent="-514350">
              <a:lnSpc>
                <a:spcPct val="120000"/>
              </a:lnSpc>
              <a:buFont typeface="+mj-lt"/>
              <a:buAutoNum type="arabicPeriod"/>
            </a:pPr>
            <a:r>
              <a:rPr lang="en-GB" dirty="0"/>
              <a:t>What happens if you have a shift of -3? What is the corresponding key?</a:t>
            </a:r>
          </a:p>
          <a:p>
            <a:pPr marL="514350" indent="-514350">
              <a:lnSpc>
                <a:spcPct val="120000"/>
              </a:lnSpc>
              <a:buFont typeface="+mj-lt"/>
              <a:buAutoNum type="arabicPeriod"/>
            </a:pPr>
            <a:r>
              <a:rPr lang="en-GB" dirty="0"/>
              <a:t>Encrypt a short message with any key. Send the encrypted message to someone else with the key and see if they can decrypt it.</a:t>
            </a:r>
          </a:p>
          <a:p>
            <a:pPr marL="0" indent="0">
              <a:buNone/>
            </a:pPr>
            <a:r>
              <a:rPr lang="en-GB" dirty="0"/>
              <a:t> </a:t>
            </a:r>
          </a:p>
        </p:txBody>
      </p:sp>
      <p:sp>
        <p:nvSpPr>
          <p:cNvPr id="4" name="Slide Number Placeholder 3">
            <a:extLst>
              <a:ext uri="{FF2B5EF4-FFF2-40B4-BE49-F238E27FC236}">
                <a16:creationId xmlns:a16="http://schemas.microsoft.com/office/drawing/2014/main" id="{D69FD69A-5624-41D3-9770-8DCB1B9DE561}"/>
              </a:ext>
            </a:extLst>
          </p:cNvPr>
          <p:cNvSpPr>
            <a:spLocks noGrp="1"/>
          </p:cNvSpPr>
          <p:nvPr>
            <p:ph type="sldNum" sz="quarter" idx="12"/>
          </p:nvPr>
        </p:nvSpPr>
        <p:spPr/>
        <p:txBody>
          <a:bodyPr/>
          <a:lstStyle/>
          <a:p>
            <a:fld id="{C79649D1-597C-4E2B-BAFB-722794B18935}" type="slidenum">
              <a:rPr lang="en-GB" smtClean="0"/>
              <a:t>10</a:t>
            </a:fld>
            <a:endParaRPr lang="en-GB"/>
          </a:p>
        </p:txBody>
      </p:sp>
    </p:spTree>
    <p:extLst>
      <p:ext uri="{BB962C8B-B14F-4D97-AF65-F5344CB8AC3E}">
        <p14:creationId xmlns:p14="http://schemas.microsoft.com/office/powerpoint/2010/main" val="2987892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679B4-EA2A-4D12-BAF0-0B3A27BC3CA4}"/>
              </a:ext>
            </a:extLst>
          </p:cNvPr>
          <p:cNvSpPr>
            <a:spLocks noGrp="1"/>
          </p:cNvSpPr>
          <p:nvPr>
            <p:ph type="title"/>
          </p:nvPr>
        </p:nvSpPr>
        <p:spPr/>
        <p:txBody>
          <a:bodyPr>
            <a:normAutofit fontScale="90000"/>
          </a:bodyPr>
          <a:lstStyle/>
          <a:p>
            <a:r>
              <a:rPr lang="en-GB" dirty="0"/>
              <a:t>Exercises</a:t>
            </a:r>
          </a:p>
        </p:txBody>
      </p:sp>
      <p:sp>
        <p:nvSpPr>
          <p:cNvPr id="3" name="Content Placeholder 2">
            <a:extLst>
              <a:ext uri="{FF2B5EF4-FFF2-40B4-BE49-F238E27FC236}">
                <a16:creationId xmlns:a16="http://schemas.microsoft.com/office/drawing/2014/main" id="{8874277C-9021-448E-8D1B-3EC06910960F}"/>
              </a:ext>
            </a:extLst>
          </p:cNvPr>
          <p:cNvSpPr>
            <a:spLocks noGrp="1"/>
          </p:cNvSpPr>
          <p:nvPr>
            <p:ph idx="1"/>
          </p:nvPr>
        </p:nvSpPr>
        <p:spPr>
          <a:xfrm>
            <a:off x="499938" y="1213643"/>
            <a:ext cx="11192123" cy="4809785"/>
          </a:xfrm>
        </p:spPr>
        <p:txBody>
          <a:bodyPr>
            <a:normAutofit fontScale="92500" lnSpcReduction="20000"/>
          </a:bodyPr>
          <a:lstStyle/>
          <a:p>
            <a:pPr marL="514350" indent="-514350">
              <a:lnSpc>
                <a:spcPct val="110000"/>
              </a:lnSpc>
              <a:buFont typeface="+mj-lt"/>
              <a:buAutoNum type="arabicPeriod"/>
            </a:pPr>
            <a:r>
              <a:rPr lang="en-GB" dirty="0"/>
              <a:t>Using a key of H encrypt the following word “IDES” </a:t>
            </a:r>
            <a:r>
              <a:rPr lang="en-GB" dirty="0">
                <a:solidFill>
                  <a:srgbClr val="FF0000"/>
                </a:solidFill>
              </a:rPr>
              <a:t>PKLZ</a:t>
            </a:r>
          </a:p>
          <a:p>
            <a:pPr marL="514350" indent="-514350">
              <a:lnSpc>
                <a:spcPct val="110000"/>
              </a:lnSpc>
              <a:buFont typeface="+mj-lt"/>
              <a:buAutoNum type="arabicPeriod"/>
            </a:pPr>
            <a:r>
              <a:rPr lang="en-GB" dirty="0"/>
              <a:t>Using a key of M encrypt the following word “BRUTUS” </a:t>
            </a:r>
            <a:r>
              <a:rPr lang="en-GB" dirty="0">
                <a:solidFill>
                  <a:srgbClr val="FF0000"/>
                </a:solidFill>
              </a:rPr>
              <a:t>NDGFGE</a:t>
            </a:r>
          </a:p>
          <a:p>
            <a:pPr marL="514350" indent="-514350">
              <a:lnSpc>
                <a:spcPct val="110000"/>
              </a:lnSpc>
              <a:buFont typeface="+mj-lt"/>
              <a:buAutoNum type="arabicPeriod"/>
            </a:pPr>
            <a:r>
              <a:rPr lang="en-GB" dirty="0"/>
              <a:t>Using a key of B decrypt the following cyphertext “SPNBO” </a:t>
            </a:r>
            <a:r>
              <a:rPr lang="en-GB" dirty="0">
                <a:solidFill>
                  <a:srgbClr val="FF0000"/>
                </a:solidFill>
              </a:rPr>
              <a:t>ROMAN</a:t>
            </a:r>
          </a:p>
          <a:p>
            <a:pPr marL="514350" indent="-514350">
              <a:lnSpc>
                <a:spcPct val="110000"/>
              </a:lnSpc>
              <a:buFont typeface="+mj-lt"/>
              <a:buAutoNum type="arabicPeriod"/>
            </a:pPr>
            <a:r>
              <a:rPr lang="en-GB" dirty="0"/>
              <a:t>Using a key of Z encrypt your name?</a:t>
            </a:r>
          </a:p>
          <a:p>
            <a:pPr marL="514350" indent="-514350">
              <a:lnSpc>
                <a:spcPct val="110000"/>
              </a:lnSpc>
              <a:buFont typeface="+mj-lt"/>
              <a:buAutoNum type="arabicPeriod"/>
            </a:pPr>
            <a:r>
              <a:rPr lang="en-GB" dirty="0"/>
              <a:t>Using crypto analysis decrypt the following cyphertext “XIZWIG” </a:t>
            </a:r>
            <a:r>
              <a:rPr lang="en-GB" dirty="0">
                <a:solidFill>
                  <a:srgbClr val="FF0000"/>
                </a:solidFill>
              </a:rPr>
              <a:t>JULIUS</a:t>
            </a:r>
          </a:p>
          <a:p>
            <a:pPr marL="514350" indent="-514350">
              <a:lnSpc>
                <a:spcPct val="110000"/>
              </a:lnSpc>
              <a:buFont typeface="+mj-lt"/>
              <a:buAutoNum type="arabicPeriod"/>
            </a:pPr>
            <a:r>
              <a:rPr lang="en-GB" dirty="0"/>
              <a:t>Why can you not use frequency analysis to solve this problem? </a:t>
            </a:r>
            <a:r>
              <a:rPr lang="en-GB" dirty="0">
                <a:solidFill>
                  <a:srgbClr val="FF0000"/>
                </a:solidFill>
              </a:rPr>
              <a:t>cyphertext is too short</a:t>
            </a:r>
          </a:p>
          <a:p>
            <a:pPr marL="514350" indent="-514350">
              <a:lnSpc>
                <a:spcPct val="110000"/>
              </a:lnSpc>
              <a:buFont typeface="+mj-lt"/>
              <a:buAutoNum type="arabicPeriod"/>
            </a:pPr>
            <a:r>
              <a:rPr lang="en-GB" dirty="0"/>
              <a:t>What happens if you have a key of A? </a:t>
            </a:r>
            <a:r>
              <a:rPr lang="en-GB" dirty="0">
                <a:solidFill>
                  <a:srgbClr val="FF0000"/>
                </a:solidFill>
              </a:rPr>
              <a:t>No encryption occurs, as plain text is the same as the cypher text.</a:t>
            </a:r>
          </a:p>
          <a:p>
            <a:pPr marL="514350" indent="-514350">
              <a:lnSpc>
                <a:spcPct val="110000"/>
              </a:lnSpc>
              <a:buFont typeface="+mj-lt"/>
              <a:buAutoNum type="arabicPeriod"/>
            </a:pPr>
            <a:r>
              <a:rPr lang="en-GB" dirty="0"/>
              <a:t>What happens if you have a shift of -3? What is the corresponding key? </a:t>
            </a:r>
            <a:r>
              <a:rPr lang="en-GB" dirty="0">
                <a:solidFill>
                  <a:srgbClr val="FF0000"/>
                </a:solidFill>
              </a:rPr>
              <a:t>X</a:t>
            </a:r>
            <a:r>
              <a:rPr lang="en-GB" dirty="0"/>
              <a:t> </a:t>
            </a:r>
          </a:p>
        </p:txBody>
      </p:sp>
      <p:sp>
        <p:nvSpPr>
          <p:cNvPr id="4" name="Slide Number Placeholder 3">
            <a:extLst>
              <a:ext uri="{FF2B5EF4-FFF2-40B4-BE49-F238E27FC236}">
                <a16:creationId xmlns:a16="http://schemas.microsoft.com/office/drawing/2014/main" id="{D69FD69A-5624-41D3-9770-8DCB1B9DE561}"/>
              </a:ext>
            </a:extLst>
          </p:cNvPr>
          <p:cNvSpPr>
            <a:spLocks noGrp="1"/>
          </p:cNvSpPr>
          <p:nvPr>
            <p:ph type="sldNum" sz="quarter" idx="12"/>
          </p:nvPr>
        </p:nvSpPr>
        <p:spPr/>
        <p:txBody>
          <a:bodyPr/>
          <a:lstStyle/>
          <a:p>
            <a:fld id="{C79649D1-597C-4E2B-BAFB-722794B18935}" type="slidenum">
              <a:rPr lang="en-GB" smtClean="0"/>
              <a:t>11</a:t>
            </a:fld>
            <a:endParaRPr lang="en-GB"/>
          </a:p>
        </p:txBody>
      </p:sp>
    </p:spTree>
    <p:extLst>
      <p:ext uri="{BB962C8B-B14F-4D97-AF65-F5344CB8AC3E}">
        <p14:creationId xmlns:p14="http://schemas.microsoft.com/office/powerpoint/2010/main" val="1344284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66B7E-8D21-4993-B5D2-7BBFCCFF43D7}"/>
              </a:ext>
            </a:extLst>
          </p:cNvPr>
          <p:cNvSpPr>
            <a:spLocks noGrp="1"/>
          </p:cNvSpPr>
          <p:nvPr>
            <p:ph type="title"/>
          </p:nvPr>
        </p:nvSpPr>
        <p:spPr/>
        <p:txBody>
          <a:bodyPr>
            <a:noAutofit/>
          </a:bodyPr>
          <a:lstStyle/>
          <a:p>
            <a:pPr marL="0" indent="0"/>
            <a:r>
              <a:rPr lang="en-GB" sz="3200" dirty="0"/>
              <a:t>Use cryptoanalysis to break the following cyphertext</a:t>
            </a:r>
          </a:p>
        </p:txBody>
      </p:sp>
      <p:sp>
        <p:nvSpPr>
          <p:cNvPr id="3" name="Content Placeholder 2">
            <a:extLst>
              <a:ext uri="{FF2B5EF4-FFF2-40B4-BE49-F238E27FC236}">
                <a16:creationId xmlns:a16="http://schemas.microsoft.com/office/drawing/2014/main" id="{ABF094F5-A4A7-4D24-AFAA-6C1372E3459B}"/>
              </a:ext>
            </a:extLst>
          </p:cNvPr>
          <p:cNvSpPr>
            <a:spLocks noGrp="1"/>
          </p:cNvSpPr>
          <p:nvPr>
            <p:ph idx="1"/>
          </p:nvPr>
        </p:nvSpPr>
        <p:spPr>
          <a:xfrm>
            <a:off x="838200" y="1041854"/>
            <a:ext cx="10515600" cy="2050596"/>
          </a:xfrm>
        </p:spPr>
        <p:txBody>
          <a:bodyPr>
            <a:normAutofit lnSpcReduction="10000"/>
          </a:bodyPr>
          <a:lstStyle/>
          <a:p>
            <a:pPr marL="0" indent="0">
              <a:buNone/>
            </a:pPr>
            <a:r>
              <a:rPr lang="en-GB" sz="4800" dirty="0"/>
              <a:t>f v b d p s </a:t>
            </a:r>
            <a:r>
              <a:rPr lang="en-GB" sz="4800" dirty="0" err="1"/>
              <a:t>s</a:t>
            </a:r>
            <a:r>
              <a:rPr lang="en-GB" sz="4800" dirty="0"/>
              <a:t> u l c l y u l c l y j y h j r a o p z j v k l p m f v b k v a o l u f v b t b z a </a:t>
            </a:r>
            <a:r>
              <a:rPr lang="en-GB" sz="4800" dirty="0" err="1"/>
              <a:t>i</a:t>
            </a:r>
            <a:r>
              <a:rPr lang="en-GB" sz="4800" dirty="0"/>
              <a:t> l z v t l r p u k v m n l u p b z</a:t>
            </a:r>
          </a:p>
        </p:txBody>
      </p:sp>
      <p:sp>
        <p:nvSpPr>
          <p:cNvPr id="4" name="Slide Number Placeholder 3">
            <a:extLst>
              <a:ext uri="{FF2B5EF4-FFF2-40B4-BE49-F238E27FC236}">
                <a16:creationId xmlns:a16="http://schemas.microsoft.com/office/drawing/2014/main" id="{DBA81DE6-A1DF-41FC-B4E1-9BA33CE11B28}"/>
              </a:ext>
            </a:extLst>
          </p:cNvPr>
          <p:cNvSpPr>
            <a:spLocks noGrp="1"/>
          </p:cNvSpPr>
          <p:nvPr>
            <p:ph type="sldNum" sz="quarter" idx="12"/>
          </p:nvPr>
        </p:nvSpPr>
        <p:spPr/>
        <p:txBody>
          <a:bodyPr/>
          <a:lstStyle/>
          <a:p>
            <a:fld id="{C79649D1-597C-4E2B-BAFB-722794B18935}" type="slidenum">
              <a:rPr lang="en-GB" smtClean="0"/>
              <a:t>12</a:t>
            </a:fld>
            <a:endParaRPr lang="en-GB"/>
          </a:p>
        </p:txBody>
      </p:sp>
      <p:sp>
        <p:nvSpPr>
          <p:cNvPr id="6" name="TextBox 5">
            <a:extLst>
              <a:ext uri="{FF2B5EF4-FFF2-40B4-BE49-F238E27FC236}">
                <a16:creationId xmlns:a16="http://schemas.microsoft.com/office/drawing/2014/main" id="{C8F05CBC-5B0E-4998-9E20-96B6ED7A3234}"/>
              </a:ext>
            </a:extLst>
          </p:cNvPr>
          <p:cNvSpPr txBox="1"/>
          <p:nvPr/>
        </p:nvSpPr>
        <p:spPr>
          <a:xfrm>
            <a:off x="1382485" y="3230823"/>
            <a:ext cx="8400143" cy="2585323"/>
          </a:xfrm>
          <a:prstGeom prst="rect">
            <a:avLst/>
          </a:prstGeom>
          <a:noFill/>
        </p:spPr>
        <p:txBody>
          <a:bodyPr wrap="square">
            <a:spAutoFit/>
          </a:bodyPr>
          <a:lstStyle/>
          <a:p>
            <a:r>
              <a:rPr lang="en-GB" dirty="0"/>
              <a:t>STEPS</a:t>
            </a:r>
          </a:p>
          <a:p>
            <a:pPr marL="342900" indent="-342900">
              <a:buFont typeface="+mj-lt"/>
              <a:buAutoNum type="arabicPeriod"/>
            </a:pPr>
            <a:r>
              <a:rPr lang="en-GB" dirty="0"/>
              <a:t>Perform frequency analysis: Add up each of the letters.  </a:t>
            </a:r>
          </a:p>
          <a:p>
            <a:pPr marL="342900" indent="-342900">
              <a:buFont typeface="+mj-lt"/>
              <a:buAutoNum type="arabicPeriod"/>
            </a:pPr>
            <a:r>
              <a:rPr lang="en-GB" dirty="0"/>
              <a:t>Assign the most frequently occurring cyphertext letter to correspond to the plaintext letter E</a:t>
            </a:r>
          </a:p>
          <a:p>
            <a:pPr marL="342900" indent="-342900">
              <a:buFont typeface="+mj-lt"/>
              <a:buAutoNum type="arabicPeriod"/>
            </a:pPr>
            <a:r>
              <a:rPr lang="en-GB" dirty="0"/>
              <a:t>Line up the outer and inner wheels of the Caesar cypher wheel such that the outer wheel E corresponds the most frequently occurring letter in the cyphertext on the inner wheel</a:t>
            </a:r>
          </a:p>
          <a:p>
            <a:pPr marL="342900" indent="-342900">
              <a:buFont typeface="+mj-lt"/>
              <a:buAutoNum type="arabicPeriod"/>
            </a:pPr>
            <a:r>
              <a:rPr lang="en-GB" dirty="0"/>
              <a:t>Convert each letter from the cyphertext to the corresponding plain text</a:t>
            </a:r>
          </a:p>
          <a:p>
            <a:pPr marL="0" indent="0">
              <a:buNone/>
            </a:pPr>
            <a:r>
              <a:rPr lang="en-GB" dirty="0"/>
              <a:t> </a:t>
            </a:r>
          </a:p>
        </p:txBody>
      </p:sp>
      <p:sp>
        <p:nvSpPr>
          <p:cNvPr id="7" name="TextBox 6">
            <a:extLst>
              <a:ext uri="{FF2B5EF4-FFF2-40B4-BE49-F238E27FC236}">
                <a16:creationId xmlns:a16="http://schemas.microsoft.com/office/drawing/2014/main" id="{64F8FDCD-A4D7-4232-A1DF-7A5F5CEDF8EB}"/>
              </a:ext>
            </a:extLst>
          </p:cNvPr>
          <p:cNvSpPr txBox="1"/>
          <p:nvPr/>
        </p:nvSpPr>
        <p:spPr>
          <a:xfrm>
            <a:off x="1161143" y="5950857"/>
            <a:ext cx="8839200" cy="369332"/>
          </a:xfrm>
          <a:prstGeom prst="rect">
            <a:avLst/>
          </a:prstGeom>
          <a:noFill/>
        </p:spPr>
        <p:txBody>
          <a:bodyPr wrap="square" rtlCol="0">
            <a:spAutoFit/>
          </a:bodyPr>
          <a:lstStyle/>
          <a:p>
            <a:r>
              <a:rPr lang="en-GB" dirty="0"/>
              <a:t>Clue: l is the most frequently occurring letter</a:t>
            </a:r>
          </a:p>
        </p:txBody>
      </p:sp>
    </p:spTree>
    <p:extLst>
      <p:ext uri="{BB962C8B-B14F-4D97-AF65-F5344CB8AC3E}">
        <p14:creationId xmlns:p14="http://schemas.microsoft.com/office/powerpoint/2010/main" val="204589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66B7E-8D21-4993-B5D2-7BBFCCFF43D7}"/>
              </a:ext>
            </a:extLst>
          </p:cNvPr>
          <p:cNvSpPr>
            <a:spLocks noGrp="1"/>
          </p:cNvSpPr>
          <p:nvPr>
            <p:ph type="title"/>
          </p:nvPr>
        </p:nvSpPr>
        <p:spPr/>
        <p:txBody>
          <a:bodyPr>
            <a:noAutofit/>
          </a:bodyPr>
          <a:lstStyle/>
          <a:p>
            <a:pPr marL="0" indent="0"/>
            <a:r>
              <a:rPr lang="en-GB" sz="3200" dirty="0"/>
              <a:t>Solution: Use cryptoanalysis to break the following code</a:t>
            </a:r>
          </a:p>
        </p:txBody>
      </p:sp>
      <p:sp>
        <p:nvSpPr>
          <p:cNvPr id="3" name="Content Placeholder 2">
            <a:extLst>
              <a:ext uri="{FF2B5EF4-FFF2-40B4-BE49-F238E27FC236}">
                <a16:creationId xmlns:a16="http://schemas.microsoft.com/office/drawing/2014/main" id="{ABF094F5-A4A7-4D24-AFAA-6C1372E3459B}"/>
              </a:ext>
            </a:extLst>
          </p:cNvPr>
          <p:cNvSpPr>
            <a:spLocks noGrp="1"/>
          </p:cNvSpPr>
          <p:nvPr>
            <p:ph idx="1"/>
          </p:nvPr>
        </p:nvSpPr>
        <p:spPr/>
        <p:txBody>
          <a:bodyPr/>
          <a:lstStyle/>
          <a:p>
            <a:pPr marL="0" indent="0">
              <a:buNone/>
            </a:pPr>
            <a:r>
              <a:rPr lang="en-GB" sz="4800" dirty="0"/>
              <a:t>f v b d p s </a:t>
            </a:r>
            <a:r>
              <a:rPr lang="en-GB" sz="4800" dirty="0" err="1"/>
              <a:t>s</a:t>
            </a:r>
            <a:r>
              <a:rPr lang="en-GB" sz="4800" dirty="0"/>
              <a:t> u l c l y u l c l y j y h j r a o p z j v k l p m f v b k v a o l u f v b t b z a </a:t>
            </a:r>
            <a:r>
              <a:rPr lang="en-GB" sz="4800" dirty="0" err="1"/>
              <a:t>i</a:t>
            </a:r>
            <a:r>
              <a:rPr lang="en-GB" sz="4800" dirty="0"/>
              <a:t> l z v t l r p u k v m n l u p b z</a:t>
            </a:r>
          </a:p>
        </p:txBody>
      </p:sp>
      <p:sp>
        <p:nvSpPr>
          <p:cNvPr id="4" name="Slide Number Placeholder 3">
            <a:extLst>
              <a:ext uri="{FF2B5EF4-FFF2-40B4-BE49-F238E27FC236}">
                <a16:creationId xmlns:a16="http://schemas.microsoft.com/office/drawing/2014/main" id="{DBA81DE6-A1DF-41FC-B4E1-9BA33CE11B28}"/>
              </a:ext>
            </a:extLst>
          </p:cNvPr>
          <p:cNvSpPr>
            <a:spLocks noGrp="1"/>
          </p:cNvSpPr>
          <p:nvPr>
            <p:ph type="sldNum" sz="quarter" idx="12"/>
          </p:nvPr>
        </p:nvSpPr>
        <p:spPr/>
        <p:txBody>
          <a:bodyPr/>
          <a:lstStyle/>
          <a:p>
            <a:fld id="{C79649D1-597C-4E2B-BAFB-722794B18935}" type="slidenum">
              <a:rPr lang="en-GB" smtClean="0"/>
              <a:t>13</a:t>
            </a:fld>
            <a:endParaRPr lang="en-GB"/>
          </a:p>
        </p:txBody>
      </p:sp>
      <p:sp>
        <p:nvSpPr>
          <p:cNvPr id="6" name="TextBox 5">
            <a:extLst>
              <a:ext uri="{FF2B5EF4-FFF2-40B4-BE49-F238E27FC236}">
                <a16:creationId xmlns:a16="http://schemas.microsoft.com/office/drawing/2014/main" id="{FBEA5697-7B47-4636-8A47-3D6E7882E995}"/>
              </a:ext>
            </a:extLst>
          </p:cNvPr>
          <p:cNvSpPr txBox="1"/>
          <p:nvPr/>
        </p:nvSpPr>
        <p:spPr>
          <a:xfrm>
            <a:off x="1034144" y="4451295"/>
            <a:ext cx="9488714" cy="1077218"/>
          </a:xfrm>
          <a:prstGeom prst="rect">
            <a:avLst/>
          </a:prstGeom>
          <a:noFill/>
        </p:spPr>
        <p:txBody>
          <a:bodyPr wrap="square">
            <a:spAutoFit/>
          </a:bodyPr>
          <a:lstStyle/>
          <a:p>
            <a:r>
              <a:rPr lang="en-GB" sz="3200" dirty="0"/>
              <a:t>y o u w </a:t>
            </a:r>
            <a:r>
              <a:rPr lang="en-GB" sz="3200" dirty="0" err="1"/>
              <a:t>i</a:t>
            </a:r>
            <a:r>
              <a:rPr lang="en-GB" sz="3200" dirty="0"/>
              <a:t> l </a:t>
            </a:r>
            <a:r>
              <a:rPr lang="en-GB" sz="3200" dirty="0" err="1"/>
              <a:t>l</a:t>
            </a:r>
            <a:r>
              <a:rPr lang="en-GB" sz="3200" dirty="0"/>
              <a:t> n e v e r n e v e r c r a c k t h </a:t>
            </a:r>
            <a:r>
              <a:rPr lang="en-GB" sz="3200" dirty="0" err="1"/>
              <a:t>i</a:t>
            </a:r>
            <a:r>
              <a:rPr lang="en-GB" sz="3200" dirty="0"/>
              <a:t> s c o d e </a:t>
            </a:r>
            <a:r>
              <a:rPr lang="en-GB" sz="3200" dirty="0" err="1"/>
              <a:t>i</a:t>
            </a:r>
            <a:r>
              <a:rPr lang="en-GB" sz="3200" dirty="0"/>
              <a:t> f y o u d o t h e n y o u m u s t b e s o m e k </a:t>
            </a:r>
            <a:r>
              <a:rPr lang="en-GB" sz="3200" dirty="0" err="1"/>
              <a:t>i</a:t>
            </a:r>
            <a:r>
              <a:rPr lang="en-GB" sz="3200" dirty="0"/>
              <a:t> n d o f g e n </a:t>
            </a:r>
            <a:r>
              <a:rPr lang="en-GB" sz="3200" dirty="0" err="1"/>
              <a:t>i</a:t>
            </a:r>
            <a:r>
              <a:rPr lang="en-GB" sz="3200" dirty="0"/>
              <a:t> u s</a:t>
            </a:r>
            <a:endParaRPr lang="en-GB" dirty="0"/>
          </a:p>
        </p:txBody>
      </p:sp>
    </p:spTree>
    <p:extLst>
      <p:ext uri="{BB962C8B-B14F-4D97-AF65-F5344CB8AC3E}">
        <p14:creationId xmlns:p14="http://schemas.microsoft.com/office/powerpoint/2010/main" val="1709739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8E17C3-05F3-942F-0A06-C945FA432A76}"/>
              </a:ext>
            </a:extLst>
          </p:cNvPr>
          <p:cNvPicPr>
            <a:picLocks noChangeAspect="1"/>
          </p:cNvPicPr>
          <p:nvPr/>
        </p:nvPicPr>
        <p:blipFill>
          <a:blip r:embed="rId2"/>
          <a:stretch>
            <a:fillRect/>
          </a:stretch>
        </p:blipFill>
        <p:spPr>
          <a:xfrm>
            <a:off x="291547" y="1355689"/>
            <a:ext cx="11608905" cy="4939961"/>
          </a:xfrm>
          <a:prstGeom prst="rect">
            <a:avLst/>
          </a:prstGeom>
        </p:spPr>
      </p:pic>
    </p:spTree>
    <p:extLst>
      <p:ext uri="{BB962C8B-B14F-4D97-AF65-F5344CB8AC3E}">
        <p14:creationId xmlns:p14="http://schemas.microsoft.com/office/powerpoint/2010/main" val="3824717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1808E-ED32-4921-BD62-39EAE1AD598E}"/>
              </a:ext>
            </a:extLst>
          </p:cNvPr>
          <p:cNvSpPr>
            <a:spLocks noGrp="1"/>
          </p:cNvSpPr>
          <p:nvPr>
            <p:ph type="title"/>
          </p:nvPr>
        </p:nvSpPr>
        <p:spPr/>
        <p:txBody>
          <a:bodyPr>
            <a:normAutofit fontScale="90000"/>
          </a:bodyPr>
          <a:lstStyle/>
          <a:p>
            <a:r>
              <a:rPr lang="en-GB" dirty="0" err="1"/>
              <a:t>Vernam</a:t>
            </a:r>
            <a:r>
              <a:rPr lang="en-GB" dirty="0"/>
              <a:t> (one-time pad) cypher</a:t>
            </a:r>
          </a:p>
        </p:txBody>
      </p:sp>
      <p:sp>
        <p:nvSpPr>
          <p:cNvPr id="3" name="Content Placeholder 2">
            <a:extLst>
              <a:ext uri="{FF2B5EF4-FFF2-40B4-BE49-F238E27FC236}">
                <a16:creationId xmlns:a16="http://schemas.microsoft.com/office/drawing/2014/main" id="{70973D66-990D-4FBB-AB42-2CBE75E6B075}"/>
              </a:ext>
            </a:extLst>
          </p:cNvPr>
          <p:cNvSpPr>
            <a:spLocks noGrp="1"/>
          </p:cNvSpPr>
          <p:nvPr>
            <p:ph idx="1"/>
          </p:nvPr>
        </p:nvSpPr>
        <p:spPr>
          <a:xfrm>
            <a:off x="635000" y="1491797"/>
            <a:ext cx="10515600" cy="4351338"/>
          </a:xfrm>
        </p:spPr>
        <p:txBody>
          <a:bodyPr>
            <a:normAutofit fontScale="85000" lnSpcReduction="20000"/>
          </a:bodyPr>
          <a:lstStyle/>
          <a:p>
            <a:pPr marL="0" indent="0">
              <a:lnSpc>
                <a:spcPct val="120000"/>
              </a:lnSpc>
              <a:buNone/>
            </a:pPr>
            <a:r>
              <a:rPr lang="en-GB" dirty="0"/>
              <a:t>With a </a:t>
            </a:r>
            <a:r>
              <a:rPr lang="en-GB" dirty="0" err="1"/>
              <a:t>Vernam</a:t>
            </a:r>
            <a:r>
              <a:rPr lang="en-GB" dirty="0"/>
              <a:t> cypher we have perfect security. It is the only cypher that has proven impossible to break using cryptoanalysis. To help achieve this the </a:t>
            </a:r>
            <a:r>
              <a:rPr lang="en-GB" dirty="0" err="1"/>
              <a:t>Vernam</a:t>
            </a:r>
            <a:r>
              <a:rPr lang="en-GB" dirty="0"/>
              <a:t> cypher has three features:</a:t>
            </a:r>
          </a:p>
          <a:p>
            <a:pPr marL="0" indent="0">
              <a:lnSpc>
                <a:spcPct val="120000"/>
              </a:lnSpc>
              <a:buNone/>
            </a:pPr>
            <a:endParaRPr lang="en-GB" dirty="0"/>
          </a:p>
          <a:p>
            <a:pPr>
              <a:lnSpc>
                <a:spcPct val="120000"/>
              </a:lnSpc>
              <a:buFont typeface="Wingdings" panose="05000000000000000000" pitchFamily="2" charset="2"/>
              <a:buChar char="ü"/>
            </a:pPr>
            <a:r>
              <a:rPr lang="en-GB" dirty="0"/>
              <a:t>The key is only used once</a:t>
            </a:r>
          </a:p>
          <a:p>
            <a:pPr>
              <a:lnSpc>
                <a:spcPct val="120000"/>
              </a:lnSpc>
              <a:buFont typeface="Wingdings" panose="05000000000000000000" pitchFamily="2" charset="2"/>
              <a:buChar char="ü"/>
            </a:pPr>
            <a:r>
              <a:rPr lang="en-GB" dirty="0"/>
              <a:t> The length of the key is at least long as the message that we want to send.  </a:t>
            </a:r>
          </a:p>
          <a:p>
            <a:pPr>
              <a:lnSpc>
                <a:spcPct val="120000"/>
              </a:lnSpc>
              <a:buFont typeface="Wingdings" panose="05000000000000000000" pitchFamily="2" charset="2"/>
              <a:buChar char="ü"/>
            </a:pPr>
            <a:r>
              <a:rPr lang="en-GB" dirty="0"/>
              <a:t>It is truly random</a:t>
            </a:r>
          </a:p>
          <a:p>
            <a:pPr marL="0" indent="0">
              <a:lnSpc>
                <a:spcPct val="120000"/>
              </a:lnSpc>
              <a:buNone/>
            </a:pPr>
            <a:endParaRPr lang="en-GB" dirty="0"/>
          </a:p>
          <a:p>
            <a:pPr marL="0" indent="0">
              <a:lnSpc>
                <a:spcPct val="120000"/>
              </a:lnSpc>
              <a:buNone/>
            </a:pPr>
            <a:r>
              <a:rPr lang="en-GB" dirty="0"/>
              <a:t>Its principal disadvantage is that the key needs to be shared with the recipient</a:t>
            </a:r>
          </a:p>
          <a:p>
            <a:pPr marL="0" indent="0">
              <a:buNone/>
            </a:pPr>
            <a:endParaRPr lang="en-GB" dirty="0"/>
          </a:p>
          <a:p>
            <a:pPr marL="0" indent="0">
              <a:buNone/>
            </a:pPr>
            <a:endParaRPr lang="en-GB" dirty="0"/>
          </a:p>
        </p:txBody>
      </p:sp>
      <p:sp>
        <p:nvSpPr>
          <p:cNvPr id="4" name="Slide Number Placeholder 3">
            <a:extLst>
              <a:ext uri="{FF2B5EF4-FFF2-40B4-BE49-F238E27FC236}">
                <a16:creationId xmlns:a16="http://schemas.microsoft.com/office/drawing/2014/main" id="{0824B591-6649-4814-BC56-B2FB1EA4465F}"/>
              </a:ext>
            </a:extLst>
          </p:cNvPr>
          <p:cNvSpPr>
            <a:spLocks noGrp="1"/>
          </p:cNvSpPr>
          <p:nvPr>
            <p:ph type="sldNum" sz="quarter" idx="12"/>
          </p:nvPr>
        </p:nvSpPr>
        <p:spPr/>
        <p:txBody>
          <a:bodyPr/>
          <a:lstStyle/>
          <a:p>
            <a:fld id="{C79649D1-597C-4E2B-BAFB-722794B18935}" type="slidenum">
              <a:rPr lang="en-GB" smtClean="0"/>
              <a:t>15</a:t>
            </a:fld>
            <a:endParaRPr lang="en-GB"/>
          </a:p>
        </p:txBody>
      </p:sp>
    </p:spTree>
    <p:extLst>
      <p:ext uri="{BB962C8B-B14F-4D97-AF65-F5344CB8AC3E}">
        <p14:creationId xmlns:p14="http://schemas.microsoft.com/office/powerpoint/2010/main" val="1923285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1808E-ED32-4921-BD62-39EAE1AD598E}"/>
              </a:ext>
            </a:extLst>
          </p:cNvPr>
          <p:cNvSpPr>
            <a:spLocks noGrp="1"/>
          </p:cNvSpPr>
          <p:nvPr>
            <p:ph type="title"/>
          </p:nvPr>
        </p:nvSpPr>
        <p:spPr/>
        <p:txBody>
          <a:bodyPr>
            <a:normAutofit fontScale="90000"/>
          </a:bodyPr>
          <a:lstStyle/>
          <a:p>
            <a:r>
              <a:rPr lang="en-GB" dirty="0"/>
              <a:t>Worked Example: </a:t>
            </a:r>
            <a:r>
              <a:rPr lang="en-GB" dirty="0" err="1"/>
              <a:t>Vernam</a:t>
            </a:r>
            <a:r>
              <a:rPr lang="en-GB" dirty="0"/>
              <a:t> cypher Encryption</a:t>
            </a:r>
          </a:p>
        </p:txBody>
      </p:sp>
      <p:sp>
        <p:nvSpPr>
          <p:cNvPr id="3" name="Content Placeholder 2">
            <a:extLst>
              <a:ext uri="{FF2B5EF4-FFF2-40B4-BE49-F238E27FC236}">
                <a16:creationId xmlns:a16="http://schemas.microsoft.com/office/drawing/2014/main" id="{70973D66-990D-4FBB-AB42-2CBE75E6B075}"/>
              </a:ext>
            </a:extLst>
          </p:cNvPr>
          <p:cNvSpPr>
            <a:spLocks noGrp="1"/>
          </p:cNvSpPr>
          <p:nvPr>
            <p:ph idx="1"/>
          </p:nvPr>
        </p:nvSpPr>
        <p:spPr>
          <a:xfrm>
            <a:off x="832757" y="967241"/>
            <a:ext cx="10515600" cy="4923518"/>
          </a:xfrm>
        </p:spPr>
        <p:txBody>
          <a:bodyPr>
            <a:normAutofit/>
          </a:bodyPr>
          <a:lstStyle/>
          <a:p>
            <a:pPr marL="0" indent="0">
              <a:buNone/>
            </a:pPr>
            <a:r>
              <a:rPr lang="en-GB" sz="2000" dirty="0"/>
              <a:t>We wish to encrypt the letter word “Hello”. </a:t>
            </a:r>
          </a:p>
          <a:p>
            <a:pPr marL="0" indent="0">
              <a:buNone/>
            </a:pPr>
            <a:r>
              <a:rPr lang="en-GB" sz="2000" dirty="0"/>
              <a:t>Converting from ASCII to binary this is:</a:t>
            </a:r>
          </a:p>
          <a:p>
            <a:pPr marL="0" indent="0">
              <a:buNone/>
            </a:pPr>
            <a:r>
              <a:rPr lang="en-GB" sz="2000" dirty="0">
                <a:latin typeface="Courier New" panose="02070309020205020404" pitchFamily="49" charset="0"/>
                <a:cs typeface="Courier New" panose="02070309020205020404" pitchFamily="49" charset="0"/>
              </a:rPr>
              <a:t>1001000 1100101 1101100 1101100 1101111</a:t>
            </a:r>
          </a:p>
          <a:p>
            <a:pPr marL="0" indent="0">
              <a:buNone/>
            </a:pPr>
            <a:endParaRPr lang="en-GB" sz="2000" dirty="0"/>
          </a:p>
          <a:p>
            <a:pPr marL="0" indent="0">
              <a:buNone/>
            </a:pPr>
            <a:r>
              <a:rPr lang="en-GB" sz="2000" dirty="0"/>
              <a:t>Our random key is !d7sY which in binary is:</a:t>
            </a:r>
          </a:p>
          <a:p>
            <a:pPr marL="0" indent="0">
              <a:buNone/>
            </a:pPr>
            <a:r>
              <a:rPr lang="en-GB" sz="2000" dirty="0">
                <a:latin typeface="Courier New" panose="02070309020205020404" pitchFamily="49" charset="0"/>
                <a:cs typeface="Courier New" panose="02070309020205020404" pitchFamily="49" charset="0"/>
              </a:rPr>
              <a:t>0100001 1100100 0110111 1110011 1011001</a:t>
            </a:r>
          </a:p>
          <a:p>
            <a:pPr marL="0" indent="0">
              <a:buNone/>
            </a:pPr>
            <a:endParaRPr lang="en-GB" sz="2000" dirty="0"/>
          </a:p>
          <a:p>
            <a:pPr marL="0" indent="0">
              <a:buNone/>
            </a:pPr>
            <a:r>
              <a:rPr lang="en-GB" sz="2000" dirty="0"/>
              <a:t>Apply a bitwise XOR between the corresponding pairs of letters. </a:t>
            </a: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sz="2000" dirty="0"/>
          </a:p>
          <a:p>
            <a:pPr marL="0" indent="0">
              <a:buNone/>
            </a:pPr>
            <a:endParaRPr lang="en-GB" dirty="0"/>
          </a:p>
        </p:txBody>
      </p:sp>
      <p:graphicFrame>
        <p:nvGraphicFramePr>
          <p:cNvPr id="7" name="Table 6">
            <a:extLst>
              <a:ext uri="{FF2B5EF4-FFF2-40B4-BE49-F238E27FC236}">
                <a16:creationId xmlns:a16="http://schemas.microsoft.com/office/drawing/2014/main" id="{5CCC926C-E9AA-4E68-B586-B38EA8FAEEB8}"/>
              </a:ext>
            </a:extLst>
          </p:cNvPr>
          <p:cNvGraphicFramePr>
            <a:graphicFrameLocks noGrp="1"/>
          </p:cNvGraphicFramePr>
          <p:nvPr>
            <p:extLst>
              <p:ext uri="{D42A27DB-BD31-4B8C-83A1-F6EECF244321}">
                <p14:modId xmlns:p14="http://schemas.microsoft.com/office/powerpoint/2010/main" val="3155036218"/>
              </p:ext>
            </p:extLst>
          </p:nvPr>
        </p:nvGraphicFramePr>
        <p:xfrm>
          <a:off x="482602" y="4877515"/>
          <a:ext cx="9387111" cy="1112520"/>
        </p:xfrm>
        <a:graphic>
          <a:graphicData uri="http://schemas.openxmlformats.org/drawingml/2006/table">
            <a:tbl>
              <a:tblPr firstRow="1" bandRow="1">
                <a:tableStyleId>{E8B1032C-EA38-4F05-BA0D-38AFFFC7BED3}</a:tableStyleId>
              </a:tblPr>
              <a:tblGrid>
                <a:gridCol w="1408067">
                  <a:extLst>
                    <a:ext uri="{9D8B030D-6E8A-4147-A177-3AD203B41FA5}">
                      <a16:colId xmlns:a16="http://schemas.microsoft.com/office/drawing/2014/main" val="1973476348"/>
                    </a:ext>
                  </a:extLst>
                </a:gridCol>
                <a:gridCol w="1056050">
                  <a:extLst>
                    <a:ext uri="{9D8B030D-6E8A-4147-A177-3AD203B41FA5}">
                      <a16:colId xmlns:a16="http://schemas.microsoft.com/office/drawing/2014/main" val="168551647"/>
                    </a:ext>
                  </a:extLst>
                </a:gridCol>
                <a:gridCol w="6922994">
                  <a:extLst>
                    <a:ext uri="{9D8B030D-6E8A-4147-A177-3AD203B41FA5}">
                      <a16:colId xmlns:a16="http://schemas.microsoft.com/office/drawing/2014/main" val="1574790636"/>
                    </a:ext>
                  </a:extLst>
                </a:gridCol>
              </a:tblGrid>
              <a:tr h="370840">
                <a:tc>
                  <a:txBody>
                    <a:bodyPr/>
                    <a:lstStyle/>
                    <a:p>
                      <a:r>
                        <a:rPr lang="en-GB" b="0" dirty="0"/>
                        <a:t>Plain Text</a:t>
                      </a:r>
                    </a:p>
                  </a:txBody>
                  <a:tcPr/>
                </a:tc>
                <a:tc>
                  <a:txBody>
                    <a:bodyPr/>
                    <a:lstStyle/>
                    <a:p>
                      <a:r>
                        <a:rPr lang="en-GB" b="0" dirty="0"/>
                        <a:t>Hello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1 0 0 1 0 0 0    1 1 0 0 1 0 1    1 1 0 1 1 0 0    1 1 0 1 1 0 0    1 1 0 1 1 1 1</a:t>
                      </a:r>
                    </a:p>
                  </a:txBody>
                  <a:tcPr/>
                </a:tc>
                <a:extLst>
                  <a:ext uri="{0D108BD9-81ED-4DB2-BD59-A6C34878D82A}">
                    <a16:rowId xmlns:a16="http://schemas.microsoft.com/office/drawing/2014/main" val="3619202543"/>
                  </a:ext>
                </a:extLst>
              </a:tr>
              <a:tr h="370840">
                <a:tc>
                  <a:txBody>
                    <a:bodyPr/>
                    <a:lstStyle/>
                    <a:p>
                      <a:r>
                        <a:rPr lang="en-GB" dirty="0"/>
                        <a:t>Key</a:t>
                      </a:r>
                    </a:p>
                  </a:txBody>
                  <a:tcPr/>
                </a:tc>
                <a:tc>
                  <a:txBody>
                    <a:bodyPr/>
                    <a:lstStyle/>
                    <a:p>
                      <a:r>
                        <a:rPr lang="en-GB" sz="1800" dirty="0"/>
                        <a:t>!d7sY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 0 1 0 0 0 0 1    1 1 0 0 1 0 0    0 1 1 0 1 1 1    1 1 1 0 0 1 1    1 0 1 1 0 0 1</a:t>
                      </a:r>
                    </a:p>
                  </a:txBody>
                  <a:tcPr/>
                </a:tc>
                <a:extLst>
                  <a:ext uri="{0D108BD9-81ED-4DB2-BD59-A6C34878D82A}">
                    <a16:rowId xmlns:a16="http://schemas.microsoft.com/office/drawing/2014/main" val="2016012280"/>
                  </a:ext>
                </a:extLst>
              </a:tr>
              <a:tr h="370840">
                <a:tc>
                  <a:txBody>
                    <a:bodyPr/>
                    <a:lstStyle/>
                    <a:p>
                      <a:r>
                        <a:rPr lang="en-GB" dirty="0"/>
                        <a:t>cyphertext</a:t>
                      </a:r>
                    </a:p>
                  </a:txBody>
                  <a:tcPr/>
                </a:tc>
                <a:tc>
                  <a:txBody>
                    <a:bodyPr/>
                    <a:lstStyle/>
                    <a:p>
                      <a:endParaRPr lang="en-GB"/>
                    </a:p>
                  </a:txBody>
                  <a:tcPr/>
                </a:tc>
                <a:tc>
                  <a:txBody>
                    <a:bodyPr/>
                    <a:lstStyle/>
                    <a:p>
                      <a:r>
                        <a:rPr lang="en-GB" dirty="0"/>
                        <a:t> 1 1 0 1 0 0 1    0 0 0 0 0 0 1    1 0 1 1 0 1 1    0 0 1 1 1 1 1    0 1 1 0 1 1 0 </a:t>
                      </a:r>
                    </a:p>
                  </a:txBody>
                  <a:tcPr/>
                </a:tc>
                <a:extLst>
                  <a:ext uri="{0D108BD9-81ED-4DB2-BD59-A6C34878D82A}">
                    <a16:rowId xmlns:a16="http://schemas.microsoft.com/office/drawing/2014/main" val="2172165919"/>
                  </a:ext>
                </a:extLst>
              </a:tr>
            </a:tbl>
          </a:graphicData>
        </a:graphic>
      </p:graphicFrame>
      <p:graphicFrame>
        <p:nvGraphicFramePr>
          <p:cNvPr id="8" name="Table 7">
            <a:extLst>
              <a:ext uri="{FF2B5EF4-FFF2-40B4-BE49-F238E27FC236}">
                <a16:creationId xmlns:a16="http://schemas.microsoft.com/office/drawing/2014/main" id="{C648626B-02C1-449E-88A0-356BDA39B47B}"/>
              </a:ext>
            </a:extLst>
          </p:cNvPr>
          <p:cNvGraphicFramePr>
            <a:graphicFrameLocks noGrp="1"/>
          </p:cNvGraphicFramePr>
          <p:nvPr>
            <p:extLst>
              <p:ext uri="{D42A27DB-BD31-4B8C-83A1-F6EECF244321}">
                <p14:modId xmlns:p14="http://schemas.microsoft.com/office/powerpoint/2010/main" val="1394834171"/>
              </p:ext>
            </p:extLst>
          </p:nvPr>
        </p:nvGraphicFramePr>
        <p:xfrm>
          <a:off x="8806542" y="1793557"/>
          <a:ext cx="3075214" cy="1854200"/>
        </p:xfrm>
        <a:graphic>
          <a:graphicData uri="http://schemas.openxmlformats.org/drawingml/2006/table">
            <a:tbl>
              <a:tblPr firstRow="1" bandRow="1">
                <a:tableStyleId>{93296810-A885-4BE3-A3E7-6D5BEEA58F35}</a:tableStyleId>
              </a:tblPr>
              <a:tblGrid>
                <a:gridCol w="985158">
                  <a:extLst>
                    <a:ext uri="{9D8B030D-6E8A-4147-A177-3AD203B41FA5}">
                      <a16:colId xmlns:a16="http://schemas.microsoft.com/office/drawing/2014/main" val="556415103"/>
                    </a:ext>
                  </a:extLst>
                </a:gridCol>
                <a:gridCol w="972457">
                  <a:extLst>
                    <a:ext uri="{9D8B030D-6E8A-4147-A177-3AD203B41FA5}">
                      <a16:colId xmlns:a16="http://schemas.microsoft.com/office/drawing/2014/main" val="2829426395"/>
                    </a:ext>
                  </a:extLst>
                </a:gridCol>
                <a:gridCol w="1117599">
                  <a:extLst>
                    <a:ext uri="{9D8B030D-6E8A-4147-A177-3AD203B41FA5}">
                      <a16:colId xmlns:a16="http://schemas.microsoft.com/office/drawing/2014/main" val="4268618993"/>
                    </a:ext>
                  </a:extLst>
                </a:gridCol>
              </a:tblGrid>
              <a:tr h="370840">
                <a:tc>
                  <a:txBody>
                    <a:bodyPr/>
                    <a:lstStyle/>
                    <a:p>
                      <a:r>
                        <a:rPr lang="en-GB" dirty="0"/>
                        <a:t>Input 1</a:t>
                      </a:r>
                    </a:p>
                  </a:txBody>
                  <a:tcPr/>
                </a:tc>
                <a:tc>
                  <a:txBody>
                    <a:bodyPr/>
                    <a:lstStyle/>
                    <a:p>
                      <a:r>
                        <a:rPr lang="en-GB" dirty="0"/>
                        <a:t>Input 2</a:t>
                      </a:r>
                    </a:p>
                  </a:txBody>
                  <a:tcPr/>
                </a:tc>
                <a:tc>
                  <a:txBody>
                    <a:bodyPr/>
                    <a:lstStyle/>
                    <a:p>
                      <a:r>
                        <a:rPr lang="en-GB" dirty="0"/>
                        <a:t>Output</a:t>
                      </a:r>
                    </a:p>
                  </a:txBody>
                  <a:tcPr/>
                </a:tc>
                <a:extLst>
                  <a:ext uri="{0D108BD9-81ED-4DB2-BD59-A6C34878D82A}">
                    <a16:rowId xmlns:a16="http://schemas.microsoft.com/office/drawing/2014/main" val="4208430072"/>
                  </a:ext>
                </a:extLst>
              </a:tr>
              <a:tr h="370840">
                <a:tc>
                  <a:txBody>
                    <a:bodyPr/>
                    <a:lstStyle/>
                    <a:p>
                      <a:r>
                        <a:rPr lang="en-GB" dirty="0"/>
                        <a:t>0</a:t>
                      </a:r>
                    </a:p>
                  </a:txBody>
                  <a:tcPr/>
                </a:tc>
                <a:tc>
                  <a:txBody>
                    <a:bodyPr/>
                    <a:lstStyle/>
                    <a:p>
                      <a:r>
                        <a:rPr lang="en-GB" dirty="0"/>
                        <a:t>0</a:t>
                      </a:r>
                    </a:p>
                  </a:txBody>
                  <a:tcPr/>
                </a:tc>
                <a:tc>
                  <a:txBody>
                    <a:bodyPr/>
                    <a:lstStyle/>
                    <a:p>
                      <a:r>
                        <a:rPr lang="en-GB" dirty="0"/>
                        <a:t>0</a:t>
                      </a:r>
                    </a:p>
                  </a:txBody>
                  <a:tcPr/>
                </a:tc>
                <a:extLst>
                  <a:ext uri="{0D108BD9-81ED-4DB2-BD59-A6C34878D82A}">
                    <a16:rowId xmlns:a16="http://schemas.microsoft.com/office/drawing/2014/main" val="3617658170"/>
                  </a:ext>
                </a:extLst>
              </a:tr>
              <a:tr h="370840">
                <a:tc>
                  <a:txBody>
                    <a:bodyPr/>
                    <a:lstStyle/>
                    <a:p>
                      <a:r>
                        <a:rPr lang="en-GB" dirty="0"/>
                        <a:t>1</a:t>
                      </a:r>
                    </a:p>
                  </a:txBody>
                  <a:tcPr/>
                </a:tc>
                <a:tc>
                  <a:txBody>
                    <a:bodyPr/>
                    <a:lstStyle/>
                    <a:p>
                      <a:r>
                        <a:rPr lang="en-GB" dirty="0"/>
                        <a:t>0</a:t>
                      </a:r>
                    </a:p>
                  </a:txBody>
                  <a:tcPr/>
                </a:tc>
                <a:tc>
                  <a:txBody>
                    <a:bodyPr/>
                    <a:lstStyle/>
                    <a:p>
                      <a:r>
                        <a:rPr lang="en-GB" dirty="0"/>
                        <a:t>1</a:t>
                      </a:r>
                    </a:p>
                  </a:txBody>
                  <a:tcPr/>
                </a:tc>
                <a:extLst>
                  <a:ext uri="{0D108BD9-81ED-4DB2-BD59-A6C34878D82A}">
                    <a16:rowId xmlns:a16="http://schemas.microsoft.com/office/drawing/2014/main" val="3163473684"/>
                  </a:ext>
                </a:extLst>
              </a:tr>
              <a:tr h="370840">
                <a:tc>
                  <a:txBody>
                    <a:bodyPr/>
                    <a:lstStyle/>
                    <a:p>
                      <a:r>
                        <a:rPr lang="en-GB" dirty="0"/>
                        <a:t>0</a:t>
                      </a:r>
                    </a:p>
                  </a:txBody>
                  <a:tcPr/>
                </a:tc>
                <a:tc>
                  <a:txBody>
                    <a:bodyPr/>
                    <a:lstStyle/>
                    <a:p>
                      <a:r>
                        <a:rPr lang="en-GB" dirty="0"/>
                        <a:t>1</a:t>
                      </a:r>
                    </a:p>
                  </a:txBody>
                  <a:tcPr/>
                </a:tc>
                <a:tc>
                  <a:txBody>
                    <a:bodyPr/>
                    <a:lstStyle/>
                    <a:p>
                      <a:r>
                        <a:rPr lang="en-GB" dirty="0"/>
                        <a:t>1</a:t>
                      </a:r>
                    </a:p>
                  </a:txBody>
                  <a:tcPr/>
                </a:tc>
                <a:extLst>
                  <a:ext uri="{0D108BD9-81ED-4DB2-BD59-A6C34878D82A}">
                    <a16:rowId xmlns:a16="http://schemas.microsoft.com/office/drawing/2014/main" val="3842749098"/>
                  </a:ext>
                </a:extLst>
              </a:tr>
              <a:tr h="370840">
                <a:tc>
                  <a:txBody>
                    <a:bodyPr/>
                    <a:lstStyle/>
                    <a:p>
                      <a:r>
                        <a:rPr lang="en-GB" dirty="0"/>
                        <a:t>1</a:t>
                      </a:r>
                    </a:p>
                  </a:txBody>
                  <a:tcPr/>
                </a:tc>
                <a:tc>
                  <a:txBody>
                    <a:bodyPr/>
                    <a:lstStyle/>
                    <a:p>
                      <a:r>
                        <a:rPr lang="en-GB" dirty="0"/>
                        <a:t>1</a:t>
                      </a:r>
                    </a:p>
                  </a:txBody>
                  <a:tcPr/>
                </a:tc>
                <a:tc>
                  <a:txBody>
                    <a:bodyPr/>
                    <a:lstStyle/>
                    <a:p>
                      <a:r>
                        <a:rPr lang="en-GB" dirty="0"/>
                        <a:t>0</a:t>
                      </a:r>
                    </a:p>
                  </a:txBody>
                  <a:tcPr/>
                </a:tc>
                <a:extLst>
                  <a:ext uri="{0D108BD9-81ED-4DB2-BD59-A6C34878D82A}">
                    <a16:rowId xmlns:a16="http://schemas.microsoft.com/office/drawing/2014/main" val="737379909"/>
                  </a:ext>
                </a:extLst>
              </a:tr>
            </a:tbl>
          </a:graphicData>
        </a:graphic>
      </p:graphicFrame>
      <p:sp>
        <p:nvSpPr>
          <p:cNvPr id="9" name="Rectangle 8">
            <a:extLst>
              <a:ext uri="{FF2B5EF4-FFF2-40B4-BE49-F238E27FC236}">
                <a16:creationId xmlns:a16="http://schemas.microsoft.com/office/drawing/2014/main" id="{AE1F95CB-BF05-4639-B771-1C28D77B413E}"/>
              </a:ext>
            </a:extLst>
          </p:cNvPr>
          <p:cNvSpPr/>
          <p:nvPr/>
        </p:nvSpPr>
        <p:spPr>
          <a:xfrm>
            <a:off x="9536457" y="1424225"/>
            <a:ext cx="1811900" cy="369332"/>
          </a:xfrm>
          <a:prstGeom prst="rect">
            <a:avLst/>
          </a:prstGeom>
        </p:spPr>
        <p:txBody>
          <a:bodyPr wrap="square">
            <a:spAutoFit/>
          </a:bodyPr>
          <a:lstStyle/>
          <a:p>
            <a:r>
              <a:rPr lang="en-GB" b="1" dirty="0"/>
              <a:t>XOR table</a:t>
            </a:r>
          </a:p>
        </p:txBody>
      </p:sp>
    </p:spTree>
    <p:extLst>
      <p:ext uri="{BB962C8B-B14F-4D97-AF65-F5344CB8AC3E}">
        <p14:creationId xmlns:p14="http://schemas.microsoft.com/office/powerpoint/2010/main" val="2955786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1808E-ED32-4921-BD62-39EAE1AD598E}"/>
              </a:ext>
            </a:extLst>
          </p:cNvPr>
          <p:cNvSpPr>
            <a:spLocks noGrp="1"/>
          </p:cNvSpPr>
          <p:nvPr>
            <p:ph type="title"/>
          </p:nvPr>
        </p:nvSpPr>
        <p:spPr/>
        <p:txBody>
          <a:bodyPr>
            <a:normAutofit fontScale="90000"/>
          </a:bodyPr>
          <a:lstStyle/>
          <a:p>
            <a:r>
              <a:rPr lang="en-GB" dirty="0"/>
              <a:t>Worked Example: </a:t>
            </a:r>
            <a:r>
              <a:rPr lang="en-GB" dirty="0" err="1"/>
              <a:t>Vernam</a:t>
            </a:r>
            <a:r>
              <a:rPr lang="en-GB" dirty="0"/>
              <a:t> cypher Decryption</a:t>
            </a:r>
          </a:p>
        </p:txBody>
      </p:sp>
      <p:sp>
        <p:nvSpPr>
          <p:cNvPr id="3" name="Content Placeholder 2">
            <a:extLst>
              <a:ext uri="{FF2B5EF4-FFF2-40B4-BE49-F238E27FC236}">
                <a16:creationId xmlns:a16="http://schemas.microsoft.com/office/drawing/2014/main" id="{70973D66-990D-4FBB-AB42-2CBE75E6B075}"/>
              </a:ext>
            </a:extLst>
          </p:cNvPr>
          <p:cNvSpPr>
            <a:spLocks noGrp="1"/>
          </p:cNvSpPr>
          <p:nvPr>
            <p:ph idx="1"/>
          </p:nvPr>
        </p:nvSpPr>
        <p:spPr>
          <a:xfrm>
            <a:off x="832757" y="967241"/>
            <a:ext cx="7440386" cy="4923518"/>
          </a:xfrm>
        </p:spPr>
        <p:txBody>
          <a:bodyPr>
            <a:normAutofit/>
          </a:bodyPr>
          <a:lstStyle/>
          <a:p>
            <a:pPr marL="0" indent="0">
              <a:buNone/>
            </a:pPr>
            <a:r>
              <a:rPr lang="en-GB" sz="2000" dirty="0"/>
              <a:t>To decrypt we apply the XOR operator to the cypher text and the same key to get back the plain text.</a:t>
            </a:r>
          </a:p>
          <a:p>
            <a:pPr marL="0" indent="0">
              <a:buNone/>
            </a:pPr>
            <a:endParaRPr lang="en-GB" sz="2000" dirty="0"/>
          </a:p>
          <a:p>
            <a:pPr marL="0" indent="0">
              <a:buNone/>
            </a:pPr>
            <a:r>
              <a:rPr lang="en-GB" sz="2000" dirty="0"/>
              <a:t>As before we a bitwise XOR between the corresponding pairs of letters. </a:t>
            </a: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sz="2000" dirty="0"/>
          </a:p>
          <a:p>
            <a:pPr marL="0" indent="0">
              <a:buNone/>
            </a:pPr>
            <a:endParaRPr lang="en-GB" dirty="0"/>
          </a:p>
          <a:p>
            <a:pPr marL="0" indent="0">
              <a:buNone/>
            </a:pPr>
            <a:endParaRPr lang="en-GB" dirty="0"/>
          </a:p>
        </p:txBody>
      </p:sp>
      <p:graphicFrame>
        <p:nvGraphicFramePr>
          <p:cNvPr id="7" name="Table 6">
            <a:extLst>
              <a:ext uri="{FF2B5EF4-FFF2-40B4-BE49-F238E27FC236}">
                <a16:creationId xmlns:a16="http://schemas.microsoft.com/office/drawing/2014/main" id="{5CCC926C-E9AA-4E68-B586-B38EA8FAEEB8}"/>
              </a:ext>
            </a:extLst>
          </p:cNvPr>
          <p:cNvGraphicFramePr>
            <a:graphicFrameLocks noGrp="1"/>
          </p:cNvGraphicFramePr>
          <p:nvPr>
            <p:extLst>
              <p:ext uri="{D42A27DB-BD31-4B8C-83A1-F6EECF244321}">
                <p14:modId xmlns:p14="http://schemas.microsoft.com/office/powerpoint/2010/main" val="3445640495"/>
              </p:ext>
            </p:extLst>
          </p:nvPr>
        </p:nvGraphicFramePr>
        <p:xfrm>
          <a:off x="488044" y="4462778"/>
          <a:ext cx="9265556" cy="1112520"/>
        </p:xfrm>
        <a:graphic>
          <a:graphicData uri="http://schemas.openxmlformats.org/drawingml/2006/table">
            <a:tbl>
              <a:tblPr firstRow="1" bandRow="1">
                <a:tableStyleId>{E8B1032C-EA38-4F05-BA0D-38AFFFC7BED3}</a:tableStyleId>
              </a:tblPr>
              <a:tblGrid>
                <a:gridCol w="1389834">
                  <a:extLst>
                    <a:ext uri="{9D8B030D-6E8A-4147-A177-3AD203B41FA5}">
                      <a16:colId xmlns:a16="http://schemas.microsoft.com/office/drawing/2014/main" val="1973476348"/>
                    </a:ext>
                  </a:extLst>
                </a:gridCol>
                <a:gridCol w="1042375">
                  <a:extLst>
                    <a:ext uri="{9D8B030D-6E8A-4147-A177-3AD203B41FA5}">
                      <a16:colId xmlns:a16="http://schemas.microsoft.com/office/drawing/2014/main" val="168551647"/>
                    </a:ext>
                  </a:extLst>
                </a:gridCol>
                <a:gridCol w="6833347">
                  <a:extLst>
                    <a:ext uri="{9D8B030D-6E8A-4147-A177-3AD203B41FA5}">
                      <a16:colId xmlns:a16="http://schemas.microsoft.com/office/drawing/2014/main" val="1574790636"/>
                    </a:ext>
                  </a:extLst>
                </a:gridCol>
              </a:tblGrid>
              <a:tr h="370840">
                <a:tc>
                  <a:txBody>
                    <a:bodyPr/>
                    <a:lstStyle/>
                    <a:p>
                      <a:r>
                        <a:rPr lang="en-GB" b="0" dirty="0"/>
                        <a:t>cyphertext</a:t>
                      </a:r>
                    </a:p>
                  </a:txBody>
                  <a:tcPr/>
                </a:tc>
                <a:tc>
                  <a:txBody>
                    <a:bodyPr/>
                    <a:lstStyle/>
                    <a:p>
                      <a:endParaRPr lang="en-GB" b="0"/>
                    </a:p>
                  </a:txBody>
                  <a:tcPr/>
                </a:tc>
                <a:tc>
                  <a:txBody>
                    <a:bodyPr/>
                    <a:lstStyle/>
                    <a:p>
                      <a:r>
                        <a:rPr lang="en-GB" b="0" dirty="0"/>
                        <a:t> 1 1 0 1 0 0 1    0 0 0 0 0 0 1    1 0 1 1 0 1 1    0 0 1 1 1 1 1    0 1 1 0 1 1 0 </a:t>
                      </a:r>
                    </a:p>
                  </a:txBody>
                  <a:tcPr/>
                </a:tc>
                <a:extLst>
                  <a:ext uri="{0D108BD9-81ED-4DB2-BD59-A6C34878D82A}">
                    <a16:rowId xmlns:a16="http://schemas.microsoft.com/office/drawing/2014/main" val="2172165919"/>
                  </a:ext>
                </a:extLst>
              </a:tr>
              <a:tr h="370840">
                <a:tc>
                  <a:txBody>
                    <a:bodyPr/>
                    <a:lstStyle/>
                    <a:p>
                      <a:r>
                        <a:rPr lang="en-GB" b="0" dirty="0"/>
                        <a:t>Key</a:t>
                      </a:r>
                    </a:p>
                  </a:txBody>
                  <a:tcPr/>
                </a:tc>
                <a:tc>
                  <a:txBody>
                    <a:bodyPr/>
                    <a:lstStyle/>
                    <a:p>
                      <a:r>
                        <a:rPr lang="en-GB" sz="1800" b="0" dirty="0"/>
                        <a:t>!d7sY </a:t>
                      </a:r>
                      <a:endParaRPr lang="en-GB"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0 1 0 0 0 0 1    1 1 0 0 1 0 0    0 1 1 0 1 1 1    1 1 1 0 0 1 1    1 0 1 1 0 0 1</a:t>
                      </a:r>
                    </a:p>
                  </a:txBody>
                  <a:tcPr/>
                </a:tc>
                <a:extLst>
                  <a:ext uri="{0D108BD9-81ED-4DB2-BD59-A6C34878D82A}">
                    <a16:rowId xmlns:a16="http://schemas.microsoft.com/office/drawing/2014/main" val="2480081402"/>
                  </a:ext>
                </a:extLst>
              </a:tr>
              <a:tr h="370840">
                <a:tc>
                  <a:txBody>
                    <a:bodyPr/>
                    <a:lstStyle/>
                    <a:p>
                      <a:r>
                        <a:rPr lang="en-GB" b="0" dirty="0"/>
                        <a:t>Plain Text</a:t>
                      </a:r>
                    </a:p>
                  </a:txBody>
                  <a:tcPr/>
                </a:tc>
                <a:tc>
                  <a:txBody>
                    <a:bodyPr/>
                    <a:lstStyle/>
                    <a:p>
                      <a:r>
                        <a:rPr lang="en-GB" b="0" dirty="0"/>
                        <a:t>Hello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1 0 0 1 0 0 0    1 1 0 0 1 0 1    1 1 0 1 1 0 0    1 1 0 1 1 0 0    1 1 0 1 1 1 1</a:t>
                      </a:r>
                    </a:p>
                  </a:txBody>
                  <a:tcPr/>
                </a:tc>
                <a:extLst>
                  <a:ext uri="{0D108BD9-81ED-4DB2-BD59-A6C34878D82A}">
                    <a16:rowId xmlns:a16="http://schemas.microsoft.com/office/drawing/2014/main" val="553637980"/>
                  </a:ext>
                </a:extLst>
              </a:tr>
            </a:tbl>
          </a:graphicData>
        </a:graphic>
      </p:graphicFrame>
      <p:graphicFrame>
        <p:nvGraphicFramePr>
          <p:cNvPr id="8" name="Table 7">
            <a:extLst>
              <a:ext uri="{FF2B5EF4-FFF2-40B4-BE49-F238E27FC236}">
                <a16:creationId xmlns:a16="http://schemas.microsoft.com/office/drawing/2014/main" id="{C648626B-02C1-449E-88A0-356BDA39B47B}"/>
              </a:ext>
            </a:extLst>
          </p:cNvPr>
          <p:cNvGraphicFramePr>
            <a:graphicFrameLocks noGrp="1"/>
          </p:cNvGraphicFramePr>
          <p:nvPr/>
        </p:nvGraphicFramePr>
        <p:xfrm>
          <a:off x="8806542" y="1793557"/>
          <a:ext cx="3075214" cy="1854200"/>
        </p:xfrm>
        <a:graphic>
          <a:graphicData uri="http://schemas.openxmlformats.org/drawingml/2006/table">
            <a:tbl>
              <a:tblPr firstRow="1" bandRow="1">
                <a:tableStyleId>{93296810-A885-4BE3-A3E7-6D5BEEA58F35}</a:tableStyleId>
              </a:tblPr>
              <a:tblGrid>
                <a:gridCol w="985158">
                  <a:extLst>
                    <a:ext uri="{9D8B030D-6E8A-4147-A177-3AD203B41FA5}">
                      <a16:colId xmlns:a16="http://schemas.microsoft.com/office/drawing/2014/main" val="556415103"/>
                    </a:ext>
                  </a:extLst>
                </a:gridCol>
                <a:gridCol w="972457">
                  <a:extLst>
                    <a:ext uri="{9D8B030D-6E8A-4147-A177-3AD203B41FA5}">
                      <a16:colId xmlns:a16="http://schemas.microsoft.com/office/drawing/2014/main" val="2829426395"/>
                    </a:ext>
                  </a:extLst>
                </a:gridCol>
                <a:gridCol w="1117599">
                  <a:extLst>
                    <a:ext uri="{9D8B030D-6E8A-4147-A177-3AD203B41FA5}">
                      <a16:colId xmlns:a16="http://schemas.microsoft.com/office/drawing/2014/main" val="4268618993"/>
                    </a:ext>
                  </a:extLst>
                </a:gridCol>
              </a:tblGrid>
              <a:tr h="370840">
                <a:tc>
                  <a:txBody>
                    <a:bodyPr/>
                    <a:lstStyle/>
                    <a:p>
                      <a:r>
                        <a:rPr lang="en-GB" dirty="0"/>
                        <a:t>Input 1</a:t>
                      </a:r>
                    </a:p>
                  </a:txBody>
                  <a:tcPr/>
                </a:tc>
                <a:tc>
                  <a:txBody>
                    <a:bodyPr/>
                    <a:lstStyle/>
                    <a:p>
                      <a:r>
                        <a:rPr lang="en-GB" dirty="0"/>
                        <a:t>Input 2</a:t>
                      </a:r>
                    </a:p>
                  </a:txBody>
                  <a:tcPr/>
                </a:tc>
                <a:tc>
                  <a:txBody>
                    <a:bodyPr/>
                    <a:lstStyle/>
                    <a:p>
                      <a:r>
                        <a:rPr lang="en-GB" dirty="0"/>
                        <a:t>Output</a:t>
                      </a:r>
                    </a:p>
                  </a:txBody>
                  <a:tcPr/>
                </a:tc>
                <a:extLst>
                  <a:ext uri="{0D108BD9-81ED-4DB2-BD59-A6C34878D82A}">
                    <a16:rowId xmlns:a16="http://schemas.microsoft.com/office/drawing/2014/main" val="4208430072"/>
                  </a:ext>
                </a:extLst>
              </a:tr>
              <a:tr h="370840">
                <a:tc>
                  <a:txBody>
                    <a:bodyPr/>
                    <a:lstStyle/>
                    <a:p>
                      <a:r>
                        <a:rPr lang="en-GB" dirty="0"/>
                        <a:t>0</a:t>
                      </a:r>
                    </a:p>
                  </a:txBody>
                  <a:tcPr/>
                </a:tc>
                <a:tc>
                  <a:txBody>
                    <a:bodyPr/>
                    <a:lstStyle/>
                    <a:p>
                      <a:r>
                        <a:rPr lang="en-GB" dirty="0"/>
                        <a:t>0</a:t>
                      </a:r>
                    </a:p>
                  </a:txBody>
                  <a:tcPr/>
                </a:tc>
                <a:tc>
                  <a:txBody>
                    <a:bodyPr/>
                    <a:lstStyle/>
                    <a:p>
                      <a:r>
                        <a:rPr lang="en-GB" dirty="0"/>
                        <a:t>0</a:t>
                      </a:r>
                    </a:p>
                  </a:txBody>
                  <a:tcPr/>
                </a:tc>
                <a:extLst>
                  <a:ext uri="{0D108BD9-81ED-4DB2-BD59-A6C34878D82A}">
                    <a16:rowId xmlns:a16="http://schemas.microsoft.com/office/drawing/2014/main" val="3617658170"/>
                  </a:ext>
                </a:extLst>
              </a:tr>
              <a:tr h="370840">
                <a:tc>
                  <a:txBody>
                    <a:bodyPr/>
                    <a:lstStyle/>
                    <a:p>
                      <a:r>
                        <a:rPr lang="en-GB" dirty="0"/>
                        <a:t>1</a:t>
                      </a:r>
                    </a:p>
                  </a:txBody>
                  <a:tcPr/>
                </a:tc>
                <a:tc>
                  <a:txBody>
                    <a:bodyPr/>
                    <a:lstStyle/>
                    <a:p>
                      <a:r>
                        <a:rPr lang="en-GB" dirty="0"/>
                        <a:t>0</a:t>
                      </a:r>
                    </a:p>
                  </a:txBody>
                  <a:tcPr/>
                </a:tc>
                <a:tc>
                  <a:txBody>
                    <a:bodyPr/>
                    <a:lstStyle/>
                    <a:p>
                      <a:r>
                        <a:rPr lang="en-GB" dirty="0"/>
                        <a:t>1</a:t>
                      </a:r>
                    </a:p>
                  </a:txBody>
                  <a:tcPr/>
                </a:tc>
                <a:extLst>
                  <a:ext uri="{0D108BD9-81ED-4DB2-BD59-A6C34878D82A}">
                    <a16:rowId xmlns:a16="http://schemas.microsoft.com/office/drawing/2014/main" val="3163473684"/>
                  </a:ext>
                </a:extLst>
              </a:tr>
              <a:tr h="370840">
                <a:tc>
                  <a:txBody>
                    <a:bodyPr/>
                    <a:lstStyle/>
                    <a:p>
                      <a:r>
                        <a:rPr lang="en-GB" dirty="0"/>
                        <a:t>0</a:t>
                      </a:r>
                    </a:p>
                  </a:txBody>
                  <a:tcPr/>
                </a:tc>
                <a:tc>
                  <a:txBody>
                    <a:bodyPr/>
                    <a:lstStyle/>
                    <a:p>
                      <a:r>
                        <a:rPr lang="en-GB" dirty="0"/>
                        <a:t>1</a:t>
                      </a:r>
                    </a:p>
                  </a:txBody>
                  <a:tcPr/>
                </a:tc>
                <a:tc>
                  <a:txBody>
                    <a:bodyPr/>
                    <a:lstStyle/>
                    <a:p>
                      <a:r>
                        <a:rPr lang="en-GB" dirty="0"/>
                        <a:t>1</a:t>
                      </a:r>
                    </a:p>
                  </a:txBody>
                  <a:tcPr/>
                </a:tc>
                <a:extLst>
                  <a:ext uri="{0D108BD9-81ED-4DB2-BD59-A6C34878D82A}">
                    <a16:rowId xmlns:a16="http://schemas.microsoft.com/office/drawing/2014/main" val="3842749098"/>
                  </a:ext>
                </a:extLst>
              </a:tr>
              <a:tr h="370840">
                <a:tc>
                  <a:txBody>
                    <a:bodyPr/>
                    <a:lstStyle/>
                    <a:p>
                      <a:r>
                        <a:rPr lang="en-GB" dirty="0"/>
                        <a:t>1</a:t>
                      </a:r>
                    </a:p>
                  </a:txBody>
                  <a:tcPr/>
                </a:tc>
                <a:tc>
                  <a:txBody>
                    <a:bodyPr/>
                    <a:lstStyle/>
                    <a:p>
                      <a:r>
                        <a:rPr lang="en-GB" dirty="0"/>
                        <a:t>1</a:t>
                      </a:r>
                    </a:p>
                  </a:txBody>
                  <a:tcPr/>
                </a:tc>
                <a:tc>
                  <a:txBody>
                    <a:bodyPr/>
                    <a:lstStyle/>
                    <a:p>
                      <a:r>
                        <a:rPr lang="en-GB" dirty="0"/>
                        <a:t>0</a:t>
                      </a:r>
                    </a:p>
                  </a:txBody>
                  <a:tcPr/>
                </a:tc>
                <a:extLst>
                  <a:ext uri="{0D108BD9-81ED-4DB2-BD59-A6C34878D82A}">
                    <a16:rowId xmlns:a16="http://schemas.microsoft.com/office/drawing/2014/main" val="737379909"/>
                  </a:ext>
                </a:extLst>
              </a:tr>
            </a:tbl>
          </a:graphicData>
        </a:graphic>
      </p:graphicFrame>
      <p:sp>
        <p:nvSpPr>
          <p:cNvPr id="9" name="Rectangle 8">
            <a:extLst>
              <a:ext uri="{FF2B5EF4-FFF2-40B4-BE49-F238E27FC236}">
                <a16:creationId xmlns:a16="http://schemas.microsoft.com/office/drawing/2014/main" id="{AE1F95CB-BF05-4639-B771-1C28D77B413E}"/>
              </a:ext>
            </a:extLst>
          </p:cNvPr>
          <p:cNvSpPr/>
          <p:nvPr/>
        </p:nvSpPr>
        <p:spPr>
          <a:xfrm>
            <a:off x="9536457" y="1424225"/>
            <a:ext cx="1811900" cy="369332"/>
          </a:xfrm>
          <a:prstGeom prst="rect">
            <a:avLst/>
          </a:prstGeom>
        </p:spPr>
        <p:txBody>
          <a:bodyPr wrap="square">
            <a:spAutoFit/>
          </a:bodyPr>
          <a:lstStyle/>
          <a:p>
            <a:r>
              <a:rPr lang="en-GB" b="1" dirty="0"/>
              <a:t>XOR table</a:t>
            </a:r>
          </a:p>
        </p:txBody>
      </p:sp>
    </p:spTree>
    <p:extLst>
      <p:ext uri="{BB962C8B-B14F-4D97-AF65-F5344CB8AC3E}">
        <p14:creationId xmlns:p14="http://schemas.microsoft.com/office/powerpoint/2010/main" val="900615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6CF138-0B56-446A-AF73-539E6F41D0ED}"/>
              </a:ext>
            </a:extLst>
          </p:cNvPr>
          <p:cNvSpPr>
            <a:spLocks noGrp="1"/>
          </p:cNvSpPr>
          <p:nvPr>
            <p:ph idx="1"/>
          </p:nvPr>
        </p:nvSpPr>
        <p:spPr>
          <a:xfrm>
            <a:off x="838200" y="1267619"/>
            <a:ext cx="4517571" cy="4351338"/>
          </a:xfrm>
        </p:spPr>
        <p:txBody>
          <a:bodyPr>
            <a:normAutofit fontScale="77500" lnSpcReduction="20000"/>
          </a:bodyPr>
          <a:lstStyle/>
          <a:p>
            <a:pPr marL="514350" indent="-514350">
              <a:lnSpc>
                <a:spcPct val="120000"/>
              </a:lnSpc>
              <a:buFont typeface="+mj-lt"/>
              <a:buAutoNum type="arabicPeriod"/>
            </a:pPr>
            <a:r>
              <a:rPr lang="en-GB" dirty="0"/>
              <a:t>Decrypt the following using Caesar cypher with a shift of 5 (key=F): H T Q T X </a:t>
            </a:r>
            <a:r>
              <a:rPr lang="en-GB" dirty="0" err="1"/>
              <a:t>X</a:t>
            </a:r>
            <a:r>
              <a:rPr lang="en-GB" dirty="0"/>
              <a:t> J Z R</a:t>
            </a:r>
          </a:p>
          <a:p>
            <a:pPr marL="514350" indent="-514350">
              <a:lnSpc>
                <a:spcPct val="120000"/>
              </a:lnSpc>
              <a:buFont typeface="+mj-lt"/>
              <a:buAutoNum type="arabicPeriod"/>
            </a:pPr>
            <a:endParaRPr lang="en-GB" dirty="0"/>
          </a:p>
          <a:p>
            <a:pPr marL="514350" indent="-514350">
              <a:lnSpc>
                <a:spcPct val="120000"/>
              </a:lnSpc>
              <a:buFont typeface="+mj-lt"/>
              <a:buAutoNum type="arabicPeriod"/>
            </a:pPr>
            <a:r>
              <a:rPr lang="en-GB" dirty="0"/>
              <a:t>Use </a:t>
            </a:r>
            <a:r>
              <a:rPr lang="en-GB" dirty="0" err="1"/>
              <a:t>Vernam</a:t>
            </a:r>
            <a:r>
              <a:rPr lang="en-GB" dirty="0"/>
              <a:t> Cypher to encode in bits the message CAT with the key GHX</a:t>
            </a:r>
          </a:p>
          <a:p>
            <a:pPr marL="514350" indent="-514350">
              <a:lnSpc>
                <a:spcPct val="120000"/>
              </a:lnSpc>
              <a:buFont typeface="+mj-lt"/>
              <a:buAutoNum type="arabicPeriod"/>
            </a:pPr>
            <a:endParaRPr lang="en-GB" dirty="0"/>
          </a:p>
          <a:p>
            <a:pPr marL="514350" indent="-514350">
              <a:lnSpc>
                <a:spcPct val="120000"/>
              </a:lnSpc>
              <a:buFont typeface="+mj-lt"/>
              <a:buAutoNum type="arabicPeriod"/>
            </a:pPr>
            <a:r>
              <a:rPr lang="en-GB" dirty="0"/>
              <a:t>What is the plaintext bit pattern when out cyphertext is ABC and our key is DEF</a:t>
            </a:r>
          </a:p>
        </p:txBody>
      </p:sp>
      <p:sp>
        <p:nvSpPr>
          <p:cNvPr id="4" name="Slide Number Placeholder 3">
            <a:extLst>
              <a:ext uri="{FF2B5EF4-FFF2-40B4-BE49-F238E27FC236}">
                <a16:creationId xmlns:a16="http://schemas.microsoft.com/office/drawing/2014/main" id="{B1EA7C60-A570-4EA0-860E-897C5DB613F3}"/>
              </a:ext>
            </a:extLst>
          </p:cNvPr>
          <p:cNvSpPr>
            <a:spLocks noGrp="1"/>
          </p:cNvSpPr>
          <p:nvPr>
            <p:ph type="sldNum" sz="quarter" idx="12"/>
          </p:nvPr>
        </p:nvSpPr>
        <p:spPr/>
        <p:txBody>
          <a:bodyPr/>
          <a:lstStyle/>
          <a:p>
            <a:fld id="{C79649D1-597C-4E2B-BAFB-722794B18935}" type="slidenum">
              <a:rPr lang="en-GB" smtClean="0"/>
              <a:t>18</a:t>
            </a:fld>
            <a:endParaRPr lang="en-GB"/>
          </a:p>
        </p:txBody>
      </p:sp>
      <p:graphicFrame>
        <p:nvGraphicFramePr>
          <p:cNvPr id="5" name="Content Placeholder 3">
            <a:extLst>
              <a:ext uri="{FF2B5EF4-FFF2-40B4-BE49-F238E27FC236}">
                <a16:creationId xmlns:a16="http://schemas.microsoft.com/office/drawing/2014/main" id="{DC5DF6A2-615D-4A77-B685-C1FBDC6076C0}"/>
              </a:ext>
            </a:extLst>
          </p:cNvPr>
          <p:cNvGraphicFramePr>
            <a:graphicFrameLocks/>
          </p:cNvGraphicFramePr>
          <p:nvPr>
            <p:extLst>
              <p:ext uri="{D42A27DB-BD31-4B8C-83A1-F6EECF244321}">
                <p14:modId xmlns:p14="http://schemas.microsoft.com/office/powerpoint/2010/main" val="2886270647"/>
              </p:ext>
            </p:extLst>
          </p:nvPr>
        </p:nvGraphicFramePr>
        <p:xfrm>
          <a:off x="6906049" y="869363"/>
          <a:ext cx="2423940" cy="4619244"/>
        </p:xfrm>
        <a:graphic>
          <a:graphicData uri="http://schemas.openxmlformats.org/drawingml/2006/table">
            <a:tbl>
              <a:tblPr firstRow="1" firstCol="1" bandRow="1">
                <a:tableStyleId>{5940675A-B579-460E-94D1-54222C63F5DA}</a:tableStyleId>
              </a:tblPr>
              <a:tblGrid>
                <a:gridCol w="895804">
                  <a:extLst>
                    <a:ext uri="{9D8B030D-6E8A-4147-A177-3AD203B41FA5}">
                      <a16:colId xmlns:a16="http://schemas.microsoft.com/office/drawing/2014/main" val="195219635"/>
                    </a:ext>
                  </a:extLst>
                </a:gridCol>
                <a:gridCol w="1528136">
                  <a:extLst>
                    <a:ext uri="{9D8B030D-6E8A-4147-A177-3AD203B41FA5}">
                      <a16:colId xmlns:a16="http://schemas.microsoft.com/office/drawing/2014/main" val="4190967267"/>
                    </a:ext>
                  </a:extLst>
                </a:gridCol>
              </a:tblGrid>
              <a:tr h="255668">
                <a:tc>
                  <a:txBody>
                    <a:bodyPr/>
                    <a:lstStyle/>
                    <a:p>
                      <a:pPr marL="0" marR="0">
                        <a:lnSpc>
                          <a:spcPct val="115000"/>
                        </a:lnSpc>
                        <a:spcBef>
                          <a:spcPts val="0"/>
                        </a:spcBef>
                        <a:spcAft>
                          <a:spcPts val="0"/>
                        </a:spcAft>
                      </a:pPr>
                      <a:r>
                        <a:rPr lang="en-US" sz="2000" b="1" dirty="0">
                          <a:effectLst/>
                        </a:rPr>
                        <a:t>ASCII</a:t>
                      </a:r>
                      <a:endParaRPr lang="en-US" sz="2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1" dirty="0">
                          <a:effectLst/>
                        </a:rPr>
                        <a:t>Binary</a:t>
                      </a:r>
                      <a:endParaRPr lang="en-US" sz="2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476159909"/>
                  </a:ext>
                </a:extLst>
              </a:tr>
              <a:tr h="255668">
                <a:tc>
                  <a:txBody>
                    <a:bodyPr/>
                    <a:lstStyle/>
                    <a:p>
                      <a:pPr marL="0" marR="0">
                        <a:lnSpc>
                          <a:spcPct val="115000"/>
                        </a:lnSpc>
                        <a:spcBef>
                          <a:spcPts val="0"/>
                        </a:spcBef>
                        <a:spcAft>
                          <a:spcPts val="0"/>
                        </a:spcAft>
                      </a:pPr>
                      <a:r>
                        <a:rPr lang="en-US" sz="2000" b="0" dirty="0">
                          <a:effectLst/>
                        </a:rPr>
                        <a:t>A</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677127510"/>
                  </a:ext>
                </a:extLst>
              </a:tr>
              <a:tr h="255668">
                <a:tc>
                  <a:txBody>
                    <a:bodyPr/>
                    <a:lstStyle/>
                    <a:p>
                      <a:pPr marL="0" marR="0">
                        <a:lnSpc>
                          <a:spcPct val="115000"/>
                        </a:lnSpc>
                        <a:spcBef>
                          <a:spcPts val="0"/>
                        </a:spcBef>
                        <a:spcAft>
                          <a:spcPts val="0"/>
                        </a:spcAft>
                      </a:pPr>
                      <a:r>
                        <a:rPr lang="en-US" sz="2000" b="0" dirty="0">
                          <a:effectLst/>
                        </a:rPr>
                        <a:t>B</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485176056"/>
                  </a:ext>
                </a:extLst>
              </a:tr>
              <a:tr h="255668">
                <a:tc>
                  <a:txBody>
                    <a:bodyPr/>
                    <a:lstStyle/>
                    <a:p>
                      <a:pPr marL="0" marR="0">
                        <a:lnSpc>
                          <a:spcPct val="115000"/>
                        </a:lnSpc>
                        <a:spcBef>
                          <a:spcPts val="0"/>
                        </a:spcBef>
                        <a:spcAft>
                          <a:spcPts val="0"/>
                        </a:spcAft>
                      </a:pPr>
                      <a:r>
                        <a:rPr lang="en-US" sz="2000" b="0">
                          <a:effectLst/>
                        </a:rPr>
                        <a:t>C</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577735821"/>
                  </a:ext>
                </a:extLst>
              </a:tr>
              <a:tr h="255668">
                <a:tc>
                  <a:txBody>
                    <a:bodyPr/>
                    <a:lstStyle/>
                    <a:p>
                      <a:pPr marL="0" marR="0">
                        <a:lnSpc>
                          <a:spcPct val="115000"/>
                        </a:lnSpc>
                        <a:spcBef>
                          <a:spcPts val="0"/>
                        </a:spcBef>
                        <a:spcAft>
                          <a:spcPts val="0"/>
                        </a:spcAft>
                      </a:pPr>
                      <a:r>
                        <a:rPr lang="en-US" sz="2000" b="0" dirty="0">
                          <a:effectLst/>
                        </a:rPr>
                        <a:t>D</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832610020"/>
                  </a:ext>
                </a:extLst>
              </a:tr>
              <a:tr h="255668">
                <a:tc>
                  <a:txBody>
                    <a:bodyPr/>
                    <a:lstStyle/>
                    <a:p>
                      <a:pPr marL="0" marR="0">
                        <a:lnSpc>
                          <a:spcPct val="115000"/>
                        </a:lnSpc>
                        <a:spcBef>
                          <a:spcPts val="0"/>
                        </a:spcBef>
                        <a:spcAft>
                          <a:spcPts val="0"/>
                        </a:spcAft>
                      </a:pPr>
                      <a:r>
                        <a:rPr lang="en-US" sz="2000" b="0">
                          <a:effectLst/>
                        </a:rPr>
                        <a:t>E</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6272824"/>
                  </a:ext>
                </a:extLst>
              </a:tr>
              <a:tr h="255668">
                <a:tc>
                  <a:txBody>
                    <a:bodyPr/>
                    <a:lstStyle/>
                    <a:p>
                      <a:pPr marL="0" marR="0">
                        <a:lnSpc>
                          <a:spcPct val="115000"/>
                        </a:lnSpc>
                        <a:spcBef>
                          <a:spcPts val="0"/>
                        </a:spcBef>
                        <a:spcAft>
                          <a:spcPts val="0"/>
                        </a:spcAft>
                      </a:pPr>
                      <a:r>
                        <a:rPr lang="en-US" sz="2000" b="0">
                          <a:effectLst/>
                        </a:rPr>
                        <a:t>F</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757359016"/>
                  </a:ext>
                </a:extLst>
              </a:tr>
              <a:tr h="255668">
                <a:tc>
                  <a:txBody>
                    <a:bodyPr/>
                    <a:lstStyle/>
                    <a:p>
                      <a:pPr marL="0" marR="0">
                        <a:lnSpc>
                          <a:spcPct val="115000"/>
                        </a:lnSpc>
                        <a:spcBef>
                          <a:spcPts val="0"/>
                        </a:spcBef>
                        <a:spcAft>
                          <a:spcPts val="0"/>
                        </a:spcAft>
                      </a:pPr>
                      <a:r>
                        <a:rPr lang="en-US" sz="2000" b="0" dirty="0">
                          <a:effectLst/>
                        </a:rPr>
                        <a:t>G</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681944405"/>
                  </a:ext>
                </a:extLst>
              </a:tr>
              <a:tr h="255668">
                <a:tc>
                  <a:txBody>
                    <a:bodyPr/>
                    <a:lstStyle/>
                    <a:p>
                      <a:pPr marL="0" marR="0">
                        <a:lnSpc>
                          <a:spcPct val="115000"/>
                        </a:lnSpc>
                        <a:spcBef>
                          <a:spcPts val="0"/>
                        </a:spcBef>
                        <a:spcAft>
                          <a:spcPts val="0"/>
                        </a:spcAft>
                      </a:pPr>
                      <a:r>
                        <a:rPr lang="en-US" sz="2000" b="0" dirty="0">
                          <a:effectLst/>
                        </a:rPr>
                        <a:t>H</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261884277"/>
                  </a:ext>
                </a:extLst>
              </a:tr>
              <a:tr h="255668">
                <a:tc>
                  <a:txBody>
                    <a:bodyPr/>
                    <a:lstStyle/>
                    <a:p>
                      <a:pPr marL="0" marR="0">
                        <a:lnSpc>
                          <a:spcPct val="115000"/>
                        </a:lnSpc>
                        <a:spcBef>
                          <a:spcPts val="0"/>
                        </a:spcBef>
                        <a:spcAft>
                          <a:spcPts val="0"/>
                        </a:spcAft>
                      </a:pPr>
                      <a:r>
                        <a:rPr lang="en-US" sz="2000" b="0" dirty="0">
                          <a:effectLst/>
                        </a:rPr>
                        <a:t>I</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561190243"/>
                  </a:ext>
                </a:extLst>
              </a:tr>
              <a:tr h="255668">
                <a:tc>
                  <a:txBody>
                    <a:bodyPr/>
                    <a:lstStyle/>
                    <a:p>
                      <a:pPr marL="0" marR="0">
                        <a:lnSpc>
                          <a:spcPct val="115000"/>
                        </a:lnSpc>
                        <a:spcBef>
                          <a:spcPts val="0"/>
                        </a:spcBef>
                        <a:spcAft>
                          <a:spcPts val="0"/>
                        </a:spcAft>
                      </a:pPr>
                      <a:r>
                        <a:rPr lang="en-US" sz="2000" b="0" dirty="0">
                          <a:effectLst/>
                        </a:rPr>
                        <a:t>J</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543186843"/>
                  </a:ext>
                </a:extLst>
              </a:tr>
              <a:tr h="255668">
                <a:tc>
                  <a:txBody>
                    <a:bodyPr/>
                    <a:lstStyle/>
                    <a:p>
                      <a:pPr marL="0" marR="0">
                        <a:lnSpc>
                          <a:spcPct val="115000"/>
                        </a:lnSpc>
                        <a:spcBef>
                          <a:spcPts val="0"/>
                        </a:spcBef>
                        <a:spcAft>
                          <a:spcPts val="0"/>
                        </a:spcAft>
                      </a:pPr>
                      <a:r>
                        <a:rPr lang="en-US" sz="2000" b="0" dirty="0">
                          <a:effectLst/>
                        </a:rPr>
                        <a:t>K</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07441035"/>
                  </a:ext>
                </a:extLst>
              </a:tr>
              <a:tr h="255668">
                <a:tc>
                  <a:txBody>
                    <a:bodyPr/>
                    <a:lstStyle/>
                    <a:p>
                      <a:pPr marL="0" marR="0">
                        <a:lnSpc>
                          <a:spcPct val="115000"/>
                        </a:lnSpc>
                        <a:spcBef>
                          <a:spcPts val="0"/>
                        </a:spcBef>
                        <a:spcAft>
                          <a:spcPts val="0"/>
                        </a:spcAft>
                      </a:pPr>
                      <a:r>
                        <a:rPr lang="en-US" sz="2000" b="0" dirty="0">
                          <a:effectLst/>
                        </a:rPr>
                        <a:t>L</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0" dirty="0">
                          <a:effectLst/>
                        </a:rPr>
                        <a:t>1001100</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166160018"/>
                  </a:ext>
                </a:extLst>
              </a:tr>
              <a:tr h="255668">
                <a:tc>
                  <a:txBody>
                    <a:bodyPr/>
                    <a:lstStyle/>
                    <a:p>
                      <a:pPr marL="0" marR="0">
                        <a:lnSpc>
                          <a:spcPct val="115000"/>
                        </a:lnSpc>
                        <a:spcBef>
                          <a:spcPts val="0"/>
                        </a:spcBef>
                        <a:spcAft>
                          <a:spcPts val="0"/>
                        </a:spcAft>
                      </a:pPr>
                      <a:r>
                        <a:rPr lang="en-US" sz="2000" b="0" dirty="0">
                          <a:effectLst/>
                        </a:rPr>
                        <a:t>M</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108541047"/>
                  </a:ext>
                </a:extLst>
              </a:tr>
            </a:tbl>
          </a:graphicData>
        </a:graphic>
      </p:graphicFrame>
      <p:graphicFrame>
        <p:nvGraphicFramePr>
          <p:cNvPr id="6" name="Table 5">
            <a:extLst>
              <a:ext uri="{FF2B5EF4-FFF2-40B4-BE49-F238E27FC236}">
                <a16:creationId xmlns:a16="http://schemas.microsoft.com/office/drawing/2014/main" id="{D636C0C0-7879-4238-97E5-729F4E7F3050}"/>
              </a:ext>
            </a:extLst>
          </p:cNvPr>
          <p:cNvGraphicFramePr>
            <a:graphicFrameLocks noGrp="1"/>
          </p:cNvGraphicFramePr>
          <p:nvPr>
            <p:extLst>
              <p:ext uri="{D42A27DB-BD31-4B8C-83A1-F6EECF244321}">
                <p14:modId xmlns:p14="http://schemas.microsoft.com/office/powerpoint/2010/main" val="2810918142"/>
              </p:ext>
            </p:extLst>
          </p:nvPr>
        </p:nvGraphicFramePr>
        <p:xfrm>
          <a:off x="9329989" y="1199309"/>
          <a:ext cx="2423940" cy="4289298"/>
        </p:xfrm>
        <a:graphic>
          <a:graphicData uri="http://schemas.openxmlformats.org/drawingml/2006/table">
            <a:tbl>
              <a:tblPr firstRow="1" firstCol="1" bandRow="1">
                <a:tableStyleId>{5940675A-B579-460E-94D1-54222C63F5DA}</a:tableStyleId>
              </a:tblPr>
              <a:tblGrid>
                <a:gridCol w="895804">
                  <a:extLst>
                    <a:ext uri="{9D8B030D-6E8A-4147-A177-3AD203B41FA5}">
                      <a16:colId xmlns:a16="http://schemas.microsoft.com/office/drawing/2014/main" val="3341595765"/>
                    </a:ext>
                  </a:extLst>
                </a:gridCol>
                <a:gridCol w="1528136">
                  <a:extLst>
                    <a:ext uri="{9D8B030D-6E8A-4147-A177-3AD203B41FA5}">
                      <a16:colId xmlns:a16="http://schemas.microsoft.com/office/drawing/2014/main" val="3073863541"/>
                    </a:ext>
                  </a:extLst>
                </a:gridCol>
              </a:tblGrid>
              <a:tr h="255668">
                <a:tc>
                  <a:txBody>
                    <a:bodyPr/>
                    <a:lstStyle/>
                    <a:p>
                      <a:pPr marL="0" marR="0">
                        <a:lnSpc>
                          <a:spcPct val="115000"/>
                        </a:lnSpc>
                        <a:spcBef>
                          <a:spcPts val="0"/>
                        </a:spcBef>
                        <a:spcAft>
                          <a:spcPts val="0"/>
                        </a:spcAft>
                      </a:pPr>
                      <a:r>
                        <a:rPr lang="en-US" sz="2000" b="0" dirty="0">
                          <a:effectLst/>
                        </a:rPr>
                        <a:t>N</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0" dirty="0">
                          <a:effectLst/>
                        </a:rPr>
                        <a:t>1001110</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060766237"/>
                  </a:ext>
                </a:extLst>
              </a:tr>
              <a:tr h="213759">
                <a:tc>
                  <a:txBody>
                    <a:bodyPr/>
                    <a:lstStyle/>
                    <a:p>
                      <a:pPr marL="0" marR="0">
                        <a:lnSpc>
                          <a:spcPct val="115000"/>
                        </a:lnSpc>
                        <a:spcBef>
                          <a:spcPts val="0"/>
                        </a:spcBef>
                        <a:spcAft>
                          <a:spcPts val="0"/>
                        </a:spcAft>
                      </a:pPr>
                      <a:r>
                        <a:rPr lang="en-US" sz="2000" b="0" dirty="0">
                          <a:effectLst/>
                        </a:rPr>
                        <a:t>O</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608435753"/>
                  </a:ext>
                </a:extLst>
              </a:tr>
              <a:tr h="213759">
                <a:tc>
                  <a:txBody>
                    <a:bodyPr/>
                    <a:lstStyle/>
                    <a:p>
                      <a:pPr marL="0" marR="0">
                        <a:lnSpc>
                          <a:spcPct val="115000"/>
                        </a:lnSpc>
                        <a:spcBef>
                          <a:spcPts val="0"/>
                        </a:spcBef>
                        <a:spcAft>
                          <a:spcPts val="0"/>
                        </a:spcAft>
                      </a:pPr>
                      <a:r>
                        <a:rPr lang="en-US" sz="2000" b="0" dirty="0">
                          <a:effectLst/>
                        </a:rPr>
                        <a:t>P</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945889739"/>
                  </a:ext>
                </a:extLst>
              </a:tr>
              <a:tr h="213759">
                <a:tc>
                  <a:txBody>
                    <a:bodyPr/>
                    <a:lstStyle/>
                    <a:p>
                      <a:pPr marL="0" marR="0">
                        <a:lnSpc>
                          <a:spcPct val="115000"/>
                        </a:lnSpc>
                        <a:spcBef>
                          <a:spcPts val="0"/>
                        </a:spcBef>
                        <a:spcAft>
                          <a:spcPts val="0"/>
                        </a:spcAft>
                      </a:pPr>
                      <a:r>
                        <a:rPr lang="en-US" sz="2000" b="0">
                          <a:effectLst/>
                        </a:rPr>
                        <a:t>Q</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056316405"/>
                  </a:ext>
                </a:extLst>
              </a:tr>
              <a:tr h="213759">
                <a:tc>
                  <a:txBody>
                    <a:bodyPr/>
                    <a:lstStyle/>
                    <a:p>
                      <a:pPr marL="0" marR="0">
                        <a:lnSpc>
                          <a:spcPct val="115000"/>
                        </a:lnSpc>
                        <a:spcBef>
                          <a:spcPts val="0"/>
                        </a:spcBef>
                        <a:spcAft>
                          <a:spcPts val="0"/>
                        </a:spcAft>
                      </a:pPr>
                      <a:r>
                        <a:rPr lang="en-US" sz="2000" b="0">
                          <a:effectLst/>
                        </a:rPr>
                        <a:t>R</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73401856"/>
                  </a:ext>
                </a:extLst>
              </a:tr>
              <a:tr h="213759">
                <a:tc>
                  <a:txBody>
                    <a:bodyPr/>
                    <a:lstStyle/>
                    <a:p>
                      <a:pPr marL="0" marR="0">
                        <a:lnSpc>
                          <a:spcPct val="115000"/>
                        </a:lnSpc>
                        <a:spcBef>
                          <a:spcPts val="0"/>
                        </a:spcBef>
                        <a:spcAft>
                          <a:spcPts val="0"/>
                        </a:spcAft>
                      </a:pPr>
                      <a:r>
                        <a:rPr lang="en-US" sz="2000" b="0" dirty="0">
                          <a:effectLst/>
                        </a:rPr>
                        <a:t>S</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750165912"/>
                  </a:ext>
                </a:extLst>
              </a:tr>
              <a:tr h="213759">
                <a:tc>
                  <a:txBody>
                    <a:bodyPr/>
                    <a:lstStyle/>
                    <a:p>
                      <a:pPr marL="0" marR="0">
                        <a:lnSpc>
                          <a:spcPct val="115000"/>
                        </a:lnSpc>
                        <a:spcBef>
                          <a:spcPts val="0"/>
                        </a:spcBef>
                        <a:spcAft>
                          <a:spcPts val="0"/>
                        </a:spcAft>
                      </a:pPr>
                      <a:r>
                        <a:rPr lang="en-US" sz="2000" b="0">
                          <a:effectLst/>
                        </a:rPr>
                        <a:t>T</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178832218"/>
                  </a:ext>
                </a:extLst>
              </a:tr>
              <a:tr h="213759">
                <a:tc>
                  <a:txBody>
                    <a:bodyPr/>
                    <a:lstStyle/>
                    <a:p>
                      <a:pPr marL="0" marR="0">
                        <a:lnSpc>
                          <a:spcPct val="115000"/>
                        </a:lnSpc>
                        <a:spcBef>
                          <a:spcPts val="0"/>
                        </a:spcBef>
                        <a:spcAft>
                          <a:spcPts val="0"/>
                        </a:spcAft>
                      </a:pPr>
                      <a:r>
                        <a:rPr lang="en-US" sz="2000" b="0" dirty="0">
                          <a:effectLst/>
                        </a:rPr>
                        <a:t>U</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480595111"/>
                  </a:ext>
                </a:extLst>
              </a:tr>
              <a:tr h="213759">
                <a:tc>
                  <a:txBody>
                    <a:bodyPr/>
                    <a:lstStyle/>
                    <a:p>
                      <a:pPr marL="0" marR="0">
                        <a:lnSpc>
                          <a:spcPct val="115000"/>
                        </a:lnSpc>
                        <a:spcBef>
                          <a:spcPts val="0"/>
                        </a:spcBef>
                        <a:spcAft>
                          <a:spcPts val="0"/>
                        </a:spcAft>
                      </a:pPr>
                      <a:r>
                        <a:rPr lang="en-US" sz="2000" b="0" dirty="0">
                          <a:effectLst/>
                        </a:rPr>
                        <a:t>V</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251290154"/>
                  </a:ext>
                </a:extLst>
              </a:tr>
              <a:tr h="213759">
                <a:tc>
                  <a:txBody>
                    <a:bodyPr/>
                    <a:lstStyle/>
                    <a:p>
                      <a:pPr marL="0" marR="0">
                        <a:lnSpc>
                          <a:spcPct val="115000"/>
                        </a:lnSpc>
                        <a:spcBef>
                          <a:spcPts val="0"/>
                        </a:spcBef>
                        <a:spcAft>
                          <a:spcPts val="0"/>
                        </a:spcAft>
                      </a:pPr>
                      <a:r>
                        <a:rPr lang="en-US" sz="2000" b="0" dirty="0">
                          <a:effectLst/>
                        </a:rPr>
                        <a:t>W </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137413593"/>
                  </a:ext>
                </a:extLst>
              </a:tr>
              <a:tr h="213759">
                <a:tc>
                  <a:txBody>
                    <a:bodyPr/>
                    <a:lstStyle/>
                    <a:p>
                      <a:pPr marL="0" marR="0">
                        <a:lnSpc>
                          <a:spcPct val="115000"/>
                        </a:lnSpc>
                        <a:spcBef>
                          <a:spcPts val="0"/>
                        </a:spcBef>
                        <a:spcAft>
                          <a:spcPts val="0"/>
                        </a:spcAft>
                      </a:pPr>
                      <a:r>
                        <a:rPr lang="en-US" sz="2000" b="0">
                          <a:effectLst/>
                        </a:rPr>
                        <a:t>X</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251048376"/>
                  </a:ext>
                </a:extLst>
              </a:tr>
              <a:tr h="213759">
                <a:tc>
                  <a:txBody>
                    <a:bodyPr/>
                    <a:lstStyle/>
                    <a:p>
                      <a:pPr marL="0" marR="0">
                        <a:lnSpc>
                          <a:spcPct val="115000"/>
                        </a:lnSpc>
                        <a:spcBef>
                          <a:spcPts val="0"/>
                        </a:spcBef>
                        <a:spcAft>
                          <a:spcPts val="0"/>
                        </a:spcAft>
                      </a:pPr>
                      <a:r>
                        <a:rPr lang="en-US" sz="2000" b="0" dirty="0">
                          <a:effectLst/>
                        </a:rPr>
                        <a:t>Y</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826856871"/>
                  </a:ext>
                </a:extLst>
              </a:tr>
              <a:tr h="213759">
                <a:tc>
                  <a:txBody>
                    <a:bodyPr/>
                    <a:lstStyle/>
                    <a:p>
                      <a:pPr marL="0" marR="0">
                        <a:lnSpc>
                          <a:spcPct val="115000"/>
                        </a:lnSpc>
                        <a:spcBef>
                          <a:spcPts val="0"/>
                        </a:spcBef>
                        <a:spcAft>
                          <a:spcPts val="0"/>
                        </a:spcAft>
                      </a:pPr>
                      <a:r>
                        <a:rPr lang="en-US" sz="2000" b="0" dirty="0">
                          <a:effectLst/>
                        </a:rPr>
                        <a:t>Z</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3671055"/>
                  </a:ext>
                </a:extLst>
              </a:tr>
            </a:tbl>
          </a:graphicData>
        </a:graphic>
      </p:graphicFrame>
      <p:sp>
        <p:nvSpPr>
          <p:cNvPr id="8" name="Title 7">
            <a:extLst>
              <a:ext uri="{FF2B5EF4-FFF2-40B4-BE49-F238E27FC236}">
                <a16:creationId xmlns:a16="http://schemas.microsoft.com/office/drawing/2014/main" id="{14C4A7F0-21B8-4C55-8566-391E0600080C}"/>
              </a:ext>
            </a:extLst>
          </p:cNvPr>
          <p:cNvSpPr>
            <a:spLocks noGrp="1"/>
          </p:cNvSpPr>
          <p:nvPr>
            <p:ph type="title"/>
          </p:nvPr>
        </p:nvSpPr>
        <p:spPr/>
        <p:txBody>
          <a:bodyPr>
            <a:normAutofit fontScale="90000"/>
          </a:bodyPr>
          <a:lstStyle/>
          <a:p>
            <a:r>
              <a:rPr lang="en-GB" dirty="0"/>
              <a:t>Exercises: </a:t>
            </a:r>
            <a:r>
              <a:rPr lang="en-GB" dirty="0" err="1"/>
              <a:t>Vernam</a:t>
            </a:r>
            <a:r>
              <a:rPr lang="en-GB" dirty="0"/>
              <a:t> Cypher</a:t>
            </a:r>
          </a:p>
        </p:txBody>
      </p:sp>
    </p:spTree>
    <p:extLst>
      <p:ext uri="{BB962C8B-B14F-4D97-AF65-F5344CB8AC3E}">
        <p14:creationId xmlns:p14="http://schemas.microsoft.com/office/powerpoint/2010/main" val="2943319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6CF138-0B56-446A-AF73-539E6F41D0ED}"/>
              </a:ext>
            </a:extLst>
          </p:cNvPr>
          <p:cNvSpPr>
            <a:spLocks noGrp="1"/>
          </p:cNvSpPr>
          <p:nvPr>
            <p:ph idx="1"/>
          </p:nvPr>
        </p:nvSpPr>
        <p:spPr>
          <a:xfrm>
            <a:off x="838200" y="1267619"/>
            <a:ext cx="4807857" cy="4351338"/>
          </a:xfrm>
        </p:spPr>
        <p:txBody>
          <a:bodyPr>
            <a:normAutofit fontScale="62500" lnSpcReduction="20000"/>
          </a:bodyPr>
          <a:lstStyle/>
          <a:p>
            <a:pPr marL="514350" indent="-514350">
              <a:lnSpc>
                <a:spcPct val="120000"/>
              </a:lnSpc>
              <a:buFont typeface="+mj-lt"/>
              <a:buAutoNum type="arabicPeriod"/>
            </a:pPr>
            <a:r>
              <a:rPr lang="en-GB" dirty="0"/>
              <a:t>Decrypt the following using Caesar cypher with a shift of 5 (key=F): H T Q T X </a:t>
            </a:r>
            <a:r>
              <a:rPr lang="en-GB" dirty="0" err="1"/>
              <a:t>X</a:t>
            </a:r>
            <a:r>
              <a:rPr lang="en-GB" dirty="0"/>
              <a:t> J Z R                                   COLOSSEUM</a:t>
            </a:r>
          </a:p>
          <a:p>
            <a:pPr marL="514350" indent="-514350">
              <a:lnSpc>
                <a:spcPct val="120000"/>
              </a:lnSpc>
              <a:buFont typeface="+mj-lt"/>
              <a:buAutoNum type="arabicPeriod"/>
            </a:pPr>
            <a:endParaRPr lang="en-GB" dirty="0"/>
          </a:p>
          <a:p>
            <a:pPr marL="514350" indent="-514350">
              <a:lnSpc>
                <a:spcPct val="120000"/>
              </a:lnSpc>
              <a:buFont typeface="+mj-lt"/>
              <a:buAutoNum type="arabicPeriod"/>
            </a:pPr>
            <a:r>
              <a:rPr lang="en-GB" dirty="0"/>
              <a:t>Use </a:t>
            </a:r>
            <a:r>
              <a:rPr lang="en-GB" dirty="0" err="1"/>
              <a:t>Vernam</a:t>
            </a:r>
            <a:r>
              <a:rPr lang="en-GB" dirty="0"/>
              <a:t> Cypher to encode in bits the message CAT with the key GHX</a:t>
            </a:r>
          </a:p>
          <a:p>
            <a:pPr marL="514350" indent="-514350">
              <a:lnSpc>
                <a:spcPct val="120000"/>
              </a:lnSpc>
              <a:buFont typeface="+mj-lt"/>
              <a:buAutoNum type="arabicPeriod"/>
            </a:pPr>
            <a:endParaRPr lang="en-GB" dirty="0"/>
          </a:p>
          <a:p>
            <a:pPr marL="514350" indent="-514350">
              <a:lnSpc>
                <a:spcPct val="120000"/>
              </a:lnSpc>
              <a:buFont typeface="+mj-lt"/>
              <a:buAutoNum type="arabicPeriod"/>
            </a:pPr>
            <a:endParaRPr lang="en-GB" dirty="0"/>
          </a:p>
          <a:p>
            <a:pPr marL="514350" indent="-514350">
              <a:lnSpc>
                <a:spcPct val="120000"/>
              </a:lnSpc>
              <a:buFont typeface="+mj-lt"/>
              <a:buAutoNum type="arabicPeriod"/>
            </a:pPr>
            <a:endParaRPr lang="en-GB" dirty="0"/>
          </a:p>
          <a:p>
            <a:pPr marL="514350" indent="-514350">
              <a:lnSpc>
                <a:spcPct val="120000"/>
              </a:lnSpc>
              <a:buFont typeface="+mj-lt"/>
              <a:buAutoNum type="arabicPeriod"/>
            </a:pPr>
            <a:endParaRPr lang="en-GB" dirty="0"/>
          </a:p>
          <a:p>
            <a:pPr marL="514350" indent="-514350">
              <a:lnSpc>
                <a:spcPct val="120000"/>
              </a:lnSpc>
              <a:buFont typeface="+mj-lt"/>
              <a:buAutoNum type="arabicPeriod"/>
            </a:pPr>
            <a:r>
              <a:rPr lang="en-GB" dirty="0"/>
              <a:t>What is the plaintext bit pattern when out cyphertext is ABC and our key is DEF</a:t>
            </a:r>
          </a:p>
        </p:txBody>
      </p:sp>
      <p:sp>
        <p:nvSpPr>
          <p:cNvPr id="4" name="Slide Number Placeholder 3">
            <a:extLst>
              <a:ext uri="{FF2B5EF4-FFF2-40B4-BE49-F238E27FC236}">
                <a16:creationId xmlns:a16="http://schemas.microsoft.com/office/drawing/2014/main" id="{B1EA7C60-A570-4EA0-860E-897C5DB613F3}"/>
              </a:ext>
            </a:extLst>
          </p:cNvPr>
          <p:cNvSpPr>
            <a:spLocks noGrp="1"/>
          </p:cNvSpPr>
          <p:nvPr>
            <p:ph type="sldNum" sz="quarter" idx="12"/>
          </p:nvPr>
        </p:nvSpPr>
        <p:spPr/>
        <p:txBody>
          <a:bodyPr/>
          <a:lstStyle/>
          <a:p>
            <a:fld id="{C79649D1-597C-4E2B-BAFB-722794B18935}" type="slidenum">
              <a:rPr lang="en-GB" smtClean="0"/>
              <a:t>19</a:t>
            </a:fld>
            <a:endParaRPr lang="en-GB"/>
          </a:p>
        </p:txBody>
      </p:sp>
      <p:graphicFrame>
        <p:nvGraphicFramePr>
          <p:cNvPr id="5" name="Content Placeholder 3">
            <a:extLst>
              <a:ext uri="{FF2B5EF4-FFF2-40B4-BE49-F238E27FC236}">
                <a16:creationId xmlns:a16="http://schemas.microsoft.com/office/drawing/2014/main" id="{DC5DF6A2-615D-4A77-B685-C1FBDC6076C0}"/>
              </a:ext>
            </a:extLst>
          </p:cNvPr>
          <p:cNvGraphicFramePr>
            <a:graphicFrameLocks/>
          </p:cNvGraphicFramePr>
          <p:nvPr>
            <p:extLst>
              <p:ext uri="{D42A27DB-BD31-4B8C-83A1-F6EECF244321}">
                <p14:modId xmlns:p14="http://schemas.microsoft.com/office/powerpoint/2010/main" val="2573067297"/>
              </p:ext>
            </p:extLst>
          </p:nvPr>
        </p:nvGraphicFramePr>
        <p:xfrm>
          <a:off x="7196335" y="815661"/>
          <a:ext cx="2423940" cy="4619244"/>
        </p:xfrm>
        <a:graphic>
          <a:graphicData uri="http://schemas.openxmlformats.org/drawingml/2006/table">
            <a:tbl>
              <a:tblPr firstRow="1" firstCol="1" bandRow="1">
                <a:tableStyleId>{5940675A-B579-460E-94D1-54222C63F5DA}</a:tableStyleId>
              </a:tblPr>
              <a:tblGrid>
                <a:gridCol w="895804">
                  <a:extLst>
                    <a:ext uri="{9D8B030D-6E8A-4147-A177-3AD203B41FA5}">
                      <a16:colId xmlns:a16="http://schemas.microsoft.com/office/drawing/2014/main" val="195219635"/>
                    </a:ext>
                  </a:extLst>
                </a:gridCol>
                <a:gridCol w="1528136">
                  <a:extLst>
                    <a:ext uri="{9D8B030D-6E8A-4147-A177-3AD203B41FA5}">
                      <a16:colId xmlns:a16="http://schemas.microsoft.com/office/drawing/2014/main" val="4190967267"/>
                    </a:ext>
                  </a:extLst>
                </a:gridCol>
              </a:tblGrid>
              <a:tr h="255668">
                <a:tc>
                  <a:txBody>
                    <a:bodyPr/>
                    <a:lstStyle/>
                    <a:p>
                      <a:pPr marL="0" marR="0">
                        <a:lnSpc>
                          <a:spcPct val="115000"/>
                        </a:lnSpc>
                        <a:spcBef>
                          <a:spcPts val="0"/>
                        </a:spcBef>
                        <a:spcAft>
                          <a:spcPts val="0"/>
                        </a:spcAft>
                      </a:pPr>
                      <a:r>
                        <a:rPr lang="en-US" sz="2000" b="1" dirty="0">
                          <a:effectLst/>
                        </a:rPr>
                        <a:t>ASCII</a:t>
                      </a:r>
                      <a:endParaRPr lang="en-US" sz="2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1" dirty="0">
                          <a:effectLst/>
                        </a:rPr>
                        <a:t>Binary</a:t>
                      </a:r>
                      <a:endParaRPr lang="en-US" sz="2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476159909"/>
                  </a:ext>
                </a:extLst>
              </a:tr>
              <a:tr h="255668">
                <a:tc>
                  <a:txBody>
                    <a:bodyPr/>
                    <a:lstStyle/>
                    <a:p>
                      <a:pPr marL="0" marR="0">
                        <a:lnSpc>
                          <a:spcPct val="115000"/>
                        </a:lnSpc>
                        <a:spcBef>
                          <a:spcPts val="0"/>
                        </a:spcBef>
                        <a:spcAft>
                          <a:spcPts val="0"/>
                        </a:spcAft>
                      </a:pPr>
                      <a:r>
                        <a:rPr lang="en-US" sz="2000" b="0" dirty="0">
                          <a:effectLst/>
                        </a:rPr>
                        <a:t>A</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677127510"/>
                  </a:ext>
                </a:extLst>
              </a:tr>
              <a:tr h="255668">
                <a:tc>
                  <a:txBody>
                    <a:bodyPr/>
                    <a:lstStyle/>
                    <a:p>
                      <a:pPr marL="0" marR="0">
                        <a:lnSpc>
                          <a:spcPct val="115000"/>
                        </a:lnSpc>
                        <a:spcBef>
                          <a:spcPts val="0"/>
                        </a:spcBef>
                        <a:spcAft>
                          <a:spcPts val="0"/>
                        </a:spcAft>
                      </a:pPr>
                      <a:r>
                        <a:rPr lang="en-US" sz="2000" b="0" dirty="0">
                          <a:effectLst/>
                        </a:rPr>
                        <a:t>B</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485176056"/>
                  </a:ext>
                </a:extLst>
              </a:tr>
              <a:tr h="255668">
                <a:tc>
                  <a:txBody>
                    <a:bodyPr/>
                    <a:lstStyle/>
                    <a:p>
                      <a:pPr marL="0" marR="0">
                        <a:lnSpc>
                          <a:spcPct val="115000"/>
                        </a:lnSpc>
                        <a:spcBef>
                          <a:spcPts val="0"/>
                        </a:spcBef>
                        <a:spcAft>
                          <a:spcPts val="0"/>
                        </a:spcAft>
                      </a:pPr>
                      <a:r>
                        <a:rPr lang="en-US" sz="2000" b="0">
                          <a:effectLst/>
                        </a:rPr>
                        <a:t>C</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577735821"/>
                  </a:ext>
                </a:extLst>
              </a:tr>
              <a:tr h="255668">
                <a:tc>
                  <a:txBody>
                    <a:bodyPr/>
                    <a:lstStyle/>
                    <a:p>
                      <a:pPr marL="0" marR="0">
                        <a:lnSpc>
                          <a:spcPct val="115000"/>
                        </a:lnSpc>
                        <a:spcBef>
                          <a:spcPts val="0"/>
                        </a:spcBef>
                        <a:spcAft>
                          <a:spcPts val="0"/>
                        </a:spcAft>
                      </a:pPr>
                      <a:r>
                        <a:rPr lang="en-US" sz="2000" b="0" dirty="0">
                          <a:effectLst/>
                        </a:rPr>
                        <a:t>D</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832610020"/>
                  </a:ext>
                </a:extLst>
              </a:tr>
              <a:tr h="255668">
                <a:tc>
                  <a:txBody>
                    <a:bodyPr/>
                    <a:lstStyle/>
                    <a:p>
                      <a:pPr marL="0" marR="0">
                        <a:lnSpc>
                          <a:spcPct val="115000"/>
                        </a:lnSpc>
                        <a:spcBef>
                          <a:spcPts val="0"/>
                        </a:spcBef>
                        <a:spcAft>
                          <a:spcPts val="0"/>
                        </a:spcAft>
                      </a:pPr>
                      <a:r>
                        <a:rPr lang="en-US" sz="2000" b="0">
                          <a:effectLst/>
                        </a:rPr>
                        <a:t>E</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6272824"/>
                  </a:ext>
                </a:extLst>
              </a:tr>
              <a:tr h="255668">
                <a:tc>
                  <a:txBody>
                    <a:bodyPr/>
                    <a:lstStyle/>
                    <a:p>
                      <a:pPr marL="0" marR="0">
                        <a:lnSpc>
                          <a:spcPct val="115000"/>
                        </a:lnSpc>
                        <a:spcBef>
                          <a:spcPts val="0"/>
                        </a:spcBef>
                        <a:spcAft>
                          <a:spcPts val="0"/>
                        </a:spcAft>
                      </a:pPr>
                      <a:r>
                        <a:rPr lang="en-US" sz="2000" b="0">
                          <a:effectLst/>
                        </a:rPr>
                        <a:t>F</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757359016"/>
                  </a:ext>
                </a:extLst>
              </a:tr>
              <a:tr h="255668">
                <a:tc>
                  <a:txBody>
                    <a:bodyPr/>
                    <a:lstStyle/>
                    <a:p>
                      <a:pPr marL="0" marR="0">
                        <a:lnSpc>
                          <a:spcPct val="115000"/>
                        </a:lnSpc>
                        <a:spcBef>
                          <a:spcPts val="0"/>
                        </a:spcBef>
                        <a:spcAft>
                          <a:spcPts val="0"/>
                        </a:spcAft>
                      </a:pPr>
                      <a:r>
                        <a:rPr lang="en-US" sz="2000" b="0" dirty="0">
                          <a:effectLst/>
                        </a:rPr>
                        <a:t>G</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1000111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681944405"/>
                  </a:ext>
                </a:extLst>
              </a:tr>
              <a:tr h="255668">
                <a:tc>
                  <a:txBody>
                    <a:bodyPr/>
                    <a:lstStyle/>
                    <a:p>
                      <a:pPr marL="0" marR="0">
                        <a:lnSpc>
                          <a:spcPct val="115000"/>
                        </a:lnSpc>
                        <a:spcBef>
                          <a:spcPts val="0"/>
                        </a:spcBef>
                        <a:spcAft>
                          <a:spcPts val="0"/>
                        </a:spcAft>
                      </a:pPr>
                      <a:r>
                        <a:rPr lang="en-US" sz="2000" b="0" dirty="0">
                          <a:effectLst/>
                        </a:rPr>
                        <a:t>H</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261884277"/>
                  </a:ext>
                </a:extLst>
              </a:tr>
              <a:tr h="255668">
                <a:tc>
                  <a:txBody>
                    <a:bodyPr/>
                    <a:lstStyle/>
                    <a:p>
                      <a:pPr marL="0" marR="0">
                        <a:lnSpc>
                          <a:spcPct val="115000"/>
                        </a:lnSpc>
                        <a:spcBef>
                          <a:spcPts val="0"/>
                        </a:spcBef>
                        <a:spcAft>
                          <a:spcPts val="0"/>
                        </a:spcAft>
                      </a:pPr>
                      <a:r>
                        <a:rPr lang="en-US" sz="2000" b="0" dirty="0">
                          <a:effectLst/>
                        </a:rPr>
                        <a:t>I</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561190243"/>
                  </a:ext>
                </a:extLst>
              </a:tr>
              <a:tr h="255668">
                <a:tc>
                  <a:txBody>
                    <a:bodyPr/>
                    <a:lstStyle/>
                    <a:p>
                      <a:pPr marL="0" marR="0">
                        <a:lnSpc>
                          <a:spcPct val="115000"/>
                        </a:lnSpc>
                        <a:spcBef>
                          <a:spcPts val="0"/>
                        </a:spcBef>
                        <a:spcAft>
                          <a:spcPts val="0"/>
                        </a:spcAft>
                      </a:pPr>
                      <a:r>
                        <a:rPr lang="en-US" sz="2000" b="0" dirty="0">
                          <a:effectLst/>
                        </a:rPr>
                        <a:t>J</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543186843"/>
                  </a:ext>
                </a:extLst>
              </a:tr>
              <a:tr h="255668">
                <a:tc>
                  <a:txBody>
                    <a:bodyPr/>
                    <a:lstStyle/>
                    <a:p>
                      <a:pPr marL="0" marR="0">
                        <a:lnSpc>
                          <a:spcPct val="115000"/>
                        </a:lnSpc>
                        <a:spcBef>
                          <a:spcPts val="0"/>
                        </a:spcBef>
                        <a:spcAft>
                          <a:spcPts val="0"/>
                        </a:spcAft>
                      </a:pPr>
                      <a:r>
                        <a:rPr lang="en-US" sz="2000" b="0" dirty="0">
                          <a:effectLst/>
                        </a:rPr>
                        <a:t>K</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07441035"/>
                  </a:ext>
                </a:extLst>
              </a:tr>
              <a:tr h="255668">
                <a:tc>
                  <a:txBody>
                    <a:bodyPr/>
                    <a:lstStyle/>
                    <a:p>
                      <a:pPr marL="0" marR="0">
                        <a:lnSpc>
                          <a:spcPct val="115000"/>
                        </a:lnSpc>
                        <a:spcBef>
                          <a:spcPts val="0"/>
                        </a:spcBef>
                        <a:spcAft>
                          <a:spcPts val="0"/>
                        </a:spcAft>
                      </a:pPr>
                      <a:r>
                        <a:rPr lang="en-US" sz="2000" b="0" dirty="0">
                          <a:effectLst/>
                        </a:rPr>
                        <a:t>L</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0" dirty="0">
                          <a:effectLst/>
                        </a:rPr>
                        <a:t>1001100</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166160018"/>
                  </a:ext>
                </a:extLst>
              </a:tr>
              <a:tr h="255668">
                <a:tc>
                  <a:txBody>
                    <a:bodyPr/>
                    <a:lstStyle/>
                    <a:p>
                      <a:pPr marL="0" marR="0">
                        <a:lnSpc>
                          <a:spcPct val="115000"/>
                        </a:lnSpc>
                        <a:spcBef>
                          <a:spcPts val="0"/>
                        </a:spcBef>
                        <a:spcAft>
                          <a:spcPts val="0"/>
                        </a:spcAft>
                      </a:pPr>
                      <a:r>
                        <a:rPr lang="en-US" sz="2000" b="0" dirty="0">
                          <a:effectLst/>
                        </a:rPr>
                        <a:t>M</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108541047"/>
                  </a:ext>
                </a:extLst>
              </a:tr>
            </a:tbl>
          </a:graphicData>
        </a:graphic>
      </p:graphicFrame>
      <p:graphicFrame>
        <p:nvGraphicFramePr>
          <p:cNvPr id="6" name="Table 5">
            <a:extLst>
              <a:ext uri="{FF2B5EF4-FFF2-40B4-BE49-F238E27FC236}">
                <a16:creationId xmlns:a16="http://schemas.microsoft.com/office/drawing/2014/main" id="{D636C0C0-7879-4238-97E5-729F4E7F3050}"/>
              </a:ext>
            </a:extLst>
          </p:cNvPr>
          <p:cNvGraphicFramePr>
            <a:graphicFrameLocks noGrp="1"/>
          </p:cNvGraphicFramePr>
          <p:nvPr>
            <p:extLst>
              <p:ext uri="{D42A27DB-BD31-4B8C-83A1-F6EECF244321}">
                <p14:modId xmlns:p14="http://schemas.microsoft.com/office/powerpoint/2010/main" val="541730151"/>
              </p:ext>
            </p:extLst>
          </p:nvPr>
        </p:nvGraphicFramePr>
        <p:xfrm>
          <a:off x="9620275" y="1145607"/>
          <a:ext cx="2423940" cy="4289298"/>
        </p:xfrm>
        <a:graphic>
          <a:graphicData uri="http://schemas.openxmlformats.org/drawingml/2006/table">
            <a:tbl>
              <a:tblPr firstRow="1" firstCol="1" bandRow="1">
                <a:tableStyleId>{5940675A-B579-460E-94D1-54222C63F5DA}</a:tableStyleId>
              </a:tblPr>
              <a:tblGrid>
                <a:gridCol w="895804">
                  <a:extLst>
                    <a:ext uri="{9D8B030D-6E8A-4147-A177-3AD203B41FA5}">
                      <a16:colId xmlns:a16="http://schemas.microsoft.com/office/drawing/2014/main" val="3341595765"/>
                    </a:ext>
                  </a:extLst>
                </a:gridCol>
                <a:gridCol w="1528136">
                  <a:extLst>
                    <a:ext uri="{9D8B030D-6E8A-4147-A177-3AD203B41FA5}">
                      <a16:colId xmlns:a16="http://schemas.microsoft.com/office/drawing/2014/main" val="3073863541"/>
                    </a:ext>
                  </a:extLst>
                </a:gridCol>
              </a:tblGrid>
              <a:tr h="255668">
                <a:tc>
                  <a:txBody>
                    <a:bodyPr/>
                    <a:lstStyle/>
                    <a:p>
                      <a:pPr marL="0" marR="0">
                        <a:lnSpc>
                          <a:spcPct val="115000"/>
                        </a:lnSpc>
                        <a:spcBef>
                          <a:spcPts val="0"/>
                        </a:spcBef>
                        <a:spcAft>
                          <a:spcPts val="0"/>
                        </a:spcAft>
                      </a:pPr>
                      <a:r>
                        <a:rPr lang="en-US" sz="2000" b="0" dirty="0">
                          <a:effectLst/>
                        </a:rPr>
                        <a:t>N</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b="0" dirty="0">
                          <a:effectLst/>
                        </a:rPr>
                        <a:t>1001110</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060766237"/>
                  </a:ext>
                </a:extLst>
              </a:tr>
              <a:tr h="213759">
                <a:tc>
                  <a:txBody>
                    <a:bodyPr/>
                    <a:lstStyle/>
                    <a:p>
                      <a:pPr marL="0" marR="0">
                        <a:lnSpc>
                          <a:spcPct val="115000"/>
                        </a:lnSpc>
                        <a:spcBef>
                          <a:spcPts val="0"/>
                        </a:spcBef>
                        <a:spcAft>
                          <a:spcPts val="0"/>
                        </a:spcAft>
                      </a:pPr>
                      <a:r>
                        <a:rPr lang="en-US" sz="2000" b="0" dirty="0">
                          <a:effectLst/>
                        </a:rPr>
                        <a:t>O</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1001111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608435753"/>
                  </a:ext>
                </a:extLst>
              </a:tr>
              <a:tr h="213759">
                <a:tc>
                  <a:txBody>
                    <a:bodyPr/>
                    <a:lstStyle/>
                    <a:p>
                      <a:pPr marL="0" marR="0">
                        <a:lnSpc>
                          <a:spcPct val="115000"/>
                        </a:lnSpc>
                        <a:spcBef>
                          <a:spcPts val="0"/>
                        </a:spcBef>
                        <a:spcAft>
                          <a:spcPts val="0"/>
                        </a:spcAft>
                      </a:pPr>
                      <a:r>
                        <a:rPr lang="en-US" sz="2000" b="0" dirty="0">
                          <a:effectLst/>
                        </a:rPr>
                        <a:t>P</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945889739"/>
                  </a:ext>
                </a:extLst>
              </a:tr>
              <a:tr h="213759">
                <a:tc>
                  <a:txBody>
                    <a:bodyPr/>
                    <a:lstStyle/>
                    <a:p>
                      <a:pPr marL="0" marR="0">
                        <a:lnSpc>
                          <a:spcPct val="115000"/>
                        </a:lnSpc>
                        <a:spcBef>
                          <a:spcPts val="0"/>
                        </a:spcBef>
                        <a:spcAft>
                          <a:spcPts val="0"/>
                        </a:spcAft>
                      </a:pPr>
                      <a:r>
                        <a:rPr lang="en-US" sz="2000" b="0">
                          <a:effectLst/>
                        </a:rPr>
                        <a:t>Q</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4056316405"/>
                  </a:ext>
                </a:extLst>
              </a:tr>
              <a:tr h="213759">
                <a:tc>
                  <a:txBody>
                    <a:bodyPr/>
                    <a:lstStyle/>
                    <a:p>
                      <a:pPr marL="0" marR="0">
                        <a:lnSpc>
                          <a:spcPct val="115000"/>
                        </a:lnSpc>
                        <a:spcBef>
                          <a:spcPts val="0"/>
                        </a:spcBef>
                        <a:spcAft>
                          <a:spcPts val="0"/>
                        </a:spcAft>
                      </a:pPr>
                      <a:r>
                        <a:rPr lang="en-US" sz="2000" b="0">
                          <a:effectLst/>
                        </a:rPr>
                        <a:t>R</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73401856"/>
                  </a:ext>
                </a:extLst>
              </a:tr>
              <a:tr h="213759">
                <a:tc>
                  <a:txBody>
                    <a:bodyPr/>
                    <a:lstStyle/>
                    <a:p>
                      <a:pPr marL="0" marR="0">
                        <a:lnSpc>
                          <a:spcPct val="115000"/>
                        </a:lnSpc>
                        <a:spcBef>
                          <a:spcPts val="0"/>
                        </a:spcBef>
                        <a:spcAft>
                          <a:spcPts val="0"/>
                        </a:spcAft>
                      </a:pPr>
                      <a:r>
                        <a:rPr lang="en-US" sz="2000" b="0" dirty="0">
                          <a:effectLst/>
                        </a:rPr>
                        <a:t>S</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1010011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750165912"/>
                  </a:ext>
                </a:extLst>
              </a:tr>
              <a:tr h="213759">
                <a:tc>
                  <a:txBody>
                    <a:bodyPr/>
                    <a:lstStyle/>
                    <a:p>
                      <a:pPr marL="0" marR="0">
                        <a:lnSpc>
                          <a:spcPct val="115000"/>
                        </a:lnSpc>
                        <a:spcBef>
                          <a:spcPts val="0"/>
                        </a:spcBef>
                        <a:spcAft>
                          <a:spcPts val="0"/>
                        </a:spcAft>
                      </a:pPr>
                      <a:r>
                        <a:rPr lang="en-US" sz="2000" b="0">
                          <a:effectLst/>
                        </a:rPr>
                        <a:t>T</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178832218"/>
                  </a:ext>
                </a:extLst>
              </a:tr>
              <a:tr h="213759">
                <a:tc>
                  <a:txBody>
                    <a:bodyPr/>
                    <a:lstStyle/>
                    <a:p>
                      <a:pPr marL="0" marR="0">
                        <a:lnSpc>
                          <a:spcPct val="115000"/>
                        </a:lnSpc>
                        <a:spcBef>
                          <a:spcPts val="0"/>
                        </a:spcBef>
                        <a:spcAft>
                          <a:spcPts val="0"/>
                        </a:spcAft>
                      </a:pPr>
                      <a:r>
                        <a:rPr lang="en-US" sz="2000" b="0" dirty="0">
                          <a:effectLst/>
                        </a:rPr>
                        <a:t>U</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480595111"/>
                  </a:ext>
                </a:extLst>
              </a:tr>
              <a:tr h="213759">
                <a:tc>
                  <a:txBody>
                    <a:bodyPr/>
                    <a:lstStyle/>
                    <a:p>
                      <a:pPr marL="0" marR="0">
                        <a:lnSpc>
                          <a:spcPct val="115000"/>
                        </a:lnSpc>
                        <a:spcBef>
                          <a:spcPts val="0"/>
                        </a:spcBef>
                        <a:spcAft>
                          <a:spcPts val="0"/>
                        </a:spcAft>
                      </a:pPr>
                      <a:r>
                        <a:rPr lang="en-US" sz="2000" b="0" dirty="0">
                          <a:effectLst/>
                        </a:rPr>
                        <a:t>V</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251290154"/>
                  </a:ext>
                </a:extLst>
              </a:tr>
              <a:tr h="213759">
                <a:tc>
                  <a:txBody>
                    <a:bodyPr/>
                    <a:lstStyle/>
                    <a:p>
                      <a:pPr marL="0" marR="0">
                        <a:lnSpc>
                          <a:spcPct val="115000"/>
                        </a:lnSpc>
                        <a:spcBef>
                          <a:spcPts val="0"/>
                        </a:spcBef>
                        <a:spcAft>
                          <a:spcPts val="0"/>
                        </a:spcAft>
                      </a:pPr>
                      <a:r>
                        <a:rPr lang="en-US" sz="2000" b="0" dirty="0">
                          <a:effectLst/>
                        </a:rPr>
                        <a:t>W </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1010111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137413593"/>
                  </a:ext>
                </a:extLst>
              </a:tr>
              <a:tr h="213759">
                <a:tc>
                  <a:txBody>
                    <a:bodyPr/>
                    <a:lstStyle/>
                    <a:p>
                      <a:pPr marL="0" marR="0">
                        <a:lnSpc>
                          <a:spcPct val="115000"/>
                        </a:lnSpc>
                        <a:spcBef>
                          <a:spcPts val="0"/>
                        </a:spcBef>
                        <a:spcAft>
                          <a:spcPts val="0"/>
                        </a:spcAft>
                      </a:pPr>
                      <a:r>
                        <a:rPr lang="en-US" sz="2000" b="0">
                          <a:effectLst/>
                        </a:rPr>
                        <a:t>X</a:t>
                      </a:r>
                      <a:endParaRPr lang="en-US" sz="2000" b="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1011000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2251048376"/>
                  </a:ext>
                </a:extLst>
              </a:tr>
              <a:tr h="213759">
                <a:tc>
                  <a:txBody>
                    <a:bodyPr/>
                    <a:lstStyle/>
                    <a:p>
                      <a:pPr marL="0" marR="0">
                        <a:lnSpc>
                          <a:spcPct val="115000"/>
                        </a:lnSpc>
                        <a:spcBef>
                          <a:spcPts val="0"/>
                        </a:spcBef>
                        <a:spcAft>
                          <a:spcPts val="0"/>
                        </a:spcAft>
                      </a:pPr>
                      <a:r>
                        <a:rPr lang="en-US" sz="2000" b="0" dirty="0">
                          <a:effectLst/>
                        </a:rPr>
                        <a:t>Y</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1011001</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1826856871"/>
                  </a:ext>
                </a:extLst>
              </a:tr>
              <a:tr h="213759">
                <a:tc>
                  <a:txBody>
                    <a:bodyPr/>
                    <a:lstStyle/>
                    <a:p>
                      <a:pPr marL="0" marR="0">
                        <a:lnSpc>
                          <a:spcPct val="115000"/>
                        </a:lnSpc>
                        <a:spcBef>
                          <a:spcPts val="0"/>
                        </a:spcBef>
                        <a:spcAft>
                          <a:spcPts val="0"/>
                        </a:spcAft>
                      </a:pPr>
                      <a:r>
                        <a:rPr lang="en-US" sz="2000" b="0" dirty="0">
                          <a:effectLst/>
                        </a:rPr>
                        <a:t>Z</a:t>
                      </a:r>
                      <a:endParaRPr lang="en-US" sz="2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tc>
                  <a:txBody>
                    <a:bodyPr/>
                    <a:lstStyle/>
                    <a:p>
                      <a:pPr marL="0" marR="0">
                        <a:lnSpc>
                          <a:spcPct val="115000"/>
                        </a:lnSpc>
                        <a:spcBef>
                          <a:spcPts val="0"/>
                        </a:spcBef>
                        <a:spcAft>
                          <a:spcPts val="0"/>
                        </a:spcAft>
                      </a:pPr>
                      <a:r>
                        <a:rPr lang="en-US" sz="2000" dirty="0">
                          <a:effectLst/>
                        </a:rPr>
                        <a:t>1011010</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998" marR="35998" marT="0" marB="0" anchor="b"/>
                </a:tc>
                <a:extLst>
                  <a:ext uri="{0D108BD9-81ED-4DB2-BD59-A6C34878D82A}">
                    <a16:rowId xmlns:a16="http://schemas.microsoft.com/office/drawing/2014/main" val="313671055"/>
                  </a:ext>
                </a:extLst>
              </a:tr>
            </a:tbl>
          </a:graphicData>
        </a:graphic>
      </p:graphicFrame>
      <p:sp>
        <p:nvSpPr>
          <p:cNvPr id="8" name="Title 7">
            <a:extLst>
              <a:ext uri="{FF2B5EF4-FFF2-40B4-BE49-F238E27FC236}">
                <a16:creationId xmlns:a16="http://schemas.microsoft.com/office/drawing/2014/main" id="{14C4A7F0-21B8-4C55-8566-391E0600080C}"/>
              </a:ext>
            </a:extLst>
          </p:cNvPr>
          <p:cNvSpPr>
            <a:spLocks noGrp="1"/>
          </p:cNvSpPr>
          <p:nvPr>
            <p:ph type="title"/>
          </p:nvPr>
        </p:nvSpPr>
        <p:spPr/>
        <p:txBody>
          <a:bodyPr>
            <a:normAutofit fontScale="90000"/>
          </a:bodyPr>
          <a:lstStyle/>
          <a:p>
            <a:r>
              <a:rPr lang="en-GB" dirty="0"/>
              <a:t>Exercises: </a:t>
            </a:r>
            <a:r>
              <a:rPr lang="en-GB" dirty="0" err="1"/>
              <a:t>Vernam</a:t>
            </a:r>
            <a:r>
              <a:rPr lang="en-GB"/>
              <a:t> Cypher - </a:t>
            </a:r>
            <a:r>
              <a:rPr lang="en-GB" dirty="0"/>
              <a:t>Answers</a:t>
            </a:r>
          </a:p>
        </p:txBody>
      </p:sp>
      <p:graphicFrame>
        <p:nvGraphicFramePr>
          <p:cNvPr id="7" name="Table 6">
            <a:extLst>
              <a:ext uri="{FF2B5EF4-FFF2-40B4-BE49-F238E27FC236}">
                <a16:creationId xmlns:a16="http://schemas.microsoft.com/office/drawing/2014/main" id="{4B3931F9-F051-4D93-BCE8-E630C8542D7A}"/>
              </a:ext>
            </a:extLst>
          </p:cNvPr>
          <p:cNvGraphicFramePr>
            <a:graphicFrameLocks noGrp="1"/>
          </p:cNvGraphicFramePr>
          <p:nvPr>
            <p:extLst>
              <p:ext uri="{D42A27DB-BD31-4B8C-83A1-F6EECF244321}">
                <p14:modId xmlns:p14="http://schemas.microsoft.com/office/powerpoint/2010/main" val="880411750"/>
              </p:ext>
            </p:extLst>
          </p:nvPr>
        </p:nvGraphicFramePr>
        <p:xfrm>
          <a:off x="575129" y="3443288"/>
          <a:ext cx="6115956" cy="1112520"/>
        </p:xfrm>
        <a:graphic>
          <a:graphicData uri="http://schemas.openxmlformats.org/drawingml/2006/table">
            <a:tbl>
              <a:tblPr firstRow="1" bandRow="1">
                <a:tableStyleId>{5940675A-B579-460E-94D1-54222C63F5DA}</a:tableStyleId>
              </a:tblPr>
              <a:tblGrid>
                <a:gridCol w="1300901">
                  <a:extLst>
                    <a:ext uri="{9D8B030D-6E8A-4147-A177-3AD203B41FA5}">
                      <a16:colId xmlns:a16="http://schemas.microsoft.com/office/drawing/2014/main" val="1973476348"/>
                    </a:ext>
                  </a:extLst>
                </a:gridCol>
                <a:gridCol w="731401">
                  <a:extLst>
                    <a:ext uri="{9D8B030D-6E8A-4147-A177-3AD203B41FA5}">
                      <a16:colId xmlns:a16="http://schemas.microsoft.com/office/drawing/2014/main" val="168551647"/>
                    </a:ext>
                  </a:extLst>
                </a:gridCol>
                <a:gridCol w="4083654">
                  <a:extLst>
                    <a:ext uri="{9D8B030D-6E8A-4147-A177-3AD203B41FA5}">
                      <a16:colId xmlns:a16="http://schemas.microsoft.com/office/drawing/2014/main" val="1574790636"/>
                    </a:ext>
                  </a:extLst>
                </a:gridCol>
              </a:tblGrid>
              <a:tr h="370840">
                <a:tc>
                  <a:txBody>
                    <a:bodyPr/>
                    <a:lstStyle/>
                    <a:p>
                      <a:r>
                        <a:rPr lang="en-GB" b="0" dirty="0"/>
                        <a:t>Plaintext</a:t>
                      </a:r>
                    </a:p>
                  </a:txBody>
                  <a:tcPr/>
                </a:tc>
                <a:tc>
                  <a:txBody>
                    <a:bodyPr/>
                    <a:lstStyle/>
                    <a:p>
                      <a:r>
                        <a:rPr lang="en-GB" b="0" dirty="0"/>
                        <a:t>CAT</a:t>
                      </a:r>
                    </a:p>
                  </a:txBody>
                  <a:tcPr/>
                </a:tc>
                <a:tc>
                  <a:txBody>
                    <a:bodyPr/>
                    <a:lstStyle/>
                    <a:p>
                      <a:r>
                        <a:rPr lang="en-GB" b="0" dirty="0"/>
                        <a:t> 1 0 0 0 0 1 1    1 0 0 0 0 0 1    1 0 1 0 1 0 0</a:t>
                      </a:r>
                    </a:p>
                  </a:txBody>
                  <a:tcPr/>
                </a:tc>
                <a:extLst>
                  <a:ext uri="{0D108BD9-81ED-4DB2-BD59-A6C34878D82A}">
                    <a16:rowId xmlns:a16="http://schemas.microsoft.com/office/drawing/2014/main" val="2172165919"/>
                  </a:ext>
                </a:extLst>
              </a:tr>
              <a:tr h="370840">
                <a:tc>
                  <a:txBody>
                    <a:bodyPr/>
                    <a:lstStyle/>
                    <a:p>
                      <a:r>
                        <a:rPr lang="en-GB" b="0" dirty="0"/>
                        <a:t>Key</a:t>
                      </a:r>
                    </a:p>
                  </a:txBody>
                  <a:tcPr/>
                </a:tc>
                <a:tc>
                  <a:txBody>
                    <a:bodyPr/>
                    <a:lstStyle/>
                    <a:p>
                      <a:r>
                        <a:rPr lang="en-GB" b="0" dirty="0"/>
                        <a:t>GHX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1 0 0 0 1 1 1    1 0 0 1 0 0 0    1 0 1 1 0 0 0</a:t>
                      </a:r>
                    </a:p>
                  </a:txBody>
                  <a:tcPr/>
                </a:tc>
                <a:extLst>
                  <a:ext uri="{0D108BD9-81ED-4DB2-BD59-A6C34878D82A}">
                    <a16:rowId xmlns:a16="http://schemas.microsoft.com/office/drawing/2014/main" val="2480081402"/>
                  </a:ext>
                </a:extLst>
              </a:tr>
              <a:tr h="370840">
                <a:tc>
                  <a:txBody>
                    <a:bodyPr/>
                    <a:lstStyle/>
                    <a:p>
                      <a:r>
                        <a:rPr lang="en-GB" b="0" dirty="0"/>
                        <a:t>Cyphertext</a:t>
                      </a:r>
                    </a:p>
                  </a:txBody>
                  <a:tcPr/>
                </a:tc>
                <a:tc>
                  <a:txBody>
                    <a:bodyPr/>
                    <a:lstStyle/>
                    <a:p>
                      <a:endParaRPr lang="en-GB"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0 0 0 0 1 0 0    0 0 0 1 0 0  1   0 0 0 1 1 0 0</a:t>
                      </a:r>
                    </a:p>
                  </a:txBody>
                  <a:tcPr/>
                </a:tc>
                <a:extLst>
                  <a:ext uri="{0D108BD9-81ED-4DB2-BD59-A6C34878D82A}">
                    <a16:rowId xmlns:a16="http://schemas.microsoft.com/office/drawing/2014/main" val="553637980"/>
                  </a:ext>
                </a:extLst>
              </a:tr>
            </a:tbl>
          </a:graphicData>
        </a:graphic>
      </p:graphicFrame>
      <p:graphicFrame>
        <p:nvGraphicFramePr>
          <p:cNvPr id="9" name="Table 8">
            <a:extLst>
              <a:ext uri="{FF2B5EF4-FFF2-40B4-BE49-F238E27FC236}">
                <a16:creationId xmlns:a16="http://schemas.microsoft.com/office/drawing/2014/main" id="{362FDE35-1555-4A87-8713-8DF16EC6BC64}"/>
              </a:ext>
            </a:extLst>
          </p:cNvPr>
          <p:cNvGraphicFramePr>
            <a:graphicFrameLocks noGrp="1"/>
          </p:cNvGraphicFramePr>
          <p:nvPr>
            <p:extLst>
              <p:ext uri="{D42A27DB-BD31-4B8C-83A1-F6EECF244321}">
                <p14:modId xmlns:p14="http://schemas.microsoft.com/office/powerpoint/2010/main" val="3560687605"/>
              </p:ext>
            </p:extLst>
          </p:nvPr>
        </p:nvGraphicFramePr>
        <p:xfrm>
          <a:off x="523423" y="5618957"/>
          <a:ext cx="6115956" cy="1112520"/>
        </p:xfrm>
        <a:graphic>
          <a:graphicData uri="http://schemas.openxmlformats.org/drawingml/2006/table">
            <a:tbl>
              <a:tblPr firstRow="1" bandRow="1">
                <a:tableStyleId>{5940675A-B579-460E-94D1-54222C63F5DA}</a:tableStyleId>
              </a:tblPr>
              <a:tblGrid>
                <a:gridCol w="1300901">
                  <a:extLst>
                    <a:ext uri="{9D8B030D-6E8A-4147-A177-3AD203B41FA5}">
                      <a16:colId xmlns:a16="http://schemas.microsoft.com/office/drawing/2014/main" val="1973476348"/>
                    </a:ext>
                  </a:extLst>
                </a:gridCol>
                <a:gridCol w="731401">
                  <a:extLst>
                    <a:ext uri="{9D8B030D-6E8A-4147-A177-3AD203B41FA5}">
                      <a16:colId xmlns:a16="http://schemas.microsoft.com/office/drawing/2014/main" val="168551647"/>
                    </a:ext>
                  </a:extLst>
                </a:gridCol>
                <a:gridCol w="4083654">
                  <a:extLst>
                    <a:ext uri="{9D8B030D-6E8A-4147-A177-3AD203B41FA5}">
                      <a16:colId xmlns:a16="http://schemas.microsoft.com/office/drawing/2014/main" val="1574790636"/>
                    </a:ext>
                  </a:extLst>
                </a:gridCol>
              </a:tblGrid>
              <a:tr h="370840">
                <a:tc>
                  <a:txBody>
                    <a:bodyPr/>
                    <a:lstStyle/>
                    <a:p>
                      <a:r>
                        <a:rPr lang="en-GB" b="0" dirty="0"/>
                        <a:t>Cyphertext</a:t>
                      </a:r>
                    </a:p>
                  </a:txBody>
                  <a:tcPr>
                    <a:solidFill>
                      <a:schemeClr val="bg1"/>
                    </a:solidFill>
                  </a:tcPr>
                </a:tc>
                <a:tc>
                  <a:txBody>
                    <a:bodyPr/>
                    <a:lstStyle/>
                    <a:p>
                      <a:r>
                        <a:rPr lang="en-GB" b="0" dirty="0"/>
                        <a:t>ABC</a:t>
                      </a:r>
                    </a:p>
                  </a:txBody>
                  <a:tcPr>
                    <a:solidFill>
                      <a:schemeClr val="bg1"/>
                    </a:solidFill>
                  </a:tcPr>
                </a:tc>
                <a:tc>
                  <a:txBody>
                    <a:bodyPr/>
                    <a:lstStyle/>
                    <a:p>
                      <a:r>
                        <a:rPr lang="en-GB" b="0" dirty="0"/>
                        <a:t> 1 0 0 0 0 0 1    1 0 0 0 0 1 0    1 0 0 0 0 1 1</a:t>
                      </a:r>
                    </a:p>
                  </a:txBody>
                  <a:tcPr>
                    <a:solidFill>
                      <a:schemeClr val="bg1"/>
                    </a:solidFill>
                  </a:tcPr>
                </a:tc>
                <a:extLst>
                  <a:ext uri="{0D108BD9-81ED-4DB2-BD59-A6C34878D82A}">
                    <a16:rowId xmlns:a16="http://schemas.microsoft.com/office/drawing/2014/main" val="2172165919"/>
                  </a:ext>
                </a:extLst>
              </a:tr>
              <a:tr h="370840">
                <a:tc>
                  <a:txBody>
                    <a:bodyPr/>
                    <a:lstStyle/>
                    <a:p>
                      <a:r>
                        <a:rPr lang="en-GB" b="0" dirty="0"/>
                        <a:t>Key</a:t>
                      </a:r>
                    </a:p>
                  </a:txBody>
                  <a:tcPr>
                    <a:solidFill>
                      <a:schemeClr val="bg1"/>
                    </a:solidFill>
                  </a:tcPr>
                </a:tc>
                <a:tc>
                  <a:txBody>
                    <a:bodyPr/>
                    <a:lstStyle/>
                    <a:p>
                      <a:r>
                        <a:rPr lang="en-GB" b="0" dirty="0"/>
                        <a:t>DEF</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1 0 0 0 1 0 0    1 0 0 0 1 0 1    1 0 0 0 1 1 0</a:t>
                      </a:r>
                    </a:p>
                  </a:txBody>
                  <a:tcPr>
                    <a:solidFill>
                      <a:schemeClr val="bg1"/>
                    </a:solidFill>
                  </a:tcPr>
                </a:tc>
                <a:extLst>
                  <a:ext uri="{0D108BD9-81ED-4DB2-BD59-A6C34878D82A}">
                    <a16:rowId xmlns:a16="http://schemas.microsoft.com/office/drawing/2014/main" val="2480081402"/>
                  </a:ext>
                </a:extLst>
              </a:tr>
              <a:tr h="370840">
                <a:tc>
                  <a:txBody>
                    <a:bodyPr/>
                    <a:lstStyle/>
                    <a:p>
                      <a:r>
                        <a:rPr lang="en-GB" b="0" dirty="0"/>
                        <a:t>Plaintext</a:t>
                      </a:r>
                    </a:p>
                  </a:txBody>
                  <a:tcPr>
                    <a:solidFill>
                      <a:schemeClr val="bg1"/>
                    </a:solidFill>
                  </a:tcPr>
                </a:tc>
                <a:tc>
                  <a:txBody>
                    <a:bodyPr/>
                    <a:lstStyle/>
                    <a:p>
                      <a:endParaRPr lang="en-GB" b="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t> 0 0 0 0 1 0 1    0 0 0 0 1 1 1    0 0 0 0 1 0 1</a:t>
                      </a:r>
                    </a:p>
                  </a:txBody>
                  <a:tcPr>
                    <a:solidFill>
                      <a:schemeClr val="bg1"/>
                    </a:solidFill>
                  </a:tcPr>
                </a:tc>
                <a:extLst>
                  <a:ext uri="{0D108BD9-81ED-4DB2-BD59-A6C34878D82A}">
                    <a16:rowId xmlns:a16="http://schemas.microsoft.com/office/drawing/2014/main" val="553637980"/>
                  </a:ext>
                </a:extLst>
              </a:tr>
            </a:tbl>
          </a:graphicData>
        </a:graphic>
      </p:graphicFrame>
    </p:spTree>
    <p:extLst>
      <p:ext uri="{BB962C8B-B14F-4D97-AF65-F5344CB8AC3E}">
        <p14:creationId xmlns:p14="http://schemas.microsoft.com/office/powerpoint/2010/main" val="496581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49BD3-7D04-4293-85E1-034817492962}"/>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B66FABF1-5B80-465A-A881-6466B12DB288}"/>
              </a:ext>
            </a:extLst>
          </p:cNvPr>
          <p:cNvSpPr>
            <a:spLocks noGrp="1"/>
          </p:cNvSpPr>
          <p:nvPr>
            <p:ph idx="1"/>
          </p:nvPr>
        </p:nvSpPr>
        <p:spPr>
          <a:xfrm>
            <a:off x="693056" y="1680483"/>
            <a:ext cx="11194143" cy="4351338"/>
          </a:xfrm>
        </p:spPr>
        <p:txBody>
          <a:bodyPr/>
          <a:lstStyle/>
          <a:p>
            <a:pPr>
              <a:buFont typeface="Wingdings" panose="05000000000000000000" pitchFamily="2" charset="2"/>
              <a:buChar char="ü"/>
            </a:pPr>
            <a:r>
              <a:rPr lang="en-GB" dirty="0"/>
              <a:t>Define encryption</a:t>
            </a:r>
          </a:p>
          <a:p>
            <a:pPr>
              <a:buFont typeface="Wingdings" panose="05000000000000000000" pitchFamily="2" charset="2"/>
              <a:buChar char="ü"/>
            </a:pPr>
            <a:r>
              <a:rPr lang="en-GB" dirty="0"/>
              <a:t>Explain how Caesar and </a:t>
            </a:r>
            <a:r>
              <a:rPr lang="en-GB" dirty="0" err="1"/>
              <a:t>Vernam</a:t>
            </a:r>
            <a:r>
              <a:rPr lang="en-GB" dirty="0"/>
              <a:t> cyphers work</a:t>
            </a:r>
          </a:p>
          <a:p>
            <a:pPr>
              <a:buFont typeface="Wingdings" panose="05000000000000000000" pitchFamily="2" charset="2"/>
              <a:buChar char="ü"/>
            </a:pPr>
            <a:r>
              <a:rPr lang="en-GB" dirty="0"/>
              <a:t>Compare </a:t>
            </a:r>
            <a:r>
              <a:rPr lang="en-GB" dirty="0" err="1"/>
              <a:t>Vernam</a:t>
            </a:r>
            <a:r>
              <a:rPr lang="en-GB" dirty="0"/>
              <a:t> and Caesar cypher</a:t>
            </a:r>
          </a:p>
          <a:p>
            <a:pPr>
              <a:buFont typeface="Wingdings" panose="05000000000000000000" pitchFamily="2" charset="2"/>
              <a:buChar char="ü"/>
            </a:pPr>
            <a:r>
              <a:rPr lang="en-GB" dirty="0"/>
              <a:t>Explain symmetric and asymmetric encryption with public and private key</a:t>
            </a:r>
          </a:p>
          <a:p>
            <a:pPr>
              <a:buFont typeface="Wingdings" panose="05000000000000000000" pitchFamily="2" charset="2"/>
              <a:buChar char="ü"/>
            </a:pPr>
            <a:r>
              <a:rPr lang="en-GB" dirty="0"/>
              <a:t>Explain hashing and its applications for storing passwords and checksums</a:t>
            </a:r>
          </a:p>
        </p:txBody>
      </p:sp>
      <p:sp>
        <p:nvSpPr>
          <p:cNvPr id="4" name="Slide Number Placeholder 3">
            <a:extLst>
              <a:ext uri="{FF2B5EF4-FFF2-40B4-BE49-F238E27FC236}">
                <a16:creationId xmlns:a16="http://schemas.microsoft.com/office/drawing/2014/main" id="{6B084174-4ECC-4261-9EFB-F52C17AD3E10}"/>
              </a:ext>
            </a:extLst>
          </p:cNvPr>
          <p:cNvSpPr>
            <a:spLocks noGrp="1"/>
          </p:cNvSpPr>
          <p:nvPr>
            <p:ph type="sldNum" sz="quarter" idx="12"/>
          </p:nvPr>
        </p:nvSpPr>
        <p:spPr/>
        <p:txBody>
          <a:bodyPr/>
          <a:lstStyle/>
          <a:p>
            <a:fld id="{C79649D1-597C-4E2B-BAFB-722794B18935}" type="slidenum">
              <a:rPr lang="en-GB" smtClean="0"/>
              <a:t>2</a:t>
            </a:fld>
            <a:endParaRPr lang="en-GB" dirty="0"/>
          </a:p>
        </p:txBody>
      </p:sp>
    </p:spTree>
    <p:extLst>
      <p:ext uri="{BB962C8B-B14F-4D97-AF65-F5344CB8AC3E}">
        <p14:creationId xmlns:p14="http://schemas.microsoft.com/office/powerpoint/2010/main" val="140447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Symmetric encryption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57627" y="978489"/>
                <a:ext cx="10515600" cy="5350646"/>
              </a:xfrm>
            </p:spPr>
            <p:txBody>
              <a:bodyPr>
                <a:normAutofit fontScale="62500" lnSpcReduction="20000"/>
              </a:bodyPr>
              <a:lstStyle/>
              <a:p>
                <a:pPr marL="0" indent="0">
                  <a:lnSpc>
                    <a:spcPct val="120000"/>
                  </a:lnSpc>
                  <a:buNone/>
                </a:pPr>
                <a:r>
                  <a:rPr lang="en-GB" dirty="0"/>
                  <a:t>Both </a:t>
                </a:r>
                <a:r>
                  <a:rPr lang="en-GB" dirty="0" err="1"/>
                  <a:t>Vernam</a:t>
                </a:r>
                <a:r>
                  <a:rPr lang="en-GB" dirty="0"/>
                  <a:t> and Caesar Cypher use symmetric encryption</a:t>
                </a:r>
              </a:p>
              <a:p>
                <a:pPr marL="0" indent="0">
                  <a:lnSpc>
                    <a:spcPct val="120000"/>
                  </a:lnSpc>
                  <a:buNone/>
                </a:pPr>
                <a:r>
                  <a:rPr lang="en-GB" dirty="0"/>
                  <a:t>With symmetric encryption, both the sender and receiver use the same key to encrypt the decrypt the data.</a:t>
                </a:r>
              </a:p>
              <a:p>
                <a:pPr marL="0" indent="0">
                  <a:lnSpc>
                    <a:spcPct val="120000"/>
                  </a:lnSpc>
                  <a:buNone/>
                </a:pPr>
                <a:endParaRPr lang="en-GB" dirty="0"/>
              </a:p>
              <a:p>
                <a:pPr marL="0" indent="0">
                  <a:lnSpc>
                    <a:spcPct val="120000"/>
                  </a:lnSpc>
                  <a:buNone/>
                </a:pPr>
                <a:r>
                  <a:rPr lang="en-GB" dirty="0"/>
                  <a:t>Encryption:	</a:t>
                </a:r>
                <a14:m>
                  <m:oMath xmlns:m="http://schemas.openxmlformats.org/officeDocument/2006/math">
                    <m:r>
                      <a:rPr lang="en-GB" b="0" i="1" dirty="0" smtClean="0">
                        <a:latin typeface="Cambria Math" panose="02040503050406030204" pitchFamily="18" charset="0"/>
                      </a:rPr>
                      <m:t>𝑐</m:t>
                    </m:r>
                    <m:r>
                      <a:rPr lang="en-GB" i="1" dirty="0" smtClean="0">
                        <a:latin typeface="Cambria Math" panose="02040503050406030204" pitchFamily="18" charset="0"/>
                      </a:rPr>
                      <m:t>= </m:t>
                    </m:r>
                    <m:r>
                      <a:rPr lang="en-GB" i="1" dirty="0" smtClean="0">
                        <a:latin typeface="Cambria Math" panose="02040503050406030204" pitchFamily="18" charset="0"/>
                      </a:rPr>
                      <m:t>𝑓</m:t>
                    </m:r>
                    <m:r>
                      <a:rPr lang="en-GB" i="1" dirty="0" smtClean="0">
                        <a:latin typeface="Cambria Math" panose="02040503050406030204" pitchFamily="18" charset="0"/>
                      </a:rPr>
                      <m:t>[</m:t>
                    </m:r>
                    <m:r>
                      <a:rPr lang="en-GB" b="0" i="1" dirty="0" smtClean="0">
                        <a:latin typeface="Cambria Math" panose="02040503050406030204" pitchFamily="18" charset="0"/>
                      </a:rPr>
                      <m:t>𝑝</m:t>
                    </m:r>
                    <m:r>
                      <a:rPr lang="en-GB" i="1" dirty="0" smtClean="0">
                        <a:latin typeface="Cambria Math" panose="02040503050406030204" pitchFamily="18" charset="0"/>
                      </a:rPr>
                      <m:t>, </m:t>
                    </m:r>
                    <m:r>
                      <a:rPr lang="en-GB" b="0" i="1" dirty="0" smtClean="0">
                        <a:latin typeface="Cambria Math" panose="02040503050406030204" pitchFamily="18" charset="0"/>
                      </a:rPr>
                      <m:t>𝑘</m:t>
                    </m:r>
                    <m:r>
                      <a:rPr lang="en-GB" i="1" dirty="0" smtClean="0">
                        <a:latin typeface="Cambria Math" panose="02040503050406030204" pitchFamily="18" charset="0"/>
                      </a:rPr>
                      <m:t>]</m:t>
                    </m:r>
                  </m:oMath>
                </a14:m>
                <a:endParaRPr lang="en-GB" dirty="0"/>
              </a:p>
              <a:p>
                <a:pPr marL="0" indent="0">
                  <a:lnSpc>
                    <a:spcPct val="120000"/>
                  </a:lnSpc>
                  <a:buNone/>
                </a:pPr>
                <a:endParaRPr lang="en-GB" dirty="0"/>
              </a:p>
              <a:p>
                <a:pPr marL="0" indent="0">
                  <a:lnSpc>
                    <a:spcPct val="120000"/>
                  </a:lnSpc>
                  <a:buNone/>
                </a:pPr>
                <a:r>
                  <a:rPr lang="en-GB" b="0" dirty="0"/>
                  <a:t>Decryption	</a:t>
                </a:r>
                <a14:m>
                  <m:oMath xmlns:m="http://schemas.openxmlformats.org/officeDocument/2006/math">
                    <m:r>
                      <a:rPr lang="en-GB" b="0" i="1" dirty="0" smtClean="0">
                        <a:latin typeface="Cambria Math" panose="02040503050406030204" pitchFamily="18" charset="0"/>
                      </a:rPr>
                      <m:t>𝑝</m:t>
                    </m:r>
                    <m:r>
                      <a:rPr lang="en-GB" i="1" dirty="0" smtClean="0">
                        <a:latin typeface="Cambria Math" panose="02040503050406030204" pitchFamily="18" charset="0"/>
                      </a:rPr>
                      <m:t>=</m:t>
                    </m:r>
                    <m:sSup>
                      <m:sSupPr>
                        <m:ctrlPr>
                          <a:rPr lang="en-GB" i="1" dirty="0" smtClean="0">
                            <a:latin typeface="Cambria Math" panose="02040503050406030204" pitchFamily="18" charset="0"/>
                          </a:rPr>
                        </m:ctrlPr>
                      </m:sSupPr>
                      <m:e>
                        <m:r>
                          <a:rPr lang="en-GB" b="0" i="1" dirty="0" smtClean="0">
                            <a:latin typeface="Cambria Math" panose="02040503050406030204" pitchFamily="18" charset="0"/>
                          </a:rPr>
                          <m:t>𝑓</m:t>
                        </m:r>
                      </m:e>
                      <m:sup>
                        <m:r>
                          <a:rPr lang="en-GB" b="0" i="1" dirty="0" smtClean="0">
                            <a:latin typeface="Cambria Math" panose="02040503050406030204" pitchFamily="18" charset="0"/>
                          </a:rPr>
                          <m:t>−1</m:t>
                        </m:r>
                      </m:sup>
                    </m:sSup>
                    <m:r>
                      <a:rPr lang="en-GB" i="1" dirty="0">
                        <a:latin typeface="Cambria Math" panose="02040503050406030204" pitchFamily="18" charset="0"/>
                      </a:rPr>
                      <m:t>[</m:t>
                    </m:r>
                    <m:r>
                      <a:rPr lang="en-GB" b="0" i="1" dirty="0" smtClean="0">
                        <a:latin typeface="Cambria Math" panose="02040503050406030204" pitchFamily="18" charset="0"/>
                      </a:rPr>
                      <m:t>𝑐</m:t>
                    </m:r>
                    <m:r>
                      <a:rPr lang="en-GB" i="1" dirty="0">
                        <a:latin typeface="Cambria Math" panose="02040503050406030204" pitchFamily="18" charset="0"/>
                      </a:rPr>
                      <m:t>,</m:t>
                    </m:r>
                    <m:r>
                      <a:rPr lang="en-GB" b="0" i="1" dirty="0" smtClean="0">
                        <a:latin typeface="Cambria Math" panose="02040503050406030204" pitchFamily="18" charset="0"/>
                      </a:rPr>
                      <m:t>𝑘</m:t>
                    </m:r>
                    <m:r>
                      <a:rPr lang="en-GB" i="1" dirty="0">
                        <a:latin typeface="Cambria Math" panose="02040503050406030204" pitchFamily="18" charset="0"/>
                      </a:rPr>
                      <m:t>]</m:t>
                    </m:r>
                  </m:oMath>
                </a14:m>
                <a:endParaRPr lang="en-GB" dirty="0"/>
              </a:p>
              <a:p>
                <a:pPr marL="0" indent="0">
                  <a:lnSpc>
                    <a:spcPct val="120000"/>
                  </a:lnSpc>
                  <a:buNone/>
                </a:pPr>
                <a:endParaRPr lang="en-GB" dirty="0"/>
              </a:p>
              <a:p>
                <a:pPr marL="0" indent="0">
                  <a:lnSpc>
                    <a:spcPct val="120000"/>
                  </a:lnSpc>
                  <a:buNone/>
                </a:pPr>
                <a:r>
                  <a:rPr lang="en-GB" dirty="0"/>
                  <a:t>Where</a:t>
                </a:r>
              </a:p>
              <a:p>
                <a:pPr marL="0" indent="0">
                  <a:lnSpc>
                    <a:spcPct val="120000"/>
                  </a:lnSpc>
                  <a:buNone/>
                </a:pPr>
                <a14:m>
                  <m:oMath xmlns:m="http://schemas.openxmlformats.org/officeDocument/2006/math">
                    <m:r>
                      <a:rPr lang="en-GB" b="0" i="1" smtClean="0">
                        <a:latin typeface="Cambria Math" panose="02040503050406030204" pitchFamily="18" charset="0"/>
                      </a:rPr>
                      <m:t>𝑐</m:t>
                    </m:r>
                  </m:oMath>
                </a14:m>
                <a:r>
                  <a:rPr lang="en-GB" dirty="0"/>
                  <a:t> cyphertext</a:t>
                </a:r>
              </a:p>
              <a:p>
                <a:pPr marL="0" indent="0">
                  <a:lnSpc>
                    <a:spcPct val="120000"/>
                  </a:lnSpc>
                  <a:buNone/>
                </a:pPr>
                <a14:m>
                  <m:oMath xmlns:m="http://schemas.openxmlformats.org/officeDocument/2006/math">
                    <m:r>
                      <a:rPr lang="en-GB" b="0" i="1" smtClean="0">
                        <a:latin typeface="Cambria Math" panose="02040503050406030204" pitchFamily="18" charset="0"/>
                      </a:rPr>
                      <m:t>𝑝</m:t>
                    </m:r>
                  </m:oMath>
                </a14:m>
                <a:r>
                  <a:rPr lang="en-GB" dirty="0"/>
                  <a:t> is the plaintext message, </a:t>
                </a:r>
              </a:p>
              <a:p>
                <a:pPr marL="0" indent="0">
                  <a:lnSpc>
                    <a:spcPct val="120000"/>
                  </a:lnSpc>
                  <a:buNone/>
                </a:pPr>
                <a14:m>
                  <m:oMath xmlns:m="http://schemas.openxmlformats.org/officeDocument/2006/math">
                    <m:r>
                      <a:rPr lang="en-GB" b="0" i="1" smtClean="0">
                        <a:latin typeface="Cambria Math" panose="02040503050406030204" pitchFamily="18" charset="0"/>
                      </a:rPr>
                      <m:t>𝑘</m:t>
                    </m:r>
                  </m:oMath>
                </a14:m>
                <a:r>
                  <a:rPr lang="en-GB" dirty="0"/>
                  <a:t> is the key, </a:t>
                </a:r>
              </a:p>
              <a:p>
                <a:pPr marL="0" indent="0">
                  <a:lnSpc>
                    <a:spcPct val="120000"/>
                  </a:lnSpc>
                  <a:buNone/>
                </a:pPr>
                <a14:m>
                  <m:oMath xmlns:m="http://schemas.openxmlformats.org/officeDocument/2006/math">
                    <m:r>
                      <a:rPr lang="en-GB" i="1" dirty="0" smtClean="0">
                        <a:latin typeface="Cambria Math" panose="02040503050406030204" pitchFamily="18" charset="0"/>
                      </a:rPr>
                      <m:t>𝑓</m:t>
                    </m:r>
                  </m:oMath>
                </a14:m>
                <a:r>
                  <a:rPr lang="en-GB" dirty="0"/>
                  <a:t> is the symmetric encryption algorithm (</a:t>
                </a:r>
                <a:r>
                  <a:rPr lang="en-GB" dirty="0" err="1"/>
                  <a:t>eg</a:t>
                </a:r>
                <a:r>
                  <a:rPr lang="en-GB" dirty="0"/>
                  <a:t> </a:t>
                </a:r>
                <a:r>
                  <a:rPr lang="en-GB" dirty="0" err="1"/>
                  <a:t>Vernam</a:t>
                </a:r>
                <a:r>
                  <a:rPr lang="en-GB" dirty="0"/>
                  <a:t> or Caesar cypher)</a:t>
                </a:r>
              </a:p>
              <a:p>
                <a:pPr marL="0" indent="0">
                  <a:lnSpc>
                    <a:spcPct val="120000"/>
                  </a:lnSpc>
                  <a:buNone/>
                </a:pPr>
                <a:endParaRPr lang="en-GB" dirty="0"/>
              </a:p>
              <a:p>
                <a:pPr marL="0" indent="0">
                  <a:lnSpc>
                    <a:spcPct val="120000"/>
                  </a:lnSpc>
                  <a:buNone/>
                </a:pPr>
                <a:endParaRPr lang="en-GB" dirty="0"/>
              </a:p>
              <a:p>
                <a:pPr marL="0" indent="0">
                  <a:lnSpc>
                    <a:spcPct val="120000"/>
                  </a:lnSpc>
                  <a:buNone/>
                </a:pPr>
                <a:endParaRPr lang="en-GB" dirty="0"/>
              </a:p>
              <a:p>
                <a:pPr>
                  <a:lnSpc>
                    <a:spcPct val="120000"/>
                  </a:lnSpc>
                </a:pPr>
                <a:endParaRPr lang="en-GB" dirty="0"/>
              </a:p>
              <a:p>
                <a:pPr marL="0" indent="0">
                  <a:lnSpc>
                    <a:spcPct val="120000"/>
                  </a:lnSpc>
                  <a:buNone/>
                </a:pPr>
                <a:endParaRPr lang="en-GB" dirty="0"/>
              </a:p>
              <a:p>
                <a:pPr marL="0" indent="0">
                  <a:buNone/>
                </a:pPr>
                <a:endParaRPr lang="en-GB" dirty="0"/>
              </a:p>
              <a:p>
                <a:pPr marL="0" indent="0">
                  <a:buNone/>
                </a:pPr>
                <a:endParaRPr lang="en-GB"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57627" y="978489"/>
                <a:ext cx="10515600" cy="5350646"/>
              </a:xfrm>
              <a:blipFill>
                <a:blip r:embed="rId2"/>
                <a:stretch>
                  <a:fillRect l="-522" t="-68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a:xfrm>
            <a:off x="8251005" y="5811838"/>
            <a:ext cx="2743200" cy="365125"/>
          </a:xfrm>
        </p:spPr>
        <p:txBody>
          <a:bodyPr/>
          <a:lstStyle/>
          <a:p>
            <a:fld id="{C79649D1-597C-4E2B-BAFB-722794B18935}" type="slidenum">
              <a:rPr lang="en-GB" smtClean="0"/>
              <a:t>20</a:t>
            </a:fld>
            <a:endParaRPr lang="en-GB"/>
          </a:p>
        </p:txBody>
      </p:sp>
    </p:spTree>
    <p:extLst>
      <p:ext uri="{BB962C8B-B14F-4D97-AF65-F5344CB8AC3E}">
        <p14:creationId xmlns:p14="http://schemas.microsoft.com/office/powerpoint/2010/main" val="3455462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Symmetric encryption</a:t>
            </a:r>
            <a:endParaRPr lang="en-US" dirty="0"/>
          </a:p>
        </p:txBody>
      </p:sp>
      <p:sp>
        <p:nvSpPr>
          <p:cNvPr id="3" name="Content Placeholder 2"/>
          <p:cNvSpPr>
            <a:spLocks noGrp="1"/>
          </p:cNvSpPr>
          <p:nvPr>
            <p:ph idx="1"/>
          </p:nvPr>
        </p:nvSpPr>
        <p:spPr>
          <a:xfrm>
            <a:off x="817284" y="1283289"/>
            <a:ext cx="10515600" cy="5350646"/>
          </a:xfrm>
        </p:spPr>
        <p:txBody>
          <a:bodyPr>
            <a:normAutofit lnSpcReduction="10000"/>
          </a:bodyPr>
          <a:lstStyle/>
          <a:p>
            <a:pPr marL="0" indent="0">
              <a:lnSpc>
                <a:spcPct val="120000"/>
              </a:lnSpc>
              <a:buNone/>
            </a:pPr>
            <a:endParaRPr lang="en-GB" dirty="0"/>
          </a:p>
          <a:p>
            <a:pPr marL="0" indent="0">
              <a:lnSpc>
                <a:spcPct val="120000"/>
              </a:lnSpc>
              <a:buNone/>
            </a:pPr>
            <a:endParaRPr lang="en-GB" dirty="0"/>
          </a:p>
          <a:p>
            <a:pPr marL="0" indent="0">
              <a:lnSpc>
                <a:spcPct val="120000"/>
              </a:lnSpc>
              <a:buNone/>
            </a:pPr>
            <a:endParaRPr lang="en-GB" dirty="0"/>
          </a:p>
          <a:p>
            <a:pPr marL="0" indent="0">
              <a:lnSpc>
                <a:spcPct val="120000"/>
              </a:lnSpc>
              <a:buNone/>
            </a:pPr>
            <a:endParaRPr lang="en-GB" dirty="0"/>
          </a:p>
          <a:p>
            <a:pPr>
              <a:lnSpc>
                <a:spcPct val="120000"/>
              </a:lnSpc>
            </a:pPr>
            <a:endParaRPr lang="en-GB" dirty="0"/>
          </a:p>
          <a:p>
            <a:pPr marL="0" indent="0">
              <a:lnSpc>
                <a:spcPct val="120000"/>
              </a:lnSpc>
              <a:buNone/>
            </a:pPr>
            <a:r>
              <a:rPr lang="en-GB" dirty="0"/>
              <a:t>What might be the limitations of using symmetric encryption for communications over the internet? </a:t>
            </a:r>
          </a:p>
          <a:p>
            <a:pPr marL="0" indent="0">
              <a:lnSpc>
                <a:spcPct val="120000"/>
              </a:lnSpc>
              <a:buNone/>
            </a:pPr>
            <a:r>
              <a:rPr lang="en-GB" dirty="0"/>
              <a:t>How can you ensure only the sender and receiver have the key and no one else?</a:t>
            </a:r>
          </a:p>
          <a:p>
            <a:pPr marL="0" indent="0">
              <a:buNone/>
            </a:pPr>
            <a:endParaRPr lang="en-GB" dirty="0"/>
          </a:p>
          <a:p>
            <a:pPr marL="0" indent="0">
              <a:buNone/>
            </a:pPr>
            <a:endParaRPr lang="en-GB" dirty="0"/>
          </a:p>
          <a:p>
            <a:pPr marL="0" indent="0">
              <a:buNone/>
            </a:pPr>
            <a:endParaRPr lang="en-US" dirty="0"/>
          </a:p>
        </p:txBody>
      </p:sp>
      <p:graphicFrame>
        <p:nvGraphicFramePr>
          <p:cNvPr id="8" name="Diagram 7">
            <a:extLst>
              <a:ext uri="{FF2B5EF4-FFF2-40B4-BE49-F238E27FC236}">
                <a16:creationId xmlns:a16="http://schemas.microsoft.com/office/drawing/2014/main" id="{06557E18-6645-414C-AE62-C9716A599814}"/>
              </a:ext>
            </a:extLst>
          </p:cNvPr>
          <p:cNvGraphicFramePr/>
          <p:nvPr>
            <p:extLst>
              <p:ext uri="{D42A27DB-BD31-4B8C-83A1-F6EECF244321}">
                <p14:modId xmlns:p14="http://schemas.microsoft.com/office/powerpoint/2010/main" val="3323898427"/>
              </p:ext>
            </p:extLst>
          </p:nvPr>
        </p:nvGraphicFramePr>
        <p:xfrm>
          <a:off x="587257" y="1131578"/>
          <a:ext cx="10406948" cy="3227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1752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Asymmetric Encryption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91457" y="1069922"/>
                <a:ext cx="10515600" cy="5229278"/>
              </a:xfrm>
            </p:spPr>
            <p:txBody>
              <a:bodyPr>
                <a:normAutofit fontScale="25000" lnSpcReduction="20000"/>
              </a:bodyPr>
              <a:lstStyle/>
              <a:p>
                <a:pPr>
                  <a:lnSpc>
                    <a:spcPct val="110000"/>
                  </a:lnSpc>
                  <a:buFont typeface="Wingdings" panose="05000000000000000000" pitchFamily="2" charset="2"/>
                  <a:buChar char="ü"/>
                </a:pPr>
                <a:r>
                  <a:rPr lang="en-GB" sz="7200" dirty="0"/>
                  <a:t>For asymmetric encryption two keys are needs: One to encrypt the message  and the other to decrypt the message </a:t>
                </a:r>
              </a:p>
              <a:p>
                <a:pPr>
                  <a:lnSpc>
                    <a:spcPct val="110000"/>
                  </a:lnSpc>
                  <a:buFont typeface="Wingdings" panose="05000000000000000000" pitchFamily="2" charset="2"/>
                  <a:buChar char="ü"/>
                </a:pPr>
                <a:r>
                  <a:rPr lang="en-GB" sz="7200" dirty="0"/>
                  <a:t>This is a one-way function meaning that you cannot use the same key to encrypt and decrypt the data.</a:t>
                </a:r>
              </a:p>
              <a:p>
                <a:pPr marL="0" indent="0">
                  <a:lnSpc>
                    <a:spcPct val="110000"/>
                  </a:lnSpc>
                  <a:buNone/>
                </a:pPr>
                <a:endParaRPr lang="en-GB" sz="7200" dirty="0"/>
              </a:p>
              <a:p>
                <a:pPr marL="0" indent="0">
                  <a:lnSpc>
                    <a:spcPct val="110000"/>
                  </a:lnSpc>
                  <a:buNone/>
                </a:pPr>
                <a:r>
                  <a:rPr lang="en-GB" sz="7200" b="1" dirty="0"/>
                  <a:t>Steps</a:t>
                </a:r>
              </a:p>
              <a:p>
                <a:pPr marL="457200" indent="-457200">
                  <a:lnSpc>
                    <a:spcPct val="170000"/>
                  </a:lnSpc>
                  <a:buFont typeface="+mj-lt"/>
                  <a:buAutoNum type="arabicParenR"/>
                </a:pPr>
                <a:r>
                  <a:rPr lang="en-GB" sz="7200" dirty="0"/>
                  <a:t>The receiver sends out their public key, </a:t>
                </a:r>
                <a14:m>
                  <m:oMath xmlns:m="http://schemas.openxmlformats.org/officeDocument/2006/math">
                    <m:r>
                      <a:rPr lang="en-GB" sz="7200" b="0" i="1" dirty="0" smtClean="0">
                        <a:latin typeface="Cambria Math" panose="02040503050406030204" pitchFamily="18" charset="0"/>
                      </a:rPr>
                      <m:t>𝑘</m:t>
                    </m:r>
                    <m:r>
                      <a:rPr lang="en-GB" sz="7200" b="0" i="1" baseline="-25000" dirty="0" smtClean="0">
                        <a:latin typeface="Cambria Math" panose="02040503050406030204" pitchFamily="18" charset="0"/>
                      </a:rPr>
                      <m:t>𝑝𝑢</m:t>
                    </m:r>
                  </m:oMath>
                </a14:m>
                <a:r>
                  <a:rPr lang="en-GB" sz="7200" dirty="0"/>
                  <a:t>.</a:t>
                </a:r>
              </a:p>
              <a:p>
                <a:pPr marL="457200" indent="-457200">
                  <a:lnSpc>
                    <a:spcPct val="170000"/>
                  </a:lnSpc>
                  <a:buFont typeface="+mj-lt"/>
                  <a:buAutoNum type="arabicParenR"/>
                </a:pPr>
                <a:r>
                  <a:rPr lang="en-GB" sz="7200" dirty="0"/>
                  <a:t>The sender encrypts the plaintext message </a:t>
                </a:r>
                <a14:m>
                  <m:oMath xmlns:m="http://schemas.openxmlformats.org/officeDocument/2006/math">
                    <m:r>
                      <a:rPr lang="en-GB" sz="7200" i="1" dirty="0">
                        <a:latin typeface="Cambria Math" panose="02040503050406030204" pitchFamily="18" charset="0"/>
                      </a:rPr>
                      <m:t>𝑝</m:t>
                    </m:r>
                  </m:oMath>
                </a14:m>
                <a:r>
                  <a:rPr lang="en-GB" sz="7200" dirty="0"/>
                  <a:t> using the cypher function </a:t>
                </a:r>
                <a14:m>
                  <m:oMath xmlns:m="http://schemas.openxmlformats.org/officeDocument/2006/math">
                    <m:r>
                      <a:rPr lang="en-GB" sz="7200" i="1" dirty="0" smtClean="0">
                        <a:latin typeface="Cambria Math" panose="02040503050406030204" pitchFamily="18" charset="0"/>
                      </a:rPr>
                      <m:t>𝑓</m:t>
                    </m:r>
                  </m:oMath>
                </a14:m>
                <a:r>
                  <a:rPr lang="en-GB" sz="7200" dirty="0"/>
                  <a:t> and the receiver’s public key, </a:t>
                </a:r>
                <a14:m>
                  <m:oMath xmlns:m="http://schemas.openxmlformats.org/officeDocument/2006/math">
                    <m:r>
                      <a:rPr lang="en-GB" sz="7200" i="1" dirty="0">
                        <a:latin typeface="Cambria Math" panose="02040503050406030204" pitchFamily="18" charset="0"/>
                      </a:rPr>
                      <m:t>𝑘</m:t>
                    </m:r>
                    <m:r>
                      <a:rPr lang="en-GB" sz="7200" i="1" baseline="-25000" dirty="0">
                        <a:latin typeface="Cambria Math" panose="02040503050406030204" pitchFamily="18" charset="0"/>
                      </a:rPr>
                      <m:t>𝑝𝑢</m:t>
                    </m:r>
                  </m:oMath>
                </a14:m>
                <a:r>
                  <a:rPr lang="en-GB" sz="7200" dirty="0"/>
                  <a:t>                                                                                                                Encryption:		</a:t>
                </a:r>
                <a14:m>
                  <m:oMath xmlns:m="http://schemas.openxmlformats.org/officeDocument/2006/math">
                    <m:r>
                      <a:rPr lang="en-GB" sz="7200" b="0" i="1" dirty="0" smtClean="0">
                        <a:latin typeface="Cambria Math" panose="02040503050406030204" pitchFamily="18" charset="0"/>
                      </a:rPr>
                      <m:t>𝑐</m:t>
                    </m:r>
                    <m:r>
                      <a:rPr lang="en-GB" sz="7200" i="1" dirty="0" smtClean="0">
                        <a:latin typeface="Cambria Math" panose="02040503050406030204" pitchFamily="18" charset="0"/>
                      </a:rPr>
                      <m:t>= </m:t>
                    </m:r>
                    <m:r>
                      <a:rPr lang="en-GB" sz="7200" i="1" dirty="0" smtClean="0">
                        <a:latin typeface="Cambria Math" panose="02040503050406030204" pitchFamily="18" charset="0"/>
                      </a:rPr>
                      <m:t>𝑓</m:t>
                    </m:r>
                    <m:r>
                      <a:rPr lang="en-GB" sz="7200" i="1" dirty="0" smtClean="0">
                        <a:latin typeface="Cambria Math" panose="02040503050406030204" pitchFamily="18" charset="0"/>
                      </a:rPr>
                      <m:t>[</m:t>
                    </m:r>
                    <m:r>
                      <a:rPr lang="en-GB" sz="7200" b="0" i="1" dirty="0" smtClean="0">
                        <a:latin typeface="Cambria Math" panose="02040503050406030204" pitchFamily="18" charset="0"/>
                      </a:rPr>
                      <m:t>𝑝</m:t>
                    </m:r>
                    <m:r>
                      <a:rPr lang="en-GB" sz="7200" i="1" dirty="0" smtClean="0">
                        <a:latin typeface="Cambria Math" panose="02040503050406030204" pitchFamily="18" charset="0"/>
                      </a:rPr>
                      <m:t>, </m:t>
                    </m:r>
                    <m:r>
                      <a:rPr lang="en-GB" sz="7200" b="0" i="1" dirty="0" smtClean="0">
                        <a:latin typeface="Cambria Math" panose="02040503050406030204" pitchFamily="18" charset="0"/>
                      </a:rPr>
                      <m:t>𝑘</m:t>
                    </m:r>
                    <m:r>
                      <a:rPr lang="en-GB" sz="7200" b="0" i="1" baseline="-25000" dirty="0" smtClean="0">
                        <a:latin typeface="Cambria Math" panose="02040503050406030204" pitchFamily="18" charset="0"/>
                      </a:rPr>
                      <m:t>𝑝𝑢</m:t>
                    </m:r>
                    <m:r>
                      <a:rPr lang="en-GB" sz="7200" i="1" dirty="0" smtClean="0">
                        <a:latin typeface="Cambria Math" panose="02040503050406030204" pitchFamily="18" charset="0"/>
                      </a:rPr>
                      <m:t>]</m:t>
                    </m:r>
                  </m:oMath>
                </a14:m>
                <a:endParaRPr lang="en-GB" sz="7200" dirty="0"/>
              </a:p>
              <a:p>
                <a:pPr marL="457200" indent="-457200">
                  <a:lnSpc>
                    <a:spcPct val="170000"/>
                  </a:lnSpc>
                  <a:buFont typeface="+mj-lt"/>
                  <a:buAutoNum type="arabicParenR"/>
                </a:pPr>
                <a:r>
                  <a:rPr lang="en-GB" sz="7200" dirty="0"/>
                  <a:t>The cyphertext message </a:t>
                </a:r>
                <a14:m>
                  <m:oMath xmlns:m="http://schemas.openxmlformats.org/officeDocument/2006/math">
                    <m:r>
                      <a:rPr lang="en-GB" sz="7200" b="0" i="1" dirty="0" smtClean="0">
                        <a:latin typeface="Cambria Math" panose="02040503050406030204" pitchFamily="18" charset="0"/>
                      </a:rPr>
                      <m:t>𝑐</m:t>
                    </m:r>
                  </m:oMath>
                </a14:m>
                <a:r>
                  <a:rPr lang="en-GB" sz="7200" dirty="0"/>
                  <a:t> is sent</a:t>
                </a:r>
              </a:p>
              <a:p>
                <a:pPr marL="457200" indent="-457200">
                  <a:lnSpc>
                    <a:spcPct val="170000"/>
                  </a:lnSpc>
                  <a:buFont typeface="+mj-lt"/>
                  <a:buAutoNum type="arabicParenR"/>
                </a:pPr>
                <a:r>
                  <a:rPr lang="en-GB" sz="7200" dirty="0"/>
                  <a:t>The receiver then decrypts the message using the inverse cypher function </a:t>
                </a:r>
                <a14:m>
                  <m:oMath xmlns:m="http://schemas.openxmlformats.org/officeDocument/2006/math">
                    <m:sSup>
                      <m:sSupPr>
                        <m:ctrlPr>
                          <a:rPr lang="en-GB" sz="7200" i="1" dirty="0" smtClean="0">
                            <a:latin typeface="Cambria Math" panose="02040503050406030204" pitchFamily="18" charset="0"/>
                          </a:rPr>
                        </m:ctrlPr>
                      </m:sSupPr>
                      <m:e>
                        <m:r>
                          <a:rPr lang="en-GB" sz="7200" b="0" i="1" dirty="0" smtClean="0">
                            <a:latin typeface="Cambria Math" panose="02040503050406030204" pitchFamily="18" charset="0"/>
                          </a:rPr>
                          <m:t>𝑓</m:t>
                        </m:r>
                      </m:e>
                      <m:sup>
                        <m:r>
                          <a:rPr lang="en-GB" sz="7200" b="0" i="1" dirty="0" smtClean="0">
                            <a:latin typeface="Cambria Math" panose="02040503050406030204" pitchFamily="18" charset="0"/>
                          </a:rPr>
                          <m:t>−1</m:t>
                        </m:r>
                      </m:sup>
                    </m:sSup>
                  </m:oMath>
                </a14:m>
                <a:r>
                  <a:rPr lang="en-GB" sz="7200" dirty="0"/>
                  <a:t>  and private key, </a:t>
                </a:r>
                <a14:m>
                  <m:oMath xmlns:m="http://schemas.openxmlformats.org/officeDocument/2006/math">
                    <m:r>
                      <a:rPr lang="en-GB" sz="7200" i="1" dirty="0">
                        <a:latin typeface="Cambria Math" panose="02040503050406030204" pitchFamily="18" charset="0"/>
                      </a:rPr>
                      <m:t>𝑘</m:t>
                    </m:r>
                    <m:r>
                      <a:rPr lang="en-GB" sz="7200" i="1" baseline="-25000" dirty="0">
                        <a:latin typeface="Cambria Math" panose="02040503050406030204" pitchFamily="18" charset="0"/>
                      </a:rPr>
                      <m:t>𝑝</m:t>
                    </m:r>
                    <m:r>
                      <a:rPr lang="en-GB" sz="7200" b="0" i="1" baseline="-25000" dirty="0" smtClean="0">
                        <a:latin typeface="Cambria Math" panose="02040503050406030204" pitchFamily="18" charset="0"/>
                      </a:rPr>
                      <m:t>𝑟</m:t>
                    </m:r>
                  </m:oMath>
                </a14:m>
                <a:r>
                  <a:rPr lang="en-GB" sz="7200" dirty="0"/>
                  <a:t> that they do not share with anyone                                                                                                                     </a:t>
                </a:r>
                <a:r>
                  <a:rPr lang="en-GB" sz="7200" b="0" dirty="0"/>
                  <a:t>Decryption:		</a:t>
                </a:r>
                <a14:m>
                  <m:oMath xmlns:m="http://schemas.openxmlformats.org/officeDocument/2006/math">
                    <m:r>
                      <a:rPr lang="en-GB" sz="7200" b="0" i="1" dirty="0" smtClean="0">
                        <a:latin typeface="Cambria Math" panose="02040503050406030204" pitchFamily="18" charset="0"/>
                      </a:rPr>
                      <m:t>𝑝</m:t>
                    </m:r>
                    <m:r>
                      <a:rPr lang="en-GB" sz="7200" i="1" dirty="0" smtClean="0">
                        <a:latin typeface="Cambria Math" panose="02040503050406030204" pitchFamily="18" charset="0"/>
                      </a:rPr>
                      <m:t>=</m:t>
                    </m:r>
                    <m:sSup>
                      <m:sSupPr>
                        <m:ctrlPr>
                          <a:rPr lang="en-GB" sz="7200" i="1" dirty="0" smtClean="0">
                            <a:latin typeface="Cambria Math" panose="02040503050406030204" pitchFamily="18" charset="0"/>
                          </a:rPr>
                        </m:ctrlPr>
                      </m:sSupPr>
                      <m:e>
                        <m:r>
                          <a:rPr lang="en-GB" sz="7200" b="0" i="1" dirty="0" smtClean="0">
                            <a:latin typeface="Cambria Math" panose="02040503050406030204" pitchFamily="18" charset="0"/>
                          </a:rPr>
                          <m:t>𝑓</m:t>
                        </m:r>
                      </m:e>
                      <m:sup>
                        <m:r>
                          <a:rPr lang="en-GB" sz="7200" b="0" i="1" dirty="0" smtClean="0">
                            <a:latin typeface="Cambria Math" panose="02040503050406030204" pitchFamily="18" charset="0"/>
                          </a:rPr>
                          <m:t>−1</m:t>
                        </m:r>
                      </m:sup>
                    </m:sSup>
                    <m:r>
                      <a:rPr lang="en-GB" sz="7200" i="1" dirty="0">
                        <a:latin typeface="Cambria Math" panose="02040503050406030204" pitchFamily="18" charset="0"/>
                      </a:rPr>
                      <m:t>[</m:t>
                    </m:r>
                    <m:r>
                      <a:rPr lang="en-GB" sz="7200" b="0" i="1" dirty="0" smtClean="0">
                        <a:latin typeface="Cambria Math" panose="02040503050406030204" pitchFamily="18" charset="0"/>
                      </a:rPr>
                      <m:t>𝑐</m:t>
                    </m:r>
                    <m:r>
                      <a:rPr lang="en-GB" sz="7200" i="1" dirty="0">
                        <a:latin typeface="Cambria Math" panose="02040503050406030204" pitchFamily="18" charset="0"/>
                      </a:rPr>
                      <m:t>,</m:t>
                    </m:r>
                    <m:r>
                      <a:rPr lang="en-GB" sz="7200" b="0" i="1" dirty="0" smtClean="0">
                        <a:latin typeface="Cambria Math" panose="02040503050406030204" pitchFamily="18" charset="0"/>
                      </a:rPr>
                      <m:t>𝑘</m:t>
                    </m:r>
                    <m:r>
                      <a:rPr lang="en-GB" sz="7200" i="1" baseline="-25000" dirty="0">
                        <a:latin typeface="Cambria Math" panose="02040503050406030204" pitchFamily="18" charset="0"/>
                      </a:rPr>
                      <m:t>𝑝</m:t>
                    </m:r>
                    <m:r>
                      <a:rPr lang="en-GB" sz="7200" b="0" i="1" baseline="-25000" dirty="0" smtClean="0">
                        <a:latin typeface="Cambria Math" panose="02040503050406030204" pitchFamily="18" charset="0"/>
                      </a:rPr>
                      <m:t>𝑟</m:t>
                    </m:r>
                    <m:r>
                      <a:rPr lang="en-GB" sz="7200" i="1" dirty="0">
                        <a:latin typeface="Cambria Math" panose="02040503050406030204" pitchFamily="18" charset="0"/>
                      </a:rPr>
                      <m:t>]</m:t>
                    </m:r>
                  </m:oMath>
                </a14:m>
                <a:endParaRPr lang="en-GB" sz="7200" dirty="0"/>
              </a:p>
              <a:p>
                <a:pPr marL="0" indent="0">
                  <a:buNone/>
                </a:pPr>
                <a:r>
                  <a:rPr lang="en-GB" dirty="0"/>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91457" y="1069922"/>
                <a:ext cx="10515600" cy="5229278"/>
              </a:xfrm>
              <a:blipFill>
                <a:blip r:embed="rId2"/>
                <a:stretch>
                  <a:fillRect l="-464" t="-1167"/>
                </a:stretch>
              </a:blipFill>
            </p:spPr>
            <p:txBody>
              <a:bodyPr/>
              <a:lstStyle/>
              <a:p>
                <a:r>
                  <a:rPr lang="en-GB">
                    <a:noFill/>
                  </a:rPr>
                  <a:t> </a:t>
                </a:r>
              </a:p>
            </p:txBody>
          </p:sp>
        </mc:Fallback>
      </mc:AlternateContent>
    </p:spTree>
    <p:extLst>
      <p:ext uri="{BB962C8B-B14F-4D97-AF65-F5344CB8AC3E}">
        <p14:creationId xmlns:p14="http://schemas.microsoft.com/office/powerpoint/2010/main" val="3656305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Asymmetric Encryption</a:t>
            </a:r>
            <a:endParaRPr lang="en-US" dirty="0"/>
          </a:p>
        </p:txBody>
      </p:sp>
      <p:sp>
        <p:nvSpPr>
          <p:cNvPr id="4" name="Slide Number Placeholder 3"/>
          <p:cNvSpPr>
            <a:spLocks noGrp="1"/>
          </p:cNvSpPr>
          <p:nvPr>
            <p:ph type="sldNum" sz="quarter" idx="12"/>
          </p:nvPr>
        </p:nvSpPr>
        <p:spPr>
          <a:xfrm>
            <a:off x="8610600" y="6610792"/>
            <a:ext cx="2743200" cy="365125"/>
          </a:xfrm>
        </p:spPr>
        <p:txBody>
          <a:bodyPr/>
          <a:lstStyle/>
          <a:p>
            <a:fld id="{C79649D1-597C-4E2B-BAFB-722794B18935}" type="slidenum">
              <a:rPr lang="en-GB" smtClean="0"/>
              <a:t>23</a:t>
            </a:fld>
            <a:endParaRPr lang="en-GB" dirty="0"/>
          </a:p>
        </p:txBody>
      </p:sp>
      <p:graphicFrame>
        <p:nvGraphicFramePr>
          <p:cNvPr id="13" name="Diagram 12">
            <a:extLst>
              <a:ext uri="{FF2B5EF4-FFF2-40B4-BE49-F238E27FC236}">
                <a16:creationId xmlns:a16="http://schemas.microsoft.com/office/drawing/2014/main" id="{6761F509-7C27-47E6-9354-FC036310982D}"/>
              </a:ext>
            </a:extLst>
          </p:cNvPr>
          <p:cNvGraphicFramePr/>
          <p:nvPr>
            <p:extLst>
              <p:ext uri="{D42A27DB-BD31-4B8C-83A1-F6EECF244321}">
                <p14:modId xmlns:p14="http://schemas.microsoft.com/office/powerpoint/2010/main" val="3786328809"/>
              </p:ext>
            </p:extLst>
          </p:nvPr>
        </p:nvGraphicFramePr>
        <p:xfrm>
          <a:off x="838200" y="3383549"/>
          <a:ext cx="10406948" cy="3227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Content Placeholder 16">
            <a:extLst>
              <a:ext uri="{FF2B5EF4-FFF2-40B4-BE49-F238E27FC236}">
                <a16:creationId xmlns:a16="http://schemas.microsoft.com/office/drawing/2014/main" id="{AA1F9047-557F-4B9E-A0B7-D5EA94A2F6C1}"/>
              </a:ext>
            </a:extLst>
          </p:cNvPr>
          <p:cNvSpPr>
            <a:spLocks noGrp="1"/>
          </p:cNvSpPr>
          <p:nvPr>
            <p:ph idx="1"/>
          </p:nvPr>
        </p:nvSpPr>
        <p:spPr>
          <a:xfrm>
            <a:off x="838200" y="1116750"/>
            <a:ext cx="10515600" cy="2991700"/>
          </a:xfrm>
        </p:spPr>
        <p:txBody>
          <a:bodyPr>
            <a:normAutofit fontScale="77500" lnSpcReduction="20000"/>
          </a:bodyPr>
          <a:lstStyle/>
          <a:p>
            <a:pPr>
              <a:lnSpc>
                <a:spcPct val="120000"/>
              </a:lnSpc>
              <a:buFont typeface="Wingdings" panose="05000000000000000000" pitchFamily="2" charset="2"/>
              <a:buChar char="ü"/>
            </a:pPr>
            <a:r>
              <a:rPr lang="en-GB" dirty="0"/>
              <a:t>Alice wants to send a message to Bob.</a:t>
            </a:r>
            <a:r>
              <a:rPr lang="en-US" dirty="0"/>
              <a:t>  </a:t>
            </a:r>
          </a:p>
          <a:p>
            <a:pPr>
              <a:lnSpc>
                <a:spcPct val="120000"/>
              </a:lnSpc>
              <a:buFont typeface="Wingdings" panose="05000000000000000000" pitchFamily="2" charset="2"/>
              <a:buChar char="ü"/>
            </a:pPr>
            <a:r>
              <a:rPr lang="en-US" dirty="0"/>
              <a:t>Alice uses Bob’s public key that is made available to everyone to encrypt the message.  </a:t>
            </a:r>
          </a:p>
          <a:p>
            <a:pPr>
              <a:lnSpc>
                <a:spcPct val="120000"/>
              </a:lnSpc>
              <a:buFont typeface="Wingdings" panose="05000000000000000000" pitchFamily="2" charset="2"/>
              <a:buChar char="ü"/>
            </a:pPr>
            <a:r>
              <a:rPr lang="en-US" dirty="0"/>
              <a:t>Alice then sends the encrypted message to Bob </a:t>
            </a:r>
          </a:p>
          <a:p>
            <a:pPr>
              <a:lnSpc>
                <a:spcPct val="120000"/>
              </a:lnSpc>
              <a:buFont typeface="Wingdings" panose="05000000000000000000" pitchFamily="2" charset="2"/>
              <a:buChar char="ü"/>
            </a:pPr>
            <a:r>
              <a:rPr lang="en-US" dirty="0"/>
              <a:t>Bob decrypts the message using his own private key that is known only to him.  </a:t>
            </a:r>
          </a:p>
          <a:p>
            <a:pPr>
              <a:lnSpc>
                <a:spcPct val="120000"/>
              </a:lnSpc>
              <a:buFont typeface="Wingdings" panose="05000000000000000000" pitchFamily="2" charset="2"/>
              <a:buChar char="ü"/>
            </a:pPr>
            <a:r>
              <a:rPr lang="en-US" dirty="0"/>
              <a:t>To reply Bob uses Alice’s public key to encrypt his message.  Bob sends the message and Alice decrypts the message using Alice’s private key.</a:t>
            </a:r>
            <a:endParaRPr lang="en-GB" dirty="0"/>
          </a:p>
          <a:p>
            <a:pPr marL="0" indent="0">
              <a:buNone/>
            </a:pPr>
            <a:endParaRPr lang="en-GB" dirty="0"/>
          </a:p>
        </p:txBody>
      </p:sp>
    </p:spTree>
    <p:extLst>
      <p:ext uri="{BB962C8B-B14F-4D97-AF65-F5344CB8AC3E}">
        <p14:creationId xmlns:p14="http://schemas.microsoft.com/office/powerpoint/2010/main" val="2275045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17768-930F-45B5-B4C8-D03283DA4BF5}"/>
              </a:ext>
            </a:extLst>
          </p:cNvPr>
          <p:cNvSpPr>
            <a:spLocks noGrp="1"/>
          </p:cNvSpPr>
          <p:nvPr>
            <p:ph type="title"/>
          </p:nvPr>
        </p:nvSpPr>
        <p:spPr/>
        <p:txBody>
          <a:bodyPr>
            <a:normAutofit fontScale="90000"/>
          </a:bodyPr>
          <a:lstStyle/>
          <a:p>
            <a:r>
              <a:rPr lang="en-GB" dirty="0"/>
              <a:t>Hashing </a:t>
            </a:r>
          </a:p>
        </p:txBody>
      </p:sp>
      <p:sp>
        <p:nvSpPr>
          <p:cNvPr id="3" name="Content Placeholder 2">
            <a:extLst>
              <a:ext uri="{FF2B5EF4-FFF2-40B4-BE49-F238E27FC236}">
                <a16:creationId xmlns:a16="http://schemas.microsoft.com/office/drawing/2014/main" id="{C1977D0F-CE37-471F-BDC5-4CF3CB6DB77B}"/>
              </a:ext>
            </a:extLst>
          </p:cNvPr>
          <p:cNvSpPr>
            <a:spLocks noGrp="1"/>
          </p:cNvSpPr>
          <p:nvPr>
            <p:ph idx="1"/>
          </p:nvPr>
        </p:nvSpPr>
        <p:spPr/>
        <p:txBody>
          <a:bodyPr/>
          <a:lstStyle/>
          <a:p>
            <a:pPr>
              <a:buFont typeface="Wingdings" panose="05000000000000000000" pitchFamily="2" charset="2"/>
              <a:buChar char="ü"/>
            </a:pPr>
            <a:r>
              <a:rPr lang="en-GB" dirty="0"/>
              <a:t>Hashing like encryption scrambles some input, but unlike encryption there is no way to perform the reverse operation and unscramble to retrieve the original message.</a:t>
            </a:r>
          </a:p>
          <a:p>
            <a:pPr>
              <a:buFont typeface="Wingdings" panose="05000000000000000000" pitchFamily="2" charset="2"/>
              <a:buChar char="ü"/>
            </a:pPr>
            <a:r>
              <a:rPr lang="en-GB" dirty="0"/>
              <a:t>Used for storing passwords and allowing access to systems</a:t>
            </a:r>
          </a:p>
          <a:p>
            <a:pPr>
              <a:buFont typeface="Wingdings" panose="05000000000000000000" pitchFamily="2" charset="2"/>
              <a:buChar char="ü"/>
            </a:pPr>
            <a:r>
              <a:rPr lang="en-GB" dirty="0"/>
              <a:t>A user enters a password that is then hashed.  The hashed password is them compared against the stored password for the user.  If both are the same then the user has entered the correct password and can now access the system</a:t>
            </a:r>
          </a:p>
        </p:txBody>
      </p:sp>
    </p:spTree>
    <p:extLst>
      <p:ext uri="{BB962C8B-B14F-4D97-AF65-F5344CB8AC3E}">
        <p14:creationId xmlns:p14="http://schemas.microsoft.com/office/powerpoint/2010/main" val="795394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20873-C789-4664-A8C6-263202D7B317}"/>
              </a:ext>
            </a:extLst>
          </p:cNvPr>
          <p:cNvSpPr>
            <a:spLocks noGrp="1"/>
          </p:cNvSpPr>
          <p:nvPr>
            <p:ph type="title"/>
          </p:nvPr>
        </p:nvSpPr>
        <p:spPr/>
        <p:txBody>
          <a:bodyPr>
            <a:normAutofit fontScale="90000"/>
          </a:bodyPr>
          <a:lstStyle/>
          <a:p>
            <a:r>
              <a:rPr lang="en-GB" dirty="0"/>
              <a:t>Checksum</a:t>
            </a:r>
          </a:p>
        </p:txBody>
      </p:sp>
      <p:sp>
        <p:nvSpPr>
          <p:cNvPr id="3" name="Content Placeholder 2">
            <a:extLst>
              <a:ext uri="{FF2B5EF4-FFF2-40B4-BE49-F238E27FC236}">
                <a16:creationId xmlns:a16="http://schemas.microsoft.com/office/drawing/2014/main" id="{C9643841-86F6-46B1-A021-E01594B00722}"/>
              </a:ext>
            </a:extLst>
          </p:cNvPr>
          <p:cNvSpPr>
            <a:spLocks noGrp="1"/>
          </p:cNvSpPr>
          <p:nvPr>
            <p:ph idx="1"/>
          </p:nvPr>
        </p:nvSpPr>
        <p:spPr/>
        <p:txBody>
          <a:bodyPr/>
          <a:lstStyle/>
          <a:p>
            <a:pPr>
              <a:buFont typeface="Wingdings" panose="05000000000000000000" pitchFamily="2" charset="2"/>
              <a:buChar char="ü"/>
            </a:pPr>
            <a:r>
              <a:rPr lang="en-GB" dirty="0"/>
              <a:t>Checksums are often use when downloading data over the internet, to check whether the data have been corrupted during transfer.</a:t>
            </a:r>
          </a:p>
          <a:p>
            <a:pPr>
              <a:buFont typeface="Wingdings" panose="05000000000000000000" pitchFamily="2" charset="2"/>
              <a:buChar char="ü"/>
            </a:pPr>
            <a:r>
              <a:rPr lang="en-GB" dirty="0"/>
              <a:t>Checksums are a hashing applied to the data.</a:t>
            </a:r>
          </a:p>
          <a:p>
            <a:pPr>
              <a:buFont typeface="Wingdings" panose="05000000000000000000" pitchFamily="2" charset="2"/>
              <a:buChar char="ü"/>
            </a:pPr>
            <a:r>
              <a:rPr lang="en-GB" dirty="0"/>
              <a:t>Checksums are downloaded alongside the data.</a:t>
            </a:r>
          </a:p>
          <a:p>
            <a:pPr>
              <a:buFont typeface="Wingdings" panose="05000000000000000000" pitchFamily="2" charset="2"/>
              <a:buChar char="ü"/>
            </a:pPr>
            <a:r>
              <a:rPr lang="en-GB" dirty="0"/>
              <a:t>The hashing is applied again to the data once it has been downloaded to create a second checksum</a:t>
            </a:r>
          </a:p>
          <a:p>
            <a:pPr>
              <a:buFont typeface="Wingdings" panose="05000000000000000000" pitchFamily="2" charset="2"/>
              <a:buChar char="ü"/>
            </a:pPr>
            <a:r>
              <a:rPr lang="en-GB" dirty="0"/>
              <a:t>The two checksums are compared. They should both be the same if the data are uncorrupted.</a:t>
            </a:r>
          </a:p>
        </p:txBody>
      </p:sp>
    </p:spTree>
    <p:extLst>
      <p:ext uri="{BB962C8B-B14F-4D97-AF65-F5344CB8AC3E}">
        <p14:creationId xmlns:p14="http://schemas.microsoft.com/office/powerpoint/2010/main" val="154153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AF37A-2B15-402B-AB48-22FD4C4B1968}"/>
              </a:ext>
            </a:extLst>
          </p:cNvPr>
          <p:cNvSpPr>
            <a:spLocks noGrp="1"/>
          </p:cNvSpPr>
          <p:nvPr>
            <p:ph type="title"/>
          </p:nvPr>
        </p:nvSpPr>
        <p:spPr/>
        <p:txBody>
          <a:bodyPr>
            <a:normAutofit fontScale="90000"/>
          </a:bodyPr>
          <a:lstStyle/>
          <a:p>
            <a:r>
              <a:rPr lang="en-GB" dirty="0"/>
              <a:t>Extension tasks</a:t>
            </a:r>
          </a:p>
        </p:txBody>
      </p:sp>
      <p:sp>
        <p:nvSpPr>
          <p:cNvPr id="3" name="Content Placeholder 2">
            <a:extLst>
              <a:ext uri="{FF2B5EF4-FFF2-40B4-BE49-F238E27FC236}">
                <a16:creationId xmlns:a16="http://schemas.microsoft.com/office/drawing/2014/main" id="{51C6378B-2DD4-4AF7-8CC3-22CDAE8B34BB}"/>
              </a:ext>
            </a:extLst>
          </p:cNvPr>
          <p:cNvSpPr>
            <a:spLocks noGrp="1"/>
          </p:cNvSpPr>
          <p:nvPr>
            <p:ph idx="1"/>
          </p:nvPr>
        </p:nvSpPr>
        <p:spPr/>
        <p:txBody>
          <a:bodyPr/>
          <a:lstStyle/>
          <a:p>
            <a:pPr marL="0" indent="0">
              <a:buNone/>
            </a:pPr>
            <a:r>
              <a:rPr lang="en-GB" dirty="0"/>
              <a:t>1) Find out about:</a:t>
            </a:r>
          </a:p>
          <a:p>
            <a:pPr lvl="1">
              <a:buFont typeface="Wingdings" panose="05000000000000000000" pitchFamily="2" charset="2"/>
              <a:buChar char="ü"/>
            </a:pPr>
            <a:r>
              <a:rPr lang="en-GB" dirty="0"/>
              <a:t>Substitution cypher</a:t>
            </a:r>
          </a:p>
          <a:p>
            <a:pPr lvl="1">
              <a:buFont typeface="Wingdings" panose="05000000000000000000" pitchFamily="2" charset="2"/>
              <a:buChar char="ü"/>
            </a:pPr>
            <a:r>
              <a:rPr lang="en-GB" dirty="0"/>
              <a:t>Transposition cypher</a:t>
            </a:r>
          </a:p>
          <a:p>
            <a:pPr lvl="1">
              <a:buFont typeface="Wingdings" panose="05000000000000000000" pitchFamily="2" charset="2"/>
              <a:buChar char="ü"/>
            </a:pPr>
            <a:r>
              <a:rPr lang="en-GB" dirty="0" err="1"/>
              <a:t>Vignere</a:t>
            </a:r>
            <a:r>
              <a:rPr lang="en-GB" dirty="0"/>
              <a:t> cypher</a:t>
            </a:r>
          </a:p>
          <a:p>
            <a:pPr lvl="1">
              <a:buFont typeface="Wingdings" panose="05000000000000000000" pitchFamily="2" charset="2"/>
              <a:buChar char="ü"/>
            </a:pPr>
            <a:r>
              <a:rPr lang="en-GB" dirty="0"/>
              <a:t>RSA encryption</a:t>
            </a:r>
          </a:p>
          <a:p>
            <a:pPr marL="457200" lvl="1" indent="0">
              <a:buNone/>
            </a:pPr>
            <a:endParaRPr lang="en-GB" dirty="0"/>
          </a:p>
          <a:p>
            <a:pPr marL="0" indent="0">
              <a:buNone/>
            </a:pPr>
            <a:r>
              <a:rPr lang="en-GB" dirty="0"/>
              <a:t>2) Now code up some of the encryption algorithms.</a:t>
            </a:r>
          </a:p>
          <a:p>
            <a:pPr lvl="1"/>
            <a:endParaRPr lang="en-GB" dirty="0"/>
          </a:p>
        </p:txBody>
      </p:sp>
      <p:sp>
        <p:nvSpPr>
          <p:cNvPr id="4" name="Slide Number Placeholder 3">
            <a:extLst>
              <a:ext uri="{FF2B5EF4-FFF2-40B4-BE49-F238E27FC236}">
                <a16:creationId xmlns:a16="http://schemas.microsoft.com/office/drawing/2014/main" id="{E430ED5F-5408-4C1C-917D-14C796BECBE5}"/>
              </a:ext>
            </a:extLst>
          </p:cNvPr>
          <p:cNvSpPr>
            <a:spLocks noGrp="1"/>
          </p:cNvSpPr>
          <p:nvPr>
            <p:ph type="sldNum" sz="quarter" idx="12"/>
          </p:nvPr>
        </p:nvSpPr>
        <p:spPr/>
        <p:txBody>
          <a:bodyPr/>
          <a:lstStyle/>
          <a:p>
            <a:fld id="{C79649D1-597C-4E2B-BAFB-722794B18935}" type="slidenum">
              <a:rPr lang="en-GB" smtClean="0"/>
              <a:t>26</a:t>
            </a:fld>
            <a:endParaRPr lang="en-GB"/>
          </a:p>
        </p:txBody>
      </p:sp>
    </p:spTree>
    <p:extLst>
      <p:ext uri="{BB962C8B-B14F-4D97-AF65-F5344CB8AC3E}">
        <p14:creationId xmlns:p14="http://schemas.microsoft.com/office/powerpoint/2010/main" val="1198387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AF37A-2B15-402B-AB48-22FD4C4B1968}"/>
              </a:ext>
            </a:extLst>
          </p:cNvPr>
          <p:cNvSpPr>
            <a:spLocks noGrp="1"/>
          </p:cNvSpPr>
          <p:nvPr>
            <p:ph type="title"/>
          </p:nvPr>
        </p:nvSpPr>
        <p:spPr/>
        <p:txBody>
          <a:bodyPr>
            <a:normAutofit fontScale="90000"/>
          </a:bodyPr>
          <a:lstStyle/>
          <a:p>
            <a:r>
              <a:rPr lang="en-GB" dirty="0"/>
              <a:t>Homework: Caesar Cypher</a:t>
            </a:r>
          </a:p>
        </p:txBody>
      </p:sp>
      <p:sp>
        <p:nvSpPr>
          <p:cNvPr id="3" name="Content Placeholder 2">
            <a:extLst>
              <a:ext uri="{FF2B5EF4-FFF2-40B4-BE49-F238E27FC236}">
                <a16:creationId xmlns:a16="http://schemas.microsoft.com/office/drawing/2014/main" id="{51C6378B-2DD4-4AF7-8CC3-22CDAE8B34BB}"/>
              </a:ext>
            </a:extLst>
          </p:cNvPr>
          <p:cNvSpPr>
            <a:spLocks noGrp="1"/>
          </p:cNvSpPr>
          <p:nvPr>
            <p:ph idx="1"/>
          </p:nvPr>
        </p:nvSpPr>
        <p:spPr>
          <a:xfrm>
            <a:off x="678543" y="1404711"/>
            <a:ext cx="10515600" cy="4351338"/>
          </a:xfrm>
        </p:spPr>
        <p:txBody>
          <a:bodyPr/>
          <a:lstStyle/>
          <a:p>
            <a:pPr>
              <a:lnSpc>
                <a:spcPct val="100000"/>
              </a:lnSpc>
              <a:buFont typeface="Wingdings" panose="05000000000000000000" pitchFamily="2" charset="2"/>
              <a:buChar char="ü"/>
            </a:pP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Code up a </a:t>
            </a:r>
            <a:r>
              <a:rPr lang="en-GB" sz="1800" dirty="0" err="1">
                <a:solidFill>
                  <a:srgbClr val="000000"/>
                </a:solidFill>
                <a:latin typeface="Verdana" panose="020B0604030504040204" pitchFamily="34" charset="0"/>
                <a:ea typeface="Calibri" panose="020F0502020204030204" pitchFamily="34" charset="0"/>
                <a:cs typeface="Times New Roman" panose="02020603050405020304" pitchFamily="18" charset="0"/>
              </a:rPr>
              <a:t>C</a:t>
            </a:r>
            <a:r>
              <a:rPr lang="en-GB" sz="1800" dirty="0" err="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asear</a:t>
            </a: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cypher. </a:t>
            </a:r>
            <a:endParaRPr lang="en-GB" sz="1800" dirty="0">
              <a:solidFill>
                <a:srgbClr val="000000"/>
              </a:solidFill>
              <a:latin typeface="Verdana" panose="020B0604030504040204" pitchFamily="34" charset="0"/>
              <a:ea typeface="Calibri" panose="020F0502020204030204" pitchFamily="34" charset="0"/>
              <a:cs typeface="Times New Roman" panose="02020603050405020304" pitchFamily="18" charset="0"/>
            </a:endParaRPr>
          </a:p>
          <a:p>
            <a:pPr>
              <a:lnSpc>
                <a:spcPct val="100000"/>
              </a:lnSpc>
              <a:buFont typeface="Wingdings" panose="05000000000000000000" pitchFamily="2" charset="2"/>
              <a:buChar char="ü"/>
            </a:pP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Use </a:t>
            </a:r>
            <a:r>
              <a:rPr lang="en-GB" sz="1800" dirty="0" err="1">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ord</a:t>
            </a:r>
            <a:r>
              <a:rPr lang="en-GB" sz="1800" dirty="0">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 </a:t>
            </a: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and </a:t>
            </a:r>
            <a:r>
              <a:rPr lang="en-GB" sz="1800" dirty="0" err="1">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chr</a:t>
            </a:r>
            <a:r>
              <a:rPr lang="en-GB" sz="1800" dirty="0">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 </a:t>
            </a: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functions to help you.</a:t>
            </a:r>
          </a:p>
          <a:p>
            <a:pPr>
              <a:lnSpc>
                <a:spcPct val="100000"/>
              </a:lnSpc>
              <a:buFont typeface="Wingdings" panose="05000000000000000000" pitchFamily="2" charset="2"/>
              <a:buChar char="ü"/>
            </a:pPr>
            <a:r>
              <a:rPr lang="en-GB" sz="1800" dirty="0">
                <a:solidFill>
                  <a:srgbClr val="000000"/>
                </a:solidFill>
                <a:latin typeface="Verdana" panose="020B0604030504040204" pitchFamily="34" charset="0"/>
                <a:ea typeface="Calibri" panose="020F0502020204030204" pitchFamily="34" charset="0"/>
                <a:cs typeface="Times New Roman" panose="02020603050405020304" pitchFamily="18" charset="0"/>
              </a:rPr>
              <a:t>R</a:t>
            </a: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emember that ASCII characters are in order </a:t>
            </a:r>
            <a:r>
              <a:rPr lang="en-GB" sz="1800" dirty="0" err="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eg</a:t>
            </a: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A=65, B=66 and so on. </a:t>
            </a:r>
          </a:p>
          <a:p>
            <a:pPr>
              <a:lnSpc>
                <a:spcPct val="100000"/>
              </a:lnSpc>
              <a:buFont typeface="Wingdings" panose="05000000000000000000" pitchFamily="2" charset="2"/>
              <a:buChar char="ü"/>
            </a:pP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Use either lowercase or uppercase not both.</a:t>
            </a:r>
          </a:p>
          <a:p>
            <a:pPr>
              <a:lnSpc>
                <a:spcPct val="100000"/>
              </a:lnSpc>
              <a:buFont typeface="Wingdings" panose="05000000000000000000" pitchFamily="2" charset="2"/>
              <a:buChar char="ü"/>
            </a:pPr>
            <a:r>
              <a:rPr lang="en-GB" sz="1800" dirty="0">
                <a:solidFill>
                  <a:srgbClr val="000000"/>
                </a:solidFill>
                <a:latin typeface="Verdana" panose="020B0604030504040204" pitchFamily="34" charset="0"/>
                <a:ea typeface="Calibri" panose="020F0502020204030204" pitchFamily="34" charset="0"/>
                <a:cs typeface="Times New Roman" panose="02020603050405020304" pitchFamily="18" charset="0"/>
              </a:rPr>
              <a:t>Do both encryption and decryption</a:t>
            </a:r>
            <a:endPar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buFont typeface="Wingdings" panose="05000000000000000000" pitchFamily="2" charset="2"/>
              <a:buChar char="ü"/>
            </a:pPr>
            <a:r>
              <a:rPr lang="en-GB" sz="1800" dirty="0">
                <a:solidFill>
                  <a:srgbClr val="000000"/>
                </a:solidFill>
                <a:latin typeface="Verdana" panose="020B0604030504040204" pitchFamily="34" charset="0"/>
                <a:ea typeface="Calibri" panose="020F0502020204030204" pitchFamily="34" charset="0"/>
                <a:cs typeface="Times New Roman" panose="02020603050405020304" pitchFamily="18" charset="0"/>
              </a:rPr>
              <a:t>Extension 1: Use cryptoanalysis to decrypt a message trying all 25 keys</a:t>
            </a:r>
          </a:p>
          <a:p>
            <a:pPr>
              <a:lnSpc>
                <a:spcPct val="100000"/>
              </a:lnSpc>
              <a:buFont typeface="Wingdings" panose="05000000000000000000" pitchFamily="2" charset="2"/>
              <a:buChar char="ü"/>
            </a:pPr>
            <a:r>
              <a:rPr lang="en-GB" sz="1800" dirty="0">
                <a:solidFill>
                  <a:srgbClr val="000000"/>
                </a:solidFill>
                <a:latin typeface="Verdana" panose="020B0604030504040204" pitchFamily="34" charset="0"/>
                <a:ea typeface="Calibri" panose="020F0502020204030204" pitchFamily="34" charset="0"/>
                <a:cs typeface="Times New Roman" panose="02020603050405020304" pitchFamily="18" charset="0"/>
              </a:rPr>
              <a:t>Extension 2: Use frequency analysis to decrypt the message. </a:t>
            </a:r>
          </a:p>
          <a:p>
            <a:pPr>
              <a:lnSpc>
                <a:spcPct val="100000"/>
              </a:lnSpc>
              <a:buFont typeface="Wingdings" panose="05000000000000000000" pitchFamily="2" charset="2"/>
              <a:buChar char="ü"/>
            </a:pPr>
            <a:r>
              <a:rPr lang="en-GB" sz="18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Extension 3: Add a GUI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
        <p:nvSpPr>
          <p:cNvPr id="4" name="Slide Number Placeholder 3">
            <a:extLst>
              <a:ext uri="{FF2B5EF4-FFF2-40B4-BE49-F238E27FC236}">
                <a16:creationId xmlns:a16="http://schemas.microsoft.com/office/drawing/2014/main" id="{E430ED5F-5408-4C1C-917D-14C796BECBE5}"/>
              </a:ext>
            </a:extLst>
          </p:cNvPr>
          <p:cNvSpPr>
            <a:spLocks noGrp="1"/>
          </p:cNvSpPr>
          <p:nvPr>
            <p:ph type="sldNum" sz="quarter" idx="12"/>
          </p:nvPr>
        </p:nvSpPr>
        <p:spPr/>
        <p:txBody>
          <a:bodyPr/>
          <a:lstStyle/>
          <a:p>
            <a:fld id="{C79649D1-597C-4E2B-BAFB-722794B18935}" type="slidenum">
              <a:rPr lang="en-GB" smtClean="0"/>
              <a:t>27</a:t>
            </a:fld>
            <a:endParaRPr lang="en-GB"/>
          </a:p>
        </p:txBody>
      </p:sp>
    </p:spTree>
    <p:extLst>
      <p:ext uri="{BB962C8B-B14F-4D97-AF65-F5344CB8AC3E}">
        <p14:creationId xmlns:p14="http://schemas.microsoft.com/office/powerpoint/2010/main" val="1266314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2441B-A60F-46BD-B8A8-73A10A7710BB}"/>
              </a:ext>
            </a:extLst>
          </p:cNvPr>
          <p:cNvSpPr>
            <a:spLocks noGrp="1"/>
          </p:cNvSpPr>
          <p:nvPr>
            <p:ph type="title"/>
          </p:nvPr>
        </p:nvSpPr>
        <p:spPr/>
        <p:txBody>
          <a:bodyPr>
            <a:normAutofit fontScale="90000"/>
          </a:bodyPr>
          <a:lstStyle/>
          <a:p>
            <a:r>
              <a:rPr lang="en-GB" dirty="0"/>
              <a:t>Past Papers AQA</a:t>
            </a:r>
          </a:p>
        </p:txBody>
      </p:sp>
      <p:sp>
        <p:nvSpPr>
          <p:cNvPr id="3" name="Content Placeholder 2">
            <a:extLst>
              <a:ext uri="{FF2B5EF4-FFF2-40B4-BE49-F238E27FC236}">
                <a16:creationId xmlns:a16="http://schemas.microsoft.com/office/drawing/2014/main" id="{EEF3DECE-27D9-4B60-A8CD-255DB984AF5D}"/>
              </a:ext>
            </a:extLst>
          </p:cNvPr>
          <p:cNvSpPr>
            <a:spLocks noGrp="1"/>
          </p:cNvSpPr>
          <p:nvPr>
            <p:ph idx="1"/>
          </p:nvPr>
        </p:nvSpPr>
        <p:spPr/>
        <p:txBody>
          <a:bodyPr/>
          <a:lstStyle/>
          <a:p>
            <a:pPr>
              <a:buFont typeface="Wingdings" panose="05000000000000000000" pitchFamily="2" charset="2"/>
              <a:buChar char="ü"/>
            </a:pPr>
            <a:r>
              <a:rPr lang="en-GB" dirty="0"/>
              <a:t>A level June 2017 P2 Q2</a:t>
            </a:r>
          </a:p>
          <a:p>
            <a:pPr>
              <a:buFont typeface="Wingdings" panose="05000000000000000000" pitchFamily="2" charset="2"/>
              <a:buChar char="ü"/>
            </a:pPr>
            <a:r>
              <a:rPr lang="en-GB" dirty="0"/>
              <a:t>AS June 2018 P2 Q4</a:t>
            </a:r>
          </a:p>
          <a:p>
            <a:pPr>
              <a:buFont typeface="Wingdings" panose="05000000000000000000" pitchFamily="2" charset="2"/>
              <a:buChar char="ü"/>
            </a:pPr>
            <a:r>
              <a:rPr lang="en-GB" dirty="0"/>
              <a:t>A level Specimen Add P2 Q10</a:t>
            </a:r>
          </a:p>
          <a:p>
            <a:pPr>
              <a:buFont typeface="Wingdings" panose="05000000000000000000" pitchFamily="2" charset="2"/>
              <a:buChar char="ü"/>
            </a:pPr>
            <a:r>
              <a:rPr lang="en-GB" dirty="0"/>
              <a:t>A level Specimen P2 Q10</a:t>
            </a:r>
          </a:p>
        </p:txBody>
      </p:sp>
      <p:sp>
        <p:nvSpPr>
          <p:cNvPr id="4" name="Slide Number Placeholder 3">
            <a:extLst>
              <a:ext uri="{FF2B5EF4-FFF2-40B4-BE49-F238E27FC236}">
                <a16:creationId xmlns:a16="http://schemas.microsoft.com/office/drawing/2014/main" id="{B71FBAF9-3466-43A9-A1F1-24DC2BA5BF8C}"/>
              </a:ext>
            </a:extLst>
          </p:cNvPr>
          <p:cNvSpPr>
            <a:spLocks noGrp="1"/>
          </p:cNvSpPr>
          <p:nvPr>
            <p:ph type="sldNum" sz="quarter" idx="12"/>
          </p:nvPr>
        </p:nvSpPr>
        <p:spPr/>
        <p:txBody>
          <a:bodyPr/>
          <a:lstStyle/>
          <a:p>
            <a:fld id="{C79649D1-597C-4E2B-BAFB-722794B18935}" type="slidenum">
              <a:rPr lang="en-GB" smtClean="0"/>
              <a:t>28</a:t>
            </a:fld>
            <a:endParaRPr lang="en-GB"/>
          </a:p>
        </p:txBody>
      </p:sp>
    </p:spTree>
    <p:extLst>
      <p:ext uri="{BB962C8B-B14F-4D97-AF65-F5344CB8AC3E}">
        <p14:creationId xmlns:p14="http://schemas.microsoft.com/office/powerpoint/2010/main" val="1669166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5855"/>
            <a:ext cx="10515600" cy="378259"/>
          </a:xfrm>
        </p:spPr>
        <p:txBody>
          <a:bodyPr>
            <a:normAutofit fontScale="90000"/>
          </a:bodyPr>
          <a:lstStyle/>
          <a:p>
            <a:r>
              <a:rPr lang="en-GB" dirty="0"/>
              <a:t>Keywords</a:t>
            </a:r>
            <a:endParaRPr lang="en-GB" sz="1400" dirty="0"/>
          </a:p>
        </p:txBody>
      </p:sp>
      <p:sp>
        <p:nvSpPr>
          <p:cNvPr id="3" name="Content Placeholder 2"/>
          <p:cNvSpPr>
            <a:spLocks noGrp="1"/>
          </p:cNvSpPr>
          <p:nvPr>
            <p:ph idx="1"/>
          </p:nvPr>
        </p:nvSpPr>
        <p:spPr>
          <a:xfrm>
            <a:off x="627743" y="1680234"/>
            <a:ext cx="10515600" cy="3821941"/>
          </a:xfrm>
        </p:spPr>
        <p:txBody>
          <a:bodyPr>
            <a:normAutofit fontScale="85000" lnSpcReduction="20000"/>
          </a:bodyPr>
          <a:lstStyle/>
          <a:p>
            <a:pPr>
              <a:lnSpc>
                <a:spcPct val="120000"/>
              </a:lnSpc>
              <a:buFont typeface="Wingdings" panose="05000000000000000000" pitchFamily="2" charset="2"/>
              <a:buChar char="ü"/>
            </a:pPr>
            <a:r>
              <a:rPr lang="en-GB" dirty="0"/>
              <a:t>Encryption – scrambling a message from its original </a:t>
            </a:r>
            <a:r>
              <a:rPr lang="en-GB" b="1" dirty="0"/>
              <a:t>plaintext</a:t>
            </a:r>
            <a:r>
              <a:rPr lang="en-GB" dirty="0"/>
              <a:t> into </a:t>
            </a:r>
            <a:r>
              <a:rPr lang="en-GB" b="1" dirty="0"/>
              <a:t>cyphertext </a:t>
            </a:r>
            <a:r>
              <a:rPr lang="en-GB" dirty="0"/>
              <a:t>using some function with a </a:t>
            </a:r>
            <a:r>
              <a:rPr lang="en-GB" b="1" dirty="0"/>
              <a:t>key.</a:t>
            </a:r>
            <a:r>
              <a:rPr lang="en-GB" dirty="0"/>
              <a:t> </a:t>
            </a:r>
          </a:p>
          <a:p>
            <a:pPr>
              <a:lnSpc>
                <a:spcPct val="120000"/>
              </a:lnSpc>
              <a:buFont typeface="Wingdings" panose="05000000000000000000" pitchFamily="2" charset="2"/>
              <a:buChar char="ü"/>
            </a:pPr>
            <a:r>
              <a:rPr lang="en-GB" dirty="0"/>
              <a:t>Decryption – converting the cyphertext into plaintext using some function with a key</a:t>
            </a:r>
          </a:p>
          <a:p>
            <a:pPr>
              <a:lnSpc>
                <a:spcPct val="120000"/>
              </a:lnSpc>
              <a:buFont typeface="Wingdings" panose="05000000000000000000" pitchFamily="2" charset="2"/>
              <a:buChar char="ü"/>
            </a:pPr>
            <a:r>
              <a:rPr lang="en-GB" dirty="0"/>
              <a:t>Plaintext – the original message</a:t>
            </a:r>
          </a:p>
          <a:p>
            <a:pPr>
              <a:lnSpc>
                <a:spcPct val="120000"/>
              </a:lnSpc>
              <a:buFont typeface="Wingdings" panose="05000000000000000000" pitchFamily="2" charset="2"/>
              <a:buChar char="ü"/>
            </a:pPr>
            <a:r>
              <a:rPr lang="en-GB" dirty="0"/>
              <a:t>cyphertext – the encrypted message</a:t>
            </a:r>
          </a:p>
          <a:p>
            <a:pPr>
              <a:lnSpc>
                <a:spcPct val="120000"/>
              </a:lnSpc>
              <a:buFont typeface="Wingdings" panose="05000000000000000000" pitchFamily="2" charset="2"/>
              <a:buChar char="ü"/>
            </a:pPr>
            <a:r>
              <a:rPr lang="en-GB" dirty="0"/>
              <a:t>Key – A string of characters needed to encrypt and decrypt a message</a:t>
            </a:r>
          </a:p>
          <a:p>
            <a:pPr>
              <a:lnSpc>
                <a:spcPct val="120000"/>
              </a:lnSpc>
              <a:buFont typeface="Wingdings" panose="05000000000000000000" pitchFamily="2" charset="2"/>
              <a:buChar char="ü"/>
            </a:pPr>
            <a:r>
              <a:rPr lang="en-GB" dirty="0"/>
              <a:t>Cryptoanalysis - cracking encrypted messages without the key</a:t>
            </a:r>
          </a:p>
        </p:txBody>
      </p:sp>
    </p:spTree>
    <p:extLst>
      <p:ext uri="{BB962C8B-B14F-4D97-AF65-F5344CB8AC3E}">
        <p14:creationId xmlns:p14="http://schemas.microsoft.com/office/powerpoint/2010/main" val="977315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5855"/>
            <a:ext cx="10515600" cy="378259"/>
          </a:xfrm>
        </p:spPr>
        <p:txBody>
          <a:bodyPr>
            <a:normAutofit fontScale="90000"/>
          </a:bodyPr>
          <a:lstStyle/>
          <a:p>
            <a:r>
              <a:rPr lang="en-GB" dirty="0"/>
              <a:t>Encryption</a:t>
            </a:r>
            <a:endParaRPr lang="en-GB" sz="1400" dirty="0"/>
          </a:p>
        </p:txBody>
      </p:sp>
      <p:sp>
        <p:nvSpPr>
          <p:cNvPr id="3" name="Content Placeholder 2"/>
          <p:cNvSpPr>
            <a:spLocks noGrp="1"/>
          </p:cNvSpPr>
          <p:nvPr>
            <p:ph idx="1"/>
          </p:nvPr>
        </p:nvSpPr>
        <p:spPr>
          <a:xfrm>
            <a:off x="722085" y="1518029"/>
            <a:ext cx="10515600" cy="3821941"/>
          </a:xfrm>
        </p:spPr>
        <p:txBody>
          <a:bodyPr>
            <a:normAutofit/>
          </a:bodyPr>
          <a:lstStyle/>
          <a:p>
            <a:pPr>
              <a:lnSpc>
                <a:spcPct val="110000"/>
              </a:lnSpc>
              <a:buFont typeface="Wingdings" panose="05000000000000000000" pitchFamily="2" charset="2"/>
              <a:buChar char="ü"/>
            </a:pPr>
            <a:r>
              <a:rPr lang="en-GB" dirty="0"/>
              <a:t>When transferring sensitive information from one place to another it is necessary to encrypt the message. </a:t>
            </a:r>
          </a:p>
          <a:p>
            <a:pPr>
              <a:lnSpc>
                <a:spcPct val="110000"/>
              </a:lnSpc>
              <a:buFont typeface="Wingdings" panose="05000000000000000000" pitchFamily="2" charset="2"/>
              <a:buChar char="ü"/>
            </a:pPr>
            <a:r>
              <a:rPr lang="en-GB" dirty="0"/>
              <a:t>Given enough time, the cyphertext and computational power nearly all methods of encryption can be cracked using </a:t>
            </a:r>
            <a:r>
              <a:rPr lang="en-GB" b="1" dirty="0" err="1"/>
              <a:t>cryproanalysis</a:t>
            </a:r>
            <a:r>
              <a:rPr lang="en-GB" b="1" dirty="0"/>
              <a:t> </a:t>
            </a:r>
            <a:r>
              <a:rPr lang="en-GB" dirty="0"/>
              <a:t>although the problem may be intractable</a:t>
            </a:r>
          </a:p>
          <a:p>
            <a:pPr>
              <a:lnSpc>
                <a:spcPct val="110000"/>
              </a:lnSpc>
              <a:buFont typeface="Wingdings" panose="05000000000000000000" pitchFamily="2" charset="2"/>
              <a:buChar char="ü"/>
            </a:pPr>
            <a:r>
              <a:rPr lang="en-GB" dirty="0"/>
              <a:t>Only the </a:t>
            </a:r>
            <a:r>
              <a:rPr lang="en-GB" dirty="0" err="1"/>
              <a:t>Vernam</a:t>
            </a:r>
            <a:r>
              <a:rPr lang="en-GB" dirty="0"/>
              <a:t> cypher has proven to be unbreakable.</a:t>
            </a:r>
          </a:p>
        </p:txBody>
      </p:sp>
    </p:spTree>
    <p:extLst>
      <p:ext uri="{BB962C8B-B14F-4D97-AF65-F5344CB8AC3E}">
        <p14:creationId xmlns:p14="http://schemas.microsoft.com/office/powerpoint/2010/main" val="2305882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8D31-F4CA-4C33-A314-AE79D59D4ED3}"/>
              </a:ext>
            </a:extLst>
          </p:cNvPr>
          <p:cNvSpPr>
            <a:spLocks noGrp="1"/>
          </p:cNvSpPr>
          <p:nvPr>
            <p:ph type="title"/>
          </p:nvPr>
        </p:nvSpPr>
        <p:spPr/>
        <p:txBody>
          <a:bodyPr>
            <a:normAutofit fontScale="90000"/>
          </a:bodyPr>
          <a:lstStyle/>
          <a:p>
            <a:r>
              <a:rPr lang="en-GB" dirty="0"/>
              <a:t>Caesar cypher</a:t>
            </a:r>
          </a:p>
        </p:txBody>
      </p:sp>
      <p:sp>
        <p:nvSpPr>
          <p:cNvPr id="3" name="Content Placeholder 2">
            <a:extLst>
              <a:ext uri="{FF2B5EF4-FFF2-40B4-BE49-F238E27FC236}">
                <a16:creationId xmlns:a16="http://schemas.microsoft.com/office/drawing/2014/main" id="{5EA54791-E34E-4123-92D7-A71E37F8C314}"/>
              </a:ext>
            </a:extLst>
          </p:cNvPr>
          <p:cNvSpPr>
            <a:spLocks noGrp="1"/>
          </p:cNvSpPr>
          <p:nvPr>
            <p:ph idx="1"/>
          </p:nvPr>
        </p:nvSpPr>
        <p:spPr>
          <a:xfrm>
            <a:off x="246743" y="1290819"/>
            <a:ext cx="11698513" cy="4543924"/>
          </a:xfrm>
        </p:spPr>
        <p:txBody>
          <a:bodyPr>
            <a:normAutofit/>
          </a:bodyPr>
          <a:lstStyle/>
          <a:p>
            <a:pPr>
              <a:lnSpc>
                <a:spcPct val="120000"/>
              </a:lnSpc>
              <a:buFont typeface="Wingdings" panose="05000000000000000000" pitchFamily="2" charset="2"/>
              <a:buChar char="ü"/>
            </a:pPr>
            <a:r>
              <a:rPr lang="en-GB" dirty="0"/>
              <a:t>The Caesar cypher is a shift substitution cypher</a:t>
            </a:r>
          </a:p>
          <a:p>
            <a:pPr>
              <a:lnSpc>
                <a:spcPct val="120000"/>
              </a:lnSpc>
              <a:buFont typeface="Wingdings" panose="05000000000000000000" pitchFamily="2" charset="2"/>
              <a:buChar char="ü"/>
            </a:pPr>
            <a:r>
              <a:rPr lang="en-GB" dirty="0"/>
              <a:t>It works by replacing a letter with another letter that is shifted along in the alphabet by a set number of places</a:t>
            </a:r>
          </a:p>
          <a:p>
            <a:pPr>
              <a:lnSpc>
                <a:spcPct val="120000"/>
              </a:lnSpc>
              <a:buFont typeface="Wingdings" panose="05000000000000000000" pitchFamily="2" charset="2"/>
              <a:buChar char="ü"/>
            </a:pPr>
            <a:r>
              <a:rPr lang="en-GB" dirty="0"/>
              <a:t>The key is a letter and lets us know the number of letters we shift the alphabet by</a:t>
            </a:r>
          </a:p>
          <a:p>
            <a:pPr>
              <a:lnSpc>
                <a:spcPct val="120000"/>
              </a:lnSpc>
              <a:buFont typeface="Wingdings" panose="05000000000000000000" pitchFamily="2" charset="2"/>
              <a:buChar char="ü"/>
            </a:pPr>
            <a:r>
              <a:rPr lang="en-GB" dirty="0"/>
              <a:t>For instance, a key of </a:t>
            </a:r>
            <a:r>
              <a:rPr lang="en-GB" i="1" dirty="0"/>
              <a:t>E</a:t>
            </a:r>
            <a:r>
              <a:rPr lang="en-GB" dirty="0"/>
              <a:t> means that we would shift by 4 places.    </a:t>
            </a:r>
          </a:p>
          <a:p>
            <a:pPr marL="0" indent="0">
              <a:lnSpc>
                <a:spcPct val="120000"/>
              </a:lnSpc>
              <a:buNone/>
            </a:pPr>
            <a:endParaRPr lang="en-GB" dirty="0"/>
          </a:p>
        </p:txBody>
      </p:sp>
      <p:sp>
        <p:nvSpPr>
          <p:cNvPr id="4" name="Slide Number Placeholder 3">
            <a:extLst>
              <a:ext uri="{FF2B5EF4-FFF2-40B4-BE49-F238E27FC236}">
                <a16:creationId xmlns:a16="http://schemas.microsoft.com/office/drawing/2014/main" id="{5932AF3B-EDA1-4F3B-B74E-EC41562D0196}"/>
              </a:ext>
            </a:extLst>
          </p:cNvPr>
          <p:cNvSpPr>
            <a:spLocks noGrp="1"/>
          </p:cNvSpPr>
          <p:nvPr>
            <p:ph type="sldNum" sz="quarter" idx="12"/>
          </p:nvPr>
        </p:nvSpPr>
        <p:spPr/>
        <p:txBody>
          <a:bodyPr/>
          <a:lstStyle/>
          <a:p>
            <a:fld id="{C79649D1-597C-4E2B-BAFB-722794B18935}" type="slidenum">
              <a:rPr lang="en-GB" smtClean="0"/>
              <a:t>5</a:t>
            </a:fld>
            <a:endParaRPr lang="en-GB" dirty="0"/>
          </a:p>
        </p:txBody>
      </p:sp>
    </p:spTree>
    <p:extLst>
      <p:ext uri="{BB962C8B-B14F-4D97-AF65-F5344CB8AC3E}">
        <p14:creationId xmlns:p14="http://schemas.microsoft.com/office/powerpoint/2010/main" val="2522805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8D31-F4CA-4C33-A314-AE79D59D4ED3}"/>
              </a:ext>
            </a:extLst>
          </p:cNvPr>
          <p:cNvSpPr>
            <a:spLocks noGrp="1"/>
          </p:cNvSpPr>
          <p:nvPr>
            <p:ph type="title"/>
          </p:nvPr>
        </p:nvSpPr>
        <p:spPr/>
        <p:txBody>
          <a:bodyPr>
            <a:normAutofit fontScale="90000"/>
          </a:bodyPr>
          <a:lstStyle/>
          <a:p>
            <a:r>
              <a:rPr lang="en-GB" dirty="0"/>
              <a:t>Caesar cypher - Encryption</a:t>
            </a:r>
          </a:p>
        </p:txBody>
      </p:sp>
      <p:sp>
        <p:nvSpPr>
          <p:cNvPr id="3" name="Content Placeholder 2">
            <a:extLst>
              <a:ext uri="{FF2B5EF4-FFF2-40B4-BE49-F238E27FC236}">
                <a16:creationId xmlns:a16="http://schemas.microsoft.com/office/drawing/2014/main" id="{5EA54791-E34E-4123-92D7-A71E37F8C314}"/>
              </a:ext>
            </a:extLst>
          </p:cNvPr>
          <p:cNvSpPr>
            <a:spLocks noGrp="1"/>
          </p:cNvSpPr>
          <p:nvPr>
            <p:ph idx="1"/>
          </p:nvPr>
        </p:nvSpPr>
        <p:spPr>
          <a:xfrm>
            <a:off x="246744" y="1290819"/>
            <a:ext cx="6064890" cy="4543924"/>
          </a:xfrm>
        </p:spPr>
        <p:txBody>
          <a:bodyPr>
            <a:normAutofit fontScale="85000" lnSpcReduction="10000"/>
          </a:bodyPr>
          <a:lstStyle/>
          <a:p>
            <a:pPr>
              <a:lnSpc>
                <a:spcPct val="120000"/>
              </a:lnSpc>
              <a:buFont typeface="Wingdings" panose="05000000000000000000" pitchFamily="2" charset="2"/>
              <a:buChar char="ü"/>
            </a:pPr>
            <a:r>
              <a:rPr lang="en-GB" dirty="0"/>
              <a:t>In the example below we are using a key W so we shift by 22 places to the left. </a:t>
            </a:r>
          </a:p>
          <a:p>
            <a:pPr>
              <a:lnSpc>
                <a:spcPct val="120000"/>
              </a:lnSpc>
              <a:buFont typeface="Wingdings" panose="05000000000000000000" pitchFamily="2" charset="2"/>
              <a:buChar char="ü"/>
            </a:pPr>
            <a:r>
              <a:rPr lang="en-GB" dirty="0"/>
              <a:t>To encrypt we go through each letter in the plaintext finding the letter on the outer ring and replacing it with the corresponding letter on the inner ring</a:t>
            </a:r>
          </a:p>
          <a:p>
            <a:pPr>
              <a:lnSpc>
                <a:spcPct val="120000"/>
              </a:lnSpc>
              <a:buFont typeface="Wingdings" panose="05000000000000000000" pitchFamily="2" charset="2"/>
              <a:buChar char="ü"/>
            </a:pPr>
            <a:r>
              <a:rPr lang="en-GB" dirty="0"/>
              <a:t>For instance we wish to encrypt the word </a:t>
            </a:r>
            <a:r>
              <a:rPr lang="en-GB" i="1" dirty="0"/>
              <a:t>MARCH</a:t>
            </a:r>
            <a:r>
              <a:rPr lang="en-GB" dirty="0"/>
              <a:t>. The first letter </a:t>
            </a:r>
            <a:r>
              <a:rPr lang="en-GB" i="1" dirty="0"/>
              <a:t>M</a:t>
            </a:r>
            <a:r>
              <a:rPr lang="en-GB" dirty="0"/>
              <a:t> on the outer ring corresponds to the letter </a:t>
            </a:r>
            <a:r>
              <a:rPr lang="en-GB" i="1" dirty="0"/>
              <a:t>I</a:t>
            </a:r>
            <a:r>
              <a:rPr lang="en-GB" dirty="0"/>
              <a:t> on the inner ring</a:t>
            </a:r>
          </a:p>
          <a:p>
            <a:pPr>
              <a:lnSpc>
                <a:spcPct val="120000"/>
              </a:lnSpc>
              <a:buFont typeface="Wingdings" panose="05000000000000000000" pitchFamily="2" charset="2"/>
              <a:buChar char="ü"/>
            </a:pPr>
            <a:r>
              <a:rPr lang="en-GB" dirty="0"/>
              <a:t>The plaintext </a:t>
            </a:r>
            <a:r>
              <a:rPr lang="en-GB" i="1" dirty="0"/>
              <a:t>MARCH is</a:t>
            </a:r>
            <a:r>
              <a:rPr lang="en-GB" dirty="0"/>
              <a:t> encrypted as </a:t>
            </a:r>
            <a:r>
              <a:rPr lang="en-GB" i="1" dirty="0"/>
              <a:t>IWNYD</a:t>
            </a:r>
          </a:p>
          <a:p>
            <a:pPr marL="0" indent="0">
              <a:lnSpc>
                <a:spcPct val="120000"/>
              </a:lnSpc>
              <a:buNone/>
            </a:pPr>
            <a:endParaRPr lang="en-GB" dirty="0"/>
          </a:p>
        </p:txBody>
      </p:sp>
      <p:grpSp>
        <p:nvGrpSpPr>
          <p:cNvPr id="6" name="Group 5">
            <a:extLst>
              <a:ext uri="{FF2B5EF4-FFF2-40B4-BE49-F238E27FC236}">
                <a16:creationId xmlns:a16="http://schemas.microsoft.com/office/drawing/2014/main" id="{713330ED-B550-4F4F-A6FB-924CEEFAE2F8}"/>
              </a:ext>
            </a:extLst>
          </p:cNvPr>
          <p:cNvGrpSpPr/>
          <p:nvPr/>
        </p:nvGrpSpPr>
        <p:grpSpPr>
          <a:xfrm>
            <a:off x="6412061" y="1132724"/>
            <a:ext cx="6535964" cy="4922838"/>
            <a:chOff x="5960836" y="1690688"/>
            <a:chExt cx="6535964" cy="4922838"/>
          </a:xfrm>
        </p:grpSpPr>
        <p:graphicFrame>
          <p:nvGraphicFramePr>
            <p:cNvPr id="8" name="Chart 7">
              <a:extLst>
                <a:ext uri="{FF2B5EF4-FFF2-40B4-BE49-F238E27FC236}">
                  <a16:creationId xmlns:a16="http://schemas.microsoft.com/office/drawing/2014/main" id="{4DC2E791-3B7A-431A-8784-9DC9D1B5C940}"/>
                </a:ext>
              </a:extLst>
            </p:cNvPr>
            <p:cNvGraphicFramePr>
              <a:graphicFrameLocks/>
            </p:cNvGraphicFramePr>
            <p:nvPr/>
          </p:nvGraphicFramePr>
          <p:xfrm>
            <a:off x="5960836" y="1690688"/>
            <a:ext cx="6535964" cy="492283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a:extLst>
                <a:ext uri="{FF2B5EF4-FFF2-40B4-BE49-F238E27FC236}">
                  <a16:creationId xmlns:a16="http://schemas.microsoft.com/office/drawing/2014/main" id="{6C713DF0-9920-4DE5-B598-DCB7E97551A6}"/>
                </a:ext>
              </a:extLst>
            </p:cNvPr>
            <p:cNvSpPr txBox="1"/>
            <p:nvPr/>
          </p:nvSpPr>
          <p:spPr>
            <a:xfrm rot="1013938">
              <a:off x="9774237" y="194786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10" name="TextBox 1">
              <a:extLst>
                <a:ext uri="{FF2B5EF4-FFF2-40B4-BE49-F238E27FC236}">
                  <a16:creationId xmlns:a16="http://schemas.microsoft.com/office/drawing/2014/main" id="{198B25F0-8A1A-4486-B0DA-4A549AE8E082}"/>
                </a:ext>
              </a:extLst>
            </p:cNvPr>
            <p:cNvSpPr txBox="1"/>
            <p:nvPr/>
          </p:nvSpPr>
          <p:spPr>
            <a:xfrm rot="1927641">
              <a:off x="10224180"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11" name="TextBox 1">
              <a:extLst>
                <a:ext uri="{FF2B5EF4-FFF2-40B4-BE49-F238E27FC236}">
                  <a16:creationId xmlns:a16="http://schemas.microsoft.com/office/drawing/2014/main" id="{B0AAD450-24CA-4F67-BB24-703EE383F2B9}"/>
                </a:ext>
              </a:extLst>
            </p:cNvPr>
            <p:cNvSpPr txBox="1"/>
            <p:nvPr/>
          </p:nvSpPr>
          <p:spPr>
            <a:xfrm rot="3106461">
              <a:off x="10659609"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12" name="TextBox 1">
              <a:extLst>
                <a:ext uri="{FF2B5EF4-FFF2-40B4-BE49-F238E27FC236}">
                  <a16:creationId xmlns:a16="http://schemas.microsoft.com/office/drawing/2014/main" id="{ADF55B69-EF27-47AE-B95C-77D3165AF400}"/>
                </a:ext>
              </a:extLst>
            </p:cNvPr>
            <p:cNvSpPr txBox="1"/>
            <p:nvPr/>
          </p:nvSpPr>
          <p:spPr>
            <a:xfrm rot="3600569">
              <a:off x="10908620" y="294413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13" name="TextBox 1">
              <a:extLst>
                <a:ext uri="{FF2B5EF4-FFF2-40B4-BE49-F238E27FC236}">
                  <a16:creationId xmlns:a16="http://schemas.microsoft.com/office/drawing/2014/main" id="{64211B90-C7EF-459B-98AB-6DDA84935E6A}"/>
                </a:ext>
              </a:extLst>
            </p:cNvPr>
            <p:cNvSpPr txBox="1"/>
            <p:nvPr/>
          </p:nvSpPr>
          <p:spPr>
            <a:xfrm rot="4364548">
              <a:off x="11062154" y="340269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14" name="TextBox 1">
              <a:extLst>
                <a:ext uri="{FF2B5EF4-FFF2-40B4-BE49-F238E27FC236}">
                  <a16:creationId xmlns:a16="http://schemas.microsoft.com/office/drawing/2014/main" id="{0D5F60DD-BCF1-4593-8115-64A23A683652}"/>
                </a:ext>
              </a:extLst>
            </p:cNvPr>
            <p:cNvSpPr txBox="1"/>
            <p:nvPr/>
          </p:nvSpPr>
          <p:spPr>
            <a:xfrm rot="5590450">
              <a:off x="11113180" y="391454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15" name="TextBox 1">
              <a:extLst>
                <a:ext uri="{FF2B5EF4-FFF2-40B4-BE49-F238E27FC236}">
                  <a16:creationId xmlns:a16="http://schemas.microsoft.com/office/drawing/2014/main" id="{1B0F843F-8459-4D8D-B383-6750D6957654}"/>
                </a:ext>
              </a:extLst>
            </p:cNvPr>
            <p:cNvSpPr txBox="1"/>
            <p:nvPr/>
          </p:nvSpPr>
          <p:spPr>
            <a:xfrm rot="6101667">
              <a:off x="11113180" y="438966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a:t>
              </a:r>
            </a:p>
          </p:txBody>
        </p:sp>
        <p:sp>
          <p:nvSpPr>
            <p:cNvPr id="16" name="TextBox 1">
              <a:extLst>
                <a:ext uri="{FF2B5EF4-FFF2-40B4-BE49-F238E27FC236}">
                  <a16:creationId xmlns:a16="http://schemas.microsoft.com/office/drawing/2014/main" id="{17C3889C-1F25-43BA-A884-5ED8AA729737}"/>
                </a:ext>
              </a:extLst>
            </p:cNvPr>
            <p:cNvSpPr txBox="1"/>
            <p:nvPr/>
          </p:nvSpPr>
          <p:spPr>
            <a:xfrm rot="7000573">
              <a:off x="10879591" y="486478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17" name="TextBox 1">
              <a:extLst>
                <a:ext uri="{FF2B5EF4-FFF2-40B4-BE49-F238E27FC236}">
                  <a16:creationId xmlns:a16="http://schemas.microsoft.com/office/drawing/2014/main" id="{F9FBBFC0-7D66-48C8-B986-CE65E1421C9E}"/>
                </a:ext>
              </a:extLst>
            </p:cNvPr>
            <p:cNvSpPr txBox="1"/>
            <p:nvPr/>
          </p:nvSpPr>
          <p:spPr>
            <a:xfrm rot="7983700">
              <a:off x="10616066" y="5284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J</a:t>
              </a:r>
            </a:p>
          </p:txBody>
        </p:sp>
        <p:sp>
          <p:nvSpPr>
            <p:cNvPr id="18" name="TextBox 1">
              <a:extLst>
                <a:ext uri="{FF2B5EF4-FFF2-40B4-BE49-F238E27FC236}">
                  <a16:creationId xmlns:a16="http://schemas.microsoft.com/office/drawing/2014/main" id="{72E1800C-75CF-459F-A5BC-14B047C08B37}"/>
                </a:ext>
              </a:extLst>
            </p:cNvPr>
            <p:cNvSpPr txBox="1"/>
            <p:nvPr/>
          </p:nvSpPr>
          <p:spPr>
            <a:xfrm rot="8844043">
              <a:off x="10279360" y="5637618"/>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sp>
          <p:nvSpPr>
            <p:cNvPr id="19" name="TextBox 1">
              <a:extLst>
                <a:ext uri="{FF2B5EF4-FFF2-40B4-BE49-F238E27FC236}">
                  <a16:creationId xmlns:a16="http://schemas.microsoft.com/office/drawing/2014/main" id="{429957F7-5C03-443C-8C0F-2C0523182E18}"/>
                </a:ext>
              </a:extLst>
            </p:cNvPr>
            <p:cNvSpPr txBox="1"/>
            <p:nvPr/>
          </p:nvSpPr>
          <p:spPr>
            <a:xfrm rot="9572914">
              <a:off x="9786421" y="583551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20" name="TextBox 1">
              <a:extLst>
                <a:ext uri="{FF2B5EF4-FFF2-40B4-BE49-F238E27FC236}">
                  <a16:creationId xmlns:a16="http://schemas.microsoft.com/office/drawing/2014/main" id="{353F270C-4670-40CE-B501-BBAA6A9CC991}"/>
                </a:ext>
              </a:extLst>
            </p:cNvPr>
            <p:cNvSpPr txBox="1"/>
            <p:nvPr/>
          </p:nvSpPr>
          <p:spPr>
            <a:xfrm rot="10427308">
              <a:off x="9380125" y="594913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21" name="TextBox 1">
              <a:extLst>
                <a:ext uri="{FF2B5EF4-FFF2-40B4-BE49-F238E27FC236}">
                  <a16:creationId xmlns:a16="http://schemas.microsoft.com/office/drawing/2014/main" id="{B5DACFF0-4272-4C83-B7D7-241D1F33709A}"/>
                </a:ext>
              </a:extLst>
            </p:cNvPr>
            <p:cNvSpPr txBox="1"/>
            <p:nvPr/>
          </p:nvSpPr>
          <p:spPr>
            <a:xfrm rot="19631908">
              <a:off x="7921398"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22" name="TextBox 1">
              <a:extLst>
                <a:ext uri="{FF2B5EF4-FFF2-40B4-BE49-F238E27FC236}">
                  <a16:creationId xmlns:a16="http://schemas.microsoft.com/office/drawing/2014/main" id="{55883939-4AC0-4C0E-B4B1-95C0A4D8D972}"/>
                </a:ext>
              </a:extLst>
            </p:cNvPr>
            <p:cNvSpPr txBox="1"/>
            <p:nvPr/>
          </p:nvSpPr>
          <p:spPr>
            <a:xfrm rot="18826285">
              <a:off x="7542893"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W</a:t>
              </a:r>
            </a:p>
          </p:txBody>
        </p:sp>
        <p:sp>
          <p:nvSpPr>
            <p:cNvPr id="23" name="TextBox 1">
              <a:extLst>
                <a:ext uri="{FF2B5EF4-FFF2-40B4-BE49-F238E27FC236}">
                  <a16:creationId xmlns:a16="http://schemas.microsoft.com/office/drawing/2014/main" id="{EA5AB825-32F1-4835-8088-EEAC07CEFF28}"/>
                </a:ext>
              </a:extLst>
            </p:cNvPr>
            <p:cNvSpPr txBox="1"/>
            <p:nvPr/>
          </p:nvSpPr>
          <p:spPr>
            <a:xfrm rot="17680614">
              <a:off x="7278234" y="299946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V</a:t>
              </a:r>
            </a:p>
          </p:txBody>
        </p:sp>
        <p:sp>
          <p:nvSpPr>
            <p:cNvPr id="24" name="TextBox 1">
              <a:extLst>
                <a:ext uri="{FF2B5EF4-FFF2-40B4-BE49-F238E27FC236}">
                  <a16:creationId xmlns:a16="http://schemas.microsoft.com/office/drawing/2014/main" id="{85AB25EA-3EB9-4DEB-8DA2-487E2D90A221}"/>
                </a:ext>
              </a:extLst>
            </p:cNvPr>
            <p:cNvSpPr txBox="1"/>
            <p:nvPr/>
          </p:nvSpPr>
          <p:spPr>
            <a:xfrm rot="16200000">
              <a:off x="7018631" y="3923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T</a:t>
              </a:r>
            </a:p>
          </p:txBody>
        </p:sp>
        <p:sp>
          <p:nvSpPr>
            <p:cNvPr id="25" name="TextBox 1">
              <a:extLst>
                <a:ext uri="{FF2B5EF4-FFF2-40B4-BE49-F238E27FC236}">
                  <a16:creationId xmlns:a16="http://schemas.microsoft.com/office/drawing/2014/main" id="{00E2C3A6-3731-4FDC-B785-9FCA9B289C65}"/>
                </a:ext>
              </a:extLst>
            </p:cNvPr>
            <p:cNvSpPr txBox="1"/>
            <p:nvPr/>
          </p:nvSpPr>
          <p:spPr>
            <a:xfrm rot="16904855">
              <a:off x="7061790" y="3433886"/>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sp>
          <p:nvSpPr>
            <p:cNvPr id="26" name="TextBox 1">
              <a:extLst>
                <a:ext uri="{FF2B5EF4-FFF2-40B4-BE49-F238E27FC236}">
                  <a16:creationId xmlns:a16="http://schemas.microsoft.com/office/drawing/2014/main" id="{036B8DD4-E809-4249-9C70-F173BF27E561}"/>
                </a:ext>
              </a:extLst>
            </p:cNvPr>
            <p:cNvSpPr txBox="1"/>
            <p:nvPr/>
          </p:nvSpPr>
          <p:spPr>
            <a:xfrm rot="15465738">
              <a:off x="7045778" y="439726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27" name="TextBox 1">
              <a:extLst>
                <a:ext uri="{FF2B5EF4-FFF2-40B4-BE49-F238E27FC236}">
                  <a16:creationId xmlns:a16="http://schemas.microsoft.com/office/drawing/2014/main" id="{9BAF10AC-8702-4A8E-A33B-01F164E234E9}"/>
                </a:ext>
              </a:extLst>
            </p:cNvPr>
            <p:cNvSpPr txBox="1"/>
            <p:nvPr/>
          </p:nvSpPr>
          <p:spPr>
            <a:xfrm rot="14583242">
              <a:off x="7237639" y="487237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28" name="TextBox 1">
              <a:extLst>
                <a:ext uri="{FF2B5EF4-FFF2-40B4-BE49-F238E27FC236}">
                  <a16:creationId xmlns:a16="http://schemas.microsoft.com/office/drawing/2014/main" id="{95463F1A-471A-4041-A8B9-34E300410855}"/>
                </a:ext>
              </a:extLst>
            </p:cNvPr>
            <p:cNvSpPr txBox="1"/>
            <p:nvPr/>
          </p:nvSpPr>
          <p:spPr>
            <a:xfrm rot="13606064">
              <a:off x="7562170" y="531257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29" name="TextBox 1">
              <a:extLst>
                <a:ext uri="{FF2B5EF4-FFF2-40B4-BE49-F238E27FC236}">
                  <a16:creationId xmlns:a16="http://schemas.microsoft.com/office/drawing/2014/main" id="{11CB2339-E8C2-4A7C-BC8A-2599B4FCDE39}"/>
                </a:ext>
              </a:extLst>
            </p:cNvPr>
            <p:cNvSpPr txBox="1"/>
            <p:nvPr/>
          </p:nvSpPr>
          <p:spPr>
            <a:xfrm rot="12858762">
              <a:off x="7933163" y="560482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30" name="TextBox 1">
              <a:extLst>
                <a:ext uri="{FF2B5EF4-FFF2-40B4-BE49-F238E27FC236}">
                  <a16:creationId xmlns:a16="http://schemas.microsoft.com/office/drawing/2014/main" id="{B24DC1F6-455B-438E-9603-D27803626AE7}"/>
                </a:ext>
              </a:extLst>
            </p:cNvPr>
            <p:cNvSpPr txBox="1"/>
            <p:nvPr/>
          </p:nvSpPr>
          <p:spPr>
            <a:xfrm rot="1095583">
              <a:off x="8353200" y="581150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grpSp>
      <p:grpSp>
        <p:nvGrpSpPr>
          <p:cNvPr id="31" name="Group 30">
            <a:extLst>
              <a:ext uri="{FF2B5EF4-FFF2-40B4-BE49-F238E27FC236}">
                <a16:creationId xmlns:a16="http://schemas.microsoft.com/office/drawing/2014/main" id="{12B7F614-1738-42F2-ABC3-3023E008A324}"/>
              </a:ext>
            </a:extLst>
          </p:cNvPr>
          <p:cNvGrpSpPr/>
          <p:nvPr/>
        </p:nvGrpSpPr>
        <p:grpSpPr>
          <a:xfrm>
            <a:off x="7168086" y="1627458"/>
            <a:ext cx="5023914" cy="3939723"/>
            <a:chOff x="1248627" y="2032398"/>
            <a:chExt cx="5023914" cy="3939723"/>
          </a:xfrm>
        </p:grpSpPr>
        <p:graphicFrame>
          <p:nvGraphicFramePr>
            <p:cNvPr id="32" name="Chart 31">
              <a:extLst>
                <a:ext uri="{FF2B5EF4-FFF2-40B4-BE49-F238E27FC236}">
                  <a16:creationId xmlns:a16="http://schemas.microsoft.com/office/drawing/2014/main" id="{4613DF6D-D485-4188-B853-535FC42C56A9}"/>
                </a:ext>
              </a:extLst>
            </p:cNvPr>
            <p:cNvGraphicFramePr>
              <a:graphicFrameLocks/>
            </p:cNvGraphicFramePr>
            <p:nvPr/>
          </p:nvGraphicFramePr>
          <p:xfrm>
            <a:off x="1248627" y="2032398"/>
            <a:ext cx="5023914" cy="3939723"/>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1">
              <a:extLst>
                <a:ext uri="{FF2B5EF4-FFF2-40B4-BE49-F238E27FC236}">
                  <a16:creationId xmlns:a16="http://schemas.microsoft.com/office/drawing/2014/main" id="{FB6D2E1C-0BC8-4036-8B2B-D8A60988FFD1}"/>
                </a:ext>
              </a:extLst>
            </p:cNvPr>
            <p:cNvSpPr txBox="1"/>
            <p:nvPr/>
          </p:nvSpPr>
          <p:spPr>
            <a:xfrm rot="1013938">
              <a:off x="4179824" y="2236240"/>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34" name="TextBox 1">
              <a:extLst>
                <a:ext uri="{FF2B5EF4-FFF2-40B4-BE49-F238E27FC236}">
                  <a16:creationId xmlns:a16="http://schemas.microsoft.com/office/drawing/2014/main" id="{C88CBA35-E5FB-4877-B0B7-A642C2265336}"/>
                </a:ext>
              </a:extLst>
            </p:cNvPr>
            <p:cNvSpPr txBox="1"/>
            <p:nvPr/>
          </p:nvSpPr>
          <p:spPr>
            <a:xfrm rot="1927641">
              <a:off x="4568881" y="2412599"/>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Y</a:t>
              </a:r>
            </a:p>
          </p:txBody>
        </p:sp>
        <p:sp>
          <p:nvSpPr>
            <p:cNvPr id="35" name="TextBox 1">
              <a:extLst>
                <a:ext uri="{FF2B5EF4-FFF2-40B4-BE49-F238E27FC236}">
                  <a16:creationId xmlns:a16="http://schemas.microsoft.com/office/drawing/2014/main" id="{8EBF91AB-51EB-40D7-A28E-961A9B09BA29}"/>
                </a:ext>
              </a:extLst>
            </p:cNvPr>
            <p:cNvSpPr txBox="1"/>
            <p:nvPr/>
          </p:nvSpPr>
          <p:spPr>
            <a:xfrm rot="3106461">
              <a:off x="4884344" y="2683485"/>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Z</a:t>
              </a:r>
            </a:p>
          </p:txBody>
        </p:sp>
        <p:sp>
          <p:nvSpPr>
            <p:cNvPr id="36" name="TextBox 1">
              <a:extLst>
                <a:ext uri="{FF2B5EF4-FFF2-40B4-BE49-F238E27FC236}">
                  <a16:creationId xmlns:a16="http://schemas.microsoft.com/office/drawing/2014/main" id="{F75D3365-3EB8-4550-8F27-8F89440DF42F}"/>
                </a:ext>
              </a:extLst>
            </p:cNvPr>
            <p:cNvSpPr txBox="1"/>
            <p:nvPr/>
          </p:nvSpPr>
          <p:spPr>
            <a:xfrm rot="3600569">
              <a:off x="5103090" y="3001254"/>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A</a:t>
              </a:r>
            </a:p>
          </p:txBody>
        </p:sp>
        <p:sp>
          <p:nvSpPr>
            <p:cNvPr id="37" name="TextBox 1">
              <a:extLst>
                <a:ext uri="{FF2B5EF4-FFF2-40B4-BE49-F238E27FC236}">
                  <a16:creationId xmlns:a16="http://schemas.microsoft.com/office/drawing/2014/main" id="{A7E97AF5-066D-4A79-8C82-0B73F462F312}"/>
                </a:ext>
              </a:extLst>
            </p:cNvPr>
            <p:cNvSpPr txBox="1"/>
            <p:nvPr/>
          </p:nvSpPr>
          <p:spPr>
            <a:xfrm rot="4364548">
              <a:off x="5250208" y="3409969"/>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38" name="TextBox 1">
              <a:extLst>
                <a:ext uri="{FF2B5EF4-FFF2-40B4-BE49-F238E27FC236}">
                  <a16:creationId xmlns:a16="http://schemas.microsoft.com/office/drawing/2014/main" id="{89267174-A760-4492-B1E8-96F74D1FCEBB}"/>
                </a:ext>
              </a:extLst>
            </p:cNvPr>
            <p:cNvSpPr txBox="1"/>
            <p:nvPr/>
          </p:nvSpPr>
          <p:spPr>
            <a:xfrm rot="5590450">
              <a:off x="5292149" y="3787874"/>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39" name="TextBox 1">
              <a:extLst>
                <a:ext uri="{FF2B5EF4-FFF2-40B4-BE49-F238E27FC236}">
                  <a16:creationId xmlns:a16="http://schemas.microsoft.com/office/drawing/2014/main" id="{26A0E3BF-99DE-436D-ACBC-8F1A7384371E}"/>
                </a:ext>
              </a:extLst>
            </p:cNvPr>
            <p:cNvSpPr txBox="1"/>
            <p:nvPr/>
          </p:nvSpPr>
          <p:spPr>
            <a:xfrm rot="6101667">
              <a:off x="5264265" y="4174848"/>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40" name="TextBox 1">
              <a:extLst>
                <a:ext uri="{FF2B5EF4-FFF2-40B4-BE49-F238E27FC236}">
                  <a16:creationId xmlns:a16="http://schemas.microsoft.com/office/drawing/2014/main" id="{8DC353C9-0E11-438F-9084-ADF7703A2B3F}"/>
                </a:ext>
              </a:extLst>
            </p:cNvPr>
            <p:cNvSpPr txBox="1"/>
            <p:nvPr/>
          </p:nvSpPr>
          <p:spPr>
            <a:xfrm rot="7000573">
              <a:off x="5112336" y="4595930"/>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41" name="TextBox 1">
              <a:extLst>
                <a:ext uri="{FF2B5EF4-FFF2-40B4-BE49-F238E27FC236}">
                  <a16:creationId xmlns:a16="http://schemas.microsoft.com/office/drawing/2014/main" id="{7C51A91F-C0A7-47DF-B8A2-E75CD77275E4}"/>
                </a:ext>
              </a:extLst>
            </p:cNvPr>
            <p:cNvSpPr txBox="1"/>
            <p:nvPr/>
          </p:nvSpPr>
          <p:spPr>
            <a:xfrm rot="7983700">
              <a:off x="4882099" y="493190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42" name="TextBox 1">
              <a:extLst>
                <a:ext uri="{FF2B5EF4-FFF2-40B4-BE49-F238E27FC236}">
                  <a16:creationId xmlns:a16="http://schemas.microsoft.com/office/drawing/2014/main" id="{78DF77B7-FBC7-4B20-A45B-DC7278AEA239}"/>
                </a:ext>
              </a:extLst>
            </p:cNvPr>
            <p:cNvSpPr txBox="1"/>
            <p:nvPr/>
          </p:nvSpPr>
          <p:spPr>
            <a:xfrm rot="8844043">
              <a:off x="4673299" y="5156241"/>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43" name="TextBox 1">
              <a:extLst>
                <a:ext uri="{FF2B5EF4-FFF2-40B4-BE49-F238E27FC236}">
                  <a16:creationId xmlns:a16="http://schemas.microsoft.com/office/drawing/2014/main" id="{41D6AE3E-DD99-40A1-80F9-691C6AA77371}"/>
                </a:ext>
              </a:extLst>
            </p:cNvPr>
            <p:cNvSpPr txBox="1"/>
            <p:nvPr/>
          </p:nvSpPr>
          <p:spPr>
            <a:xfrm rot="9572914">
              <a:off x="4234747" y="5378555"/>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	</a:t>
              </a:r>
            </a:p>
          </p:txBody>
        </p:sp>
        <p:sp>
          <p:nvSpPr>
            <p:cNvPr id="44" name="TextBox 1">
              <a:extLst>
                <a:ext uri="{FF2B5EF4-FFF2-40B4-BE49-F238E27FC236}">
                  <a16:creationId xmlns:a16="http://schemas.microsoft.com/office/drawing/2014/main" id="{47F1CF0F-E35C-483E-B517-16FB20DC4316}"/>
                </a:ext>
              </a:extLst>
            </p:cNvPr>
            <p:cNvSpPr txBox="1"/>
            <p:nvPr/>
          </p:nvSpPr>
          <p:spPr>
            <a:xfrm rot="10427308">
              <a:off x="3905760" y="5464762"/>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45" name="TextBox 1">
              <a:extLst>
                <a:ext uri="{FF2B5EF4-FFF2-40B4-BE49-F238E27FC236}">
                  <a16:creationId xmlns:a16="http://schemas.microsoft.com/office/drawing/2014/main" id="{F56A4DAF-8934-4093-BEB9-D8916D1CC179}"/>
                </a:ext>
              </a:extLst>
            </p:cNvPr>
            <p:cNvSpPr txBox="1"/>
            <p:nvPr/>
          </p:nvSpPr>
          <p:spPr>
            <a:xfrm rot="19054706">
              <a:off x="2356571" y="2744338"/>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46" name="TextBox 1">
              <a:extLst>
                <a:ext uri="{FF2B5EF4-FFF2-40B4-BE49-F238E27FC236}">
                  <a16:creationId xmlns:a16="http://schemas.microsoft.com/office/drawing/2014/main" id="{EA6DF602-9FCC-412A-A371-AD4EDD252BEE}"/>
                </a:ext>
              </a:extLst>
            </p:cNvPr>
            <p:cNvSpPr txBox="1"/>
            <p:nvPr/>
          </p:nvSpPr>
          <p:spPr>
            <a:xfrm rot="17655985">
              <a:off x="2136558" y="3082778"/>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47" name="TextBox 1">
              <a:extLst>
                <a:ext uri="{FF2B5EF4-FFF2-40B4-BE49-F238E27FC236}">
                  <a16:creationId xmlns:a16="http://schemas.microsoft.com/office/drawing/2014/main" id="{DCEF65F2-5892-4784-8542-24309A1140AA}"/>
                </a:ext>
              </a:extLst>
            </p:cNvPr>
            <p:cNvSpPr txBox="1"/>
            <p:nvPr/>
          </p:nvSpPr>
          <p:spPr>
            <a:xfrm rot="16711726">
              <a:off x="1957620" y="3478827"/>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48" name="TextBox 1">
              <a:extLst>
                <a:ext uri="{FF2B5EF4-FFF2-40B4-BE49-F238E27FC236}">
                  <a16:creationId xmlns:a16="http://schemas.microsoft.com/office/drawing/2014/main" id="{BFE65010-6565-4DB1-920C-BEFFE761D0CA}"/>
                </a:ext>
              </a:extLst>
            </p:cNvPr>
            <p:cNvSpPr txBox="1"/>
            <p:nvPr/>
          </p:nvSpPr>
          <p:spPr>
            <a:xfrm rot="16200000">
              <a:off x="1997594" y="4269785"/>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sp>
          <p:nvSpPr>
            <p:cNvPr id="49" name="TextBox 1">
              <a:extLst>
                <a:ext uri="{FF2B5EF4-FFF2-40B4-BE49-F238E27FC236}">
                  <a16:creationId xmlns:a16="http://schemas.microsoft.com/office/drawing/2014/main" id="{992B1EB5-4272-44AF-82D5-13CF9436E797}"/>
                </a:ext>
              </a:extLst>
            </p:cNvPr>
            <p:cNvSpPr txBox="1"/>
            <p:nvPr/>
          </p:nvSpPr>
          <p:spPr>
            <a:xfrm rot="16200000">
              <a:off x="1951062" y="3834357"/>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50" name="TextBox 1">
              <a:extLst>
                <a:ext uri="{FF2B5EF4-FFF2-40B4-BE49-F238E27FC236}">
                  <a16:creationId xmlns:a16="http://schemas.microsoft.com/office/drawing/2014/main" id="{1F0DB9B5-6620-4D5F-8059-FE99D5AA7730}"/>
                </a:ext>
              </a:extLst>
            </p:cNvPr>
            <p:cNvSpPr txBox="1"/>
            <p:nvPr/>
          </p:nvSpPr>
          <p:spPr>
            <a:xfrm rot="14615227">
              <a:off x="2174352" y="466310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N</a:t>
              </a:r>
            </a:p>
          </p:txBody>
        </p:sp>
        <p:sp>
          <p:nvSpPr>
            <p:cNvPr id="51" name="TextBox 1">
              <a:extLst>
                <a:ext uri="{FF2B5EF4-FFF2-40B4-BE49-F238E27FC236}">
                  <a16:creationId xmlns:a16="http://schemas.microsoft.com/office/drawing/2014/main" id="{2AEF43D3-7A8E-459C-86D2-B86E6D16DBDE}"/>
                </a:ext>
              </a:extLst>
            </p:cNvPr>
            <p:cNvSpPr txBox="1"/>
            <p:nvPr/>
          </p:nvSpPr>
          <p:spPr>
            <a:xfrm rot="13606064">
              <a:off x="2418601" y="498345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52" name="TextBox 1">
              <a:extLst>
                <a:ext uri="{FF2B5EF4-FFF2-40B4-BE49-F238E27FC236}">
                  <a16:creationId xmlns:a16="http://schemas.microsoft.com/office/drawing/2014/main" id="{FCABA728-EEFB-4D00-80BD-AC74CD170C07}"/>
                </a:ext>
              </a:extLst>
            </p:cNvPr>
            <p:cNvSpPr txBox="1"/>
            <p:nvPr/>
          </p:nvSpPr>
          <p:spPr>
            <a:xfrm rot="12858762">
              <a:off x="2736266" y="5235564"/>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53" name="TextBox 1">
              <a:extLst>
                <a:ext uri="{FF2B5EF4-FFF2-40B4-BE49-F238E27FC236}">
                  <a16:creationId xmlns:a16="http://schemas.microsoft.com/office/drawing/2014/main" id="{F5531A1A-789A-4071-9999-33390A22C675}"/>
                </a:ext>
              </a:extLst>
            </p:cNvPr>
            <p:cNvSpPr txBox="1"/>
            <p:nvPr/>
          </p:nvSpPr>
          <p:spPr>
            <a:xfrm rot="11910450">
              <a:off x="2916023" y="5372520"/>
              <a:ext cx="427955"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sp>
          <p:nvSpPr>
            <p:cNvPr id="54" name="TextBox 1">
              <a:extLst>
                <a:ext uri="{FF2B5EF4-FFF2-40B4-BE49-F238E27FC236}">
                  <a16:creationId xmlns:a16="http://schemas.microsoft.com/office/drawing/2014/main" id="{E0649A2A-EC98-419D-A1DD-91E6CCD89B33}"/>
                </a:ext>
              </a:extLst>
            </p:cNvPr>
            <p:cNvSpPr txBox="1"/>
            <p:nvPr/>
          </p:nvSpPr>
          <p:spPr>
            <a:xfrm rot="20376820">
              <a:off x="2963881" y="2259702"/>
              <a:ext cx="236023" cy="38022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grpSp>
    </p:spTree>
    <p:extLst>
      <p:ext uri="{BB962C8B-B14F-4D97-AF65-F5344CB8AC3E}">
        <p14:creationId xmlns:p14="http://schemas.microsoft.com/office/powerpoint/2010/main" val="1215926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8D31-F4CA-4C33-A314-AE79D59D4ED3}"/>
              </a:ext>
            </a:extLst>
          </p:cNvPr>
          <p:cNvSpPr>
            <a:spLocks noGrp="1"/>
          </p:cNvSpPr>
          <p:nvPr>
            <p:ph type="title"/>
          </p:nvPr>
        </p:nvSpPr>
        <p:spPr/>
        <p:txBody>
          <a:bodyPr>
            <a:normAutofit fontScale="90000"/>
          </a:bodyPr>
          <a:lstStyle/>
          <a:p>
            <a:r>
              <a:rPr lang="en-GB" dirty="0"/>
              <a:t>Caesar cypher - Decryption</a:t>
            </a:r>
          </a:p>
        </p:txBody>
      </p:sp>
      <p:sp>
        <p:nvSpPr>
          <p:cNvPr id="3" name="Content Placeholder 2">
            <a:extLst>
              <a:ext uri="{FF2B5EF4-FFF2-40B4-BE49-F238E27FC236}">
                <a16:creationId xmlns:a16="http://schemas.microsoft.com/office/drawing/2014/main" id="{5EA54791-E34E-4123-92D7-A71E37F8C314}"/>
              </a:ext>
            </a:extLst>
          </p:cNvPr>
          <p:cNvSpPr>
            <a:spLocks noGrp="1"/>
          </p:cNvSpPr>
          <p:nvPr>
            <p:ph idx="1"/>
          </p:nvPr>
        </p:nvSpPr>
        <p:spPr>
          <a:xfrm>
            <a:off x="246744" y="1290819"/>
            <a:ext cx="6064890" cy="4543924"/>
          </a:xfrm>
        </p:spPr>
        <p:txBody>
          <a:bodyPr>
            <a:normAutofit fontScale="85000" lnSpcReduction="20000"/>
          </a:bodyPr>
          <a:lstStyle/>
          <a:p>
            <a:pPr>
              <a:lnSpc>
                <a:spcPct val="120000"/>
              </a:lnSpc>
              <a:buFont typeface="Wingdings" panose="05000000000000000000" pitchFamily="2" charset="2"/>
              <a:buChar char="ü"/>
            </a:pPr>
            <a:r>
              <a:rPr lang="en-GB" dirty="0"/>
              <a:t>To decrypt the message we reverse the process. </a:t>
            </a:r>
          </a:p>
          <a:p>
            <a:pPr>
              <a:lnSpc>
                <a:spcPct val="120000"/>
              </a:lnSpc>
              <a:buFont typeface="Wingdings" panose="05000000000000000000" pitchFamily="2" charset="2"/>
              <a:buChar char="ü"/>
            </a:pPr>
            <a:r>
              <a:rPr lang="en-GB" dirty="0"/>
              <a:t>We go through each letter in the cyphertext finding the letter on the</a:t>
            </a:r>
            <a:r>
              <a:rPr lang="en-GB" b="1" dirty="0"/>
              <a:t> inner </a:t>
            </a:r>
            <a:r>
              <a:rPr lang="en-GB" dirty="0"/>
              <a:t>ring and replacing it with the corresponding letter on the </a:t>
            </a:r>
            <a:r>
              <a:rPr lang="en-GB" b="1" dirty="0"/>
              <a:t>outer</a:t>
            </a:r>
            <a:r>
              <a:rPr lang="en-GB" dirty="0"/>
              <a:t> ring</a:t>
            </a:r>
          </a:p>
          <a:p>
            <a:pPr>
              <a:lnSpc>
                <a:spcPct val="120000"/>
              </a:lnSpc>
              <a:buFont typeface="Wingdings" panose="05000000000000000000" pitchFamily="2" charset="2"/>
              <a:buChar char="ü"/>
            </a:pPr>
            <a:r>
              <a:rPr lang="en-GB" dirty="0"/>
              <a:t>For instance we wish to encrypt the word </a:t>
            </a:r>
            <a:r>
              <a:rPr lang="en-GB" i="1" dirty="0"/>
              <a:t>MARCH</a:t>
            </a:r>
            <a:r>
              <a:rPr lang="en-GB" dirty="0"/>
              <a:t>. The first letter </a:t>
            </a:r>
            <a:r>
              <a:rPr lang="en-GB" i="1" dirty="0"/>
              <a:t>M</a:t>
            </a:r>
            <a:r>
              <a:rPr lang="en-GB" dirty="0"/>
              <a:t> on the outer ring corresponds to the letter </a:t>
            </a:r>
            <a:r>
              <a:rPr lang="en-GB" i="1" dirty="0"/>
              <a:t>I</a:t>
            </a:r>
            <a:r>
              <a:rPr lang="en-GB" dirty="0"/>
              <a:t> on the inner ring</a:t>
            </a:r>
          </a:p>
          <a:p>
            <a:pPr>
              <a:lnSpc>
                <a:spcPct val="120000"/>
              </a:lnSpc>
              <a:buFont typeface="Wingdings" panose="05000000000000000000" pitchFamily="2" charset="2"/>
              <a:buChar char="ü"/>
            </a:pPr>
            <a:r>
              <a:rPr lang="en-GB" dirty="0"/>
              <a:t>The cyphertext XASWNA would </a:t>
            </a:r>
            <a:r>
              <a:rPr lang="en-GB" dirty="0" err="1"/>
              <a:t>bedecrypted</a:t>
            </a:r>
            <a:r>
              <a:rPr lang="en-GB" dirty="0"/>
              <a:t> as BEWARE</a:t>
            </a:r>
          </a:p>
        </p:txBody>
      </p:sp>
      <p:grpSp>
        <p:nvGrpSpPr>
          <p:cNvPr id="6" name="Group 5">
            <a:extLst>
              <a:ext uri="{FF2B5EF4-FFF2-40B4-BE49-F238E27FC236}">
                <a16:creationId xmlns:a16="http://schemas.microsoft.com/office/drawing/2014/main" id="{713330ED-B550-4F4F-A6FB-924CEEFAE2F8}"/>
              </a:ext>
            </a:extLst>
          </p:cNvPr>
          <p:cNvGrpSpPr/>
          <p:nvPr/>
        </p:nvGrpSpPr>
        <p:grpSpPr>
          <a:xfrm>
            <a:off x="6412061" y="1132724"/>
            <a:ext cx="6535964" cy="4922838"/>
            <a:chOff x="5960836" y="1690688"/>
            <a:chExt cx="6535964" cy="4922838"/>
          </a:xfrm>
        </p:grpSpPr>
        <p:graphicFrame>
          <p:nvGraphicFramePr>
            <p:cNvPr id="8" name="Chart 7">
              <a:extLst>
                <a:ext uri="{FF2B5EF4-FFF2-40B4-BE49-F238E27FC236}">
                  <a16:creationId xmlns:a16="http://schemas.microsoft.com/office/drawing/2014/main" id="{4DC2E791-3B7A-431A-8784-9DC9D1B5C940}"/>
                </a:ext>
              </a:extLst>
            </p:cNvPr>
            <p:cNvGraphicFramePr>
              <a:graphicFrameLocks/>
            </p:cNvGraphicFramePr>
            <p:nvPr/>
          </p:nvGraphicFramePr>
          <p:xfrm>
            <a:off x="5960836" y="1690688"/>
            <a:ext cx="6535964" cy="492283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a:extLst>
                <a:ext uri="{FF2B5EF4-FFF2-40B4-BE49-F238E27FC236}">
                  <a16:creationId xmlns:a16="http://schemas.microsoft.com/office/drawing/2014/main" id="{6C713DF0-9920-4DE5-B598-DCB7E97551A6}"/>
                </a:ext>
              </a:extLst>
            </p:cNvPr>
            <p:cNvSpPr txBox="1"/>
            <p:nvPr/>
          </p:nvSpPr>
          <p:spPr>
            <a:xfrm rot="1013938">
              <a:off x="9774237" y="194786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10" name="TextBox 1">
              <a:extLst>
                <a:ext uri="{FF2B5EF4-FFF2-40B4-BE49-F238E27FC236}">
                  <a16:creationId xmlns:a16="http://schemas.microsoft.com/office/drawing/2014/main" id="{198B25F0-8A1A-4486-B0DA-4A549AE8E082}"/>
                </a:ext>
              </a:extLst>
            </p:cNvPr>
            <p:cNvSpPr txBox="1"/>
            <p:nvPr/>
          </p:nvSpPr>
          <p:spPr>
            <a:xfrm rot="1927641">
              <a:off x="10224180"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11" name="TextBox 1">
              <a:extLst>
                <a:ext uri="{FF2B5EF4-FFF2-40B4-BE49-F238E27FC236}">
                  <a16:creationId xmlns:a16="http://schemas.microsoft.com/office/drawing/2014/main" id="{B0AAD450-24CA-4F67-BB24-703EE383F2B9}"/>
                </a:ext>
              </a:extLst>
            </p:cNvPr>
            <p:cNvSpPr txBox="1"/>
            <p:nvPr/>
          </p:nvSpPr>
          <p:spPr>
            <a:xfrm rot="3106461">
              <a:off x="10659609"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12" name="TextBox 1">
              <a:extLst>
                <a:ext uri="{FF2B5EF4-FFF2-40B4-BE49-F238E27FC236}">
                  <a16:creationId xmlns:a16="http://schemas.microsoft.com/office/drawing/2014/main" id="{ADF55B69-EF27-47AE-B95C-77D3165AF400}"/>
                </a:ext>
              </a:extLst>
            </p:cNvPr>
            <p:cNvSpPr txBox="1"/>
            <p:nvPr/>
          </p:nvSpPr>
          <p:spPr>
            <a:xfrm rot="3600569">
              <a:off x="10908620" y="294413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13" name="TextBox 1">
              <a:extLst>
                <a:ext uri="{FF2B5EF4-FFF2-40B4-BE49-F238E27FC236}">
                  <a16:creationId xmlns:a16="http://schemas.microsoft.com/office/drawing/2014/main" id="{64211B90-C7EF-459B-98AB-6DDA84935E6A}"/>
                </a:ext>
              </a:extLst>
            </p:cNvPr>
            <p:cNvSpPr txBox="1"/>
            <p:nvPr/>
          </p:nvSpPr>
          <p:spPr>
            <a:xfrm rot="4364548">
              <a:off x="11062154" y="340269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14" name="TextBox 1">
              <a:extLst>
                <a:ext uri="{FF2B5EF4-FFF2-40B4-BE49-F238E27FC236}">
                  <a16:creationId xmlns:a16="http://schemas.microsoft.com/office/drawing/2014/main" id="{0D5F60DD-BCF1-4593-8115-64A23A683652}"/>
                </a:ext>
              </a:extLst>
            </p:cNvPr>
            <p:cNvSpPr txBox="1"/>
            <p:nvPr/>
          </p:nvSpPr>
          <p:spPr>
            <a:xfrm rot="5590450">
              <a:off x="11113180" y="391454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15" name="TextBox 1">
              <a:extLst>
                <a:ext uri="{FF2B5EF4-FFF2-40B4-BE49-F238E27FC236}">
                  <a16:creationId xmlns:a16="http://schemas.microsoft.com/office/drawing/2014/main" id="{1B0F843F-8459-4D8D-B383-6750D6957654}"/>
                </a:ext>
              </a:extLst>
            </p:cNvPr>
            <p:cNvSpPr txBox="1"/>
            <p:nvPr/>
          </p:nvSpPr>
          <p:spPr>
            <a:xfrm rot="6101667">
              <a:off x="11113180" y="438966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a:t>
              </a:r>
            </a:p>
          </p:txBody>
        </p:sp>
        <p:sp>
          <p:nvSpPr>
            <p:cNvPr id="16" name="TextBox 1">
              <a:extLst>
                <a:ext uri="{FF2B5EF4-FFF2-40B4-BE49-F238E27FC236}">
                  <a16:creationId xmlns:a16="http://schemas.microsoft.com/office/drawing/2014/main" id="{17C3889C-1F25-43BA-A884-5ED8AA729737}"/>
                </a:ext>
              </a:extLst>
            </p:cNvPr>
            <p:cNvSpPr txBox="1"/>
            <p:nvPr/>
          </p:nvSpPr>
          <p:spPr>
            <a:xfrm rot="7000573">
              <a:off x="10879591" y="486478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17" name="TextBox 1">
              <a:extLst>
                <a:ext uri="{FF2B5EF4-FFF2-40B4-BE49-F238E27FC236}">
                  <a16:creationId xmlns:a16="http://schemas.microsoft.com/office/drawing/2014/main" id="{F9FBBFC0-7D66-48C8-B986-CE65E1421C9E}"/>
                </a:ext>
              </a:extLst>
            </p:cNvPr>
            <p:cNvSpPr txBox="1"/>
            <p:nvPr/>
          </p:nvSpPr>
          <p:spPr>
            <a:xfrm rot="7983700">
              <a:off x="10616066" y="5284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J</a:t>
              </a:r>
            </a:p>
          </p:txBody>
        </p:sp>
        <p:sp>
          <p:nvSpPr>
            <p:cNvPr id="18" name="TextBox 1">
              <a:extLst>
                <a:ext uri="{FF2B5EF4-FFF2-40B4-BE49-F238E27FC236}">
                  <a16:creationId xmlns:a16="http://schemas.microsoft.com/office/drawing/2014/main" id="{72E1800C-75CF-459F-A5BC-14B047C08B37}"/>
                </a:ext>
              </a:extLst>
            </p:cNvPr>
            <p:cNvSpPr txBox="1"/>
            <p:nvPr/>
          </p:nvSpPr>
          <p:spPr>
            <a:xfrm rot="8844043">
              <a:off x="10279360" y="5637618"/>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sp>
          <p:nvSpPr>
            <p:cNvPr id="19" name="TextBox 1">
              <a:extLst>
                <a:ext uri="{FF2B5EF4-FFF2-40B4-BE49-F238E27FC236}">
                  <a16:creationId xmlns:a16="http://schemas.microsoft.com/office/drawing/2014/main" id="{429957F7-5C03-443C-8C0F-2C0523182E18}"/>
                </a:ext>
              </a:extLst>
            </p:cNvPr>
            <p:cNvSpPr txBox="1"/>
            <p:nvPr/>
          </p:nvSpPr>
          <p:spPr>
            <a:xfrm rot="9572914">
              <a:off x="9786421" y="583551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20" name="TextBox 1">
              <a:extLst>
                <a:ext uri="{FF2B5EF4-FFF2-40B4-BE49-F238E27FC236}">
                  <a16:creationId xmlns:a16="http://schemas.microsoft.com/office/drawing/2014/main" id="{353F270C-4670-40CE-B501-BBAA6A9CC991}"/>
                </a:ext>
              </a:extLst>
            </p:cNvPr>
            <p:cNvSpPr txBox="1"/>
            <p:nvPr/>
          </p:nvSpPr>
          <p:spPr>
            <a:xfrm rot="10427308">
              <a:off x="9380125" y="594913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21" name="TextBox 1">
              <a:extLst>
                <a:ext uri="{FF2B5EF4-FFF2-40B4-BE49-F238E27FC236}">
                  <a16:creationId xmlns:a16="http://schemas.microsoft.com/office/drawing/2014/main" id="{B5DACFF0-4272-4C83-B7D7-241D1F33709A}"/>
                </a:ext>
              </a:extLst>
            </p:cNvPr>
            <p:cNvSpPr txBox="1"/>
            <p:nvPr/>
          </p:nvSpPr>
          <p:spPr>
            <a:xfrm rot="19631908">
              <a:off x="7921398"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22" name="TextBox 1">
              <a:extLst>
                <a:ext uri="{FF2B5EF4-FFF2-40B4-BE49-F238E27FC236}">
                  <a16:creationId xmlns:a16="http://schemas.microsoft.com/office/drawing/2014/main" id="{55883939-4AC0-4C0E-B4B1-95C0A4D8D972}"/>
                </a:ext>
              </a:extLst>
            </p:cNvPr>
            <p:cNvSpPr txBox="1"/>
            <p:nvPr/>
          </p:nvSpPr>
          <p:spPr>
            <a:xfrm rot="18826285">
              <a:off x="7542893"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W</a:t>
              </a:r>
            </a:p>
          </p:txBody>
        </p:sp>
        <p:sp>
          <p:nvSpPr>
            <p:cNvPr id="23" name="TextBox 1">
              <a:extLst>
                <a:ext uri="{FF2B5EF4-FFF2-40B4-BE49-F238E27FC236}">
                  <a16:creationId xmlns:a16="http://schemas.microsoft.com/office/drawing/2014/main" id="{EA5AB825-32F1-4835-8088-EEAC07CEFF28}"/>
                </a:ext>
              </a:extLst>
            </p:cNvPr>
            <p:cNvSpPr txBox="1"/>
            <p:nvPr/>
          </p:nvSpPr>
          <p:spPr>
            <a:xfrm rot="17680614">
              <a:off x="7278234" y="299946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V</a:t>
              </a:r>
            </a:p>
          </p:txBody>
        </p:sp>
        <p:sp>
          <p:nvSpPr>
            <p:cNvPr id="24" name="TextBox 1">
              <a:extLst>
                <a:ext uri="{FF2B5EF4-FFF2-40B4-BE49-F238E27FC236}">
                  <a16:creationId xmlns:a16="http://schemas.microsoft.com/office/drawing/2014/main" id="{85AB25EA-3EB9-4DEB-8DA2-487E2D90A221}"/>
                </a:ext>
              </a:extLst>
            </p:cNvPr>
            <p:cNvSpPr txBox="1"/>
            <p:nvPr/>
          </p:nvSpPr>
          <p:spPr>
            <a:xfrm rot="16200000">
              <a:off x="7018631" y="3923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T</a:t>
              </a:r>
            </a:p>
          </p:txBody>
        </p:sp>
        <p:sp>
          <p:nvSpPr>
            <p:cNvPr id="25" name="TextBox 1">
              <a:extLst>
                <a:ext uri="{FF2B5EF4-FFF2-40B4-BE49-F238E27FC236}">
                  <a16:creationId xmlns:a16="http://schemas.microsoft.com/office/drawing/2014/main" id="{00E2C3A6-3731-4FDC-B785-9FCA9B289C65}"/>
                </a:ext>
              </a:extLst>
            </p:cNvPr>
            <p:cNvSpPr txBox="1"/>
            <p:nvPr/>
          </p:nvSpPr>
          <p:spPr>
            <a:xfrm rot="16904855">
              <a:off x="7061790" y="3433886"/>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sp>
          <p:nvSpPr>
            <p:cNvPr id="26" name="TextBox 1">
              <a:extLst>
                <a:ext uri="{FF2B5EF4-FFF2-40B4-BE49-F238E27FC236}">
                  <a16:creationId xmlns:a16="http://schemas.microsoft.com/office/drawing/2014/main" id="{036B8DD4-E809-4249-9C70-F173BF27E561}"/>
                </a:ext>
              </a:extLst>
            </p:cNvPr>
            <p:cNvSpPr txBox="1"/>
            <p:nvPr/>
          </p:nvSpPr>
          <p:spPr>
            <a:xfrm rot="15465738">
              <a:off x="7045778" y="439726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27" name="TextBox 1">
              <a:extLst>
                <a:ext uri="{FF2B5EF4-FFF2-40B4-BE49-F238E27FC236}">
                  <a16:creationId xmlns:a16="http://schemas.microsoft.com/office/drawing/2014/main" id="{9BAF10AC-8702-4A8E-A33B-01F164E234E9}"/>
                </a:ext>
              </a:extLst>
            </p:cNvPr>
            <p:cNvSpPr txBox="1"/>
            <p:nvPr/>
          </p:nvSpPr>
          <p:spPr>
            <a:xfrm rot="14583242">
              <a:off x="7237639" y="487237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28" name="TextBox 1">
              <a:extLst>
                <a:ext uri="{FF2B5EF4-FFF2-40B4-BE49-F238E27FC236}">
                  <a16:creationId xmlns:a16="http://schemas.microsoft.com/office/drawing/2014/main" id="{95463F1A-471A-4041-A8B9-34E300410855}"/>
                </a:ext>
              </a:extLst>
            </p:cNvPr>
            <p:cNvSpPr txBox="1"/>
            <p:nvPr/>
          </p:nvSpPr>
          <p:spPr>
            <a:xfrm rot="13606064">
              <a:off x="7562170" y="531257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29" name="TextBox 1">
              <a:extLst>
                <a:ext uri="{FF2B5EF4-FFF2-40B4-BE49-F238E27FC236}">
                  <a16:creationId xmlns:a16="http://schemas.microsoft.com/office/drawing/2014/main" id="{11CB2339-E8C2-4A7C-BC8A-2599B4FCDE39}"/>
                </a:ext>
              </a:extLst>
            </p:cNvPr>
            <p:cNvSpPr txBox="1"/>
            <p:nvPr/>
          </p:nvSpPr>
          <p:spPr>
            <a:xfrm rot="12858762">
              <a:off x="7933163" y="560482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30" name="TextBox 1">
              <a:extLst>
                <a:ext uri="{FF2B5EF4-FFF2-40B4-BE49-F238E27FC236}">
                  <a16:creationId xmlns:a16="http://schemas.microsoft.com/office/drawing/2014/main" id="{B24DC1F6-455B-438E-9603-D27803626AE7}"/>
                </a:ext>
              </a:extLst>
            </p:cNvPr>
            <p:cNvSpPr txBox="1"/>
            <p:nvPr/>
          </p:nvSpPr>
          <p:spPr>
            <a:xfrm rot="1095583">
              <a:off x="8353200" y="581150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grpSp>
      <p:grpSp>
        <p:nvGrpSpPr>
          <p:cNvPr id="31" name="Group 30">
            <a:extLst>
              <a:ext uri="{FF2B5EF4-FFF2-40B4-BE49-F238E27FC236}">
                <a16:creationId xmlns:a16="http://schemas.microsoft.com/office/drawing/2014/main" id="{12B7F614-1738-42F2-ABC3-3023E008A324}"/>
              </a:ext>
            </a:extLst>
          </p:cNvPr>
          <p:cNvGrpSpPr/>
          <p:nvPr/>
        </p:nvGrpSpPr>
        <p:grpSpPr>
          <a:xfrm>
            <a:off x="7168086" y="1627458"/>
            <a:ext cx="5023914" cy="3939723"/>
            <a:chOff x="1248627" y="2032398"/>
            <a:chExt cx="5023914" cy="3939723"/>
          </a:xfrm>
        </p:grpSpPr>
        <p:graphicFrame>
          <p:nvGraphicFramePr>
            <p:cNvPr id="32" name="Chart 31">
              <a:extLst>
                <a:ext uri="{FF2B5EF4-FFF2-40B4-BE49-F238E27FC236}">
                  <a16:creationId xmlns:a16="http://schemas.microsoft.com/office/drawing/2014/main" id="{4613DF6D-D485-4188-B853-535FC42C56A9}"/>
                </a:ext>
              </a:extLst>
            </p:cNvPr>
            <p:cNvGraphicFramePr>
              <a:graphicFrameLocks/>
            </p:cNvGraphicFramePr>
            <p:nvPr>
              <p:extLst>
                <p:ext uri="{D42A27DB-BD31-4B8C-83A1-F6EECF244321}">
                  <p14:modId xmlns:p14="http://schemas.microsoft.com/office/powerpoint/2010/main" val="3166352403"/>
                </p:ext>
              </p:extLst>
            </p:nvPr>
          </p:nvGraphicFramePr>
          <p:xfrm>
            <a:off x="1248627" y="2032398"/>
            <a:ext cx="5023914" cy="3939723"/>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1">
              <a:extLst>
                <a:ext uri="{FF2B5EF4-FFF2-40B4-BE49-F238E27FC236}">
                  <a16:creationId xmlns:a16="http://schemas.microsoft.com/office/drawing/2014/main" id="{FB6D2E1C-0BC8-4036-8B2B-D8A60988FFD1}"/>
                </a:ext>
              </a:extLst>
            </p:cNvPr>
            <p:cNvSpPr txBox="1"/>
            <p:nvPr/>
          </p:nvSpPr>
          <p:spPr>
            <a:xfrm rot="1013938">
              <a:off x="4179824" y="2236240"/>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34" name="TextBox 1">
              <a:extLst>
                <a:ext uri="{FF2B5EF4-FFF2-40B4-BE49-F238E27FC236}">
                  <a16:creationId xmlns:a16="http://schemas.microsoft.com/office/drawing/2014/main" id="{C88CBA35-E5FB-4877-B0B7-A642C2265336}"/>
                </a:ext>
              </a:extLst>
            </p:cNvPr>
            <p:cNvSpPr txBox="1"/>
            <p:nvPr/>
          </p:nvSpPr>
          <p:spPr>
            <a:xfrm rot="1927641">
              <a:off x="4568881" y="2412599"/>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Y</a:t>
              </a:r>
            </a:p>
          </p:txBody>
        </p:sp>
        <p:sp>
          <p:nvSpPr>
            <p:cNvPr id="35" name="TextBox 1">
              <a:extLst>
                <a:ext uri="{FF2B5EF4-FFF2-40B4-BE49-F238E27FC236}">
                  <a16:creationId xmlns:a16="http://schemas.microsoft.com/office/drawing/2014/main" id="{8EBF91AB-51EB-40D7-A28E-961A9B09BA29}"/>
                </a:ext>
              </a:extLst>
            </p:cNvPr>
            <p:cNvSpPr txBox="1"/>
            <p:nvPr/>
          </p:nvSpPr>
          <p:spPr>
            <a:xfrm rot="3106461">
              <a:off x="4884344" y="2683485"/>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Z</a:t>
              </a:r>
            </a:p>
          </p:txBody>
        </p:sp>
        <p:sp>
          <p:nvSpPr>
            <p:cNvPr id="36" name="TextBox 1">
              <a:extLst>
                <a:ext uri="{FF2B5EF4-FFF2-40B4-BE49-F238E27FC236}">
                  <a16:creationId xmlns:a16="http://schemas.microsoft.com/office/drawing/2014/main" id="{F75D3365-3EB8-4550-8F27-8F89440DF42F}"/>
                </a:ext>
              </a:extLst>
            </p:cNvPr>
            <p:cNvSpPr txBox="1"/>
            <p:nvPr/>
          </p:nvSpPr>
          <p:spPr>
            <a:xfrm rot="3600569">
              <a:off x="5103090" y="3001254"/>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A</a:t>
              </a:r>
            </a:p>
          </p:txBody>
        </p:sp>
        <p:sp>
          <p:nvSpPr>
            <p:cNvPr id="37" name="TextBox 1">
              <a:extLst>
                <a:ext uri="{FF2B5EF4-FFF2-40B4-BE49-F238E27FC236}">
                  <a16:creationId xmlns:a16="http://schemas.microsoft.com/office/drawing/2014/main" id="{A7E97AF5-066D-4A79-8C82-0B73F462F312}"/>
                </a:ext>
              </a:extLst>
            </p:cNvPr>
            <p:cNvSpPr txBox="1"/>
            <p:nvPr/>
          </p:nvSpPr>
          <p:spPr>
            <a:xfrm rot="4364548">
              <a:off x="5250208" y="3409969"/>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38" name="TextBox 1">
              <a:extLst>
                <a:ext uri="{FF2B5EF4-FFF2-40B4-BE49-F238E27FC236}">
                  <a16:creationId xmlns:a16="http://schemas.microsoft.com/office/drawing/2014/main" id="{89267174-A760-4492-B1E8-96F74D1FCEBB}"/>
                </a:ext>
              </a:extLst>
            </p:cNvPr>
            <p:cNvSpPr txBox="1"/>
            <p:nvPr/>
          </p:nvSpPr>
          <p:spPr>
            <a:xfrm rot="5590450">
              <a:off x="5292149" y="3787874"/>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39" name="TextBox 1">
              <a:extLst>
                <a:ext uri="{FF2B5EF4-FFF2-40B4-BE49-F238E27FC236}">
                  <a16:creationId xmlns:a16="http://schemas.microsoft.com/office/drawing/2014/main" id="{26A0E3BF-99DE-436D-ACBC-8F1A7384371E}"/>
                </a:ext>
              </a:extLst>
            </p:cNvPr>
            <p:cNvSpPr txBox="1"/>
            <p:nvPr/>
          </p:nvSpPr>
          <p:spPr>
            <a:xfrm rot="6101667">
              <a:off x="5264265" y="4174848"/>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40" name="TextBox 1">
              <a:extLst>
                <a:ext uri="{FF2B5EF4-FFF2-40B4-BE49-F238E27FC236}">
                  <a16:creationId xmlns:a16="http://schemas.microsoft.com/office/drawing/2014/main" id="{8DC353C9-0E11-438F-9084-ADF7703A2B3F}"/>
                </a:ext>
              </a:extLst>
            </p:cNvPr>
            <p:cNvSpPr txBox="1"/>
            <p:nvPr/>
          </p:nvSpPr>
          <p:spPr>
            <a:xfrm rot="7000573">
              <a:off x="5112336" y="4595930"/>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41" name="TextBox 1">
              <a:extLst>
                <a:ext uri="{FF2B5EF4-FFF2-40B4-BE49-F238E27FC236}">
                  <a16:creationId xmlns:a16="http://schemas.microsoft.com/office/drawing/2014/main" id="{7C51A91F-C0A7-47DF-B8A2-E75CD77275E4}"/>
                </a:ext>
              </a:extLst>
            </p:cNvPr>
            <p:cNvSpPr txBox="1"/>
            <p:nvPr/>
          </p:nvSpPr>
          <p:spPr>
            <a:xfrm rot="7983700">
              <a:off x="4882099" y="493190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42" name="TextBox 1">
              <a:extLst>
                <a:ext uri="{FF2B5EF4-FFF2-40B4-BE49-F238E27FC236}">
                  <a16:creationId xmlns:a16="http://schemas.microsoft.com/office/drawing/2014/main" id="{78DF77B7-FBC7-4B20-A45B-DC7278AEA239}"/>
                </a:ext>
              </a:extLst>
            </p:cNvPr>
            <p:cNvSpPr txBox="1"/>
            <p:nvPr/>
          </p:nvSpPr>
          <p:spPr>
            <a:xfrm rot="8844043">
              <a:off x="4673299" y="5156241"/>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43" name="TextBox 1">
              <a:extLst>
                <a:ext uri="{FF2B5EF4-FFF2-40B4-BE49-F238E27FC236}">
                  <a16:creationId xmlns:a16="http://schemas.microsoft.com/office/drawing/2014/main" id="{41D6AE3E-DD99-40A1-80F9-691C6AA77371}"/>
                </a:ext>
              </a:extLst>
            </p:cNvPr>
            <p:cNvSpPr txBox="1"/>
            <p:nvPr/>
          </p:nvSpPr>
          <p:spPr>
            <a:xfrm rot="9572914">
              <a:off x="4234747" y="5378555"/>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	</a:t>
              </a:r>
            </a:p>
          </p:txBody>
        </p:sp>
        <p:sp>
          <p:nvSpPr>
            <p:cNvPr id="44" name="TextBox 1">
              <a:extLst>
                <a:ext uri="{FF2B5EF4-FFF2-40B4-BE49-F238E27FC236}">
                  <a16:creationId xmlns:a16="http://schemas.microsoft.com/office/drawing/2014/main" id="{47F1CF0F-E35C-483E-B517-16FB20DC4316}"/>
                </a:ext>
              </a:extLst>
            </p:cNvPr>
            <p:cNvSpPr txBox="1"/>
            <p:nvPr/>
          </p:nvSpPr>
          <p:spPr>
            <a:xfrm rot="10427308">
              <a:off x="3905760" y="5464762"/>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45" name="TextBox 1">
              <a:extLst>
                <a:ext uri="{FF2B5EF4-FFF2-40B4-BE49-F238E27FC236}">
                  <a16:creationId xmlns:a16="http://schemas.microsoft.com/office/drawing/2014/main" id="{F56A4DAF-8934-4093-BEB9-D8916D1CC179}"/>
                </a:ext>
              </a:extLst>
            </p:cNvPr>
            <p:cNvSpPr txBox="1"/>
            <p:nvPr/>
          </p:nvSpPr>
          <p:spPr>
            <a:xfrm rot="19054706">
              <a:off x="2356571" y="2744338"/>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46" name="TextBox 1">
              <a:extLst>
                <a:ext uri="{FF2B5EF4-FFF2-40B4-BE49-F238E27FC236}">
                  <a16:creationId xmlns:a16="http://schemas.microsoft.com/office/drawing/2014/main" id="{EA6DF602-9FCC-412A-A371-AD4EDD252BEE}"/>
                </a:ext>
              </a:extLst>
            </p:cNvPr>
            <p:cNvSpPr txBox="1"/>
            <p:nvPr/>
          </p:nvSpPr>
          <p:spPr>
            <a:xfrm rot="17655985">
              <a:off x="2136558" y="3082778"/>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47" name="TextBox 1">
              <a:extLst>
                <a:ext uri="{FF2B5EF4-FFF2-40B4-BE49-F238E27FC236}">
                  <a16:creationId xmlns:a16="http://schemas.microsoft.com/office/drawing/2014/main" id="{DCEF65F2-5892-4784-8542-24309A1140AA}"/>
                </a:ext>
              </a:extLst>
            </p:cNvPr>
            <p:cNvSpPr txBox="1"/>
            <p:nvPr/>
          </p:nvSpPr>
          <p:spPr>
            <a:xfrm rot="16711726">
              <a:off x="1957620" y="3478827"/>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48" name="TextBox 1">
              <a:extLst>
                <a:ext uri="{FF2B5EF4-FFF2-40B4-BE49-F238E27FC236}">
                  <a16:creationId xmlns:a16="http://schemas.microsoft.com/office/drawing/2014/main" id="{BFE65010-6565-4DB1-920C-BEFFE761D0CA}"/>
                </a:ext>
              </a:extLst>
            </p:cNvPr>
            <p:cNvSpPr txBox="1"/>
            <p:nvPr/>
          </p:nvSpPr>
          <p:spPr>
            <a:xfrm rot="16200000">
              <a:off x="1997594" y="4269785"/>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sp>
          <p:nvSpPr>
            <p:cNvPr id="49" name="TextBox 1">
              <a:extLst>
                <a:ext uri="{FF2B5EF4-FFF2-40B4-BE49-F238E27FC236}">
                  <a16:creationId xmlns:a16="http://schemas.microsoft.com/office/drawing/2014/main" id="{992B1EB5-4272-44AF-82D5-13CF9436E797}"/>
                </a:ext>
              </a:extLst>
            </p:cNvPr>
            <p:cNvSpPr txBox="1"/>
            <p:nvPr/>
          </p:nvSpPr>
          <p:spPr>
            <a:xfrm rot="16200000">
              <a:off x="1951062" y="3834357"/>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50" name="TextBox 1">
              <a:extLst>
                <a:ext uri="{FF2B5EF4-FFF2-40B4-BE49-F238E27FC236}">
                  <a16:creationId xmlns:a16="http://schemas.microsoft.com/office/drawing/2014/main" id="{1F0DB9B5-6620-4D5F-8059-FE99D5AA7730}"/>
                </a:ext>
              </a:extLst>
            </p:cNvPr>
            <p:cNvSpPr txBox="1"/>
            <p:nvPr/>
          </p:nvSpPr>
          <p:spPr>
            <a:xfrm rot="14615227">
              <a:off x="2174352" y="466310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N</a:t>
              </a:r>
            </a:p>
          </p:txBody>
        </p:sp>
        <p:sp>
          <p:nvSpPr>
            <p:cNvPr id="51" name="TextBox 1">
              <a:extLst>
                <a:ext uri="{FF2B5EF4-FFF2-40B4-BE49-F238E27FC236}">
                  <a16:creationId xmlns:a16="http://schemas.microsoft.com/office/drawing/2014/main" id="{2AEF43D3-7A8E-459C-86D2-B86E6D16DBDE}"/>
                </a:ext>
              </a:extLst>
            </p:cNvPr>
            <p:cNvSpPr txBox="1"/>
            <p:nvPr/>
          </p:nvSpPr>
          <p:spPr>
            <a:xfrm rot="13606064">
              <a:off x="2418601" y="4983452"/>
              <a:ext cx="243387" cy="3652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52" name="TextBox 1">
              <a:extLst>
                <a:ext uri="{FF2B5EF4-FFF2-40B4-BE49-F238E27FC236}">
                  <a16:creationId xmlns:a16="http://schemas.microsoft.com/office/drawing/2014/main" id="{FCABA728-EEFB-4D00-80BD-AC74CD170C07}"/>
                </a:ext>
              </a:extLst>
            </p:cNvPr>
            <p:cNvSpPr txBox="1"/>
            <p:nvPr/>
          </p:nvSpPr>
          <p:spPr>
            <a:xfrm rot="12858762">
              <a:off x="2736266" y="5235564"/>
              <a:ext cx="236030"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53" name="TextBox 1">
              <a:extLst>
                <a:ext uri="{FF2B5EF4-FFF2-40B4-BE49-F238E27FC236}">
                  <a16:creationId xmlns:a16="http://schemas.microsoft.com/office/drawing/2014/main" id="{F5531A1A-789A-4071-9999-33390A22C675}"/>
                </a:ext>
              </a:extLst>
            </p:cNvPr>
            <p:cNvSpPr txBox="1"/>
            <p:nvPr/>
          </p:nvSpPr>
          <p:spPr>
            <a:xfrm rot="11910450">
              <a:off x="2916023" y="5372520"/>
              <a:ext cx="427955" cy="37658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sp>
          <p:nvSpPr>
            <p:cNvPr id="54" name="TextBox 1">
              <a:extLst>
                <a:ext uri="{FF2B5EF4-FFF2-40B4-BE49-F238E27FC236}">
                  <a16:creationId xmlns:a16="http://schemas.microsoft.com/office/drawing/2014/main" id="{E0649A2A-EC98-419D-A1DD-91E6CCD89B33}"/>
                </a:ext>
              </a:extLst>
            </p:cNvPr>
            <p:cNvSpPr txBox="1"/>
            <p:nvPr/>
          </p:nvSpPr>
          <p:spPr>
            <a:xfrm rot="20376820">
              <a:off x="2963881" y="2259702"/>
              <a:ext cx="236023" cy="38022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grpSp>
    </p:spTree>
    <p:extLst>
      <p:ext uri="{BB962C8B-B14F-4D97-AF65-F5344CB8AC3E}">
        <p14:creationId xmlns:p14="http://schemas.microsoft.com/office/powerpoint/2010/main" val="3453603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16AAF-FC79-45D1-A5F1-F37692B14C45}"/>
              </a:ext>
            </a:extLst>
          </p:cNvPr>
          <p:cNvSpPr>
            <a:spLocks noGrp="1"/>
          </p:cNvSpPr>
          <p:nvPr>
            <p:ph type="title"/>
          </p:nvPr>
        </p:nvSpPr>
        <p:spPr/>
        <p:txBody>
          <a:bodyPr>
            <a:normAutofit fontScale="90000"/>
          </a:bodyPr>
          <a:lstStyle/>
          <a:p>
            <a:r>
              <a:rPr lang="en-GB" dirty="0"/>
              <a:t>Crypto analysis of Caesar cypher</a:t>
            </a:r>
          </a:p>
        </p:txBody>
      </p:sp>
      <p:sp>
        <p:nvSpPr>
          <p:cNvPr id="3" name="Content Placeholder 2">
            <a:extLst>
              <a:ext uri="{FF2B5EF4-FFF2-40B4-BE49-F238E27FC236}">
                <a16:creationId xmlns:a16="http://schemas.microsoft.com/office/drawing/2014/main" id="{E7D4F4A7-B120-4132-85A0-945197CCB2BB}"/>
              </a:ext>
            </a:extLst>
          </p:cNvPr>
          <p:cNvSpPr>
            <a:spLocks noGrp="1"/>
          </p:cNvSpPr>
          <p:nvPr>
            <p:ph idx="1"/>
          </p:nvPr>
        </p:nvSpPr>
        <p:spPr>
          <a:xfrm>
            <a:off x="620486" y="1398473"/>
            <a:ext cx="10515600" cy="4351338"/>
          </a:xfrm>
        </p:spPr>
        <p:txBody>
          <a:bodyPr>
            <a:normAutofit fontScale="85000" lnSpcReduction="10000"/>
          </a:bodyPr>
          <a:lstStyle/>
          <a:p>
            <a:pPr>
              <a:lnSpc>
                <a:spcPct val="110000"/>
              </a:lnSpc>
              <a:buFont typeface="Wingdings" panose="05000000000000000000" pitchFamily="2" charset="2"/>
              <a:buChar char="ü"/>
            </a:pPr>
            <a:r>
              <a:rPr lang="en-GB" dirty="0"/>
              <a:t>The Caesar cypher is not a secure method of encryption and is easy to crack using two methods.</a:t>
            </a:r>
          </a:p>
          <a:p>
            <a:pPr>
              <a:lnSpc>
                <a:spcPct val="110000"/>
              </a:lnSpc>
              <a:buFont typeface="Wingdings" panose="05000000000000000000" pitchFamily="2" charset="2"/>
              <a:buChar char="ü"/>
            </a:pPr>
            <a:r>
              <a:rPr lang="en-GB" dirty="0"/>
              <a:t>You could try all 26 shifts and apply it to the cypher text.  When you have a sensible plaintext message then you have cracked the encryption and found the key.</a:t>
            </a:r>
          </a:p>
          <a:p>
            <a:pPr>
              <a:lnSpc>
                <a:spcPct val="110000"/>
              </a:lnSpc>
              <a:buFont typeface="Wingdings" panose="05000000000000000000" pitchFamily="2" charset="2"/>
              <a:buChar char="ü"/>
            </a:pPr>
            <a:r>
              <a:rPr lang="en-GB" dirty="0"/>
              <a:t>If you had a long enough piece of cyphertext you could use frequency analysis of letters. E is the most commonly used letter, so the most commonly occurring letter in the cyphertext will likely correspond to E in the plaintext.</a:t>
            </a:r>
          </a:p>
          <a:p>
            <a:pPr>
              <a:lnSpc>
                <a:spcPct val="110000"/>
              </a:lnSpc>
              <a:buFont typeface="Wingdings" panose="05000000000000000000" pitchFamily="2" charset="2"/>
              <a:buChar char="ü"/>
            </a:pPr>
            <a:r>
              <a:rPr lang="en-GB" dirty="0"/>
              <a:t> You match up the E on the inner wheel with the most frequently occurring letter on the outer wheel and perform the decryption</a:t>
            </a:r>
          </a:p>
        </p:txBody>
      </p:sp>
      <p:sp>
        <p:nvSpPr>
          <p:cNvPr id="4" name="Slide Number Placeholder 3">
            <a:extLst>
              <a:ext uri="{FF2B5EF4-FFF2-40B4-BE49-F238E27FC236}">
                <a16:creationId xmlns:a16="http://schemas.microsoft.com/office/drawing/2014/main" id="{5582D0AB-421B-471B-B1CF-E8FFEE039B2E}"/>
              </a:ext>
            </a:extLst>
          </p:cNvPr>
          <p:cNvSpPr>
            <a:spLocks noGrp="1"/>
          </p:cNvSpPr>
          <p:nvPr>
            <p:ph type="sldNum" sz="quarter" idx="12"/>
          </p:nvPr>
        </p:nvSpPr>
        <p:spPr/>
        <p:txBody>
          <a:bodyPr/>
          <a:lstStyle/>
          <a:p>
            <a:fld id="{C79649D1-597C-4E2B-BAFB-722794B18935}" type="slidenum">
              <a:rPr lang="en-GB" smtClean="0"/>
              <a:t>8</a:t>
            </a:fld>
            <a:endParaRPr lang="en-GB"/>
          </a:p>
        </p:txBody>
      </p:sp>
    </p:spTree>
    <p:extLst>
      <p:ext uri="{BB962C8B-B14F-4D97-AF65-F5344CB8AC3E}">
        <p14:creationId xmlns:p14="http://schemas.microsoft.com/office/powerpoint/2010/main" val="115033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ACC8D2E8-54C0-4735-A35B-CAF2C17DDB32}"/>
              </a:ext>
            </a:extLst>
          </p:cNvPr>
          <p:cNvGrpSpPr/>
          <p:nvPr/>
        </p:nvGrpSpPr>
        <p:grpSpPr>
          <a:xfrm>
            <a:off x="5226199" y="1234418"/>
            <a:ext cx="6535964" cy="4922838"/>
            <a:chOff x="5960836" y="1690688"/>
            <a:chExt cx="6535964" cy="4922838"/>
          </a:xfrm>
        </p:grpSpPr>
        <p:graphicFrame>
          <p:nvGraphicFramePr>
            <p:cNvPr id="5" name="Chart 4">
              <a:extLst>
                <a:ext uri="{FF2B5EF4-FFF2-40B4-BE49-F238E27FC236}">
                  <a16:creationId xmlns:a16="http://schemas.microsoft.com/office/drawing/2014/main" id="{EB080656-490C-4144-A1EC-E1D49959D3B0}"/>
                </a:ext>
              </a:extLst>
            </p:cNvPr>
            <p:cNvGraphicFramePr>
              <a:graphicFrameLocks/>
            </p:cNvGraphicFramePr>
            <p:nvPr>
              <p:extLst>
                <p:ext uri="{D42A27DB-BD31-4B8C-83A1-F6EECF244321}">
                  <p14:modId xmlns:p14="http://schemas.microsoft.com/office/powerpoint/2010/main" val="1842280710"/>
                </p:ext>
              </p:extLst>
            </p:nvPr>
          </p:nvGraphicFramePr>
          <p:xfrm>
            <a:off x="5960836" y="1690688"/>
            <a:ext cx="6535964" cy="492283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1">
              <a:extLst>
                <a:ext uri="{FF2B5EF4-FFF2-40B4-BE49-F238E27FC236}">
                  <a16:creationId xmlns:a16="http://schemas.microsoft.com/office/drawing/2014/main" id="{86859533-B903-4020-AF76-8C7B133CF5BC}"/>
                </a:ext>
              </a:extLst>
            </p:cNvPr>
            <p:cNvSpPr txBox="1"/>
            <p:nvPr/>
          </p:nvSpPr>
          <p:spPr>
            <a:xfrm rot="1013938">
              <a:off x="9774237" y="194786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8" name="TextBox 1">
              <a:extLst>
                <a:ext uri="{FF2B5EF4-FFF2-40B4-BE49-F238E27FC236}">
                  <a16:creationId xmlns:a16="http://schemas.microsoft.com/office/drawing/2014/main" id="{86859533-B903-4020-AF76-8C7B133CF5BC}"/>
                </a:ext>
              </a:extLst>
            </p:cNvPr>
            <p:cNvSpPr txBox="1"/>
            <p:nvPr/>
          </p:nvSpPr>
          <p:spPr>
            <a:xfrm rot="1927641">
              <a:off x="10224180"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9" name="TextBox 1">
              <a:extLst>
                <a:ext uri="{FF2B5EF4-FFF2-40B4-BE49-F238E27FC236}">
                  <a16:creationId xmlns:a16="http://schemas.microsoft.com/office/drawing/2014/main" id="{86859533-B903-4020-AF76-8C7B133CF5BC}"/>
                </a:ext>
              </a:extLst>
            </p:cNvPr>
            <p:cNvSpPr txBox="1"/>
            <p:nvPr/>
          </p:nvSpPr>
          <p:spPr>
            <a:xfrm rot="3106461">
              <a:off x="10659609"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10" name="TextBox 1">
              <a:extLst>
                <a:ext uri="{FF2B5EF4-FFF2-40B4-BE49-F238E27FC236}">
                  <a16:creationId xmlns:a16="http://schemas.microsoft.com/office/drawing/2014/main" id="{86859533-B903-4020-AF76-8C7B133CF5BC}"/>
                </a:ext>
              </a:extLst>
            </p:cNvPr>
            <p:cNvSpPr txBox="1"/>
            <p:nvPr/>
          </p:nvSpPr>
          <p:spPr>
            <a:xfrm rot="3600569">
              <a:off x="10908620" y="294413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11" name="TextBox 1">
              <a:extLst>
                <a:ext uri="{FF2B5EF4-FFF2-40B4-BE49-F238E27FC236}">
                  <a16:creationId xmlns:a16="http://schemas.microsoft.com/office/drawing/2014/main" id="{86859533-B903-4020-AF76-8C7B133CF5BC}"/>
                </a:ext>
              </a:extLst>
            </p:cNvPr>
            <p:cNvSpPr txBox="1"/>
            <p:nvPr/>
          </p:nvSpPr>
          <p:spPr>
            <a:xfrm rot="4364548">
              <a:off x="11062154" y="340269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12" name="TextBox 1">
              <a:extLst>
                <a:ext uri="{FF2B5EF4-FFF2-40B4-BE49-F238E27FC236}">
                  <a16:creationId xmlns:a16="http://schemas.microsoft.com/office/drawing/2014/main" id="{86859533-B903-4020-AF76-8C7B133CF5BC}"/>
                </a:ext>
              </a:extLst>
            </p:cNvPr>
            <p:cNvSpPr txBox="1"/>
            <p:nvPr/>
          </p:nvSpPr>
          <p:spPr>
            <a:xfrm rot="5590450">
              <a:off x="11113180" y="391454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13" name="TextBox 1">
              <a:extLst>
                <a:ext uri="{FF2B5EF4-FFF2-40B4-BE49-F238E27FC236}">
                  <a16:creationId xmlns:a16="http://schemas.microsoft.com/office/drawing/2014/main" id="{86859533-B903-4020-AF76-8C7B133CF5BC}"/>
                </a:ext>
              </a:extLst>
            </p:cNvPr>
            <p:cNvSpPr txBox="1"/>
            <p:nvPr/>
          </p:nvSpPr>
          <p:spPr>
            <a:xfrm rot="6101667">
              <a:off x="11113180" y="438966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a:t>
              </a:r>
            </a:p>
          </p:txBody>
        </p:sp>
        <p:sp>
          <p:nvSpPr>
            <p:cNvPr id="14" name="TextBox 1">
              <a:extLst>
                <a:ext uri="{FF2B5EF4-FFF2-40B4-BE49-F238E27FC236}">
                  <a16:creationId xmlns:a16="http://schemas.microsoft.com/office/drawing/2014/main" id="{86859533-B903-4020-AF76-8C7B133CF5BC}"/>
                </a:ext>
              </a:extLst>
            </p:cNvPr>
            <p:cNvSpPr txBox="1"/>
            <p:nvPr/>
          </p:nvSpPr>
          <p:spPr>
            <a:xfrm rot="7000573">
              <a:off x="10879591" y="486478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15" name="TextBox 1">
              <a:extLst>
                <a:ext uri="{FF2B5EF4-FFF2-40B4-BE49-F238E27FC236}">
                  <a16:creationId xmlns:a16="http://schemas.microsoft.com/office/drawing/2014/main" id="{86859533-B903-4020-AF76-8C7B133CF5BC}"/>
                </a:ext>
              </a:extLst>
            </p:cNvPr>
            <p:cNvSpPr txBox="1"/>
            <p:nvPr/>
          </p:nvSpPr>
          <p:spPr>
            <a:xfrm rot="7983700">
              <a:off x="10616066" y="5284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J</a:t>
              </a:r>
            </a:p>
          </p:txBody>
        </p:sp>
        <p:sp>
          <p:nvSpPr>
            <p:cNvPr id="17" name="TextBox 1">
              <a:extLst>
                <a:ext uri="{FF2B5EF4-FFF2-40B4-BE49-F238E27FC236}">
                  <a16:creationId xmlns:a16="http://schemas.microsoft.com/office/drawing/2014/main" id="{86859533-B903-4020-AF76-8C7B133CF5BC}"/>
                </a:ext>
              </a:extLst>
            </p:cNvPr>
            <p:cNvSpPr txBox="1"/>
            <p:nvPr/>
          </p:nvSpPr>
          <p:spPr>
            <a:xfrm rot="8844043">
              <a:off x="10279360" y="5637618"/>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sp>
          <p:nvSpPr>
            <p:cNvPr id="18" name="TextBox 1">
              <a:extLst>
                <a:ext uri="{FF2B5EF4-FFF2-40B4-BE49-F238E27FC236}">
                  <a16:creationId xmlns:a16="http://schemas.microsoft.com/office/drawing/2014/main" id="{86859533-B903-4020-AF76-8C7B133CF5BC}"/>
                </a:ext>
              </a:extLst>
            </p:cNvPr>
            <p:cNvSpPr txBox="1"/>
            <p:nvPr/>
          </p:nvSpPr>
          <p:spPr>
            <a:xfrm rot="9572914">
              <a:off x="9786421" y="583551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19" name="TextBox 1">
              <a:extLst>
                <a:ext uri="{FF2B5EF4-FFF2-40B4-BE49-F238E27FC236}">
                  <a16:creationId xmlns:a16="http://schemas.microsoft.com/office/drawing/2014/main" id="{86859533-B903-4020-AF76-8C7B133CF5BC}"/>
                </a:ext>
              </a:extLst>
            </p:cNvPr>
            <p:cNvSpPr txBox="1"/>
            <p:nvPr/>
          </p:nvSpPr>
          <p:spPr>
            <a:xfrm rot="10427308">
              <a:off x="9380125" y="594913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21" name="TextBox 1">
              <a:extLst>
                <a:ext uri="{FF2B5EF4-FFF2-40B4-BE49-F238E27FC236}">
                  <a16:creationId xmlns:a16="http://schemas.microsoft.com/office/drawing/2014/main" id="{86859533-B903-4020-AF76-8C7B133CF5BC}"/>
                </a:ext>
              </a:extLst>
            </p:cNvPr>
            <p:cNvSpPr txBox="1"/>
            <p:nvPr/>
          </p:nvSpPr>
          <p:spPr>
            <a:xfrm rot="19631908">
              <a:off x="7921398" y="218542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22" name="TextBox 1">
              <a:extLst>
                <a:ext uri="{FF2B5EF4-FFF2-40B4-BE49-F238E27FC236}">
                  <a16:creationId xmlns:a16="http://schemas.microsoft.com/office/drawing/2014/main" id="{86859533-B903-4020-AF76-8C7B133CF5BC}"/>
                </a:ext>
              </a:extLst>
            </p:cNvPr>
            <p:cNvSpPr txBox="1"/>
            <p:nvPr/>
          </p:nvSpPr>
          <p:spPr>
            <a:xfrm rot="18826285">
              <a:off x="7542893" y="254113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W</a:t>
              </a:r>
            </a:p>
          </p:txBody>
        </p:sp>
        <p:sp>
          <p:nvSpPr>
            <p:cNvPr id="23" name="TextBox 1">
              <a:extLst>
                <a:ext uri="{FF2B5EF4-FFF2-40B4-BE49-F238E27FC236}">
                  <a16:creationId xmlns:a16="http://schemas.microsoft.com/office/drawing/2014/main" id="{86859533-B903-4020-AF76-8C7B133CF5BC}"/>
                </a:ext>
              </a:extLst>
            </p:cNvPr>
            <p:cNvSpPr txBox="1"/>
            <p:nvPr/>
          </p:nvSpPr>
          <p:spPr>
            <a:xfrm rot="17680614">
              <a:off x="7278234" y="299946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V</a:t>
              </a:r>
            </a:p>
          </p:txBody>
        </p:sp>
        <p:sp>
          <p:nvSpPr>
            <p:cNvPr id="24" name="TextBox 1">
              <a:extLst>
                <a:ext uri="{FF2B5EF4-FFF2-40B4-BE49-F238E27FC236}">
                  <a16:creationId xmlns:a16="http://schemas.microsoft.com/office/drawing/2014/main" id="{86859533-B903-4020-AF76-8C7B133CF5BC}"/>
                </a:ext>
              </a:extLst>
            </p:cNvPr>
            <p:cNvSpPr txBox="1"/>
            <p:nvPr/>
          </p:nvSpPr>
          <p:spPr>
            <a:xfrm rot="16200000">
              <a:off x="7018631" y="3923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T</a:t>
              </a:r>
            </a:p>
          </p:txBody>
        </p:sp>
        <p:sp>
          <p:nvSpPr>
            <p:cNvPr id="25" name="TextBox 1">
              <a:extLst>
                <a:ext uri="{FF2B5EF4-FFF2-40B4-BE49-F238E27FC236}">
                  <a16:creationId xmlns:a16="http://schemas.microsoft.com/office/drawing/2014/main" id="{86859533-B903-4020-AF76-8C7B133CF5BC}"/>
                </a:ext>
              </a:extLst>
            </p:cNvPr>
            <p:cNvSpPr txBox="1"/>
            <p:nvPr/>
          </p:nvSpPr>
          <p:spPr>
            <a:xfrm rot="16904855">
              <a:off x="7061790" y="3433886"/>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sp>
          <p:nvSpPr>
            <p:cNvPr id="26" name="TextBox 1">
              <a:extLst>
                <a:ext uri="{FF2B5EF4-FFF2-40B4-BE49-F238E27FC236}">
                  <a16:creationId xmlns:a16="http://schemas.microsoft.com/office/drawing/2014/main" id="{86859533-B903-4020-AF76-8C7B133CF5BC}"/>
                </a:ext>
              </a:extLst>
            </p:cNvPr>
            <p:cNvSpPr txBox="1"/>
            <p:nvPr/>
          </p:nvSpPr>
          <p:spPr>
            <a:xfrm rot="15465738">
              <a:off x="7045778" y="439726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27" name="TextBox 1">
              <a:extLst>
                <a:ext uri="{FF2B5EF4-FFF2-40B4-BE49-F238E27FC236}">
                  <a16:creationId xmlns:a16="http://schemas.microsoft.com/office/drawing/2014/main" id="{86859533-B903-4020-AF76-8C7B133CF5BC}"/>
                </a:ext>
              </a:extLst>
            </p:cNvPr>
            <p:cNvSpPr txBox="1"/>
            <p:nvPr/>
          </p:nvSpPr>
          <p:spPr>
            <a:xfrm rot="14583242">
              <a:off x="7237639" y="487237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28" name="TextBox 1">
              <a:extLst>
                <a:ext uri="{FF2B5EF4-FFF2-40B4-BE49-F238E27FC236}">
                  <a16:creationId xmlns:a16="http://schemas.microsoft.com/office/drawing/2014/main" id="{86859533-B903-4020-AF76-8C7B133CF5BC}"/>
                </a:ext>
              </a:extLst>
            </p:cNvPr>
            <p:cNvSpPr txBox="1"/>
            <p:nvPr/>
          </p:nvSpPr>
          <p:spPr>
            <a:xfrm rot="13606064">
              <a:off x="7562170" y="531257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29" name="TextBox 1">
              <a:extLst>
                <a:ext uri="{FF2B5EF4-FFF2-40B4-BE49-F238E27FC236}">
                  <a16:creationId xmlns:a16="http://schemas.microsoft.com/office/drawing/2014/main" id="{86859533-B903-4020-AF76-8C7B133CF5BC}"/>
                </a:ext>
              </a:extLst>
            </p:cNvPr>
            <p:cNvSpPr txBox="1"/>
            <p:nvPr/>
          </p:nvSpPr>
          <p:spPr>
            <a:xfrm rot="12858762">
              <a:off x="7933163" y="5604821"/>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31" name="TextBox 1">
              <a:extLst>
                <a:ext uri="{FF2B5EF4-FFF2-40B4-BE49-F238E27FC236}">
                  <a16:creationId xmlns:a16="http://schemas.microsoft.com/office/drawing/2014/main" id="{86859533-B903-4020-AF76-8C7B133CF5BC}"/>
                </a:ext>
              </a:extLst>
            </p:cNvPr>
            <p:cNvSpPr txBox="1"/>
            <p:nvPr/>
          </p:nvSpPr>
          <p:spPr>
            <a:xfrm rot="1095583">
              <a:off x="8353200" y="5811500"/>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grpSp>
      <p:grpSp>
        <p:nvGrpSpPr>
          <p:cNvPr id="53" name="Group 52">
            <a:extLst>
              <a:ext uri="{FF2B5EF4-FFF2-40B4-BE49-F238E27FC236}">
                <a16:creationId xmlns:a16="http://schemas.microsoft.com/office/drawing/2014/main" id="{09CA34B2-5726-49E5-B101-942F2807F394}"/>
              </a:ext>
            </a:extLst>
          </p:cNvPr>
          <p:cNvGrpSpPr/>
          <p:nvPr/>
        </p:nvGrpSpPr>
        <p:grpSpPr>
          <a:xfrm>
            <a:off x="285616" y="1526966"/>
            <a:ext cx="5023914" cy="3939723"/>
            <a:chOff x="5960836" y="1690688"/>
            <a:chExt cx="6535964" cy="4970523"/>
          </a:xfrm>
        </p:grpSpPr>
        <p:graphicFrame>
          <p:nvGraphicFramePr>
            <p:cNvPr id="54" name="Chart 53">
              <a:extLst>
                <a:ext uri="{FF2B5EF4-FFF2-40B4-BE49-F238E27FC236}">
                  <a16:creationId xmlns:a16="http://schemas.microsoft.com/office/drawing/2014/main" id="{7A6615C8-A89B-4C93-B192-F88B4BE5EFF8}"/>
                </a:ext>
              </a:extLst>
            </p:cNvPr>
            <p:cNvGraphicFramePr>
              <a:graphicFrameLocks/>
            </p:cNvGraphicFramePr>
            <p:nvPr>
              <p:extLst>
                <p:ext uri="{D42A27DB-BD31-4B8C-83A1-F6EECF244321}">
                  <p14:modId xmlns:p14="http://schemas.microsoft.com/office/powerpoint/2010/main" val="1064336085"/>
                </p:ext>
              </p:extLst>
            </p:nvPr>
          </p:nvGraphicFramePr>
          <p:xfrm>
            <a:off x="5960836" y="1690688"/>
            <a:ext cx="6535964" cy="4970523"/>
          </p:xfrm>
          <a:graphic>
            <a:graphicData uri="http://schemas.openxmlformats.org/drawingml/2006/chart">
              <c:chart xmlns:c="http://schemas.openxmlformats.org/drawingml/2006/chart" xmlns:r="http://schemas.openxmlformats.org/officeDocument/2006/relationships" r:id="rId3"/>
            </a:graphicData>
          </a:graphic>
        </p:graphicFrame>
        <p:sp>
          <p:nvSpPr>
            <p:cNvPr id="55" name="TextBox 1">
              <a:extLst>
                <a:ext uri="{FF2B5EF4-FFF2-40B4-BE49-F238E27FC236}">
                  <a16:creationId xmlns:a16="http://schemas.microsoft.com/office/drawing/2014/main" id="{031F90D5-628F-4DA2-9446-8AB93C9B853E}"/>
                </a:ext>
              </a:extLst>
            </p:cNvPr>
            <p:cNvSpPr txBox="1"/>
            <p:nvPr/>
          </p:nvSpPr>
          <p:spPr>
            <a:xfrm rot="1013938">
              <a:off x="9774237" y="1947864"/>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X</a:t>
              </a:r>
            </a:p>
          </p:txBody>
        </p:sp>
        <p:sp>
          <p:nvSpPr>
            <p:cNvPr id="56" name="TextBox 1">
              <a:extLst>
                <a:ext uri="{FF2B5EF4-FFF2-40B4-BE49-F238E27FC236}">
                  <a16:creationId xmlns:a16="http://schemas.microsoft.com/office/drawing/2014/main" id="{9117D6D4-1564-4D13-A770-088B8ED83F8E}"/>
                </a:ext>
              </a:extLst>
            </p:cNvPr>
            <p:cNvSpPr txBox="1"/>
            <p:nvPr/>
          </p:nvSpPr>
          <p:spPr>
            <a:xfrm rot="1927641">
              <a:off x="10280389" y="2170366"/>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Y</a:t>
              </a:r>
            </a:p>
          </p:txBody>
        </p:sp>
        <p:sp>
          <p:nvSpPr>
            <p:cNvPr id="57" name="TextBox 1">
              <a:extLst>
                <a:ext uri="{FF2B5EF4-FFF2-40B4-BE49-F238E27FC236}">
                  <a16:creationId xmlns:a16="http://schemas.microsoft.com/office/drawing/2014/main" id="{270460DA-B128-4C0F-89C8-B919E60B4CC8}"/>
                </a:ext>
              </a:extLst>
            </p:cNvPr>
            <p:cNvSpPr txBox="1"/>
            <p:nvPr/>
          </p:nvSpPr>
          <p:spPr>
            <a:xfrm rot="3106461">
              <a:off x="10695583" y="2504946"/>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Z</a:t>
              </a:r>
            </a:p>
          </p:txBody>
        </p:sp>
        <p:sp>
          <p:nvSpPr>
            <p:cNvPr id="58" name="TextBox 1">
              <a:extLst>
                <a:ext uri="{FF2B5EF4-FFF2-40B4-BE49-F238E27FC236}">
                  <a16:creationId xmlns:a16="http://schemas.microsoft.com/office/drawing/2014/main" id="{E671F052-1096-4F44-9DC6-BD456A77ADC0}"/>
                </a:ext>
              </a:extLst>
            </p:cNvPr>
            <p:cNvSpPr txBox="1"/>
            <p:nvPr/>
          </p:nvSpPr>
          <p:spPr>
            <a:xfrm rot="3600569">
              <a:off x="10980165" y="2905857"/>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A</a:t>
              </a:r>
            </a:p>
          </p:txBody>
        </p:sp>
        <p:sp>
          <p:nvSpPr>
            <p:cNvPr id="59" name="TextBox 1">
              <a:extLst>
                <a:ext uri="{FF2B5EF4-FFF2-40B4-BE49-F238E27FC236}">
                  <a16:creationId xmlns:a16="http://schemas.microsoft.com/office/drawing/2014/main" id="{C4C4404A-08EB-4A82-B232-85A0705CEA9C}"/>
                </a:ext>
              </a:extLst>
            </p:cNvPr>
            <p:cNvSpPr txBox="1"/>
            <p:nvPr/>
          </p:nvSpPr>
          <p:spPr>
            <a:xfrm rot="4364548">
              <a:off x="11171561" y="3421509"/>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B</a:t>
              </a:r>
            </a:p>
          </p:txBody>
        </p:sp>
        <p:sp>
          <p:nvSpPr>
            <p:cNvPr id="60" name="TextBox 1">
              <a:extLst>
                <a:ext uri="{FF2B5EF4-FFF2-40B4-BE49-F238E27FC236}">
                  <a16:creationId xmlns:a16="http://schemas.microsoft.com/office/drawing/2014/main" id="{C15F4D2A-0F0B-4E43-8852-6784F51B89B4}"/>
                </a:ext>
              </a:extLst>
            </p:cNvPr>
            <p:cNvSpPr txBox="1"/>
            <p:nvPr/>
          </p:nvSpPr>
          <p:spPr>
            <a:xfrm rot="5590450">
              <a:off x="11226125" y="3898290"/>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C</a:t>
              </a:r>
            </a:p>
          </p:txBody>
        </p:sp>
        <p:sp>
          <p:nvSpPr>
            <p:cNvPr id="61" name="TextBox 1">
              <a:extLst>
                <a:ext uri="{FF2B5EF4-FFF2-40B4-BE49-F238E27FC236}">
                  <a16:creationId xmlns:a16="http://schemas.microsoft.com/office/drawing/2014/main" id="{D44993B7-E399-468D-86E5-5A55EB4027D9}"/>
                </a:ext>
              </a:extLst>
            </p:cNvPr>
            <p:cNvSpPr txBox="1"/>
            <p:nvPr/>
          </p:nvSpPr>
          <p:spPr>
            <a:xfrm rot="6101667">
              <a:off x="11189849" y="4386513"/>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D</a:t>
              </a:r>
            </a:p>
          </p:txBody>
        </p:sp>
        <p:sp>
          <p:nvSpPr>
            <p:cNvPr id="62" name="TextBox 1">
              <a:extLst>
                <a:ext uri="{FF2B5EF4-FFF2-40B4-BE49-F238E27FC236}">
                  <a16:creationId xmlns:a16="http://schemas.microsoft.com/office/drawing/2014/main" id="{02F7BE94-D909-45FE-961C-58AA85E7BEA3}"/>
                </a:ext>
              </a:extLst>
            </p:cNvPr>
            <p:cNvSpPr txBox="1"/>
            <p:nvPr/>
          </p:nvSpPr>
          <p:spPr>
            <a:xfrm rot="7000573">
              <a:off x="10992193" y="4917768"/>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E</a:t>
              </a:r>
            </a:p>
          </p:txBody>
        </p:sp>
        <p:sp>
          <p:nvSpPr>
            <p:cNvPr id="63" name="TextBox 1">
              <a:extLst>
                <a:ext uri="{FF2B5EF4-FFF2-40B4-BE49-F238E27FC236}">
                  <a16:creationId xmlns:a16="http://schemas.microsoft.com/office/drawing/2014/main" id="{98EAD0A5-1756-42B6-82F5-97B676783655}"/>
                </a:ext>
              </a:extLst>
            </p:cNvPr>
            <p:cNvSpPr txBox="1"/>
            <p:nvPr/>
          </p:nvSpPr>
          <p:spPr>
            <a:xfrm rot="7983700">
              <a:off x="10692662" y="5341645"/>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F</a:t>
              </a:r>
            </a:p>
          </p:txBody>
        </p:sp>
        <p:sp>
          <p:nvSpPr>
            <p:cNvPr id="64" name="TextBox 1">
              <a:extLst>
                <a:ext uri="{FF2B5EF4-FFF2-40B4-BE49-F238E27FC236}">
                  <a16:creationId xmlns:a16="http://schemas.microsoft.com/office/drawing/2014/main" id="{37095B01-4340-4FD9-BA14-B31CECBA7295}"/>
                </a:ext>
              </a:extLst>
            </p:cNvPr>
            <p:cNvSpPr txBox="1"/>
            <p:nvPr/>
          </p:nvSpPr>
          <p:spPr>
            <a:xfrm rot="8844043">
              <a:off x="10300932" y="566989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G</a:t>
              </a:r>
            </a:p>
          </p:txBody>
        </p:sp>
        <p:sp>
          <p:nvSpPr>
            <p:cNvPr id="65" name="TextBox 1">
              <a:extLst>
                <a:ext uri="{FF2B5EF4-FFF2-40B4-BE49-F238E27FC236}">
                  <a16:creationId xmlns:a16="http://schemas.microsoft.com/office/drawing/2014/main" id="{01519BDA-5045-495F-AF1A-8D75459ABF11}"/>
                </a:ext>
              </a:extLst>
            </p:cNvPr>
            <p:cNvSpPr txBox="1"/>
            <p:nvPr/>
          </p:nvSpPr>
          <p:spPr>
            <a:xfrm rot="9572914">
              <a:off x="9845690" y="5912343"/>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H	</a:t>
              </a:r>
            </a:p>
          </p:txBody>
        </p:sp>
        <p:sp>
          <p:nvSpPr>
            <p:cNvPr id="66" name="TextBox 1">
              <a:extLst>
                <a:ext uri="{FF2B5EF4-FFF2-40B4-BE49-F238E27FC236}">
                  <a16:creationId xmlns:a16="http://schemas.microsoft.com/office/drawing/2014/main" id="{352F7F8C-74D0-4B86-A174-01594E2805F0}"/>
                </a:ext>
              </a:extLst>
            </p:cNvPr>
            <p:cNvSpPr txBox="1"/>
            <p:nvPr/>
          </p:nvSpPr>
          <p:spPr>
            <a:xfrm rot="10427308">
              <a:off x="9417688" y="6021105"/>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I</a:t>
              </a:r>
            </a:p>
          </p:txBody>
        </p:sp>
        <p:sp>
          <p:nvSpPr>
            <p:cNvPr id="67" name="TextBox 1">
              <a:extLst>
                <a:ext uri="{FF2B5EF4-FFF2-40B4-BE49-F238E27FC236}">
                  <a16:creationId xmlns:a16="http://schemas.microsoft.com/office/drawing/2014/main" id="{06545753-8175-492E-8599-1333939D2D1D}"/>
                </a:ext>
              </a:extLst>
            </p:cNvPr>
            <p:cNvSpPr txBox="1"/>
            <p:nvPr/>
          </p:nvSpPr>
          <p:spPr>
            <a:xfrm rot="19054706">
              <a:off x="7402238" y="2588902"/>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S</a:t>
              </a:r>
            </a:p>
          </p:txBody>
        </p:sp>
        <p:sp>
          <p:nvSpPr>
            <p:cNvPr id="68" name="TextBox 1">
              <a:extLst>
                <a:ext uri="{FF2B5EF4-FFF2-40B4-BE49-F238E27FC236}">
                  <a16:creationId xmlns:a16="http://schemas.microsoft.com/office/drawing/2014/main" id="{27E2B11E-68FC-4E94-8547-6F86C6A78B47}"/>
                </a:ext>
              </a:extLst>
            </p:cNvPr>
            <p:cNvSpPr txBox="1"/>
            <p:nvPr/>
          </p:nvSpPr>
          <p:spPr>
            <a:xfrm rot="17655985">
              <a:off x="7120794" y="3008711"/>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R</a:t>
              </a:r>
            </a:p>
          </p:txBody>
        </p:sp>
        <p:sp>
          <p:nvSpPr>
            <p:cNvPr id="69" name="TextBox 1">
              <a:extLst>
                <a:ext uri="{FF2B5EF4-FFF2-40B4-BE49-F238E27FC236}">
                  <a16:creationId xmlns:a16="http://schemas.microsoft.com/office/drawing/2014/main" id="{68ADC71D-32BA-4627-902E-4AADFAB06518}"/>
                </a:ext>
              </a:extLst>
            </p:cNvPr>
            <p:cNvSpPr txBox="1"/>
            <p:nvPr/>
          </p:nvSpPr>
          <p:spPr>
            <a:xfrm rot="16711726">
              <a:off x="6888001" y="3508383"/>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Q</a:t>
              </a:r>
            </a:p>
          </p:txBody>
        </p:sp>
        <p:sp>
          <p:nvSpPr>
            <p:cNvPr id="70" name="TextBox 1">
              <a:extLst>
                <a:ext uri="{FF2B5EF4-FFF2-40B4-BE49-F238E27FC236}">
                  <a16:creationId xmlns:a16="http://schemas.microsoft.com/office/drawing/2014/main" id="{486AD2EC-B4AE-4427-99AE-F6AEB97CF902}"/>
                </a:ext>
              </a:extLst>
            </p:cNvPr>
            <p:cNvSpPr txBox="1"/>
            <p:nvPr/>
          </p:nvSpPr>
          <p:spPr>
            <a:xfrm rot="16200000">
              <a:off x="6940006" y="4506290"/>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O</a:t>
              </a:r>
            </a:p>
          </p:txBody>
        </p:sp>
        <p:sp>
          <p:nvSpPr>
            <p:cNvPr id="71" name="TextBox 1">
              <a:extLst>
                <a:ext uri="{FF2B5EF4-FFF2-40B4-BE49-F238E27FC236}">
                  <a16:creationId xmlns:a16="http://schemas.microsoft.com/office/drawing/2014/main" id="{A6508BD1-AC87-4E76-BA68-58B01619911C}"/>
                </a:ext>
              </a:extLst>
            </p:cNvPr>
            <p:cNvSpPr txBox="1"/>
            <p:nvPr/>
          </p:nvSpPr>
          <p:spPr>
            <a:xfrm rot="16200000">
              <a:off x="6879469" y="3956935"/>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P</a:t>
              </a:r>
            </a:p>
          </p:txBody>
        </p:sp>
        <p:sp>
          <p:nvSpPr>
            <p:cNvPr id="72" name="TextBox 1">
              <a:extLst>
                <a:ext uri="{FF2B5EF4-FFF2-40B4-BE49-F238E27FC236}">
                  <a16:creationId xmlns:a16="http://schemas.microsoft.com/office/drawing/2014/main" id="{56C4E1F0-5A76-4A08-85C3-8A26F61BEFFF}"/>
                </a:ext>
              </a:extLst>
            </p:cNvPr>
            <p:cNvSpPr txBox="1"/>
            <p:nvPr/>
          </p:nvSpPr>
          <p:spPr>
            <a:xfrm rot="14615227">
              <a:off x="7169963" y="5002515"/>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N</a:t>
              </a:r>
            </a:p>
          </p:txBody>
        </p:sp>
        <p:sp>
          <p:nvSpPr>
            <p:cNvPr id="74" name="TextBox 1">
              <a:extLst>
                <a:ext uri="{FF2B5EF4-FFF2-40B4-BE49-F238E27FC236}">
                  <a16:creationId xmlns:a16="http://schemas.microsoft.com/office/drawing/2014/main" id="{85CBD62B-F49D-437B-AB0C-59CAEEAFC755}"/>
                </a:ext>
              </a:extLst>
            </p:cNvPr>
            <p:cNvSpPr txBox="1"/>
            <p:nvPr/>
          </p:nvSpPr>
          <p:spPr>
            <a:xfrm rot="13606064">
              <a:off x="7487724" y="5406683"/>
              <a:ext cx="30706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M</a:t>
              </a:r>
            </a:p>
          </p:txBody>
        </p:sp>
        <p:sp>
          <p:nvSpPr>
            <p:cNvPr id="75" name="TextBox 1">
              <a:extLst>
                <a:ext uri="{FF2B5EF4-FFF2-40B4-BE49-F238E27FC236}">
                  <a16:creationId xmlns:a16="http://schemas.microsoft.com/office/drawing/2014/main" id="{144EB21E-555A-49DC-92F0-C0E328C1C3A8}"/>
                </a:ext>
              </a:extLst>
            </p:cNvPr>
            <p:cNvSpPr txBox="1"/>
            <p:nvPr/>
          </p:nvSpPr>
          <p:spPr>
            <a:xfrm rot="12858762">
              <a:off x="7896210" y="5731939"/>
              <a:ext cx="307068"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L</a:t>
              </a:r>
            </a:p>
          </p:txBody>
        </p:sp>
        <p:sp>
          <p:nvSpPr>
            <p:cNvPr id="76" name="TextBox 1">
              <a:extLst>
                <a:ext uri="{FF2B5EF4-FFF2-40B4-BE49-F238E27FC236}">
                  <a16:creationId xmlns:a16="http://schemas.microsoft.com/office/drawing/2014/main" id="{192F268F-5E90-4DF5-97A3-93D037745659}"/>
                </a:ext>
              </a:extLst>
            </p:cNvPr>
            <p:cNvSpPr txBox="1"/>
            <p:nvPr/>
          </p:nvSpPr>
          <p:spPr>
            <a:xfrm rot="11910450">
              <a:off x="8130069" y="5904729"/>
              <a:ext cx="556757" cy="4751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K</a:t>
              </a:r>
            </a:p>
          </p:txBody>
        </p:sp>
      </p:grpSp>
      <p:sp>
        <p:nvSpPr>
          <p:cNvPr id="77" name="Rectangle 76">
            <a:extLst>
              <a:ext uri="{FF2B5EF4-FFF2-40B4-BE49-F238E27FC236}">
                <a16:creationId xmlns:a16="http://schemas.microsoft.com/office/drawing/2014/main" id="{6D6AF603-559F-4A7C-B96F-176DE6B569C7}"/>
              </a:ext>
            </a:extLst>
          </p:cNvPr>
          <p:cNvSpPr/>
          <p:nvPr/>
        </p:nvSpPr>
        <p:spPr>
          <a:xfrm>
            <a:off x="958455" y="68110"/>
            <a:ext cx="8850436" cy="523220"/>
          </a:xfrm>
          <a:prstGeom prst="rect">
            <a:avLst/>
          </a:prstGeom>
        </p:spPr>
        <p:txBody>
          <a:bodyPr wrap="none">
            <a:spAutoFit/>
          </a:bodyPr>
          <a:lstStyle/>
          <a:p>
            <a:r>
              <a:rPr lang="en-GB" sz="2800" dirty="0"/>
              <a:t>Cut out the wheels below to create your own Caesar cypher</a:t>
            </a:r>
          </a:p>
        </p:txBody>
      </p:sp>
      <p:sp>
        <p:nvSpPr>
          <p:cNvPr id="51" name="TextBox 1">
            <a:extLst>
              <a:ext uri="{FF2B5EF4-FFF2-40B4-BE49-F238E27FC236}">
                <a16:creationId xmlns:a16="http://schemas.microsoft.com/office/drawing/2014/main" id="{913DCC69-E6E3-467D-8C5D-9D7D96D29AE9}"/>
              </a:ext>
            </a:extLst>
          </p:cNvPr>
          <p:cNvSpPr txBox="1"/>
          <p:nvPr/>
        </p:nvSpPr>
        <p:spPr>
          <a:xfrm rot="20376820">
            <a:off x="2013500" y="1753383"/>
            <a:ext cx="236023" cy="38022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400" dirty="0"/>
              <a:t>U</a:t>
            </a:r>
          </a:p>
        </p:txBody>
      </p:sp>
    </p:spTree>
    <p:extLst>
      <p:ext uri="{BB962C8B-B14F-4D97-AF65-F5344CB8AC3E}">
        <p14:creationId xmlns:p14="http://schemas.microsoft.com/office/powerpoint/2010/main" val="30832414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2428</TotalTime>
  <Words>2719</Words>
  <Application>Microsoft Office PowerPoint</Application>
  <PresentationFormat>Widescreen</PresentationFormat>
  <Paragraphs>546</Paragraphs>
  <Slides>28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Calibri</vt:lpstr>
      <vt:lpstr>Calibri Light</vt:lpstr>
      <vt:lpstr>Cambria Math</vt:lpstr>
      <vt:lpstr>Courier New</vt:lpstr>
      <vt:lpstr>gg sans</vt:lpstr>
      <vt:lpstr>Times New Roman</vt:lpstr>
      <vt:lpstr>Verdana</vt:lpstr>
      <vt:lpstr>Wingdings</vt:lpstr>
      <vt:lpstr>1_Office Theme</vt:lpstr>
      <vt:lpstr>Encryption</vt:lpstr>
      <vt:lpstr>Learning objectives</vt:lpstr>
      <vt:lpstr>Keywords</vt:lpstr>
      <vt:lpstr>Encryption</vt:lpstr>
      <vt:lpstr>Caesar cypher</vt:lpstr>
      <vt:lpstr>Caesar cypher - Encryption</vt:lpstr>
      <vt:lpstr>Caesar cypher - Decryption</vt:lpstr>
      <vt:lpstr>Crypto analysis of Caesar cypher</vt:lpstr>
      <vt:lpstr>PowerPoint Presentation</vt:lpstr>
      <vt:lpstr>Exercises</vt:lpstr>
      <vt:lpstr>Exercises</vt:lpstr>
      <vt:lpstr>Use cryptoanalysis to break the following cyphertext</vt:lpstr>
      <vt:lpstr>Solution: Use cryptoanalysis to break the following code</vt:lpstr>
      <vt:lpstr>PowerPoint Presentation</vt:lpstr>
      <vt:lpstr>Vernam (one-time pad) cypher</vt:lpstr>
      <vt:lpstr>Worked Example: Vernam cypher Encryption</vt:lpstr>
      <vt:lpstr>Worked Example: Vernam cypher Decryption</vt:lpstr>
      <vt:lpstr>Exercises: Vernam Cypher</vt:lpstr>
      <vt:lpstr>Exercises: Vernam Cypher - Answers</vt:lpstr>
      <vt:lpstr>Symmetric encryption</vt:lpstr>
      <vt:lpstr>Symmetric encryption</vt:lpstr>
      <vt:lpstr>Asymmetric Encryption</vt:lpstr>
      <vt:lpstr>Asymmetric Encryption</vt:lpstr>
      <vt:lpstr>Hashing </vt:lpstr>
      <vt:lpstr>Checksum</vt:lpstr>
      <vt:lpstr>Extension tasks</vt:lpstr>
      <vt:lpstr>Homework: Caesar Cypher</vt:lpstr>
      <vt:lpstr>Past Papers AQA</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internet</dc:title>
  <dc:creator>Grey William</dc:creator>
  <cp:lastModifiedBy>Chezka Mae Madrona</cp:lastModifiedBy>
  <cp:revision>36</cp:revision>
  <cp:lastPrinted>2022-03-02T10:35:24Z</cp:lastPrinted>
  <dcterms:created xsi:type="dcterms:W3CDTF">2016-11-23T08:36:36Z</dcterms:created>
  <dcterms:modified xsi:type="dcterms:W3CDTF">2025-03-25T15:26:57Z</dcterms:modified>
</cp:coreProperties>
</file>