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4" r:id="rId2"/>
    <p:sldId id="332" r:id="rId3"/>
    <p:sldId id="344" r:id="rId4"/>
    <p:sldId id="345" r:id="rId5"/>
    <p:sldId id="361" r:id="rId6"/>
    <p:sldId id="351" r:id="rId7"/>
    <p:sldId id="363" r:id="rId8"/>
    <p:sldId id="366" r:id="rId9"/>
    <p:sldId id="362" r:id="rId10"/>
    <p:sldId id="353" r:id="rId11"/>
    <p:sldId id="342" r:id="rId12"/>
    <p:sldId id="357" r:id="rId13"/>
    <p:sldId id="358" r:id="rId14"/>
    <p:sldId id="359" r:id="rId15"/>
    <p:sldId id="367" r:id="rId16"/>
    <p:sldId id="365" r:id="rId17"/>
    <p:sldId id="364" r:id="rId18"/>
    <p:sldId id="337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FEFC4CA-90F7-499D-A22D-043AC04ED3E6}" v="65" dt="2022-10-01T22:17:21.61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3810" autoAdjust="0"/>
    <p:restoredTop sz="86406" autoAdjust="0"/>
  </p:normalViewPr>
  <p:slideViewPr>
    <p:cSldViewPr snapToGrid="0">
      <p:cViewPr varScale="1">
        <p:scale>
          <a:sx n="55" d="100"/>
          <a:sy n="55" d="100"/>
        </p:scale>
        <p:origin x="78" y="156"/>
      </p:cViewPr>
      <p:guideLst/>
    </p:cSldViewPr>
  </p:slideViewPr>
  <p:outlineViewPr>
    <p:cViewPr>
      <p:scale>
        <a:sx n="33" d="100"/>
        <a:sy n="33" d="100"/>
      </p:scale>
      <p:origin x="0" y="-1566"/>
    </p:cViewPr>
  </p:outlin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illiam Grey" userId="37b73424-c081-4fc2-b1af-363f4f3fd4f3" providerId="ADAL" clId="{B29CC2EE-7374-42F1-883C-E211C6696C37}"/>
    <pc:docChg chg="modSld">
      <pc:chgData name="William Grey" userId="37b73424-c081-4fc2-b1af-363f4f3fd4f3" providerId="ADAL" clId="{B29CC2EE-7374-42F1-883C-E211C6696C37}" dt="2020-01-30T12:50:44.087" v="0" actId="164"/>
      <pc:docMkLst>
        <pc:docMk/>
      </pc:docMkLst>
      <pc:sldChg chg="addSp modSp">
        <pc:chgData name="William Grey" userId="37b73424-c081-4fc2-b1af-363f4f3fd4f3" providerId="ADAL" clId="{B29CC2EE-7374-42F1-883C-E211C6696C37}" dt="2020-01-30T12:50:44.087" v="0" actId="164"/>
        <pc:sldMkLst>
          <pc:docMk/>
          <pc:sldMk cId="1330268464" sldId="337"/>
        </pc:sldMkLst>
        <pc:spChg chg="mod">
          <ac:chgData name="William Grey" userId="37b73424-c081-4fc2-b1af-363f4f3fd4f3" providerId="ADAL" clId="{B29CC2EE-7374-42F1-883C-E211C6696C37}" dt="2020-01-30T12:50:44.087" v="0" actId="164"/>
          <ac:spMkLst>
            <pc:docMk/>
            <pc:sldMk cId="1330268464" sldId="337"/>
            <ac:spMk id="4" creationId="{C2AAF5B3-D76C-4EE3-B50B-8F931CA8495F}"/>
          </ac:spMkLst>
        </pc:spChg>
        <pc:spChg chg="mod">
          <ac:chgData name="William Grey" userId="37b73424-c081-4fc2-b1af-363f4f3fd4f3" providerId="ADAL" clId="{B29CC2EE-7374-42F1-883C-E211C6696C37}" dt="2020-01-30T12:50:44.087" v="0" actId="164"/>
          <ac:spMkLst>
            <pc:docMk/>
            <pc:sldMk cId="1330268464" sldId="337"/>
            <ac:spMk id="5" creationId="{9AB5AD1C-95C5-47D9-9FD6-5A1F0A51D07F}"/>
          </ac:spMkLst>
        </pc:spChg>
        <pc:spChg chg="mod">
          <ac:chgData name="William Grey" userId="37b73424-c081-4fc2-b1af-363f4f3fd4f3" providerId="ADAL" clId="{B29CC2EE-7374-42F1-883C-E211C6696C37}" dt="2020-01-30T12:50:44.087" v="0" actId="164"/>
          <ac:spMkLst>
            <pc:docMk/>
            <pc:sldMk cId="1330268464" sldId="337"/>
            <ac:spMk id="6" creationId="{73F25C82-DE59-4C0A-8C4D-8DBB858244EA}"/>
          </ac:spMkLst>
        </pc:spChg>
        <pc:spChg chg="mod">
          <ac:chgData name="William Grey" userId="37b73424-c081-4fc2-b1af-363f4f3fd4f3" providerId="ADAL" clId="{B29CC2EE-7374-42F1-883C-E211C6696C37}" dt="2020-01-30T12:50:44.087" v="0" actId="164"/>
          <ac:spMkLst>
            <pc:docMk/>
            <pc:sldMk cId="1330268464" sldId="337"/>
            <ac:spMk id="7" creationId="{530DEC9C-F1CC-4E40-8627-B636329E1E23}"/>
          </ac:spMkLst>
        </pc:spChg>
        <pc:spChg chg="mod">
          <ac:chgData name="William Grey" userId="37b73424-c081-4fc2-b1af-363f4f3fd4f3" providerId="ADAL" clId="{B29CC2EE-7374-42F1-883C-E211C6696C37}" dt="2020-01-30T12:50:44.087" v="0" actId="164"/>
          <ac:spMkLst>
            <pc:docMk/>
            <pc:sldMk cId="1330268464" sldId="337"/>
            <ac:spMk id="11" creationId="{1BE80D2C-997F-4B07-A802-F3075D8364E3}"/>
          </ac:spMkLst>
        </pc:spChg>
        <pc:spChg chg="mod">
          <ac:chgData name="William Grey" userId="37b73424-c081-4fc2-b1af-363f4f3fd4f3" providerId="ADAL" clId="{B29CC2EE-7374-42F1-883C-E211C6696C37}" dt="2020-01-30T12:50:44.087" v="0" actId="164"/>
          <ac:spMkLst>
            <pc:docMk/>
            <pc:sldMk cId="1330268464" sldId="337"/>
            <ac:spMk id="12" creationId="{5F3F1754-19EA-408C-A187-7DC1AB174D13}"/>
          </ac:spMkLst>
        </pc:spChg>
        <pc:spChg chg="mod">
          <ac:chgData name="William Grey" userId="37b73424-c081-4fc2-b1af-363f4f3fd4f3" providerId="ADAL" clId="{B29CC2EE-7374-42F1-883C-E211C6696C37}" dt="2020-01-30T12:50:44.087" v="0" actId="164"/>
          <ac:spMkLst>
            <pc:docMk/>
            <pc:sldMk cId="1330268464" sldId="337"/>
            <ac:spMk id="13" creationId="{1CB46218-9A91-469E-968B-90FE62052A33}"/>
          </ac:spMkLst>
        </pc:spChg>
        <pc:grpChg chg="add mod">
          <ac:chgData name="William Grey" userId="37b73424-c081-4fc2-b1af-363f4f3fd4f3" providerId="ADAL" clId="{B29CC2EE-7374-42F1-883C-E211C6696C37}" dt="2020-01-30T12:50:44.087" v="0" actId="164"/>
          <ac:grpSpMkLst>
            <pc:docMk/>
            <pc:sldMk cId="1330268464" sldId="337"/>
            <ac:grpSpMk id="14" creationId="{8EB0A221-2C3C-4A20-95F0-D8C903291B59}"/>
          </ac:grpSpMkLst>
        </pc:grpChg>
        <pc:cxnChg chg="mod">
          <ac:chgData name="William Grey" userId="37b73424-c081-4fc2-b1af-363f4f3fd4f3" providerId="ADAL" clId="{B29CC2EE-7374-42F1-883C-E211C6696C37}" dt="2020-01-30T12:50:44.087" v="0" actId="164"/>
          <ac:cxnSpMkLst>
            <pc:docMk/>
            <pc:sldMk cId="1330268464" sldId="337"/>
            <ac:cxnSpMk id="8" creationId="{A5A5DE2C-010E-40EE-AD42-30F23A728E00}"/>
          </ac:cxnSpMkLst>
        </pc:cxnChg>
        <pc:cxnChg chg="mod">
          <ac:chgData name="William Grey" userId="37b73424-c081-4fc2-b1af-363f4f3fd4f3" providerId="ADAL" clId="{B29CC2EE-7374-42F1-883C-E211C6696C37}" dt="2020-01-30T12:50:44.087" v="0" actId="164"/>
          <ac:cxnSpMkLst>
            <pc:docMk/>
            <pc:sldMk cId="1330268464" sldId="337"/>
            <ac:cxnSpMk id="9" creationId="{BDB0C089-D29D-4A92-B6CF-4CF82EFA70E4}"/>
          </ac:cxnSpMkLst>
        </pc:cxnChg>
        <pc:cxnChg chg="mod">
          <ac:chgData name="William Grey" userId="37b73424-c081-4fc2-b1af-363f4f3fd4f3" providerId="ADAL" clId="{B29CC2EE-7374-42F1-883C-E211C6696C37}" dt="2020-01-30T12:50:44.087" v="0" actId="164"/>
          <ac:cxnSpMkLst>
            <pc:docMk/>
            <pc:sldMk cId="1330268464" sldId="337"/>
            <ac:cxnSpMk id="10" creationId="{21956D90-7FF4-4277-9291-C2FCFB6DAB17}"/>
          </ac:cxnSpMkLst>
        </pc:cxnChg>
      </pc:sldChg>
    </pc:docChg>
  </pc:docChgLst>
  <pc:docChgLst>
    <pc:chgData name="William Grey" userId="37b73424-c081-4fc2-b1af-363f4f3fd4f3" providerId="ADAL" clId="{2FEFC4CA-90F7-499D-A22D-043AC04ED3E6}"/>
    <pc:docChg chg="undo custSel addSld delSld modSld sldOrd">
      <pc:chgData name="William Grey" userId="37b73424-c081-4fc2-b1af-363f4f3fd4f3" providerId="ADAL" clId="{2FEFC4CA-90F7-499D-A22D-043AC04ED3E6}" dt="2022-10-13T12:19:11.077" v="3520" actId="20577"/>
      <pc:docMkLst>
        <pc:docMk/>
      </pc:docMkLst>
      <pc:sldChg chg="addSp delSp modSp add mod ord">
        <pc:chgData name="William Grey" userId="37b73424-c081-4fc2-b1af-363f4f3fd4f3" providerId="ADAL" clId="{2FEFC4CA-90F7-499D-A22D-043AC04ED3E6}" dt="2022-10-01T21:09:20.514" v="1527" actId="20577"/>
        <pc:sldMkLst>
          <pc:docMk/>
          <pc:sldMk cId="184831186" sldId="284"/>
        </pc:sldMkLst>
        <pc:spChg chg="add del mod">
          <ac:chgData name="William Grey" userId="37b73424-c081-4fc2-b1af-363f4f3fd4f3" providerId="ADAL" clId="{2FEFC4CA-90F7-499D-A22D-043AC04ED3E6}" dt="2022-10-01T20:06:53.373" v="585" actId="478"/>
          <ac:spMkLst>
            <pc:docMk/>
            <pc:sldMk cId="184831186" sldId="284"/>
            <ac:spMk id="3" creationId="{8C915931-49CD-4FE9-9AE1-972A19189779}"/>
          </ac:spMkLst>
        </pc:spChg>
        <pc:graphicFrameChg chg="mod modGraphic">
          <ac:chgData name="William Grey" userId="37b73424-c081-4fc2-b1af-363f4f3fd4f3" providerId="ADAL" clId="{2FEFC4CA-90F7-499D-A22D-043AC04ED3E6}" dt="2022-10-01T21:09:20.514" v="1527" actId="20577"/>
          <ac:graphicFrameMkLst>
            <pc:docMk/>
            <pc:sldMk cId="184831186" sldId="284"/>
            <ac:graphicFrameMk id="5" creationId="{D338093A-79B3-4D10-925B-8DEF04179F0E}"/>
          </ac:graphicFrameMkLst>
        </pc:graphicFrameChg>
      </pc:sldChg>
      <pc:sldChg chg="add del">
        <pc:chgData name="William Grey" userId="37b73424-c081-4fc2-b1af-363f4f3fd4f3" providerId="ADAL" clId="{2FEFC4CA-90F7-499D-A22D-043AC04ED3E6}" dt="2022-10-01T20:07:50.176" v="658" actId="47"/>
        <pc:sldMkLst>
          <pc:docMk/>
          <pc:sldMk cId="4015140892" sldId="285"/>
        </pc:sldMkLst>
      </pc:sldChg>
      <pc:sldChg chg="modSp add del mod">
        <pc:chgData name="William Grey" userId="37b73424-c081-4fc2-b1af-363f4f3fd4f3" providerId="ADAL" clId="{2FEFC4CA-90F7-499D-A22D-043AC04ED3E6}" dt="2022-10-01T21:22:31.500" v="1787" actId="47"/>
        <pc:sldMkLst>
          <pc:docMk/>
          <pc:sldMk cId="1174671169" sldId="301"/>
        </pc:sldMkLst>
        <pc:spChg chg="mod">
          <ac:chgData name="William Grey" userId="37b73424-c081-4fc2-b1af-363f4f3fd4f3" providerId="ADAL" clId="{2FEFC4CA-90F7-499D-A22D-043AC04ED3E6}" dt="2022-09-30T09:53:25.385" v="8" actId="27636"/>
          <ac:spMkLst>
            <pc:docMk/>
            <pc:sldMk cId="1174671169" sldId="301"/>
            <ac:spMk id="2" creationId="{0D3C3E94-7E49-407F-8070-AA7C692DF49B}"/>
          </ac:spMkLst>
        </pc:spChg>
      </pc:sldChg>
      <pc:sldChg chg="modSp add del mod">
        <pc:chgData name="William Grey" userId="37b73424-c081-4fc2-b1af-363f4f3fd4f3" providerId="ADAL" clId="{2FEFC4CA-90F7-499D-A22D-043AC04ED3E6}" dt="2022-10-01T21:22:34.103" v="1788" actId="47"/>
        <pc:sldMkLst>
          <pc:docMk/>
          <pc:sldMk cId="1571642350" sldId="302"/>
        </pc:sldMkLst>
        <pc:spChg chg="mod">
          <ac:chgData name="William Grey" userId="37b73424-c081-4fc2-b1af-363f4f3fd4f3" providerId="ADAL" clId="{2FEFC4CA-90F7-499D-A22D-043AC04ED3E6}" dt="2022-09-30T09:53:25.408" v="9" actId="27636"/>
          <ac:spMkLst>
            <pc:docMk/>
            <pc:sldMk cId="1571642350" sldId="302"/>
            <ac:spMk id="2" creationId="{421C6064-25AB-408B-929D-8EA7811F0E16}"/>
          </ac:spMkLst>
        </pc:spChg>
        <pc:graphicFrameChg chg="modGraphic">
          <ac:chgData name="William Grey" userId="37b73424-c081-4fc2-b1af-363f4f3fd4f3" providerId="ADAL" clId="{2FEFC4CA-90F7-499D-A22D-043AC04ED3E6}" dt="2022-10-01T19:06:16.511" v="43" actId="20577"/>
          <ac:graphicFrameMkLst>
            <pc:docMk/>
            <pc:sldMk cId="1571642350" sldId="302"/>
            <ac:graphicFrameMk id="4" creationId="{2CAE9DB9-4F9A-401B-BA4C-D0255DC5898E}"/>
          </ac:graphicFrameMkLst>
        </pc:graphicFrameChg>
        <pc:graphicFrameChg chg="modGraphic">
          <ac:chgData name="William Grey" userId="37b73424-c081-4fc2-b1af-363f4f3fd4f3" providerId="ADAL" clId="{2FEFC4CA-90F7-499D-A22D-043AC04ED3E6}" dt="2022-10-01T19:06:43.803" v="54" actId="20577"/>
          <ac:graphicFrameMkLst>
            <pc:docMk/>
            <pc:sldMk cId="1571642350" sldId="302"/>
            <ac:graphicFrameMk id="6" creationId="{BF06F81A-02AB-42B4-9077-12B4F7A9A2EF}"/>
          </ac:graphicFrameMkLst>
        </pc:graphicFrameChg>
      </pc:sldChg>
      <pc:sldChg chg="add del">
        <pc:chgData name="William Grey" userId="37b73424-c081-4fc2-b1af-363f4f3fd4f3" providerId="ADAL" clId="{2FEFC4CA-90F7-499D-A22D-043AC04ED3E6}" dt="2022-10-01T20:13:15.608" v="762" actId="47"/>
        <pc:sldMkLst>
          <pc:docMk/>
          <pc:sldMk cId="1108484341" sldId="328"/>
        </pc:sldMkLst>
      </pc:sldChg>
      <pc:sldChg chg="modSp mod">
        <pc:chgData name="William Grey" userId="37b73424-c081-4fc2-b1af-363f4f3fd4f3" providerId="ADAL" clId="{2FEFC4CA-90F7-499D-A22D-043AC04ED3E6}" dt="2022-10-01T19:21:52.366" v="197" actId="20577"/>
        <pc:sldMkLst>
          <pc:docMk/>
          <pc:sldMk cId="2547731327" sldId="332"/>
        </pc:sldMkLst>
        <pc:spChg chg="mod">
          <ac:chgData name="William Grey" userId="37b73424-c081-4fc2-b1af-363f4f3fd4f3" providerId="ADAL" clId="{2FEFC4CA-90F7-499D-A22D-043AC04ED3E6}" dt="2022-10-01T19:21:52.366" v="197" actId="20577"/>
          <ac:spMkLst>
            <pc:docMk/>
            <pc:sldMk cId="2547731327" sldId="332"/>
            <ac:spMk id="2" creationId="{00000000-0000-0000-0000-000000000000}"/>
          </ac:spMkLst>
        </pc:spChg>
        <pc:spChg chg="mod">
          <ac:chgData name="William Grey" userId="37b73424-c081-4fc2-b1af-363f4f3fd4f3" providerId="ADAL" clId="{2FEFC4CA-90F7-499D-A22D-043AC04ED3E6}" dt="2022-09-17T18:23:36.793" v="0"/>
          <ac:spMkLst>
            <pc:docMk/>
            <pc:sldMk cId="2547731327" sldId="332"/>
            <ac:spMk id="3" creationId="{00000000-0000-0000-0000-000000000000}"/>
          </ac:spMkLst>
        </pc:spChg>
      </pc:sldChg>
      <pc:sldChg chg="modSp del mod">
        <pc:chgData name="William Grey" userId="37b73424-c081-4fc2-b1af-363f4f3fd4f3" providerId="ADAL" clId="{2FEFC4CA-90F7-499D-A22D-043AC04ED3E6}" dt="2022-10-01T20:29:07.881" v="1436" actId="47"/>
        <pc:sldMkLst>
          <pc:docMk/>
          <pc:sldMk cId="4255487480" sldId="333"/>
        </pc:sldMkLst>
        <pc:spChg chg="mod">
          <ac:chgData name="William Grey" userId="37b73424-c081-4fc2-b1af-363f4f3fd4f3" providerId="ADAL" clId="{2FEFC4CA-90F7-499D-A22D-043AC04ED3E6}" dt="2022-09-17T18:23:36.867" v="1" actId="27636"/>
          <ac:spMkLst>
            <pc:docMk/>
            <pc:sldMk cId="4255487480" sldId="333"/>
            <ac:spMk id="2" creationId="{00000000-0000-0000-0000-000000000000}"/>
          </ac:spMkLst>
        </pc:spChg>
        <pc:spChg chg="mod">
          <ac:chgData name="William Grey" userId="37b73424-c081-4fc2-b1af-363f4f3fd4f3" providerId="ADAL" clId="{2FEFC4CA-90F7-499D-A22D-043AC04ED3E6}" dt="2022-09-17T18:23:36.793" v="0"/>
          <ac:spMkLst>
            <pc:docMk/>
            <pc:sldMk cId="4255487480" sldId="333"/>
            <ac:spMk id="3" creationId="{00000000-0000-0000-0000-000000000000}"/>
          </ac:spMkLst>
        </pc:spChg>
      </pc:sldChg>
      <pc:sldChg chg="modSp del mod">
        <pc:chgData name="William Grey" userId="37b73424-c081-4fc2-b1af-363f4f3fd4f3" providerId="ADAL" clId="{2FEFC4CA-90F7-499D-A22D-043AC04ED3E6}" dt="2022-10-01T20:29:12.921" v="1437" actId="47"/>
        <pc:sldMkLst>
          <pc:docMk/>
          <pc:sldMk cId="2025734897" sldId="334"/>
        </pc:sldMkLst>
        <pc:spChg chg="mod">
          <ac:chgData name="William Grey" userId="37b73424-c081-4fc2-b1af-363f4f3fd4f3" providerId="ADAL" clId="{2FEFC4CA-90F7-499D-A22D-043AC04ED3E6}" dt="2022-09-17T18:23:36.878" v="2" actId="27636"/>
          <ac:spMkLst>
            <pc:docMk/>
            <pc:sldMk cId="2025734897" sldId="334"/>
            <ac:spMk id="2" creationId="{00000000-0000-0000-0000-000000000000}"/>
          </ac:spMkLst>
        </pc:spChg>
        <pc:spChg chg="mod">
          <ac:chgData name="William Grey" userId="37b73424-c081-4fc2-b1af-363f4f3fd4f3" providerId="ADAL" clId="{2FEFC4CA-90F7-499D-A22D-043AC04ED3E6}" dt="2022-09-17T18:23:36.793" v="0"/>
          <ac:spMkLst>
            <pc:docMk/>
            <pc:sldMk cId="2025734897" sldId="334"/>
            <ac:spMk id="3" creationId="{00000000-0000-0000-0000-000000000000}"/>
          </ac:spMkLst>
        </pc:spChg>
      </pc:sldChg>
      <pc:sldChg chg="modSp del mod">
        <pc:chgData name="William Grey" userId="37b73424-c081-4fc2-b1af-363f4f3fd4f3" providerId="ADAL" clId="{2FEFC4CA-90F7-499D-A22D-043AC04ED3E6}" dt="2022-10-01T20:29:28.979" v="1438" actId="47"/>
        <pc:sldMkLst>
          <pc:docMk/>
          <pc:sldMk cId="2920054410" sldId="335"/>
        </pc:sldMkLst>
        <pc:spChg chg="mod">
          <ac:chgData name="William Grey" userId="37b73424-c081-4fc2-b1af-363f4f3fd4f3" providerId="ADAL" clId="{2FEFC4CA-90F7-499D-A22D-043AC04ED3E6}" dt="2022-09-17T18:23:36.892" v="3" actId="27636"/>
          <ac:spMkLst>
            <pc:docMk/>
            <pc:sldMk cId="2920054410" sldId="335"/>
            <ac:spMk id="2" creationId="{00000000-0000-0000-0000-000000000000}"/>
          </ac:spMkLst>
        </pc:spChg>
        <pc:spChg chg="mod">
          <ac:chgData name="William Grey" userId="37b73424-c081-4fc2-b1af-363f4f3fd4f3" providerId="ADAL" clId="{2FEFC4CA-90F7-499D-A22D-043AC04ED3E6}" dt="2022-09-17T18:23:36.793" v="0"/>
          <ac:spMkLst>
            <pc:docMk/>
            <pc:sldMk cId="2920054410" sldId="335"/>
            <ac:spMk id="3" creationId="{00000000-0000-0000-0000-000000000000}"/>
          </ac:spMkLst>
        </pc:spChg>
      </pc:sldChg>
      <pc:sldChg chg="modSp del mod">
        <pc:chgData name="William Grey" userId="37b73424-c081-4fc2-b1af-363f4f3fd4f3" providerId="ADAL" clId="{2FEFC4CA-90F7-499D-A22D-043AC04ED3E6}" dt="2022-10-01T20:29:32.136" v="1439" actId="47"/>
        <pc:sldMkLst>
          <pc:docMk/>
          <pc:sldMk cId="2820562008" sldId="336"/>
        </pc:sldMkLst>
        <pc:spChg chg="mod">
          <ac:chgData name="William Grey" userId="37b73424-c081-4fc2-b1af-363f4f3fd4f3" providerId="ADAL" clId="{2FEFC4CA-90F7-499D-A22D-043AC04ED3E6}" dt="2022-09-17T18:23:36.904" v="4" actId="27636"/>
          <ac:spMkLst>
            <pc:docMk/>
            <pc:sldMk cId="2820562008" sldId="336"/>
            <ac:spMk id="2" creationId="{00000000-0000-0000-0000-000000000000}"/>
          </ac:spMkLst>
        </pc:spChg>
      </pc:sldChg>
      <pc:sldChg chg="addSp delSp modSp mod ord">
        <pc:chgData name="William Grey" userId="37b73424-c081-4fc2-b1af-363f4f3fd4f3" providerId="ADAL" clId="{2FEFC4CA-90F7-499D-A22D-043AC04ED3E6}" dt="2022-10-01T22:00:49.885" v="2903"/>
        <pc:sldMkLst>
          <pc:docMk/>
          <pc:sldMk cId="1330268464" sldId="337"/>
        </pc:sldMkLst>
        <pc:spChg chg="mod">
          <ac:chgData name="William Grey" userId="37b73424-c081-4fc2-b1af-363f4f3fd4f3" providerId="ADAL" clId="{2FEFC4CA-90F7-499D-A22D-043AC04ED3E6}" dt="2022-10-01T21:28:49.003" v="2027" actId="20577"/>
          <ac:spMkLst>
            <pc:docMk/>
            <pc:sldMk cId="1330268464" sldId="337"/>
            <ac:spMk id="2" creationId="{305714EE-66D3-46F6-8FB5-829BCA469B6E}"/>
          </ac:spMkLst>
        </pc:spChg>
        <pc:spChg chg="del mod">
          <ac:chgData name="William Grey" userId="37b73424-c081-4fc2-b1af-363f4f3fd4f3" providerId="ADAL" clId="{2FEFC4CA-90F7-499D-A22D-043AC04ED3E6}" dt="2022-10-01T21:33:06.556" v="2030" actId="478"/>
          <ac:spMkLst>
            <pc:docMk/>
            <pc:sldMk cId="1330268464" sldId="337"/>
            <ac:spMk id="3" creationId="{E07920BE-4A54-40EC-BC71-58DE1C4C2809}"/>
          </ac:spMkLst>
        </pc:spChg>
        <pc:spChg chg="add del mod">
          <ac:chgData name="William Grey" userId="37b73424-c081-4fc2-b1af-363f4f3fd4f3" providerId="ADAL" clId="{2FEFC4CA-90F7-499D-A22D-043AC04ED3E6}" dt="2022-10-01T21:46:02.516" v="2568" actId="478"/>
          <ac:spMkLst>
            <pc:docMk/>
            <pc:sldMk cId="1330268464" sldId="337"/>
            <ac:spMk id="17" creationId="{7BDA0541-624D-492D-B03A-B9F68C8EC035}"/>
          </ac:spMkLst>
        </pc:spChg>
        <pc:spChg chg="add del mod">
          <ac:chgData name="William Grey" userId="37b73424-c081-4fc2-b1af-363f4f3fd4f3" providerId="ADAL" clId="{2FEFC4CA-90F7-499D-A22D-043AC04ED3E6}" dt="2022-10-01T21:46:05.761" v="2569" actId="478"/>
          <ac:spMkLst>
            <pc:docMk/>
            <pc:sldMk cId="1330268464" sldId="337"/>
            <ac:spMk id="19" creationId="{EAABF086-5E80-418A-B22F-3EA210F2E26C}"/>
          </ac:spMkLst>
        </pc:spChg>
        <pc:spChg chg="add mod">
          <ac:chgData name="William Grey" userId="37b73424-c081-4fc2-b1af-363f4f3fd4f3" providerId="ADAL" clId="{2FEFC4CA-90F7-499D-A22D-043AC04ED3E6}" dt="2022-10-01T21:46:06.140" v="2570"/>
          <ac:spMkLst>
            <pc:docMk/>
            <pc:sldMk cId="1330268464" sldId="337"/>
            <ac:spMk id="20" creationId="{993E13B3-0448-469D-8C3A-8461A4AC558A}"/>
          </ac:spMkLst>
        </pc:spChg>
        <pc:spChg chg="add mod">
          <ac:chgData name="William Grey" userId="37b73424-c081-4fc2-b1af-363f4f3fd4f3" providerId="ADAL" clId="{2FEFC4CA-90F7-499D-A22D-043AC04ED3E6}" dt="2022-10-01T21:51:37.581" v="2800" actId="1076"/>
          <ac:spMkLst>
            <pc:docMk/>
            <pc:sldMk cId="1330268464" sldId="337"/>
            <ac:spMk id="21" creationId="{2181505F-9938-45E5-9B42-005491F59E5B}"/>
          </ac:spMkLst>
        </pc:spChg>
        <pc:grpChg chg="mod">
          <ac:chgData name="William Grey" userId="37b73424-c081-4fc2-b1af-363f4f3fd4f3" providerId="ADAL" clId="{2FEFC4CA-90F7-499D-A22D-043AC04ED3E6}" dt="2022-10-01T21:46:46.735" v="2575" actId="1076"/>
          <ac:grpSpMkLst>
            <pc:docMk/>
            <pc:sldMk cId="1330268464" sldId="337"/>
            <ac:grpSpMk id="14" creationId="{8EB0A221-2C3C-4A20-95F0-D8C903291B59}"/>
          </ac:grpSpMkLst>
        </pc:grpChg>
        <pc:graphicFrameChg chg="add mod modGraphic">
          <ac:chgData name="William Grey" userId="37b73424-c081-4fc2-b1af-363f4f3fd4f3" providerId="ADAL" clId="{2FEFC4CA-90F7-499D-A22D-043AC04ED3E6}" dt="2022-10-01T21:46:16.100" v="2573" actId="1076"/>
          <ac:graphicFrameMkLst>
            <pc:docMk/>
            <pc:sldMk cId="1330268464" sldId="337"/>
            <ac:graphicFrameMk id="15" creationId="{FA63A9A3-215F-41F1-AB89-FEFEF89FB733}"/>
          </ac:graphicFrameMkLst>
        </pc:graphicFrameChg>
      </pc:sldChg>
      <pc:sldChg chg="add del">
        <pc:chgData name="William Grey" userId="37b73424-c081-4fc2-b1af-363f4f3fd4f3" providerId="ADAL" clId="{2FEFC4CA-90F7-499D-A22D-043AC04ED3E6}" dt="2022-10-01T19:21:58.587" v="198" actId="47"/>
        <pc:sldMkLst>
          <pc:docMk/>
          <pc:sldMk cId="2800964522" sldId="338"/>
        </pc:sldMkLst>
      </pc:sldChg>
      <pc:sldChg chg="modSp add del mod">
        <pc:chgData name="William Grey" userId="37b73424-c081-4fc2-b1af-363f4f3fd4f3" providerId="ADAL" clId="{2FEFC4CA-90F7-499D-A22D-043AC04ED3E6}" dt="2022-10-01T21:26:05.508" v="1893" actId="47"/>
        <pc:sldMkLst>
          <pc:docMk/>
          <pc:sldMk cId="2425447302" sldId="340"/>
        </pc:sldMkLst>
        <pc:spChg chg="mod">
          <ac:chgData name="William Grey" userId="37b73424-c081-4fc2-b1af-363f4f3fd4f3" providerId="ADAL" clId="{2FEFC4CA-90F7-499D-A22D-043AC04ED3E6}" dt="2022-09-30T10:02:00.114" v="12" actId="27636"/>
          <ac:spMkLst>
            <pc:docMk/>
            <pc:sldMk cId="2425447302" sldId="340"/>
            <ac:spMk id="2" creationId="{00000000-0000-0000-0000-000000000000}"/>
          </ac:spMkLst>
        </pc:spChg>
      </pc:sldChg>
      <pc:sldChg chg="add del">
        <pc:chgData name="William Grey" userId="37b73424-c081-4fc2-b1af-363f4f3fd4f3" providerId="ADAL" clId="{2FEFC4CA-90F7-499D-A22D-043AC04ED3E6}" dt="2022-10-01T20:29:06.345" v="1434" actId="47"/>
        <pc:sldMkLst>
          <pc:docMk/>
          <pc:sldMk cId="4018339099" sldId="341"/>
        </pc:sldMkLst>
      </pc:sldChg>
      <pc:sldChg chg="modSp add mod ord">
        <pc:chgData name="William Grey" userId="37b73424-c081-4fc2-b1af-363f4f3fd4f3" providerId="ADAL" clId="{2FEFC4CA-90F7-499D-A22D-043AC04ED3E6}" dt="2022-10-01T21:59:51.550" v="2878" actId="2166"/>
        <pc:sldMkLst>
          <pc:docMk/>
          <pc:sldMk cId="859077293" sldId="342"/>
        </pc:sldMkLst>
        <pc:spChg chg="mod">
          <ac:chgData name="William Grey" userId="37b73424-c081-4fc2-b1af-363f4f3fd4f3" providerId="ADAL" clId="{2FEFC4CA-90F7-499D-A22D-043AC04ED3E6}" dt="2022-10-01T21:23:08.607" v="1793" actId="1076"/>
          <ac:spMkLst>
            <pc:docMk/>
            <pc:sldMk cId="859077293" sldId="342"/>
            <ac:spMk id="21" creationId="{577635CE-25F7-4104-9829-5596CDDBEB6E}"/>
          </ac:spMkLst>
        </pc:spChg>
        <pc:graphicFrameChg chg="mod modGraphic">
          <ac:chgData name="William Grey" userId="37b73424-c081-4fc2-b1af-363f4f3fd4f3" providerId="ADAL" clId="{2FEFC4CA-90F7-499D-A22D-043AC04ED3E6}" dt="2022-10-01T21:59:51.550" v="2878" actId="2166"/>
          <ac:graphicFrameMkLst>
            <pc:docMk/>
            <pc:sldMk cId="859077293" sldId="342"/>
            <ac:graphicFrameMk id="22" creationId="{31E20DA3-B9CA-409D-A31E-C0D2FC25E4A8}"/>
          </ac:graphicFrameMkLst>
        </pc:graphicFrameChg>
      </pc:sldChg>
      <pc:sldChg chg="modSp add mod ord">
        <pc:chgData name="William Grey" userId="37b73424-c081-4fc2-b1af-363f4f3fd4f3" providerId="ADAL" clId="{2FEFC4CA-90F7-499D-A22D-043AC04ED3E6}" dt="2022-10-01T20:08:13.546" v="694" actId="5793"/>
        <pc:sldMkLst>
          <pc:docMk/>
          <pc:sldMk cId="1682334503" sldId="344"/>
        </pc:sldMkLst>
        <pc:spChg chg="mod">
          <ac:chgData name="William Grey" userId="37b73424-c081-4fc2-b1af-363f4f3fd4f3" providerId="ADAL" clId="{2FEFC4CA-90F7-499D-A22D-043AC04ED3E6}" dt="2022-10-01T20:08:13.546" v="694" actId="5793"/>
          <ac:spMkLst>
            <pc:docMk/>
            <pc:sldMk cId="1682334503" sldId="344"/>
            <ac:spMk id="3" creationId="{D80E0086-6C8B-42CF-BEED-262F57E6A65F}"/>
          </ac:spMkLst>
        </pc:spChg>
      </pc:sldChg>
      <pc:sldChg chg="modSp add ord">
        <pc:chgData name="William Grey" userId="37b73424-c081-4fc2-b1af-363f4f3fd4f3" providerId="ADAL" clId="{2FEFC4CA-90F7-499D-A22D-043AC04ED3E6}" dt="2022-10-01T20:13:34.132" v="784" actId="20577"/>
        <pc:sldMkLst>
          <pc:docMk/>
          <pc:sldMk cId="3327943535" sldId="345"/>
        </pc:sldMkLst>
        <pc:spChg chg="mod">
          <ac:chgData name="William Grey" userId="37b73424-c081-4fc2-b1af-363f4f3fd4f3" providerId="ADAL" clId="{2FEFC4CA-90F7-499D-A22D-043AC04ED3E6}" dt="2022-10-01T20:13:34.132" v="784" actId="20577"/>
          <ac:spMkLst>
            <pc:docMk/>
            <pc:sldMk cId="3327943535" sldId="345"/>
            <ac:spMk id="3" creationId="{00000000-0000-0000-0000-000000000000}"/>
          </ac:spMkLst>
        </pc:spChg>
      </pc:sldChg>
      <pc:sldChg chg="add del">
        <pc:chgData name="William Grey" userId="37b73424-c081-4fc2-b1af-363f4f3fd4f3" providerId="ADAL" clId="{2FEFC4CA-90F7-499D-A22D-043AC04ED3E6}" dt="2022-10-01T20:11:33.174" v="760" actId="47"/>
        <pc:sldMkLst>
          <pc:docMk/>
          <pc:sldMk cId="2860404486" sldId="348"/>
        </pc:sldMkLst>
      </pc:sldChg>
      <pc:sldChg chg="add">
        <pc:chgData name="William Grey" userId="37b73424-c081-4fc2-b1af-363f4f3fd4f3" providerId="ADAL" clId="{2FEFC4CA-90F7-499D-A22D-043AC04ED3E6}" dt="2022-09-30T09:51:23.014" v="6"/>
        <pc:sldMkLst>
          <pc:docMk/>
          <pc:sldMk cId="1794913685" sldId="351"/>
        </pc:sldMkLst>
      </pc:sldChg>
      <pc:sldChg chg="add del">
        <pc:chgData name="William Grey" userId="37b73424-c081-4fc2-b1af-363f4f3fd4f3" providerId="ADAL" clId="{2FEFC4CA-90F7-499D-A22D-043AC04ED3E6}" dt="2022-10-01T20:11:53.156" v="761" actId="47"/>
        <pc:sldMkLst>
          <pc:docMk/>
          <pc:sldMk cId="4204695273" sldId="352"/>
        </pc:sldMkLst>
      </pc:sldChg>
      <pc:sldChg chg="addSp delSp modSp add mod">
        <pc:chgData name="William Grey" userId="37b73424-c081-4fc2-b1af-363f4f3fd4f3" providerId="ADAL" clId="{2FEFC4CA-90F7-499D-A22D-043AC04ED3E6}" dt="2022-10-01T21:14:29.342" v="1786" actId="20577"/>
        <pc:sldMkLst>
          <pc:docMk/>
          <pc:sldMk cId="2282205237" sldId="353"/>
        </pc:sldMkLst>
        <pc:spChg chg="mod">
          <ac:chgData name="William Grey" userId="37b73424-c081-4fc2-b1af-363f4f3fd4f3" providerId="ADAL" clId="{2FEFC4CA-90F7-499D-A22D-043AC04ED3E6}" dt="2022-10-01T20:26:34.042" v="1328" actId="20577"/>
          <ac:spMkLst>
            <pc:docMk/>
            <pc:sldMk cId="2282205237" sldId="353"/>
            <ac:spMk id="2" creationId="{B08A275A-1ED4-447E-81A5-F0B10A47FF7A}"/>
          </ac:spMkLst>
        </pc:spChg>
        <pc:spChg chg="del">
          <ac:chgData name="William Grey" userId="37b73424-c081-4fc2-b1af-363f4f3fd4f3" providerId="ADAL" clId="{2FEFC4CA-90F7-499D-A22D-043AC04ED3E6}" dt="2022-10-01T20:26:29.070" v="1319" actId="478"/>
          <ac:spMkLst>
            <pc:docMk/>
            <pc:sldMk cId="2282205237" sldId="353"/>
            <ac:spMk id="3" creationId="{B3AA3D8B-C5D8-4205-B820-4B1878760344}"/>
          </ac:spMkLst>
        </pc:spChg>
        <pc:spChg chg="add mod">
          <ac:chgData name="William Grey" userId="37b73424-c081-4fc2-b1af-363f4f3fd4f3" providerId="ADAL" clId="{2FEFC4CA-90F7-499D-A22D-043AC04ED3E6}" dt="2022-10-01T21:14:29.342" v="1786" actId="20577"/>
          <ac:spMkLst>
            <pc:docMk/>
            <pc:sldMk cId="2282205237" sldId="353"/>
            <ac:spMk id="5" creationId="{E452AADA-5182-4AED-BA81-BDF293B5B2D1}"/>
          </ac:spMkLst>
        </pc:spChg>
        <pc:spChg chg="add del mod">
          <ac:chgData name="William Grey" userId="37b73424-c081-4fc2-b1af-363f4f3fd4f3" providerId="ADAL" clId="{2FEFC4CA-90F7-499D-A22D-043AC04ED3E6}" dt="2022-10-01T20:26:36.489" v="1329" actId="478"/>
          <ac:spMkLst>
            <pc:docMk/>
            <pc:sldMk cId="2282205237" sldId="353"/>
            <ac:spMk id="5" creationId="{FE5DE65C-7A3B-4F52-AA65-D2A874F4A573}"/>
          </ac:spMkLst>
        </pc:spChg>
        <pc:graphicFrameChg chg="add mod modGraphic">
          <ac:chgData name="William Grey" userId="37b73424-c081-4fc2-b1af-363f4f3fd4f3" providerId="ADAL" clId="{2FEFC4CA-90F7-499D-A22D-043AC04ED3E6}" dt="2022-10-01T21:13:08.412" v="1755" actId="14100"/>
          <ac:graphicFrameMkLst>
            <pc:docMk/>
            <pc:sldMk cId="2282205237" sldId="353"/>
            <ac:graphicFrameMk id="6" creationId="{FEAFBE4B-9E61-4F86-92B8-9F6AEFA6DD3E}"/>
          </ac:graphicFrameMkLst>
        </pc:graphicFrameChg>
      </pc:sldChg>
      <pc:sldChg chg="add del">
        <pc:chgData name="William Grey" userId="37b73424-c081-4fc2-b1af-363f4f3fd4f3" providerId="ADAL" clId="{2FEFC4CA-90F7-499D-A22D-043AC04ED3E6}" dt="2022-10-01T20:08:39.817" v="698" actId="47"/>
        <pc:sldMkLst>
          <pc:docMk/>
          <pc:sldMk cId="4056757219" sldId="354"/>
        </pc:sldMkLst>
      </pc:sldChg>
      <pc:sldChg chg="add del">
        <pc:chgData name="William Grey" userId="37b73424-c081-4fc2-b1af-363f4f3fd4f3" providerId="ADAL" clId="{2FEFC4CA-90F7-499D-A22D-043AC04ED3E6}" dt="2022-10-01T22:03:11.211" v="2959" actId="47"/>
        <pc:sldMkLst>
          <pc:docMk/>
          <pc:sldMk cId="2173043168" sldId="355"/>
        </pc:sldMkLst>
      </pc:sldChg>
      <pc:sldChg chg="add del">
        <pc:chgData name="William Grey" userId="37b73424-c081-4fc2-b1af-363f4f3fd4f3" providerId="ADAL" clId="{2FEFC4CA-90F7-499D-A22D-043AC04ED3E6}" dt="2022-10-01T20:29:07.004" v="1435" actId="47"/>
        <pc:sldMkLst>
          <pc:docMk/>
          <pc:sldMk cId="570881539" sldId="356"/>
        </pc:sldMkLst>
      </pc:sldChg>
      <pc:sldChg chg="modSp add mod ord">
        <pc:chgData name="William Grey" userId="37b73424-c081-4fc2-b1af-363f4f3fd4f3" providerId="ADAL" clId="{2FEFC4CA-90F7-499D-A22D-043AC04ED3E6}" dt="2022-10-01T22:00:08.307" v="2893" actId="14100"/>
        <pc:sldMkLst>
          <pc:docMk/>
          <pc:sldMk cId="1730924231" sldId="357"/>
        </pc:sldMkLst>
        <pc:spChg chg="mod">
          <ac:chgData name="William Grey" userId="37b73424-c081-4fc2-b1af-363f4f3fd4f3" providerId="ADAL" clId="{2FEFC4CA-90F7-499D-A22D-043AC04ED3E6}" dt="2022-10-01T21:27:31.977" v="1977" actId="255"/>
          <ac:spMkLst>
            <pc:docMk/>
            <pc:sldMk cId="1730924231" sldId="357"/>
            <ac:spMk id="28" creationId="{8B9502F4-00FF-4CCA-917A-09729EB6412A}"/>
          </ac:spMkLst>
        </pc:spChg>
        <pc:graphicFrameChg chg="mod modGraphic">
          <ac:chgData name="William Grey" userId="37b73424-c081-4fc2-b1af-363f4f3fd4f3" providerId="ADAL" clId="{2FEFC4CA-90F7-499D-A22D-043AC04ED3E6}" dt="2022-10-01T22:00:08.307" v="2893" actId="14100"/>
          <ac:graphicFrameMkLst>
            <pc:docMk/>
            <pc:sldMk cId="1730924231" sldId="357"/>
            <ac:graphicFrameMk id="29" creationId="{1658497C-57FA-4EDA-9A31-3336E75A6C7D}"/>
          </ac:graphicFrameMkLst>
        </pc:graphicFrameChg>
      </pc:sldChg>
      <pc:sldChg chg="modSp add mod">
        <pc:chgData name="William Grey" userId="37b73424-c081-4fc2-b1af-363f4f3fd4f3" providerId="ADAL" clId="{2FEFC4CA-90F7-499D-A22D-043AC04ED3E6}" dt="2022-10-01T22:00:24.702" v="2896" actId="14100"/>
        <pc:sldMkLst>
          <pc:docMk/>
          <pc:sldMk cId="1268076211" sldId="358"/>
        </pc:sldMkLst>
        <pc:spChg chg="mod">
          <ac:chgData name="William Grey" userId="37b73424-c081-4fc2-b1af-363f4f3fd4f3" providerId="ADAL" clId="{2FEFC4CA-90F7-499D-A22D-043AC04ED3E6}" dt="2022-10-01T21:35:59.505" v="2129" actId="20577"/>
          <ac:spMkLst>
            <pc:docMk/>
            <pc:sldMk cId="1268076211" sldId="358"/>
            <ac:spMk id="2" creationId="{00000000-0000-0000-0000-000000000000}"/>
          </ac:spMkLst>
        </pc:spChg>
        <pc:graphicFrameChg chg="modGraphic">
          <ac:chgData name="William Grey" userId="37b73424-c081-4fc2-b1af-363f4f3fd4f3" providerId="ADAL" clId="{2FEFC4CA-90F7-499D-A22D-043AC04ED3E6}" dt="2022-10-01T22:00:24.702" v="2896" actId="14100"/>
          <ac:graphicFrameMkLst>
            <pc:docMk/>
            <pc:sldMk cId="1268076211" sldId="358"/>
            <ac:graphicFrameMk id="24" creationId="{B2B8F3D8-A864-4D2A-988C-13DAF9FE79F0}"/>
          </ac:graphicFrameMkLst>
        </pc:graphicFrameChg>
      </pc:sldChg>
      <pc:sldChg chg="delSp modSp add mod">
        <pc:chgData name="William Grey" userId="37b73424-c081-4fc2-b1af-363f4f3fd4f3" providerId="ADAL" clId="{2FEFC4CA-90F7-499D-A22D-043AC04ED3E6}" dt="2022-10-01T22:00:39.830" v="2901" actId="20577"/>
        <pc:sldMkLst>
          <pc:docMk/>
          <pc:sldMk cId="3405260265" sldId="359"/>
        </pc:sldMkLst>
        <pc:spChg chg="del">
          <ac:chgData name="William Grey" userId="37b73424-c081-4fc2-b1af-363f4f3fd4f3" providerId="ADAL" clId="{2FEFC4CA-90F7-499D-A22D-043AC04ED3E6}" dt="2022-10-01T21:37:43.255" v="2130" actId="478"/>
          <ac:spMkLst>
            <pc:docMk/>
            <pc:sldMk cId="3405260265" sldId="359"/>
            <ac:spMk id="29" creationId="{993B47B3-C793-4720-B289-245260CF819D}"/>
          </ac:spMkLst>
        </pc:spChg>
        <pc:graphicFrameChg chg="modGraphic">
          <ac:chgData name="William Grey" userId="37b73424-c081-4fc2-b1af-363f4f3fd4f3" providerId="ADAL" clId="{2FEFC4CA-90F7-499D-A22D-043AC04ED3E6}" dt="2022-10-01T22:00:39.830" v="2901" actId="20577"/>
          <ac:graphicFrameMkLst>
            <pc:docMk/>
            <pc:sldMk cId="3405260265" sldId="359"/>
            <ac:graphicFrameMk id="30" creationId="{21A95DE9-4BC3-4967-BC41-E2991B3D9BA2}"/>
          </ac:graphicFrameMkLst>
        </pc:graphicFrameChg>
      </pc:sldChg>
      <pc:sldChg chg="modSp new del mod">
        <pc:chgData name="William Grey" userId="37b73424-c081-4fc2-b1af-363f4f3fd4f3" providerId="ADAL" clId="{2FEFC4CA-90F7-499D-A22D-043AC04ED3E6}" dt="2022-10-01T21:26:02.516" v="1892" actId="47"/>
        <pc:sldMkLst>
          <pc:docMk/>
          <pc:sldMk cId="4166334408" sldId="360"/>
        </pc:sldMkLst>
        <pc:spChg chg="mod">
          <ac:chgData name="William Grey" userId="37b73424-c081-4fc2-b1af-363f4f3fd4f3" providerId="ADAL" clId="{2FEFC4CA-90F7-499D-A22D-043AC04ED3E6}" dt="2022-09-30T13:34:08.335" v="36" actId="20577"/>
          <ac:spMkLst>
            <pc:docMk/>
            <pc:sldMk cId="4166334408" sldId="360"/>
            <ac:spMk id="2" creationId="{5CE4485C-77E6-48BB-8863-466B2E49B01D}"/>
          </ac:spMkLst>
        </pc:spChg>
        <pc:spChg chg="mod">
          <ac:chgData name="William Grey" userId="37b73424-c081-4fc2-b1af-363f4f3fd4f3" providerId="ADAL" clId="{2FEFC4CA-90F7-499D-A22D-043AC04ED3E6}" dt="2022-10-01T21:25:54.897" v="1891" actId="21"/>
          <ac:spMkLst>
            <pc:docMk/>
            <pc:sldMk cId="4166334408" sldId="360"/>
            <ac:spMk id="3" creationId="{773B5E87-F91F-49EF-82F8-776A0F1FF1C6}"/>
          </ac:spMkLst>
        </pc:spChg>
      </pc:sldChg>
      <pc:sldChg chg="modSp add del mod">
        <pc:chgData name="William Grey" userId="37b73424-c081-4fc2-b1af-363f4f3fd4f3" providerId="ADAL" clId="{2FEFC4CA-90F7-499D-A22D-043AC04ED3E6}" dt="2022-10-01T20:04:49.995" v="443" actId="47"/>
        <pc:sldMkLst>
          <pc:docMk/>
          <pc:sldMk cId="998052554" sldId="361"/>
        </pc:sldMkLst>
        <pc:spChg chg="mod">
          <ac:chgData name="William Grey" userId="37b73424-c081-4fc2-b1af-363f4f3fd4f3" providerId="ADAL" clId="{2FEFC4CA-90F7-499D-A22D-043AC04ED3E6}" dt="2022-10-01T19:24:19.318" v="253" actId="20577"/>
          <ac:spMkLst>
            <pc:docMk/>
            <pc:sldMk cId="998052554" sldId="361"/>
            <ac:spMk id="3" creationId="{BE93853B-83EA-419C-B1E4-97EF524F67CC}"/>
          </ac:spMkLst>
        </pc:spChg>
      </pc:sldChg>
      <pc:sldChg chg="modSp add mod">
        <pc:chgData name="William Grey" userId="37b73424-c081-4fc2-b1af-363f4f3fd4f3" providerId="ADAL" clId="{2FEFC4CA-90F7-499D-A22D-043AC04ED3E6}" dt="2022-10-01T20:08:34.617" v="697" actId="20577"/>
        <pc:sldMkLst>
          <pc:docMk/>
          <pc:sldMk cId="1290649131" sldId="361"/>
        </pc:sldMkLst>
        <pc:spChg chg="mod">
          <ac:chgData name="William Grey" userId="37b73424-c081-4fc2-b1af-363f4f3fd4f3" providerId="ADAL" clId="{2FEFC4CA-90F7-499D-A22D-043AC04ED3E6}" dt="2022-10-01T20:07:31.416" v="656" actId="20577"/>
          <ac:spMkLst>
            <pc:docMk/>
            <pc:sldMk cId="1290649131" sldId="361"/>
            <ac:spMk id="2" creationId="{CAEFD437-0AE5-4BAD-B947-E92B9CB8E16B}"/>
          </ac:spMkLst>
        </pc:spChg>
        <pc:spChg chg="mod">
          <ac:chgData name="William Grey" userId="37b73424-c081-4fc2-b1af-363f4f3fd4f3" providerId="ADAL" clId="{2FEFC4CA-90F7-499D-A22D-043AC04ED3E6}" dt="2022-10-01T20:08:34.617" v="697" actId="20577"/>
          <ac:spMkLst>
            <pc:docMk/>
            <pc:sldMk cId="1290649131" sldId="361"/>
            <ac:spMk id="3" creationId="{8C915931-49CD-4FE9-9AE1-972A19189779}"/>
          </ac:spMkLst>
        </pc:spChg>
      </pc:sldChg>
      <pc:sldChg chg="modSp add mod">
        <pc:chgData name="William Grey" userId="37b73424-c081-4fc2-b1af-363f4f3fd4f3" providerId="ADAL" clId="{2FEFC4CA-90F7-499D-A22D-043AC04ED3E6}" dt="2022-10-01T21:08:52.523" v="1498" actId="20577"/>
        <pc:sldMkLst>
          <pc:docMk/>
          <pc:sldMk cId="4288862992" sldId="362"/>
        </pc:sldMkLst>
        <pc:spChg chg="mod">
          <ac:chgData name="William Grey" userId="37b73424-c081-4fc2-b1af-363f4f3fd4f3" providerId="ADAL" clId="{2FEFC4CA-90F7-499D-A22D-043AC04ED3E6}" dt="2022-10-01T20:11:27.429" v="759" actId="20577"/>
          <ac:spMkLst>
            <pc:docMk/>
            <pc:sldMk cId="4288862992" sldId="362"/>
            <ac:spMk id="2" creationId="{CAEFD437-0AE5-4BAD-B947-E92B9CB8E16B}"/>
          </ac:spMkLst>
        </pc:spChg>
        <pc:spChg chg="mod">
          <ac:chgData name="William Grey" userId="37b73424-c081-4fc2-b1af-363f4f3fd4f3" providerId="ADAL" clId="{2FEFC4CA-90F7-499D-A22D-043AC04ED3E6}" dt="2022-10-01T20:11:20.717" v="751"/>
          <ac:spMkLst>
            <pc:docMk/>
            <pc:sldMk cId="4288862992" sldId="362"/>
            <ac:spMk id="3" creationId="{8C915931-49CD-4FE9-9AE1-972A19189779}"/>
          </ac:spMkLst>
        </pc:spChg>
        <pc:graphicFrameChg chg="modGraphic">
          <ac:chgData name="William Grey" userId="37b73424-c081-4fc2-b1af-363f4f3fd4f3" providerId="ADAL" clId="{2FEFC4CA-90F7-499D-A22D-043AC04ED3E6}" dt="2022-10-01T21:08:52.523" v="1498" actId="20577"/>
          <ac:graphicFrameMkLst>
            <pc:docMk/>
            <pc:sldMk cId="4288862992" sldId="362"/>
            <ac:graphicFrameMk id="5" creationId="{D338093A-79B3-4D10-925B-8DEF04179F0E}"/>
          </ac:graphicFrameMkLst>
        </pc:graphicFrameChg>
      </pc:sldChg>
      <pc:sldChg chg="addSp delSp modSp add mod">
        <pc:chgData name="William Grey" userId="37b73424-c081-4fc2-b1af-363f4f3fd4f3" providerId="ADAL" clId="{2FEFC4CA-90F7-499D-A22D-043AC04ED3E6}" dt="2022-10-01T20:22:52.359" v="1318" actId="20577"/>
        <pc:sldMkLst>
          <pc:docMk/>
          <pc:sldMk cId="1954128136" sldId="363"/>
        </pc:sldMkLst>
        <pc:spChg chg="mod">
          <ac:chgData name="William Grey" userId="37b73424-c081-4fc2-b1af-363f4f3fd4f3" providerId="ADAL" clId="{2FEFC4CA-90F7-499D-A22D-043AC04ED3E6}" dt="2022-10-01T20:15:47.358" v="879" actId="20577"/>
          <ac:spMkLst>
            <pc:docMk/>
            <pc:sldMk cId="1954128136" sldId="363"/>
            <ac:spMk id="2" creationId="{D2EF515D-C706-44A8-A058-A3E1319E87BE}"/>
          </ac:spMkLst>
        </pc:spChg>
        <pc:spChg chg="mod">
          <ac:chgData name="William Grey" userId="37b73424-c081-4fc2-b1af-363f4f3fd4f3" providerId="ADAL" clId="{2FEFC4CA-90F7-499D-A22D-043AC04ED3E6}" dt="2022-10-01T20:22:52.359" v="1318" actId="20577"/>
          <ac:spMkLst>
            <pc:docMk/>
            <pc:sldMk cId="1954128136" sldId="363"/>
            <ac:spMk id="3" creationId="{7D6CC4FF-E253-40CE-86CA-F20439161713}"/>
          </ac:spMkLst>
        </pc:spChg>
        <pc:spChg chg="add mod">
          <ac:chgData name="William Grey" userId="37b73424-c081-4fc2-b1af-363f4f3fd4f3" providerId="ADAL" clId="{2FEFC4CA-90F7-499D-A22D-043AC04ED3E6}" dt="2022-10-01T20:18:09.268" v="1059" actId="1076"/>
          <ac:spMkLst>
            <pc:docMk/>
            <pc:sldMk cId="1954128136" sldId="363"/>
            <ac:spMk id="4" creationId="{1E78E82B-9914-468C-A7E7-AFDECCDD8B00}"/>
          </ac:spMkLst>
        </pc:spChg>
        <pc:spChg chg="del">
          <ac:chgData name="William Grey" userId="37b73424-c081-4fc2-b1af-363f4f3fd4f3" providerId="ADAL" clId="{2FEFC4CA-90F7-499D-A22D-043AC04ED3E6}" dt="2022-10-01T20:14:48.903" v="831" actId="478"/>
          <ac:spMkLst>
            <pc:docMk/>
            <pc:sldMk cId="1954128136" sldId="363"/>
            <ac:spMk id="5" creationId="{DB2A12C4-27DD-466C-BEF4-0C704C860EDF}"/>
          </ac:spMkLst>
        </pc:spChg>
        <pc:spChg chg="del">
          <ac:chgData name="William Grey" userId="37b73424-c081-4fc2-b1af-363f4f3fd4f3" providerId="ADAL" clId="{2FEFC4CA-90F7-499D-A22D-043AC04ED3E6}" dt="2022-10-01T20:14:31.673" v="823" actId="478"/>
          <ac:spMkLst>
            <pc:docMk/>
            <pc:sldMk cId="1954128136" sldId="363"/>
            <ac:spMk id="7" creationId="{D21C29CE-279E-4043-87EC-B11D4EF071DA}"/>
          </ac:spMkLst>
        </pc:spChg>
        <pc:spChg chg="del">
          <ac:chgData name="William Grey" userId="37b73424-c081-4fc2-b1af-363f4f3fd4f3" providerId="ADAL" clId="{2FEFC4CA-90F7-499D-A22D-043AC04ED3E6}" dt="2022-10-01T20:14:37.022" v="825" actId="478"/>
          <ac:spMkLst>
            <pc:docMk/>
            <pc:sldMk cId="1954128136" sldId="363"/>
            <ac:spMk id="8" creationId="{4CC50E26-44A2-44B8-A29C-E5834D105FE1}"/>
          </ac:spMkLst>
        </pc:spChg>
        <pc:spChg chg="del">
          <ac:chgData name="William Grey" userId="37b73424-c081-4fc2-b1af-363f4f3fd4f3" providerId="ADAL" clId="{2FEFC4CA-90F7-499D-A22D-043AC04ED3E6}" dt="2022-10-01T20:14:42.919" v="828" actId="478"/>
          <ac:spMkLst>
            <pc:docMk/>
            <pc:sldMk cId="1954128136" sldId="363"/>
            <ac:spMk id="9" creationId="{7DEDFE82-C81F-4AA1-A08C-AA277E29E1B2}"/>
          </ac:spMkLst>
        </pc:spChg>
        <pc:cxnChg chg="del">
          <ac:chgData name="William Grey" userId="37b73424-c081-4fc2-b1af-363f4f3fd4f3" providerId="ADAL" clId="{2FEFC4CA-90F7-499D-A22D-043AC04ED3E6}" dt="2022-10-01T20:14:29.339" v="822" actId="478"/>
          <ac:cxnSpMkLst>
            <pc:docMk/>
            <pc:sldMk cId="1954128136" sldId="363"/>
            <ac:cxnSpMk id="11" creationId="{86FE3FC9-C920-44E8-A7DD-354838B8ACBC}"/>
          </ac:cxnSpMkLst>
        </pc:cxnChg>
        <pc:cxnChg chg="del">
          <ac:chgData name="William Grey" userId="37b73424-c081-4fc2-b1af-363f4f3fd4f3" providerId="ADAL" clId="{2FEFC4CA-90F7-499D-A22D-043AC04ED3E6}" dt="2022-10-01T20:14:33.561" v="824" actId="478"/>
          <ac:cxnSpMkLst>
            <pc:docMk/>
            <pc:sldMk cId="1954128136" sldId="363"/>
            <ac:cxnSpMk id="15" creationId="{86DA5C33-3DD6-4297-B1E4-C372CB8C1129}"/>
          </ac:cxnSpMkLst>
        </pc:cxnChg>
        <pc:cxnChg chg="del">
          <ac:chgData name="William Grey" userId="37b73424-c081-4fc2-b1af-363f4f3fd4f3" providerId="ADAL" clId="{2FEFC4CA-90F7-499D-A22D-043AC04ED3E6}" dt="2022-10-01T20:14:38.651" v="826" actId="478"/>
          <ac:cxnSpMkLst>
            <pc:docMk/>
            <pc:sldMk cId="1954128136" sldId="363"/>
            <ac:cxnSpMk id="19" creationId="{6146427F-9D4A-4E6B-BD01-05708A56A375}"/>
          </ac:cxnSpMkLst>
        </pc:cxnChg>
        <pc:cxnChg chg="del">
          <ac:chgData name="William Grey" userId="37b73424-c081-4fc2-b1af-363f4f3fd4f3" providerId="ADAL" clId="{2FEFC4CA-90F7-499D-A22D-043AC04ED3E6}" dt="2022-10-01T20:14:40.467" v="827" actId="478"/>
          <ac:cxnSpMkLst>
            <pc:docMk/>
            <pc:sldMk cId="1954128136" sldId="363"/>
            <ac:cxnSpMk id="23" creationId="{8FBFFF39-DFCB-467C-B834-890EEE53C9FF}"/>
          </ac:cxnSpMkLst>
        </pc:cxnChg>
        <pc:cxnChg chg="del">
          <ac:chgData name="William Grey" userId="37b73424-c081-4fc2-b1af-363f4f3fd4f3" providerId="ADAL" clId="{2FEFC4CA-90F7-499D-A22D-043AC04ED3E6}" dt="2022-10-01T20:14:44.853" v="829" actId="478"/>
          <ac:cxnSpMkLst>
            <pc:docMk/>
            <pc:sldMk cId="1954128136" sldId="363"/>
            <ac:cxnSpMk id="24" creationId="{B7455159-FCE0-4592-94EE-6033FDE5F3A6}"/>
          </ac:cxnSpMkLst>
        </pc:cxnChg>
        <pc:cxnChg chg="del">
          <ac:chgData name="William Grey" userId="37b73424-c081-4fc2-b1af-363f4f3fd4f3" providerId="ADAL" clId="{2FEFC4CA-90F7-499D-A22D-043AC04ED3E6}" dt="2022-10-01T20:14:46.640" v="830" actId="478"/>
          <ac:cxnSpMkLst>
            <pc:docMk/>
            <pc:sldMk cId="1954128136" sldId="363"/>
            <ac:cxnSpMk id="25" creationId="{7ADB5EEE-85CA-49AF-AB95-FC4D16DD5C68}"/>
          </ac:cxnSpMkLst>
        </pc:cxnChg>
      </pc:sldChg>
      <pc:sldChg chg="delSp modSp add mod ord">
        <pc:chgData name="William Grey" userId="37b73424-c081-4fc2-b1af-363f4f3fd4f3" providerId="ADAL" clId="{2FEFC4CA-90F7-499D-A22D-043AC04ED3E6}" dt="2022-10-01T21:45:45.621" v="2567" actId="27636"/>
        <pc:sldMkLst>
          <pc:docMk/>
          <pc:sldMk cId="2531700760" sldId="364"/>
        </pc:sldMkLst>
        <pc:spChg chg="mod">
          <ac:chgData name="William Grey" userId="37b73424-c081-4fc2-b1af-363f4f3fd4f3" providerId="ADAL" clId="{2FEFC4CA-90F7-499D-A22D-043AC04ED3E6}" dt="2022-10-01T21:45:45.621" v="2567" actId="27636"/>
          <ac:spMkLst>
            <pc:docMk/>
            <pc:sldMk cId="2531700760" sldId="364"/>
            <ac:spMk id="17" creationId="{7BDA0541-624D-492D-B03A-B9F68C8EC035}"/>
          </ac:spMkLst>
        </pc:spChg>
        <pc:grpChg chg="del">
          <ac:chgData name="William Grey" userId="37b73424-c081-4fc2-b1af-363f4f3fd4f3" providerId="ADAL" clId="{2FEFC4CA-90F7-499D-A22D-043AC04ED3E6}" dt="2022-10-01T21:39:07.398" v="2252" actId="478"/>
          <ac:grpSpMkLst>
            <pc:docMk/>
            <pc:sldMk cId="2531700760" sldId="364"/>
            <ac:grpSpMk id="14" creationId="{8EB0A221-2C3C-4A20-95F0-D8C903291B59}"/>
          </ac:grpSpMkLst>
        </pc:grpChg>
        <pc:graphicFrameChg chg="mod modGraphic">
          <ac:chgData name="William Grey" userId="37b73424-c081-4fc2-b1af-363f4f3fd4f3" providerId="ADAL" clId="{2FEFC4CA-90F7-499D-A22D-043AC04ED3E6}" dt="2022-10-01T21:45:42.240" v="2565" actId="1076"/>
          <ac:graphicFrameMkLst>
            <pc:docMk/>
            <pc:sldMk cId="2531700760" sldId="364"/>
            <ac:graphicFrameMk id="15" creationId="{FA63A9A3-215F-41F1-AB89-FEFEF89FB733}"/>
          </ac:graphicFrameMkLst>
        </pc:graphicFrameChg>
        <pc:cxnChg chg="mod">
          <ac:chgData name="William Grey" userId="37b73424-c081-4fc2-b1af-363f4f3fd4f3" providerId="ADAL" clId="{2FEFC4CA-90F7-499D-A22D-043AC04ED3E6}" dt="2022-10-01T21:39:07.398" v="2252" actId="478"/>
          <ac:cxnSpMkLst>
            <pc:docMk/>
            <pc:sldMk cId="2531700760" sldId="364"/>
            <ac:cxnSpMk id="8" creationId="{A5A5DE2C-010E-40EE-AD42-30F23A728E00}"/>
          </ac:cxnSpMkLst>
        </pc:cxnChg>
        <pc:cxnChg chg="mod">
          <ac:chgData name="William Grey" userId="37b73424-c081-4fc2-b1af-363f4f3fd4f3" providerId="ADAL" clId="{2FEFC4CA-90F7-499D-A22D-043AC04ED3E6}" dt="2022-10-01T21:39:07.398" v="2252" actId="478"/>
          <ac:cxnSpMkLst>
            <pc:docMk/>
            <pc:sldMk cId="2531700760" sldId="364"/>
            <ac:cxnSpMk id="9" creationId="{BDB0C089-D29D-4A92-B6CF-4CF82EFA70E4}"/>
          </ac:cxnSpMkLst>
        </pc:cxnChg>
        <pc:cxnChg chg="mod">
          <ac:chgData name="William Grey" userId="37b73424-c081-4fc2-b1af-363f4f3fd4f3" providerId="ADAL" clId="{2FEFC4CA-90F7-499D-A22D-043AC04ED3E6}" dt="2022-10-01T21:39:07.398" v="2252" actId="478"/>
          <ac:cxnSpMkLst>
            <pc:docMk/>
            <pc:sldMk cId="2531700760" sldId="364"/>
            <ac:cxnSpMk id="10" creationId="{21956D90-7FF4-4277-9291-C2FCFB6DAB17}"/>
          </ac:cxnSpMkLst>
        </pc:cxnChg>
      </pc:sldChg>
      <pc:sldChg chg="modSp add del mod ord">
        <pc:chgData name="William Grey" userId="37b73424-c081-4fc2-b1af-363f4f3fd4f3" providerId="ADAL" clId="{2FEFC4CA-90F7-499D-A22D-043AC04ED3E6}" dt="2022-10-01T22:03:26.410" v="2982" actId="2696"/>
        <pc:sldMkLst>
          <pc:docMk/>
          <pc:sldMk cId="1797523780" sldId="365"/>
        </pc:sldMkLst>
        <pc:spChg chg="mod">
          <ac:chgData name="William Grey" userId="37b73424-c081-4fc2-b1af-363f4f3fd4f3" providerId="ADAL" clId="{2FEFC4CA-90F7-499D-A22D-043AC04ED3E6}" dt="2022-10-01T21:58:07.258" v="2871" actId="20577"/>
          <ac:spMkLst>
            <pc:docMk/>
            <pc:sldMk cId="1797523780" sldId="365"/>
            <ac:spMk id="2" creationId="{00000000-0000-0000-0000-000000000000}"/>
          </ac:spMkLst>
        </pc:spChg>
        <pc:spChg chg="mod">
          <ac:chgData name="William Grey" userId="37b73424-c081-4fc2-b1af-363f4f3fd4f3" providerId="ADAL" clId="{2FEFC4CA-90F7-499D-A22D-043AC04ED3E6}" dt="2022-10-01T22:02:51.185" v="2956" actId="20577"/>
          <ac:spMkLst>
            <pc:docMk/>
            <pc:sldMk cId="1797523780" sldId="365"/>
            <ac:spMk id="3" creationId="{00000000-0000-0000-0000-000000000000}"/>
          </ac:spMkLst>
        </pc:spChg>
      </pc:sldChg>
      <pc:sldChg chg="addSp delSp modSp add mod modAnim">
        <pc:chgData name="William Grey" userId="37b73424-c081-4fc2-b1af-363f4f3fd4f3" providerId="ADAL" clId="{2FEFC4CA-90F7-499D-A22D-043AC04ED3E6}" dt="2022-10-01T22:20:33.193" v="3515" actId="14100"/>
        <pc:sldMkLst>
          <pc:docMk/>
          <pc:sldMk cId="2755263383" sldId="365"/>
        </pc:sldMkLst>
        <pc:spChg chg="mod">
          <ac:chgData name="William Grey" userId="37b73424-c081-4fc2-b1af-363f4f3fd4f3" providerId="ADAL" clId="{2FEFC4CA-90F7-499D-A22D-043AC04ED3E6}" dt="2022-10-01T22:12:42.966" v="3328" actId="20577"/>
          <ac:spMkLst>
            <pc:docMk/>
            <pc:sldMk cId="2755263383" sldId="365"/>
            <ac:spMk id="2" creationId="{00000000-0000-0000-0000-000000000000}"/>
          </ac:spMkLst>
        </pc:spChg>
        <pc:spChg chg="mod">
          <ac:chgData name="William Grey" userId="37b73424-c081-4fc2-b1af-363f4f3fd4f3" providerId="ADAL" clId="{2FEFC4CA-90F7-499D-A22D-043AC04ED3E6}" dt="2022-10-01T22:20:33.193" v="3515" actId="14100"/>
          <ac:spMkLst>
            <pc:docMk/>
            <pc:sldMk cId="2755263383" sldId="365"/>
            <ac:spMk id="3" creationId="{00000000-0000-0000-0000-000000000000}"/>
          </ac:spMkLst>
        </pc:spChg>
        <pc:spChg chg="add mod">
          <ac:chgData name="William Grey" userId="37b73424-c081-4fc2-b1af-363f4f3fd4f3" providerId="ADAL" clId="{2FEFC4CA-90F7-499D-A22D-043AC04ED3E6}" dt="2022-10-01T22:17:21.617" v="3490" actId="20577"/>
          <ac:spMkLst>
            <pc:docMk/>
            <pc:sldMk cId="2755263383" sldId="365"/>
            <ac:spMk id="7" creationId="{AE32BA45-9C60-422B-BC67-8B688EEB6DB7}"/>
          </ac:spMkLst>
        </pc:spChg>
        <pc:graphicFrameChg chg="add del mod modGraphic">
          <ac:chgData name="William Grey" userId="37b73424-c081-4fc2-b1af-363f4f3fd4f3" providerId="ADAL" clId="{2FEFC4CA-90F7-499D-A22D-043AC04ED3E6}" dt="2022-10-01T22:12:48.396" v="3330" actId="478"/>
          <ac:graphicFrameMkLst>
            <pc:docMk/>
            <pc:sldMk cId="2755263383" sldId="365"/>
            <ac:graphicFrameMk id="4" creationId="{3842B9BB-7BA9-406F-B6B8-4959499CC6E0}"/>
          </ac:graphicFrameMkLst>
        </pc:graphicFrameChg>
        <pc:graphicFrameChg chg="add del mod">
          <ac:chgData name="William Grey" userId="37b73424-c081-4fc2-b1af-363f4f3fd4f3" providerId="ADAL" clId="{2FEFC4CA-90F7-499D-A22D-043AC04ED3E6}" dt="2022-10-01T22:04:22.826" v="2989" actId="478"/>
          <ac:graphicFrameMkLst>
            <pc:docMk/>
            <pc:sldMk cId="2755263383" sldId="365"/>
            <ac:graphicFrameMk id="5" creationId="{4EA950E4-6F03-476D-99B4-AC8D4F6ECAC3}"/>
          </ac:graphicFrameMkLst>
        </pc:graphicFrameChg>
        <pc:graphicFrameChg chg="add del mod modGraphic">
          <ac:chgData name="William Grey" userId="37b73424-c081-4fc2-b1af-363f4f3fd4f3" providerId="ADAL" clId="{2FEFC4CA-90F7-499D-A22D-043AC04ED3E6}" dt="2022-10-01T22:16:28.347" v="3474" actId="478"/>
          <ac:graphicFrameMkLst>
            <pc:docMk/>
            <pc:sldMk cId="2755263383" sldId="365"/>
            <ac:graphicFrameMk id="6" creationId="{42112335-3452-42FF-9305-C2090258F114}"/>
          </ac:graphicFrameMkLst>
        </pc:graphicFrameChg>
        <pc:graphicFrameChg chg="add mod modGraphic">
          <ac:chgData name="William Grey" userId="37b73424-c081-4fc2-b1af-363f4f3fd4f3" providerId="ADAL" clId="{2FEFC4CA-90F7-499D-A22D-043AC04ED3E6}" dt="2022-10-01T22:16:35.361" v="3478" actId="20577"/>
          <ac:graphicFrameMkLst>
            <pc:docMk/>
            <pc:sldMk cId="2755263383" sldId="365"/>
            <ac:graphicFrameMk id="8" creationId="{50D7A7E9-EDD3-4787-800F-F7DAB90019A6}"/>
          </ac:graphicFrameMkLst>
        </pc:graphicFrameChg>
      </pc:sldChg>
      <pc:sldChg chg="add del">
        <pc:chgData name="William Grey" userId="37b73424-c081-4fc2-b1af-363f4f3fd4f3" providerId="ADAL" clId="{2FEFC4CA-90F7-499D-A22D-043AC04ED3E6}" dt="2022-10-01T21:42:38.099" v="2456"/>
        <pc:sldMkLst>
          <pc:docMk/>
          <pc:sldMk cId="465533757" sldId="366"/>
        </pc:sldMkLst>
      </pc:sldChg>
      <pc:sldChg chg="modSp add mod">
        <pc:chgData name="William Grey" userId="37b73424-c081-4fc2-b1af-363f4f3fd4f3" providerId="ADAL" clId="{2FEFC4CA-90F7-499D-A22D-043AC04ED3E6}" dt="2022-10-13T12:19:11.077" v="3520" actId="20577"/>
        <pc:sldMkLst>
          <pc:docMk/>
          <pc:sldMk cId="1732912628" sldId="366"/>
        </pc:sldMkLst>
        <pc:spChg chg="mod">
          <ac:chgData name="William Grey" userId="37b73424-c081-4fc2-b1af-363f4f3fd4f3" providerId="ADAL" clId="{2FEFC4CA-90F7-499D-A22D-043AC04ED3E6}" dt="2022-10-01T22:03:23.293" v="2981" actId="20577"/>
          <ac:spMkLst>
            <pc:docMk/>
            <pc:sldMk cId="1732912628" sldId="366"/>
            <ac:spMk id="2" creationId="{00000000-0000-0000-0000-000000000000}"/>
          </ac:spMkLst>
        </pc:spChg>
        <pc:spChg chg="mod">
          <ac:chgData name="William Grey" userId="37b73424-c081-4fc2-b1af-363f4f3fd4f3" providerId="ADAL" clId="{2FEFC4CA-90F7-499D-A22D-043AC04ED3E6}" dt="2022-10-13T12:19:11.077" v="3520" actId="20577"/>
          <ac:spMkLst>
            <pc:docMk/>
            <pc:sldMk cId="1732912628" sldId="366"/>
            <ac:spMk id="3" creationId="{00000000-0000-0000-0000-000000000000}"/>
          </ac:spMkLst>
        </pc:spChg>
      </pc:sldChg>
      <pc:sldChg chg="addSp delSp modSp add mod ord modAnim">
        <pc:chgData name="William Grey" userId="37b73424-c081-4fc2-b1af-363f4f3fd4f3" providerId="ADAL" clId="{2FEFC4CA-90F7-499D-A22D-043AC04ED3E6}" dt="2022-10-01T22:15:22.371" v="3472"/>
        <pc:sldMkLst>
          <pc:docMk/>
          <pc:sldMk cId="2432805506" sldId="367"/>
        </pc:sldMkLst>
        <pc:spChg chg="mod">
          <ac:chgData name="William Grey" userId="37b73424-c081-4fc2-b1af-363f4f3fd4f3" providerId="ADAL" clId="{2FEFC4CA-90F7-499D-A22D-043AC04ED3E6}" dt="2022-10-01T22:12:37.571" v="3327" actId="20577"/>
          <ac:spMkLst>
            <pc:docMk/>
            <pc:sldMk cId="2432805506" sldId="367"/>
            <ac:spMk id="2" creationId="{00000000-0000-0000-0000-000000000000}"/>
          </ac:spMkLst>
        </pc:spChg>
        <pc:spChg chg="mod">
          <ac:chgData name="William Grey" userId="37b73424-c081-4fc2-b1af-363f4f3fd4f3" providerId="ADAL" clId="{2FEFC4CA-90F7-499D-A22D-043AC04ED3E6}" dt="2022-10-01T22:11:54.392" v="3300" actId="313"/>
          <ac:spMkLst>
            <pc:docMk/>
            <pc:sldMk cId="2432805506" sldId="367"/>
            <ac:spMk id="3" creationId="{00000000-0000-0000-0000-000000000000}"/>
          </ac:spMkLst>
        </pc:spChg>
        <pc:spChg chg="add mod">
          <ac:chgData name="William Grey" userId="37b73424-c081-4fc2-b1af-363f4f3fd4f3" providerId="ADAL" clId="{2FEFC4CA-90F7-499D-A22D-043AC04ED3E6}" dt="2022-10-01T22:15:18.262" v="3471" actId="11"/>
          <ac:spMkLst>
            <pc:docMk/>
            <pc:sldMk cId="2432805506" sldId="367"/>
            <ac:spMk id="7" creationId="{A3E37026-2D8A-43C3-ADE3-C97FDCC16887}"/>
          </ac:spMkLst>
        </pc:spChg>
        <pc:graphicFrameChg chg="del">
          <ac:chgData name="William Grey" userId="37b73424-c081-4fc2-b1af-363f4f3fd4f3" providerId="ADAL" clId="{2FEFC4CA-90F7-499D-A22D-043AC04ED3E6}" dt="2022-10-01T22:12:31.273" v="3326" actId="478"/>
          <ac:graphicFrameMkLst>
            <pc:docMk/>
            <pc:sldMk cId="2432805506" sldId="367"/>
            <ac:graphicFrameMk id="4" creationId="{3842B9BB-7BA9-406F-B6B8-4959499CC6E0}"/>
          </ac:graphicFrameMkLst>
        </pc:graphicFrameChg>
        <pc:graphicFrameChg chg="modGraphic">
          <ac:chgData name="William Grey" userId="37b73424-c081-4fc2-b1af-363f4f3fd4f3" providerId="ADAL" clId="{2FEFC4CA-90F7-499D-A22D-043AC04ED3E6}" dt="2022-10-01T22:12:01.562" v="3323" actId="20577"/>
          <ac:graphicFrameMkLst>
            <pc:docMk/>
            <pc:sldMk cId="2432805506" sldId="367"/>
            <ac:graphicFrameMk id="6" creationId="{42112335-3452-42FF-9305-C2090258F114}"/>
          </ac:graphicFrameMkLst>
        </pc:graphicFrameChg>
      </pc:sldChg>
    </pc:docChg>
  </pc:docChgLst>
  <pc:docChgLst>
    <pc:chgData name="William Grey" userId="37b73424-c081-4fc2-b1af-363f4f3fd4f3" providerId="ADAL" clId="{20596134-45F5-4335-886D-156D1CBB3A12}"/>
    <pc:docChg chg="undo custSel addSld modSld">
      <pc:chgData name="William Grey" userId="37b73424-c081-4fc2-b1af-363f4f3fd4f3" providerId="ADAL" clId="{20596134-45F5-4335-886D-156D1CBB3A12}" dt="2019-11-22T08:53:22.470" v="161" actId="20577"/>
      <pc:docMkLst>
        <pc:docMk/>
      </pc:docMkLst>
      <pc:sldChg chg="addSp modSp add">
        <pc:chgData name="William Grey" userId="37b73424-c081-4fc2-b1af-363f4f3fd4f3" providerId="ADAL" clId="{20596134-45F5-4335-886D-156D1CBB3A12}" dt="2019-11-22T08:53:22.470" v="161" actId="20577"/>
        <pc:sldMkLst>
          <pc:docMk/>
          <pc:sldMk cId="1330268464" sldId="337"/>
        </pc:sldMkLst>
        <pc:spChg chg="mod">
          <ac:chgData name="William Grey" userId="37b73424-c081-4fc2-b1af-363f4f3fd4f3" providerId="ADAL" clId="{20596134-45F5-4335-886D-156D1CBB3A12}" dt="2019-11-22T08:53:22.470" v="161" actId="20577"/>
          <ac:spMkLst>
            <pc:docMk/>
            <pc:sldMk cId="1330268464" sldId="337"/>
            <ac:spMk id="3" creationId="{E07920BE-4A54-40EC-BC71-58DE1C4C2809}"/>
          </ac:spMkLst>
        </pc:spChg>
        <pc:spChg chg="add mod">
          <ac:chgData name="William Grey" userId="37b73424-c081-4fc2-b1af-363f4f3fd4f3" providerId="ADAL" clId="{20596134-45F5-4335-886D-156D1CBB3A12}" dt="2019-11-22T08:49:50.378" v="83" actId="20577"/>
          <ac:spMkLst>
            <pc:docMk/>
            <pc:sldMk cId="1330268464" sldId="337"/>
            <ac:spMk id="4" creationId="{C2AAF5B3-D76C-4EE3-B50B-8F931CA8495F}"/>
          </ac:spMkLst>
        </pc:spChg>
        <pc:spChg chg="add mod">
          <ac:chgData name="William Grey" userId="37b73424-c081-4fc2-b1af-363f4f3fd4f3" providerId="ADAL" clId="{20596134-45F5-4335-886D-156D1CBB3A12}" dt="2019-11-22T08:49:52.599" v="84" actId="20577"/>
          <ac:spMkLst>
            <pc:docMk/>
            <pc:sldMk cId="1330268464" sldId="337"/>
            <ac:spMk id="5" creationId="{9AB5AD1C-95C5-47D9-9FD6-5A1F0A51D07F}"/>
          </ac:spMkLst>
        </pc:spChg>
        <pc:spChg chg="add mod">
          <ac:chgData name="William Grey" userId="37b73424-c081-4fc2-b1af-363f4f3fd4f3" providerId="ADAL" clId="{20596134-45F5-4335-886D-156D1CBB3A12}" dt="2019-11-22T08:49:57.974" v="88" actId="20577"/>
          <ac:spMkLst>
            <pc:docMk/>
            <pc:sldMk cId="1330268464" sldId="337"/>
            <ac:spMk id="6" creationId="{73F25C82-DE59-4C0A-8C4D-8DBB858244EA}"/>
          </ac:spMkLst>
        </pc:spChg>
        <pc:spChg chg="add mod">
          <ac:chgData name="William Grey" userId="37b73424-c081-4fc2-b1af-363f4f3fd4f3" providerId="ADAL" clId="{20596134-45F5-4335-886D-156D1CBB3A12}" dt="2019-11-22T08:49:54.653" v="85" actId="20577"/>
          <ac:spMkLst>
            <pc:docMk/>
            <pc:sldMk cId="1330268464" sldId="337"/>
            <ac:spMk id="7" creationId="{530DEC9C-F1CC-4E40-8627-B636329E1E23}"/>
          </ac:spMkLst>
        </pc:spChg>
        <pc:spChg chg="add mod">
          <ac:chgData name="William Grey" userId="37b73424-c081-4fc2-b1af-363f4f3fd4f3" providerId="ADAL" clId="{20596134-45F5-4335-886D-156D1CBB3A12}" dt="2019-11-22T08:51:50.517" v="91" actId="1076"/>
          <ac:spMkLst>
            <pc:docMk/>
            <pc:sldMk cId="1330268464" sldId="337"/>
            <ac:spMk id="11" creationId="{1BE80D2C-997F-4B07-A802-F3075D8364E3}"/>
          </ac:spMkLst>
        </pc:spChg>
        <pc:spChg chg="add mod">
          <ac:chgData name="William Grey" userId="37b73424-c081-4fc2-b1af-363f4f3fd4f3" providerId="ADAL" clId="{20596134-45F5-4335-886D-156D1CBB3A12}" dt="2019-11-22T08:52:05.611" v="99" actId="20577"/>
          <ac:spMkLst>
            <pc:docMk/>
            <pc:sldMk cId="1330268464" sldId="337"/>
            <ac:spMk id="12" creationId="{5F3F1754-19EA-408C-A187-7DC1AB174D13}"/>
          </ac:spMkLst>
        </pc:spChg>
        <pc:spChg chg="add mod">
          <ac:chgData name="William Grey" userId="37b73424-c081-4fc2-b1af-363f4f3fd4f3" providerId="ADAL" clId="{20596134-45F5-4335-886D-156D1CBB3A12}" dt="2019-11-22T08:52:02.740" v="97" actId="20577"/>
          <ac:spMkLst>
            <pc:docMk/>
            <pc:sldMk cId="1330268464" sldId="337"/>
            <ac:spMk id="13" creationId="{1CB46218-9A91-469E-968B-90FE62052A33}"/>
          </ac:spMkLst>
        </pc:spChg>
        <pc:cxnChg chg="add mod">
          <ac:chgData name="William Grey" userId="37b73424-c081-4fc2-b1af-363f4f3fd4f3" providerId="ADAL" clId="{20596134-45F5-4335-886D-156D1CBB3A12}" dt="2019-11-22T08:49:47.958" v="82" actId="1076"/>
          <ac:cxnSpMkLst>
            <pc:docMk/>
            <pc:sldMk cId="1330268464" sldId="337"/>
            <ac:cxnSpMk id="8" creationId="{A5A5DE2C-010E-40EE-AD42-30F23A728E00}"/>
          </ac:cxnSpMkLst>
        </pc:cxnChg>
        <pc:cxnChg chg="add mod">
          <ac:chgData name="William Grey" userId="37b73424-c081-4fc2-b1af-363f4f3fd4f3" providerId="ADAL" clId="{20596134-45F5-4335-886D-156D1CBB3A12}" dt="2019-11-22T08:49:47.958" v="82" actId="1076"/>
          <ac:cxnSpMkLst>
            <pc:docMk/>
            <pc:sldMk cId="1330268464" sldId="337"/>
            <ac:cxnSpMk id="9" creationId="{BDB0C089-D29D-4A92-B6CF-4CF82EFA70E4}"/>
          </ac:cxnSpMkLst>
        </pc:cxnChg>
        <pc:cxnChg chg="add mod">
          <ac:chgData name="William Grey" userId="37b73424-c081-4fc2-b1af-363f4f3fd4f3" providerId="ADAL" clId="{20596134-45F5-4335-886D-156D1CBB3A12}" dt="2019-11-22T08:49:47.958" v="82" actId="1076"/>
          <ac:cxnSpMkLst>
            <pc:docMk/>
            <pc:sldMk cId="1330268464" sldId="337"/>
            <ac:cxnSpMk id="10" creationId="{21956D90-7FF4-4277-9291-C2FCFB6DAB17}"/>
          </ac:cxnSpMkLst>
        </pc:cxnChg>
      </pc:sldChg>
    </pc:docChg>
  </pc:docChgLst>
  <pc:docChgLst>
    <pc:chgData name="William Grey" userId="37b73424-c081-4fc2-b1af-363f4f3fd4f3" providerId="ADAL" clId="{B7C6939F-8C7A-490A-A979-369CE92366D2}"/>
    <pc:docChg chg="delSld">
      <pc:chgData name="William Grey" userId="37b73424-c081-4fc2-b1af-363f4f3fd4f3" providerId="ADAL" clId="{B7C6939F-8C7A-490A-A979-369CE92366D2}" dt="2019-02-05T21:26:57.928" v="0" actId="2696"/>
      <pc:docMkLst>
        <pc:docMk/>
      </pc:docMkLst>
      <pc:sldChg chg="del">
        <pc:chgData name="William Grey" userId="37b73424-c081-4fc2-b1af-363f4f3fd4f3" providerId="ADAL" clId="{B7C6939F-8C7A-490A-A979-369CE92366D2}" dt="2019-02-05T21:26:57.928" v="0" actId="2696"/>
        <pc:sldMkLst>
          <pc:docMk/>
          <pc:sldMk cId="3824231244" sldId="337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822AEDE-3FFE-428E-8AD7-B03C8D432A1A}"/>
              </a:ext>
            </a:extLst>
          </p:cNvPr>
          <p:cNvSpPr/>
          <p:nvPr userDrawn="1"/>
        </p:nvSpPr>
        <p:spPr>
          <a:xfrm>
            <a:off x="-1" y="307976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18629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83033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19245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71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8AC910C-B85F-4D04-840C-2F8596206FAC}"/>
              </a:ext>
            </a:extLst>
          </p:cNvPr>
          <p:cNvSpPr/>
          <p:nvPr userDrawn="1"/>
        </p:nvSpPr>
        <p:spPr>
          <a:xfrm>
            <a:off x="0" y="681037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15455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13896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err="1"/>
              <a:t>Clickto</a:t>
            </a:r>
            <a:r>
              <a:rPr lang="en-US"/>
              <a:t>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60903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19549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37513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4079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2667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53477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exampaperspractice.co.uk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60C5A07-ECA1-4401-BA23-B8332B2C7288}"/>
              </a:ext>
            </a:extLst>
          </p:cNvPr>
          <p:cNvSpPr/>
          <p:nvPr userDrawn="1"/>
        </p:nvSpPr>
        <p:spPr>
          <a:xfrm>
            <a:off x="0" y="6550024"/>
            <a:ext cx="12192000" cy="307977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842E647C-3A81-F4C3-C852-6385E85D4886}"/>
              </a:ext>
            </a:extLst>
          </p:cNvPr>
          <p:cNvSpPr txBox="1">
            <a:spLocks/>
          </p:cNvSpPr>
          <p:nvPr userDrawn="1"/>
        </p:nvSpPr>
        <p:spPr>
          <a:xfrm>
            <a:off x="3969982" y="6604635"/>
            <a:ext cx="4038600" cy="23368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more help, please visit 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www.exampaperspractice.co.uk</a:t>
            </a:r>
            <a:endParaRPr lang="en-GB" sz="12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A9B612B-51F4-68EE-FE2E-F9157C71A4E2}"/>
              </a:ext>
            </a:extLst>
          </p:cNvPr>
          <p:cNvSpPr txBox="1"/>
          <p:nvPr userDrawn="1"/>
        </p:nvSpPr>
        <p:spPr>
          <a:xfrm>
            <a:off x="9264424" y="6636880"/>
            <a:ext cx="3048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i="0" dirty="0">
                <a:solidFill>
                  <a:schemeClr val="bg2">
                    <a:lumMod val="75000"/>
                  </a:schemeClr>
                </a:solidFill>
                <a:effectLst/>
                <a:latin typeface="gg sans"/>
              </a:rPr>
              <a:t>© 2025 Exams Papers Practice. All Rights Reserved</a:t>
            </a:r>
            <a:endParaRPr lang="en-PH" sz="90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9E5D7FF-B045-9623-7274-BF310E21A8B5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2786" y="1561449"/>
            <a:ext cx="7695738" cy="309835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52F690F-03FF-F0BC-6B54-F94D3027E904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9582" y="232481"/>
            <a:ext cx="933411" cy="375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5492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cypher.py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EFD437-0AE5-4BAD-B947-E92B9CB8E1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/>
              <a:t>In pairs, predict what the following outputs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D338093A-79B3-4D10-925B-8DEF04179F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9725789"/>
              </p:ext>
            </p:extLst>
          </p:nvPr>
        </p:nvGraphicFramePr>
        <p:xfrm>
          <a:off x="838200" y="930690"/>
          <a:ext cx="5257800" cy="557784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590550">
                  <a:extLst>
                    <a:ext uri="{9D8B030D-6E8A-4147-A177-3AD203B41FA5}">
                      <a16:colId xmlns:a16="http://schemas.microsoft.com/office/drawing/2014/main" val="1779935727"/>
                    </a:ext>
                  </a:extLst>
                </a:gridCol>
                <a:gridCol w="4667250">
                  <a:extLst>
                    <a:ext uri="{9D8B030D-6E8A-4147-A177-3AD203B41FA5}">
                      <a16:colId xmlns:a16="http://schemas.microsoft.com/office/drawing/2014/main" val="2332998241"/>
                    </a:ext>
                  </a:extLst>
                </a:gridCol>
              </a:tblGrid>
              <a:tr h="441150">
                <a:tc>
                  <a:txBody>
                    <a:bodyPr/>
                    <a:lstStyle/>
                    <a:p>
                      <a:r>
                        <a:rPr lang="en-GB" sz="1800" dirty="0"/>
                        <a:t>1</a:t>
                      </a:r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r>
                        <a:rPr lang="en-GB" sz="1800" dirty="0"/>
                        <a:t>2</a:t>
                      </a:r>
                    </a:p>
                    <a:p>
                      <a:endParaRPr lang="en-GB" sz="1800" dirty="0"/>
                    </a:p>
                    <a:p>
                      <a:r>
                        <a:rPr lang="en-GB" sz="1800" dirty="0"/>
                        <a:t>3</a:t>
                      </a:r>
                    </a:p>
                    <a:p>
                      <a:r>
                        <a:rPr lang="en-GB" sz="1800" dirty="0"/>
                        <a:t>4</a:t>
                      </a:r>
                    </a:p>
                    <a:p>
                      <a:r>
                        <a:rPr lang="en-GB" sz="1800" dirty="0"/>
                        <a:t>5</a:t>
                      </a:r>
                    </a:p>
                    <a:p>
                      <a:endParaRPr lang="en-GB" sz="1800" dirty="0"/>
                    </a:p>
                    <a:p>
                      <a:r>
                        <a:rPr lang="en-GB" sz="1800" dirty="0"/>
                        <a:t>6</a:t>
                      </a:r>
                    </a:p>
                    <a:p>
                      <a:endParaRPr lang="en-GB" sz="1800" dirty="0"/>
                    </a:p>
                    <a:p>
                      <a:r>
                        <a:rPr lang="en-GB" sz="1800" dirty="0"/>
                        <a:t>7</a:t>
                      </a:r>
                    </a:p>
                    <a:p>
                      <a:r>
                        <a:rPr lang="en-GB" sz="18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fr-FR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sub</a:t>
                      </a:r>
                      <a:r>
                        <a:rPr lang="fr-FR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 {"</a:t>
                      </a:r>
                      <a:r>
                        <a:rPr lang="fr-FR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A":"s</a:t>
                      </a:r>
                      <a:r>
                        <a:rPr lang="fr-FR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",</a:t>
                      </a:r>
                    </a:p>
                    <a:p>
                      <a:pPr marL="0" indent="0">
                        <a:buNone/>
                      </a:pPr>
                      <a:r>
                        <a:rPr lang="fr-FR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"</a:t>
                      </a:r>
                      <a:r>
                        <a:rPr lang="fr-FR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B":"u</a:t>
                      </a:r>
                      <a:r>
                        <a:rPr lang="fr-FR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",</a:t>
                      </a:r>
                    </a:p>
                    <a:p>
                      <a:pPr marL="0" indent="0">
                        <a:buNone/>
                      </a:pPr>
                      <a:r>
                        <a:rPr lang="fr-FR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"</a:t>
                      </a:r>
                      <a:r>
                        <a:rPr lang="fr-FR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C":"m</a:t>
                      </a:r>
                      <a:r>
                        <a:rPr lang="fr-FR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",</a:t>
                      </a:r>
                    </a:p>
                    <a:p>
                      <a:pPr marL="0" indent="0">
                        <a:buNone/>
                      </a:pPr>
                      <a:r>
                        <a:rPr lang="fr-FR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"</a:t>
                      </a:r>
                      <a:r>
                        <a:rPr lang="fr-FR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D":"h</a:t>
                      </a:r>
                      <a:r>
                        <a:rPr lang="fr-FR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",</a:t>
                      </a:r>
                    </a:p>
                    <a:p>
                      <a:pPr marL="0" indent="0">
                        <a:buNone/>
                      </a:pPr>
                      <a:r>
                        <a:rPr lang="fr-FR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"</a:t>
                      </a:r>
                      <a:r>
                        <a:rPr lang="fr-FR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E":"t</a:t>
                      </a:r>
                      <a:r>
                        <a:rPr lang="fr-FR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",</a:t>
                      </a:r>
                    </a:p>
                    <a:p>
                      <a:pPr marL="0" indent="0">
                        <a:buNone/>
                      </a:pPr>
                      <a:r>
                        <a:rPr lang="fr-FR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"</a:t>
                      </a:r>
                      <a:r>
                        <a:rPr lang="fr-FR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F":"o</a:t>
                      </a:r>
                      <a:r>
                        <a:rPr lang="fr-FR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",</a:t>
                      </a:r>
                    </a:p>
                    <a:p>
                      <a:pPr marL="0" indent="0">
                        <a:buNone/>
                      </a:pPr>
                      <a:r>
                        <a:rPr lang="fr-FR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"</a:t>
                      </a:r>
                      <a:r>
                        <a:rPr lang="fr-FR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G":"p</a:t>
                      </a:r>
                      <a:r>
                        <a:rPr lang="fr-FR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",</a:t>
                      </a:r>
                    </a:p>
                    <a:p>
                      <a:pPr marL="0" indent="0">
                        <a:buNone/>
                      </a:pPr>
                      <a:r>
                        <a:rPr lang="fr-FR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"</a:t>
                      </a:r>
                      <a:r>
                        <a:rPr lang="fr-FR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H":"i</a:t>
                      </a:r>
                      <a:r>
                        <a:rPr lang="fr-FR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",</a:t>
                      </a:r>
                    </a:p>
                    <a:p>
                      <a:pPr marL="0" indent="0">
                        <a:buNone/>
                      </a:pPr>
                      <a:r>
                        <a:rPr lang="fr-FR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"</a:t>
                      </a:r>
                      <a:r>
                        <a:rPr lang="fr-FR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I":"a</a:t>
                      </a:r>
                      <a:r>
                        <a:rPr lang="fr-FR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"}</a:t>
                      </a:r>
                    </a:p>
                    <a:p>
                      <a:pPr marL="0" indent="0">
                        <a:buNone/>
                      </a:pPr>
                      <a:endParaRPr lang="fr-FR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buNone/>
                      </a:pPr>
                      <a:r>
                        <a:rPr lang="fr-FR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</a:t>
                      </a:r>
                      <a:r>
                        <a:rPr lang="fr-FR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fr-FR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decode</a:t>
                      </a:r>
                      <a:r>
                        <a:rPr lang="fr-FR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fr-FR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cyphertext</a:t>
                      </a:r>
                      <a:r>
                        <a:rPr lang="fr-FR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pPr marL="0" indent="0">
                        <a:buNone/>
                      </a:pPr>
                      <a:endParaRPr lang="fr-FR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buNone/>
                      </a:pPr>
                      <a:r>
                        <a:rPr lang="fr-FR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fr-FR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plaintext</a:t>
                      </a:r>
                      <a:r>
                        <a:rPr lang="fr-FR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=""</a:t>
                      </a:r>
                    </a:p>
                    <a:p>
                      <a:pPr marL="0" indent="0">
                        <a:buNone/>
                      </a:pPr>
                      <a:r>
                        <a:rPr lang="fr-FR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i in </a:t>
                      </a:r>
                      <a:r>
                        <a:rPr lang="fr-FR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cyphertext</a:t>
                      </a:r>
                      <a:r>
                        <a:rPr lang="fr-FR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buNone/>
                      </a:pPr>
                      <a:r>
                        <a:rPr lang="fr-FR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fr-FR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plaintext</a:t>
                      </a:r>
                      <a:r>
                        <a:rPr lang="fr-FR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</a:t>
                      </a:r>
                      <a:r>
                        <a:rPr lang="fr-FR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plaintext+sub</a:t>
                      </a:r>
                      <a:r>
                        <a:rPr lang="fr-FR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[i]</a:t>
                      </a:r>
                    </a:p>
                    <a:p>
                      <a:pPr marL="0" indent="0">
                        <a:buNone/>
                      </a:pPr>
                      <a:endParaRPr lang="fr-FR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buNone/>
                      </a:pPr>
                      <a:r>
                        <a:rPr lang="fr-FR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return </a:t>
                      </a:r>
                      <a:r>
                        <a:rPr lang="fr-FR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plaintext</a:t>
                      </a:r>
                      <a:endParaRPr lang="fr-FR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buNone/>
                      </a:pPr>
                      <a:endParaRPr lang="fr-FR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buNone/>
                      </a:pPr>
                      <a:r>
                        <a:rPr lang="fr-FR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cyphertext</a:t>
                      </a:r>
                      <a:r>
                        <a:rPr lang="fr-FR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="DHGGFGFEICBA"</a:t>
                      </a:r>
                    </a:p>
                    <a:p>
                      <a:pPr marL="0" indent="0">
                        <a:buNone/>
                      </a:pPr>
                      <a:r>
                        <a:rPr lang="fr-FR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</a:t>
                      </a:r>
                      <a:r>
                        <a:rPr lang="fr-FR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fr-FR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decode</a:t>
                      </a:r>
                      <a:r>
                        <a:rPr lang="fr-FR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fr-FR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cyphertext</a:t>
                      </a:r>
                      <a:r>
                        <a:rPr lang="fr-FR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13592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48311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8A275A-1ED4-447E-81A5-F0B10A47FF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Encode: Get keys by value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FEAFBE4B-9E61-4F86-92B8-9F6AEFA6DD3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5553037"/>
              </p:ext>
            </p:extLst>
          </p:nvPr>
        </p:nvGraphicFramePr>
        <p:xfrm>
          <a:off x="590550" y="1051560"/>
          <a:ext cx="7239000" cy="475488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545404">
                  <a:extLst>
                    <a:ext uri="{9D8B030D-6E8A-4147-A177-3AD203B41FA5}">
                      <a16:colId xmlns:a16="http://schemas.microsoft.com/office/drawing/2014/main" val="1779935727"/>
                    </a:ext>
                  </a:extLst>
                </a:gridCol>
                <a:gridCol w="6693596">
                  <a:extLst>
                    <a:ext uri="{9D8B030D-6E8A-4147-A177-3AD203B41FA5}">
                      <a16:colId xmlns:a16="http://schemas.microsoft.com/office/drawing/2014/main" val="2332998241"/>
                    </a:ext>
                  </a:extLst>
                </a:gridCol>
              </a:tblGrid>
              <a:tr h="441150">
                <a:tc>
                  <a:txBody>
                    <a:bodyPr/>
                    <a:lstStyle/>
                    <a:p>
                      <a:r>
                        <a:rPr lang="en-GB" sz="1800" dirty="0"/>
                        <a:t>1</a:t>
                      </a:r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r>
                        <a:rPr lang="en-GB" sz="1800" dirty="0"/>
                        <a:t>2</a:t>
                      </a:r>
                    </a:p>
                    <a:p>
                      <a:endParaRPr lang="en-GB" sz="1800" dirty="0"/>
                    </a:p>
                    <a:p>
                      <a:r>
                        <a:rPr lang="en-GB" sz="1800" dirty="0"/>
                        <a:t>3</a:t>
                      </a:r>
                    </a:p>
                    <a:p>
                      <a:endParaRPr lang="en-GB" sz="1800" dirty="0"/>
                    </a:p>
                    <a:p>
                      <a:r>
                        <a:rPr lang="en-GB" sz="1800" dirty="0"/>
                        <a:t>4</a:t>
                      </a:r>
                    </a:p>
                    <a:p>
                      <a:r>
                        <a:rPr lang="en-GB" sz="1800" dirty="0"/>
                        <a:t>5</a:t>
                      </a:r>
                    </a:p>
                    <a:p>
                      <a:r>
                        <a:rPr lang="en-GB" sz="1800" dirty="0"/>
                        <a:t>6</a:t>
                      </a:r>
                    </a:p>
                    <a:p>
                      <a:r>
                        <a:rPr lang="en-GB" sz="1800" dirty="0"/>
                        <a:t>7</a:t>
                      </a:r>
                    </a:p>
                    <a:p>
                      <a:endParaRPr lang="en-GB" sz="1800" dirty="0"/>
                    </a:p>
                    <a:p>
                      <a:r>
                        <a:rPr lang="en-GB" sz="1800" dirty="0"/>
                        <a:t>8</a:t>
                      </a:r>
                    </a:p>
                    <a:p>
                      <a:endParaRPr lang="en-GB" sz="1800" dirty="0"/>
                    </a:p>
                    <a:p>
                      <a:r>
                        <a:rPr lang="en-GB" sz="1800" dirty="0"/>
                        <a:t>9</a:t>
                      </a:r>
                    </a:p>
                    <a:p>
                      <a:r>
                        <a:rPr lang="en-GB" sz="1800" dirty="0"/>
                        <a:t>10</a:t>
                      </a:r>
                    </a:p>
                    <a:p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fr-FR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sub</a:t>
                      </a:r>
                      <a:r>
                        <a:rPr lang="fr-FR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 {"</a:t>
                      </a:r>
                      <a:r>
                        <a:rPr lang="fr-FR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A":"s","B":"u","C":"m","D":"h</a:t>
                      </a:r>
                      <a:r>
                        <a:rPr lang="fr-FR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",</a:t>
                      </a:r>
                    </a:p>
                    <a:p>
                      <a:pPr marL="0" indent="0">
                        <a:buNone/>
                      </a:pPr>
                      <a:r>
                        <a:rPr lang="fr-FR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"</a:t>
                      </a:r>
                      <a:r>
                        <a:rPr lang="fr-FR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E":"t","F":"o","G":"p","H":"i","I":"a</a:t>
                      </a:r>
                      <a:r>
                        <a:rPr lang="fr-FR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"}</a:t>
                      </a:r>
                    </a:p>
                    <a:p>
                      <a:pPr marL="0" indent="0">
                        <a:buNone/>
                      </a:pPr>
                      <a:endParaRPr lang="fr-FR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buNone/>
                      </a:pPr>
                      <a:r>
                        <a:rPr lang="fr-FR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</a:t>
                      </a:r>
                      <a:r>
                        <a:rPr lang="fr-FR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encode(</a:t>
                      </a:r>
                      <a:r>
                        <a:rPr lang="fr-FR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plaintext</a:t>
                      </a:r>
                      <a:r>
                        <a:rPr lang="fr-FR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pPr marL="0" indent="0">
                        <a:buNone/>
                      </a:pPr>
                      <a:r>
                        <a:rPr lang="fr-FR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</a:p>
                    <a:p>
                      <a:pPr marL="0" indent="0">
                        <a:buNone/>
                      </a:pPr>
                      <a:r>
                        <a:rPr lang="fr-FR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fr-FR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cyphertext</a:t>
                      </a:r>
                      <a:r>
                        <a:rPr lang="fr-FR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=""</a:t>
                      </a:r>
                    </a:p>
                    <a:p>
                      <a:pPr marL="0" indent="0">
                        <a:buNone/>
                      </a:pPr>
                      <a:endParaRPr lang="fr-FR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buNone/>
                      </a:pPr>
                      <a:r>
                        <a:rPr lang="fr-FR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</a:t>
                      </a:r>
                      <a:r>
                        <a:rPr lang="fr-FR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letter</a:t>
                      </a:r>
                      <a:r>
                        <a:rPr lang="fr-FR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</a:t>
                      </a:r>
                      <a:r>
                        <a:rPr lang="fr-FR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plaintext</a:t>
                      </a:r>
                      <a:r>
                        <a:rPr lang="fr-FR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buNone/>
                      </a:pPr>
                      <a:r>
                        <a:rPr lang="fr-FR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item in </a:t>
                      </a:r>
                      <a:r>
                        <a:rPr lang="fr-FR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sub.items</a:t>
                      </a:r>
                      <a:r>
                        <a:rPr lang="fr-FR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():</a:t>
                      </a:r>
                    </a:p>
                    <a:p>
                      <a:pPr marL="0" indent="0">
                        <a:buNone/>
                      </a:pPr>
                      <a:r>
                        <a:rPr lang="fr-FR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item[1] == </a:t>
                      </a:r>
                      <a:r>
                        <a:rPr lang="fr-FR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letter</a:t>
                      </a:r>
                      <a:r>
                        <a:rPr lang="fr-FR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buNone/>
                      </a:pPr>
                      <a:r>
                        <a:rPr lang="fr-FR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fr-FR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cyphertext</a:t>
                      </a:r>
                      <a:r>
                        <a:rPr lang="fr-FR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</a:t>
                      </a:r>
                      <a:r>
                        <a:rPr lang="fr-FR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cyphertext+item</a:t>
                      </a:r>
                      <a:r>
                        <a:rPr lang="fr-FR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[0]</a:t>
                      </a:r>
                    </a:p>
                    <a:p>
                      <a:pPr marL="0" indent="0">
                        <a:buNone/>
                      </a:pPr>
                      <a:endParaRPr lang="fr-FR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buNone/>
                      </a:pPr>
                      <a:r>
                        <a:rPr lang="fr-FR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return </a:t>
                      </a:r>
                      <a:r>
                        <a:rPr lang="fr-FR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cyphertext</a:t>
                      </a:r>
                      <a:endParaRPr lang="fr-FR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buNone/>
                      </a:pPr>
                      <a:endParaRPr lang="fr-FR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buNone/>
                      </a:pPr>
                      <a:r>
                        <a:rPr lang="fr-FR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plaintext</a:t>
                      </a:r>
                      <a:r>
                        <a:rPr lang="fr-FR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="</a:t>
                      </a:r>
                      <a:r>
                        <a:rPr lang="fr-FR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hippopotamus</a:t>
                      </a:r>
                      <a:r>
                        <a:rPr lang="fr-FR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"</a:t>
                      </a:r>
                    </a:p>
                    <a:p>
                      <a:pPr marL="0" indent="0">
                        <a:buNone/>
                      </a:pPr>
                      <a:r>
                        <a:rPr lang="fr-FR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</a:t>
                      </a:r>
                      <a:r>
                        <a:rPr lang="fr-FR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(encode(</a:t>
                      </a:r>
                      <a:r>
                        <a:rPr lang="fr-FR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plaintext</a:t>
                      </a:r>
                      <a:r>
                        <a:rPr lang="fr-FR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1359211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E452AADA-5182-4AED-BA81-BDF293B5B2D1}"/>
              </a:ext>
            </a:extLst>
          </p:cNvPr>
          <p:cNvSpPr txBox="1"/>
          <p:nvPr/>
        </p:nvSpPr>
        <p:spPr>
          <a:xfrm>
            <a:off x="8081963" y="1586984"/>
            <a:ext cx="3919537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arenR"/>
            </a:pPr>
            <a:r>
              <a:rPr lang="en-GB" sz="1800" dirty="0"/>
              <a:t>In pairs predict what the code does</a:t>
            </a:r>
          </a:p>
          <a:p>
            <a:pPr marL="342900" indent="-342900">
              <a:buFont typeface="+mj-lt"/>
              <a:buAutoNum type="arabicParenR"/>
            </a:pPr>
            <a:r>
              <a:rPr lang="en-GB" sz="1800" dirty="0"/>
              <a:t>Modify the code to </a:t>
            </a:r>
            <a:r>
              <a:rPr lang="en-GB" dirty="0"/>
              <a:t>encode</a:t>
            </a:r>
            <a:r>
              <a:rPr lang="en-GB" sz="1800" dirty="0"/>
              <a:t> the </a:t>
            </a:r>
          </a:p>
          <a:p>
            <a:r>
              <a:rPr lang="en-GB" sz="1800" dirty="0"/>
              <a:t>word: rhinoceros</a:t>
            </a:r>
          </a:p>
          <a:p>
            <a:endParaRPr lang="en-GB" sz="1800" dirty="0"/>
          </a:p>
          <a:p>
            <a:r>
              <a:rPr lang="en-GB" sz="1800" dirty="0"/>
              <a:t>Use encode and decode together </a:t>
            </a:r>
          </a:p>
          <a:p>
            <a:r>
              <a:rPr lang="en-GB" dirty="0"/>
              <a:t>such that:</a:t>
            </a:r>
          </a:p>
          <a:p>
            <a:endParaRPr lang="en-GB" sz="1800" dirty="0"/>
          </a:p>
          <a:p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p=“</a:t>
            </a: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rhinoceros”</a:t>
            </a:r>
          </a:p>
          <a:p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p = decode(encode(p)))</a:t>
            </a:r>
            <a:endParaRPr lang="en-GB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22822052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Adjacency list: no weighting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8976" y="996826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Graphs can also be represented as adjacency lists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051304" y="4112836"/>
          <a:ext cx="1476304" cy="2219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1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7609">
                <a:tc>
                  <a:txBody>
                    <a:bodyPr/>
                    <a:lstStyle/>
                    <a:p>
                      <a:r>
                        <a:rPr lang="en-GB" b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dirty="0"/>
                        <a:t>[D, B]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/>
                        <a:t>[A, E, C,F]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dirty="0"/>
                        <a:t>[B, F]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/>
                        <a:t>[A, E]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/>
                        <a:t>[D, B]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dirty="0"/>
                        <a:t>[B, C]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6" name="Oval 5"/>
          <p:cNvSpPr/>
          <p:nvPr/>
        </p:nvSpPr>
        <p:spPr>
          <a:xfrm>
            <a:off x="1239447" y="1972532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A</a:t>
            </a:r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2735738" y="2344565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B</a:t>
            </a: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3938748" y="3522201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F</a:t>
            </a:r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1959884" y="3337266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E</a:t>
            </a: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477447" y="3150167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D</a:t>
            </a:r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4469851" y="2020579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C</a:t>
            </a:r>
            <a:endParaRPr lang="en-US"/>
          </a:p>
        </p:txBody>
      </p:sp>
      <p:cxnSp>
        <p:nvCxnSpPr>
          <p:cNvPr id="12" name="Straight Connector 11"/>
          <p:cNvCxnSpPr>
            <a:stCxn id="6" idx="3"/>
            <a:endCxn id="10" idx="7"/>
          </p:cNvCxnSpPr>
          <p:nvPr/>
        </p:nvCxnSpPr>
        <p:spPr>
          <a:xfrm flipH="1">
            <a:off x="784381" y="2288235"/>
            <a:ext cx="507727" cy="91609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stCxn id="9" idx="2"/>
            <a:endCxn id="10" idx="6"/>
          </p:cNvCxnSpPr>
          <p:nvPr/>
        </p:nvCxnSpPr>
        <p:spPr>
          <a:xfrm flipH="1" flipV="1">
            <a:off x="837042" y="3335102"/>
            <a:ext cx="1122842" cy="187099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9" idx="7"/>
            <a:endCxn id="7" idx="3"/>
          </p:cNvCxnSpPr>
          <p:nvPr/>
        </p:nvCxnSpPr>
        <p:spPr>
          <a:xfrm flipV="1">
            <a:off x="2266818" y="2660268"/>
            <a:ext cx="521581" cy="731164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8" idx="1"/>
            <a:endCxn id="7" idx="4"/>
          </p:cNvCxnSpPr>
          <p:nvPr/>
        </p:nvCxnSpPr>
        <p:spPr>
          <a:xfrm flipH="1" flipV="1">
            <a:off x="2915536" y="2714434"/>
            <a:ext cx="1075873" cy="861933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stCxn id="8" idx="7"/>
            <a:endCxn id="11" idx="4"/>
          </p:cNvCxnSpPr>
          <p:nvPr/>
        </p:nvCxnSpPr>
        <p:spPr>
          <a:xfrm flipV="1">
            <a:off x="4245682" y="2390448"/>
            <a:ext cx="403967" cy="1185919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>
            <a:stCxn id="11" idx="2"/>
            <a:endCxn id="7" idx="6"/>
          </p:cNvCxnSpPr>
          <p:nvPr/>
        </p:nvCxnSpPr>
        <p:spPr>
          <a:xfrm flipH="1">
            <a:off x="3095333" y="2205514"/>
            <a:ext cx="1374518" cy="32398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stCxn id="6" idx="6"/>
            <a:endCxn id="7" idx="2"/>
          </p:cNvCxnSpPr>
          <p:nvPr/>
        </p:nvCxnSpPr>
        <p:spPr>
          <a:xfrm>
            <a:off x="1599042" y="2157467"/>
            <a:ext cx="1136696" cy="372033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577635CE-25F7-4104-9829-5596CDDBEB6E}"/>
              </a:ext>
            </a:extLst>
          </p:cNvPr>
          <p:cNvSpPr txBox="1">
            <a:spLocks/>
          </p:cNvSpPr>
          <p:nvPr/>
        </p:nvSpPr>
        <p:spPr>
          <a:xfrm>
            <a:off x="5922172" y="4608964"/>
            <a:ext cx="5957726" cy="173473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In Python dictionaries can be used to represent adjacency lists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The key represents the node and the value is a list of nodes that the node is connected to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  <p:graphicFrame>
        <p:nvGraphicFramePr>
          <p:cNvPr id="22" name="Table 4">
            <a:extLst>
              <a:ext uri="{FF2B5EF4-FFF2-40B4-BE49-F238E27FC236}">
                <a16:creationId xmlns:a16="http://schemas.microsoft.com/office/drawing/2014/main" id="{31E20DA3-B9CA-409D-A31E-C0D2FC25E4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369743"/>
              </p:ext>
            </p:extLst>
          </p:nvPr>
        </p:nvGraphicFramePr>
        <p:xfrm>
          <a:off x="5922172" y="1832634"/>
          <a:ext cx="5095460" cy="201168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5095460">
                  <a:extLst>
                    <a:ext uri="{9D8B030D-6E8A-4147-A177-3AD203B41FA5}">
                      <a16:colId xmlns:a16="http://schemas.microsoft.com/office/drawing/2014/main" val="54897458"/>
                    </a:ext>
                  </a:extLst>
                </a:gridCol>
              </a:tblGrid>
              <a:tr h="1874501">
                <a:tc>
                  <a:txBody>
                    <a:bodyPr/>
                    <a:lstStyle/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graph={'A': ['B', 'D'],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'B': ['A','E','C','F'],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'C': ['B','F'],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'D': ['A', 'E'],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'E': ['B','D'],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'F': ['B','C']}</a:t>
                      </a:r>
                    </a:p>
                    <a:p>
                      <a:endParaRPr lang="en-GB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57190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590772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Adjacency list: Weighting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8976" y="1072357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Weighted graphs can also be represented as adjacency lists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743732" y="4129647"/>
          <a:ext cx="3282950" cy="2219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1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918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7609">
                <a:tc>
                  <a:txBody>
                    <a:bodyPr/>
                    <a:lstStyle/>
                    <a:p>
                      <a:r>
                        <a:rPr lang="en-GB" b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/>
                        <a:t>{D:3, B:21}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/>
                        <a:t>{A:21, E:5, C:9, F:12}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dirty="0"/>
                        <a:t>{B:9, F:10}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/>
                        <a:t>{A:3, E:16}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/>
                        <a:t>{D:16, B:5}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dirty="0"/>
                        <a:t>{B:12, C:10}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6" name="Oval 5"/>
          <p:cNvSpPr/>
          <p:nvPr/>
        </p:nvSpPr>
        <p:spPr>
          <a:xfrm>
            <a:off x="1669424" y="1711923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A</a:t>
            </a:r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3165715" y="2083956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B</a:t>
            </a: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368725" y="3261592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F</a:t>
            </a:r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2389861" y="3076657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E</a:t>
            </a: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907424" y="2889558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D</a:t>
            </a:r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4899828" y="1759970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C</a:t>
            </a:r>
            <a:endParaRPr lang="en-US"/>
          </a:p>
        </p:txBody>
      </p:sp>
      <p:cxnSp>
        <p:nvCxnSpPr>
          <p:cNvPr id="12" name="Straight Connector 11"/>
          <p:cNvCxnSpPr>
            <a:stCxn id="6" idx="3"/>
            <a:endCxn id="10" idx="7"/>
          </p:cNvCxnSpPr>
          <p:nvPr/>
        </p:nvCxnSpPr>
        <p:spPr>
          <a:xfrm flipH="1">
            <a:off x="1214358" y="2027626"/>
            <a:ext cx="507727" cy="91609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stCxn id="9" idx="2"/>
            <a:endCxn id="10" idx="6"/>
          </p:cNvCxnSpPr>
          <p:nvPr/>
        </p:nvCxnSpPr>
        <p:spPr>
          <a:xfrm flipH="1" flipV="1">
            <a:off x="1267019" y="3074493"/>
            <a:ext cx="1122842" cy="187099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9" idx="7"/>
            <a:endCxn id="7" idx="3"/>
          </p:cNvCxnSpPr>
          <p:nvPr/>
        </p:nvCxnSpPr>
        <p:spPr>
          <a:xfrm flipV="1">
            <a:off x="2696795" y="2399659"/>
            <a:ext cx="521581" cy="731164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8" idx="1"/>
            <a:endCxn id="7" idx="4"/>
          </p:cNvCxnSpPr>
          <p:nvPr/>
        </p:nvCxnSpPr>
        <p:spPr>
          <a:xfrm flipH="1" flipV="1">
            <a:off x="3345513" y="2453825"/>
            <a:ext cx="1075873" cy="861933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stCxn id="8" idx="7"/>
            <a:endCxn id="11" idx="4"/>
          </p:cNvCxnSpPr>
          <p:nvPr/>
        </p:nvCxnSpPr>
        <p:spPr>
          <a:xfrm flipV="1">
            <a:off x="4675659" y="2129839"/>
            <a:ext cx="403967" cy="1185919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>
            <a:stCxn id="11" idx="2"/>
            <a:endCxn id="7" idx="6"/>
          </p:cNvCxnSpPr>
          <p:nvPr/>
        </p:nvCxnSpPr>
        <p:spPr>
          <a:xfrm flipH="1">
            <a:off x="3525310" y="1944905"/>
            <a:ext cx="1374518" cy="32398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stCxn id="6" idx="6"/>
            <a:endCxn id="7" idx="2"/>
          </p:cNvCxnSpPr>
          <p:nvPr/>
        </p:nvCxnSpPr>
        <p:spPr>
          <a:xfrm>
            <a:off x="2029019" y="1896858"/>
            <a:ext cx="1136696" cy="372033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899828" y="2667279"/>
            <a:ext cx="434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10</a:t>
            </a:r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3830130" y="1692771"/>
            <a:ext cx="434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9</a:t>
            </a:r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2324415" y="1737566"/>
            <a:ext cx="434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21</a:t>
            </a:r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907424" y="2215511"/>
            <a:ext cx="434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3</a:t>
            </a:r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1741968" y="3301680"/>
            <a:ext cx="434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16</a:t>
            </a:r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2866022" y="2759058"/>
            <a:ext cx="434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5</a:t>
            </a:r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3830130" y="2580575"/>
            <a:ext cx="434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12</a:t>
            </a:r>
            <a:endParaRPr lang="en-US"/>
          </a:p>
        </p:txBody>
      </p:sp>
      <p:sp>
        <p:nvSpPr>
          <p:cNvPr id="28" name="Content Placeholder 2">
            <a:extLst>
              <a:ext uri="{FF2B5EF4-FFF2-40B4-BE49-F238E27FC236}">
                <a16:creationId xmlns:a16="http://schemas.microsoft.com/office/drawing/2014/main" id="{8B9502F4-00FF-4CCA-917A-09729EB6412A}"/>
              </a:ext>
            </a:extLst>
          </p:cNvPr>
          <p:cNvSpPr txBox="1">
            <a:spLocks/>
          </p:cNvSpPr>
          <p:nvPr/>
        </p:nvSpPr>
        <p:spPr>
          <a:xfrm>
            <a:off x="6267506" y="1822141"/>
            <a:ext cx="5174624" cy="32487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2400" dirty="0"/>
              <a:t>Python representation of a weighted graph, that uses a nested dictionary. It needs to be a dictionary because we have the node and weighting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  <p:graphicFrame>
        <p:nvGraphicFramePr>
          <p:cNvPr id="29" name="Table 4">
            <a:extLst>
              <a:ext uri="{FF2B5EF4-FFF2-40B4-BE49-F238E27FC236}">
                <a16:creationId xmlns:a16="http://schemas.microsoft.com/office/drawing/2014/main" id="{1658497C-57FA-4EDA-9A31-3336E75A6C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1198772"/>
              </p:ext>
            </p:extLst>
          </p:nvPr>
        </p:nvGraphicFramePr>
        <p:xfrm>
          <a:off x="5778930" y="3785585"/>
          <a:ext cx="5193674" cy="204216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5193674">
                  <a:extLst>
                    <a:ext uri="{9D8B030D-6E8A-4147-A177-3AD203B41FA5}">
                      <a16:colId xmlns:a16="http://schemas.microsoft.com/office/drawing/2014/main" val="54897458"/>
                    </a:ext>
                  </a:extLst>
                </a:gridCol>
              </a:tblGrid>
              <a:tr h="1757965">
                <a:tc>
                  <a:txBody>
                    <a:bodyPr/>
                    <a:lstStyle/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graph={'A': {'B':21,'D':3},</a:t>
                      </a:r>
                    </a:p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'B': {'A':21,'E':5,'C':9,'F':12},</a:t>
                      </a:r>
                    </a:p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'C': {'B':9,'F':10},</a:t>
                      </a:r>
                    </a:p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'D': {'A':3,'E':16},</a:t>
                      </a:r>
                    </a:p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'E': {'B':5,'D':16},</a:t>
                      </a:r>
                    </a:p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'F': {'B':12,'C':10}}</a:t>
                      </a:r>
                    </a:p>
                    <a:p>
                      <a:endParaRPr lang="en-GB" sz="16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endParaRPr lang="en-GB" sz="16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57190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309242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Adjacency list: Directed graph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1377117" y="1509462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A</a:t>
            </a:r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2873408" y="1881495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B</a:t>
            </a:r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4076418" y="3059131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F</a:t>
            </a:r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2097554" y="2874196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E</a:t>
            </a: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615117" y="2687097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D</a:t>
            </a:r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607521" y="1557509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C</a:t>
            </a:r>
            <a:endParaRPr lang="en-US"/>
          </a:p>
        </p:txBody>
      </p:sp>
      <p:cxnSp>
        <p:nvCxnSpPr>
          <p:cNvPr id="11" name="Straight Connector 10"/>
          <p:cNvCxnSpPr>
            <a:stCxn id="4" idx="3"/>
            <a:endCxn id="8" idx="7"/>
          </p:cNvCxnSpPr>
          <p:nvPr/>
        </p:nvCxnSpPr>
        <p:spPr>
          <a:xfrm flipH="1">
            <a:off x="922051" y="1825165"/>
            <a:ext cx="507727" cy="916098"/>
          </a:xfrm>
          <a:prstGeom prst="line">
            <a:avLst/>
          </a:prstGeom>
          <a:ln>
            <a:head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>
            <a:stCxn id="7" idx="2"/>
            <a:endCxn id="8" idx="6"/>
          </p:cNvCxnSpPr>
          <p:nvPr/>
        </p:nvCxnSpPr>
        <p:spPr>
          <a:xfrm flipH="1" flipV="1">
            <a:off x="974712" y="2872032"/>
            <a:ext cx="1122842" cy="187099"/>
          </a:xfrm>
          <a:prstGeom prst="line">
            <a:avLst/>
          </a:prstGeom>
          <a:ln>
            <a:head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7" idx="7"/>
            <a:endCxn id="5" idx="3"/>
          </p:cNvCxnSpPr>
          <p:nvPr/>
        </p:nvCxnSpPr>
        <p:spPr>
          <a:xfrm flipV="1">
            <a:off x="2404488" y="2197198"/>
            <a:ext cx="521581" cy="731164"/>
          </a:xfrm>
          <a:prstGeom prst="line">
            <a:avLst/>
          </a:prstGeom>
          <a:ln>
            <a:head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stCxn id="6" idx="1"/>
            <a:endCxn id="5" idx="4"/>
          </p:cNvCxnSpPr>
          <p:nvPr/>
        </p:nvCxnSpPr>
        <p:spPr>
          <a:xfrm flipH="1" flipV="1">
            <a:off x="3053206" y="2251364"/>
            <a:ext cx="1075873" cy="861933"/>
          </a:xfrm>
          <a:prstGeom prst="line">
            <a:avLst/>
          </a:prstGeom>
          <a:ln>
            <a:head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stCxn id="6" idx="7"/>
            <a:endCxn id="9" idx="4"/>
          </p:cNvCxnSpPr>
          <p:nvPr/>
        </p:nvCxnSpPr>
        <p:spPr>
          <a:xfrm flipV="1">
            <a:off x="4383352" y="1927378"/>
            <a:ext cx="403967" cy="1185919"/>
          </a:xfrm>
          <a:prstGeom prst="line">
            <a:avLst/>
          </a:prstGeom>
          <a:ln>
            <a:head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stCxn id="9" idx="2"/>
            <a:endCxn id="5" idx="6"/>
          </p:cNvCxnSpPr>
          <p:nvPr/>
        </p:nvCxnSpPr>
        <p:spPr>
          <a:xfrm flipH="1">
            <a:off x="3233003" y="1742444"/>
            <a:ext cx="1374518" cy="323986"/>
          </a:xfrm>
          <a:prstGeom prst="line">
            <a:avLst/>
          </a:prstGeom>
          <a:ln>
            <a:head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stCxn id="4" idx="6"/>
            <a:endCxn id="5" idx="2"/>
          </p:cNvCxnSpPr>
          <p:nvPr/>
        </p:nvCxnSpPr>
        <p:spPr>
          <a:xfrm>
            <a:off x="1736712" y="1694397"/>
            <a:ext cx="1136696" cy="372033"/>
          </a:xfrm>
          <a:prstGeom prst="line">
            <a:avLst/>
          </a:prstGeom>
          <a:ln>
            <a:head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aphicFrame>
        <p:nvGraphicFramePr>
          <p:cNvPr id="21" name="Table 20"/>
          <p:cNvGraphicFramePr>
            <a:graphicFrameLocks noGrp="1"/>
          </p:cNvGraphicFramePr>
          <p:nvPr/>
        </p:nvGraphicFramePr>
        <p:xfrm>
          <a:off x="1391125" y="4053943"/>
          <a:ext cx="1998449" cy="2219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294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689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7609">
                <a:tc>
                  <a:txBody>
                    <a:bodyPr/>
                    <a:lstStyle/>
                    <a:p>
                      <a:r>
                        <a:rPr lang="en-GB" b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b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dirty="0"/>
                        <a:t>[A, E, C, F]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/>
                        <a:t>[F]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/>
                        <a:t>[A, E]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b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3090C58D-1449-40B5-8A5E-AEBB496D5D37}"/>
              </a:ext>
            </a:extLst>
          </p:cNvPr>
          <p:cNvSpPr txBox="1">
            <a:spLocks/>
          </p:cNvSpPr>
          <p:nvPr/>
        </p:nvSpPr>
        <p:spPr>
          <a:xfrm>
            <a:off x="6685127" y="1896857"/>
            <a:ext cx="5174624" cy="32487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dirty="0"/>
              <a:t>Python representation of a directed graph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  <p:graphicFrame>
        <p:nvGraphicFramePr>
          <p:cNvPr id="24" name="Table 4">
            <a:extLst>
              <a:ext uri="{FF2B5EF4-FFF2-40B4-BE49-F238E27FC236}">
                <a16:creationId xmlns:a16="http://schemas.microsoft.com/office/drawing/2014/main" id="{B2B8F3D8-A864-4D2A-988C-13DAF9FE79F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8534352"/>
              </p:ext>
            </p:extLst>
          </p:nvPr>
        </p:nvGraphicFramePr>
        <p:xfrm>
          <a:off x="5753686" y="3259427"/>
          <a:ext cx="5247307" cy="204216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5247307">
                  <a:extLst>
                    <a:ext uri="{9D8B030D-6E8A-4147-A177-3AD203B41FA5}">
                      <a16:colId xmlns:a16="http://schemas.microsoft.com/office/drawing/2014/main" val="54897458"/>
                    </a:ext>
                  </a:extLst>
                </a:gridCol>
              </a:tblGrid>
              <a:tr h="1712623">
                <a:tc>
                  <a:txBody>
                    <a:bodyPr/>
                    <a:lstStyle/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graph={‘A’: [],</a:t>
                      </a:r>
                    </a:p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'B': [‘A’,’E’,’C’,’F’],</a:t>
                      </a:r>
                    </a:p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'C': [’F’],</a:t>
                      </a:r>
                    </a:p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'D': [‘A’, ‘E’],</a:t>
                      </a:r>
                    </a:p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'E’: [],</a:t>
                      </a:r>
                    </a:p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'F’: []}</a:t>
                      </a:r>
                    </a:p>
                    <a:p>
                      <a:endParaRPr lang="en-GB" sz="16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endParaRPr lang="en-GB" sz="16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57190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680762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Directed weighted graph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1253658" y="1757130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A</a:t>
            </a:r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2749949" y="2129163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B</a:t>
            </a:r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3952959" y="3306799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F</a:t>
            </a:r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1974095" y="3121864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E</a:t>
            </a: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91658" y="2934765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D</a:t>
            </a:r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484062" y="1805177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C</a:t>
            </a:r>
            <a:endParaRPr lang="en-US"/>
          </a:p>
        </p:txBody>
      </p:sp>
      <p:cxnSp>
        <p:nvCxnSpPr>
          <p:cNvPr id="11" name="Straight Connector 10"/>
          <p:cNvCxnSpPr>
            <a:stCxn id="4" idx="3"/>
            <a:endCxn id="8" idx="0"/>
          </p:cNvCxnSpPr>
          <p:nvPr/>
        </p:nvCxnSpPr>
        <p:spPr>
          <a:xfrm flipH="1">
            <a:off x="671456" y="2072833"/>
            <a:ext cx="634863" cy="861932"/>
          </a:xfrm>
          <a:prstGeom prst="line">
            <a:avLst/>
          </a:prstGeom>
          <a:ln>
            <a:head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>
            <a:stCxn id="7" idx="2"/>
            <a:endCxn id="8" idx="6"/>
          </p:cNvCxnSpPr>
          <p:nvPr/>
        </p:nvCxnSpPr>
        <p:spPr>
          <a:xfrm flipH="1" flipV="1">
            <a:off x="851253" y="3119700"/>
            <a:ext cx="1122842" cy="187099"/>
          </a:xfrm>
          <a:prstGeom prst="line">
            <a:avLst/>
          </a:prstGeom>
          <a:ln>
            <a:head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7" idx="7"/>
            <a:endCxn id="5" idx="3"/>
          </p:cNvCxnSpPr>
          <p:nvPr/>
        </p:nvCxnSpPr>
        <p:spPr>
          <a:xfrm flipV="1">
            <a:off x="2281029" y="2444866"/>
            <a:ext cx="521581" cy="731164"/>
          </a:xfrm>
          <a:prstGeom prst="line">
            <a:avLst/>
          </a:prstGeom>
          <a:ln>
            <a:head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stCxn id="6" idx="1"/>
            <a:endCxn id="5" idx="4"/>
          </p:cNvCxnSpPr>
          <p:nvPr/>
        </p:nvCxnSpPr>
        <p:spPr>
          <a:xfrm flipH="1" flipV="1">
            <a:off x="2929747" y="2499032"/>
            <a:ext cx="1075873" cy="861933"/>
          </a:xfrm>
          <a:prstGeom prst="line">
            <a:avLst/>
          </a:prstGeom>
          <a:ln>
            <a:head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stCxn id="6" idx="7"/>
            <a:endCxn id="9" idx="4"/>
          </p:cNvCxnSpPr>
          <p:nvPr/>
        </p:nvCxnSpPr>
        <p:spPr>
          <a:xfrm flipV="1">
            <a:off x="4259893" y="2175046"/>
            <a:ext cx="403967" cy="1185919"/>
          </a:xfrm>
          <a:prstGeom prst="line">
            <a:avLst/>
          </a:prstGeom>
          <a:ln>
            <a:head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stCxn id="9" idx="2"/>
            <a:endCxn id="5" idx="6"/>
          </p:cNvCxnSpPr>
          <p:nvPr/>
        </p:nvCxnSpPr>
        <p:spPr>
          <a:xfrm flipH="1">
            <a:off x="3109544" y="1990112"/>
            <a:ext cx="1374518" cy="323986"/>
          </a:xfrm>
          <a:prstGeom prst="line">
            <a:avLst/>
          </a:prstGeom>
          <a:ln>
            <a:head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stCxn id="4" idx="6"/>
            <a:endCxn id="5" idx="2"/>
          </p:cNvCxnSpPr>
          <p:nvPr/>
        </p:nvCxnSpPr>
        <p:spPr>
          <a:xfrm>
            <a:off x="1613253" y="1942065"/>
            <a:ext cx="1136696" cy="372033"/>
          </a:xfrm>
          <a:prstGeom prst="line">
            <a:avLst/>
          </a:prstGeom>
          <a:ln>
            <a:head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72440" y="2141920"/>
            <a:ext cx="434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3</a:t>
            </a:r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2181601" y="1756317"/>
            <a:ext cx="434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21</a:t>
            </a:r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2519059" y="2850537"/>
            <a:ext cx="434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5</a:t>
            </a:r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1143191" y="3252902"/>
            <a:ext cx="434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16</a:t>
            </a:r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3444412" y="2560666"/>
            <a:ext cx="434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12</a:t>
            </a:r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533733" y="2583339"/>
            <a:ext cx="434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10</a:t>
            </a:r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3399970" y="1761893"/>
            <a:ext cx="434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9</a:t>
            </a:r>
            <a:endParaRPr lang="en-US"/>
          </a:p>
        </p:txBody>
      </p:sp>
      <p:graphicFrame>
        <p:nvGraphicFramePr>
          <p:cNvPr id="31" name="Table 30"/>
          <p:cNvGraphicFramePr>
            <a:graphicFrameLocks noGrp="1"/>
          </p:cNvGraphicFramePr>
          <p:nvPr/>
        </p:nvGraphicFramePr>
        <p:xfrm>
          <a:off x="1306319" y="4247454"/>
          <a:ext cx="3031139" cy="2219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59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052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7609">
                <a:tc>
                  <a:txBody>
                    <a:bodyPr/>
                    <a:lstStyle/>
                    <a:p>
                      <a:r>
                        <a:rPr lang="en-GB" b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/>
                        <a:t>{A:21, E:5, C:9, F:12}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dirty="0"/>
                        <a:t>{F:10}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/>
                        <a:t>{A:3, E:16}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b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30" name="Table 4">
            <a:extLst>
              <a:ext uri="{FF2B5EF4-FFF2-40B4-BE49-F238E27FC236}">
                <a16:creationId xmlns:a16="http://schemas.microsoft.com/office/drawing/2014/main" id="{21A95DE9-4BC3-4967-BC41-E2991B3D9BA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5951861"/>
              </p:ext>
            </p:extLst>
          </p:nvPr>
        </p:nvGraphicFramePr>
        <p:xfrm>
          <a:off x="5753686" y="3259427"/>
          <a:ext cx="5247307" cy="1726911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5247307">
                  <a:extLst>
                    <a:ext uri="{9D8B030D-6E8A-4147-A177-3AD203B41FA5}">
                      <a16:colId xmlns:a16="http://schemas.microsoft.com/office/drawing/2014/main" val="54897458"/>
                    </a:ext>
                  </a:extLst>
                </a:gridCol>
              </a:tblGrid>
              <a:tr h="1726911">
                <a:tc>
                  <a:txBody>
                    <a:bodyPr/>
                    <a:lstStyle/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graph={‘A’: {},</a:t>
                      </a:r>
                    </a:p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'B’: {‘A’:21,’E’:5,’C’:9,’F’:12},</a:t>
                      </a:r>
                    </a:p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'C’: {’F’:10},</a:t>
                      </a:r>
                    </a:p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'D’: {‘A’:3, ‘E’:16},</a:t>
                      </a:r>
                    </a:p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'E’: {},</a:t>
                      </a:r>
                    </a:p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'F’: {}}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57190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05260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Operations on list values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4040" y="3418809"/>
            <a:ext cx="11003919" cy="2896266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GB" sz="2000" dirty="0"/>
              <a:t>Access a value		</a:t>
            </a: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graph[“A"]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			&gt;&gt; </a:t>
            </a:r>
            <a:r>
              <a:rPr lang="en-GB" sz="2000" b="0" dirty="0">
                <a:latin typeface="Courier New" panose="02070309020205020404" pitchFamily="49" charset="0"/>
                <a:cs typeface="Courier New" panose="02070309020205020404" pitchFamily="49" charset="0"/>
              </a:rPr>
              <a:t>['B', 'D’]</a:t>
            </a:r>
            <a:endParaRPr lang="en-GB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sz="2000" dirty="0"/>
              <a:t>Access an item in the list	</a:t>
            </a: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graph[“A"][0] </a:t>
            </a:r>
          </a:p>
          <a:p>
            <a:pPr marL="0" indent="0">
              <a:buNone/>
            </a:pP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			&gt;&gt; </a:t>
            </a:r>
            <a:r>
              <a:rPr lang="en-GB" sz="2000" b="0" dirty="0">
                <a:latin typeface="Courier New" panose="02070309020205020404" pitchFamily="49" charset="0"/>
                <a:cs typeface="Courier New" panose="02070309020205020404" pitchFamily="49" charset="0"/>
              </a:rPr>
              <a:t>'B’</a:t>
            </a:r>
          </a:p>
          <a:p>
            <a:pPr marL="0" indent="0">
              <a:buNone/>
            </a:pPr>
            <a:r>
              <a:rPr lang="en-GB" sz="2000" dirty="0"/>
              <a:t>Add a value		</a:t>
            </a: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graph[“F"] = [“B”,”C”]</a:t>
            </a:r>
          </a:p>
          <a:p>
            <a:pPr marL="0" indent="0">
              <a:buNone/>
            </a:pPr>
            <a:endParaRPr lang="en-GB" sz="2000" dirty="0">
              <a:solidFill>
                <a:srgbClr val="0070C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graphicFrame>
        <p:nvGraphicFramePr>
          <p:cNvPr id="6" name="Table 4">
            <a:extLst>
              <a:ext uri="{FF2B5EF4-FFF2-40B4-BE49-F238E27FC236}">
                <a16:creationId xmlns:a16="http://schemas.microsoft.com/office/drawing/2014/main" id="{42112335-3452-42FF-9305-C2090258F1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2209539"/>
              </p:ext>
            </p:extLst>
          </p:nvPr>
        </p:nvGraphicFramePr>
        <p:xfrm>
          <a:off x="445960" y="1107491"/>
          <a:ext cx="4111754" cy="1874501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111754">
                  <a:extLst>
                    <a:ext uri="{9D8B030D-6E8A-4147-A177-3AD203B41FA5}">
                      <a16:colId xmlns:a16="http://schemas.microsoft.com/office/drawing/2014/main" val="54897458"/>
                    </a:ext>
                  </a:extLst>
                </a:gridCol>
              </a:tblGrid>
              <a:tr h="1874501">
                <a:tc>
                  <a:txBody>
                    <a:bodyPr/>
                    <a:lstStyle/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graph={'A': ['B', 'D'],</a:t>
                      </a:r>
                    </a:p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'B': ['A','E','C','F'],</a:t>
                      </a:r>
                    </a:p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'C': ['B','F'],</a:t>
                      </a:r>
                    </a:p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'D': ['A', 'E'],</a:t>
                      </a:r>
                    </a:p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'E': ['B','D']}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5719037"/>
                  </a:ext>
                </a:extLst>
              </a:tr>
            </a:tbl>
          </a:graphicData>
        </a:graphic>
      </p:graphicFrame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A3E37026-2D8A-43C3-ADE3-C97FDCC16887}"/>
              </a:ext>
            </a:extLst>
          </p:cNvPr>
          <p:cNvSpPr txBox="1">
            <a:spLocks/>
          </p:cNvSpPr>
          <p:nvPr/>
        </p:nvSpPr>
        <p:spPr>
          <a:xfrm>
            <a:off x="7242046" y="1274259"/>
            <a:ext cx="3687892" cy="2896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GB" sz="2000" dirty="0"/>
              <a:t>What do the following return?</a:t>
            </a:r>
          </a:p>
          <a:p>
            <a:pPr marL="457200" indent="-457200">
              <a:lnSpc>
                <a:spcPct val="120000"/>
              </a:lnSpc>
              <a:buFont typeface="+mj-lt"/>
              <a:buAutoNum type="arabicParenR"/>
            </a:pP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graph[“C"] </a:t>
            </a:r>
          </a:p>
          <a:p>
            <a:pPr marL="457200" indent="-457200">
              <a:lnSpc>
                <a:spcPct val="120000"/>
              </a:lnSpc>
              <a:buFont typeface="+mj-lt"/>
              <a:buAutoNum type="arabicParenR"/>
            </a:pP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graph[“D”][1]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sz="2000" dirty="0">
              <a:solidFill>
                <a:srgbClr val="0070C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57200" indent="-457200">
              <a:buFont typeface="+mj-lt"/>
              <a:buAutoNum type="arabicParenR"/>
            </a:pPr>
            <a:r>
              <a:rPr lang="en-GB" sz="2000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[‘B’,’F’]</a:t>
            </a:r>
          </a:p>
          <a:p>
            <a:pPr marL="457200" indent="-457200">
              <a:buFont typeface="+mj-lt"/>
              <a:buAutoNum type="arabicParenR"/>
            </a:pPr>
            <a:r>
              <a:rPr lang="en-GB" sz="2000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‘E’</a:t>
            </a:r>
          </a:p>
        </p:txBody>
      </p:sp>
    </p:spTree>
    <p:extLst>
      <p:ext uri="{BB962C8B-B14F-4D97-AF65-F5344CB8AC3E}">
        <p14:creationId xmlns:p14="http://schemas.microsoft.com/office/powerpoint/2010/main" val="2432805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Operations dictionary values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4041" y="3418809"/>
            <a:ext cx="5992497" cy="2896266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GB" sz="2000" dirty="0"/>
              <a:t>access a value		</a:t>
            </a: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graph[“A"]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			&gt;&gt; </a:t>
            </a:r>
            <a:r>
              <a:rPr lang="en-GB" sz="2000" b="0" dirty="0">
                <a:latin typeface="Courier New" panose="02070309020205020404" pitchFamily="49" charset="0"/>
                <a:cs typeface="Courier New" panose="02070309020205020404" pitchFamily="49" charset="0"/>
              </a:rPr>
              <a:t>{'B':21,'D’:3}</a:t>
            </a:r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r>
              <a:rPr lang="en-GB" sz="2000" dirty="0"/>
              <a:t>access the value of an </a:t>
            </a:r>
          </a:p>
          <a:p>
            <a:pPr marL="0" indent="0">
              <a:buNone/>
            </a:pPr>
            <a:r>
              <a:rPr lang="en-GB" sz="2000" dirty="0"/>
              <a:t>item in the dictionary 	</a:t>
            </a: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graph[“A"][“B”] </a:t>
            </a:r>
          </a:p>
          <a:p>
            <a:pPr marL="0" indent="0">
              <a:buNone/>
            </a:pP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			&gt;&gt; 21</a:t>
            </a:r>
            <a:endParaRPr lang="en-GB" sz="2000" dirty="0">
              <a:solidFill>
                <a:srgbClr val="0070C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GB" sz="2000" dirty="0">
              <a:solidFill>
                <a:srgbClr val="0070C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AE32BA45-9C60-422B-BC67-8B688EEB6DB7}"/>
              </a:ext>
            </a:extLst>
          </p:cNvPr>
          <p:cNvSpPr txBox="1">
            <a:spLocks/>
          </p:cNvSpPr>
          <p:nvPr/>
        </p:nvSpPr>
        <p:spPr>
          <a:xfrm>
            <a:off x="7242046" y="1274259"/>
            <a:ext cx="3687892" cy="2896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GB" sz="2000" dirty="0"/>
              <a:t>What do the following return?</a:t>
            </a:r>
          </a:p>
          <a:p>
            <a:pPr marL="457200" indent="-457200">
              <a:lnSpc>
                <a:spcPct val="120000"/>
              </a:lnSpc>
              <a:buFont typeface="+mj-lt"/>
              <a:buAutoNum type="arabicParenR"/>
            </a:pP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graph[“C"] </a:t>
            </a:r>
          </a:p>
          <a:p>
            <a:pPr marL="457200" indent="-457200">
              <a:lnSpc>
                <a:spcPct val="120000"/>
              </a:lnSpc>
              <a:buFont typeface="+mj-lt"/>
              <a:buAutoNum type="arabicParenR"/>
            </a:pP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graph[“D”][1]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sz="2000" dirty="0">
              <a:solidFill>
                <a:srgbClr val="0070C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57200" indent="-457200">
              <a:buFont typeface="+mj-lt"/>
              <a:buAutoNum type="arabicParenR"/>
            </a:pPr>
            <a:r>
              <a:rPr lang="en-GB" sz="2000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{‘B’:9,’F’:10]</a:t>
            </a:r>
          </a:p>
          <a:p>
            <a:pPr marL="457200" indent="-457200">
              <a:buFont typeface="+mj-lt"/>
              <a:buAutoNum type="arabicParenR"/>
            </a:pPr>
            <a:r>
              <a:rPr lang="en-GB" sz="2000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‘E’</a:t>
            </a:r>
          </a:p>
        </p:txBody>
      </p:sp>
      <p:graphicFrame>
        <p:nvGraphicFramePr>
          <p:cNvPr id="8" name="Table 4">
            <a:extLst>
              <a:ext uri="{FF2B5EF4-FFF2-40B4-BE49-F238E27FC236}">
                <a16:creationId xmlns:a16="http://schemas.microsoft.com/office/drawing/2014/main" id="{50D7A7E9-EDD3-4787-800F-F7DAB90019A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7445221"/>
              </p:ext>
            </p:extLst>
          </p:nvPr>
        </p:nvGraphicFramePr>
        <p:xfrm>
          <a:off x="902325" y="1274259"/>
          <a:ext cx="5193674" cy="1757965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5193674">
                  <a:extLst>
                    <a:ext uri="{9D8B030D-6E8A-4147-A177-3AD203B41FA5}">
                      <a16:colId xmlns:a16="http://schemas.microsoft.com/office/drawing/2014/main" val="54897458"/>
                    </a:ext>
                  </a:extLst>
                </a:gridCol>
              </a:tblGrid>
              <a:tr h="1757965">
                <a:tc>
                  <a:txBody>
                    <a:bodyPr/>
                    <a:lstStyle/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graph={'A': {'B':21,'D':3},</a:t>
                      </a:r>
                    </a:p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'B': {'A':21,'E':5,'C':9,'F':12},</a:t>
                      </a:r>
                    </a:p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'C': {'B':9,'F':10},</a:t>
                      </a:r>
                    </a:p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'D': {'A':3,'E':16},</a:t>
                      </a:r>
                    </a:p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'E': {'B':5,'D':16},</a:t>
                      </a:r>
                    </a:p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'F': {'B':12,'C':10}}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57190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55263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5714EE-66D3-46F6-8FB5-829BCA469B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Exercise: Representing a graph</a:t>
            </a:r>
          </a:p>
        </p:txBody>
      </p:sp>
      <p:graphicFrame>
        <p:nvGraphicFramePr>
          <p:cNvPr id="15" name="Table 4">
            <a:extLst>
              <a:ext uri="{FF2B5EF4-FFF2-40B4-BE49-F238E27FC236}">
                <a16:creationId xmlns:a16="http://schemas.microsoft.com/office/drawing/2014/main" id="{FA63A9A3-215F-41F1-AB89-FEFEF89FB73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163031"/>
              </p:ext>
            </p:extLst>
          </p:nvPr>
        </p:nvGraphicFramePr>
        <p:xfrm>
          <a:off x="422749" y="4877278"/>
          <a:ext cx="6339370" cy="1615596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6339370">
                  <a:extLst>
                    <a:ext uri="{9D8B030D-6E8A-4147-A177-3AD203B41FA5}">
                      <a16:colId xmlns:a16="http://schemas.microsoft.com/office/drawing/2014/main" val="54897458"/>
                    </a:ext>
                  </a:extLst>
                </a:gridCol>
              </a:tblGrid>
              <a:tr h="1615596">
                <a:tc>
                  <a:txBody>
                    <a:bodyPr/>
                    <a:lstStyle/>
                    <a:p>
                      <a:r>
                        <a:rPr lang="en-GB" sz="2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 = {"a":["b":5],</a:t>
                      </a:r>
                    </a:p>
                    <a:p>
                      <a:r>
                        <a:rPr lang="en-GB" sz="2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"b":["a":5,"c":3,"d":4],</a:t>
                      </a:r>
                    </a:p>
                    <a:p>
                      <a:r>
                        <a:rPr lang="en-GB" sz="2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"c":["b":3],</a:t>
                      </a:r>
                    </a:p>
                    <a:p>
                      <a:r>
                        <a:rPr lang="en-GB" sz="2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"d":["b":4]}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5719037"/>
                  </a:ext>
                </a:extLst>
              </a:tr>
            </a:tbl>
          </a:graphicData>
        </a:graphic>
      </p:graphicFrame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7BDA0541-624D-492D-B03A-B9F68C8EC0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0268" y="1066336"/>
            <a:ext cx="6151851" cy="3810942"/>
          </a:xfrm>
        </p:spPr>
        <p:txBody>
          <a:bodyPr>
            <a:normAutofit fontScale="70000" lnSpcReduction="20000"/>
          </a:bodyPr>
          <a:lstStyle/>
          <a:p>
            <a:pPr marL="514350" indent="-514350">
              <a:lnSpc>
                <a:spcPct val="120000"/>
              </a:lnSpc>
              <a:buFont typeface="+mj-lt"/>
              <a:buAutoNum type="arabicParenR"/>
            </a:pPr>
            <a:r>
              <a:rPr lang="en-GB" dirty="0"/>
              <a:t>Given the following adjacency list, draw the graph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arenR"/>
            </a:pPr>
            <a:r>
              <a:rPr lang="en-GB" dirty="0"/>
              <a:t>What is wrong with the Python representation of the adjacency list below.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arenR"/>
            </a:pPr>
            <a:r>
              <a:rPr lang="en-GB" dirty="0"/>
              <a:t>Make the correction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arenR"/>
            </a:pPr>
            <a:r>
              <a:rPr lang="en-GB" dirty="0"/>
              <a:t>Output all keys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arenR"/>
            </a:pPr>
            <a:r>
              <a:rPr lang="en-GB" dirty="0"/>
              <a:t>Output all values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arenR"/>
            </a:pPr>
            <a:r>
              <a:rPr lang="en-GB" dirty="0"/>
              <a:t>Output all the nodes connected to 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b</a:t>
            </a:r>
            <a:r>
              <a:rPr lang="en-GB" dirty="0"/>
              <a:t> only.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arenR"/>
            </a:pPr>
            <a:r>
              <a:rPr lang="en-GB" dirty="0"/>
              <a:t>Output only the weight between nodes 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b</a:t>
            </a:r>
            <a:r>
              <a:rPr lang="en-GB" dirty="0"/>
              <a:t> and 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25317007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5714EE-66D3-46F6-8FB5-829BCA469B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Exercise: Representing a graph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EB0A221-2C3C-4A20-95F0-D8C903291B59}"/>
              </a:ext>
            </a:extLst>
          </p:cNvPr>
          <p:cNvGrpSpPr/>
          <p:nvPr/>
        </p:nvGrpSpPr>
        <p:grpSpPr>
          <a:xfrm>
            <a:off x="9917822" y="3927256"/>
            <a:ext cx="2205037" cy="2565618"/>
            <a:chOff x="4573300" y="3086100"/>
            <a:chExt cx="2205037" cy="2565618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C2AAF5B3-D76C-4EE3-B50B-8F931CA8495F}"/>
                </a:ext>
              </a:extLst>
            </p:cNvPr>
            <p:cNvSpPr/>
            <p:nvPr/>
          </p:nvSpPr>
          <p:spPr>
            <a:xfrm>
              <a:off x="4573300" y="3086100"/>
              <a:ext cx="657225" cy="68580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2000" dirty="0"/>
                <a:t>a</a:t>
              </a:r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9AB5AD1C-95C5-47D9-9FD6-5A1F0A51D07F}"/>
                </a:ext>
              </a:extLst>
            </p:cNvPr>
            <p:cNvSpPr/>
            <p:nvPr/>
          </p:nvSpPr>
          <p:spPr>
            <a:xfrm>
              <a:off x="5325774" y="3895725"/>
              <a:ext cx="657225" cy="68580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2000" dirty="0"/>
                <a:t>b</a:t>
              </a:r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73F25C82-DE59-4C0A-8C4D-8DBB858244EA}"/>
                </a:ext>
              </a:extLst>
            </p:cNvPr>
            <p:cNvSpPr/>
            <p:nvPr/>
          </p:nvSpPr>
          <p:spPr>
            <a:xfrm>
              <a:off x="6121112" y="4957762"/>
              <a:ext cx="657225" cy="68580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2000" dirty="0"/>
                <a:t>d</a:t>
              </a:r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530DEC9C-F1CC-4E40-8627-B636329E1E23}"/>
                </a:ext>
              </a:extLst>
            </p:cNvPr>
            <p:cNvSpPr/>
            <p:nvPr/>
          </p:nvSpPr>
          <p:spPr>
            <a:xfrm>
              <a:off x="4735225" y="4965918"/>
              <a:ext cx="657225" cy="68580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2000" dirty="0"/>
                <a:t>c</a:t>
              </a:r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5A5DE2C-010E-40EE-AD42-30F23A728E00}"/>
                </a:ext>
              </a:extLst>
            </p:cNvPr>
            <p:cNvCxnSpPr>
              <a:endCxn id="5" idx="1"/>
            </p:cNvCxnSpPr>
            <p:nvPr/>
          </p:nvCxnSpPr>
          <p:spPr>
            <a:xfrm>
              <a:off x="5128131" y="3599462"/>
              <a:ext cx="293891" cy="39669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BDB0C089-D29D-4A92-B6CF-4CF82EFA70E4}"/>
                </a:ext>
              </a:extLst>
            </p:cNvPr>
            <p:cNvCxnSpPr>
              <a:stCxn id="5" idx="3"/>
            </p:cNvCxnSpPr>
            <p:nvPr/>
          </p:nvCxnSpPr>
          <p:spPr>
            <a:xfrm flipH="1">
              <a:off x="5209206" y="4481092"/>
              <a:ext cx="212816" cy="56347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21956D90-7FF4-4277-9291-C2FCFB6DAB17}"/>
                </a:ext>
              </a:extLst>
            </p:cNvPr>
            <p:cNvCxnSpPr>
              <a:stCxn id="5" idx="5"/>
              <a:endCxn id="6" idx="1"/>
            </p:cNvCxnSpPr>
            <p:nvPr/>
          </p:nvCxnSpPr>
          <p:spPr>
            <a:xfrm>
              <a:off x="5886751" y="4481092"/>
              <a:ext cx="330609" cy="57710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BE80D2C-997F-4B07-A802-F3075D8364E3}"/>
                </a:ext>
              </a:extLst>
            </p:cNvPr>
            <p:cNvSpPr/>
            <p:nvPr/>
          </p:nvSpPr>
          <p:spPr>
            <a:xfrm>
              <a:off x="5422022" y="3429000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dirty="0"/>
                <a:t>5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F3F1754-19EA-408C-A187-7DC1AB174D13}"/>
                </a:ext>
              </a:extLst>
            </p:cNvPr>
            <p:cNvSpPr/>
            <p:nvPr/>
          </p:nvSpPr>
          <p:spPr>
            <a:xfrm>
              <a:off x="6217360" y="4453493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dirty="0"/>
                <a:t>4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1CB46218-9A91-469E-968B-90FE62052A33}"/>
                </a:ext>
              </a:extLst>
            </p:cNvPr>
            <p:cNvSpPr/>
            <p:nvPr/>
          </p:nvSpPr>
          <p:spPr>
            <a:xfrm>
              <a:off x="4925267" y="4445809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dirty="0"/>
                <a:t>3</a:t>
              </a:r>
            </a:p>
          </p:txBody>
        </p:sp>
      </p:grpSp>
      <p:graphicFrame>
        <p:nvGraphicFramePr>
          <p:cNvPr id="15" name="Table 4">
            <a:extLst>
              <a:ext uri="{FF2B5EF4-FFF2-40B4-BE49-F238E27FC236}">
                <a16:creationId xmlns:a16="http://schemas.microsoft.com/office/drawing/2014/main" id="{FA63A9A3-215F-41F1-AB89-FEFEF89FB73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8185672"/>
              </p:ext>
            </p:extLst>
          </p:nvPr>
        </p:nvGraphicFramePr>
        <p:xfrm>
          <a:off x="458600" y="4868644"/>
          <a:ext cx="6339370" cy="155448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6339370">
                  <a:extLst>
                    <a:ext uri="{9D8B030D-6E8A-4147-A177-3AD203B41FA5}">
                      <a16:colId xmlns:a16="http://schemas.microsoft.com/office/drawing/2014/main" val="54897458"/>
                    </a:ext>
                  </a:extLst>
                </a:gridCol>
              </a:tblGrid>
              <a:tr h="1513698">
                <a:tc>
                  <a:txBody>
                    <a:bodyPr/>
                    <a:lstStyle/>
                    <a:p>
                      <a:r>
                        <a:rPr lang="en-GB" sz="2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 = {"a":{"b":5},</a:t>
                      </a:r>
                    </a:p>
                    <a:p>
                      <a:r>
                        <a:rPr lang="en-GB" sz="2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"b":{"a":5,"c":3,"d":4},</a:t>
                      </a:r>
                    </a:p>
                    <a:p>
                      <a:r>
                        <a:rPr lang="en-GB" sz="2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"c":{"b":3},</a:t>
                      </a:r>
                    </a:p>
                    <a:p>
                      <a:r>
                        <a:rPr lang="en-GB" sz="2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"d":{"b":4}}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5719037"/>
                  </a:ext>
                </a:extLst>
              </a:tr>
            </a:tbl>
          </a:graphicData>
        </a:graphic>
      </p:graphicFrame>
      <p:sp>
        <p:nvSpPr>
          <p:cNvPr id="20" name="Content Placeholder 16">
            <a:extLst>
              <a:ext uri="{FF2B5EF4-FFF2-40B4-BE49-F238E27FC236}">
                <a16:creationId xmlns:a16="http://schemas.microsoft.com/office/drawing/2014/main" id="{993E13B3-0448-469D-8C3A-8461A4AC55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0268" y="1066336"/>
            <a:ext cx="6151851" cy="3810942"/>
          </a:xfrm>
        </p:spPr>
        <p:txBody>
          <a:bodyPr>
            <a:normAutofit fontScale="70000" lnSpcReduction="20000"/>
          </a:bodyPr>
          <a:lstStyle/>
          <a:p>
            <a:pPr marL="514350" indent="-514350">
              <a:lnSpc>
                <a:spcPct val="120000"/>
              </a:lnSpc>
              <a:buFont typeface="+mj-lt"/>
              <a:buAutoNum type="arabicParenR"/>
            </a:pPr>
            <a:r>
              <a:rPr lang="en-GB" dirty="0"/>
              <a:t>Given the following adjacency list, draw the graph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arenR"/>
            </a:pPr>
            <a:r>
              <a:rPr lang="en-GB" dirty="0"/>
              <a:t>What is wrong with the Python representation of the adjacency list below.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arenR"/>
            </a:pPr>
            <a:r>
              <a:rPr lang="en-GB" dirty="0"/>
              <a:t>Make the correction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arenR"/>
            </a:pPr>
            <a:r>
              <a:rPr lang="en-GB" dirty="0"/>
              <a:t>Output all keys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arenR"/>
            </a:pPr>
            <a:r>
              <a:rPr lang="en-GB" dirty="0"/>
              <a:t>Output all values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arenR"/>
            </a:pPr>
            <a:r>
              <a:rPr lang="en-GB" dirty="0"/>
              <a:t>Output all the nodes connected to 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b</a:t>
            </a:r>
            <a:r>
              <a:rPr lang="en-GB" dirty="0"/>
              <a:t> only.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arenR"/>
            </a:pPr>
            <a:r>
              <a:rPr lang="en-GB" dirty="0"/>
              <a:t>Output only the weight between nodes 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b</a:t>
            </a:r>
            <a:r>
              <a:rPr lang="en-GB" dirty="0"/>
              <a:t> and 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c</a:t>
            </a:r>
          </a:p>
        </p:txBody>
      </p:sp>
      <p:sp>
        <p:nvSpPr>
          <p:cNvPr id="21" name="Content Placeholder 16">
            <a:extLst>
              <a:ext uri="{FF2B5EF4-FFF2-40B4-BE49-F238E27FC236}">
                <a16:creationId xmlns:a16="http://schemas.microsoft.com/office/drawing/2014/main" id="{2181505F-9938-45E5-9B42-005491F59E5B}"/>
              </a:ext>
            </a:extLst>
          </p:cNvPr>
          <p:cNvSpPr txBox="1">
            <a:spLocks/>
          </p:cNvSpPr>
          <p:nvPr/>
        </p:nvSpPr>
        <p:spPr>
          <a:xfrm>
            <a:off x="6452857" y="978929"/>
            <a:ext cx="5012777" cy="3508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en-GB" sz="2000" dirty="0"/>
              <a:t>The values need to be a dictionary not a list</a:t>
            </a:r>
          </a:p>
          <a:p>
            <a:pPr marL="0" indent="0">
              <a:lnSpc>
                <a:spcPct val="120000"/>
              </a:lnSpc>
              <a:buNone/>
            </a:pPr>
            <a:endParaRPr lang="en-GB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buNone/>
            </a:pPr>
            <a:endParaRPr lang="en-GB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print(</a:t>
            </a:r>
            <a:r>
              <a:rPr lang="en-GB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graph.keys</a:t>
            </a: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())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print(</a:t>
            </a:r>
            <a:r>
              <a:rPr lang="en-GB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graph.values</a:t>
            </a: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())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print(graph["b"])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print(graph["b"]["c"])</a:t>
            </a:r>
          </a:p>
        </p:txBody>
      </p:sp>
    </p:spTree>
    <p:extLst>
      <p:ext uri="{BB962C8B-B14F-4D97-AF65-F5344CB8AC3E}">
        <p14:creationId xmlns:p14="http://schemas.microsoft.com/office/powerpoint/2010/main" val="13302684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Abstract data types: Dictionaries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77313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3C4A8D-A2C6-4546-9A58-D09924F3AD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/>
              <a:t>Learning 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0E0086-6C8B-42CF-BEED-262F57E6A6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Review dictionaries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Explore how dictionaries can be used in encryption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Explore how dictionaries can be used to represent graphs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23345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/>
              <a:t>What is a dictionary?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8672" y="1402561"/>
            <a:ext cx="10515600" cy="435133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A dictionary is an abstract datatype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It contains a list of pairs of keys and values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Each key is associated with a value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We use the key to access a value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Keys need to be unique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Avoids the need to have two separate lists for linking values</a:t>
            </a:r>
          </a:p>
        </p:txBody>
      </p:sp>
    </p:spTree>
    <p:extLst>
      <p:ext uri="{BB962C8B-B14F-4D97-AF65-F5344CB8AC3E}">
        <p14:creationId xmlns:p14="http://schemas.microsoft.com/office/powerpoint/2010/main" val="3327943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EFD437-0AE5-4BAD-B947-E92B9CB8E1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Download the code and run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D338093A-79B3-4D10-925B-8DEF04179F0E}"/>
              </a:ext>
            </a:extLst>
          </p:cNvPr>
          <p:cNvGraphicFramePr>
            <a:graphicFrameLocks noGrp="1"/>
          </p:cNvGraphicFramePr>
          <p:nvPr/>
        </p:nvGraphicFramePr>
        <p:xfrm>
          <a:off x="838200" y="930690"/>
          <a:ext cx="5257800" cy="557784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590550">
                  <a:extLst>
                    <a:ext uri="{9D8B030D-6E8A-4147-A177-3AD203B41FA5}">
                      <a16:colId xmlns:a16="http://schemas.microsoft.com/office/drawing/2014/main" val="1779935727"/>
                    </a:ext>
                  </a:extLst>
                </a:gridCol>
                <a:gridCol w="4667250">
                  <a:extLst>
                    <a:ext uri="{9D8B030D-6E8A-4147-A177-3AD203B41FA5}">
                      <a16:colId xmlns:a16="http://schemas.microsoft.com/office/drawing/2014/main" val="2332998241"/>
                    </a:ext>
                  </a:extLst>
                </a:gridCol>
              </a:tblGrid>
              <a:tr h="441150">
                <a:tc>
                  <a:txBody>
                    <a:bodyPr/>
                    <a:lstStyle/>
                    <a:p>
                      <a:r>
                        <a:rPr lang="en-GB" sz="1800" dirty="0"/>
                        <a:t>1</a:t>
                      </a:r>
                    </a:p>
                    <a:p>
                      <a:r>
                        <a:rPr lang="en-GB" sz="1800" dirty="0"/>
                        <a:t>2</a:t>
                      </a:r>
                    </a:p>
                    <a:p>
                      <a:r>
                        <a:rPr lang="en-GB" sz="1800" dirty="0"/>
                        <a:t>3</a:t>
                      </a:r>
                    </a:p>
                    <a:p>
                      <a:r>
                        <a:rPr lang="en-GB" sz="1800" dirty="0"/>
                        <a:t>4</a:t>
                      </a:r>
                    </a:p>
                    <a:p>
                      <a:r>
                        <a:rPr lang="en-GB" sz="1800" dirty="0"/>
                        <a:t>5</a:t>
                      </a:r>
                    </a:p>
                    <a:p>
                      <a:r>
                        <a:rPr lang="en-GB" sz="1800" dirty="0"/>
                        <a:t>6</a:t>
                      </a:r>
                    </a:p>
                    <a:p>
                      <a:r>
                        <a:rPr lang="en-GB" sz="1800" dirty="0"/>
                        <a:t>7</a:t>
                      </a:r>
                    </a:p>
                    <a:p>
                      <a:r>
                        <a:rPr lang="en-GB" sz="1800" dirty="0"/>
                        <a:t>8</a:t>
                      </a:r>
                    </a:p>
                    <a:p>
                      <a:r>
                        <a:rPr lang="en-GB" sz="1800" dirty="0"/>
                        <a:t>9</a:t>
                      </a:r>
                    </a:p>
                    <a:p>
                      <a:endParaRPr lang="en-GB" sz="1800" dirty="0"/>
                    </a:p>
                    <a:p>
                      <a:r>
                        <a:rPr lang="en-GB" sz="1800" dirty="0"/>
                        <a:t>10</a:t>
                      </a:r>
                    </a:p>
                    <a:p>
                      <a:endParaRPr lang="en-GB" sz="1800" dirty="0"/>
                    </a:p>
                    <a:p>
                      <a:r>
                        <a:rPr lang="en-GB" sz="1800" dirty="0"/>
                        <a:t>11</a:t>
                      </a:r>
                    </a:p>
                    <a:p>
                      <a:r>
                        <a:rPr lang="en-GB" sz="1800" dirty="0"/>
                        <a:t>12</a:t>
                      </a:r>
                    </a:p>
                    <a:p>
                      <a:r>
                        <a:rPr lang="en-GB" sz="1800" dirty="0"/>
                        <a:t>13</a:t>
                      </a:r>
                    </a:p>
                    <a:p>
                      <a:endParaRPr lang="en-GB" sz="1800" dirty="0"/>
                    </a:p>
                    <a:p>
                      <a:r>
                        <a:rPr lang="en-GB" sz="1800" dirty="0"/>
                        <a:t>14</a:t>
                      </a:r>
                    </a:p>
                    <a:p>
                      <a:endParaRPr lang="en-GB" sz="1800" dirty="0"/>
                    </a:p>
                    <a:p>
                      <a:r>
                        <a:rPr lang="en-GB" sz="1800" dirty="0"/>
                        <a:t>15</a:t>
                      </a:r>
                    </a:p>
                    <a:p>
                      <a:r>
                        <a:rPr lang="en-GB" sz="1800" dirty="0"/>
                        <a:t>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fr-FR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sub</a:t>
                      </a:r>
                      <a:r>
                        <a:rPr lang="fr-FR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 {"</a:t>
                      </a:r>
                      <a:r>
                        <a:rPr lang="fr-FR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A":"s</a:t>
                      </a:r>
                      <a:r>
                        <a:rPr lang="fr-FR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",</a:t>
                      </a:r>
                    </a:p>
                    <a:p>
                      <a:pPr marL="0" indent="0">
                        <a:buNone/>
                      </a:pPr>
                      <a:r>
                        <a:rPr lang="fr-FR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"</a:t>
                      </a:r>
                      <a:r>
                        <a:rPr lang="fr-FR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B":"u</a:t>
                      </a:r>
                      <a:r>
                        <a:rPr lang="fr-FR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",</a:t>
                      </a:r>
                    </a:p>
                    <a:p>
                      <a:pPr marL="0" indent="0">
                        <a:buNone/>
                      </a:pPr>
                      <a:r>
                        <a:rPr lang="fr-FR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"</a:t>
                      </a:r>
                      <a:r>
                        <a:rPr lang="fr-FR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C":"m</a:t>
                      </a:r>
                      <a:r>
                        <a:rPr lang="fr-FR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",</a:t>
                      </a:r>
                    </a:p>
                    <a:p>
                      <a:pPr marL="0" indent="0">
                        <a:buNone/>
                      </a:pPr>
                      <a:r>
                        <a:rPr lang="fr-FR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"</a:t>
                      </a:r>
                      <a:r>
                        <a:rPr lang="fr-FR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D":"h</a:t>
                      </a:r>
                      <a:r>
                        <a:rPr lang="fr-FR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",</a:t>
                      </a:r>
                    </a:p>
                    <a:p>
                      <a:pPr marL="0" indent="0">
                        <a:buNone/>
                      </a:pPr>
                      <a:r>
                        <a:rPr lang="fr-FR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"</a:t>
                      </a:r>
                      <a:r>
                        <a:rPr lang="fr-FR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E":"t</a:t>
                      </a:r>
                      <a:r>
                        <a:rPr lang="fr-FR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",</a:t>
                      </a:r>
                    </a:p>
                    <a:p>
                      <a:pPr marL="0" indent="0">
                        <a:buNone/>
                      </a:pPr>
                      <a:r>
                        <a:rPr lang="fr-FR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"</a:t>
                      </a:r>
                      <a:r>
                        <a:rPr lang="fr-FR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F":"o</a:t>
                      </a:r>
                      <a:r>
                        <a:rPr lang="fr-FR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",</a:t>
                      </a:r>
                    </a:p>
                    <a:p>
                      <a:pPr marL="0" indent="0">
                        <a:buNone/>
                      </a:pPr>
                      <a:r>
                        <a:rPr lang="fr-FR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"</a:t>
                      </a:r>
                      <a:r>
                        <a:rPr lang="fr-FR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G":"p</a:t>
                      </a:r>
                      <a:r>
                        <a:rPr lang="fr-FR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",</a:t>
                      </a:r>
                    </a:p>
                    <a:p>
                      <a:pPr marL="0" indent="0">
                        <a:buNone/>
                      </a:pPr>
                      <a:r>
                        <a:rPr lang="fr-FR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"</a:t>
                      </a:r>
                      <a:r>
                        <a:rPr lang="fr-FR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H":"i</a:t>
                      </a:r>
                      <a:r>
                        <a:rPr lang="fr-FR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",</a:t>
                      </a:r>
                    </a:p>
                    <a:p>
                      <a:pPr marL="0" indent="0">
                        <a:buNone/>
                      </a:pPr>
                      <a:r>
                        <a:rPr lang="fr-FR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"</a:t>
                      </a:r>
                      <a:r>
                        <a:rPr lang="fr-FR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I":"a</a:t>
                      </a:r>
                      <a:r>
                        <a:rPr lang="fr-FR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"}</a:t>
                      </a:r>
                    </a:p>
                    <a:p>
                      <a:pPr marL="0" indent="0">
                        <a:buNone/>
                      </a:pPr>
                      <a:endParaRPr lang="fr-FR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buNone/>
                      </a:pPr>
                      <a:r>
                        <a:rPr lang="fr-FR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</a:t>
                      </a:r>
                      <a:r>
                        <a:rPr lang="fr-FR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fr-FR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decode</a:t>
                      </a:r>
                      <a:r>
                        <a:rPr lang="fr-FR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fr-FR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cyphertext</a:t>
                      </a:r>
                      <a:r>
                        <a:rPr lang="fr-FR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pPr marL="0" indent="0">
                        <a:buNone/>
                      </a:pPr>
                      <a:endParaRPr lang="fr-FR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buNone/>
                      </a:pPr>
                      <a:r>
                        <a:rPr lang="fr-FR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fr-FR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plaintext</a:t>
                      </a:r>
                      <a:r>
                        <a:rPr lang="fr-FR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=""</a:t>
                      </a:r>
                    </a:p>
                    <a:p>
                      <a:pPr marL="0" indent="0">
                        <a:buNone/>
                      </a:pPr>
                      <a:r>
                        <a:rPr lang="fr-FR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i in </a:t>
                      </a:r>
                      <a:r>
                        <a:rPr lang="fr-FR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cyphertext</a:t>
                      </a:r>
                      <a:r>
                        <a:rPr lang="fr-FR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buNone/>
                      </a:pPr>
                      <a:r>
                        <a:rPr lang="fr-FR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fr-FR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plaintext</a:t>
                      </a:r>
                      <a:r>
                        <a:rPr lang="fr-FR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</a:t>
                      </a:r>
                      <a:r>
                        <a:rPr lang="fr-FR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plaintext+sub</a:t>
                      </a:r>
                      <a:r>
                        <a:rPr lang="fr-FR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[i]</a:t>
                      </a:r>
                    </a:p>
                    <a:p>
                      <a:pPr marL="0" indent="0">
                        <a:buNone/>
                      </a:pPr>
                      <a:endParaRPr lang="fr-FR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buNone/>
                      </a:pPr>
                      <a:r>
                        <a:rPr lang="fr-FR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return </a:t>
                      </a:r>
                      <a:r>
                        <a:rPr lang="fr-FR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plaintext</a:t>
                      </a:r>
                      <a:endParaRPr lang="fr-FR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buNone/>
                      </a:pPr>
                      <a:endParaRPr lang="fr-FR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buNone/>
                      </a:pPr>
                      <a:r>
                        <a:rPr lang="fr-FR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cyphertext</a:t>
                      </a:r>
                      <a:r>
                        <a:rPr lang="fr-FR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="DHGGFGFEICBA"</a:t>
                      </a:r>
                    </a:p>
                    <a:p>
                      <a:pPr marL="0" indent="0">
                        <a:buNone/>
                      </a:pPr>
                      <a:r>
                        <a:rPr lang="fr-FR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</a:t>
                      </a:r>
                      <a:r>
                        <a:rPr lang="fr-FR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fr-FR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decode</a:t>
                      </a:r>
                      <a:r>
                        <a:rPr lang="fr-FR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fr-FR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cyphertext</a:t>
                      </a:r>
                      <a:r>
                        <a:rPr lang="fr-FR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1359211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8C915931-49CD-4FE9-9AE1-972A19189779}"/>
              </a:ext>
            </a:extLst>
          </p:cNvPr>
          <p:cNvSpPr txBox="1"/>
          <p:nvPr/>
        </p:nvSpPr>
        <p:spPr>
          <a:xfrm>
            <a:off x="6858000" y="1962150"/>
            <a:ext cx="424815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Download the code here</a:t>
            </a:r>
          </a:p>
          <a:p>
            <a:r>
              <a:rPr lang="en-GB" sz="2400" dirty="0">
                <a:hlinkClick r:id="rId2"/>
              </a:rPr>
              <a:t>cypher.py</a:t>
            </a:r>
            <a:endParaRPr lang="en-GB" sz="2400" dirty="0"/>
          </a:p>
          <a:p>
            <a:endParaRPr lang="en-GB" sz="2400" dirty="0"/>
          </a:p>
          <a:p>
            <a:r>
              <a:rPr lang="en-GB" sz="2400" dirty="0"/>
              <a:t>Run the code.</a:t>
            </a:r>
          </a:p>
          <a:p>
            <a:r>
              <a:rPr lang="en-GB" sz="2400" dirty="0"/>
              <a:t>Does it do as you expect.</a:t>
            </a:r>
          </a:p>
          <a:p>
            <a:endParaRPr lang="en-GB" sz="24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06491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EF515D-C706-44A8-A058-A3E1319E8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3583" y="0"/>
            <a:ext cx="10515600" cy="662781"/>
          </a:xfrm>
        </p:spPr>
        <p:txBody>
          <a:bodyPr>
            <a:normAutofit fontScale="90000"/>
          </a:bodyPr>
          <a:lstStyle/>
          <a:p>
            <a:r>
              <a:rPr lang="en-GB"/>
              <a:t>Anatomy of a dictionary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6CC4FF-E253-40CE-86CA-F204391617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3304" y="2738989"/>
            <a:ext cx="9342782" cy="65664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3200">
                <a:latin typeface="Courier New" panose="02070309020205020404" pitchFamily="49" charset="0"/>
                <a:cs typeface="Courier New" panose="02070309020205020404" pitchFamily="49" charset="0"/>
              </a:rPr>
              <a:t>phone={"Plato":222, "Aristotle":911}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B2A12C4-27DD-466C-BEF4-0C704C860EDF}"/>
              </a:ext>
            </a:extLst>
          </p:cNvPr>
          <p:cNvSpPr txBox="1"/>
          <p:nvPr/>
        </p:nvSpPr>
        <p:spPr>
          <a:xfrm>
            <a:off x="1225832" y="3896387"/>
            <a:ext cx="15902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>
                <a:solidFill>
                  <a:srgbClr val="FF0000"/>
                </a:solidFill>
              </a:rPr>
              <a:t>Name of dictionary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21C29CE-279E-4043-87EC-B11D4EF071DA}"/>
              </a:ext>
            </a:extLst>
          </p:cNvPr>
          <p:cNvSpPr txBox="1"/>
          <p:nvPr/>
        </p:nvSpPr>
        <p:spPr>
          <a:xfrm>
            <a:off x="5214732" y="1707671"/>
            <a:ext cx="33991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>
                <a:solidFill>
                  <a:srgbClr val="FF0000"/>
                </a:solidFill>
              </a:rPr>
              <a:t>Curly Brackets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CC50E26-44A2-44B8-A29C-E5834D105FE1}"/>
              </a:ext>
            </a:extLst>
          </p:cNvPr>
          <p:cNvSpPr txBox="1"/>
          <p:nvPr/>
        </p:nvSpPr>
        <p:spPr>
          <a:xfrm>
            <a:off x="8488019" y="3816013"/>
            <a:ext cx="15902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>
                <a:solidFill>
                  <a:srgbClr val="FF0000"/>
                </a:solidFill>
              </a:rPr>
              <a:t>Colon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DEDFE82-C81F-4AA1-A08C-AA277E29E1B2}"/>
              </a:ext>
            </a:extLst>
          </p:cNvPr>
          <p:cNvSpPr txBox="1"/>
          <p:nvPr/>
        </p:nvSpPr>
        <p:spPr>
          <a:xfrm>
            <a:off x="3286541" y="3893309"/>
            <a:ext cx="24085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>
                <a:solidFill>
                  <a:srgbClr val="FF0000"/>
                </a:solidFill>
              </a:rPr>
              <a:t>Key               Value    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86FE3FC9-C920-44E8-A7DD-354838B8ACBC}"/>
              </a:ext>
            </a:extLst>
          </p:cNvPr>
          <p:cNvCxnSpPr>
            <a:cxnSpLocks/>
          </p:cNvCxnSpPr>
          <p:nvPr/>
        </p:nvCxnSpPr>
        <p:spPr>
          <a:xfrm flipH="1">
            <a:off x="2888974" y="2067339"/>
            <a:ext cx="2325758" cy="67165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86DA5C33-3DD6-4297-B1E4-C372CB8C1129}"/>
              </a:ext>
            </a:extLst>
          </p:cNvPr>
          <p:cNvCxnSpPr>
            <a:cxnSpLocks/>
          </p:cNvCxnSpPr>
          <p:nvPr/>
        </p:nvCxnSpPr>
        <p:spPr>
          <a:xfrm>
            <a:off x="7182678" y="2067339"/>
            <a:ext cx="2557670" cy="67165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6146427F-9D4A-4E6B-BD01-05708A56A375}"/>
              </a:ext>
            </a:extLst>
          </p:cNvPr>
          <p:cNvCxnSpPr>
            <a:cxnSpLocks/>
          </p:cNvCxnSpPr>
          <p:nvPr/>
        </p:nvCxnSpPr>
        <p:spPr>
          <a:xfrm flipV="1">
            <a:off x="8892209" y="3207026"/>
            <a:ext cx="0" cy="60261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8FBFFF39-DFCB-467C-B834-890EEE53C9FF}"/>
              </a:ext>
            </a:extLst>
          </p:cNvPr>
          <p:cNvCxnSpPr>
            <a:cxnSpLocks/>
          </p:cNvCxnSpPr>
          <p:nvPr/>
        </p:nvCxnSpPr>
        <p:spPr>
          <a:xfrm flipV="1">
            <a:off x="5161722" y="3236663"/>
            <a:ext cx="0" cy="60261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B7455159-FCE0-4592-94EE-6033FDE5F3A6}"/>
              </a:ext>
            </a:extLst>
          </p:cNvPr>
          <p:cNvCxnSpPr>
            <a:cxnSpLocks/>
          </p:cNvCxnSpPr>
          <p:nvPr/>
        </p:nvCxnSpPr>
        <p:spPr>
          <a:xfrm flipV="1">
            <a:off x="3611217" y="3290694"/>
            <a:ext cx="0" cy="60261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7ADB5EEE-85CA-49AF-AB95-FC4D16DD5C68}"/>
              </a:ext>
            </a:extLst>
          </p:cNvPr>
          <p:cNvCxnSpPr>
            <a:cxnSpLocks/>
          </p:cNvCxnSpPr>
          <p:nvPr/>
        </p:nvCxnSpPr>
        <p:spPr>
          <a:xfrm flipV="1">
            <a:off x="1802295" y="3290693"/>
            <a:ext cx="0" cy="60261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49136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EF515D-C706-44A8-A058-A3E1319E8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3583" y="0"/>
            <a:ext cx="10515600" cy="662781"/>
          </a:xfrm>
        </p:spPr>
        <p:txBody>
          <a:bodyPr>
            <a:normAutofit fontScale="90000"/>
          </a:bodyPr>
          <a:lstStyle/>
          <a:p>
            <a:r>
              <a:rPr lang="en-GB" dirty="0"/>
              <a:t>Dictionaries can have any data type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6CC4FF-E253-40CE-86CA-F204391617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89991" y="3020530"/>
            <a:ext cx="10497791" cy="2728361"/>
          </a:xfrm>
        </p:spPr>
        <p:txBody>
          <a:bodyPr>
            <a:normAutofit fontScale="625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GB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d={"Plato":222,                        # integer value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   "</a:t>
            </a:r>
            <a:r>
              <a:rPr lang="en-GB" sz="3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Russia":"Moscow</a:t>
            </a:r>
            <a:r>
              <a:rPr lang="en-GB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",                  # string value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   "A":["B","C"],                      # list value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   1:{"</a:t>
            </a:r>
            <a:r>
              <a:rPr lang="en-GB" sz="3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name":"Fred</a:t>
            </a:r>
            <a:r>
              <a:rPr lang="en-GB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", "</a:t>
            </a:r>
            <a:r>
              <a:rPr lang="en-GB" sz="3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dept":"HR</a:t>
            </a:r>
            <a:r>
              <a:rPr lang="en-GB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"}      # number key and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              # dictionary value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   }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E78E82B-9914-468C-A7E7-AFDECCDD8B00}"/>
              </a:ext>
            </a:extLst>
          </p:cNvPr>
          <p:cNvSpPr txBox="1"/>
          <p:nvPr/>
        </p:nvSpPr>
        <p:spPr>
          <a:xfrm>
            <a:off x="604216" y="1084588"/>
            <a:ext cx="1098356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GB" sz="2800" dirty="0"/>
              <a:t>Dictionary values can have any datatype: strings, integers, lists, other dictionaries for instance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n-GB" sz="2800" dirty="0"/>
              <a:t>Dictionary keys can be strings or numbers</a:t>
            </a:r>
          </a:p>
        </p:txBody>
      </p:sp>
    </p:spTree>
    <p:extLst>
      <p:ext uri="{BB962C8B-B14F-4D97-AF65-F5344CB8AC3E}">
        <p14:creationId xmlns:p14="http://schemas.microsoft.com/office/powerpoint/2010/main" val="19541281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Dictionary operations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5959" y="1353456"/>
            <a:ext cx="11003919" cy="4702787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GB" sz="2000" dirty="0"/>
              <a:t>Create empty dictionary	</a:t>
            </a: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phone={}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2000" dirty="0"/>
              <a:t>Create a dictionary 	</a:t>
            </a: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phone={"Plato":222, "Aristotle":911, "Socrates":999}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2000" dirty="0"/>
              <a:t>access a value		</a:t>
            </a: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phone["Plato"]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2000" dirty="0"/>
              <a:t>associated with a key	</a:t>
            </a: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222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2000" dirty="0"/>
              <a:t>Add a value		</a:t>
            </a: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phone["Pythagoras"] = 123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2000" dirty="0"/>
              <a:t>List values		</a:t>
            </a: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phone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2000" dirty="0"/>
              <a:t>Remove a value		</a:t>
            </a: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del phone["Plato"]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2000" dirty="0"/>
              <a:t>Access keys only                  </a:t>
            </a:r>
            <a:r>
              <a:rPr lang="en-GB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phone.keys</a:t>
            </a: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2000" dirty="0"/>
              <a:t>Remove a value                   </a:t>
            </a:r>
            <a:r>
              <a:rPr lang="en-GB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phone.values</a:t>
            </a: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endParaRPr lang="en-GB" sz="2000" dirty="0">
              <a:solidFill>
                <a:srgbClr val="0070C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GB" sz="2000" dirty="0">
              <a:solidFill>
                <a:srgbClr val="0070C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GB" dirty="0">
              <a:solidFill>
                <a:srgbClr val="0070C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29126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EFD437-0AE5-4BAD-B947-E92B9CB8E1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Modify the code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D338093A-79B3-4D10-925B-8DEF04179F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6215124"/>
              </p:ext>
            </p:extLst>
          </p:nvPr>
        </p:nvGraphicFramePr>
        <p:xfrm>
          <a:off x="838200" y="930690"/>
          <a:ext cx="5257800" cy="557784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590550">
                  <a:extLst>
                    <a:ext uri="{9D8B030D-6E8A-4147-A177-3AD203B41FA5}">
                      <a16:colId xmlns:a16="http://schemas.microsoft.com/office/drawing/2014/main" val="1779935727"/>
                    </a:ext>
                  </a:extLst>
                </a:gridCol>
                <a:gridCol w="4667250">
                  <a:extLst>
                    <a:ext uri="{9D8B030D-6E8A-4147-A177-3AD203B41FA5}">
                      <a16:colId xmlns:a16="http://schemas.microsoft.com/office/drawing/2014/main" val="2332998241"/>
                    </a:ext>
                  </a:extLst>
                </a:gridCol>
              </a:tblGrid>
              <a:tr h="441150">
                <a:tc>
                  <a:txBody>
                    <a:bodyPr/>
                    <a:lstStyle/>
                    <a:p>
                      <a:r>
                        <a:rPr lang="en-GB" sz="1800" dirty="0"/>
                        <a:t>1</a:t>
                      </a:r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r>
                        <a:rPr lang="en-GB" sz="1800" dirty="0"/>
                        <a:t>2</a:t>
                      </a:r>
                    </a:p>
                    <a:p>
                      <a:endParaRPr lang="en-GB" sz="1800" dirty="0"/>
                    </a:p>
                    <a:p>
                      <a:r>
                        <a:rPr lang="en-GB" sz="1800" dirty="0"/>
                        <a:t>3</a:t>
                      </a:r>
                    </a:p>
                    <a:p>
                      <a:r>
                        <a:rPr lang="en-GB" sz="1800" dirty="0"/>
                        <a:t>4</a:t>
                      </a:r>
                    </a:p>
                    <a:p>
                      <a:r>
                        <a:rPr lang="en-GB" sz="1800" dirty="0"/>
                        <a:t>5</a:t>
                      </a:r>
                    </a:p>
                    <a:p>
                      <a:endParaRPr lang="en-GB" sz="1800" dirty="0"/>
                    </a:p>
                    <a:p>
                      <a:r>
                        <a:rPr lang="en-GB" sz="1800" dirty="0"/>
                        <a:t>6</a:t>
                      </a:r>
                    </a:p>
                    <a:p>
                      <a:endParaRPr lang="en-GB" sz="1800" dirty="0"/>
                    </a:p>
                    <a:p>
                      <a:r>
                        <a:rPr lang="en-GB" sz="1800" dirty="0"/>
                        <a:t>7</a:t>
                      </a:r>
                    </a:p>
                    <a:p>
                      <a:r>
                        <a:rPr lang="en-GB" sz="18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fr-FR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sub</a:t>
                      </a:r>
                      <a:r>
                        <a:rPr lang="fr-FR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 {"</a:t>
                      </a:r>
                      <a:r>
                        <a:rPr lang="fr-FR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A":"s</a:t>
                      </a:r>
                      <a:r>
                        <a:rPr lang="fr-FR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",</a:t>
                      </a:r>
                    </a:p>
                    <a:p>
                      <a:pPr marL="0" indent="0">
                        <a:buNone/>
                      </a:pPr>
                      <a:r>
                        <a:rPr lang="fr-FR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"</a:t>
                      </a:r>
                      <a:r>
                        <a:rPr lang="fr-FR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B":"u</a:t>
                      </a:r>
                      <a:r>
                        <a:rPr lang="fr-FR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",</a:t>
                      </a:r>
                    </a:p>
                    <a:p>
                      <a:pPr marL="0" indent="0">
                        <a:buNone/>
                      </a:pPr>
                      <a:r>
                        <a:rPr lang="fr-FR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"</a:t>
                      </a:r>
                      <a:r>
                        <a:rPr lang="fr-FR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C":"m</a:t>
                      </a:r>
                      <a:r>
                        <a:rPr lang="fr-FR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",</a:t>
                      </a:r>
                    </a:p>
                    <a:p>
                      <a:pPr marL="0" indent="0">
                        <a:buNone/>
                      </a:pPr>
                      <a:r>
                        <a:rPr lang="fr-FR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"</a:t>
                      </a:r>
                      <a:r>
                        <a:rPr lang="fr-FR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D":"h</a:t>
                      </a:r>
                      <a:r>
                        <a:rPr lang="fr-FR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",</a:t>
                      </a:r>
                    </a:p>
                    <a:p>
                      <a:pPr marL="0" indent="0">
                        <a:buNone/>
                      </a:pPr>
                      <a:r>
                        <a:rPr lang="fr-FR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"</a:t>
                      </a:r>
                      <a:r>
                        <a:rPr lang="fr-FR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E":"t</a:t>
                      </a:r>
                      <a:r>
                        <a:rPr lang="fr-FR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",</a:t>
                      </a:r>
                    </a:p>
                    <a:p>
                      <a:pPr marL="0" indent="0">
                        <a:buNone/>
                      </a:pPr>
                      <a:r>
                        <a:rPr lang="fr-FR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"</a:t>
                      </a:r>
                      <a:r>
                        <a:rPr lang="fr-FR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F":"o</a:t>
                      </a:r>
                      <a:r>
                        <a:rPr lang="fr-FR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",</a:t>
                      </a:r>
                    </a:p>
                    <a:p>
                      <a:pPr marL="0" indent="0">
                        <a:buNone/>
                      </a:pPr>
                      <a:r>
                        <a:rPr lang="fr-FR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"</a:t>
                      </a:r>
                      <a:r>
                        <a:rPr lang="fr-FR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G":"p</a:t>
                      </a:r>
                      <a:r>
                        <a:rPr lang="fr-FR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",</a:t>
                      </a:r>
                    </a:p>
                    <a:p>
                      <a:pPr marL="0" indent="0">
                        <a:buNone/>
                      </a:pPr>
                      <a:r>
                        <a:rPr lang="fr-FR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"</a:t>
                      </a:r>
                      <a:r>
                        <a:rPr lang="fr-FR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H":"i</a:t>
                      </a:r>
                      <a:r>
                        <a:rPr lang="fr-FR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",</a:t>
                      </a:r>
                    </a:p>
                    <a:p>
                      <a:pPr marL="0" indent="0">
                        <a:buNone/>
                      </a:pPr>
                      <a:r>
                        <a:rPr lang="fr-FR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"</a:t>
                      </a:r>
                      <a:r>
                        <a:rPr lang="fr-FR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I":"a</a:t>
                      </a:r>
                      <a:r>
                        <a:rPr lang="fr-FR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"}</a:t>
                      </a:r>
                    </a:p>
                    <a:p>
                      <a:pPr marL="0" indent="0">
                        <a:buNone/>
                      </a:pPr>
                      <a:endParaRPr lang="fr-FR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buNone/>
                      </a:pPr>
                      <a:r>
                        <a:rPr lang="fr-FR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</a:t>
                      </a:r>
                      <a:r>
                        <a:rPr lang="fr-FR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fr-FR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decode</a:t>
                      </a:r>
                      <a:r>
                        <a:rPr lang="fr-FR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fr-FR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cyphertext</a:t>
                      </a:r>
                      <a:r>
                        <a:rPr lang="fr-FR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pPr marL="0" indent="0">
                        <a:buNone/>
                      </a:pPr>
                      <a:endParaRPr lang="fr-FR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buNone/>
                      </a:pPr>
                      <a:r>
                        <a:rPr lang="fr-FR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fr-FR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plaintext</a:t>
                      </a:r>
                      <a:r>
                        <a:rPr lang="fr-FR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=""</a:t>
                      </a:r>
                    </a:p>
                    <a:p>
                      <a:pPr marL="0" indent="0">
                        <a:buNone/>
                      </a:pPr>
                      <a:r>
                        <a:rPr lang="fr-FR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i in </a:t>
                      </a:r>
                      <a:r>
                        <a:rPr lang="fr-FR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cyphertext</a:t>
                      </a:r>
                      <a:r>
                        <a:rPr lang="fr-FR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buNone/>
                      </a:pPr>
                      <a:r>
                        <a:rPr lang="fr-FR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fr-FR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plaintext</a:t>
                      </a:r>
                      <a:r>
                        <a:rPr lang="fr-FR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</a:t>
                      </a:r>
                      <a:r>
                        <a:rPr lang="fr-FR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plaintext+sub</a:t>
                      </a:r>
                      <a:r>
                        <a:rPr lang="fr-FR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[i]</a:t>
                      </a:r>
                    </a:p>
                    <a:p>
                      <a:pPr marL="0" indent="0">
                        <a:buNone/>
                      </a:pPr>
                      <a:endParaRPr lang="fr-FR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buNone/>
                      </a:pPr>
                      <a:r>
                        <a:rPr lang="fr-FR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return </a:t>
                      </a:r>
                      <a:r>
                        <a:rPr lang="fr-FR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plaintext</a:t>
                      </a:r>
                      <a:endParaRPr lang="fr-FR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buNone/>
                      </a:pPr>
                      <a:endParaRPr lang="fr-FR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buNone/>
                      </a:pPr>
                      <a:r>
                        <a:rPr lang="fr-FR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cyphertext</a:t>
                      </a:r>
                      <a:r>
                        <a:rPr lang="fr-FR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="DHGGFGFEICBA"</a:t>
                      </a:r>
                    </a:p>
                    <a:p>
                      <a:pPr marL="0" indent="0">
                        <a:buNone/>
                      </a:pPr>
                      <a:r>
                        <a:rPr lang="fr-FR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</a:t>
                      </a:r>
                      <a:r>
                        <a:rPr lang="fr-FR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fr-FR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decode</a:t>
                      </a:r>
                      <a:r>
                        <a:rPr lang="fr-FR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fr-FR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cyphertext</a:t>
                      </a:r>
                      <a:r>
                        <a:rPr lang="fr-FR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1359211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8C915931-49CD-4FE9-9AE1-972A19189779}"/>
              </a:ext>
            </a:extLst>
          </p:cNvPr>
          <p:cNvSpPr txBox="1"/>
          <p:nvPr/>
        </p:nvSpPr>
        <p:spPr>
          <a:xfrm>
            <a:off x="6858000" y="1962150"/>
            <a:ext cx="424815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Modify the code to output the word: rhinoceros</a:t>
            </a:r>
          </a:p>
          <a:p>
            <a:endParaRPr lang="en-GB" sz="24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88862992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8797</TotalTime>
  <Words>1803</Words>
  <Application>Microsoft Office PowerPoint</Application>
  <PresentationFormat>Widescreen</PresentationFormat>
  <Paragraphs>400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6" baseType="lpstr">
      <vt:lpstr>Arial</vt:lpstr>
      <vt:lpstr>Calibri</vt:lpstr>
      <vt:lpstr>Calibri Light</vt:lpstr>
      <vt:lpstr>Courier New</vt:lpstr>
      <vt:lpstr>gg sans</vt:lpstr>
      <vt:lpstr>Times New Roman</vt:lpstr>
      <vt:lpstr>Wingdings</vt:lpstr>
      <vt:lpstr>1_Office Theme</vt:lpstr>
      <vt:lpstr>In pairs, predict what the following outputs</vt:lpstr>
      <vt:lpstr>Abstract data types: Dictionaries</vt:lpstr>
      <vt:lpstr>Learning Objectives</vt:lpstr>
      <vt:lpstr>What is a dictionary?</vt:lpstr>
      <vt:lpstr>Download the code and run</vt:lpstr>
      <vt:lpstr>Anatomy of a dictionary</vt:lpstr>
      <vt:lpstr>Dictionaries can have any data type</vt:lpstr>
      <vt:lpstr>Dictionary operations</vt:lpstr>
      <vt:lpstr>Modify the code</vt:lpstr>
      <vt:lpstr>Encode: Get keys by value</vt:lpstr>
      <vt:lpstr>Adjacency list: no weighting</vt:lpstr>
      <vt:lpstr>Adjacency list: Weighting</vt:lpstr>
      <vt:lpstr>Adjacency list: Directed graph</vt:lpstr>
      <vt:lpstr>Directed weighted graph</vt:lpstr>
      <vt:lpstr>Operations on list values </vt:lpstr>
      <vt:lpstr>Operations dictionary values </vt:lpstr>
      <vt:lpstr>Exercise: Representing a graph</vt:lpstr>
      <vt:lpstr>Exercise: Representing a graph</vt:lpstr>
    </vt:vector>
  </TitlesOfParts>
  <Company>RM Education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Learning objective</dc:title>
  <dc:creator>Grey William</dc:creator>
  <cp:lastModifiedBy>Chezka Mae Madrona</cp:lastModifiedBy>
  <cp:revision>161</cp:revision>
  <cp:lastPrinted>2016-09-16T11:32:46Z</cp:lastPrinted>
  <dcterms:created xsi:type="dcterms:W3CDTF">2016-09-09T07:37:57Z</dcterms:created>
  <dcterms:modified xsi:type="dcterms:W3CDTF">2025-03-27T07:40:09Z</dcterms:modified>
</cp:coreProperties>
</file>