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2" r:id="rId2"/>
    <p:sldId id="298" r:id="rId3"/>
    <p:sldId id="299" r:id="rId4"/>
    <p:sldId id="323" r:id="rId5"/>
    <p:sldId id="326" r:id="rId6"/>
    <p:sldId id="312" r:id="rId7"/>
    <p:sldId id="313" r:id="rId8"/>
    <p:sldId id="315" r:id="rId9"/>
    <p:sldId id="316" r:id="rId10"/>
    <p:sldId id="345" r:id="rId11"/>
    <p:sldId id="333" r:id="rId12"/>
    <p:sldId id="329" r:id="rId13"/>
    <p:sldId id="332" r:id="rId14"/>
    <p:sldId id="334" r:id="rId15"/>
    <p:sldId id="336" r:id="rId16"/>
    <p:sldId id="343" r:id="rId17"/>
    <p:sldId id="337" r:id="rId18"/>
    <p:sldId id="338" r:id="rId19"/>
    <p:sldId id="344" r:id="rId20"/>
    <p:sldId id="339" r:id="rId21"/>
    <p:sldId id="342" r:id="rId22"/>
    <p:sldId id="341" r:id="rId23"/>
    <p:sldId id="340" r:id="rId24"/>
    <p:sldId id="30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529" autoAdjust="0"/>
    <p:restoredTop sz="86414" autoAdjust="0"/>
  </p:normalViewPr>
  <p:slideViewPr>
    <p:cSldViewPr snapToGrid="0">
      <p:cViewPr varScale="1">
        <p:scale>
          <a:sx n="63" d="100"/>
          <a:sy n="63" d="100"/>
        </p:scale>
        <p:origin x="48" y="822"/>
      </p:cViewPr>
      <p:guideLst/>
    </p:cSldViewPr>
  </p:slideViewPr>
  <p:outlineViewPr>
    <p:cViewPr>
      <p:scale>
        <a:sx n="33" d="100"/>
        <a:sy n="33" d="100"/>
      </p:scale>
      <p:origin x="0" y="-112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BEEA615-2F90-44A7-A527-BD2F51C1ECA2}"/>
    <pc:docChg chg="custSel modSld">
      <pc:chgData name="William Grey" userId="37b73424-c081-4fc2-b1af-363f4f3fd4f3" providerId="ADAL" clId="{BBEEA615-2F90-44A7-A527-BD2F51C1ECA2}" dt="2023-01-24T09:41:00.164" v="0" actId="478"/>
      <pc:docMkLst>
        <pc:docMk/>
      </pc:docMkLst>
      <pc:sldChg chg="delSp mod">
        <pc:chgData name="William Grey" userId="37b73424-c081-4fc2-b1af-363f4f3fd4f3" providerId="ADAL" clId="{BBEEA615-2F90-44A7-A527-BD2F51C1ECA2}" dt="2023-01-24T09:41:00.164" v="0" actId="478"/>
        <pc:sldMkLst>
          <pc:docMk/>
          <pc:sldMk cId="3123994086" sldId="333"/>
        </pc:sldMkLst>
        <pc:picChg chg="del">
          <ac:chgData name="William Grey" userId="37b73424-c081-4fc2-b1af-363f4f3fd4f3" providerId="ADAL" clId="{BBEEA615-2F90-44A7-A527-BD2F51C1ECA2}" dt="2023-01-24T09:41:00.164" v="0" actId="478"/>
          <ac:picMkLst>
            <pc:docMk/>
            <pc:sldMk cId="3123994086" sldId="333"/>
            <ac:picMk id="5" creationId="{40275E13-9D0E-49A6-82D5-002B2A79D8D3}"/>
          </ac:picMkLst>
        </pc:picChg>
      </pc:sldChg>
    </pc:docChg>
  </pc:docChgLst>
  <pc:docChgLst>
    <pc:chgData name="William Grey" userId="37b73424-c081-4fc2-b1af-363f4f3fd4f3" providerId="ADAL" clId="{04448CC6-F91E-422F-87BE-F23D6284CF53}"/>
    <pc:docChg chg="undo redo custSel addSld delSld modSld sldOrd">
      <pc:chgData name="William Grey" userId="37b73424-c081-4fc2-b1af-363f4f3fd4f3" providerId="ADAL" clId="{04448CC6-F91E-422F-87BE-F23D6284CF53}" dt="2023-01-19T10:07:32.389" v="3577" actId="20577"/>
      <pc:docMkLst>
        <pc:docMk/>
      </pc:docMkLst>
      <pc:sldChg chg="del">
        <pc:chgData name="William Grey" userId="37b73424-c081-4fc2-b1af-363f4f3fd4f3" providerId="ADAL" clId="{04448CC6-F91E-422F-87BE-F23D6284CF53}" dt="2023-01-02T21:27:32.557" v="20" actId="47"/>
        <pc:sldMkLst>
          <pc:docMk/>
          <pc:sldMk cId="3047856121" sldId="284"/>
        </pc:sldMkLst>
      </pc:sldChg>
      <pc:sldChg chg="del">
        <pc:chgData name="William Grey" userId="37b73424-c081-4fc2-b1af-363f4f3fd4f3" providerId="ADAL" clId="{04448CC6-F91E-422F-87BE-F23D6284CF53}" dt="2023-01-02T21:27:31.816" v="19" actId="47"/>
        <pc:sldMkLst>
          <pc:docMk/>
          <pc:sldMk cId="1601850194" sldId="286"/>
        </pc:sldMkLst>
      </pc:sldChg>
      <pc:sldChg chg="modSp mod">
        <pc:chgData name="William Grey" userId="37b73424-c081-4fc2-b1af-363f4f3fd4f3" providerId="ADAL" clId="{04448CC6-F91E-422F-87BE-F23D6284CF53}" dt="2023-01-07T15:05:19.752" v="2633" actId="20577"/>
        <pc:sldMkLst>
          <pc:docMk/>
          <pc:sldMk cId="1793069943" sldId="298"/>
        </pc:sldMkLst>
        <pc:spChg chg="mod">
          <ac:chgData name="William Grey" userId="37b73424-c081-4fc2-b1af-363f4f3fd4f3" providerId="ADAL" clId="{04448CC6-F91E-422F-87BE-F23D6284CF53}" dt="2023-01-07T15:05:19.752" v="2633" actId="20577"/>
          <ac:spMkLst>
            <pc:docMk/>
            <pc:sldMk cId="1793069943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4448CC6-F91E-422F-87BE-F23D6284CF53}" dt="2023-01-07T15:06:20.431" v="2668" actId="20577"/>
        <pc:sldMkLst>
          <pc:docMk/>
          <pc:sldMk cId="68411312" sldId="299"/>
        </pc:sldMkLst>
        <pc:spChg chg="mod">
          <ac:chgData name="William Grey" userId="37b73424-c081-4fc2-b1af-363f4f3fd4f3" providerId="ADAL" clId="{04448CC6-F91E-422F-87BE-F23D6284CF53}" dt="2023-01-07T15:06:20.431" v="2668" actId="20577"/>
          <ac:spMkLst>
            <pc:docMk/>
            <pc:sldMk cId="68411312" sldId="299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04448CC6-F91E-422F-87BE-F23D6284CF53}" dt="2023-01-02T21:27:17.814" v="0" actId="47"/>
        <pc:sldMkLst>
          <pc:docMk/>
          <pc:sldMk cId="3263405078" sldId="300"/>
        </pc:sldMkLst>
      </pc:sldChg>
      <pc:sldChg chg="del">
        <pc:chgData name="William Grey" userId="37b73424-c081-4fc2-b1af-363f4f3fd4f3" providerId="ADAL" clId="{04448CC6-F91E-422F-87BE-F23D6284CF53}" dt="2023-01-02T21:27:18.539" v="1" actId="47"/>
        <pc:sldMkLst>
          <pc:docMk/>
          <pc:sldMk cId="2451833995" sldId="301"/>
        </pc:sldMkLst>
      </pc:sldChg>
      <pc:sldChg chg="del">
        <pc:chgData name="William Grey" userId="37b73424-c081-4fc2-b1af-363f4f3fd4f3" providerId="ADAL" clId="{04448CC6-F91E-422F-87BE-F23D6284CF53}" dt="2023-01-02T21:27:19.061" v="2" actId="47"/>
        <pc:sldMkLst>
          <pc:docMk/>
          <pc:sldMk cId="3798695172" sldId="302"/>
        </pc:sldMkLst>
      </pc:sldChg>
      <pc:sldChg chg="del">
        <pc:chgData name="William Grey" userId="37b73424-c081-4fc2-b1af-363f4f3fd4f3" providerId="ADAL" clId="{04448CC6-F91E-422F-87BE-F23D6284CF53}" dt="2023-01-02T21:27:19.452" v="3" actId="47"/>
        <pc:sldMkLst>
          <pc:docMk/>
          <pc:sldMk cId="1730342510" sldId="304"/>
        </pc:sldMkLst>
      </pc:sldChg>
      <pc:sldChg chg="del">
        <pc:chgData name="William Grey" userId="37b73424-c081-4fc2-b1af-363f4f3fd4f3" providerId="ADAL" clId="{04448CC6-F91E-422F-87BE-F23D6284CF53}" dt="2023-01-02T21:27:19.865" v="4" actId="47"/>
        <pc:sldMkLst>
          <pc:docMk/>
          <pc:sldMk cId="118569316" sldId="305"/>
        </pc:sldMkLst>
      </pc:sldChg>
      <pc:sldChg chg="del">
        <pc:chgData name="William Grey" userId="37b73424-c081-4fc2-b1af-363f4f3fd4f3" providerId="ADAL" clId="{04448CC6-F91E-422F-87BE-F23D6284CF53}" dt="2023-01-02T21:27:20.413" v="5" actId="47"/>
        <pc:sldMkLst>
          <pc:docMk/>
          <pc:sldMk cId="3251764541" sldId="306"/>
        </pc:sldMkLst>
      </pc:sldChg>
      <pc:sldChg chg="del">
        <pc:chgData name="William Grey" userId="37b73424-c081-4fc2-b1af-363f4f3fd4f3" providerId="ADAL" clId="{04448CC6-F91E-422F-87BE-F23D6284CF53}" dt="2023-01-02T21:27:29.147" v="16" actId="47"/>
        <pc:sldMkLst>
          <pc:docMk/>
          <pc:sldMk cId="1278688823" sldId="307"/>
        </pc:sldMkLst>
      </pc:sldChg>
      <pc:sldChg chg="del">
        <pc:chgData name="William Grey" userId="37b73424-c081-4fc2-b1af-363f4f3fd4f3" providerId="ADAL" clId="{04448CC6-F91E-422F-87BE-F23D6284CF53}" dt="2023-01-02T21:27:29.861" v="17" actId="47"/>
        <pc:sldMkLst>
          <pc:docMk/>
          <pc:sldMk cId="669689300" sldId="308"/>
        </pc:sldMkLst>
      </pc:sldChg>
      <pc:sldChg chg="modSp add mod">
        <pc:chgData name="William Grey" userId="37b73424-c081-4fc2-b1af-363f4f3fd4f3" providerId="ADAL" clId="{04448CC6-F91E-422F-87BE-F23D6284CF53}" dt="2023-01-19T10:07:32.389" v="3577" actId="20577"/>
        <pc:sldMkLst>
          <pc:docMk/>
          <pc:sldMk cId="2240462577" sldId="309"/>
        </pc:sldMkLst>
        <pc:spChg chg="mod">
          <ac:chgData name="William Grey" userId="37b73424-c081-4fc2-b1af-363f4f3fd4f3" providerId="ADAL" clId="{04448CC6-F91E-422F-87BE-F23D6284CF53}" dt="2023-01-07T14:15:52.167" v="750" actId="20577"/>
          <ac:spMkLst>
            <pc:docMk/>
            <pc:sldMk cId="2240462577" sldId="309"/>
            <ac:spMk id="2" creationId="{61B8A1A0-4001-4936-8615-C66614412614}"/>
          </ac:spMkLst>
        </pc:spChg>
        <pc:spChg chg="mod">
          <ac:chgData name="William Grey" userId="37b73424-c081-4fc2-b1af-363f4f3fd4f3" providerId="ADAL" clId="{04448CC6-F91E-422F-87BE-F23D6284CF53}" dt="2023-01-19T10:07:32.389" v="3577" actId="20577"/>
          <ac:spMkLst>
            <pc:docMk/>
            <pc:sldMk cId="2240462577" sldId="309"/>
            <ac:spMk id="3" creationId="{24205A00-DD4E-4BED-B6D2-CE3F72D8B157}"/>
          </ac:spMkLst>
        </pc:spChg>
      </pc:sldChg>
      <pc:sldChg chg="del">
        <pc:chgData name="William Grey" userId="37b73424-c081-4fc2-b1af-363f4f3fd4f3" providerId="ADAL" clId="{04448CC6-F91E-422F-87BE-F23D6284CF53}" dt="2023-01-02T21:27:30.578" v="18" actId="47"/>
        <pc:sldMkLst>
          <pc:docMk/>
          <pc:sldMk cId="3391599299" sldId="309"/>
        </pc:sldMkLst>
      </pc:sldChg>
      <pc:sldChg chg="del">
        <pc:chgData name="William Grey" userId="37b73424-c081-4fc2-b1af-363f4f3fd4f3" providerId="ADAL" clId="{04448CC6-F91E-422F-87BE-F23D6284CF53}" dt="2023-01-02T21:27:34.070" v="22" actId="47"/>
        <pc:sldMkLst>
          <pc:docMk/>
          <pc:sldMk cId="899268479" sldId="310"/>
        </pc:sldMkLst>
      </pc:sldChg>
      <pc:sldChg chg="addSp modSp mod ord">
        <pc:chgData name="William Grey" userId="37b73424-c081-4fc2-b1af-363f4f3fd4f3" providerId="ADAL" clId="{04448CC6-F91E-422F-87BE-F23D6284CF53}" dt="2023-01-07T15:16:04.179" v="2930" actId="20577"/>
        <pc:sldMkLst>
          <pc:docMk/>
          <pc:sldMk cId="2855076731" sldId="312"/>
        </pc:sldMkLst>
        <pc:spChg chg="mod">
          <ac:chgData name="William Grey" userId="37b73424-c081-4fc2-b1af-363f4f3fd4f3" providerId="ADAL" clId="{04448CC6-F91E-422F-87BE-F23D6284CF53}" dt="2023-01-07T15:14:40.971" v="2899" actId="20577"/>
          <ac:spMkLst>
            <pc:docMk/>
            <pc:sldMk cId="2855076731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04448CC6-F91E-422F-87BE-F23D6284CF53}" dt="2023-01-07T15:16:04.179" v="2930" actId="20577"/>
          <ac:spMkLst>
            <pc:docMk/>
            <pc:sldMk cId="2855076731" sldId="312"/>
            <ac:spMk id="3" creationId="{00000000-0000-0000-0000-000000000000}"/>
          </ac:spMkLst>
        </pc:spChg>
        <pc:spChg chg="add mod">
          <ac:chgData name="William Grey" userId="37b73424-c081-4fc2-b1af-363f4f3fd4f3" providerId="ADAL" clId="{04448CC6-F91E-422F-87BE-F23D6284CF53}" dt="2023-01-07T15:15:22.523" v="2914" actId="20577"/>
          <ac:spMkLst>
            <pc:docMk/>
            <pc:sldMk cId="2855076731" sldId="312"/>
            <ac:spMk id="4" creationId="{78F1497A-876F-4C09-9C40-D735FD239926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5" creationId="{15D661C0-CF38-49D2-B756-C47CBB5711E1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6" creationId="{AD391F5E-CDC9-44D3-931A-21C1B52477BF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7" creationId="{1E139207-EAB6-475D-B209-8C48745487DC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8" creationId="{9FD15D9D-908A-4692-BF5B-E9E862BFE7EA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9" creationId="{766AB810-65E4-49C8-8FB9-72B007FF24D5}"/>
          </ac:spMkLst>
        </pc:spChg>
        <pc:spChg chg="add mod">
          <ac:chgData name="William Grey" userId="37b73424-c081-4fc2-b1af-363f4f3fd4f3" providerId="ADAL" clId="{04448CC6-F91E-422F-87BE-F23D6284CF53}" dt="2023-01-07T15:15:17.339" v="2906" actId="1076"/>
          <ac:spMkLst>
            <pc:docMk/>
            <pc:sldMk cId="2855076731" sldId="312"/>
            <ac:spMk id="10" creationId="{901DAF10-181E-4274-83A1-125BD2C55F09}"/>
          </ac:spMkLst>
        </pc:spChg>
      </pc:sldChg>
      <pc:sldChg chg="modSp mod ord">
        <pc:chgData name="William Grey" userId="37b73424-c081-4fc2-b1af-363f4f3fd4f3" providerId="ADAL" clId="{04448CC6-F91E-422F-87BE-F23D6284CF53}" dt="2023-01-07T15:09:31.965" v="2693" actId="1076"/>
        <pc:sldMkLst>
          <pc:docMk/>
          <pc:sldMk cId="4121307402" sldId="313"/>
        </pc:sldMkLst>
        <pc:spChg chg="mod">
          <ac:chgData name="William Grey" userId="37b73424-c081-4fc2-b1af-363f4f3fd4f3" providerId="ADAL" clId="{04448CC6-F91E-422F-87BE-F23D6284CF53}" dt="2023-01-07T15:09:31.965" v="2693" actId="1076"/>
          <ac:spMkLst>
            <pc:docMk/>
            <pc:sldMk cId="4121307402" sldId="31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4448CC6-F91E-422F-87BE-F23D6284CF53}" dt="2023-01-07T16:36:59.919" v="3095" actId="1076"/>
        <pc:sldMkLst>
          <pc:docMk/>
          <pc:sldMk cId="3492941101" sldId="315"/>
        </pc:sldMkLst>
        <pc:spChg chg="mod">
          <ac:chgData name="William Grey" userId="37b73424-c081-4fc2-b1af-363f4f3fd4f3" providerId="ADAL" clId="{04448CC6-F91E-422F-87BE-F23D6284CF53}" dt="2023-01-07T16:35:49.535" v="3094"/>
          <ac:spMkLst>
            <pc:docMk/>
            <pc:sldMk cId="3492941101" sldId="315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04448CC6-F91E-422F-87BE-F23D6284CF53}" dt="2023-01-07T16:36:59.919" v="3095" actId="1076"/>
          <ac:graphicFrameMkLst>
            <pc:docMk/>
            <pc:sldMk cId="3492941101" sldId="315"/>
            <ac:graphicFrameMk id="4" creationId="{00000000-0000-0000-0000-000000000000}"/>
          </ac:graphicFrameMkLst>
        </pc:graphicFrameChg>
      </pc:sldChg>
      <pc:sldChg chg="addSp delSp modSp mod">
        <pc:chgData name="William Grey" userId="37b73424-c081-4fc2-b1af-363f4f3fd4f3" providerId="ADAL" clId="{04448CC6-F91E-422F-87BE-F23D6284CF53}" dt="2023-01-07T16:38:10.998" v="3102" actId="27636"/>
        <pc:sldMkLst>
          <pc:docMk/>
          <pc:sldMk cId="3490050299" sldId="316"/>
        </pc:sldMkLst>
        <pc:spChg chg="mod">
          <ac:chgData name="William Grey" userId="37b73424-c081-4fc2-b1af-363f4f3fd4f3" providerId="ADAL" clId="{04448CC6-F91E-422F-87BE-F23D6284CF53}" dt="2023-01-07T16:38:10.998" v="3102" actId="27636"/>
          <ac:spMkLst>
            <pc:docMk/>
            <pc:sldMk cId="3490050299" sldId="316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04448CC6-F91E-422F-87BE-F23D6284CF53}" dt="2023-01-07T16:37:58.288" v="3100" actId="1076"/>
          <ac:graphicFrameMkLst>
            <pc:docMk/>
            <pc:sldMk cId="3490050299" sldId="316"/>
            <ac:graphicFrameMk id="4" creationId="{00000000-0000-0000-0000-000000000000}"/>
          </ac:graphicFrameMkLst>
        </pc:graphicFrameChg>
        <pc:picChg chg="add del">
          <ac:chgData name="William Grey" userId="37b73424-c081-4fc2-b1af-363f4f3fd4f3" providerId="ADAL" clId="{04448CC6-F91E-422F-87BE-F23D6284CF53}" dt="2023-01-03T18:39:08.470" v="25" actId="22"/>
          <ac:picMkLst>
            <pc:docMk/>
            <pc:sldMk cId="3490050299" sldId="316"/>
            <ac:picMk id="6" creationId="{54506AE7-4BDC-4819-8F3E-FC02FF241587}"/>
          </ac:picMkLst>
        </pc:picChg>
      </pc:sldChg>
      <pc:sldChg chg="delSp del mod">
        <pc:chgData name="William Grey" userId="37b73424-c081-4fc2-b1af-363f4f3fd4f3" providerId="ADAL" clId="{04448CC6-F91E-422F-87BE-F23D6284CF53}" dt="2023-01-07T15:16:17.136" v="2931" actId="47"/>
        <pc:sldMkLst>
          <pc:docMk/>
          <pc:sldMk cId="3996638220" sldId="317"/>
        </pc:sldMkLst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4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6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7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8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9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10" creationId="{00000000-0000-0000-0000-000000000000}"/>
          </ac:spMkLst>
        </pc:spChg>
        <pc:spChg chg="del">
          <ac:chgData name="William Grey" userId="37b73424-c081-4fc2-b1af-363f4f3fd4f3" providerId="ADAL" clId="{04448CC6-F91E-422F-87BE-F23D6284CF53}" dt="2023-01-07T15:15:10.576" v="2904" actId="21"/>
          <ac:spMkLst>
            <pc:docMk/>
            <pc:sldMk cId="3996638220" sldId="317"/>
            <ac:spMk id="11" creationId="{00000000-0000-0000-0000-000000000000}"/>
          </ac:spMkLst>
        </pc:spChg>
      </pc:sldChg>
      <pc:sldChg chg="modSp mod">
        <pc:chgData name="William Grey" userId="37b73424-c081-4fc2-b1af-363f4f3fd4f3" providerId="ADAL" clId="{04448CC6-F91E-422F-87BE-F23D6284CF53}" dt="2023-01-07T15:06:38.103" v="2669" actId="1076"/>
        <pc:sldMkLst>
          <pc:docMk/>
          <pc:sldMk cId="2142252075" sldId="323"/>
        </pc:sldMkLst>
        <pc:spChg chg="mod">
          <ac:chgData name="William Grey" userId="37b73424-c081-4fc2-b1af-363f4f3fd4f3" providerId="ADAL" clId="{04448CC6-F91E-422F-87BE-F23D6284CF53}" dt="2023-01-07T15:06:38.103" v="2669" actId="1076"/>
          <ac:spMkLst>
            <pc:docMk/>
            <pc:sldMk cId="2142252075" sldId="323"/>
            <ac:spMk id="3" creationId="{AAB95292-0620-4414-98ED-C58A6D4FFCE0}"/>
          </ac:spMkLst>
        </pc:spChg>
      </pc:sldChg>
      <pc:sldChg chg="del">
        <pc:chgData name="William Grey" userId="37b73424-c081-4fc2-b1af-363f4f3fd4f3" providerId="ADAL" clId="{04448CC6-F91E-422F-87BE-F23D6284CF53}" dt="2023-01-05T14:46:41.412" v="33" actId="47"/>
        <pc:sldMkLst>
          <pc:docMk/>
          <pc:sldMk cId="1207318634" sldId="324"/>
        </pc:sldMkLst>
      </pc:sldChg>
      <pc:sldChg chg="del">
        <pc:chgData name="William Grey" userId="37b73424-c081-4fc2-b1af-363f4f3fd4f3" providerId="ADAL" clId="{04448CC6-F91E-422F-87BE-F23D6284CF53}" dt="2023-01-02T21:27:33.322" v="21" actId="47"/>
        <pc:sldMkLst>
          <pc:docMk/>
          <pc:sldMk cId="2244763746" sldId="325"/>
        </pc:sldMkLst>
      </pc:sldChg>
      <pc:sldChg chg="addSp modSp mod ord">
        <pc:chgData name="William Grey" userId="37b73424-c081-4fc2-b1af-363f4f3fd4f3" providerId="ADAL" clId="{04448CC6-F91E-422F-87BE-F23D6284CF53}" dt="2023-01-07T15:08:42.056" v="2685"/>
        <pc:sldMkLst>
          <pc:docMk/>
          <pc:sldMk cId="3245315553" sldId="326"/>
        </pc:sldMkLst>
        <pc:spChg chg="add mod">
          <ac:chgData name="William Grey" userId="37b73424-c081-4fc2-b1af-363f4f3fd4f3" providerId="ADAL" clId="{04448CC6-F91E-422F-87BE-F23D6284CF53}" dt="2023-01-07T15:08:08.067" v="2676" actId="1076"/>
          <ac:spMkLst>
            <pc:docMk/>
            <pc:sldMk cId="3245315553" sldId="326"/>
            <ac:spMk id="6" creationId="{0F75FC61-D341-4655-8DFA-FBFF44125811}"/>
          </ac:spMkLst>
        </pc:spChg>
        <pc:spChg chg="add mod">
          <ac:chgData name="William Grey" userId="37b73424-c081-4fc2-b1af-363f4f3fd4f3" providerId="ADAL" clId="{04448CC6-F91E-422F-87BE-F23D6284CF53}" dt="2023-01-07T15:08:29.082" v="2680" actId="1076"/>
          <ac:spMkLst>
            <pc:docMk/>
            <pc:sldMk cId="3245315553" sldId="326"/>
            <ac:spMk id="8" creationId="{8E4CE1A5-E91A-44A8-89C7-25D0CC59F7E2}"/>
          </ac:spMkLst>
        </pc:spChg>
        <pc:graphicFrameChg chg="mod">
          <ac:chgData name="William Grey" userId="37b73424-c081-4fc2-b1af-363f4f3fd4f3" providerId="ADAL" clId="{04448CC6-F91E-422F-87BE-F23D6284CF53}" dt="2023-01-07T15:08:32.920" v="2682" actId="20577"/>
          <ac:graphicFrameMkLst>
            <pc:docMk/>
            <pc:sldMk cId="3245315553" sldId="326"/>
            <ac:graphicFrameMk id="3" creationId="{EA789E29-BAE1-4695-820D-3191898B2F6A}"/>
          </ac:graphicFrameMkLst>
        </pc:graphicFrameChg>
      </pc:sldChg>
      <pc:sldChg chg="del">
        <pc:chgData name="William Grey" userId="37b73424-c081-4fc2-b1af-363f4f3fd4f3" providerId="ADAL" clId="{04448CC6-F91E-422F-87BE-F23D6284CF53}" dt="2023-01-02T21:27:21.289" v="6" actId="47"/>
        <pc:sldMkLst>
          <pc:docMk/>
          <pc:sldMk cId="1368232963" sldId="327"/>
        </pc:sldMkLst>
      </pc:sldChg>
      <pc:sldChg chg="add del">
        <pc:chgData name="William Grey" userId="37b73424-c081-4fc2-b1af-363f4f3fd4f3" providerId="ADAL" clId="{04448CC6-F91E-422F-87BE-F23D6284CF53}" dt="2023-01-05T14:47:36.165" v="37" actId="47"/>
        <pc:sldMkLst>
          <pc:docMk/>
          <pc:sldMk cId="2259344921" sldId="327"/>
        </pc:sldMkLst>
      </pc:sldChg>
      <pc:sldChg chg="modSp add del mod ord">
        <pc:chgData name="William Grey" userId="37b73424-c081-4fc2-b1af-363f4f3fd4f3" providerId="ADAL" clId="{04448CC6-F91E-422F-87BE-F23D6284CF53}" dt="2023-01-07T15:08:36.827" v="2683" actId="47"/>
        <pc:sldMkLst>
          <pc:docMk/>
          <pc:sldMk cId="910829024" sldId="328"/>
        </pc:sldMkLst>
        <pc:spChg chg="mod">
          <ac:chgData name="William Grey" userId="37b73424-c081-4fc2-b1af-363f4f3fd4f3" providerId="ADAL" clId="{04448CC6-F91E-422F-87BE-F23D6284CF53}" dt="2023-01-05T14:46:46.983" v="34" actId="1076"/>
          <ac:spMkLst>
            <pc:docMk/>
            <pc:sldMk cId="910829024" sldId="328"/>
            <ac:spMk id="5" creationId="{6DA99EA9-D767-445A-848C-9A493F3D3A39}"/>
          </ac:spMkLst>
        </pc:spChg>
        <pc:spChg chg="mod">
          <ac:chgData name="William Grey" userId="37b73424-c081-4fc2-b1af-363f4f3fd4f3" providerId="ADAL" clId="{04448CC6-F91E-422F-87BE-F23D6284CF53}" dt="2023-01-05T14:46:37.286" v="32" actId="20577"/>
          <ac:spMkLst>
            <pc:docMk/>
            <pc:sldMk cId="910829024" sldId="328"/>
            <ac:spMk id="7" creationId="{808B2619-71E1-43EB-A704-055426A4E97D}"/>
          </ac:spMkLst>
        </pc:spChg>
        <pc:graphicFrameChg chg="mod">
          <ac:chgData name="William Grey" userId="37b73424-c081-4fc2-b1af-363f4f3fd4f3" providerId="ADAL" clId="{04448CC6-F91E-422F-87BE-F23D6284CF53}" dt="2023-01-05T14:47:13.441" v="35" actId="1076"/>
          <ac:graphicFrameMkLst>
            <pc:docMk/>
            <pc:sldMk cId="910829024" sldId="328"/>
            <ac:graphicFrameMk id="4" creationId="{F767B779-6FF7-4E52-A2F5-8080EF096476}"/>
          </ac:graphicFrameMkLst>
        </pc:graphicFrameChg>
      </pc:sldChg>
      <pc:sldChg chg="del">
        <pc:chgData name="William Grey" userId="37b73424-c081-4fc2-b1af-363f4f3fd4f3" providerId="ADAL" clId="{04448CC6-F91E-422F-87BE-F23D6284CF53}" dt="2023-01-02T21:27:21.859" v="7" actId="47"/>
        <pc:sldMkLst>
          <pc:docMk/>
          <pc:sldMk cId="3807282685" sldId="328"/>
        </pc:sldMkLst>
      </pc:sldChg>
      <pc:sldChg chg="addSp modSp new mod ord">
        <pc:chgData name="William Grey" userId="37b73424-c081-4fc2-b1af-363f4f3fd4f3" providerId="ADAL" clId="{04448CC6-F91E-422F-87BE-F23D6284CF53}" dt="2023-01-07T16:45:29.713" v="3573"/>
        <pc:sldMkLst>
          <pc:docMk/>
          <pc:sldMk cId="2560809467" sldId="329"/>
        </pc:sldMkLst>
        <pc:spChg chg="mod">
          <ac:chgData name="William Grey" userId="37b73424-c081-4fc2-b1af-363f4f3fd4f3" providerId="ADAL" clId="{04448CC6-F91E-422F-87BE-F23D6284CF53}" dt="2023-01-07T11:09:32.680" v="49" actId="20577"/>
          <ac:spMkLst>
            <pc:docMk/>
            <pc:sldMk cId="2560809467" sldId="329"/>
            <ac:spMk id="2" creationId="{F5D00B3E-EAAC-487E-9CBC-7D1D264CFBB5}"/>
          </ac:spMkLst>
        </pc:spChg>
        <pc:spChg chg="mod">
          <ac:chgData name="William Grey" userId="37b73424-c081-4fc2-b1af-363f4f3fd4f3" providerId="ADAL" clId="{04448CC6-F91E-422F-87BE-F23D6284CF53}" dt="2023-01-07T16:44:46.017" v="3562" actId="20577"/>
          <ac:spMkLst>
            <pc:docMk/>
            <pc:sldMk cId="2560809467" sldId="329"/>
            <ac:spMk id="3" creationId="{B7C4272F-8A09-4713-9982-190665141B45}"/>
          </ac:spMkLst>
        </pc:spChg>
        <pc:graphicFrameChg chg="add mod modGraphic">
          <ac:chgData name="William Grey" userId="37b73424-c081-4fc2-b1af-363f4f3fd4f3" providerId="ADAL" clId="{04448CC6-F91E-422F-87BE-F23D6284CF53}" dt="2023-01-07T16:45:20.516" v="3571" actId="1076"/>
          <ac:graphicFrameMkLst>
            <pc:docMk/>
            <pc:sldMk cId="2560809467" sldId="329"/>
            <ac:graphicFrameMk id="4" creationId="{2FEDBEB0-8F7B-4E58-B4D0-135F14E2EED5}"/>
          </ac:graphicFrameMkLst>
        </pc:graphicFrameChg>
      </pc:sldChg>
      <pc:sldChg chg="del">
        <pc:chgData name="William Grey" userId="37b73424-c081-4fc2-b1af-363f4f3fd4f3" providerId="ADAL" clId="{04448CC6-F91E-422F-87BE-F23D6284CF53}" dt="2023-01-02T21:27:22.955" v="8" actId="47"/>
        <pc:sldMkLst>
          <pc:docMk/>
          <pc:sldMk cId="3435361642" sldId="329"/>
        </pc:sldMkLst>
      </pc:sldChg>
      <pc:sldChg chg="del">
        <pc:chgData name="William Grey" userId="37b73424-c081-4fc2-b1af-363f4f3fd4f3" providerId="ADAL" clId="{04448CC6-F91E-422F-87BE-F23D6284CF53}" dt="2023-01-02T21:27:23.329" v="9" actId="47"/>
        <pc:sldMkLst>
          <pc:docMk/>
          <pc:sldMk cId="515028595" sldId="330"/>
        </pc:sldMkLst>
      </pc:sldChg>
      <pc:sldChg chg="addSp modSp new del mod">
        <pc:chgData name="William Grey" userId="37b73424-c081-4fc2-b1af-363f4f3fd4f3" providerId="ADAL" clId="{04448CC6-F91E-422F-87BE-F23D6284CF53}" dt="2023-01-07T15:02:01.109" v="2611" actId="47"/>
        <pc:sldMkLst>
          <pc:docMk/>
          <pc:sldMk cId="2893030927" sldId="330"/>
        </pc:sldMkLst>
        <pc:spChg chg="mod">
          <ac:chgData name="William Grey" userId="37b73424-c081-4fc2-b1af-363f4f3fd4f3" providerId="ADAL" clId="{04448CC6-F91E-422F-87BE-F23D6284CF53}" dt="2023-01-07T11:17:14.453" v="235" actId="20577"/>
          <ac:spMkLst>
            <pc:docMk/>
            <pc:sldMk cId="2893030927" sldId="330"/>
            <ac:spMk id="2" creationId="{D9EF8B2A-DD52-4F89-96F4-5A5C0F0C470B}"/>
          </ac:spMkLst>
        </pc:spChg>
        <pc:spChg chg="mod">
          <ac:chgData name="William Grey" userId="37b73424-c081-4fc2-b1af-363f4f3fd4f3" providerId="ADAL" clId="{04448CC6-F91E-422F-87BE-F23D6284CF53}" dt="2023-01-07T11:16:58.386" v="223" actId="20577"/>
          <ac:spMkLst>
            <pc:docMk/>
            <pc:sldMk cId="2893030927" sldId="330"/>
            <ac:spMk id="3" creationId="{0CB73F2C-C60A-46D4-A281-6BEC2F13AF9E}"/>
          </ac:spMkLst>
        </pc:spChg>
        <pc:graphicFrameChg chg="add mod modGraphic">
          <ac:chgData name="William Grey" userId="37b73424-c081-4fc2-b1af-363f4f3fd4f3" providerId="ADAL" clId="{04448CC6-F91E-422F-87BE-F23D6284CF53}" dt="2023-01-07T11:17:22.235" v="236" actId="1076"/>
          <ac:graphicFrameMkLst>
            <pc:docMk/>
            <pc:sldMk cId="2893030927" sldId="330"/>
            <ac:graphicFrameMk id="4" creationId="{FF9A47A6-1288-4322-852F-74C9007C9458}"/>
          </ac:graphicFrameMkLst>
        </pc:graphicFrameChg>
      </pc:sldChg>
      <pc:sldChg chg="add del">
        <pc:chgData name="William Grey" userId="37b73424-c081-4fc2-b1af-363f4f3fd4f3" providerId="ADAL" clId="{04448CC6-F91E-422F-87BE-F23D6284CF53}" dt="2023-01-07T11:14:09.290" v="54" actId="47"/>
        <pc:sldMkLst>
          <pc:docMk/>
          <pc:sldMk cId="701759526" sldId="331"/>
        </pc:sldMkLst>
      </pc:sldChg>
      <pc:sldChg chg="del">
        <pc:chgData name="William Grey" userId="37b73424-c081-4fc2-b1af-363f4f3fd4f3" providerId="ADAL" clId="{04448CC6-F91E-422F-87BE-F23D6284CF53}" dt="2023-01-02T21:27:23.851" v="10" actId="47"/>
        <pc:sldMkLst>
          <pc:docMk/>
          <pc:sldMk cId="2934294664" sldId="331"/>
        </pc:sldMkLst>
      </pc:sldChg>
      <pc:sldChg chg="modSp add mod ord">
        <pc:chgData name="William Grey" userId="37b73424-c081-4fc2-b1af-363f4f3fd4f3" providerId="ADAL" clId="{04448CC6-F91E-422F-87BE-F23D6284CF53}" dt="2023-01-07T16:45:32.336" v="3575"/>
        <pc:sldMkLst>
          <pc:docMk/>
          <pc:sldMk cId="2859450479" sldId="332"/>
        </pc:sldMkLst>
        <pc:spChg chg="mod">
          <ac:chgData name="William Grey" userId="37b73424-c081-4fc2-b1af-363f4f3fd4f3" providerId="ADAL" clId="{04448CC6-F91E-422F-87BE-F23D6284CF53}" dt="2023-01-07T16:39:18.836" v="3162" actId="20577"/>
          <ac:spMkLst>
            <pc:docMk/>
            <pc:sldMk cId="2859450479" sldId="332"/>
            <ac:spMk id="2" creationId="{D678A01A-E689-440F-84AC-E851B0FB7C1B}"/>
          </ac:spMkLst>
        </pc:spChg>
        <pc:spChg chg="mod">
          <ac:chgData name="William Grey" userId="37b73424-c081-4fc2-b1af-363f4f3fd4f3" providerId="ADAL" clId="{04448CC6-F91E-422F-87BE-F23D6284CF53}" dt="2023-01-07T16:39:10.325" v="3135" actId="1076"/>
          <ac:spMkLst>
            <pc:docMk/>
            <pc:sldMk cId="2859450479" sldId="332"/>
            <ac:spMk id="4" creationId="{09CF6033-FB5F-4CD6-9A23-D1ADD071843D}"/>
          </ac:spMkLst>
        </pc:spChg>
      </pc:sldChg>
      <pc:sldChg chg="del">
        <pc:chgData name="William Grey" userId="37b73424-c081-4fc2-b1af-363f4f3fd4f3" providerId="ADAL" clId="{04448CC6-F91E-422F-87BE-F23D6284CF53}" dt="2023-01-02T21:27:25.362" v="11" actId="47"/>
        <pc:sldMkLst>
          <pc:docMk/>
          <pc:sldMk cId="3652066080" sldId="332"/>
        </pc:sldMkLst>
      </pc:sldChg>
      <pc:sldChg chg="del">
        <pc:chgData name="William Grey" userId="37b73424-c081-4fc2-b1af-363f4f3fd4f3" providerId="ADAL" clId="{04448CC6-F91E-422F-87BE-F23D6284CF53}" dt="2023-01-02T21:27:25.945" v="12" actId="47"/>
        <pc:sldMkLst>
          <pc:docMk/>
          <pc:sldMk cId="2164135747" sldId="333"/>
        </pc:sldMkLst>
      </pc:sldChg>
      <pc:sldChg chg="addSp modSp new mod">
        <pc:chgData name="William Grey" userId="37b73424-c081-4fc2-b1af-363f4f3fd4f3" providerId="ADAL" clId="{04448CC6-F91E-422F-87BE-F23D6284CF53}" dt="2023-01-07T14:40:43.495" v="1964" actId="20577"/>
        <pc:sldMkLst>
          <pc:docMk/>
          <pc:sldMk cId="3123994086" sldId="333"/>
        </pc:sldMkLst>
        <pc:spChg chg="mod">
          <ac:chgData name="William Grey" userId="37b73424-c081-4fc2-b1af-363f4f3fd4f3" providerId="ADAL" clId="{04448CC6-F91E-422F-87BE-F23D6284CF53}" dt="2023-01-07T14:40:43.495" v="1964" actId="20577"/>
          <ac:spMkLst>
            <pc:docMk/>
            <pc:sldMk cId="3123994086" sldId="333"/>
            <ac:spMk id="2" creationId="{E68BC064-DBF9-46F3-A295-068B223BD725}"/>
          </ac:spMkLst>
        </pc:spChg>
        <pc:spChg chg="mod">
          <ac:chgData name="William Grey" userId="37b73424-c081-4fc2-b1af-363f4f3fd4f3" providerId="ADAL" clId="{04448CC6-F91E-422F-87BE-F23D6284CF53}" dt="2023-01-07T14:40:03.468" v="1937" actId="5793"/>
          <ac:spMkLst>
            <pc:docMk/>
            <pc:sldMk cId="3123994086" sldId="333"/>
            <ac:spMk id="3" creationId="{BCF97C53-02E8-47A7-B764-4AA74B69CDA8}"/>
          </ac:spMkLst>
        </pc:spChg>
        <pc:picChg chg="add mod modCrop">
          <ac:chgData name="William Grey" userId="37b73424-c081-4fc2-b1af-363f4f3fd4f3" providerId="ADAL" clId="{04448CC6-F91E-422F-87BE-F23D6284CF53}" dt="2023-01-07T14:40:28.822" v="1941" actId="14100"/>
          <ac:picMkLst>
            <pc:docMk/>
            <pc:sldMk cId="3123994086" sldId="333"/>
            <ac:picMk id="5" creationId="{40275E13-9D0E-49A6-82D5-002B2A79D8D3}"/>
          </ac:picMkLst>
        </pc:picChg>
      </pc:sldChg>
      <pc:sldChg chg="addSp modSp new mod modAnim">
        <pc:chgData name="William Grey" userId="37b73424-c081-4fc2-b1af-363f4f3fd4f3" providerId="ADAL" clId="{04448CC6-F91E-422F-87BE-F23D6284CF53}" dt="2023-01-07T14:43:18.018" v="2100"/>
        <pc:sldMkLst>
          <pc:docMk/>
          <pc:sldMk cId="4211096829" sldId="334"/>
        </pc:sldMkLst>
        <pc:spChg chg="mod">
          <ac:chgData name="William Grey" userId="37b73424-c081-4fc2-b1af-363f4f3fd4f3" providerId="ADAL" clId="{04448CC6-F91E-422F-87BE-F23D6284CF53}" dt="2023-01-07T14:42:13.332" v="2016" actId="20577"/>
          <ac:spMkLst>
            <pc:docMk/>
            <pc:sldMk cId="4211096829" sldId="334"/>
            <ac:spMk id="2" creationId="{99FA4D47-24A5-445E-983F-29F20633A49C}"/>
          </ac:spMkLst>
        </pc:spChg>
        <pc:spChg chg="mod">
          <ac:chgData name="William Grey" userId="37b73424-c081-4fc2-b1af-363f4f3fd4f3" providerId="ADAL" clId="{04448CC6-F91E-422F-87BE-F23D6284CF53}" dt="2023-01-07T14:43:06.963" v="2099" actId="20577"/>
          <ac:spMkLst>
            <pc:docMk/>
            <pc:sldMk cId="4211096829" sldId="334"/>
            <ac:spMk id="3" creationId="{4834BB9B-ACAD-49D4-AFA9-1C1F3E266CF1}"/>
          </ac:spMkLst>
        </pc:spChg>
        <pc:picChg chg="add mod">
          <ac:chgData name="William Grey" userId="37b73424-c081-4fc2-b1af-363f4f3fd4f3" providerId="ADAL" clId="{04448CC6-F91E-422F-87BE-F23D6284CF53}" dt="2023-01-07T14:41:41.082" v="1987" actId="1076"/>
          <ac:picMkLst>
            <pc:docMk/>
            <pc:sldMk cId="4211096829" sldId="334"/>
            <ac:picMk id="5" creationId="{8C266486-97D1-4EB0-8C45-0A1C4FB5A7E5}"/>
          </ac:picMkLst>
        </pc:picChg>
      </pc:sldChg>
      <pc:sldChg chg="del">
        <pc:chgData name="William Grey" userId="37b73424-c081-4fc2-b1af-363f4f3fd4f3" providerId="ADAL" clId="{04448CC6-F91E-422F-87BE-F23D6284CF53}" dt="2023-01-02T21:27:26.723" v="13" actId="47"/>
        <pc:sldMkLst>
          <pc:docMk/>
          <pc:sldMk cId="4227611169" sldId="334"/>
        </pc:sldMkLst>
      </pc:sldChg>
      <pc:sldChg chg="del">
        <pc:chgData name="William Grey" userId="37b73424-c081-4fc2-b1af-363f4f3fd4f3" providerId="ADAL" clId="{04448CC6-F91E-422F-87BE-F23D6284CF53}" dt="2023-01-02T21:27:27.520" v="14" actId="47"/>
        <pc:sldMkLst>
          <pc:docMk/>
          <pc:sldMk cId="2127350771" sldId="335"/>
        </pc:sldMkLst>
      </pc:sldChg>
      <pc:sldChg chg="modSp add del mod">
        <pc:chgData name="William Grey" userId="37b73424-c081-4fc2-b1af-363f4f3fd4f3" providerId="ADAL" clId="{04448CC6-F91E-422F-87BE-F23D6284CF53}" dt="2023-01-07T14:43:41.579" v="2101" actId="47"/>
        <pc:sldMkLst>
          <pc:docMk/>
          <pc:sldMk cId="3585332265" sldId="335"/>
        </pc:sldMkLst>
        <pc:spChg chg="mod">
          <ac:chgData name="William Grey" userId="37b73424-c081-4fc2-b1af-363f4f3fd4f3" providerId="ADAL" clId="{04448CC6-F91E-422F-87BE-F23D6284CF53}" dt="2023-01-07T11:22:00.948" v="304" actId="27636"/>
          <ac:spMkLst>
            <pc:docMk/>
            <pc:sldMk cId="3585332265" sldId="335"/>
            <ac:spMk id="2" creationId="{99FA4D47-24A5-445E-983F-29F20633A49C}"/>
          </ac:spMkLst>
        </pc:spChg>
      </pc:sldChg>
      <pc:sldChg chg="del">
        <pc:chgData name="William Grey" userId="37b73424-c081-4fc2-b1af-363f4f3fd4f3" providerId="ADAL" clId="{04448CC6-F91E-422F-87BE-F23D6284CF53}" dt="2023-01-02T21:27:28.550" v="15" actId="47"/>
        <pc:sldMkLst>
          <pc:docMk/>
          <pc:sldMk cId="2315246685" sldId="336"/>
        </pc:sldMkLst>
      </pc:sldChg>
      <pc:sldChg chg="addSp modSp new mod modAnim">
        <pc:chgData name="William Grey" userId="37b73424-c081-4fc2-b1af-363f4f3fd4f3" providerId="ADAL" clId="{04448CC6-F91E-422F-87BE-F23D6284CF53}" dt="2023-01-07T14:59:29.791" v="2475"/>
        <pc:sldMkLst>
          <pc:docMk/>
          <pc:sldMk cId="3363630708" sldId="336"/>
        </pc:sldMkLst>
        <pc:spChg chg="mod">
          <ac:chgData name="William Grey" userId="37b73424-c081-4fc2-b1af-363f4f3fd4f3" providerId="ADAL" clId="{04448CC6-F91E-422F-87BE-F23D6284CF53}" dt="2023-01-07T14:59:18.211" v="2474" actId="20577"/>
          <ac:spMkLst>
            <pc:docMk/>
            <pc:sldMk cId="3363630708" sldId="336"/>
            <ac:spMk id="2" creationId="{2B75FAA9-6CEB-4BE0-8997-50BBA2151FE9}"/>
          </ac:spMkLst>
        </pc:spChg>
        <pc:spChg chg="mod">
          <ac:chgData name="William Grey" userId="37b73424-c081-4fc2-b1af-363f4f3fd4f3" providerId="ADAL" clId="{04448CC6-F91E-422F-87BE-F23D6284CF53}" dt="2023-01-07T14:59:09.647" v="2470" actId="1076"/>
          <ac:spMkLst>
            <pc:docMk/>
            <pc:sldMk cId="3363630708" sldId="336"/>
            <ac:spMk id="3" creationId="{43B2260B-5B13-4EAC-A35F-E8B175340BBE}"/>
          </ac:spMkLst>
        </pc:spChg>
        <pc:picChg chg="add mod">
          <ac:chgData name="William Grey" userId="37b73424-c081-4fc2-b1af-363f4f3fd4f3" providerId="ADAL" clId="{04448CC6-F91E-422F-87BE-F23D6284CF53}" dt="2023-01-07T14:59:12.510" v="2471" actId="1076"/>
          <ac:picMkLst>
            <pc:docMk/>
            <pc:sldMk cId="3363630708" sldId="336"/>
            <ac:picMk id="5" creationId="{B6165943-D04F-455F-89FC-376B7C690720}"/>
          </ac:picMkLst>
        </pc:picChg>
        <pc:picChg chg="add mod">
          <ac:chgData name="William Grey" userId="37b73424-c081-4fc2-b1af-363f4f3fd4f3" providerId="ADAL" clId="{04448CC6-F91E-422F-87BE-F23D6284CF53}" dt="2023-01-07T14:59:14.370" v="2472" actId="1076"/>
          <ac:picMkLst>
            <pc:docMk/>
            <pc:sldMk cId="3363630708" sldId="336"/>
            <ac:picMk id="7" creationId="{8D1BA4D6-44CD-45B3-A4C6-6DF39AE6A919}"/>
          </ac:picMkLst>
        </pc:picChg>
      </pc:sldChg>
      <pc:sldChg chg="addSp delSp modSp new mod">
        <pc:chgData name="William Grey" userId="37b73424-c081-4fc2-b1af-363f4f3fd4f3" providerId="ADAL" clId="{04448CC6-F91E-422F-87BE-F23D6284CF53}" dt="2023-01-07T14:35:53.755" v="1722" actId="113"/>
        <pc:sldMkLst>
          <pc:docMk/>
          <pc:sldMk cId="3190364819" sldId="337"/>
        </pc:sldMkLst>
        <pc:spChg chg="mod">
          <ac:chgData name="William Grey" userId="37b73424-c081-4fc2-b1af-363f4f3fd4f3" providerId="ADAL" clId="{04448CC6-F91E-422F-87BE-F23D6284CF53}" dt="2023-01-07T11:27:36.306" v="314" actId="20577"/>
          <ac:spMkLst>
            <pc:docMk/>
            <pc:sldMk cId="3190364819" sldId="337"/>
            <ac:spMk id="2" creationId="{71741168-E6E5-4FD5-AAC4-0B66CD3D70BC}"/>
          </ac:spMkLst>
        </pc:spChg>
        <pc:spChg chg="del">
          <ac:chgData name="William Grey" userId="37b73424-c081-4fc2-b1af-363f4f3fd4f3" providerId="ADAL" clId="{04448CC6-F91E-422F-87BE-F23D6284CF53}" dt="2023-01-07T11:27:47.486" v="315" actId="3680"/>
          <ac:spMkLst>
            <pc:docMk/>
            <pc:sldMk cId="3190364819" sldId="337"/>
            <ac:spMk id="3" creationId="{13A41F80-97AE-404F-95EF-486EC448ACDB}"/>
          </ac:spMkLst>
        </pc:spChg>
        <pc:spChg chg="add mod">
          <ac:chgData name="William Grey" userId="37b73424-c081-4fc2-b1af-363f4f3fd4f3" providerId="ADAL" clId="{04448CC6-F91E-422F-87BE-F23D6284CF53}" dt="2023-01-07T14:35:03.611" v="1707" actId="20577"/>
          <ac:spMkLst>
            <pc:docMk/>
            <pc:sldMk cId="3190364819" sldId="337"/>
            <ac:spMk id="5" creationId="{9522C228-F03F-4538-B055-C20C4A70B1AF}"/>
          </ac:spMkLst>
        </pc:spChg>
        <pc:graphicFrameChg chg="add mod ord modGraphic">
          <ac:chgData name="William Grey" userId="37b73424-c081-4fc2-b1af-363f4f3fd4f3" providerId="ADAL" clId="{04448CC6-F91E-422F-87BE-F23D6284CF53}" dt="2023-01-07T14:35:53.755" v="1722" actId="113"/>
          <ac:graphicFrameMkLst>
            <pc:docMk/>
            <pc:sldMk cId="3190364819" sldId="337"/>
            <ac:graphicFrameMk id="4" creationId="{3713C7A2-4196-4D47-90A4-4223CD2AA51D}"/>
          </ac:graphicFrameMkLst>
        </pc:graphicFrameChg>
      </pc:sldChg>
      <pc:sldChg chg="addSp modSp add mod">
        <pc:chgData name="William Grey" userId="37b73424-c081-4fc2-b1af-363f4f3fd4f3" providerId="ADAL" clId="{04448CC6-F91E-422F-87BE-F23D6284CF53}" dt="2023-01-07T14:39:28.856" v="1936" actId="113"/>
        <pc:sldMkLst>
          <pc:docMk/>
          <pc:sldMk cId="3640720554" sldId="338"/>
        </pc:sldMkLst>
        <pc:spChg chg="mod">
          <ac:chgData name="William Grey" userId="37b73424-c081-4fc2-b1af-363f4f3fd4f3" providerId="ADAL" clId="{04448CC6-F91E-422F-87BE-F23D6284CF53}" dt="2023-01-07T11:41:26.426" v="400" actId="20577"/>
          <ac:spMkLst>
            <pc:docMk/>
            <pc:sldMk cId="3640720554" sldId="338"/>
            <ac:spMk id="2" creationId="{71741168-E6E5-4FD5-AAC4-0B66CD3D70BC}"/>
          </ac:spMkLst>
        </pc:spChg>
        <pc:spChg chg="add mod">
          <ac:chgData name="William Grey" userId="37b73424-c081-4fc2-b1af-363f4f3fd4f3" providerId="ADAL" clId="{04448CC6-F91E-422F-87BE-F23D6284CF53}" dt="2023-01-07T14:39:15.909" v="1932" actId="20577"/>
          <ac:spMkLst>
            <pc:docMk/>
            <pc:sldMk cId="3640720554" sldId="338"/>
            <ac:spMk id="5" creationId="{EAF55292-54E0-4EE9-92BA-13C9E0D73AF2}"/>
          </ac:spMkLst>
        </pc:spChg>
        <pc:graphicFrameChg chg="modGraphic">
          <ac:chgData name="William Grey" userId="37b73424-c081-4fc2-b1af-363f4f3fd4f3" providerId="ADAL" clId="{04448CC6-F91E-422F-87BE-F23D6284CF53}" dt="2023-01-07T14:39:28.856" v="1936" actId="113"/>
          <ac:graphicFrameMkLst>
            <pc:docMk/>
            <pc:sldMk cId="3640720554" sldId="338"/>
            <ac:graphicFrameMk id="4" creationId="{3713C7A2-4196-4D47-90A4-4223CD2AA51D}"/>
          </ac:graphicFrameMkLst>
        </pc:graphicFrameChg>
      </pc:sldChg>
      <pc:sldChg chg="addSp modSp add mod">
        <pc:chgData name="William Grey" userId="37b73424-c081-4fc2-b1af-363f4f3fd4f3" providerId="ADAL" clId="{04448CC6-F91E-422F-87BE-F23D6284CF53}" dt="2023-01-07T14:27:11.976" v="1211" actId="1076"/>
        <pc:sldMkLst>
          <pc:docMk/>
          <pc:sldMk cId="1141567747" sldId="339"/>
        </pc:sldMkLst>
        <pc:spChg chg="mod">
          <ac:chgData name="William Grey" userId="37b73424-c081-4fc2-b1af-363f4f3fd4f3" providerId="ADAL" clId="{04448CC6-F91E-422F-87BE-F23D6284CF53}" dt="2023-01-07T11:48:11.383" v="726" actId="20577"/>
          <ac:spMkLst>
            <pc:docMk/>
            <pc:sldMk cId="1141567747" sldId="339"/>
            <ac:spMk id="2" creationId="{71741168-E6E5-4FD5-AAC4-0B66CD3D70BC}"/>
          </ac:spMkLst>
        </pc:spChg>
        <pc:spChg chg="add mod">
          <ac:chgData name="William Grey" userId="37b73424-c081-4fc2-b1af-363f4f3fd4f3" providerId="ADAL" clId="{04448CC6-F91E-422F-87BE-F23D6284CF53}" dt="2023-01-07T14:26:56.932" v="1210" actId="20577"/>
          <ac:spMkLst>
            <pc:docMk/>
            <pc:sldMk cId="1141567747" sldId="339"/>
            <ac:spMk id="5" creationId="{3DEDBB19-15D5-4257-A334-DD51E40EE02D}"/>
          </ac:spMkLst>
        </pc:spChg>
        <pc:graphicFrameChg chg="mod modGraphic">
          <ac:chgData name="William Grey" userId="37b73424-c081-4fc2-b1af-363f4f3fd4f3" providerId="ADAL" clId="{04448CC6-F91E-422F-87BE-F23D6284CF53}" dt="2023-01-07T14:27:11.976" v="1211" actId="1076"/>
          <ac:graphicFrameMkLst>
            <pc:docMk/>
            <pc:sldMk cId="1141567747" sldId="339"/>
            <ac:graphicFrameMk id="4" creationId="{3713C7A2-4196-4D47-90A4-4223CD2AA51D}"/>
          </ac:graphicFrameMkLst>
        </pc:graphicFrameChg>
      </pc:sldChg>
      <pc:sldChg chg="addSp delSp modSp add mod">
        <pc:chgData name="William Grey" userId="37b73424-c081-4fc2-b1af-363f4f3fd4f3" providerId="ADAL" clId="{04448CC6-F91E-422F-87BE-F23D6284CF53}" dt="2023-01-07T14:22:02.123" v="923" actId="5793"/>
        <pc:sldMkLst>
          <pc:docMk/>
          <pc:sldMk cId="1874417330" sldId="340"/>
        </pc:sldMkLst>
        <pc:spChg chg="mod">
          <ac:chgData name="William Grey" userId="37b73424-c081-4fc2-b1af-363f4f3fd4f3" providerId="ADAL" clId="{04448CC6-F91E-422F-87BE-F23D6284CF53}" dt="2023-01-07T11:43:11.647" v="418" actId="20577"/>
          <ac:spMkLst>
            <pc:docMk/>
            <pc:sldMk cId="1874417330" sldId="340"/>
            <ac:spMk id="2" creationId="{71741168-E6E5-4FD5-AAC4-0B66CD3D70BC}"/>
          </ac:spMkLst>
        </pc:spChg>
        <pc:spChg chg="add del mod">
          <ac:chgData name="William Grey" userId="37b73424-c081-4fc2-b1af-363f4f3fd4f3" providerId="ADAL" clId="{04448CC6-F91E-422F-87BE-F23D6284CF53}" dt="2023-01-07T11:43:12.904" v="420"/>
          <ac:spMkLst>
            <pc:docMk/>
            <pc:sldMk cId="1874417330" sldId="340"/>
            <ac:spMk id="3" creationId="{7866EFB7-4367-4A15-9D23-EC1899652163}"/>
          </ac:spMkLst>
        </pc:spChg>
        <pc:spChg chg="add del mod">
          <ac:chgData name="William Grey" userId="37b73424-c081-4fc2-b1af-363f4f3fd4f3" providerId="ADAL" clId="{04448CC6-F91E-422F-87BE-F23D6284CF53}" dt="2023-01-07T14:19:06.305" v="793" actId="478"/>
          <ac:spMkLst>
            <pc:docMk/>
            <pc:sldMk cId="1874417330" sldId="340"/>
            <ac:spMk id="5" creationId="{3BAEE7D0-240A-4DC2-B273-5C210CF0294C}"/>
          </ac:spMkLst>
        </pc:spChg>
        <pc:spChg chg="add mod">
          <ac:chgData name="William Grey" userId="37b73424-c081-4fc2-b1af-363f4f3fd4f3" providerId="ADAL" clId="{04448CC6-F91E-422F-87BE-F23D6284CF53}" dt="2023-01-07T14:22:02.123" v="923" actId="5793"/>
          <ac:spMkLst>
            <pc:docMk/>
            <pc:sldMk cId="1874417330" sldId="340"/>
            <ac:spMk id="7" creationId="{00A0937C-763C-4601-B91B-413D2D7EECBB}"/>
          </ac:spMkLst>
        </pc:spChg>
        <pc:graphicFrameChg chg="mod modGraphic">
          <ac:chgData name="William Grey" userId="37b73424-c081-4fc2-b1af-363f4f3fd4f3" providerId="ADAL" clId="{04448CC6-F91E-422F-87BE-F23D6284CF53}" dt="2023-01-07T14:18:36.602" v="791" actId="20577"/>
          <ac:graphicFrameMkLst>
            <pc:docMk/>
            <pc:sldMk cId="1874417330" sldId="340"/>
            <ac:graphicFrameMk id="4" creationId="{3713C7A2-4196-4D47-90A4-4223CD2AA51D}"/>
          </ac:graphicFrameMkLst>
        </pc:graphicFrameChg>
        <pc:graphicFrameChg chg="add mod modGraphic">
          <ac:chgData name="William Grey" userId="37b73424-c081-4fc2-b1af-363f4f3fd4f3" providerId="ADAL" clId="{04448CC6-F91E-422F-87BE-F23D6284CF53}" dt="2023-01-07T14:18:43.195" v="792" actId="1076"/>
          <ac:graphicFrameMkLst>
            <pc:docMk/>
            <pc:sldMk cId="1874417330" sldId="340"/>
            <ac:graphicFrameMk id="6" creationId="{746FC3DC-D468-4FBE-8957-D5EAF28B7E9C}"/>
          </ac:graphicFrameMkLst>
        </pc:graphicFrameChg>
      </pc:sldChg>
      <pc:sldChg chg="delSp modSp add mod ord">
        <pc:chgData name="William Grey" userId="37b73424-c081-4fc2-b1af-363f4f3fd4f3" providerId="ADAL" clId="{04448CC6-F91E-422F-87BE-F23D6284CF53}" dt="2023-01-07T14:21:44.375" v="906" actId="5793"/>
        <pc:sldMkLst>
          <pc:docMk/>
          <pc:sldMk cId="2748604468" sldId="341"/>
        </pc:sldMkLst>
        <pc:spChg chg="mod">
          <ac:chgData name="William Grey" userId="37b73424-c081-4fc2-b1af-363f4f3fd4f3" providerId="ADAL" clId="{04448CC6-F91E-422F-87BE-F23D6284CF53}" dt="2023-01-07T14:21:44.375" v="906" actId="5793"/>
          <ac:spMkLst>
            <pc:docMk/>
            <pc:sldMk cId="2748604468" sldId="341"/>
            <ac:spMk id="7" creationId="{00A0937C-763C-4601-B91B-413D2D7EECBB}"/>
          </ac:spMkLst>
        </pc:spChg>
        <pc:graphicFrameChg chg="mod modGraphic">
          <ac:chgData name="William Grey" userId="37b73424-c081-4fc2-b1af-363f4f3fd4f3" providerId="ADAL" clId="{04448CC6-F91E-422F-87BE-F23D6284CF53}" dt="2023-01-07T14:21:09.553" v="898" actId="1076"/>
          <ac:graphicFrameMkLst>
            <pc:docMk/>
            <pc:sldMk cId="2748604468" sldId="341"/>
            <ac:graphicFrameMk id="4" creationId="{3713C7A2-4196-4D47-90A4-4223CD2AA51D}"/>
          </ac:graphicFrameMkLst>
        </pc:graphicFrameChg>
        <pc:graphicFrameChg chg="del">
          <ac:chgData name="William Grey" userId="37b73424-c081-4fc2-b1af-363f4f3fd4f3" providerId="ADAL" clId="{04448CC6-F91E-422F-87BE-F23D6284CF53}" dt="2023-01-07T14:19:16.468" v="796" actId="478"/>
          <ac:graphicFrameMkLst>
            <pc:docMk/>
            <pc:sldMk cId="2748604468" sldId="341"/>
            <ac:graphicFrameMk id="6" creationId="{746FC3DC-D468-4FBE-8957-D5EAF28B7E9C}"/>
          </ac:graphicFrameMkLst>
        </pc:graphicFrameChg>
      </pc:sldChg>
      <pc:sldChg chg="modSp add mod">
        <pc:chgData name="William Grey" userId="37b73424-c081-4fc2-b1af-363f4f3fd4f3" providerId="ADAL" clId="{04448CC6-F91E-422F-87BE-F23D6284CF53}" dt="2023-01-07T14:28:33.493" v="1369" actId="113"/>
        <pc:sldMkLst>
          <pc:docMk/>
          <pc:sldMk cId="2247326406" sldId="342"/>
        </pc:sldMkLst>
        <pc:spChg chg="mod">
          <ac:chgData name="William Grey" userId="37b73424-c081-4fc2-b1af-363f4f3fd4f3" providerId="ADAL" clId="{04448CC6-F91E-422F-87BE-F23D6284CF53}" dt="2023-01-07T14:27:50.665" v="1299" actId="20577"/>
          <ac:spMkLst>
            <pc:docMk/>
            <pc:sldMk cId="2247326406" sldId="342"/>
            <ac:spMk id="5" creationId="{3DEDBB19-15D5-4257-A334-DD51E40EE02D}"/>
          </ac:spMkLst>
        </pc:spChg>
        <pc:graphicFrameChg chg="modGraphic">
          <ac:chgData name="William Grey" userId="37b73424-c081-4fc2-b1af-363f4f3fd4f3" providerId="ADAL" clId="{04448CC6-F91E-422F-87BE-F23D6284CF53}" dt="2023-01-07T14:28:33.493" v="1369" actId="113"/>
          <ac:graphicFrameMkLst>
            <pc:docMk/>
            <pc:sldMk cId="2247326406" sldId="342"/>
            <ac:graphicFrameMk id="4" creationId="{3713C7A2-4196-4D47-90A4-4223CD2AA51D}"/>
          </ac:graphicFrameMkLst>
        </pc:graphicFrameChg>
      </pc:sldChg>
      <pc:sldChg chg="modSp add mod ord">
        <pc:chgData name="William Grey" userId="37b73424-c081-4fc2-b1af-363f4f3fd4f3" providerId="ADAL" clId="{04448CC6-F91E-422F-87BE-F23D6284CF53}" dt="2023-01-07T14:35:36.285" v="1716"/>
        <pc:sldMkLst>
          <pc:docMk/>
          <pc:sldMk cId="777368585" sldId="343"/>
        </pc:sldMkLst>
        <pc:spChg chg="mod">
          <ac:chgData name="William Grey" userId="37b73424-c081-4fc2-b1af-363f4f3fd4f3" providerId="ADAL" clId="{04448CC6-F91E-422F-87BE-F23D6284CF53}" dt="2023-01-07T14:35:31.266" v="1714" actId="20577"/>
          <ac:spMkLst>
            <pc:docMk/>
            <pc:sldMk cId="777368585" sldId="343"/>
            <ac:spMk id="5" creationId="{9522C228-F03F-4538-B055-C20C4A70B1AF}"/>
          </ac:spMkLst>
        </pc:spChg>
      </pc:sldChg>
      <pc:sldChg chg="add">
        <pc:chgData name="William Grey" userId="37b73424-c081-4fc2-b1af-363f4f3fd4f3" providerId="ADAL" clId="{04448CC6-F91E-422F-87BE-F23D6284CF53}" dt="2023-01-07T14:37:56.211" v="1783"/>
        <pc:sldMkLst>
          <pc:docMk/>
          <pc:sldMk cId="4287613227" sldId="344"/>
        </pc:sldMkLst>
      </pc:sldChg>
      <pc:sldChg chg="addSp modSp new mod">
        <pc:chgData name="William Grey" userId="37b73424-c081-4fc2-b1af-363f4f3fd4f3" providerId="ADAL" clId="{04448CC6-F91E-422F-87BE-F23D6284CF53}" dt="2023-01-07T15:04:47.722" v="2624" actId="20577"/>
        <pc:sldMkLst>
          <pc:docMk/>
          <pc:sldMk cId="3144398940" sldId="345"/>
        </pc:sldMkLst>
        <pc:spChg chg="mod">
          <ac:chgData name="William Grey" userId="37b73424-c081-4fc2-b1af-363f4f3fd4f3" providerId="ADAL" clId="{04448CC6-F91E-422F-87BE-F23D6284CF53}" dt="2023-01-07T15:01:54.207" v="2610" actId="20577"/>
          <ac:spMkLst>
            <pc:docMk/>
            <pc:sldMk cId="3144398940" sldId="345"/>
            <ac:spMk id="2" creationId="{BB544E47-0CE6-47E9-9FAB-8DF9D9E505A6}"/>
          </ac:spMkLst>
        </pc:spChg>
        <pc:spChg chg="mod">
          <ac:chgData name="William Grey" userId="37b73424-c081-4fc2-b1af-363f4f3fd4f3" providerId="ADAL" clId="{04448CC6-F91E-422F-87BE-F23D6284CF53}" dt="2023-01-07T15:04:37.163" v="2622" actId="20577"/>
          <ac:spMkLst>
            <pc:docMk/>
            <pc:sldMk cId="3144398940" sldId="345"/>
            <ac:spMk id="3" creationId="{DFC8113A-BE7C-48C3-B0CB-4032B6EEB8B9}"/>
          </ac:spMkLst>
        </pc:spChg>
        <pc:graphicFrameChg chg="add mod modGraphic">
          <ac:chgData name="William Grey" userId="37b73424-c081-4fc2-b1af-363f4f3fd4f3" providerId="ADAL" clId="{04448CC6-F91E-422F-87BE-F23D6284CF53}" dt="2023-01-07T15:04:47.722" v="2624" actId="20577"/>
          <ac:graphicFrameMkLst>
            <pc:docMk/>
            <pc:sldMk cId="3144398940" sldId="345"/>
            <ac:graphicFrameMk id="4" creationId="{5EAA7336-024D-44FE-86B8-B39FE1D9E9CC}"/>
          </ac:graphicFrameMkLst>
        </pc:graphicFrameChg>
      </pc:sldChg>
      <pc:sldChg chg="modSp new del mod">
        <pc:chgData name="William Grey" userId="37b73424-c081-4fc2-b1af-363f4f3fd4f3" providerId="ADAL" clId="{04448CC6-F91E-422F-87BE-F23D6284CF53}" dt="2023-01-07T15:15:02.829" v="2903" actId="47"/>
        <pc:sldMkLst>
          <pc:docMk/>
          <pc:sldMk cId="765771489" sldId="346"/>
        </pc:sldMkLst>
        <pc:spChg chg="mod">
          <ac:chgData name="William Grey" userId="37b73424-c081-4fc2-b1af-363f4f3fd4f3" providerId="ADAL" clId="{04448CC6-F91E-422F-87BE-F23D6284CF53}" dt="2023-01-07T14:58:32.727" v="2419" actId="20577"/>
          <ac:spMkLst>
            <pc:docMk/>
            <pc:sldMk cId="765771489" sldId="346"/>
            <ac:spMk id="2" creationId="{850BCA89-000D-4625-B1A0-7FC1A3E67456}"/>
          </ac:spMkLst>
        </pc:spChg>
      </pc:sldChg>
    </pc:docChg>
  </pc:docChgLst>
  <pc:docChgLst>
    <pc:chgData name="William Grey" userId="37b73424-c081-4fc2-b1af-363f4f3fd4f3" providerId="ADAL" clId="{26F63F65-24D2-4021-8CB3-8FFB1FA19C18}"/>
    <pc:docChg chg="modSld">
      <pc:chgData name="William Grey" userId="37b73424-c081-4fc2-b1af-363f4f3fd4f3" providerId="ADAL" clId="{26F63F65-24D2-4021-8CB3-8FFB1FA19C18}" dt="2020-03-06T21:41:56.070" v="108" actId="478"/>
      <pc:docMkLst>
        <pc:docMk/>
      </pc:docMkLst>
      <pc:sldChg chg="delSp modSp">
        <pc:chgData name="William Grey" userId="37b73424-c081-4fc2-b1af-363f4f3fd4f3" providerId="ADAL" clId="{26F63F65-24D2-4021-8CB3-8FFB1FA19C18}" dt="2020-03-06T21:41:56.070" v="108" actId="478"/>
        <pc:sldMkLst>
          <pc:docMk/>
          <pc:sldMk cId="3490050299" sldId="316"/>
        </pc:sldMkLst>
        <pc:graphicFrameChg chg="mod">
          <ac:chgData name="William Grey" userId="37b73424-c081-4fc2-b1af-363f4f3fd4f3" providerId="ADAL" clId="{26F63F65-24D2-4021-8CB3-8FFB1FA19C18}" dt="2020-03-06T21:41:51.682" v="107"/>
          <ac:graphicFrameMkLst>
            <pc:docMk/>
            <pc:sldMk cId="3490050299" sldId="316"/>
            <ac:graphicFrameMk id="4" creationId="{00000000-0000-0000-0000-000000000000}"/>
          </ac:graphicFrameMkLst>
        </pc:graphicFrameChg>
        <pc:graphicFrameChg chg="del mod">
          <ac:chgData name="William Grey" userId="37b73424-c081-4fc2-b1af-363f4f3fd4f3" providerId="ADAL" clId="{26F63F65-24D2-4021-8CB3-8FFB1FA19C18}" dt="2020-03-06T21:41:56.070" v="108" actId="478"/>
          <ac:graphicFrameMkLst>
            <pc:docMk/>
            <pc:sldMk cId="3490050299" sldId="316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26F63F65-24D2-4021-8CB3-8FFB1FA19C18}" dt="2020-03-06T20:57:51.319" v="102" actId="1076"/>
        <pc:sldMkLst>
          <pc:docMk/>
          <pc:sldMk cId="3996638220" sldId="317"/>
        </pc:sldMkLst>
        <pc:spChg chg="mod">
          <ac:chgData name="William Grey" userId="37b73424-c081-4fc2-b1af-363f4f3fd4f3" providerId="ADAL" clId="{26F63F65-24D2-4021-8CB3-8FFB1FA19C18}" dt="2020-03-06T20:57:33.304" v="98" actId="1076"/>
          <ac:spMkLst>
            <pc:docMk/>
            <pc:sldMk cId="3996638220" sldId="317"/>
            <ac:spMk id="4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51.319" v="102" actId="1076"/>
          <ac:spMkLst>
            <pc:docMk/>
            <pc:sldMk cId="3996638220" sldId="317"/>
            <ac:spMk id="7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5.522" v="100" actId="1076"/>
          <ac:spMkLst>
            <pc:docMk/>
            <pc:sldMk cId="3996638220" sldId="317"/>
            <ac:spMk id="8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30.192" v="97" actId="1076"/>
          <ac:spMkLst>
            <pc:docMk/>
            <pc:sldMk cId="3996638220" sldId="317"/>
            <ac:spMk id="9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1.085" v="99" actId="1076"/>
          <ac:spMkLst>
            <pc:docMk/>
            <pc:sldMk cId="3996638220" sldId="317"/>
            <ac:spMk id="10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8.063" v="101" actId="1076"/>
          <ac:spMkLst>
            <pc:docMk/>
            <pc:sldMk cId="3996638220" sldId="317"/>
            <ac:spMk id="11" creationId="{00000000-0000-0000-0000-000000000000}"/>
          </ac:spMkLst>
        </pc:spChg>
      </pc:sldChg>
      <pc:sldChg chg="addSp delSp modSp">
        <pc:chgData name="William Grey" userId="37b73424-c081-4fc2-b1af-363f4f3fd4f3" providerId="ADAL" clId="{26F63F65-24D2-4021-8CB3-8FFB1FA19C18}" dt="2020-03-06T20:52:34.323" v="96" actId="14100"/>
        <pc:sldMkLst>
          <pc:docMk/>
          <pc:sldMk cId="1207318634" sldId="324"/>
        </pc:sldMkLst>
        <pc:spChg chg="del">
          <ac:chgData name="William Grey" userId="37b73424-c081-4fc2-b1af-363f4f3fd4f3" providerId="ADAL" clId="{26F63F65-24D2-4021-8CB3-8FFB1FA19C18}" dt="2020-03-06T20:51:31.819" v="88" actId="478"/>
          <ac:spMkLst>
            <pc:docMk/>
            <pc:sldMk cId="1207318634" sldId="324"/>
            <ac:spMk id="5" creationId="{6DA99EA9-D767-445A-848C-9A493F3D3A39}"/>
          </ac:spMkLst>
        </pc:spChg>
        <pc:spChg chg="del mod">
          <ac:chgData name="William Grey" userId="37b73424-c081-4fc2-b1af-363f4f3fd4f3" providerId="ADAL" clId="{26F63F65-24D2-4021-8CB3-8FFB1FA19C18}" dt="2020-03-06T20:51:31.819" v="88" actId="478"/>
          <ac:spMkLst>
            <pc:docMk/>
            <pc:sldMk cId="1207318634" sldId="324"/>
            <ac:spMk id="6" creationId="{6817F02D-649A-428C-9B38-5CC9100EFA23}"/>
          </ac:spMkLst>
        </pc:spChg>
        <pc:graphicFrameChg chg="add mod">
          <ac:chgData name="William Grey" userId="37b73424-c081-4fc2-b1af-363f4f3fd4f3" providerId="ADAL" clId="{26F63F65-24D2-4021-8CB3-8FFB1FA19C18}" dt="2020-03-06T20:52:34.323" v="96" actId="14100"/>
          <ac:graphicFrameMkLst>
            <pc:docMk/>
            <pc:sldMk cId="1207318634" sldId="324"/>
            <ac:graphicFrameMk id="3" creationId="{EA789E29-BAE1-4695-820D-3191898B2F6A}"/>
          </ac:graphicFrameMkLst>
        </pc:graphicFrameChg>
        <pc:graphicFrameChg chg="del">
          <ac:chgData name="William Grey" userId="37b73424-c081-4fc2-b1af-363f4f3fd4f3" providerId="ADAL" clId="{26F63F65-24D2-4021-8CB3-8FFB1FA19C18}" dt="2020-03-06T20:52:03.913" v="90" actId="478"/>
          <ac:graphicFrameMkLst>
            <pc:docMk/>
            <pc:sldMk cId="1207318634" sldId="324"/>
            <ac:graphicFrameMk id="4" creationId="{F767B779-6FF7-4E52-A2F5-8080EF096476}"/>
          </ac:graphicFrameMkLst>
        </pc:graphicFrameChg>
      </pc:sldChg>
    </pc:docChg>
  </pc:docChgLst>
  <pc:docChgLst>
    <pc:chgData name="William Grey" userId="37b73424-c081-4fc2-b1af-363f4f3fd4f3" providerId="ADAL" clId="{2B6E627C-FF5A-4528-8E98-5DE4B73F2DD3}"/>
    <pc:docChg chg="modSld">
      <pc:chgData name="William Grey" userId="37b73424-c081-4fc2-b1af-363f4f3fd4f3" providerId="ADAL" clId="{2B6E627C-FF5A-4528-8E98-5DE4B73F2DD3}" dt="2019-01-22T11:20:10.163" v="10" actId="14734"/>
      <pc:docMkLst>
        <pc:docMk/>
      </pc:docMkLst>
      <pc:sldChg chg="modSp">
        <pc:chgData name="William Grey" userId="37b73424-c081-4fc2-b1af-363f4f3fd4f3" providerId="ADAL" clId="{2B6E627C-FF5A-4528-8E98-5DE4B73F2DD3}" dt="2019-01-18T09:25:48.655" v="8" actId="20577"/>
        <pc:sldMkLst>
          <pc:docMk/>
          <pc:sldMk cId="330351092" sldId="307"/>
        </pc:sldMkLst>
        <pc:spChg chg="mod">
          <ac:chgData name="William Grey" userId="37b73424-c081-4fc2-b1af-363f4f3fd4f3" providerId="ADAL" clId="{2B6E627C-FF5A-4528-8E98-5DE4B73F2DD3}" dt="2019-01-18T09:25:48.655" v="8" actId="20577"/>
          <ac:spMkLst>
            <pc:docMk/>
            <pc:sldMk cId="330351092" sldId="30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B6E627C-FF5A-4528-8E98-5DE4B73F2DD3}" dt="2019-01-22T11:20:10.163" v="10" actId="14734"/>
        <pc:sldMkLst>
          <pc:docMk/>
          <pc:sldMk cId="2439651023" sldId="310"/>
        </pc:sldMkLst>
        <pc:graphicFrameChg chg="modGraphic">
          <ac:chgData name="William Grey" userId="37b73424-c081-4fc2-b1af-363f4f3fd4f3" providerId="ADAL" clId="{2B6E627C-FF5A-4528-8E98-5DE4B73F2DD3}" dt="2019-01-22T11:20:10.163" v="10" actId="14734"/>
          <ac:graphicFrameMkLst>
            <pc:docMk/>
            <pc:sldMk cId="2439651023" sldId="310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2B6E627C-FF5A-4528-8E98-5DE4B73F2DD3}" dt="2019-01-18T09:23:20.652" v="5" actId="20577"/>
        <pc:sldMkLst>
          <pc:docMk/>
          <pc:sldMk cId="3490050299" sldId="316"/>
        </pc:sldMkLst>
        <pc:spChg chg="mod">
          <ac:chgData name="William Grey" userId="37b73424-c081-4fc2-b1af-363f4f3fd4f3" providerId="ADAL" clId="{2B6E627C-FF5A-4528-8E98-5DE4B73F2DD3}" dt="2019-01-18T09:23:20.652" v="5" actId="20577"/>
          <ac:spMkLst>
            <pc:docMk/>
            <pc:sldMk cId="3490050299" sldId="316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F578CEFD-4CFE-469F-A309-9BDD9CA35694}"/>
    <pc:docChg chg="undo custSel addSld delSld modSld sldOrd">
      <pc:chgData name="William Grey" userId="37b73424-c081-4fc2-b1af-363f4f3fd4f3" providerId="ADAL" clId="{F578CEFD-4CFE-469F-A309-9BDD9CA35694}" dt="2018-12-13T20:55:01.826" v="549" actId="1076"/>
      <pc:docMkLst>
        <pc:docMk/>
      </pc:docMkLst>
      <pc:sldChg chg="add ord">
        <pc:chgData name="William Grey" userId="37b73424-c081-4fc2-b1af-363f4f3fd4f3" providerId="ADAL" clId="{F578CEFD-4CFE-469F-A309-9BDD9CA35694}" dt="2018-12-13T20:33:50.212" v="192"/>
        <pc:sldMkLst>
          <pc:docMk/>
          <pc:sldMk cId="51325024" sldId="284"/>
        </pc:sldMkLst>
      </pc:sldChg>
      <pc:sldChg chg="addSp modSp add">
        <pc:chgData name="William Grey" userId="37b73424-c081-4fc2-b1af-363f4f3fd4f3" providerId="ADAL" clId="{F578CEFD-4CFE-469F-A309-9BDD9CA35694}" dt="2018-12-13T20:41:24.184" v="296" actId="255"/>
        <pc:sldMkLst>
          <pc:docMk/>
          <pc:sldMk cId="100782192" sldId="286"/>
        </pc:sldMkLst>
        <pc:spChg chg="mod">
          <ac:chgData name="William Grey" userId="37b73424-c081-4fc2-b1af-363f4f3fd4f3" providerId="ADAL" clId="{F578CEFD-4CFE-469F-A309-9BDD9CA35694}" dt="2018-12-13T20:34:47.971" v="205" actId="1076"/>
          <ac:spMkLst>
            <pc:docMk/>
            <pc:sldMk cId="100782192" sldId="286"/>
            <ac:spMk id="2" creationId="{00000000-0000-0000-0000-000000000000}"/>
          </ac:spMkLst>
        </pc:spChg>
        <pc:spChg chg="add mod">
          <ac:chgData name="William Grey" userId="37b73424-c081-4fc2-b1af-363f4f3fd4f3" providerId="ADAL" clId="{F578CEFD-4CFE-469F-A309-9BDD9CA35694}" dt="2018-12-13T20:41:24.184" v="296" actId="255"/>
          <ac:spMkLst>
            <pc:docMk/>
            <pc:sldMk cId="100782192" sldId="286"/>
            <ac:spMk id="5" creationId="{74723BFE-F250-41B9-9EE9-A95533831887}"/>
          </ac:spMkLst>
        </pc:spChg>
        <pc:spChg chg="add mod">
          <ac:chgData name="William Grey" userId="37b73424-c081-4fc2-b1af-363f4f3fd4f3" providerId="ADAL" clId="{F578CEFD-4CFE-469F-A309-9BDD9CA35694}" dt="2018-12-13T20:41:08.345" v="293" actId="1076"/>
          <ac:spMkLst>
            <pc:docMk/>
            <pc:sldMk cId="100782192" sldId="286"/>
            <ac:spMk id="6" creationId="{ECC6E8AF-FEF3-4D3D-AF67-71BAA82C4416}"/>
          </ac:spMkLst>
        </pc:spChg>
        <pc:graphicFrameChg chg="mod modGraphic">
          <ac:chgData name="William Grey" userId="37b73424-c081-4fc2-b1af-363f4f3fd4f3" providerId="ADAL" clId="{F578CEFD-4CFE-469F-A309-9BDD9CA35694}" dt="2018-12-13T20:39:12.950" v="289" actId="1076"/>
          <ac:graphicFrameMkLst>
            <pc:docMk/>
            <pc:sldMk cId="100782192" sldId="286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F578CEFD-4CFE-469F-A309-9BDD9CA35694}" dt="2018-12-13T20:32:45.508" v="191" actId="20577"/>
        <pc:sldMkLst>
          <pc:docMk/>
          <pc:sldMk cId="1793069943" sldId="298"/>
        </pc:sldMkLst>
        <pc:spChg chg="mod">
          <ac:chgData name="William Grey" userId="37b73424-c081-4fc2-b1af-363f4f3fd4f3" providerId="ADAL" clId="{F578CEFD-4CFE-469F-A309-9BDD9CA35694}" dt="2018-12-13T20:32:45.508" v="191" actId="20577"/>
          <ac:spMkLst>
            <pc:docMk/>
            <pc:sldMk cId="1793069943" sldId="29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6:13.170" v="172" actId="20577"/>
        <pc:sldMkLst>
          <pc:docMk/>
          <pc:sldMk cId="68411312" sldId="299"/>
        </pc:sldMkLst>
        <pc:spChg chg="mod">
          <ac:chgData name="William Grey" userId="37b73424-c081-4fc2-b1af-363f4f3fd4f3" providerId="ADAL" clId="{F578CEFD-4CFE-469F-A309-9BDD9CA35694}" dt="2018-12-10T20:36:13.170" v="172" actId="20577"/>
          <ac:spMkLst>
            <pc:docMk/>
            <pc:sldMk cId="68411312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2:12.664" v="3" actId="1076"/>
        <pc:sldMkLst>
          <pc:docMk/>
          <pc:sldMk cId="4271711643" sldId="308"/>
        </pc:sldMkLst>
        <pc:spChg chg="mod">
          <ac:chgData name="William Grey" userId="37b73424-c081-4fc2-b1af-363f4f3fd4f3" providerId="ADAL" clId="{F578CEFD-4CFE-469F-A309-9BDD9CA35694}" dt="2018-12-10T20:32:12.664" v="3" actId="1076"/>
          <ac:spMkLst>
            <pc:docMk/>
            <pc:sldMk cId="427171164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3:39.206" v="73" actId="20577"/>
        <pc:sldMkLst>
          <pc:docMk/>
          <pc:sldMk cId="1304129516" sldId="309"/>
        </pc:sldMkLst>
        <pc:spChg chg="mod">
          <ac:chgData name="William Grey" userId="37b73424-c081-4fc2-b1af-363f4f3fd4f3" providerId="ADAL" clId="{F578CEFD-4CFE-469F-A309-9BDD9CA35694}" dt="2018-12-10T20:33:39.206" v="73" actId="20577"/>
          <ac:spMkLst>
            <pc:docMk/>
            <pc:sldMk cId="1304129516" sldId="30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3T20:55:01.826" v="549" actId="1076"/>
        <pc:sldMkLst>
          <pc:docMk/>
          <pc:sldMk cId="3490050299" sldId="316"/>
        </pc:sldMkLst>
        <pc:spChg chg="mod">
          <ac:chgData name="William Grey" userId="37b73424-c081-4fc2-b1af-363f4f3fd4f3" providerId="ADAL" clId="{F578CEFD-4CFE-469F-A309-9BDD9CA35694}" dt="2018-12-13T20:44:26.196" v="297" actId="313"/>
          <ac:spMkLst>
            <pc:docMk/>
            <pc:sldMk cId="3490050299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F578CEFD-4CFE-469F-A309-9BDD9CA35694}" dt="2018-12-13T20:54:53.140" v="548" actId="1076"/>
          <ac:spMkLst>
            <pc:docMk/>
            <pc:sldMk cId="3490050299" sldId="316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F578CEFD-4CFE-469F-A309-9BDD9CA35694}" dt="2018-12-13T20:55:01.826" v="549" actId="1076"/>
          <ac:graphicFrameMkLst>
            <pc:docMk/>
            <pc:sldMk cId="3490050299" sldId="316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F578CEFD-4CFE-469F-A309-9BDD9CA35694}" dt="2018-12-13T20:55:01.826" v="549" actId="1076"/>
          <ac:graphicFrameMkLst>
            <pc:docMk/>
            <pc:sldMk cId="3490050299" sldId="316"/>
            <ac:graphicFrameMk id="5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635B8471-DD64-45AC-8900-42909BF3EBD4}"/>
    <pc:docChg chg="custSel addSld modSld">
      <pc:chgData name="William Grey" userId="37b73424-c081-4fc2-b1af-363f4f3fd4f3" providerId="ADAL" clId="{635B8471-DD64-45AC-8900-42909BF3EBD4}" dt="2022-02-08T14:38:01.719" v="891"/>
      <pc:docMkLst>
        <pc:docMk/>
      </pc:docMkLst>
      <pc:sldChg chg="modSp mod">
        <pc:chgData name="William Grey" userId="37b73424-c081-4fc2-b1af-363f4f3fd4f3" providerId="ADAL" clId="{635B8471-DD64-45AC-8900-42909BF3EBD4}" dt="2022-02-01T14:38:43.832" v="96" actId="20577"/>
        <pc:sldMkLst>
          <pc:docMk/>
          <pc:sldMk cId="3047856121" sldId="284"/>
        </pc:sldMkLst>
        <pc:spChg chg="mod">
          <ac:chgData name="William Grey" userId="37b73424-c081-4fc2-b1af-363f4f3fd4f3" providerId="ADAL" clId="{635B8471-DD64-45AC-8900-42909BF3EBD4}" dt="2022-02-01T14:38:43.832" v="96" actId="20577"/>
          <ac:spMkLst>
            <pc:docMk/>
            <pc:sldMk cId="3047856121" sldId="28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35B8471-DD64-45AC-8900-42909BF3EBD4}" dt="2022-02-02T10:04:37.610" v="809" actId="20577"/>
        <pc:sldMkLst>
          <pc:docMk/>
          <pc:sldMk cId="2855076731" sldId="312"/>
        </pc:sldMkLst>
        <pc:spChg chg="mod">
          <ac:chgData name="William Grey" userId="37b73424-c081-4fc2-b1af-363f4f3fd4f3" providerId="ADAL" clId="{635B8471-DD64-45AC-8900-42909BF3EBD4}" dt="2022-02-02T10:04:37.610" v="809" actId="20577"/>
          <ac:spMkLst>
            <pc:docMk/>
            <pc:sldMk cId="2855076731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35B8471-DD64-45AC-8900-42909BF3EBD4}" dt="2022-02-08T14:35:41.470" v="890" actId="20577"/>
        <pc:sldMkLst>
          <pc:docMk/>
          <pc:sldMk cId="1207318634" sldId="324"/>
        </pc:sldMkLst>
        <pc:spChg chg="mod">
          <ac:chgData name="William Grey" userId="37b73424-c081-4fc2-b1af-363f4f3fd4f3" providerId="ADAL" clId="{635B8471-DD64-45AC-8900-42909BF3EBD4}" dt="2022-02-08T14:35:41.470" v="890" actId="20577"/>
          <ac:spMkLst>
            <pc:docMk/>
            <pc:sldMk cId="1207318634" sldId="324"/>
            <ac:spMk id="7" creationId="{808B2619-71E1-43EB-A704-055426A4E97D}"/>
          </ac:spMkLst>
        </pc:spChg>
      </pc:sldChg>
      <pc:sldChg chg="modSp new mod">
        <pc:chgData name="William Grey" userId="37b73424-c081-4fc2-b1af-363f4f3fd4f3" providerId="ADAL" clId="{635B8471-DD64-45AC-8900-42909BF3EBD4}" dt="2022-02-02T09:05:17.113" v="558" actId="2711"/>
        <pc:sldMkLst>
          <pc:docMk/>
          <pc:sldMk cId="2244763746" sldId="325"/>
        </pc:sldMkLst>
        <pc:spChg chg="mod">
          <ac:chgData name="William Grey" userId="37b73424-c081-4fc2-b1af-363f4f3fd4f3" providerId="ADAL" clId="{635B8471-DD64-45AC-8900-42909BF3EBD4}" dt="2022-02-02T09:05:17.113" v="558" actId="2711"/>
          <ac:spMkLst>
            <pc:docMk/>
            <pc:sldMk cId="2244763746" sldId="325"/>
            <ac:spMk id="3" creationId="{19C5B49A-052E-4ACA-8830-7A8807799CF0}"/>
          </ac:spMkLst>
        </pc:spChg>
      </pc:sldChg>
      <pc:sldChg chg="add">
        <pc:chgData name="William Grey" userId="37b73424-c081-4fc2-b1af-363f4f3fd4f3" providerId="ADAL" clId="{635B8471-DD64-45AC-8900-42909BF3EBD4}" dt="2022-02-08T14:38:01.719" v="891"/>
        <pc:sldMkLst>
          <pc:docMk/>
          <pc:sldMk cId="3245315553" sldId="326"/>
        </pc:sldMkLst>
      </pc:sldChg>
    </pc:docChg>
  </pc:docChgLst>
  <pc:docChgLst>
    <pc:chgData name="William Grey" userId="37b73424-c081-4fc2-b1af-363f4f3fd4f3" providerId="ADAL" clId="{154E4A5B-E5E3-4173-8628-E8CB0330477F}"/>
    <pc:docChg chg="custSel addSld modSld">
      <pc:chgData name="William Grey" userId="37b73424-c081-4fc2-b1af-363f4f3fd4f3" providerId="ADAL" clId="{154E4A5B-E5E3-4173-8628-E8CB0330477F}" dt="2022-12-30T20:44:52.911" v="169" actId="27636"/>
      <pc:docMkLst>
        <pc:docMk/>
      </pc:docMkLst>
      <pc:sldChg chg="modSp mod">
        <pc:chgData name="William Grey" userId="37b73424-c081-4fc2-b1af-363f4f3fd4f3" providerId="ADAL" clId="{154E4A5B-E5E3-4173-8628-E8CB0330477F}" dt="2022-12-30T19:55:07.844" v="14" actId="27636"/>
        <pc:sldMkLst>
          <pc:docMk/>
          <pc:sldMk cId="3047856121" sldId="284"/>
        </pc:sldMkLst>
        <pc:spChg chg="mod">
          <ac:chgData name="William Grey" userId="37b73424-c081-4fc2-b1af-363f4f3fd4f3" providerId="ADAL" clId="{154E4A5B-E5E3-4173-8628-E8CB0330477F}" dt="2022-12-30T19:55:07.844" v="14" actId="27636"/>
          <ac:spMkLst>
            <pc:docMk/>
            <pc:sldMk cId="3047856121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047856121" sldId="28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154E4A5B-E5E3-4173-8628-E8CB0330477F}" dt="2022-12-30T19:55:07.749" v="0"/>
        <pc:sldMkLst>
          <pc:docMk/>
          <pc:sldMk cId="411675684" sldId="292"/>
        </pc:sldMkLst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411675684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411675684" sldId="29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788" v="1" actId="27636"/>
        <pc:sldMkLst>
          <pc:docMk/>
          <pc:sldMk cId="1793069943" sldId="298"/>
        </pc:sldMkLst>
        <pc:spChg chg="mod">
          <ac:chgData name="William Grey" userId="37b73424-c081-4fc2-b1af-363f4f3fd4f3" providerId="ADAL" clId="{154E4A5B-E5E3-4173-8628-E8CB0330477F}" dt="2022-12-30T19:55:07.788" v="1" actId="27636"/>
          <ac:spMkLst>
            <pc:docMk/>
            <pc:sldMk cId="1793069943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793" v="2" actId="27636"/>
        <pc:sldMkLst>
          <pc:docMk/>
          <pc:sldMk cId="68411312" sldId="299"/>
        </pc:sldMkLst>
        <pc:spChg chg="mod">
          <ac:chgData name="William Grey" userId="37b73424-c081-4fc2-b1af-363f4f3fd4f3" providerId="ADAL" clId="{154E4A5B-E5E3-4173-8628-E8CB0330477F}" dt="2022-12-30T19:55:07.793" v="2" actId="27636"/>
          <ac:spMkLst>
            <pc:docMk/>
            <pc:sldMk cId="68411312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68411312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07" v="5" actId="27636"/>
        <pc:sldMkLst>
          <pc:docMk/>
          <pc:sldMk cId="3263405078" sldId="300"/>
        </pc:sldMkLst>
        <pc:spChg chg="mod">
          <ac:chgData name="William Grey" userId="37b73424-c081-4fc2-b1af-363f4f3fd4f3" providerId="ADAL" clId="{154E4A5B-E5E3-4173-8628-E8CB0330477F}" dt="2022-12-30T19:55:07.807" v="5" actId="27636"/>
          <ac:spMkLst>
            <pc:docMk/>
            <pc:sldMk cId="3263405078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263405078" sldId="30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10" v="6" actId="27636"/>
        <pc:sldMkLst>
          <pc:docMk/>
          <pc:sldMk cId="2451833995" sldId="301"/>
        </pc:sldMkLst>
        <pc:spChg chg="mod">
          <ac:chgData name="William Grey" userId="37b73424-c081-4fc2-b1af-363f4f3fd4f3" providerId="ADAL" clId="{154E4A5B-E5E3-4173-8628-E8CB0330477F}" dt="2022-12-30T19:55:07.810" v="6" actId="27636"/>
          <ac:spMkLst>
            <pc:docMk/>
            <pc:sldMk cId="2451833995" sldId="301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451833995" sldId="30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12" v="7" actId="27636"/>
        <pc:sldMkLst>
          <pc:docMk/>
          <pc:sldMk cId="3798695172" sldId="302"/>
        </pc:sldMkLst>
        <pc:spChg chg="mod">
          <ac:chgData name="William Grey" userId="37b73424-c081-4fc2-b1af-363f4f3fd4f3" providerId="ADAL" clId="{154E4A5B-E5E3-4173-8628-E8CB0330477F}" dt="2022-12-30T19:55:07.812" v="7" actId="27636"/>
          <ac:spMkLst>
            <pc:docMk/>
            <pc:sldMk cId="3798695172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798695172" sldId="30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16" v="8" actId="27636"/>
        <pc:sldMkLst>
          <pc:docMk/>
          <pc:sldMk cId="1730342510" sldId="304"/>
        </pc:sldMkLst>
        <pc:spChg chg="mod">
          <ac:chgData name="William Grey" userId="37b73424-c081-4fc2-b1af-363f4f3fd4f3" providerId="ADAL" clId="{154E4A5B-E5E3-4173-8628-E8CB0330477F}" dt="2022-12-30T19:55:07.816" v="8" actId="27636"/>
          <ac:spMkLst>
            <pc:docMk/>
            <pc:sldMk cId="1730342510" sldId="304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1730342510" sldId="30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24" v="9" actId="27636"/>
        <pc:sldMkLst>
          <pc:docMk/>
          <pc:sldMk cId="118569316" sldId="305"/>
        </pc:sldMkLst>
        <pc:spChg chg="mod">
          <ac:chgData name="William Grey" userId="37b73424-c081-4fc2-b1af-363f4f3fd4f3" providerId="ADAL" clId="{154E4A5B-E5E3-4173-8628-E8CB0330477F}" dt="2022-12-30T19:55:07.824" v="9" actId="27636"/>
          <ac:spMkLst>
            <pc:docMk/>
            <pc:sldMk cId="118569316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118569316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28" v="10" actId="27636"/>
        <pc:sldMkLst>
          <pc:docMk/>
          <pc:sldMk cId="3251764541" sldId="306"/>
        </pc:sldMkLst>
        <pc:spChg chg="mod">
          <ac:chgData name="William Grey" userId="37b73424-c081-4fc2-b1af-363f4f3fd4f3" providerId="ADAL" clId="{154E4A5B-E5E3-4173-8628-E8CB0330477F}" dt="2022-12-30T19:55:07.828" v="10" actId="27636"/>
          <ac:spMkLst>
            <pc:docMk/>
            <pc:sldMk cId="3251764541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251764541" sldId="30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30" v="11" actId="27636"/>
        <pc:sldMkLst>
          <pc:docMk/>
          <pc:sldMk cId="1278688823" sldId="307"/>
        </pc:sldMkLst>
        <pc:spChg chg="mod">
          <ac:chgData name="William Grey" userId="37b73424-c081-4fc2-b1af-363f4f3fd4f3" providerId="ADAL" clId="{154E4A5B-E5E3-4173-8628-E8CB0330477F}" dt="2022-12-30T19:55:07.830" v="11" actId="27636"/>
          <ac:spMkLst>
            <pc:docMk/>
            <pc:sldMk cId="1278688823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1278688823" sldId="30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36" v="12" actId="27636"/>
        <pc:sldMkLst>
          <pc:docMk/>
          <pc:sldMk cId="669689300" sldId="308"/>
        </pc:sldMkLst>
        <pc:spChg chg="mod">
          <ac:chgData name="William Grey" userId="37b73424-c081-4fc2-b1af-363f4f3fd4f3" providerId="ADAL" clId="{154E4A5B-E5E3-4173-8628-E8CB0330477F}" dt="2022-12-30T19:55:07.836" v="12" actId="27636"/>
          <ac:spMkLst>
            <pc:docMk/>
            <pc:sldMk cId="669689300" sldId="30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40" v="13" actId="27636"/>
        <pc:sldMkLst>
          <pc:docMk/>
          <pc:sldMk cId="3391599299" sldId="309"/>
        </pc:sldMkLst>
        <pc:spChg chg="mod">
          <ac:chgData name="William Grey" userId="37b73424-c081-4fc2-b1af-363f4f3fd4f3" providerId="ADAL" clId="{154E4A5B-E5E3-4173-8628-E8CB0330477F}" dt="2022-12-30T19:55:07.840" v="13" actId="27636"/>
          <ac:spMkLst>
            <pc:docMk/>
            <pc:sldMk cId="3391599299" sldId="309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154E4A5B-E5E3-4173-8628-E8CB0330477F}" dt="2022-12-30T20:41:01.345" v="160" actId="20577"/>
        <pc:sldMkLst>
          <pc:docMk/>
          <pc:sldMk cId="899268479" sldId="310"/>
        </pc:sldMkLst>
        <pc:spChg chg="mod">
          <ac:chgData name="William Grey" userId="37b73424-c081-4fc2-b1af-363f4f3fd4f3" providerId="ADAL" clId="{154E4A5B-E5E3-4173-8628-E8CB0330477F}" dt="2022-12-30T19:55:07.855" v="16" actId="27636"/>
          <ac:spMkLst>
            <pc:docMk/>
            <pc:sldMk cId="899268479" sldId="310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154E4A5B-E5E3-4173-8628-E8CB0330477F}" dt="2022-12-30T20:40:52.421" v="138" actId="478"/>
          <ac:spMkLst>
            <pc:docMk/>
            <pc:sldMk cId="899268479" sldId="310"/>
            <ac:spMk id="5" creationId="{B9770D23-54DC-4420-AAF1-C9977ED342CA}"/>
          </ac:spMkLst>
        </pc:spChg>
        <pc:graphicFrameChg chg="mod modGraphic">
          <ac:chgData name="William Grey" userId="37b73424-c081-4fc2-b1af-363f4f3fd4f3" providerId="ADAL" clId="{154E4A5B-E5E3-4173-8628-E8CB0330477F}" dt="2022-12-30T20:41:01.345" v="160" actId="20577"/>
          <ac:graphicFrameMkLst>
            <pc:docMk/>
            <pc:sldMk cId="899268479" sldId="310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154E4A5B-E5E3-4173-8628-E8CB0330477F}" dt="2022-12-30T19:55:07.859" v="17" actId="27636"/>
        <pc:sldMkLst>
          <pc:docMk/>
          <pc:sldMk cId="2855076731" sldId="312"/>
        </pc:sldMkLst>
        <pc:spChg chg="mod">
          <ac:chgData name="William Grey" userId="37b73424-c081-4fc2-b1af-363f4f3fd4f3" providerId="ADAL" clId="{154E4A5B-E5E3-4173-8628-E8CB0330477F}" dt="2022-12-30T19:55:07.859" v="17" actId="27636"/>
          <ac:spMkLst>
            <pc:docMk/>
            <pc:sldMk cId="2855076731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855076731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66" v="19" actId="27636"/>
        <pc:sldMkLst>
          <pc:docMk/>
          <pc:sldMk cId="4121307402" sldId="313"/>
        </pc:sldMkLst>
        <pc:spChg chg="mod">
          <ac:chgData name="William Grey" userId="37b73424-c081-4fc2-b1af-363f4f3fd4f3" providerId="ADAL" clId="{154E4A5B-E5E3-4173-8628-E8CB0330477F}" dt="2022-12-30T19:55:07.866" v="19" actId="27636"/>
          <ac:spMkLst>
            <pc:docMk/>
            <pc:sldMk cId="4121307402" sldId="313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4121307402" sldId="31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75" v="21" actId="27636"/>
        <pc:sldMkLst>
          <pc:docMk/>
          <pc:sldMk cId="3492941101" sldId="315"/>
        </pc:sldMkLst>
        <pc:spChg chg="mod">
          <ac:chgData name="William Grey" userId="37b73424-c081-4fc2-b1af-363f4f3fd4f3" providerId="ADAL" clId="{154E4A5B-E5E3-4173-8628-E8CB0330477F}" dt="2022-12-30T19:55:07.875" v="21" actId="27636"/>
          <ac:spMkLst>
            <pc:docMk/>
            <pc:sldMk cId="3492941101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492941101" sldId="31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79" v="22" actId="27636"/>
        <pc:sldMkLst>
          <pc:docMk/>
          <pc:sldMk cId="3490050299" sldId="316"/>
        </pc:sldMkLst>
        <pc:spChg chg="mod">
          <ac:chgData name="William Grey" userId="37b73424-c081-4fc2-b1af-363f4f3fd4f3" providerId="ADAL" clId="{154E4A5B-E5E3-4173-8628-E8CB0330477F}" dt="2022-12-30T19:55:07.879" v="22" actId="27636"/>
          <ac:spMkLst>
            <pc:docMk/>
            <pc:sldMk cId="3490050299" sldId="31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872" v="20" actId="27636"/>
        <pc:sldMkLst>
          <pc:docMk/>
          <pc:sldMk cId="3996638220" sldId="317"/>
        </pc:sldMkLst>
        <pc:spChg chg="mod">
          <ac:chgData name="William Grey" userId="37b73424-c081-4fc2-b1af-363f4f3fd4f3" providerId="ADAL" clId="{154E4A5B-E5E3-4173-8628-E8CB0330477F}" dt="2022-12-30T19:55:07.872" v="20" actId="27636"/>
          <ac:spMkLst>
            <pc:docMk/>
            <pc:sldMk cId="3996638220" sldId="31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19:55:07.798" v="3" actId="27636"/>
        <pc:sldMkLst>
          <pc:docMk/>
          <pc:sldMk cId="2142252075" sldId="323"/>
        </pc:sldMkLst>
        <pc:spChg chg="mod">
          <ac:chgData name="William Grey" userId="37b73424-c081-4fc2-b1af-363f4f3fd4f3" providerId="ADAL" clId="{154E4A5B-E5E3-4173-8628-E8CB0330477F}" dt="2022-12-30T19:55:07.798" v="3" actId="27636"/>
          <ac:spMkLst>
            <pc:docMk/>
            <pc:sldMk cId="2142252075" sldId="323"/>
            <ac:spMk id="2" creationId="{A9BB8918-C96A-4AF6-8AE0-3EBF621D629B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142252075" sldId="323"/>
            <ac:spMk id="3" creationId="{AAB95292-0620-4414-98ED-C58A6D4FFCE0}"/>
          </ac:spMkLst>
        </pc:spChg>
      </pc:sldChg>
      <pc:sldChg chg="modSp mod">
        <pc:chgData name="William Grey" userId="37b73424-c081-4fc2-b1af-363f4f3fd4f3" providerId="ADAL" clId="{154E4A5B-E5E3-4173-8628-E8CB0330477F}" dt="2022-12-30T19:55:07.803" v="4" actId="27636"/>
        <pc:sldMkLst>
          <pc:docMk/>
          <pc:sldMk cId="1207318634" sldId="324"/>
        </pc:sldMkLst>
        <pc:spChg chg="mod">
          <ac:chgData name="William Grey" userId="37b73424-c081-4fc2-b1af-363f4f3fd4f3" providerId="ADAL" clId="{154E4A5B-E5E3-4173-8628-E8CB0330477F}" dt="2022-12-30T19:55:07.803" v="4" actId="27636"/>
          <ac:spMkLst>
            <pc:docMk/>
            <pc:sldMk cId="1207318634" sldId="324"/>
            <ac:spMk id="2" creationId="{5B3E7401-B5F0-4097-A356-9385A941484D}"/>
          </ac:spMkLst>
        </pc:spChg>
      </pc:sldChg>
      <pc:sldChg chg="modSp mod">
        <pc:chgData name="William Grey" userId="37b73424-c081-4fc2-b1af-363f4f3fd4f3" providerId="ADAL" clId="{154E4A5B-E5E3-4173-8628-E8CB0330477F}" dt="2022-12-30T19:55:07.850" v="15" actId="27636"/>
        <pc:sldMkLst>
          <pc:docMk/>
          <pc:sldMk cId="2244763746" sldId="325"/>
        </pc:sldMkLst>
        <pc:spChg chg="mod">
          <ac:chgData name="William Grey" userId="37b73424-c081-4fc2-b1af-363f4f3fd4f3" providerId="ADAL" clId="{154E4A5B-E5E3-4173-8628-E8CB0330477F}" dt="2022-12-30T19:55:07.850" v="15" actId="27636"/>
          <ac:spMkLst>
            <pc:docMk/>
            <pc:sldMk cId="2244763746" sldId="325"/>
            <ac:spMk id="2" creationId="{CF59C3E3-EC67-4D55-A114-571EF420F38D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244763746" sldId="325"/>
            <ac:spMk id="3" creationId="{19C5B49A-052E-4ACA-8830-7A8807799CF0}"/>
          </ac:spMkLst>
        </pc:spChg>
      </pc:sldChg>
      <pc:sldChg chg="modSp mod">
        <pc:chgData name="William Grey" userId="37b73424-c081-4fc2-b1af-363f4f3fd4f3" providerId="ADAL" clId="{154E4A5B-E5E3-4173-8628-E8CB0330477F}" dt="2022-12-30T19:55:07.862" v="18" actId="27636"/>
        <pc:sldMkLst>
          <pc:docMk/>
          <pc:sldMk cId="3245315553" sldId="326"/>
        </pc:sldMkLst>
        <pc:spChg chg="mod">
          <ac:chgData name="William Grey" userId="37b73424-c081-4fc2-b1af-363f4f3fd4f3" providerId="ADAL" clId="{154E4A5B-E5E3-4173-8628-E8CB0330477F}" dt="2022-12-30T19:55:07.862" v="18" actId="27636"/>
          <ac:spMkLst>
            <pc:docMk/>
            <pc:sldMk cId="3245315553" sldId="326"/>
            <ac:spMk id="2" creationId="{5B3E7401-B5F0-4097-A356-9385A941484D}"/>
          </ac:spMkLst>
        </pc:spChg>
      </pc:sldChg>
      <pc:sldChg chg="add">
        <pc:chgData name="William Grey" userId="37b73424-c081-4fc2-b1af-363f4f3fd4f3" providerId="ADAL" clId="{154E4A5B-E5E3-4173-8628-E8CB0330477F}" dt="2022-12-30T20:44:52.577" v="161"/>
        <pc:sldMkLst>
          <pc:docMk/>
          <pc:sldMk cId="1368232963" sldId="327"/>
        </pc:sldMkLst>
      </pc:sldChg>
      <pc:sldChg chg="modSp add mod">
        <pc:chgData name="William Grey" userId="37b73424-c081-4fc2-b1af-363f4f3fd4f3" providerId="ADAL" clId="{154E4A5B-E5E3-4173-8628-E8CB0330477F}" dt="2022-12-30T20:44:52.865" v="162" actId="27636"/>
        <pc:sldMkLst>
          <pc:docMk/>
          <pc:sldMk cId="3807282685" sldId="328"/>
        </pc:sldMkLst>
        <pc:spChg chg="mod">
          <ac:chgData name="William Grey" userId="37b73424-c081-4fc2-b1af-363f4f3fd4f3" providerId="ADAL" clId="{154E4A5B-E5E3-4173-8628-E8CB0330477F}" dt="2022-12-30T20:44:52.865" v="162" actId="27636"/>
          <ac:spMkLst>
            <pc:docMk/>
            <pc:sldMk cId="3807282685" sldId="328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887" v="163" actId="27636"/>
        <pc:sldMkLst>
          <pc:docMk/>
          <pc:sldMk cId="3435361642" sldId="329"/>
        </pc:sldMkLst>
        <pc:spChg chg="mod">
          <ac:chgData name="William Grey" userId="37b73424-c081-4fc2-b1af-363f4f3fd4f3" providerId="ADAL" clId="{154E4A5B-E5E3-4173-8628-E8CB0330477F}" dt="2022-12-30T20:44:52.887" v="163" actId="27636"/>
          <ac:spMkLst>
            <pc:docMk/>
            <pc:sldMk cId="3435361642" sldId="329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890" v="164" actId="27636"/>
        <pc:sldMkLst>
          <pc:docMk/>
          <pc:sldMk cId="515028595" sldId="330"/>
        </pc:sldMkLst>
        <pc:spChg chg="mod">
          <ac:chgData name="William Grey" userId="37b73424-c081-4fc2-b1af-363f4f3fd4f3" providerId="ADAL" clId="{154E4A5B-E5E3-4173-8628-E8CB0330477F}" dt="2022-12-30T20:44:52.890" v="164" actId="27636"/>
          <ac:spMkLst>
            <pc:docMk/>
            <pc:sldMk cId="515028595" sldId="330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896" v="165" actId="27636"/>
        <pc:sldMkLst>
          <pc:docMk/>
          <pc:sldMk cId="2934294664" sldId="331"/>
        </pc:sldMkLst>
        <pc:spChg chg="mod">
          <ac:chgData name="William Grey" userId="37b73424-c081-4fc2-b1af-363f4f3fd4f3" providerId="ADAL" clId="{154E4A5B-E5E3-4173-8628-E8CB0330477F}" dt="2022-12-30T20:44:52.896" v="165" actId="27636"/>
          <ac:spMkLst>
            <pc:docMk/>
            <pc:sldMk cId="2934294664" sldId="331"/>
            <ac:spMk id="2" creationId="{00000000-0000-0000-0000-000000000000}"/>
          </ac:spMkLst>
        </pc:spChg>
      </pc:sldChg>
      <pc:sldChg chg="add">
        <pc:chgData name="William Grey" userId="37b73424-c081-4fc2-b1af-363f4f3fd4f3" providerId="ADAL" clId="{154E4A5B-E5E3-4173-8628-E8CB0330477F}" dt="2022-12-30T20:44:52.577" v="161"/>
        <pc:sldMkLst>
          <pc:docMk/>
          <pc:sldMk cId="3652066080" sldId="332"/>
        </pc:sldMkLst>
      </pc:sldChg>
      <pc:sldChg chg="modSp add mod">
        <pc:chgData name="William Grey" userId="37b73424-c081-4fc2-b1af-363f4f3fd4f3" providerId="ADAL" clId="{154E4A5B-E5E3-4173-8628-E8CB0330477F}" dt="2022-12-30T20:44:52.899" v="166" actId="27636"/>
        <pc:sldMkLst>
          <pc:docMk/>
          <pc:sldMk cId="2164135747" sldId="333"/>
        </pc:sldMkLst>
        <pc:spChg chg="mod">
          <ac:chgData name="William Grey" userId="37b73424-c081-4fc2-b1af-363f4f3fd4f3" providerId="ADAL" clId="{154E4A5B-E5E3-4173-8628-E8CB0330477F}" dt="2022-12-30T20:44:52.899" v="166" actId="27636"/>
          <ac:spMkLst>
            <pc:docMk/>
            <pc:sldMk cId="2164135747" sldId="333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903" v="167" actId="27636"/>
        <pc:sldMkLst>
          <pc:docMk/>
          <pc:sldMk cId="4227611169" sldId="334"/>
        </pc:sldMkLst>
        <pc:spChg chg="mod">
          <ac:chgData name="William Grey" userId="37b73424-c081-4fc2-b1af-363f4f3fd4f3" providerId="ADAL" clId="{154E4A5B-E5E3-4173-8628-E8CB0330477F}" dt="2022-12-30T20:44:52.903" v="167" actId="27636"/>
          <ac:spMkLst>
            <pc:docMk/>
            <pc:sldMk cId="4227611169" sldId="334"/>
            <ac:spMk id="2" creationId="{FC3D21C3-17AA-4231-BA7C-2E280E61029D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906" v="168" actId="27636"/>
        <pc:sldMkLst>
          <pc:docMk/>
          <pc:sldMk cId="2127350771" sldId="335"/>
        </pc:sldMkLst>
        <pc:spChg chg="mod">
          <ac:chgData name="William Grey" userId="37b73424-c081-4fc2-b1af-363f4f3fd4f3" providerId="ADAL" clId="{154E4A5B-E5E3-4173-8628-E8CB0330477F}" dt="2022-12-30T20:44:52.906" v="168" actId="27636"/>
          <ac:spMkLst>
            <pc:docMk/>
            <pc:sldMk cId="2127350771" sldId="335"/>
            <ac:spMk id="2" creationId="{FC3D21C3-17AA-4231-BA7C-2E280E61029D}"/>
          </ac:spMkLst>
        </pc:spChg>
      </pc:sldChg>
      <pc:sldChg chg="modSp add mod">
        <pc:chgData name="William Grey" userId="37b73424-c081-4fc2-b1af-363f4f3fd4f3" providerId="ADAL" clId="{154E4A5B-E5E3-4173-8628-E8CB0330477F}" dt="2022-12-30T20:44:52.911" v="169" actId="27636"/>
        <pc:sldMkLst>
          <pc:docMk/>
          <pc:sldMk cId="2315246685" sldId="336"/>
        </pc:sldMkLst>
        <pc:spChg chg="mod">
          <ac:chgData name="William Grey" userId="37b73424-c081-4fc2-b1af-363f4f3fd4f3" providerId="ADAL" clId="{154E4A5B-E5E3-4173-8628-E8CB0330477F}" dt="2022-12-30T20:44:52.911" v="169" actId="27636"/>
          <ac:spMkLst>
            <pc:docMk/>
            <pc:sldMk cId="2315246685" sldId="336"/>
            <ac:spMk id="2" creationId="{CF59C3E3-EC67-4D55-A114-571EF420F38D}"/>
          </ac:spMkLst>
        </pc:spChg>
      </pc:sldChg>
    </pc:docChg>
  </pc:docChgLst>
  <pc:docChgLst>
    <pc:chgData name="William Grey" userId="37b73424-c081-4fc2-b1af-363f4f3fd4f3" providerId="ADAL" clId="{B259C4BC-16E9-4564-9D53-D63024BF0C8B}"/>
    <pc:docChg chg="custSel modSld">
      <pc:chgData name="William Grey" userId="37b73424-c081-4fc2-b1af-363f4f3fd4f3" providerId="ADAL" clId="{B259C4BC-16E9-4564-9D53-D63024BF0C8B}" dt="2018-11-25T20:15:05.325" v="99" actId="20577"/>
      <pc:docMkLst>
        <pc:docMk/>
      </pc:docMkLst>
      <pc:sldChg chg="modSp">
        <pc:chgData name="William Grey" userId="37b73424-c081-4fc2-b1af-363f4f3fd4f3" providerId="ADAL" clId="{B259C4BC-16E9-4564-9D53-D63024BF0C8B}" dt="2018-11-25T20:10:09.482" v="72" actId="20577"/>
        <pc:sldMkLst>
          <pc:docMk/>
          <pc:sldMk cId="1793069943" sldId="298"/>
        </pc:sldMkLst>
        <pc:spChg chg="mod">
          <ac:chgData name="William Grey" userId="37b73424-c081-4fc2-b1af-363f4f3fd4f3" providerId="ADAL" clId="{B259C4BC-16E9-4564-9D53-D63024BF0C8B}" dt="2018-11-25T20:10:09.482" v="72" actId="20577"/>
          <ac:spMkLst>
            <pc:docMk/>
            <pc:sldMk cId="1793069943" sldId="29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259C4BC-16E9-4564-9D53-D63024BF0C8B}" dt="2018-11-25T20:14:14.996" v="81" actId="20577"/>
        <pc:sldMkLst>
          <pc:docMk/>
          <pc:sldMk cId="4271711643" sldId="308"/>
        </pc:sldMkLst>
        <pc:spChg chg="mod">
          <ac:chgData name="William Grey" userId="37b73424-c081-4fc2-b1af-363f4f3fd4f3" providerId="ADAL" clId="{B259C4BC-16E9-4564-9D53-D63024BF0C8B}" dt="2018-11-25T20:14:14.996" v="81" actId="20577"/>
          <ac:spMkLst>
            <pc:docMk/>
            <pc:sldMk cId="4271711643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B259C4BC-16E9-4564-9D53-D63024BF0C8B}" dt="2018-11-25T20:14:01.788" v="73" actId="207"/>
          <ac:spMkLst>
            <pc:docMk/>
            <pc:sldMk cId="427171164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259C4BC-16E9-4564-9D53-D63024BF0C8B}" dt="2018-11-25T20:14:26.715" v="90" actId="207"/>
        <pc:sldMkLst>
          <pc:docMk/>
          <pc:sldMk cId="1304129516" sldId="309"/>
        </pc:sldMkLst>
        <pc:spChg chg="mod">
          <ac:chgData name="William Grey" userId="37b73424-c081-4fc2-b1af-363f4f3fd4f3" providerId="ADAL" clId="{B259C4BC-16E9-4564-9D53-D63024BF0C8B}" dt="2018-11-25T20:14:21.996" v="89" actId="20577"/>
          <ac:spMkLst>
            <pc:docMk/>
            <pc:sldMk cId="1304129516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B259C4BC-16E9-4564-9D53-D63024BF0C8B}" dt="2018-11-25T20:14:26.715" v="90" actId="207"/>
          <ac:spMkLst>
            <pc:docMk/>
            <pc:sldMk cId="1304129516" sldId="309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DD1C5C2-5FBD-4287-8202-78FAFF12CF65}"/>
    <pc:docChg chg="addSld delSld modSld">
      <pc:chgData name="William Grey" userId="37b73424-c081-4fc2-b1af-363f4f3fd4f3" providerId="ADAL" clId="{3DD1C5C2-5FBD-4287-8202-78FAFF12CF65}" dt="2020-01-10T10:15:30.137" v="44" actId="20577"/>
      <pc:docMkLst>
        <pc:docMk/>
      </pc:docMkLst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51325024" sldId="284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3047856121" sldId="284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00782192" sldId="286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1601850194" sldId="28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629658706" sldId="300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3263405078" sldId="300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3575441636" sldId="300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322426022" sldId="301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2451833995" sldId="301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3185486214" sldId="301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672850770" sldId="302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652304619" sldId="302"/>
        </pc:sldMkLst>
      </pc:sldChg>
      <pc:sldChg chg="modSp add">
        <pc:chgData name="William Grey" userId="37b73424-c081-4fc2-b1af-363f4f3fd4f3" providerId="ADAL" clId="{3DD1C5C2-5FBD-4287-8202-78FAFF12CF65}" dt="2020-01-10T10:15:30.137" v="44" actId="20577"/>
        <pc:sldMkLst>
          <pc:docMk/>
          <pc:sldMk cId="3798695172" sldId="302"/>
        </pc:sldMkLst>
        <pc:spChg chg="mod">
          <ac:chgData name="William Grey" userId="37b73424-c081-4fc2-b1af-363f4f3fd4f3" providerId="ADAL" clId="{3DD1C5C2-5FBD-4287-8202-78FAFF12CF65}" dt="2020-01-10T10:15:30.137" v="44" actId="20577"/>
          <ac:spMkLst>
            <pc:docMk/>
            <pc:sldMk cId="3798695172" sldId="302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619647143" sldId="304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714698492" sldId="304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1730342510" sldId="304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118569316" sldId="305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169619357" sldId="305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722932478" sldId="305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787180558" sldId="30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2256605002" sldId="306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3251764541" sldId="30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330351092" sldId="307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1278688823" sldId="307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669689300" sldId="308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4271711643" sldId="308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304129516" sldId="309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3391599299" sldId="309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899268479" sldId="310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2439651023" sldId="310"/>
        </pc:sldMkLst>
      </pc:sldChg>
      <pc:sldChg chg="add">
        <pc:chgData name="William Grey" userId="37b73424-c081-4fc2-b1af-363f4f3fd4f3" providerId="ADAL" clId="{3DD1C5C2-5FBD-4287-8202-78FAFF12CF65}" dt="2020-01-10T09:58:19.326" v="0"/>
        <pc:sldMkLst>
          <pc:docMk/>
          <pc:sldMk cId="2142252075" sldId="323"/>
        </pc:sldMkLst>
      </pc:sldChg>
      <pc:sldChg chg="add">
        <pc:chgData name="William Grey" userId="37b73424-c081-4fc2-b1af-363f4f3fd4f3" providerId="ADAL" clId="{3DD1C5C2-5FBD-4287-8202-78FAFF12CF65}" dt="2020-01-10T09:58:19.326" v="0"/>
        <pc:sldMkLst>
          <pc:docMk/>
          <pc:sldMk cId="1207318634" sldId="32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C3F5E-311C-4A33-A17A-DDF4AB98C2EF}" type="doc">
      <dgm:prSet loTypeId="urn:microsoft.com/office/officeart/2005/8/layout/cycle5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D9EF7953-898C-4402-B9CC-3E4760A997C1}">
      <dgm:prSet phldrT="[Text]"/>
      <dgm:spPr/>
      <dgm:t>
        <a:bodyPr/>
        <a:lstStyle/>
        <a:p>
          <a:r>
            <a:rPr lang="en-GB" dirty="0"/>
            <a:t>Client browser</a:t>
          </a:r>
        </a:p>
      </dgm:t>
    </dgm:pt>
    <dgm:pt modelId="{88F4CE45-9CD6-414E-B753-402AC6128CBB}" type="parTrans" cxnId="{60A07924-E71A-473D-8667-2A54397A0BBB}">
      <dgm:prSet/>
      <dgm:spPr/>
      <dgm:t>
        <a:bodyPr/>
        <a:lstStyle/>
        <a:p>
          <a:endParaRPr lang="en-GB"/>
        </a:p>
      </dgm:t>
    </dgm:pt>
    <dgm:pt modelId="{84B0ADDA-46CA-49AB-9551-A9CACBA39ED6}" type="sibTrans" cxnId="{60A07924-E71A-473D-8667-2A54397A0BBB}">
      <dgm:prSet/>
      <dgm:spPr/>
      <dgm:t>
        <a:bodyPr/>
        <a:lstStyle/>
        <a:p>
          <a:endParaRPr lang="en-GB"/>
        </a:p>
      </dgm:t>
    </dgm:pt>
    <dgm:pt modelId="{66707DE5-F8EF-427A-9961-8397A68BED09}">
      <dgm:prSet phldrT="[Text]"/>
      <dgm:spPr/>
      <dgm:t>
        <a:bodyPr/>
        <a:lstStyle/>
        <a:p>
          <a:r>
            <a:rPr lang="en-GB" dirty="0"/>
            <a:t>HTTP Server</a:t>
          </a:r>
        </a:p>
      </dgm:t>
    </dgm:pt>
    <dgm:pt modelId="{825CC8BA-9A36-4690-868A-9D6206A6D4AA}" type="parTrans" cxnId="{12E910A9-6F9D-4975-B080-47DBEA5114BD}">
      <dgm:prSet/>
      <dgm:spPr/>
      <dgm:t>
        <a:bodyPr/>
        <a:lstStyle/>
        <a:p>
          <a:endParaRPr lang="en-GB"/>
        </a:p>
      </dgm:t>
    </dgm:pt>
    <dgm:pt modelId="{FE9951CC-A0E2-4AF1-93B4-3BD8DBD26B1F}" type="sibTrans" cxnId="{12E910A9-6F9D-4975-B080-47DBEA5114BD}">
      <dgm:prSet/>
      <dgm:spPr/>
      <dgm:t>
        <a:bodyPr/>
        <a:lstStyle/>
        <a:p>
          <a:endParaRPr lang="en-GB"/>
        </a:p>
      </dgm:t>
    </dgm:pt>
    <dgm:pt modelId="{27909DBF-8FBB-437C-A877-B4769E7F67CF}" type="pres">
      <dgm:prSet presAssocID="{ABDC3F5E-311C-4A33-A17A-DDF4AB98C2EF}" presName="cycle" presStyleCnt="0">
        <dgm:presLayoutVars>
          <dgm:dir/>
          <dgm:resizeHandles val="exact"/>
        </dgm:presLayoutVars>
      </dgm:prSet>
      <dgm:spPr/>
    </dgm:pt>
    <dgm:pt modelId="{AFCB615F-4ECB-4F59-9048-03850C0ED5FF}" type="pres">
      <dgm:prSet presAssocID="{D9EF7953-898C-4402-B9CC-3E4760A997C1}" presName="node" presStyleLbl="node1" presStyleIdx="0" presStyleCnt="2">
        <dgm:presLayoutVars>
          <dgm:bulletEnabled val="1"/>
        </dgm:presLayoutVars>
      </dgm:prSet>
      <dgm:spPr/>
    </dgm:pt>
    <dgm:pt modelId="{DD3839A6-AD87-45AD-A93D-52D94EFF2CA8}" type="pres">
      <dgm:prSet presAssocID="{D9EF7953-898C-4402-B9CC-3E4760A997C1}" presName="spNode" presStyleCnt="0"/>
      <dgm:spPr/>
    </dgm:pt>
    <dgm:pt modelId="{91EF6EEF-761D-47F1-B43D-FFC2F650F89E}" type="pres">
      <dgm:prSet presAssocID="{84B0ADDA-46CA-49AB-9551-A9CACBA39ED6}" presName="sibTrans" presStyleLbl="sibTrans1D1" presStyleIdx="0" presStyleCnt="2"/>
      <dgm:spPr/>
    </dgm:pt>
    <dgm:pt modelId="{C451EE4B-8D6F-400D-B315-5DD88C2476F5}" type="pres">
      <dgm:prSet presAssocID="{66707DE5-F8EF-427A-9961-8397A68BED09}" presName="node" presStyleLbl="node1" presStyleIdx="1" presStyleCnt="2">
        <dgm:presLayoutVars>
          <dgm:bulletEnabled val="1"/>
        </dgm:presLayoutVars>
      </dgm:prSet>
      <dgm:spPr/>
    </dgm:pt>
    <dgm:pt modelId="{F1E76237-3492-475D-A723-0D57865216FF}" type="pres">
      <dgm:prSet presAssocID="{66707DE5-F8EF-427A-9961-8397A68BED09}" presName="spNode" presStyleCnt="0"/>
      <dgm:spPr/>
    </dgm:pt>
    <dgm:pt modelId="{A2A6E2DA-57CA-4BD8-A807-33AC95968E5E}" type="pres">
      <dgm:prSet presAssocID="{FE9951CC-A0E2-4AF1-93B4-3BD8DBD26B1F}" presName="sibTrans" presStyleLbl="sibTrans1D1" presStyleIdx="1" presStyleCnt="2"/>
      <dgm:spPr/>
    </dgm:pt>
  </dgm:ptLst>
  <dgm:cxnLst>
    <dgm:cxn modelId="{9CDABC01-6CDB-47BF-AAFF-7FC270DE2CE7}" type="presOf" srcId="{FE9951CC-A0E2-4AF1-93B4-3BD8DBD26B1F}" destId="{A2A6E2DA-57CA-4BD8-A807-33AC95968E5E}" srcOrd="0" destOrd="0" presId="urn:microsoft.com/office/officeart/2005/8/layout/cycle5"/>
    <dgm:cxn modelId="{60A07924-E71A-473D-8667-2A54397A0BBB}" srcId="{ABDC3F5E-311C-4A33-A17A-DDF4AB98C2EF}" destId="{D9EF7953-898C-4402-B9CC-3E4760A997C1}" srcOrd="0" destOrd="0" parTransId="{88F4CE45-9CD6-414E-B753-402AC6128CBB}" sibTransId="{84B0ADDA-46CA-49AB-9551-A9CACBA39ED6}"/>
    <dgm:cxn modelId="{DDE9B044-9F13-4EAD-9E78-84ACBDCA678F}" type="presOf" srcId="{66707DE5-F8EF-427A-9961-8397A68BED09}" destId="{C451EE4B-8D6F-400D-B315-5DD88C2476F5}" srcOrd="0" destOrd="0" presId="urn:microsoft.com/office/officeart/2005/8/layout/cycle5"/>
    <dgm:cxn modelId="{A6ACFA65-056B-46BB-B26C-D77D27D3FE45}" type="presOf" srcId="{84B0ADDA-46CA-49AB-9551-A9CACBA39ED6}" destId="{91EF6EEF-761D-47F1-B43D-FFC2F650F89E}" srcOrd="0" destOrd="0" presId="urn:microsoft.com/office/officeart/2005/8/layout/cycle5"/>
    <dgm:cxn modelId="{05B35150-496F-4714-8CA1-92766C9BFF94}" type="presOf" srcId="{D9EF7953-898C-4402-B9CC-3E4760A997C1}" destId="{AFCB615F-4ECB-4F59-9048-03850C0ED5FF}" srcOrd="0" destOrd="0" presId="urn:microsoft.com/office/officeart/2005/8/layout/cycle5"/>
    <dgm:cxn modelId="{12E910A9-6F9D-4975-B080-47DBEA5114BD}" srcId="{ABDC3F5E-311C-4A33-A17A-DDF4AB98C2EF}" destId="{66707DE5-F8EF-427A-9961-8397A68BED09}" srcOrd="1" destOrd="0" parTransId="{825CC8BA-9A36-4690-868A-9D6206A6D4AA}" sibTransId="{FE9951CC-A0E2-4AF1-93B4-3BD8DBD26B1F}"/>
    <dgm:cxn modelId="{0DB911FE-D979-4669-BB31-C4B8C63C12E7}" type="presOf" srcId="{ABDC3F5E-311C-4A33-A17A-DDF4AB98C2EF}" destId="{27909DBF-8FBB-437C-A877-B4769E7F67CF}" srcOrd="0" destOrd="0" presId="urn:microsoft.com/office/officeart/2005/8/layout/cycle5"/>
    <dgm:cxn modelId="{A8A19AF8-6EBC-4870-A709-F641D1F0855F}" type="presParOf" srcId="{27909DBF-8FBB-437C-A877-B4769E7F67CF}" destId="{AFCB615F-4ECB-4F59-9048-03850C0ED5FF}" srcOrd="0" destOrd="0" presId="urn:microsoft.com/office/officeart/2005/8/layout/cycle5"/>
    <dgm:cxn modelId="{07DAF707-C03E-4C1B-BF19-E61E36A4E587}" type="presParOf" srcId="{27909DBF-8FBB-437C-A877-B4769E7F67CF}" destId="{DD3839A6-AD87-45AD-A93D-52D94EFF2CA8}" srcOrd="1" destOrd="0" presId="urn:microsoft.com/office/officeart/2005/8/layout/cycle5"/>
    <dgm:cxn modelId="{E9A8C41C-E888-4FC5-B3E4-8E35CF048411}" type="presParOf" srcId="{27909DBF-8FBB-437C-A877-B4769E7F67CF}" destId="{91EF6EEF-761D-47F1-B43D-FFC2F650F89E}" srcOrd="2" destOrd="0" presId="urn:microsoft.com/office/officeart/2005/8/layout/cycle5"/>
    <dgm:cxn modelId="{5BB62764-0948-4698-95E4-B409E11E0EB4}" type="presParOf" srcId="{27909DBF-8FBB-437C-A877-B4769E7F67CF}" destId="{C451EE4B-8D6F-400D-B315-5DD88C2476F5}" srcOrd="3" destOrd="0" presId="urn:microsoft.com/office/officeart/2005/8/layout/cycle5"/>
    <dgm:cxn modelId="{BB0379F0-86BB-4390-8BD4-849BCD041383}" type="presParOf" srcId="{27909DBF-8FBB-437C-A877-B4769E7F67CF}" destId="{F1E76237-3492-475D-A723-0D57865216FF}" srcOrd="4" destOrd="0" presId="urn:microsoft.com/office/officeart/2005/8/layout/cycle5"/>
    <dgm:cxn modelId="{DF2987F7-E7EF-4B02-981E-D98C72C9F583}" type="presParOf" srcId="{27909DBF-8FBB-437C-A877-B4769E7F67CF}" destId="{A2A6E2DA-57CA-4BD8-A807-33AC95968E5E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B615F-4ECB-4F59-9048-03850C0ED5FF}">
      <dsp:nvSpPr>
        <dsp:cNvPr id="0" name=""/>
        <dsp:cNvSpPr/>
      </dsp:nvSpPr>
      <dsp:spPr>
        <a:xfrm>
          <a:off x="1679340" y="721541"/>
          <a:ext cx="2074439" cy="134838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Client browser</a:t>
          </a:r>
        </a:p>
      </dsp:txBody>
      <dsp:txXfrm>
        <a:off x="1745163" y="787364"/>
        <a:ext cx="1942793" cy="1216739"/>
      </dsp:txXfrm>
    </dsp:sp>
    <dsp:sp modelId="{91EF6EEF-761D-47F1-B43D-FFC2F650F89E}">
      <dsp:nvSpPr>
        <dsp:cNvPr id="0" name=""/>
        <dsp:cNvSpPr/>
      </dsp:nvSpPr>
      <dsp:spPr>
        <a:xfrm>
          <a:off x="2716560" y="250065"/>
          <a:ext cx="2291336" cy="2291336"/>
        </a:xfrm>
        <a:custGeom>
          <a:avLst/>
          <a:gdLst/>
          <a:ahLst/>
          <a:cxnLst/>
          <a:rect l="0" t="0" r="0" b="0"/>
          <a:pathLst>
            <a:path>
              <a:moveTo>
                <a:pt x="481653" y="212051"/>
              </a:moveTo>
              <a:arcTo wR="1145668" hR="1145668" stAng="14074708" swAng="425058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51EE4B-8D6F-400D-B315-5DD88C2476F5}">
      <dsp:nvSpPr>
        <dsp:cNvPr id="0" name=""/>
        <dsp:cNvSpPr/>
      </dsp:nvSpPr>
      <dsp:spPr>
        <a:xfrm>
          <a:off x="3970677" y="721541"/>
          <a:ext cx="2074439" cy="134838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HTTP Server</a:t>
          </a:r>
        </a:p>
      </dsp:txBody>
      <dsp:txXfrm>
        <a:off x="4036500" y="787364"/>
        <a:ext cx="1942793" cy="1216739"/>
      </dsp:txXfrm>
    </dsp:sp>
    <dsp:sp modelId="{A2A6E2DA-57CA-4BD8-A807-33AC95968E5E}">
      <dsp:nvSpPr>
        <dsp:cNvPr id="0" name=""/>
        <dsp:cNvSpPr/>
      </dsp:nvSpPr>
      <dsp:spPr>
        <a:xfrm>
          <a:off x="2716560" y="250065"/>
          <a:ext cx="2291336" cy="2291336"/>
        </a:xfrm>
        <a:custGeom>
          <a:avLst/>
          <a:gdLst/>
          <a:ahLst/>
          <a:cxnLst/>
          <a:rect l="0" t="0" r="0" b="0"/>
          <a:pathLst>
            <a:path>
              <a:moveTo>
                <a:pt x="1809683" y="2079284"/>
              </a:moveTo>
              <a:arcTo wR="1145668" hR="1145668" stAng="3274708" swAng="425058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E1072-10B8-4596-B4FE-8B708FA763FF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3AB49-BAED-4D88-9393-7C2AA6A7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8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9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8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4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4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20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7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6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38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85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B8E44AE-C515-598E-DC7A-30C4B940A88A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0F52F8-2D3B-12CD-A415-20356A866EB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5ADE82-781E-2654-5E75-AA78F35C5BC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95E22A-A969-B1A8-9B1F-82E29B3C83B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5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rest-api.p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127.0.0.1:5000/student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127.0.0.1:5000/students/10" TargetMode="External"/><Relationship Id="rId2" Type="http://schemas.openxmlformats.org/officeDocument/2006/relationships/hyperlink" Target="http://127.0.0.1:5000/students/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test-get-api.py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test-get-api.p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test-delete-api.py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test-delete-api.p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test-post-api.p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test-post-api.p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test-update-api.py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test-update-api.p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Client server model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5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44E47-0CE6-47E9-9FAB-8DF9D9E50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Restful API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8113A-BE7C-48C3-B0CB-4032B6EEB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976" y="104944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We are going to do some practical experiments with a simple restful API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We will be using a web browser and the Python requests module to interact with the API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We will make GET, PUT, POST and DELETE requests.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dirty="0"/>
              <a:t>The database we will be using is: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EAA7336-024D-44FE-86B8-B39FE1D9E9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33539"/>
              </p:ext>
            </p:extLst>
          </p:nvPr>
        </p:nvGraphicFramePr>
        <p:xfrm>
          <a:off x="1421994" y="3354572"/>
          <a:ext cx="8128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6934612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7312856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525703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774690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1" dirty="0" err="1"/>
                        <a:t>studentID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Teacher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519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Bart Simpson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Principal Skinner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44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Nelson Muntz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Principal Skinner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458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Lisa Simpson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Ms Hoover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40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Ralph Wiggum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Mrs </a:t>
                      </a:r>
                      <a:r>
                        <a:rPr lang="en-GB" sz="1800" dirty="0" err="1"/>
                        <a:t>Crabapple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124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398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BC064-DBF9-46F3-A295-068B223BD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Restful API exercises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97C53-02E8-47A7-B764-4AA74B69C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Double click on </a:t>
            </a:r>
            <a:r>
              <a:rPr lang="en-GB" dirty="0">
                <a:hlinkClick r:id="rId2"/>
              </a:rPr>
              <a:t>rest-api.py </a:t>
            </a:r>
            <a:r>
              <a:rPr lang="en-GB" dirty="0"/>
              <a:t>to start the server</a:t>
            </a:r>
          </a:p>
        </p:txBody>
      </p:sp>
    </p:spTree>
    <p:extLst>
      <p:ext uri="{BB962C8B-B14F-4D97-AF65-F5344CB8AC3E}">
        <p14:creationId xmlns:p14="http://schemas.microsoft.com/office/powerpoint/2010/main" val="3123994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00B3E-EAAC-487E-9CBC-7D1D264C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Endpoints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4272F-8A09-4713-9982-190665141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5942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endpoint is a URI (universal resource identifier) that allows a specific resource to be accessed.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our setup here the endpoints are: 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		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FEDBEB0-8F7B-4E58-B4D0-135F14E2E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442029"/>
              </p:ext>
            </p:extLst>
          </p:nvPr>
        </p:nvGraphicFramePr>
        <p:xfrm>
          <a:off x="838200" y="3486307"/>
          <a:ext cx="9964383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47226">
                  <a:extLst>
                    <a:ext uri="{9D8B030D-6E8A-4147-A177-3AD203B41FA5}">
                      <a16:colId xmlns:a16="http://schemas.microsoft.com/office/drawing/2014/main" val="490301555"/>
                    </a:ext>
                  </a:extLst>
                </a:gridCol>
                <a:gridCol w="4217157">
                  <a:extLst>
                    <a:ext uri="{9D8B030D-6E8A-4147-A177-3AD203B41FA5}">
                      <a16:colId xmlns:a16="http://schemas.microsoft.com/office/drawing/2014/main" val="138585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http://127.0.0.1:5000/students/</a:t>
                      </a:r>
                    </a:p>
                    <a:p>
                      <a:r>
                        <a:rPr lang="en-GB" sz="2400" dirty="0"/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This is a request for all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618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http://127.0.0.1:5000/students/&lt;studentID&gt;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This is a request for data for a single student based on their ID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545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0809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8A01A-E689-440F-84AC-E851B0FB7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Reference: HTTP response status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295F6-9663-4655-B111-DFB12F367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67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1xx – Information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2xx – Success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3xx – redirection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4xx – Client error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5xx- Server error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CF6033-FB5F-4CD6-9A23-D1ADD071843D}"/>
              </a:ext>
            </a:extLst>
          </p:cNvPr>
          <p:cNvSpPr/>
          <p:nvPr/>
        </p:nvSpPr>
        <p:spPr>
          <a:xfrm>
            <a:off x="838200" y="403752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response status codes used in our API</a:t>
            </a:r>
          </a:p>
          <a:p>
            <a:r>
              <a:rPr lang="en-GB" sz="3200" dirty="0">
                <a:solidFill>
                  <a:srgbClr val="FF0000"/>
                </a:solidFill>
              </a:rPr>
              <a:t>200 - successful response</a:t>
            </a:r>
          </a:p>
          <a:p>
            <a:r>
              <a:rPr lang="en-GB" sz="3200" dirty="0">
                <a:solidFill>
                  <a:srgbClr val="FF0000"/>
                </a:solidFill>
              </a:rPr>
              <a:t>201 – Resource was created</a:t>
            </a:r>
          </a:p>
          <a:p>
            <a:r>
              <a:rPr lang="en-GB" sz="3200" dirty="0">
                <a:solidFill>
                  <a:srgbClr val="FF0000"/>
                </a:solidFill>
              </a:rPr>
              <a:t>204 -  Response with no content</a:t>
            </a:r>
          </a:p>
          <a:p>
            <a:r>
              <a:rPr lang="en-GB" sz="3200" dirty="0">
                <a:solidFill>
                  <a:srgbClr val="FF0000"/>
                </a:solidFill>
              </a:rPr>
              <a:t>404 – The requested  webpage cannot be found</a:t>
            </a:r>
          </a:p>
        </p:txBody>
      </p:sp>
    </p:spTree>
    <p:extLst>
      <p:ext uri="{BB962C8B-B14F-4D97-AF65-F5344CB8AC3E}">
        <p14:creationId xmlns:p14="http://schemas.microsoft.com/office/powerpoint/2010/main" val="2859450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A4D47-24A5-445E-983F-29F20633A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GET request via web 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4BB9B-ACAD-49D4-AFA9-1C1F3E266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Open up a web browser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Type in the URL: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http://127.0.0.1:5000/students/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is output?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266486-97D1-4EB0-8C45-0A1C4FB5A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416" y="1131807"/>
            <a:ext cx="4391172" cy="5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9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5FAA9-6CEB-4BE0-8997-50BBA2151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GET request via a web 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2260B-5B13-4EAC-A35F-E8B175340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86" y="1155774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Type in the URL: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http://127.0.0.1:5000/students/2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Type in the URL: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http://127.0.0.1:5000/students/10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is output in each case?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165943-D04F-455F-89FC-376B7C690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665" y="1098515"/>
            <a:ext cx="3600450" cy="2009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1BA4D6-44CD-45B3-A4C6-6DF39AE6A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8861" y="3749711"/>
            <a:ext cx="38957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3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2622" y="1188720"/>
          <a:ext cx="6437811" cy="43586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03190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934621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(url+"1")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(url+"10")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22C228-F03F-4538-B055-C20C4A70B1AF}"/>
              </a:ext>
            </a:extLst>
          </p:cNvPr>
          <p:cNvSpPr txBox="1"/>
          <p:nvPr/>
        </p:nvSpPr>
        <p:spPr>
          <a:xfrm>
            <a:off x="7262949" y="1332411"/>
            <a:ext cx="43629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Download the code: </a:t>
            </a:r>
            <a:r>
              <a:rPr lang="en-GB" sz="2000" dirty="0">
                <a:hlinkClick r:id="rId2"/>
              </a:rPr>
              <a:t>test-get-api.py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Predict what the code does. 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Modify the code to add the record to get the StudentID=2.</a:t>
            </a:r>
          </a:p>
        </p:txBody>
      </p:sp>
    </p:spTree>
    <p:extLst>
      <p:ext uri="{BB962C8B-B14F-4D97-AF65-F5344CB8AC3E}">
        <p14:creationId xmlns:p14="http://schemas.microsoft.com/office/powerpoint/2010/main" val="777368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503620"/>
              </p:ext>
            </p:extLst>
          </p:nvPr>
        </p:nvGraphicFramePr>
        <p:xfrm>
          <a:off x="302622" y="1188720"/>
          <a:ext cx="6437811" cy="43586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503190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934621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  <a:p>
                      <a:endParaRPr lang="en-GB" sz="20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9</a:t>
                      </a:r>
                    </a:p>
                    <a:p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</a:t>
                      </a:r>
                      <a:r>
                        <a:rPr lang="en-GB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(url+"10")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22C228-F03F-4538-B055-C20C4A70B1AF}"/>
              </a:ext>
            </a:extLst>
          </p:cNvPr>
          <p:cNvSpPr txBox="1"/>
          <p:nvPr/>
        </p:nvSpPr>
        <p:spPr>
          <a:xfrm>
            <a:off x="7262949" y="1332411"/>
            <a:ext cx="43629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Download the code: </a:t>
            </a:r>
            <a:r>
              <a:rPr lang="en-GB" sz="2000" dirty="0">
                <a:hlinkClick r:id="rId2"/>
              </a:rPr>
              <a:t>test-get-api.py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Predict what the code does. Line 5 gets all the data from the database, line 7 gets record with </a:t>
            </a:r>
            <a:r>
              <a:rPr lang="en-GB" sz="2000" dirty="0" err="1"/>
              <a:t>studentID</a:t>
            </a:r>
            <a:r>
              <a:rPr lang="en-GB" sz="2000" dirty="0"/>
              <a:t>=1, and line 9 does not return a record because there is no </a:t>
            </a:r>
            <a:r>
              <a:rPr lang="en-GB" sz="2000" dirty="0" err="1"/>
              <a:t>studentID</a:t>
            </a:r>
            <a:r>
              <a:rPr lang="en-GB" sz="2000" dirty="0"/>
              <a:t>=10.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Modify the code to add the record to get the StudentID=2.</a:t>
            </a:r>
          </a:p>
        </p:txBody>
      </p:sp>
    </p:spTree>
    <p:extLst>
      <p:ext uri="{BB962C8B-B14F-4D97-AF65-F5344CB8AC3E}">
        <p14:creationId xmlns:p14="http://schemas.microsoft.com/office/powerpoint/2010/main" val="3190364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DELETE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751385"/>
              </p:ext>
            </p:extLst>
          </p:nvPr>
        </p:nvGraphicFramePr>
        <p:xfrm>
          <a:off x="746760" y="1133293"/>
          <a:ext cx="6333309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4211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839098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requests.delete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</a:t>
                      </a:r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requests.delete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(url+"10")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AF55292-54E0-4EE9-92BA-13C9E0D73AF2}"/>
              </a:ext>
            </a:extLst>
          </p:cNvPr>
          <p:cNvSpPr txBox="1"/>
          <p:nvPr/>
        </p:nvSpPr>
        <p:spPr>
          <a:xfrm>
            <a:off x="7262949" y="1332411"/>
            <a:ext cx="46634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Download the code: </a:t>
            </a:r>
            <a:r>
              <a:rPr lang="en-GB" sz="2000" dirty="0">
                <a:hlinkClick r:id="rId2"/>
              </a:rPr>
              <a:t>test-delete-api.py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Predict what the code does. Line 5 gets all the data from the </a:t>
            </a:r>
            <a:r>
              <a:rPr lang="en-GB" sz="2000" dirty="0" err="1"/>
              <a:t>databaseletes</a:t>
            </a:r>
            <a:r>
              <a:rPr lang="en-GB" sz="2000" dirty="0"/>
              <a:t> the record where </a:t>
            </a:r>
            <a:r>
              <a:rPr lang="en-GB" sz="2000" dirty="0" err="1"/>
              <a:t>studentID</a:t>
            </a:r>
            <a:r>
              <a:rPr lang="en-GB" sz="2000" dirty="0"/>
              <a:t>=3 (Lisa Simpson),  line 10 does remove any record record because there is no </a:t>
            </a:r>
            <a:r>
              <a:rPr lang="en-GB" sz="2000" dirty="0" err="1"/>
              <a:t>studentID</a:t>
            </a:r>
            <a:r>
              <a:rPr lang="en-GB" sz="2000" dirty="0"/>
              <a:t>=10.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Modify the code to delete the record of StudentID=2.</a:t>
            </a:r>
          </a:p>
        </p:txBody>
      </p:sp>
    </p:spTree>
    <p:extLst>
      <p:ext uri="{BB962C8B-B14F-4D97-AF65-F5344CB8AC3E}">
        <p14:creationId xmlns:p14="http://schemas.microsoft.com/office/powerpoint/2010/main" val="3640720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DELETE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6760" y="1133293"/>
          <a:ext cx="6333309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94211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839098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  <a:p>
                      <a:r>
                        <a:rPr lang="en-GB" sz="1800" dirty="0"/>
                        <a:t>2</a:t>
                      </a:r>
                    </a:p>
                    <a:p>
                      <a:r>
                        <a:rPr lang="en-GB" sz="1800" dirty="0"/>
                        <a:t>3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4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5</a:t>
                      </a:r>
                    </a:p>
                    <a:p>
                      <a:r>
                        <a:rPr lang="en-GB" sz="1800" dirty="0"/>
                        <a:t>6</a:t>
                      </a:r>
                    </a:p>
                    <a:p>
                      <a:r>
                        <a:rPr lang="en-GB" sz="1800" dirty="0"/>
                        <a:t>7</a:t>
                      </a:r>
                    </a:p>
                    <a:p>
                      <a:endParaRPr lang="en-GB" sz="1800" dirty="0"/>
                    </a:p>
                    <a:p>
                      <a:r>
                        <a:rPr lang="en-GB" sz="1800" dirty="0"/>
                        <a:t>8</a:t>
                      </a:r>
                    </a:p>
                    <a:p>
                      <a:r>
                        <a:rPr lang="en-GB" sz="1800" dirty="0"/>
                        <a:t>9</a:t>
                      </a:r>
                    </a:p>
                    <a:p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requests.delete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(url+"3")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requests.delete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(url+"10")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AF55292-54E0-4EE9-92BA-13C9E0D73AF2}"/>
              </a:ext>
            </a:extLst>
          </p:cNvPr>
          <p:cNvSpPr txBox="1"/>
          <p:nvPr/>
        </p:nvSpPr>
        <p:spPr>
          <a:xfrm>
            <a:off x="7262949" y="1332411"/>
            <a:ext cx="4663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Download the code: </a:t>
            </a:r>
            <a:r>
              <a:rPr lang="en-GB" sz="2000" dirty="0">
                <a:hlinkClick r:id="rId2"/>
              </a:rPr>
              <a:t>test-delete-api.py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Predict what the code does. 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Modify the code to delete the record of StudentID=2.</a:t>
            </a:r>
          </a:p>
        </p:txBody>
      </p:sp>
    </p:spTree>
    <p:extLst>
      <p:ext uri="{BB962C8B-B14F-4D97-AF65-F5344CB8AC3E}">
        <p14:creationId xmlns:p14="http://schemas.microsoft.com/office/powerpoint/2010/main" val="428761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client server model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the </a:t>
            </a:r>
            <a:r>
              <a:rPr lang="en-GB" dirty="0" err="1"/>
              <a:t>websocket</a:t>
            </a:r>
            <a:r>
              <a:rPr lang="en-GB" dirty="0"/>
              <a:t> protocol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web CRUD applications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REST</a:t>
            </a:r>
          </a:p>
        </p:txBody>
      </p:sp>
    </p:spTree>
    <p:extLst>
      <p:ext uri="{BB962C8B-B14F-4D97-AF65-F5344CB8AC3E}">
        <p14:creationId xmlns:p14="http://schemas.microsoft.com/office/powerpoint/2010/main" val="1793069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POST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7028300"/>
              </p:ext>
            </p:extLst>
          </p:nvPr>
        </p:nvGraphicFramePr>
        <p:xfrm>
          <a:off x="566057" y="1041853"/>
          <a:ext cx="6424749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6568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6018181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{'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name':'Milhouse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Van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Houten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',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'age':10,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'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teacher':'Mrs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Crabapple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'}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requests.post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url,data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=data)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DEDBB19-15D5-4257-A334-DD51E40EE02D}"/>
              </a:ext>
            </a:extLst>
          </p:cNvPr>
          <p:cNvSpPr txBox="1"/>
          <p:nvPr/>
        </p:nvSpPr>
        <p:spPr>
          <a:xfrm>
            <a:off x="7262949" y="1332411"/>
            <a:ext cx="43629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Download the code: </a:t>
            </a:r>
            <a:r>
              <a:rPr lang="en-GB" dirty="0">
                <a:hlinkClick r:id="rId2"/>
              </a:rPr>
              <a:t>test-post-api.py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Predict what the code does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Modify the code to add the record:  Student:        </a:t>
            </a:r>
            <a:r>
              <a:rPr lang="en-GB" dirty="0" err="1"/>
              <a:t>Jimbo</a:t>
            </a:r>
            <a:r>
              <a:rPr lang="en-GB" dirty="0"/>
              <a:t> Jones                             Age:               11                                              Teacher:        Principal Skinner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567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POST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02947"/>
              </p:ext>
            </p:extLst>
          </p:nvPr>
        </p:nvGraphicFramePr>
        <p:xfrm>
          <a:off x="566057" y="1041853"/>
          <a:ext cx="6424749" cy="39319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6568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6018181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{'name’:’</a:t>
                      </a:r>
                      <a:r>
                        <a:rPr lang="en-GB" sz="18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Jimbo</a:t>
                      </a:r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Jones',</a:t>
                      </a:r>
                    </a:p>
                    <a:p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'age’:11,</a:t>
                      </a:r>
                    </a:p>
                    <a:p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'</a:t>
                      </a:r>
                      <a:r>
                        <a:rPr lang="en-GB" sz="18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teacher’:’Principal</a:t>
                      </a:r>
                      <a:r>
                        <a:rPr lang="en-GB" sz="18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Skinner'}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requests.post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url,data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=data)</a:t>
                      </a:r>
                    </a:p>
                    <a:p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8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  <a:p>
                      <a:endParaRPr lang="en-GB" sz="18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DEDBB19-15D5-4257-A334-DD51E40EE02D}"/>
              </a:ext>
            </a:extLst>
          </p:cNvPr>
          <p:cNvSpPr txBox="1"/>
          <p:nvPr/>
        </p:nvSpPr>
        <p:spPr>
          <a:xfrm>
            <a:off x="7262949" y="1332411"/>
            <a:ext cx="43629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Download the code: </a:t>
            </a:r>
            <a:r>
              <a:rPr lang="en-GB" dirty="0">
                <a:hlinkClick r:id="rId2"/>
              </a:rPr>
              <a:t>test-post-api.py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Predict what the code does. Adds a new record for Milhouse to the database with a StudentID of 5.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Modify the code to add the record:  Student:        </a:t>
            </a:r>
            <a:r>
              <a:rPr lang="en-GB" dirty="0" err="1"/>
              <a:t>Jimbo</a:t>
            </a:r>
            <a:r>
              <a:rPr lang="en-GB" dirty="0"/>
              <a:t> Jones                             Age:               11                                              Teacher:        Principal Skinner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326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UPDATE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1152107"/>
              </p:ext>
            </p:extLst>
          </p:nvPr>
        </p:nvGraphicFramePr>
        <p:xfrm>
          <a:off x="211183" y="1067978"/>
          <a:ext cx="6359434" cy="31394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53059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906375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</a:p>
                    <a:p>
                      <a:r>
                        <a:rPr lang="en-GB" sz="2000" dirty="0"/>
                        <a:t>2</a:t>
                      </a:r>
                    </a:p>
                    <a:p>
                      <a:r>
                        <a:rPr lang="en-GB" sz="2000" dirty="0"/>
                        <a:t>3</a:t>
                      </a:r>
                    </a:p>
                    <a:p>
                      <a:endParaRPr lang="en-GB" sz="2000" dirty="0"/>
                    </a:p>
                    <a:p>
                      <a:r>
                        <a:rPr lang="en-GB" sz="2000" dirty="0"/>
                        <a:t>4</a:t>
                      </a:r>
                    </a:p>
                    <a:p>
                      <a:endParaRPr lang="en-GB" sz="2000" dirty="0"/>
                    </a:p>
                    <a:p>
                      <a:r>
                        <a:rPr lang="en-GB" sz="2000" dirty="0"/>
                        <a:t>5</a:t>
                      </a:r>
                    </a:p>
                    <a:p>
                      <a:r>
                        <a:rPr lang="en-GB" sz="2000" dirty="0"/>
                        <a:t>6</a:t>
                      </a:r>
                    </a:p>
                    <a:p>
                      <a:r>
                        <a:rPr lang="en-GB" sz="2000" dirty="0"/>
                        <a:t>7</a:t>
                      </a:r>
                    </a:p>
                    <a:p>
                      <a:r>
                        <a:rPr lang="en-GB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20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{'age':7}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requests.put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(url+"1",data=data)</a:t>
                      </a:r>
                    </a:p>
                    <a:p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20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20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0A0937C-763C-4601-B91B-413D2D7EECBB}"/>
              </a:ext>
            </a:extLst>
          </p:cNvPr>
          <p:cNvSpPr txBox="1"/>
          <p:nvPr/>
        </p:nvSpPr>
        <p:spPr>
          <a:xfrm>
            <a:off x="6897189" y="1067978"/>
            <a:ext cx="472875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/>
              <a:t>Download the code: </a:t>
            </a:r>
            <a:r>
              <a:rPr lang="en-GB" sz="2000" dirty="0">
                <a:hlinkClick r:id="rId2"/>
              </a:rPr>
              <a:t>test-update-api.py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Predict what the code does. 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  <a:p>
            <a:pPr marL="342900" indent="-342900">
              <a:buFont typeface="+mj-lt"/>
              <a:buAutoNum type="arabicPeriod"/>
            </a:pPr>
            <a:r>
              <a:rPr lang="en-GB" sz="2000" dirty="0"/>
              <a:t>Modify the code to change the teacher of Nelson Muntz to Ms Hoover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6044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41168-E6E5-4FD5-AAC4-0B66CD3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UPDATE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713C7A2-4196-4D47-90A4-4223CD2AA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458460"/>
              </p:ext>
            </p:extLst>
          </p:nvPr>
        </p:nvGraphicFramePr>
        <p:xfrm>
          <a:off x="746760" y="963476"/>
          <a:ext cx="5836920" cy="2529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5834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421086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{'age':7}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requests.put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(url+"1",data=data)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746FC3DC-D468-4FBE-8957-D5EAF28B7E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8685246"/>
              </p:ext>
            </p:extLst>
          </p:nvPr>
        </p:nvGraphicFramePr>
        <p:xfrm>
          <a:off x="746760" y="3846013"/>
          <a:ext cx="5836920" cy="2529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2771">
                  <a:extLst>
                    <a:ext uri="{9D8B030D-6E8A-4147-A177-3AD203B41FA5}">
                      <a16:colId xmlns:a16="http://schemas.microsoft.com/office/drawing/2014/main" val="108068836"/>
                    </a:ext>
                  </a:extLst>
                </a:gridCol>
                <a:gridCol w="5434149">
                  <a:extLst>
                    <a:ext uri="{9D8B030D-6E8A-4147-A177-3AD203B41FA5}">
                      <a16:colId xmlns:a16="http://schemas.microsoft.com/office/drawing/2014/main" val="942208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requests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</a:t>
                      </a:r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="http://127.0.0.1:5000/students/"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</a:t>
                      </a:r>
                      <a:r>
                        <a:rPr lang="en-GB" sz="16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{‘</a:t>
                      </a:r>
                      <a:r>
                        <a:rPr lang="en-GB" sz="16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teacher’:’Ms</a:t>
                      </a:r>
                      <a:r>
                        <a:rPr lang="en-GB" sz="16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Hoover’}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requests.put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(url+“</a:t>
                      </a:r>
                      <a:r>
                        <a:rPr lang="en-GB" sz="16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",data=data)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r=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requests.get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url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pprint.pprint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r.json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902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0A0937C-763C-4601-B91B-413D2D7EECBB}"/>
              </a:ext>
            </a:extLst>
          </p:cNvPr>
          <p:cNvSpPr txBox="1"/>
          <p:nvPr/>
        </p:nvSpPr>
        <p:spPr>
          <a:xfrm>
            <a:off x="7262949" y="1332411"/>
            <a:ext cx="43629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Download the code: </a:t>
            </a:r>
            <a:r>
              <a:rPr lang="en-GB" dirty="0">
                <a:hlinkClick r:id="rId2"/>
              </a:rPr>
              <a:t>test-update-api.py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Predict what the code does. </a:t>
            </a:r>
            <a:r>
              <a:rPr lang="en-GB" sz="1800" dirty="0"/>
              <a:t>Updates the age of the pupil with StudentID 1 (Bart Simpson) to 7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Run the code. Does it do as you predict?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Modify the code to change the teacher of Nelson Muntz to Ms Hoover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17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8A1A0-4001-4936-8615-C66614412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Past papers - Internet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05A00-DD4E-4BED-B6D2-CE3F72D8B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45" y="1329237"/>
            <a:ext cx="10515600" cy="4842804"/>
          </a:xfrm>
        </p:spPr>
        <p:txBody>
          <a:bodyPr numCol="2"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Jan 2013 P2 Q6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Mixed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2013 P3 Q5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IP addresses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2015 P2 Q7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protocols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2017 P2 Q9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/>
              <a:t>IP </a:t>
            </a:r>
            <a:r>
              <a:rPr lang="en-GB" dirty="0"/>
              <a:t>addresses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2014 P2 Q5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URL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2012 P3 Q5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encryption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2014 P3 Q10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IP addresses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2015 P3 Q3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Mixed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2016 P3 Q1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Internet security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2016 P3 Q6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Thin/thick client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specimen P2 Q6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JSON/XML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2012 P2 Q3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TCP/IP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level Jun 2011 P2 Q5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TCP/IP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46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Client server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507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server runs programs to serve applications to other computers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client is a computer that makes use of a service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client will make a request to a server.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The server will run processes that are continuously listening for communications on a specific port.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When the server receives the request it then responds to the request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Typical servers: file server, email server, FTP server, web server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1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B8918-C96A-4AF6-8AE0-3EBF621D6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Web server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95292-0620-4414-98ED-C58A6D4FF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711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web server is a computer on which are stored all the elements of a website including text images and other multimedia content as well as the HTML and CSS files.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web server will be able to understand HTTP requests from clients and respond to those requests.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web server will continuously be listening out for requests from clients.</a:t>
            </a:r>
          </a:p>
        </p:txBody>
      </p:sp>
    </p:spTree>
    <p:extLst>
      <p:ext uri="{BB962C8B-B14F-4D97-AF65-F5344CB8AC3E}">
        <p14:creationId xmlns:p14="http://schemas.microsoft.com/office/powerpoint/2010/main" val="2142252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E7401-B5F0-4097-A356-9385A9414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Client server model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8B2619-71E1-43EB-A704-055426A4E97D}"/>
              </a:ext>
            </a:extLst>
          </p:cNvPr>
          <p:cNvSpPr/>
          <p:nvPr/>
        </p:nvSpPr>
        <p:spPr>
          <a:xfrm>
            <a:off x="649357" y="1951672"/>
            <a:ext cx="36841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</a:rPr>
              <a:t>A browser makes a request to a web server using HTTP. When the request reaches the web server the server returns the response, via HTTP and the connection is closed.</a:t>
            </a:r>
            <a:endParaRPr lang="en-GB" sz="28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A789E29-BAE1-4695-820D-3191898B2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6624771"/>
              </p:ext>
            </p:extLst>
          </p:nvPr>
        </p:nvGraphicFramePr>
        <p:xfrm>
          <a:off x="4333461" y="2796533"/>
          <a:ext cx="7724457" cy="2791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F75FC61-D341-4655-8DFA-FBFF44125811}"/>
              </a:ext>
            </a:extLst>
          </p:cNvPr>
          <p:cNvSpPr txBox="1"/>
          <p:nvPr/>
        </p:nvSpPr>
        <p:spPr>
          <a:xfrm>
            <a:off x="7381373" y="2309893"/>
            <a:ext cx="1846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dirty="0"/>
              <a:t>HTTP request web documents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4CE1A5-E91A-44A8-89C7-25D0CC59F7E2}"/>
              </a:ext>
            </a:extLst>
          </p:cNvPr>
          <p:cNvSpPr txBox="1"/>
          <p:nvPr/>
        </p:nvSpPr>
        <p:spPr>
          <a:xfrm>
            <a:off x="7582401" y="5431830"/>
            <a:ext cx="16458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dirty="0"/>
              <a:t>Respond to HTTP request</a:t>
            </a:r>
          </a:p>
        </p:txBody>
      </p:sp>
    </p:spTree>
    <p:extLst>
      <p:ext uri="{BB962C8B-B14F-4D97-AF65-F5344CB8AC3E}">
        <p14:creationId xmlns:p14="http://schemas.microsoft.com/office/powerpoint/2010/main" val="3245315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API and RESTful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9840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application program interface (API) allows access to the functionality and data (resources) of one program from another program.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RESTful (Representational State Transfer) API allows access to resources by a client from a server over the internet using HTTP.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F1497A-876F-4C09-9C40-D735FD239926}"/>
              </a:ext>
            </a:extLst>
          </p:cNvPr>
          <p:cNvSpPr/>
          <p:nvPr/>
        </p:nvSpPr>
        <p:spPr>
          <a:xfrm>
            <a:off x="1732050" y="4363157"/>
            <a:ext cx="1488558" cy="925032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Client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D661C0-CF38-49D2-B756-C47CBB5711E1}"/>
              </a:ext>
            </a:extLst>
          </p:cNvPr>
          <p:cNvSpPr/>
          <p:nvPr/>
        </p:nvSpPr>
        <p:spPr>
          <a:xfrm>
            <a:off x="3911724" y="4405688"/>
            <a:ext cx="1488558" cy="925032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Web server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391F5E-CDC9-44D3-931A-21C1B52477BF}"/>
              </a:ext>
            </a:extLst>
          </p:cNvPr>
          <p:cNvSpPr/>
          <p:nvPr/>
        </p:nvSpPr>
        <p:spPr>
          <a:xfrm>
            <a:off x="7574644" y="4363157"/>
            <a:ext cx="1488558" cy="925032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Database server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E139207-EAB6-475D-B209-8C48745487DC}"/>
              </a:ext>
            </a:extLst>
          </p:cNvPr>
          <p:cNvSpPr/>
          <p:nvPr/>
        </p:nvSpPr>
        <p:spPr>
          <a:xfrm>
            <a:off x="6128440" y="4384422"/>
            <a:ext cx="944523" cy="818707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REST</a:t>
            </a:r>
          </a:p>
          <a:p>
            <a:pPr algn="ctr"/>
            <a:r>
              <a:rPr lang="en-GB" dirty="0"/>
              <a:t>API</a:t>
            </a:r>
            <a:endParaRPr lang="en-US" dirty="0"/>
          </a:p>
        </p:txBody>
      </p:sp>
      <p:sp>
        <p:nvSpPr>
          <p:cNvPr id="8" name="Left-Right Arrow 8">
            <a:extLst>
              <a:ext uri="{FF2B5EF4-FFF2-40B4-BE49-F238E27FC236}">
                <a16:creationId xmlns:a16="http://schemas.microsoft.com/office/drawing/2014/main" id="{9FD15D9D-908A-4692-BF5B-E9E862BFE7EA}"/>
              </a:ext>
            </a:extLst>
          </p:cNvPr>
          <p:cNvSpPr/>
          <p:nvPr/>
        </p:nvSpPr>
        <p:spPr>
          <a:xfrm>
            <a:off x="3220608" y="4716690"/>
            <a:ext cx="691116" cy="217967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9">
            <a:extLst>
              <a:ext uri="{FF2B5EF4-FFF2-40B4-BE49-F238E27FC236}">
                <a16:creationId xmlns:a16="http://schemas.microsoft.com/office/drawing/2014/main" id="{766AB810-65E4-49C8-8FB9-72B007FF24D5}"/>
              </a:ext>
            </a:extLst>
          </p:cNvPr>
          <p:cNvSpPr/>
          <p:nvPr/>
        </p:nvSpPr>
        <p:spPr>
          <a:xfrm>
            <a:off x="5397626" y="4704727"/>
            <a:ext cx="691116" cy="217967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10">
            <a:extLst>
              <a:ext uri="{FF2B5EF4-FFF2-40B4-BE49-F238E27FC236}">
                <a16:creationId xmlns:a16="http://schemas.microsoft.com/office/drawing/2014/main" id="{901DAF10-181E-4274-83A1-125BD2C55F09}"/>
              </a:ext>
            </a:extLst>
          </p:cNvPr>
          <p:cNvSpPr/>
          <p:nvPr/>
        </p:nvSpPr>
        <p:spPr>
          <a:xfrm>
            <a:off x="7051877" y="4694160"/>
            <a:ext cx="522767" cy="194043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76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Websocket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723" y="1429840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</a:t>
            </a:r>
            <a:r>
              <a:rPr lang="en-GB" dirty="0" err="1"/>
              <a:t>websocket</a:t>
            </a:r>
            <a:r>
              <a:rPr lang="en-GB" dirty="0"/>
              <a:t> is an API that define the protocols between a client and a server.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</a:t>
            </a:r>
            <a:r>
              <a:rPr lang="en-GB" dirty="0" err="1"/>
              <a:t>websocket</a:t>
            </a:r>
            <a:r>
              <a:rPr lang="en-GB" dirty="0"/>
              <a:t> protocol allows a persistent and dedicated full duplex (simultaneous two way communication) connection between the client and the server.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allows continuous transmission of data.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much faster because packets are smaller and contain less information so bandwidth requirement is reduced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Useful for online gaming applications, video conferencing, live video streaming anything that requires the constant transfer of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307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Using RESTful APIs we can interact with a database over the internet.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four processes needed in a database with full functionality: Create, Retrieve, Update, Delete that correspond to SQL statements.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896526"/>
              </p:ext>
            </p:extLst>
          </p:nvPr>
        </p:nvGraphicFramePr>
        <p:xfrm>
          <a:off x="2068244" y="3867513"/>
          <a:ext cx="70104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782881064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4679990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CRUD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SQL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42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Create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INSERT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658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Retrieve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SELECT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74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Update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UPDATE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178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Delete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DELETE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929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941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REST (Representational state transfer)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8" y="1464919"/>
            <a:ext cx="11020423" cy="26352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REST API runs on a server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database is connected to a client browser using REST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REST Uses HTTP request methods for the 4 CRUD operations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HTTP request methods can be mapped to SQL using the principles of CRUD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 err="1"/>
              <a:t>Javascript</a:t>
            </a:r>
            <a:r>
              <a:rPr lang="en-GB" dirty="0"/>
              <a:t> which runs on the client can communicate with the server through HTTP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 err="1"/>
              <a:t>Javascript</a:t>
            </a:r>
            <a:r>
              <a:rPr lang="en-GB" dirty="0"/>
              <a:t> can make calls to the REST API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0295726"/>
              </p:ext>
            </p:extLst>
          </p:nvPr>
        </p:nvGraphicFramePr>
        <p:xfrm>
          <a:off x="3025957" y="4638674"/>
          <a:ext cx="4274728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1626">
                  <a:extLst>
                    <a:ext uri="{9D8B030D-6E8A-4147-A177-3AD203B41FA5}">
                      <a16:colId xmlns:a16="http://schemas.microsoft.com/office/drawing/2014/main" val="2782881064"/>
                    </a:ext>
                  </a:extLst>
                </a:gridCol>
                <a:gridCol w="1586551">
                  <a:extLst>
                    <a:ext uri="{9D8B030D-6E8A-4147-A177-3AD203B41FA5}">
                      <a16:colId xmlns:a16="http://schemas.microsoft.com/office/drawing/2014/main" val="708997105"/>
                    </a:ext>
                  </a:extLst>
                </a:gridCol>
                <a:gridCol w="1586551">
                  <a:extLst>
                    <a:ext uri="{9D8B030D-6E8A-4147-A177-3AD203B41FA5}">
                      <a16:colId xmlns:a16="http://schemas.microsoft.com/office/drawing/2014/main" val="2996672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CRUD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HTTP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SQL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42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Create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INSERT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658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Retrieve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SELECT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74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Update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UPDATE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178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Delete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DELETE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DELETE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929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0502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3661</TotalTime>
  <Words>1887</Words>
  <Application>Microsoft Office PowerPoint</Application>
  <PresentationFormat>Widescreen</PresentationFormat>
  <Paragraphs>450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Client server model</vt:lpstr>
      <vt:lpstr>Learning objectives</vt:lpstr>
      <vt:lpstr>Client server model</vt:lpstr>
      <vt:lpstr>Web server</vt:lpstr>
      <vt:lpstr>Client server model</vt:lpstr>
      <vt:lpstr>API and RESTful API</vt:lpstr>
      <vt:lpstr>Websocket</vt:lpstr>
      <vt:lpstr>CRUD</vt:lpstr>
      <vt:lpstr>REST (Representational state transfer)</vt:lpstr>
      <vt:lpstr>Restful API Experiments</vt:lpstr>
      <vt:lpstr>Restful API exercises</vt:lpstr>
      <vt:lpstr>Endpoints</vt:lpstr>
      <vt:lpstr>Reference: HTTP response status codes</vt:lpstr>
      <vt:lpstr>GET request via web browser</vt:lpstr>
      <vt:lpstr>GET request via a web browser</vt:lpstr>
      <vt:lpstr>GET</vt:lpstr>
      <vt:lpstr>GET</vt:lpstr>
      <vt:lpstr>DELETE</vt:lpstr>
      <vt:lpstr>DELETE</vt:lpstr>
      <vt:lpstr>POST</vt:lpstr>
      <vt:lpstr>POST</vt:lpstr>
      <vt:lpstr>UPDATE</vt:lpstr>
      <vt:lpstr>UPDATE</vt:lpstr>
      <vt:lpstr>Past papers - Internet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164</cp:revision>
  <cp:lastPrinted>2016-09-16T11:32:46Z</cp:lastPrinted>
  <dcterms:created xsi:type="dcterms:W3CDTF">2016-09-09T07:37:57Z</dcterms:created>
  <dcterms:modified xsi:type="dcterms:W3CDTF">2025-03-26T14:11:27Z</dcterms:modified>
</cp:coreProperties>
</file>