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4"/>
  </p:notesMasterIdLst>
  <p:sldIdLst>
    <p:sldId id="280" r:id="rId2"/>
    <p:sldId id="311" r:id="rId3"/>
    <p:sldId id="410" r:id="rId4"/>
    <p:sldId id="389" r:id="rId5"/>
    <p:sldId id="412" r:id="rId6"/>
    <p:sldId id="451" r:id="rId7"/>
    <p:sldId id="413" r:id="rId8"/>
    <p:sldId id="415" r:id="rId9"/>
    <p:sldId id="416" r:id="rId10"/>
    <p:sldId id="417" r:id="rId11"/>
    <p:sldId id="418" r:id="rId12"/>
    <p:sldId id="419" r:id="rId13"/>
    <p:sldId id="420" r:id="rId14"/>
    <p:sldId id="421" r:id="rId15"/>
    <p:sldId id="480" r:id="rId16"/>
    <p:sldId id="479" r:id="rId17"/>
    <p:sldId id="398" r:id="rId18"/>
    <p:sldId id="411" r:id="rId19"/>
    <p:sldId id="422" r:id="rId20"/>
    <p:sldId id="423" r:id="rId21"/>
    <p:sldId id="424" r:id="rId22"/>
    <p:sldId id="425" r:id="rId23"/>
    <p:sldId id="426" r:id="rId24"/>
    <p:sldId id="427" r:id="rId25"/>
    <p:sldId id="428" r:id="rId26"/>
    <p:sldId id="429" r:id="rId27"/>
    <p:sldId id="430" r:id="rId28"/>
    <p:sldId id="431" r:id="rId29"/>
    <p:sldId id="452" r:id="rId30"/>
    <p:sldId id="432" r:id="rId31"/>
    <p:sldId id="433" r:id="rId32"/>
    <p:sldId id="434" r:id="rId33"/>
    <p:sldId id="439" r:id="rId34"/>
    <p:sldId id="457" r:id="rId35"/>
    <p:sldId id="453" r:id="rId36"/>
    <p:sldId id="454" r:id="rId37"/>
    <p:sldId id="455" r:id="rId38"/>
    <p:sldId id="456" r:id="rId39"/>
    <p:sldId id="458" r:id="rId40"/>
    <p:sldId id="459" r:id="rId41"/>
    <p:sldId id="460" r:id="rId42"/>
    <p:sldId id="461" r:id="rId43"/>
    <p:sldId id="462" r:id="rId44"/>
    <p:sldId id="463" r:id="rId45"/>
    <p:sldId id="464" r:id="rId46"/>
    <p:sldId id="465" r:id="rId47"/>
    <p:sldId id="466" r:id="rId48"/>
    <p:sldId id="467" r:id="rId49"/>
    <p:sldId id="468" r:id="rId50"/>
    <p:sldId id="469" r:id="rId51"/>
    <p:sldId id="470" r:id="rId52"/>
    <p:sldId id="471" r:id="rId53"/>
    <p:sldId id="475" r:id="rId54"/>
    <p:sldId id="481" r:id="rId55"/>
    <p:sldId id="472" r:id="rId56"/>
    <p:sldId id="473" r:id="rId57"/>
    <p:sldId id="474" r:id="rId58"/>
    <p:sldId id="482" r:id="rId59"/>
    <p:sldId id="476" r:id="rId60"/>
    <p:sldId id="477" r:id="rId61"/>
    <p:sldId id="478" r:id="rId62"/>
    <p:sldId id="483" r:id="rId63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91C044-C93B-46C8-B5BB-BDCB64F8A3E3}" v="249" dt="2022-12-17T18:44:25.5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660"/>
  </p:normalViewPr>
  <p:slideViewPr>
    <p:cSldViewPr snapToGrid="0">
      <p:cViewPr varScale="1">
        <p:scale>
          <a:sx n="62" d="100"/>
          <a:sy n="62" d="100"/>
        </p:scale>
        <p:origin x="84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3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11352DCF-87A0-4383-806F-CECA8BE43F43}"/>
    <pc:docChg chg="custSel modSld">
      <pc:chgData name="William Grey" userId="37b73424-c081-4fc2-b1af-363f4f3fd4f3" providerId="ADAL" clId="{11352DCF-87A0-4383-806F-CECA8BE43F43}" dt="2019-02-14T09:31:38.187" v="131" actId="20577"/>
      <pc:docMkLst>
        <pc:docMk/>
      </pc:docMkLst>
      <pc:sldChg chg="modSp">
        <pc:chgData name="William Grey" userId="37b73424-c081-4fc2-b1af-363f4f3fd4f3" providerId="ADAL" clId="{11352DCF-87A0-4383-806F-CECA8BE43F43}" dt="2019-02-14T09:17:07.077" v="1" actId="20577"/>
        <pc:sldMkLst>
          <pc:docMk/>
          <pc:sldMk cId="2495909876" sldId="312"/>
        </pc:sldMkLst>
        <pc:spChg chg="mod">
          <ac:chgData name="William Grey" userId="37b73424-c081-4fc2-b1af-363f4f3fd4f3" providerId="ADAL" clId="{11352DCF-87A0-4383-806F-CECA8BE43F43}" dt="2019-02-14T09:17:07.077" v="1" actId="20577"/>
          <ac:spMkLst>
            <pc:docMk/>
            <pc:sldMk cId="2495909876" sldId="312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11352DCF-87A0-4383-806F-CECA8BE43F43}" dt="2019-02-14T09:22:23.500" v="25" actId="20577"/>
        <pc:sldMkLst>
          <pc:docMk/>
          <pc:sldMk cId="1455303122" sldId="317"/>
        </pc:sldMkLst>
        <pc:spChg chg="mod">
          <ac:chgData name="William Grey" userId="37b73424-c081-4fc2-b1af-363f4f3fd4f3" providerId="ADAL" clId="{11352DCF-87A0-4383-806F-CECA8BE43F43}" dt="2019-02-14T09:22:23.500" v="25" actId="20577"/>
          <ac:spMkLst>
            <pc:docMk/>
            <pc:sldMk cId="1455303122" sldId="317"/>
            <ac:spMk id="3" creationId="{BB9A7298-99D4-4C05-8355-4BF215D64AE9}"/>
          </ac:spMkLst>
        </pc:spChg>
      </pc:sldChg>
      <pc:sldChg chg="delSp modSp">
        <pc:chgData name="William Grey" userId="37b73424-c081-4fc2-b1af-363f4f3fd4f3" providerId="ADAL" clId="{11352DCF-87A0-4383-806F-CECA8BE43F43}" dt="2019-02-14T09:31:38.187" v="131" actId="20577"/>
        <pc:sldMkLst>
          <pc:docMk/>
          <pc:sldMk cId="3785913387" sldId="318"/>
        </pc:sldMkLst>
        <pc:spChg chg="del">
          <ac:chgData name="William Grey" userId="37b73424-c081-4fc2-b1af-363f4f3fd4f3" providerId="ADAL" clId="{11352DCF-87A0-4383-806F-CECA8BE43F43}" dt="2019-02-14T09:25:26.374" v="87" actId="478"/>
          <ac:spMkLst>
            <pc:docMk/>
            <pc:sldMk cId="3785913387" sldId="318"/>
            <ac:spMk id="2" creationId="{CAA1F753-86F3-41EC-9CBB-72C548F08BF0}"/>
          </ac:spMkLst>
        </pc:spChg>
        <pc:spChg chg="mod">
          <ac:chgData name="William Grey" userId="37b73424-c081-4fc2-b1af-363f4f3fd4f3" providerId="ADAL" clId="{11352DCF-87A0-4383-806F-CECA8BE43F43}" dt="2019-02-14T09:25:20.407" v="85" actId="1076"/>
          <ac:spMkLst>
            <pc:docMk/>
            <pc:sldMk cId="3785913387" sldId="318"/>
            <ac:spMk id="26" creationId="{898F2EEF-F1F6-4891-BFD2-8CD91D163D84}"/>
          </ac:spMkLst>
        </pc:spChg>
        <pc:spChg chg="mod">
          <ac:chgData name="William Grey" userId="37b73424-c081-4fc2-b1af-363f4f3fd4f3" providerId="ADAL" clId="{11352DCF-87A0-4383-806F-CECA8BE43F43}" dt="2019-02-14T09:25:24.456" v="86" actId="1076"/>
          <ac:spMkLst>
            <pc:docMk/>
            <pc:sldMk cId="3785913387" sldId="318"/>
            <ac:spMk id="27" creationId="{2D01B795-7331-436A-B881-D37A4DD0A636}"/>
          </ac:spMkLst>
        </pc:spChg>
        <pc:graphicFrameChg chg="mod modGraphic">
          <ac:chgData name="William Grey" userId="37b73424-c081-4fc2-b1af-363f4f3fd4f3" providerId="ADAL" clId="{11352DCF-87A0-4383-806F-CECA8BE43F43}" dt="2019-02-14T09:31:38.187" v="131" actId="20577"/>
          <ac:graphicFrameMkLst>
            <pc:docMk/>
            <pc:sldMk cId="3785913387" sldId="318"/>
            <ac:graphicFrameMk id="25" creationId="{674C84AE-3EB3-4E81-9EA3-195E5DE94BC1}"/>
          </ac:graphicFrameMkLst>
        </pc:graphicFrameChg>
      </pc:sldChg>
    </pc:docChg>
  </pc:docChgLst>
  <pc:docChgLst>
    <pc:chgData name="William Grey" userId="37b73424-c081-4fc2-b1af-363f4f3fd4f3" providerId="ADAL" clId="{72D9A062-B016-4E14-A8F7-5F591AD73706}"/>
    <pc:docChg chg="undo custSel addSld delSld modSld">
      <pc:chgData name="William Grey" userId="37b73424-c081-4fc2-b1af-363f4f3fd4f3" providerId="ADAL" clId="{72D9A062-B016-4E14-A8F7-5F591AD73706}" dt="2019-02-27T12:44:21.579" v="1259" actId="20577"/>
      <pc:docMkLst>
        <pc:docMk/>
      </pc:docMkLst>
      <pc:sldChg chg="addSp delSp modSp">
        <pc:chgData name="William Grey" userId="37b73424-c081-4fc2-b1af-363f4f3fd4f3" providerId="ADAL" clId="{72D9A062-B016-4E14-A8F7-5F591AD73706}" dt="2019-02-13T21:40:32.246" v="1023" actId="27636"/>
        <pc:sldMkLst>
          <pc:docMk/>
          <pc:sldMk cId="2495909876" sldId="312"/>
        </pc:sldMkLst>
        <pc:spChg chg="mod">
          <ac:chgData name="William Grey" userId="37b73424-c081-4fc2-b1af-363f4f3fd4f3" providerId="ADAL" clId="{72D9A062-B016-4E14-A8F7-5F591AD73706}" dt="2019-02-13T20:50:46.962" v="208" actId="20577"/>
          <ac:spMkLst>
            <pc:docMk/>
            <pc:sldMk cId="2495909876" sldId="312"/>
            <ac:spMk id="2" creationId="{00000000-0000-0000-0000-000000000000}"/>
          </ac:spMkLst>
        </pc:spChg>
        <pc:spChg chg="mod">
          <ac:chgData name="William Grey" userId="37b73424-c081-4fc2-b1af-363f4f3fd4f3" providerId="ADAL" clId="{72D9A062-B016-4E14-A8F7-5F591AD73706}" dt="2019-02-13T21:40:32.246" v="1023" actId="27636"/>
          <ac:spMkLst>
            <pc:docMk/>
            <pc:sldMk cId="2495909876" sldId="312"/>
            <ac:spMk id="3" creationId="{00000000-0000-0000-0000-000000000000}"/>
          </ac:spMkLst>
        </pc:spChg>
        <pc:spChg chg="add del mod">
          <ac:chgData name="William Grey" userId="37b73424-c081-4fc2-b1af-363f4f3fd4f3" providerId="ADAL" clId="{72D9A062-B016-4E14-A8F7-5F591AD73706}" dt="2019-02-13T21:14:00.324" v="383" actId="478"/>
          <ac:spMkLst>
            <pc:docMk/>
            <pc:sldMk cId="2495909876" sldId="312"/>
            <ac:spMk id="4" creationId="{7D61ED85-6BA3-4A15-832A-4C87269FA800}"/>
          </ac:spMkLst>
        </pc:spChg>
      </pc:sldChg>
      <pc:sldChg chg="modSp add">
        <pc:chgData name="William Grey" userId="37b73424-c081-4fc2-b1af-363f4f3fd4f3" providerId="ADAL" clId="{72D9A062-B016-4E14-A8F7-5F591AD73706}" dt="2019-02-13T21:18:01.354" v="799"/>
        <pc:sldMkLst>
          <pc:docMk/>
          <pc:sldMk cId="1455303122" sldId="317"/>
        </pc:sldMkLst>
        <pc:spChg chg="mod">
          <ac:chgData name="William Grey" userId="37b73424-c081-4fc2-b1af-363f4f3fd4f3" providerId="ADAL" clId="{72D9A062-B016-4E14-A8F7-5F591AD73706}" dt="2019-02-13T21:14:18.242" v="434" actId="20577"/>
          <ac:spMkLst>
            <pc:docMk/>
            <pc:sldMk cId="1455303122" sldId="317"/>
            <ac:spMk id="2" creationId="{4D2FD370-E60D-4089-858F-979F2495B5F3}"/>
          </ac:spMkLst>
        </pc:spChg>
        <pc:spChg chg="mod">
          <ac:chgData name="William Grey" userId="37b73424-c081-4fc2-b1af-363f4f3fd4f3" providerId="ADAL" clId="{72D9A062-B016-4E14-A8F7-5F591AD73706}" dt="2019-02-13T21:18:01.354" v="799"/>
          <ac:spMkLst>
            <pc:docMk/>
            <pc:sldMk cId="1455303122" sldId="317"/>
            <ac:spMk id="3" creationId="{BB9A7298-99D4-4C05-8355-4BF215D64AE9}"/>
          </ac:spMkLst>
        </pc:spChg>
      </pc:sldChg>
      <pc:sldChg chg="addSp delSp modSp add">
        <pc:chgData name="William Grey" userId="37b73424-c081-4fc2-b1af-363f4f3fd4f3" providerId="ADAL" clId="{72D9A062-B016-4E14-A8F7-5F591AD73706}" dt="2019-02-13T21:43:57.220" v="1134" actId="20577"/>
        <pc:sldMkLst>
          <pc:docMk/>
          <pc:sldMk cId="3785913387" sldId="318"/>
        </pc:sldMkLst>
        <pc:spChg chg="mod">
          <ac:chgData name="William Grey" userId="37b73424-c081-4fc2-b1af-363f4f3fd4f3" providerId="ADAL" clId="{72D9A062-B016-4E14-A8F7-5F591AD73706}" dt="2019-02-13T21:35:27.164" v="844" actId="20577"/>
          <ac:spMkLst>
            <pc:docMk/>
            <pc:sldMk cId="3785913387" sldId="318"/>
            <ac:spMk id="2" creationId="{CAA1F753-86F3-41EC-9CBB-72C548F08BF0}"/>
          </ac:spMkLst>
        </pc:spChg>
        <pc:spChg chg="mod">
          <ac:chgData name="William Grey" userId="37b73424-c081-4fc2-b1af-363f4f3fd4f3" providerId="ADAL" clId="{72D9A062-B016-4E14-A8F7-5F591AD73706}" dt="2019-02-13T21:18:25.639" v="801" actId="14100"/>
          <ac:spMkLst>
            <pc:docMk/>
            <pc:sldMk cId="3785913387" sldId="318"/>
            <ac:spMk id="3" creationId="{D774EB8E-5582-442B-885C-E3120D083AD0}"/>
          </ac:spMkLst>
        </pc:spChg>
        <pc:spChg chg="add mod">
          <ac:chgData name="William Grey" userId="37b73424-c081-4fc2-b1af-363f4f3fd4f3" providerId="ADAL" clId="{72D9A062-B016-4E14-A8F7-5F591AD73706}" dt="2019-02-13T21:35:35.819" v="845" actId="1076"/>
          <ac:spMkLst>
            <pc:docMk/>
            <pc:sldMk cId="3785913387" sldId="318"/>
            <ac:spMk id="4" creationId="{BC06CF6D-36CD-4CB5-B40A-C3BFDB073CBF}"/>
          </ac:spMkLst>
        </pc:spChg>
        <pc:spChg chg="add mod">
          <ac:chgData name="William Grey" userId="37b73424-c081-4fc2-b1af-363f4f3fd4f3" providerId="ADAL" clId="{72D9A062-B016-4E14-A8F7-5F591AD73706}" dt="2019-02-13T21:35:35.819" v="845" actId="1076"/>
          <ac:spMkLst>
            <pc:docMk/>
            <pc:sldMk cId="3785913387" sldId="318"/>
            <ac:spMk id="5" creationId="{E67F18D6-3231-458B-A398-CF1085065F1B}"/>
          </ac:spMkLst>
        </pc:spChg>
        <pc:spChg chg="add del">
          <ac:chgData name="William Grey" userId="37b73424-c081-4fc2-b1af-363f4f3fd4f3" providerId="ADAL" clId="{72D9A062-B016-4E14-A8F7-5F591AD73706}" dt="2019-02-13T21:34:56.700" v="803" actId="478"/>
          <ac:spMkLst>
            <pc:docMk/>
            <pc:sldMk cId="3785913387" sldId="318"/>
            <ac:spMk id="6" creationId="{B551920F-BEE1-4F42-ABBD-34F03AE990D3}"/>
          </ac:spMkLst>
        </pc:spChg>
        <pc:spChg chg="add mod">
          <ac:chgData name="William Grey" userId="37b73424-c081-4fc2-b1af-363f4f3fd4f3" providerId="ADAL" clId="{72D9A062-B016-4E14-A8F7-5F591AD73706}" dt="2019-02-13T21:35:35.819" v="845" actId="1076"/>
          <ac:spMkLst>
            <pc:docMk/>
            <pc:sldMk cId="3785913387" sldId="318"/>
            <ac:spMk id="7" creationId="{9029F45D-48BD-44A3-9A3F-8188429CDA0E}"/>
          </ac:spMkLst>
        </pc:spChg>
        <pc:spChg chg="add del">
          <ac:chgData name="William Grey" userId="37b73424-c081-4fc2-b1af-363f4f3fd4f3" providerId="ADAL" clId="{72D9A062-B016-4E14-A8F7-5F591AD73706}" dt="2019-02-13T21:35:00.794" v="804" actId="478"/>
          <ac:spMkLst>
            <pc:docMk/>
            <pc:sldMk cId="3785913387" sldId="318"/>
            <ac:spMk id="8" creationId="{14F6DDB2-14DC-4846-8960-0B6B8955577B}"/>
          </ac:spMkLst>
        </pc:spChg>
        <pc:spChg chg="add mod">
          <ac:chgData name="William Grey" userId="37b73424-c081-4fc2-b1af-363f4f3fd4f3" providerId="ADAL" clId="{72D9A062-B016-4E14-A8F7-5F591AD73706}" dt="2019-02-13T21:35:35.819" v="845" actId="1076"/>
          <ac:spMkLst>
            <pc:docMk/>
            <pc:sldMk cId="3785913387" sldId="318"/>
            <ac:spMk id="9" creationId="{F3F674FF-6257-4E0E-8FED-79503593465A}"/>
          </ac:spMkLst>
        </pc:spChg>
        <pc:spChg chg="add mod">
          <ac:chgData name="William Grey" userId="37b73424-c081-4fc2-b1af-363f4f3fd4f3" providerId="ADAL" clId="{72D9A062-B016-4E14-A8F7-5F591AD73706}" dt="2019-02-13T21:35:35.819" v="845" actId="1076"/>
          <ac:spMkLst>
            <pc:docMk/>
            <pc:sldMk cId="3785913387" sldId="318"/>
            <ac:spMk id="10" creationId="{3E9BD68A-8B62-4614-9496-DD2F2FECF084}"/>
          </ac:spMkLst>
        </pc:spChg>
        <pc:spChg chg="add mod">
          <ac:chgData name="William Grey" userId="37b73424-c081-4fc2-b1af-363f4f3fd4f3" providerId="ADAL" clId="{72D9A062-B016-4E14-A8F7-5F591AD73706}" dt="2019-02-13T21:35:35.819" v="845" actId="1076"/>
          <ac:spMkLst>
            <pc:docMk/>
            <pc:sldMk cId="3785913387" sldId="318"/>
            <ac:spMk id="11" creationId="{FF3A955B-8F6A-4E8A-B745-EF07273D3F47}"/>
          </ac:spMkLst>
        </pc:spChg>
        <pc:spChg chg="add mod">
          <ac:chgData name="William Grey" userId="37b73424-c081-4fc2-b1af-363f4f3fd4f3" providerId="ADAL" clId="{72D9A062-B016-4E14-A8F7-5F591AD73706}" dt="2019-02-13T21:35:35.819" v="845" actId="1076"/>
          <ac:spMkLst>
            <pc:docMk/>
            <pc:sldMk cId="3785913387" sldId="318"/>
            <ac:spMk id="17" creationId="{85A915BF-14ED-44E0-A0BA-21F2F3C26421}"/>
          </ac:spMkLst>
        </pc:spChg>
        <pc:spChg chg="add mod">
          <ac:chgData name="William Grey" userId="37b73424-c081-4fc2-b1af-363f4f3fd4f3" providerId="ADAL" clId="{72D9A062-B016-4E14-A8F7-5F591AD73706}" dt="2019-02-13T21:35:35.819" v="845" actId="1076"/>
          <ac:spMkLst>
            <pc:docMk/>
            <pc:sldMk cId="3785913387" sldId="318"/>
            <ac:spMk id="18" creationId="{76516051-CC88-4523-867F-25F07073D5B3}"/>
          </ac:spMkLst>
        </pc:spChg>
        <pc:spChg chg="add mod">
          <ac:chgData name="William Grey" userId="37b73424-c081-4fc2-b1af-363f4f3fd4f3" providerId="ADAL" clId="{72D9A062-B016-4E14-A8F7-5F591AD73706}" dt="2019-02-13T21:35:35.819" v="845" actId="1076"/>
          <ac:spMkLst>
            <pc:docMk/>
            <pc:sldMk cId="3785913387" sldId="318"/>
            <ac:spMk id="20" creationId="{AEF844E7-E29D-4725-8D24-D6D7A6B75C21}"/>
          </ac:spMkLst>
        </pc:spChg>
        <pc:spChg chg="add mod">
          <ac:chgData name="William Grey" userId="37b73424-c081-4fc2-b1af-363f4f3fd4f3" providerId="ADAL" clId="{72D9A062-B016-4E14-A8F7-5F591AD73706}" dt="2019-02-13T21:35:35.819" v="845" actId="1076"/>
          <ac:spMkLst>
            <pc:docMk/>
            <pc:sldMk cId="3785913387" sldId="318"/>
            <ac:spMk id="21" creationId="{771223E1-DB91-455D-940C-C0F6FAD4ACC9}"/>
          </ac:spMkLst>
        </pc:spChg>
        <pc:spChg chg="add mod">
          <ac:chgData name="William Grey" userId="37b73424-c081-4fc2-b1af-363f4f3fd4f3" providerId="ADAL" clId="{72D9A062-B016-4E14-A8F7-5F591AD73706}" dt="2019-02-13T21:38:18.930" v="884" actId="207"/>
          <ac:spMkLst>
            <pc:docMk/>
            <pc:sldMk cId="3785913387" sldId="318"/>
            <ac:spMk id="26" creationId="{898F2EEF-F1F6-4891-BFD2-8CD91D163D84}"/>
          </ac:spMkLst>
        </pc:spChg>
        <pc:spChg chg="add mod">
          <ac:chgData name="William Grey" userId="37b73424-c081-4fc2-b1af-363f4f3fd4f3" providerId="ADAL" clId="{72D9A062-B016-4E14-A8F7-5F591AD73706}" dt="2019-02-13T21:43:15.529" v="1117" actId="12"/>
          <ac:spMkLst>
            <pc:docMk/>
            <pc:sldMk cId="3785913387" sldId="318"/>
            <ac:spMk id="27" creationId="{2D01B795-7331-436A-B881-D37A4DD0A636}"/>
          </ac:spMkLst>
        </pc:spChg>
        <pc:graphicFrameChg chg="mod modGraphic">
          <ac:chgData name="William Grey" userId="37b73424-c081-4fc2-b1af-363f4f3fd4f3" providerId="ADAL" clId="{72D9A062-B016-4E14-A8F7-5F591AD73706}" dt="2019-02-13T21:43:57.220" v="1134" actId="20577"/>
          <ac:graphicFrameMkLst>
            <pc:docMk/>
            <pc:sldMk cId="3785913387" sldId="318"/>
            <ac:graphicFrameMk id="25" creationId="{674C84AE-3EB3-4E81-9EA3-195E5DE94BC1}"/>
          </ac:graphicFrameMkLst>
        </pc:graphicFrameChg>
        <pc:cxnChg chg="add mod">
          <ac:chgData name="William Grey" userId="37b73424-c081-4fc2-b1af-363f4f3fd4f3" providerId="ADAL" clId="{72D9A062-B016-4E14-A8F7-5F591AD73706}" dt="2019-02-13T21:35:35.819" v="845" actId="1076"/>
          <ac:cxnSpMkLst>
            <pc:docMk/>
            <pc:sldMk cId="3785913387" sldId="318"/>
            <ac:cxnSpMk id="12" creationId="{6F171BB0-8D65-4CC7-AB45-AB01FD5B64CA}"/>
          </ac:cxnSpMkLst>
        </pc:cxnChg>
        <pc:cxnChg chg="add mod">
          <ac:chgData name="William Grey" userId="37b73424-c081-4fc2-b1af-363f4f3fd4f3" providerId="ADAL" clId="{72D9A062-B016-4E14-A8F7-5F591AD73706}" dt="2019-02-13T21:35:35.819" v="845" actId="1076"/>
          <ac:cxnSpMkLst>
            <pc:docMk/>
            <pc:sldMk cId="3785913387" sldId="318"/>
            <ac:cxnSpMk id="13" creationId="{A295FC7C-87A1-4F9B-8FB6-D6AD7B0EC6A6}"/>
          </ac:cxnSpMkLst>
        </pc:cxnChg>
        <pc:cxnChg chg="add mod">
          <ac:chgData name="William Grey" userId="37b73424-c081-4fc2-b1af-363f4f3fd4f3" providerId="ADAL" clId="{72D9A062-B016-4E14-A8F7-5F591AD73706}" dt="2019-02-13T21:35:35.819" v="845" actId="1076"/>
          <ac:cxnSpMkLst>
            <pc:docMk/>
            <pc:sldMk cId="3785913387" sldId="318"/>
            <ac:cxnSpMk id="14" creationId="{93EBD3A1-6823-4280-A00C-DADE797A8988}"/>
          </ac:cxnSpMkLst>
        </pc:cxnChg>
        <pc:cxnChg chg="add mod">
          <ac:chgData name="William Grey" userId="37b73424-c081-4fc2-b1af-363f4f3fd4f3" providerId="ADAL" clId="{72D9A062-B016-4E14-A8F7-5F591AD73706}" dt="2019-02-13T21:35:35.819" v="845" actId="1076"/>
          <ac:cxnSpMkLst>
            <pc:docMk/>
            <pc:sldMk cId="3785913387" sldId="318"/>
            <ac:cxnSpMk id="15" creationId="{C2230B97-A275-4BCC-BF52-D4BF04265C86}"/>
          </ac:cxnSpMkLst>
        </pc:cxnChg>
        <pc:cxnChg chg="add mod">
          <ac:chgData name="William Grey" userId="37b73424-c081-4fc2-b1af-363f4f3fd4f3" providerId="ADAL" clId="{72D9A062-B016-4E14-A8F7-5F591AD73706}" dt="2019-02-13T21:35:35.819" v="845" actId="1076"/>
          <ac:cxnSpMkLst>
            <pc:docMk/>
            <pc:sldMk cId="3785913387" sldId="318"/>
            <ac:cxnSpMk id="16" creationId="{FD699896-6752-43FF-9690-500DC5C0FEAF}"/>
          </ac:cxnSpMkLst>
        </pc:cxnChg>
        <pc:cxnChg chg="add mod">
          <ac:chgData name="William Grey" userId="37b73424-c081-4fc2-b1af-363f4f3fd4f3" providerId="ADAL" clId="{72D9A062-B016-4E14-A8F7-5F591AD73706}" dt="2019-02-13T21:35:35.819" v="845" actId="1076"/>
          <ac:cxnSpMkLst>
            <pc:docMk/>
            <pc:sldMk cId="3785913387" sldId="318"/>
            <ac:cxnSpMk id="19" creationId="{7BB2AC0F-EBE2-4BE5-88A6-543933A6663E}"/>
          </ac:cxnSpMkLst>
        </pc:cxnChg>
        <pc:cxnChg chg="add mod">
          <ac:chgData name="William Grey" userId="37b73424-c081-4fc2-b1af-363f4f3fd4f3" providerId="ADAL" clId="{72D9A062-B016-4E14-A8F7-5F591AD73706}" dt="2019-02-13T21:35:35.819" v="845" actId="1076"/>
          <ac:cxnSpMkLst>
            <pc:docMk/>
            <pc:sldMk cId="3785913387" sldId="318"/>
            <ac:cxnSpMk id="22" creationId="{88DEE5A5-6926-4EA9-87E7-0A2C099B8F2F}"/>
          </ac:cxnSpMkLst>
        </pc:cxnChg>
        <pc:cxnChg chg="add mod">
          <ac:chgData name="William Grey" userId="37b73424-c081-4fc2-b1af-363f4f3fd4f3" providerId="ADAL" clId="{72D9A062-B016-4E14-A8F7-5F591AD73706}" dt="2019-02-13T21:35:35.819" v="845" actId="1076"/>
          <ac:cxnSpMkLst>
            <pc:docMk/>
            <pc:sldMk cId="3785913387" sldId="318"/>
            <ac:cxnSpMk id="23" creationId="{A37F68A2-D334-41C0-A486-DB7D2089CAFB}"/>
          </ac:cxnSpMkLst>
        </pc:cxnChg>
        <pc:cxnChg chg="add mod">
          <ac:chgData name="William Grey" userId="37b73424-c081-4fc2-b1af-363f4f3fd4f3" providerId="ADAL" clId="{72D9A062-B016-4E14-A8F7-5F591AD73706}" dt="2019-02-13T21:35:35.819" v="845" actId="1076"/>
          <ac:cxnSpMkLst>
            <pc:docMk/>
            <pc:sldMk cId="3785913387" sldId="318"/>
            <ac:cxnSpMk id="24" creationId="{85B72AAE-3415-4CF0-B56E-BC53BD9BEF7E}"/>
          </ac:cxnSpMkLst>
        </pc:cxnChg>
      </pc:sldChg>
      <pc:sldChg chg="modSp add">
        <pc:chgData name="William Grey" userId="37b73424-c081-4fc2-b1af-363f4f3fd4f3" providerId="ADAL" clId="{72D9A062-B016-4E14-A8F7-5F591AD73706}" dt="2019-02-13T21:45:47.416" v="1179" actId="20577"/>
        <pc:sldMkLst>
          <pc:docMk/>
          <pc:sldMk cId="4074748142" sldId="319"/>
        </pc:sldMkLst>
        <pc:spChg chg="mod">
          <ac:chgData name="William Grey" userId="37b73424-c081-4fc2-b1af-363f4f3fd4f3" providerId="ADAL" clId="{72D9A062-B016-4E14-A8F7-5F591AD73706}" dt="2019-02-13T21:45:14.628" v="1147" actId="20577"/>
          <ac:spMkLst>
            <pc:docMk/>
            <pc:sldMk cId="4074748142" sldId="319"/>
            <ac:spMk id="2" creationId="{3B5A8918-A28B-4C1E-B8B5-CAB22ED0289D}"/>
          </ac:spMkLst>
        </pc:spChg>
        <pc:spChg chg="mod">
          <ac:chgData name="William Grey" userId="37b73424-c081-4fc2-b1af-363f4f3fd4f3" providerId="ADAL" clId="{72D9A062-B016-4E14-A8F7-5F591AD73706}" dt="2019-02-13T21:45:47.416" v="1179" actId="20577"/>
          <ac:spMkLst>
            <pc:docMk/>
            <pc:sldMk cId="4074748142" sldId="319"/>
            <ac:spMk id="3" creationId="{BB16FCBE-6D54-4E8D-9B8B-7FACEDEB37FA}"/>
          </ac:spMkLst>
        </pc:spChg>
      </pc:sldChg>
      <pc:sldChg chg="modSp add">
        <pc:chgData name="William Grey" userId="37b73424-c081-4fc2-b1af-363f4f3fd4f3" providerId="ADAL" clId="{72D9A062-B016-4E14-A8F7-5F591AD73706}" dt="2019-02-27T12:44:21.579" v="1259" actId="20577"/>
        <pc:sldMkLst>
          <pc:docMk/>
          <pc:sldMk cId="1002494767" sldId="320"/>
        </pc:sldMkLst>
        <pc:spChg chg="mod">
          <ac:chgData name="William Grey" userId="37b73424-c081-4fc2-b1af-363f4f3fd4f3" providerId="ADAL" clId="{72D9A062-B016-4E14-A8F7-5F591AD73706}" dt="2019-02-27T11:50:13.336" v="1257" actId="20577"/>
          <ac:spMkLst>
            <pc:docMk/>
            <pc:sldMk cId="1002494767" sldId="320"/>
            <ac:spMk id="2" creationId="{DCC5DA41-94A8-4E5A-8FE7-AE0834F7E7FF}"/>
          </ac:spMkLst>
        </pc:spChg>
        <pc:spChg chg="mod">
          <ac:chgData name="William Grey" userId="37b73424-c081-4fc2-b1af-363f4f3fd4f3" providerId="ADAL" clId="{72D9A062-B016-4E14-A8F7-5F591AD73706}" dt="2019-02-27T12:44:21.579" v="1259" actId="20577"/>
          <ac:spMkLst>
            <pc:docMk/>
            <pc:sldMk cId="1002494767" sldId="320"/>
            <ac:spMk id="3" creationId="{FE5D59A2-41F7-4D57-AEB0-5921A24DEAC6}"/>
          </ac:spMkLst>
        </pc:spChg>
      </pc:sldChg>
    </pc:docChg>
  </pc:docChgLst>
  <pc:docChgLst>
    <pc:chgData name="William Grey" userId="37b73424-c081-4fc2-b1af-363f4f3fd4f3" providerId="ADAL" clId="{615A75F1-8ADB-4944-801F-734AFA48CBD7}"/>
    <pc:docChg chg="undo redo custSel addSld delSld modSld sldOrd">
      <pc:chgData name="William Grey" userId="37b73424-c081-4fc2-b1af-363f4f3fd4f3" providerId="ADAL" clId="{615A75F1-8ADB-4944-801F-734AFA48CBD7}" dt="2022-12-16T14:08:44.144" v="3444" actId="20577"/>
      <pc:docMkLst>
        <pc:docMk/>
      </pc:docMkLst>
      <pc:sldChg chg="modSp">
        <pc:chgData name="William Grey" userId="37b73424-c081-4fc2-b1af-363f4f3fd4f3" providerId="ADAL" clId="{615A75F1-8ADB-4944-801F-734AFA48CBD7}" dt="2022-12-15T15:20:41.976" v="101"/>
        <pc:sldMkLst>
          <pc:docMk/>
          <pc:sldMk cId="222047521" sldId="280"/>
        </pc:sldMkLst>
        <pc:spChg chg="mod">
          <ac:chgData name="William Grey" userId="37b73424-c081-4fc2-b1af-363f4f3fd4f3" providerId="ADAL" clId="{615A75F1-8ADB-4944-801F-734AFA48CBD7}" dt="2022-12-15T15:20:41.976" v="101"/>
          <ac:spMkLst>
            <pc:docMk/>
            <pc:sldMk cId="222047521" sldId="280"/>
            <ac:spMk id="2" creationId="{00000000-0000-0000-0000-000000000000}"/>
          </ac:spMkLst>
        </pc:spChg>
        <pc:spChg chg="mod">
          <ac:chgData name="William Grey" userId="37b73424-c081-4fc2-b1af-363f4f3fd4f3" providerId="ADAL" clId="{615A75F1-8ADB-4944-801F-734AFA48CBD7}" dt="2022-12-15T15:20:41.976" v="101"/>
          <ac:spMkLst>
            <pc:docMk/>
            <pc:sldMk cId="222047521" sldId="280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15A75F1-8ADB-4944-801F-734AFA48CBD7}" dt="2022-12-15T15:21:19.925" v="136" actId="20577"/>
        <pc:sldMkLst>
          <pc:docMk/>
          <pc:sldMk cId="3467855613" sldId="311"/>
        </pc:sldMkLst>
        <pc:spChg chg="mod">
          <ac:chgData name="William Grey" userId="37b73424-c081-4fc2-b1af-363f4f3fd4f3" providerId="ADAL" clId="{615A75F1-8ADB-4944-801F-734AFA48CBD7}" dt="2022-12-15T15:20:42.047" v="102" actId="27636"/>
          <ac:spMkLst>
            <pc:docMk/>
            <pc:sldMk cId="3467855613" sldId="311"/>
            <ac:spMk id="2" creationId="{00000000-0000-0000-0000-000000000000}"/>
          </ac:spMkLst>
        </pc:spChg>
        <pc:spChg chg="mod">
          <ac:chgData name="William Grey" userId="37b73424-c081-4fc2-b1af-363f4f3fd4f3" providerId="ADAL" clId="{615A75F1-8ADB-4944-801F-734AFA48CBD7}" dt="2022-12-15T15:21:19.925" v="136" actId="20577"/>
          <ac:spMkLst>
            <pc:docMk/>
            <pc:sldMk cId="3467855613" sldId="311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15A75F1-8ADB-4944-801F-734AFA48CBD7}" dt="2022-12-15T20:02:56.195" v="141" actId="27636"/>
        <pc:sldMkLst>
          <pc:docMk/>
          <pc:sldMk cId="2495909876" sldId="312"/>
        </pc:sldMkLst>
        <pc:spChg chg="mod">
          <ac:chgData name="William Grey" userId="37b73424-c081-4fc2-b1af-363f4f3fd4f3" providerId="ADAL" clId="{615A75F1-8ADB-4944-801F-734AFA48CBD7}" dt="2022-12-15T15:20:42.057" v="103" actId="27636"/>
          <ac:spMkLst>
            <pc:docMk/>
            <pc:sldMk cId="2495909876" sldId="312"/>
            <ac:spMk id="2" creationId="{00000000-0000-0000-0000-000000000000}"/>
          </ac:spMkLst>
        </pc:spChg>
        <pc:spChg chg="mod">
          <ac:chgData name="William Grey" userId="37b73424-c081-4fc2-b1af-363f4f3fd4f3" providerId="ADAL" clId="{615A75F1-8ADB-4944-801F-734AFA48CBD7}" dt="2022-12-15T20:02:56.195" v="141" actId="27636"/>
          <ac:spMkLst>
            <pc:docMk/>
            <pc:sldMk cId="2495909876" sldId="312"/>
            <ac:spMk id="3" creationId="{00000000-0000-0000-0000-000000000000}"/>
          </ac:spMkLst>
        </pc:spChg>
      </pc:sldChg>
      <pc:sldChg chg="addSp delSp modSp mod delAnim modAnim">
        <pc:chgData name="William Grey" userId="37b73424-c081-4fc2-b1af-363f4f3fd4f3" providerId="ADAL" clId="{615A75F1-8ADB-4944-801F-734AFA48CBD7}" dt="2022-12-16T14:03:23.198" v="3412" actId="20577"/>
        <pc:sldMkLst>
          <pc:docMk/>
          <pc:sldMk cId="1455303122" sldId="317"/>
        </pc:sldMkLst>
        <pc:spChg chg="mod">
          <ac:chgData name="William Grey" userId="37b73424-c081-4fc2-b1af-363f4f3fd4f3" providerId="ADAL" clId="{615A75F1-8ADB-4944-801F-734AFA48CBD7}" dt="2022-12-16T14:03:23.198" v="3412" actId="20577"/>
          <ac:spMkLst>
            <pc:docMk/>
            <pc:sldMk cId="1455303122" sldId="317"/>
            <ac:spMk id="2" creationId="{4D2FD370-E60D-4089-858F-979F2495B5F3}"/>
          </ac:spMkLst>
        </pc:spChg>
        <pc:spChg chg="del mod">
          <ac:chgData name="William Grey" userId="37b73424-c081-4fc2-b1af-363f4f3fd4f3" providerId="ADAL" clId="{615A75F1-8ADB-4944-801F-734AFA48CBD7}" dt="2022-12-15T20:03:21.836" v="143" actId="478"/>
          <ac:spMkLst>
            <pc:docMk/>
            <pc:sldMk cId="1455303122" sldId="317"/>
            <ac:spMk id="3" creationId="{BB9A7298-99D4-4C05-8355-4BF215D64AE9}"/>
          </ac:spMkLst>
        </pc:spChg>
        <pc:spChg chg="add del mod">
          <ac:chgData name="William Grey" userId="37b73424-c081-4fc2-b1af-363f4f3fd4f3" providerId="ADAL" clId="{615A75F1-8ADB-4944-801F-734AFA48CBD7}" dt="2022-12-15T20:03:24.373" v="144" actId="478"/>
          <ac:spMkLst>
            <pc:docMk/>
            <pc:sldMk cId="1455303122" sldId="317"/>
            <ac:spMk id="6" creationId="{A47F36E5-B96E-4231-8EC5-4EFEF5DB9237}"/>
          </ac:spMkLst>
        </pc:spChg>
        <pc:spChg chg="add del mod">
          <ac:chgData name="William Grey" userId="37b73424-c081-4fc2-b1af-363f4f3fd4f3" providerId="ADAL" clId="{615A75F1-8ADB-4944-801F-734AFA48CBD7}" dt="2022-12-15T20:13:26.225" v="288" actId="21"/>
          <ac:spMkLst>
            <pc:docMk/>
            <pc:sldMk cId="1455303122" sldId="317"/>
            <ac:spMk id="7" creationId="{AA67B63F-8B75-4365-8996-0D218D17369E}"/>
          </ac:spMkLst>
        </pc:spChg>
        <pc:spChg chg="add del mod">
          <ac:chgData name="William Grey" userId="37b73424-c081-4fc2-b1af-363f4f3fd4f3" providerId="ADAL" clId="{615A75F1-8ADB-4944-801F-734AFA48CBD7}" dt="2022-12-15T20:13:26.225" v="288" actId="21"/>
          <ac:spMkLst>
            <pc:docMk/>
            <pc:sldMk cId="1455303122" sldId="317"/>
            <ac:spMk id="8" creationId="{5C17D0FA-1413-4CB2-BFD1-30A72B97F70F}"/>
          </ac:spMkLst>
        </pc:spChg>
        <pc:spChg chg="add del mod">
          <ac:chgData name="William Grey" userId="37b73424-c081-4fc2-b1af-363f4f3fd4f3" providerId="ADAL" clId="{615A75F1-8ADB-4944-801F-734AFA48CBD7}" dt="2022-12-15T20:13:26.225" v="288" actId="21"/>
          <ac:spMkLst>
            <pc:docMk/>
            <pc:sldMk cId="1455303122" sldId="317"/>
            <ac:spMk id="9" creationId="{26C01285-F0BB-42E6-83F2-A24FA5C69546}"/>
          </ac:spMkLst>
        </pc:spChg>
        <pc:spChg chg="add del mod">
          <ac:chgData name="William Grey" userId="37b73424-c081-4fc2-b1af-363f4f3fd4f3" providerId="ADAL" clId="{615A75F1-8ADB-4944-801F-734AFA48CBD7}" dt="2022-12-15T20:13:26.225" v="288" actId="21"/>
          <ac:spMkLst>
            <pc:docMk/>
            <pc:sldMk cId="1455303122" sldId="317"/>
            <ac:spMk id="10" creationId="{39547C18-B986-4D05-AE80-FF334D060205}"/>
          </ac:spMkLst>
        </pc:spChg>
        <pc:spChg chg="add del mod">
          <ac:chgData name="William Grey" userId="37b73424-c081-4fc2-b1af-363f4f3fd4f3" providerId="ADAL" clId="{615A75F1-8ADB-4944-801F-734AFA48CBD7}" dt="2022-12-15T20:13:26.225" v="288" actId="21"/>
          <ac:spMkLst>
            <pc:docMk/>
            <pc:sldMk cId="1455303122" sldId="317"/>
            <ac:spMk id="11" creationId="{8510DE36-E13D-4769-BE40-EBC78D4D05B4}"/>
          </ac:spMkLst>
        </pc:spChg>
        <pc:spChg chg="add del mod">
          <ac:chgData name="William Grey" userId="37b73424-c081-4fc2-b1af-363f4f3fd4f3" providerId="ADAL" clId="{615A75F1-8ADB-4944-801F-734AFA48CBD7}" dt="2022-12-15T20:13:26.225" v="288" actId="21"/>
          <ac:spMkLst>
            <pc:docMk/>
            <pc:sldMk cId="1455303122" sldId="317"/>
            <ac:spMk id="12" creationId="{78687D67-5173-4FCB-B118-547EFBD2B5B4}"/>
          </ac:spMkLst>
        </pc:spChg>
        <pc:spChg chg="add del mod">
          <ac:chgData name="William Grey" userId="37b73424-c081-4fc2-b1af-363f4f3fd4f3" providerId="ADAL" clId="{615A75F1-8ADB-4944-801F-734AFA48CBD7}" dt="2022-12-15T20:13:26.225" v="288" actId="21"/>
          <ac:spMkLst>
            <pc:docMk/>
            <pc:sldMk cId="1455303122" sldId="317"/>
            <ac:spMk id="18" creationId="{95858610-00BA-4E04-97F6-AE4F13C27D67}"/>
          </ac:spMkLst>
        </pc:spChg>
        <pc:spChg chg="add del mod">
          <ac:chgData name="William Grey" userId="37b73424-c081-4fc2-b1af-363f4f3fd4f3" providerId="ADAL" clId="{615A75F1-8ADB-4944-801F-734AFA48CBD7}" dt="2022-12-15T20:13:26.225" v="288" actId="21"/>
          <ac:spMkLst>
            <pc:docMk/>
            <pc:sldMk cId="1455303122" sldId="317"/>
            <ac:spMk id="19" creationId="{D8D8FE56-8547-4FBB-AB16-4D15FFAB9DC5}"/>
          </ac:spMkLst>
        </pc:spChg>
        <pc:spChg chg="add del mod">
          <ac:chgData name="William Grey" userId="37b73424-c081-4fc2-b1af-363f4f3fd4f3" providerId="ADAL" clId="{615A75F1-8ADB-4944-801F-734AFA48CBD7}" dt="2022-12-15T20:13:26.225" v="288" actId="21"/>
          <ac:spMkLst>
            <pc:docMk/>
            <pc:sldMk cId="1455303122" sldId="317"/>
            <ac:spMk id="21" creationId="{1129E65A-2DC9-4E90-A754-84D2AD92060F}"/>
          </ac:spMkLst>
        </pc:spChg>
        <pc:spChg chg="add del mod">
          <ac:chgData name="William Grey" userId="37b73424-c081-4fc2-b1af-363f4f3fd4f3" providerId="ADAL" clId="{615A75F1-8ADB-4944-801F-734AFA48CBD7}" dt="2022-12-15T20:13:26.225" v="288" actId="21"/>
          <ac:spMkLst>
            <pc:docMk/>
            <pc:sldMk cId="1455303122" sldId="317"/>
            <ac:spMk id="22" creationId="{1A750C83-9F99-4888-9F50-E91318784161}"/>
          </ac:spMkLst>
        </pc:spChg>
        <pc:spChg chg="add del mod">
          <ac:chgData name="William Grey" userId="37b73424-c081-4fc2-b1af-363f4f3fd4f3" providerId="ADAL" clId="{615A75F1-8ADB-4944-801F-734AFA48CBD7}" dt="2022-12-15T20:17:53.240" v="348" actId="478"/>
          <ac:spMkLst>
            <pc:docMk/>
            <pc:sldMk cId="1455303122" sldId="317"/>
            <ac:spMk id="73" creationId="{4F13364E-1DB7-49B9-AB45-2806470705C5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75" creationId="{0A3B8C37-7465-476E-94B9-9E4462E90543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76" creationId="{E8BEE392-4CA0-4439-8B93-326F620909C3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77" creationId="{0A15B1D6-D10A-4B3C-A53B-791E88692254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78" creationId="{57CB97DC-5B0B-4EAA-AE4A-D46585F93EB7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79" creationId="{8F955072-1420-4E68-9FE1-30730583C747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80" creationId="{B32BC814-38C3-4464-BAB4-DC681458D2C8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81" creationId="{8536146E-D8BD-4046-B692-CA31947AF569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87" creationId="{0FDC8922-9D72-4AA3-86F3-493283299735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88" creationId="{9171C272-5FB9-4F83-B21C-2413EEA1C337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90" creationId="{072D7936-AEBA-4019-A1A9-2BBFB4229D4B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91" creationId="{DA1ACD6A-7E23-42EB-9961-60C28CF8E91D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95" creationId="{7C6377EC-CAF8-4E08-A1A9-2B1CF5DC6DB2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96" creationId="{8101A67A-82AB-4BB4-A6D3-1CF8A26A82A0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97" creationId="{92476548-9B88-48ED-A0BF-FE8BEA26D995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98" creationId="{501501BE-8995-4E6A-B43E-979137878662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99" creationId="{CC47F526-7B3E-4BD4-8FC3-AAEDF6929D7D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100" creationId="{98BE6085-5CB9-451F-AFD0-6C5744BFC1DB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101" creationId="{DA58A790-4CD2-4548-A7FD-12C7603E742D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102" creationId="{C70F2B05-217C-4CC9-97CA-A352F1387B0D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103" creationId="{F8A8D959-9D45-44B3-89A2-EF23E9A5D93F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104" creationId="{1D681A0F-BF0A-4FAA-B635-3E6CC142A2EF}"/>
          </ac:spMkLst>
        </pc:spChg>
        <pc:spChg chg="add mod">
          <ac:chgData name="William Grey" userId="37b73424-c081-4fc2-b1af-363f4f3fd4f3" providerId="ADAL" clId="{615A75F1-8ADB-4944-801F-734AFA48CBD7}" dt="2022-12-15T21:31:30.641" v="1768" actId="1035"/>
          <ac:spMkLst>
            <pc:docMk/>
            <pc:sldMk cId="1455303122" sldId="317"/>
            <ac:spMk id="105" creationId="{D6B10260-A09F-47B4-8227-8BC3214D502F}"/>
          </ac:spMkLst>
        </pc:spChg>
        <pc:spChg chg="add mod">
          <ac:chgData name="William Grey" userId="37b73424-c081-4fc2-b1af-363f4f3fd4f3" providerId="ADAL" clId="{615A75F1-8ADB-4944-801F-734AFA48CBD7}" dt="2022-12-15T21:56:30.943" v="2408" actId="20577"/>
          <ac:spMkLst>
            <pc:docMk/>
            <pc:sldMk cId="1455303122" sldId="317"/>
            <ac:spMk id="106" creationId="{CAA2D199-895D-4E4D-95EE-6902319D4204}"/>
          </ac:spMkLst>
        </pc:spChg>
        <pc:spChg chg="add del mod">
          <ac:chgData name="William Grey" userId="37b73424-c081-4fc2-b1af-363f4f3fd4f3" providerId="ADAL" clId="{615A75F1-8ADB-4944-801F-734AFA48CBD7}" dt="2022-12-15T21:55:32.419" v="2327" actId="478"/>
          <ac:spMkLst>
            <pc:docMk/>
            <pc:sldMk cId="1455303122" sldId="317"/>
            <ac:spMk id="107" creationId="{30EABBFC-CAF3-4B7F-ABA9-3B9FF504942E}"/>
          </ac:spMkLst>
        </pc:spChg>
        <pc:spChg chg="add del mod">
          <ac:chgData name="William Grey" userId="37b73424-c081-4fc2-b1af-363f4f3fd4f3" providerId="ADAL" clId="{615A75F1-8ADB-4944-801F-734AFA48CBD7}" dt="2022-12-15T21:55:30.837" v="2326" actId="478"/>
          <ac:spMkLst>
            <pc:docMk/>
            <pc:sldMk cId="1455303122" sldId="317"/>
            <ac:spMk id="108" creationId="{79EE75A7-D89F-439B-AF9F-D4B28B7DA215}"/>
          </ac:spMkLst>
        </pc:spChg>
        <pc:spChg chg="add del mod">
          <ac:chgData name="William Grey" userId="37b73424-c081-4fc2-b1af-363f4f3fd4f3" providerId="ADAL" clId="{615A75F1-8ADB-4944-801F-734AFA48CBD7}" dt="2022-12-15T21:55:28.156" v="2325" actId="478"/>
          <ac:spMkLst>
            <pc:docMk/>
            <pc:sldMk cId="1455303122" sldId="317"/>
            <ac:spMk id="109" creationId="{74B7A16B-6A8D-4B19-A175-A090AEDE5419}"/>
          </ac:spMkLst>
        </pc:spChg>
        <pc:grpChg chg="add del mod">
          <ac:chgData name="William Grey" userId="37b73424-c081-4fc2-b1af-363f4f3fd4f3" providerId="ADAL" clId="{615A75F1-8ADB-4944-801F-734AFA48CBD7}" dt="2022-12-15T21:55:24.290" v="2323" actId="478"/>
          <ac:grpSpMkLst>
            <pc:docMk/>
            <pc:sldMk cId="1455303122" sldId="317"/>
            <ac:grpSpMk id="74" creationId="{6B4A2DAF-0810-4CEC-AC91-CF5379327EC4}"/>
          </ac:grpSpMkLst>
        </pc:grpChg>
        <pc:graphicFrameChg chg="add mod modGraphic">
          <ac:chgData name="William Grey" userId="37b73424-c081-4fc2-b1af-363f4f3fd4f3" providerId="ADAL" clId="{615A75F1-8ADB-4944-801F-734AFA48CBD7}" dt="2022-12-15T21:31:24.809" v="1766" actId="1036"/>
          <ac:graphicFrameMkLst>
            <pc:docMk/>
            <pc:sldMk cId="1455303122" sldId="317"/>
            <ac:graphicFrameMk id="4" creationId="{D03D5A7B-AC86-4DB3-94AD-9F2128FA16E1}"/>
          </ac:graphicFrameMkLst>
        </pc:graphicFrameChg>
        <pc:cxnChg chg="add del mod">
          <ac:chgData name="William Grey" userId="37b73424-c081-4fc2-b1af-363f4f3fd4f3" providerId="ADAL" clId="{615A75F1-8ADB-4944-801F-734AFA48CBD7}" dt="2022-12-15T20:13:26.225" v="288" actId="21"/>
          <ac:cxnSpMkLst>
            <pc:docMk/>
            <pc:sldMk cId="1455303122" sldId="317"/>
            <ac:cxnSpMk id="13" creationId="{A06ADEB1-9C89-44D2-9E62-63299E20CF0A}"/>
          </ac:cxnSpMkLst>
        </pc:cxnChg>
        <pc:cxnChg chg="add del mod">
          <ac:chgData name="William Grey" userId="37b73424-c081-4fc2-b1af-363f4f3fd4f3" providerId="ADAL" clId="{615A75F1-8ADB-4944-801F-734AFA48CBD7}" dt="2022-12-15T20:13:26.225" v="288" actId="21"/>
          <ac:cxnSpMkLst>
            <pc:docMk/>
            <pc:sldMk cId="1455303122" sldId="317"/>
            <ac:cxnSpMk id="14" creationId="{9D24F3AC-1C78-41AC-8FB9-FDA946D24D7E}"/>
          </ac:cxnSpMkLst>
        </pc:cxnChg>
        <pc:cxnChg chg="add del mod">
          <ac:chgData name="William Grey" userId="37b73424-c081-4fc2-b1af-363f4f3fd4f3" providerId="ADAL" clId="{615A75F1-8ADB-4944-801F-734AFA48CBD7}" dt="2022-12-15T20:13:26.225" v="288" actId="21"/>
          <ac:cxnSpMkLst>
            <pc:docMk/>
            <pc:sldMk cId="1455303122" sldId="317"/>
            <ac:cxnSpMk id="15" creationId="{72CC18FE-8FFE-4E74-B7D8-19E7B022DA5D}"/>
          </ac:cxnSpMkLst>
        </pc:cxnChg>
        <pc:cxnChg chg="add del mod">
          <ac:chgData name="William Grey" userId="37b73424-c081-4fc2-b1af-363f4f3fd4f3" providerId="ADAL" clId="{615A75F1-8ADB-4944-801F-734AFA48CBD7}" dt="2022-12-15T20:13:26.225" v="288" actId="21"/>
          <ac:cxnSpMkLst>
            <pc:docMk/>
            <pc:sldMk cId="1455303122" sldId="317"/>
            <ac:cxnSpMk id="16" creationId="{CD08CFAD-52CB-4436-94CB-9C90008FE5BD}"/>
          </ac:cxnSpMkLst>
        </pc:cxnChg>
        <pc:cxnChg chg="add del mod">
          <ac:chgData name="William Grey" userId="37b73424-c081-4fc2-b1af-363f4f3fd4f3" providerId="ADAL" clId="{615A75F1-8ADB-4944-801F-734AFA48CBD7}" dt="2022-12-15T20:13:26.225" v="288" actId="21"/>
          <ac:cxnSpMkLst>
            <pc:docMk/>
            <pc:sldMk cId="1455303122" sldId="317"/>
            <ac:cxnSpMk id="17" creationId="{36ABF40D-54F6-40DF-931E-F7B49781932D}"/>
          </ac:cxnSpMkLst>
        </pc:cxnChg>
        <pc:cxnChg chg="add del mod">
          <ac:chgData name="William Grey" userId="37b73424-c081-4fc2-b1af-363f4f3fd4f3" providerId="ADAL" clId="{615A75F1-8ADB-4944-801F-734AFA48CBD7}" dt="2022-12-15T20:13:26.225" v="288" actId="21"/>
          <ac:cxnSpMkLst>
            <pc:docMk/>
            <pc:sldMk cId="1455303122" sldId="317"/>
            <ac:cxnSpMk id="20" creationId="{FE2FFC21-3A52-4962-874F-68FD7086B1A1}"/>
          </ac:cxnSpMkLst>
        </pc:cxnChg>
        <pc:cxnChg chg="add del mod">
          <ac:chgData name="William Grey" userId="37b73424-c081-4fc2-b1af-363f4f3fd4f3" providerId="ADAL" clId="{615A75F1-8ADB-4944-801F-734AFA48CBD7}" dt="2022-12-15T20:13:26.225" v="288" actId="21"/>
          <ac:cxnSpMkLst>
            <pc:docMk/>
            <pc:sldMk cId="1455303122" sldId="317"/>
            <ac:cxnSpMk id="23" creationId="{0C810412-A101-452E-B30A-BCE2382C33F4}"/>
          </ac:cxnSpMkLst>
        </pc:cxnChg>
        <pc:cxnChg chg="add del mod">
          <ac:chgData name="William Grey" userId="37b73424-c081-4fc2-b1af-363f4f3fd4f3" providerId="ADAL" clId="{615A75F1-8ADB-4944-801F-734AFA48CBD7}" dt="2022-12-15T20:13:26.225" v="288" actId="21"/>
          <ac:cxnSpMkLst>
            <pc:docMk/>
            <pc:sldMk cId="1455303122" sldId="317"/>
            <ac:cxnSpMk id="24" creationId="{6B6031A8-462C-4C44-BEFE-9433E408C2CA}"/>
          </ac:cxnSpMkLst>
        </pc:cxnChg>
        <pc:cxnChg chg="add del mod">
          <ac:chgData name="William Grey" userId="37b73424-c081-4fc2-b1af-363f4f3fd4f3" providerId="ADAL" clId="{615A75F1-8ADB-4944-801F-734AFA48CBD7}" dt="2022-12-15T20:13:26.225" v="288" actId="21"/>
          <ac:cxnSpMkLst>
            <pc:docMk/>
            <pc:sldMk cId="1455303122" sldId="317"/>
            <ac:cxnSpMk id="25" creationId="{5FE30010-E28C-41C8-91E2-EA3B038CBFCA}"/>
          </ac:cxnSpMkLst>
        </pc:cxnChg>
        <pc:cxnChg chg="mod">
          <ac:chgData name="William Grey" userId="37b73424-c081-4fc2-b1af-363f4f3fd4f3" providerId="ADAL" clId="{615A75F1-8ADB-4944-801F-734AFA48CBD7}" dt="2022-12-15T21:55:24.290" v="2323" actId="478"/>
          <ac:cxnSpMkLst>
            <pc:docMk/>
            <pc:sldMk cId="1455303122" sldId="317"/>
            <ac:cxnSpMk id="82" creationId="{26257D0E-D997-404B-831D-ACC7CCF69C89}"/>
          </ac:cxnSpMkLst>
        </pc:cxnChg>
        <pc:cxnChg chg="mod">
          <ac:chgData name="William Grey" userId="37b73424-c081-4fc2-b1af-363f4f3fd4f3" providerId="ADAL" clId="{615A75F1-8ADB-4944-801F-734AFA48CBD7}" dt="2022-12-15T21:55:24.290" v="2323" actId="478"/>
          <ac:cxnSpMkLst>
            <pc:docMk/>
            <pc:sldMk cId="1455303122" sldId="317"/>
            <ac:cxnSpMk id="83" creationId="{9833C75A-F76D-46E4-A77E-48552C5A90AB}"/>
          </ac:cxnSpMkLst>
        </pc:cxnChg>
        <pc:cxnChg chg="mod">
          <ac:chgData name="William Grey" userId="37b73424-c081-4fc2-b1af-363f4f3fd4f3" providerId="ADAL" clId="{615A75F1-8ADB-4944-801F-734AFA48CBD7}" dt="2022-12-15T21:55:24.290" v="2323" actId="478"/>
          <ac:cxnSpMkLst>
            <pc:docMk/>
            <pc:sldMk cId="1455303122" sldId="317"/>
            <ac:cxnSpMk id="84" creationId="{577BDBEF-4BF1-47DD-9F9D-4C4012EFDFD7}"/>
          </ac:cxnSpMkLst>
        </pc:cxnChg>
        <pc:cxnChg chg="mod">
          <ac:chgData name="William Grey" userId="37b73424-c081-4fc2-b1af-363f4f3fd4f3" providerId="ADAL" clId="{615A75F1-8ADB-4944-801F-734AFA48CBD7}" dt="2022-12-15T21:55:24.290" v="2323" actId="478"/>
          <ac:cxnSpMkLst>
            <pc:docMk/>
            <pc:sldMk cId="1455303122" sldId="317"/>
            <ac:cxnSpMk id="85" creationId="{78B23EAD-9582-438A-A4AC-D95648FBAAF8}"/>
          </ac:cxnSpMkLst>
        </pc:cxnChg>
        <pc:cxnChg chg="mod">
          <ac:chgData name="William Grey" userId="37b73424-c081-4fc2-b1af-363f4f3fd4f3" providerId="ADAL" clId="{615A75F1-8ADB-4944-801F-734AFA48CBD7}" dt="2022-12-15T21:55:24.290" v="2323" actId="478"/>
          <ac:cxnSpMkLst>
            <pc:docMk/>
            <pc:sldMk cId="1455303122" sldId="317"/>
            <ac:cxnSpMk id="86" creationId="{93400BA2-06FB-4325-92CB-2C114C7006F4}"/>
          </ac:cxnSpMkLst>
        </pc:cxnChg>
        <pc:cxnChg chg="mod">
          <ac:chgData name="William Grey" userId="37b73424-c081-4fc2-b1af-363f4f3fd4f3" providerId="ADAL" clId="{615A75F1-8ADB-4944-801F-734AFA48CBD7}" dt="2022-12-15T21:55:24.290" v="2323" actId="478"/>
          <ac:cxnSpMkLst>
            <pc:docMk/>
            <pc:sldMk cId="1455303122" sldId="317"/>
            <ac:cxnSpMk id="89" creationId="{4B30D004-A8B9-4A5E-859F-30EBF7863E3B}"/>
          </ac:cxnSpMkLst>
        </pc:cxnChg>
        <pc:cxnChg chg="mod">
          <ac:chgData name="William Grey" userId="37b73424-c081-4fc2-b1af-363f4f3fd4f3" providerId="ADAL" clId="{615A75F1-8ADB-4944-801F-734AFA48CBD7}" dt="2022-12-15T21:55:24.290" v="2323" actId="478"/>
          <ac:cxnSpMkLst>
            <pc:docMk/>
            <pc:sldMk cId="1455303122" sldId="317"/>
            <ac:cxnSpMk id="92" creationId="{797E3743-56C0-459E-9C7F-BFA3AB7FA7A9}"/>
          </ac:cxnSpMkLst>
        </pc:cxnChg>
        <pc:cxnChg chg="mod">
          <ac:chgData name="William Grey" userId="37b73424-c081-4fc2-b1af-363f4f3fd4f3" providerId="ADAL" clId="{615A75F1-8ADB-4944-801F-734AFA48CBD7}" dt="2022-12-15T21:55:24.290" v="2323" actId="478"/>
          <ac:cxnSpMkLst>
            <pc:docMk/>
            <pc:sldMk cId="1455303122" sldId="317"/>
            <ac:cxnSpMk id="93" creationId="{FCD5CDF1-371A-4513-BD03-2F1092714305}"/>
          </ac:cxnSpMkLst>
        </pc:cxnChg>
        <pc:cxnChg chg="mod">
          <ac:chgData name="William Grey" userId="37b73424-c081-4fc2-b1af-363f4f3fd4f3" providerId="ADAL" clId="{615A75F1-8ADB-4944-801F-734AFA48CBD7}" dt="2022-12-15T21:55:24.290" v="2323" actId="478"/>
          <ac:cxnSpMkLst>
            <pc:docMk/>
            <pc:sldMk cId="1455303122" sldId="317"/>
            <ac:cxnSpMk id="94" creationId="{DD5F8A03-7A81-4556-86B4-237BA03AC24B}"/>
          </ac:cxnSpMkLst>
        </pc:cxnChg>
      </pc:sldChg>
      <pc:sldChg chg="addSp delSp modSp mod">
        <pc:chgData name="William Grey" userId="37b73424-c081-4fc2-b1af-363f4f3fd4f3" providerId="ADAL" clId="{615A75F1-8ADB-4944-801F-734AFA48CBD7}" dt="2022-12-16T08:24:07.890" v="2528" actId="1035"/>
        <pc:sldMkLst>
          <pc:docMk/>
          <pc:sldMk cId="3785913387" sldId="318"/>
        </pc:sldMkLst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2" creationId="{CE4F9321-9464-447F-89BF-00BBCE25AA28}"/>
          </ac:spMkLst>
        </pc:spChg>
        <pc:spChg chg="add mod or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3" creationId="{1D2D2F9A-AE5F-4256-8DB4-ABBC9752213F}"/>
          </ac:spMkLst>
        </pc:spChg>
        <pc:spChg chg="del mod">
          <ac:chgData name="William Grey" userId="37b73424-c081-4fc2-b1af-363f4f3fd4f3" providerId="ADAL" clId="{615A75F1-8ADB-4944-801F-734AFA48CBD7}" dt="2022-12-15T20:13:35.974" v="289" actId="478"/>
          <ac:spMkLst>
            <pc:docMk/>
            <pc:sldMk cId="3785913387" sldId="318"/>
            <ac:spMk id="4" creationId="{BC06CF6D-36CD-4CB5-B40A-C3BFDB073CBF}"/>
          </ac:spMkLst>
        </pc:spChg>
        <pc:spChg chg="del mod">
          <ac:chgData name="William Grey" userId="37b73424-c081-4fc2-b1af-363f4f3fd4f3" providerId="ADAL" clId="{615A75F1-8ADB-4944-801F-734AFA48CBD7}" dt="2022-12-15T20:13:35.974" v="289" actId="478"/>
          <ac:spMkLst>
            <pc:docMk/>
            <pc:sldMk cId="3785913387" sldId="318"/>
            <ac:spMk id="5" creationId="{E67F18D6-3231-458B-A398-CF1085065F1B}"/>
          </ac:spMkLst>
        </pc:spChg>
        <pc:spChg chg="del mod">
          <ac:chgData name="William Grey" userId="37b73424-c081-4fc2-b1af-363f4f3fd4f3" providerId="ADAL" clId="{615A75F1-8ADB-4944-801F-734AFA48CBD7}" dt="2022-12-15T20:13:35.974" v="289" actId="478"/>
          <ac:spMkLst>
            <pc:docMk/>
            <pc:sldMk cId="3785913387" sldId="318"/>
            <ac:spMk id="7" creationId="{9029F45D-48BD-44A3-9A3F-8188429CDA0E}"/>
          </ac:spMkLst>
        </pc:spChg>
        <pc:spChg chg="del mod">
          <ac:chgData name="William Grey" userId="37b73424-c081-4fc2-b1af-363f4f3fd4f3" providerId="ADAL" clId="{615A75F1-8ADB-4944-801F-734AFA48CBD7}" dt="2022-12-15T20:13:35.974" v="289" actId="478"/>
          <ac:spMkLst>
            <pc:docMk/>
            <pc:sldMk cId="3785913387" sldId="318"/>
            <ac:spMk id="9" creationId="{F3F674FF-6257-4E0E-8FED-79503593465A}"/>
          </ac:spMkLst>
        </pc:spChg>
        <pc:spChg chg="del mod">
          <ac:chgData name="William Grey" userId="37b73424-c081-4fc2-b1af-363f4f3fd4f3" providerId="ADAL" clId="{615A75F1-8ADB-4944-801F-734AFA48CBD7}" dt="2022-12-15T20:13:35.974" v="289" actId="478"/>
          <ac:spMkLst>
            <pc:docMk/>
            <pc:sldMk cId="3785913387" sldId="318"/>
            <ac:spMk id="10" creationId="{3E9BD68A-8B62-4614-9496-DD2F2FECF084}"/>
          </ac:spMkLst>
        </pc:spChg>
        <pc:spChg chg="del mod">
          <ac:chgData name="William Grey" userId="37b73424-c081-4fc2-b1af-363f4f3fd4f3" providerId="ADAL" clId="{615A75F1-8ADB-4944-801F-734AFA48CBD7}" dt="2022-12-15T20:13:35.974" v="289" actId="478"/>
          <ac:spMkLst>
            <pc:docMk/>
            <pc:sldMk cId="3785913387" sldId="318"/>
            <ac:spMk id="11" creationId="{FF3A955B-8F6A-4E8A-B745-EF07273D3F47}"/>
          </ac:spMkLst>
        </pc:spChg>
        <pc:spChg chg="del mod">
          <ac:chgData name="William Grey" userId="37b73424-c081-4fc2-b1af-363f4f3fd4f3" providerId="ADAL" clId="{615A75F1-8ADB-4944-801F-734AFA48CBD7}" dt="2022-12-15T20:13:35.974" v="289" actId="478"/>
          <ac:spMkLst>
            <pc:docMk/>
            <pc:sldMk cId="3785913387" sldId="318"/>
            <ac:spMk id="17" creationId="{85A915BF-14ED-44E0-A0BA-21F2F3C26421}"/>
          </ac:spMkLst>
        </pc:spChg>
        <pc:spChg chg="del mod">
          <ac:chgData name="William Grey" userId="37b73424-c081-4fc2-b1af-363f4f3fd4f3" providerId="ADAL" clId="{615A75F1-8ADB-4944-801F-734AFA48CBD7}" dt="2022-12-15T20:13:39.071" v="290" actId="478"/>
          <ac:spMkLst>
            <pc:docMk/>
            <pc:sldMk cId="3785913387" sldId="318"/>
            <ac:spMk id="18" creationId="{76516051-CC88-4523-867F-25F07073D5B3}"/>
          </ac:spMkLst>
        </pc:spChg>
        <pc:spChg chg="del mod">
          <ac:chgData name="William Grey" userId="37b73424-c081-4fc2-b1af-363f4f3fd4f3" providerId="ADAL" clId="{615A75F1-8ADB-4944-801F-734AFA48CBD7}" dt="2022-12-15T20:13:35.974" v="289" actId="478"/>
          <ac:spMkLst>
            <pc:docMk/>
            <pc:sldMk cId="3785913387" sldId="318"/>
            <ac:spMk id="20" creationId="{AEF844E7-E29D-4725-8D24-D6D7A6B75C21}"/>
          </ac:spMkLst>
        </pc:spChg>
        <pc:spChg chg="del mod">
          <ac:chgData name="William Grey" userId="37b73424-c081-4fc2-b1af-363f4f3fd4f3" providerId="ADAL" clId="{615A75F1-8ADB-4944-801F-734AFA48CBD7}" dt="2022-12-15T20:13:35.974" v="289" actId="478"/>
          <ac:spMkLst>
            <pc:docMk/>
            <pc:sldMk cId="3785913387" sldId="318"/>
            <ac:spMk id="21" creationId="{771223E1-DB91-455D-940C-C0F6FAD4ACC9}"/>
          </ac:spMkLst>
        </pc:spChg>
        <pc:spChg chg="del">
          <ac:chgData name="William Grey" userId="37b73424-c081-4fc2-b1af-363f4f3fd4f3" providerId="ADAL" clId="{615A75F1-8ADB-4944-801F-734AFA48CBD7}" dt="2022-12-15T20:07:45.041" v="233" actId="478"/>
          <ac:spMkLst>
            <pc:docMk/>
            <pc:sldMk cId="3785913387" sldId="318"/>
            <ac:spMk id="26" creationId="{898F2EEF-F1F6-4891-BFD2-8CD91D163D84}"/>
          </ac:spMkLst>
        </pc:spChg>
        <pc:spChg chg="mod">
          <ac:chgData name="William Grey" userId="37b73424-c081-4fc2-b1af-363f4f3fd4f3" providerId="ADAL" clId="{615A75F1-8ADB-4944-801F-734AFA48CBD7}" dt="2022-12-15T20:07:06.142" v="227" actId="20577"/>
          <ac:spMkLst>
            <pc:docMk/>
            <pc:sldMk cId="3785913387" sldId="318"/>
            <ac:spMk id="27" creationId="{2D01B795-7331-436A-B881-D37A4DD0A636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29" creationId="{A0C05131-2985-4073-B306-E72738FE7D62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30" creationId="{903CD378-DC51-4970-9C13-95B3EA4F89CA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31" creationId="{5F8FF2BE-3A1F-48A5-A942-3FB23CFE3E85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32" creationId="{176E363D-0EB3-4F62-A54B-1202633C5C9F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33" creationId="{2DD51C11-48A4-4A41-B840-9EB92CFE0557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34" creationId="{6C26D01E-571B-4BFB-8CFF-6A798D8995A6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40" creationId="{8B1BECA5-2ECD-471E-856A-344A3673C3CF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41" creationId="{5E347B7E-B479-4847-982D-BFF0B7C59810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43" creationId="{CAB4EECF-C1AB-4C5C-A923-505352F291D6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44" creationId="{849058E4-2CEE-416F-8449-79B5D269CD2B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48" creationId="{BAA964BB-CEB4-4923-8A08-619C0BFCEA97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49" creationId="{790CA968-7AF1-4CEE-A40F-D269D4B293D4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50" creationId="{0CDDA9A4-0F0E-4D65-B4D4-E951C8EC6FC1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51" creationId="{0991A1D6-F1D2-4E32-B911-49FDE3D47D1C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52" creationId="{2E94A18C-948A-4EBC-AC02-ABFCE1990B7D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53" creationId="{DBCF86C3-B81A-4395-A6B3-42933ED300D8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54" creationId="{F65FCE17-7D1C-4B00-9D39-70934300F3D6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55" creationId="{2DB2BF26-2221-470B-BEF3-EADE2DEA49E3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56" creationId="{CE0934D0-6F06-4A18-823D-541D7883696B}"/>
          </ac:spMkLst>
        </pc:spChg>
        <pc:spChg chg="add mod">
          <ac:chgData name="William Grey" userId="37b73424-c081-4fc2-b1af-363f4f3fd4f3" providerId="ADAL" clId="{615A75F1-8ADB-4944-801F-734AFA48CBD7}" dt="2022-12-16T08:23:58.757" v="2526" actId="1035"/>
          <ac:spMkLst>
            <pc:docMk/>
            <pc:sldMk cId="3785913387" sldId="318"/>
            <ac:spMk id="57" creationId="{3CCB7E3E-4762-4FA9-8652-391894483D91}"/>
          </ac:spMkLst>
        </pc:spChg>
        <pc:spChg chg="add mod ord">
          <ac:chgData name="William Grey" userId="37b73424-c081-4fc2-b1af-363f4f3fd4f3" providerId="ADAL" clId="{615A75F1-8ADB-4944-801F-734AFA48CBD7}" dt="2022-12-15T20:33:01.284" v="654" actId="1035"/>
          <ac:spMkLst>
            <pc:docMk/>
            <pc:sldMk cId="3785913387" sldId="318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5T20:31:05.039" v="627" actId="478"/>
          <ac:spMkLst>
            <pc:docMk/>
            <pc:sldMk cId="3785913387" sldId="318"/>
            <ac:spMk id="59" creationId="{28B4566F-9EBA-4006-85D6-EBA4A1D784A9}"/>
          </ac:spMkLst>
        </pc:spChg>
        <pc:grpChg chg="add mod">
          <ac:chgData name="William Grey" userId="37b73424-c081-4fc2-b1af-363f4f3fd4f3" providerId="ADAL" clId="{615A75F1-8ADB-4944-801F-734AFA48CBD7}" dt="2022-12-15T20:25:37.620" v="544" actId="1076"/>
          <ac:grpSpMkLst>
            <pc:docMk/>
            <pc:sldMk cId="3785913387" sldId="318"/>
            <ac:grpSpMk id="6" creationId="{92A4A0C6-640C-4CCD-8917-105952D342BE}"/>
          </ac:grpSpMkLst>
        </pc:grpChg>
        <pc:graphicFrameChg chg="del mod modGraphic">
          <ac:chgData name="William Grey" userId="37b73424-c081-4fc2-b1af-363f4f3fd4f3" providerId="ADAL" clId="{615A75F1-8ADB-4944-801F-734AFA48CBD7}" dt="2022-12-15T20:30:54.384" v="624" actId="478"/>
          <ac:graphicFrameMkLst>
            <pc:docMk/>
            <pc:sldMk cId="3785913387" sldId="318"/>
            <ac:graphicFrameMk id="25" creationId="{674C84AE-3EB3-4E81-9EA3-195E5DE94BC1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5T20:32:51.981" v="649" actId="478"/>
          <ac:graphicFrameMkLst>
            <pc:docMk/>
            <pc:sldMk cId="3785913387" sldId="318"/>
            <ac:graphicFrameMk id="28" creationId="{60151A73-2526-4110-A6EA-B9A348A9B456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5T20:31:00.261" v="626"/>
          <ac:graphicFrameMkLst>
            <pc:docMk/>
            <pc:sldMk cId="3785913387" sldId="318"/>
            <ac:graphicFrameMk id="60" creationId="{05B143D5-92D5-4A1E-81BA-A10A6E70FF5A}"/>
          </ac:graphicFrameMkLst>
        </pc:graphicFrameChg>
        <pc:graphicFrameChg chg="add del">
          <ac:chgData name="William Grey" userId="37b73424-c081-4fc2-b1af-363f4f3fd4f3" providerId="ADAL" clId="{615A75F1-8ADB-4944-801F-734AFA48CBD7}" dt="2022-12-15T20:31:06.804" v="629"/>
          <ac:graphicFrameMkLst>
            <pc:docMk/>
            <pc:sldMk cId="3785913387" sldId="318"/>
            <ac:graphicFrameMk id="61" creationId="{BA493EA7-4CDB-4524-9E92-FF801D0F0521}"/>
          </ac:graphicFrameMkLst>
        </pc:graphicFrameChg>
        <pc:graphicFrameChg chg="add mod modGraphic">
          <ac:chgData name="William Grey" userId="37b73424-c081-4fc2-b1af-363f4f3fd4f3" providerId="ADAL" clId="{615A75F1-8ADB-4944-801F-734AFA48CBD7}" dt="2022-12-16T08:24:07.890" v="2528" actId="1035"/>
          <ac:graphicFrameMkLst>
            <pc:docMk/>
            <pc:sldMk cId="3785913387" sldId="318"/>
            <ac:graphicFrameMk id="62" creationId="{39490102-A49B-429C-8DCE-023567ECDBE8}"/>
          </ac:graphicFrameMkLst>
        </pc:graphicFrameChg>
        <pc:graphicFrameChg chg="add mod">
          <ac:chgData name="William Grey" userId="37b73424-c081-4fc2-b1af-363f4f3fd4f3" providerId="ADAL" clId="{615A75F1-8ADB-4944-801F-734AFA48CBD7}" dt="2022-12-15T20:32:52.438" v="650"/>
          <ac:graphicFrameMkLst>
            <pc:docMk/>
            <pc:sldMk cId="3785913387" sldId="318"/>
            <ac:graphicFrameMk id="63" creationId="{D661C96D-D42A-4FB3-BBCB-E4C140E916E8}"/>
          </ac:graphicFrameMkLst>
        </pc:graphicFrameChg>
        <pc:cxnChg chg="del mod">
          <ac:chgData name="William Grey" userId="37b73424-c081-4fc2-b1af-363f4f3fd4f3" providerId="ADAL" clId="{615A75F1-8ADB-4944-801F-734AFA48CBD7}" dt="2022-12-15T20:13:35.974" v="289" actId="478"/>
          <ac:cxnSpMkLst>
            <pc:docMk/>
            <pc:sldMk cId="3785913387" sldId="318"/>
            <ac:cxnSpMk id="12" creationId="{6F171BB0-8D65-4CC7-AB45-AB01FD5B64CA}"/>
          </ac:cxnSpMkLst>
        </pc:cxnChg>
        <pc:cxnChg chg="del mod">
          <ac:chgData name="William Grey" userId="37b73424-c081-4fc2-b1af-363f4f3fd4f3" providerId="ADAL" clId="{615A75F1-8ADB-4944-801F-734AFA48CBD7}" dt="2022-12-15T20:13:35.974" v="289" actId="478"/>
          <ac:cxnSpMkLst>
            <pc:docMk/>
            <pc:sldMk cId="3785913387" sldId="318"/>
            <ac:cxnSpMk id="13" creationId="{A295FC7C-87A1-4F9B-8FB6-D6AD7B0EC6A6}"/>
          </ac:cxnSpMkLst>
        </pc:cxnChg>
        <pc:cxnChg chg="del mod">
          <ac:chgData name="William Grey" userId="37b73424-c081-4fc2-b1af-363f4f3fd4f3" providerId="ADAL" clId="{615A75F1-8ADB-4944-801F-734AFA48CBD7}" dt="2022-12-15T20:13:35.974" v="289" actId="478"/>
          <ac:cxnSpMkLst>
            <pc:docMk/>
            <pc:sldMk cId="3785913387" sldId="318"/>
            <ac:cxnSpMk id="14" creationId="{93EBD3A1-6823-4280-A00C-DADE797A8988}"/>
          </ac:cxnSpMkLst>
        </pc:cxnChg>
        <pc:cxnChg chg="del mod">
          <ac:chgData name="William Grey" userId="37b73424-c081-4fc2-b1af-363f4f3fd4f3" providerId="ADAL" clId="{615A75F1-8ADB-4944-801F-734AFA48CBD7}" dt="2022-12-15T20:13:35.974" v="289" actId="478"/>
          <ac:cxnSpMkLst>
            <pc:docMk/>
            <pc:sldMk cId="3785913387" sldId="318"/>
            <ac:cxnSpMk id="15" creationId="{C2230B97-A275-4BCC-BF52-D4BF04265C86}"/>
          </ac:cxnSpMkLst>
        </pc:cxnChg>
        <pc:cxnChg chg="del mod">
          <ac:chgData name="William Grey" userId="37b73424-c081-4fc2-b1af-363f4f3fd4f3" providerId="ADAL" clId="{615A75F1-8ADB-4944-801F-734AFA48CBD7}" dt="2022-12-15T20:13:35.974" v="289" actId="478"/>
          <ac:cxnSpMkLst>
            <pc:docMk/>
            <pc:sldMk cId="3785913387" sldId="318"/>
            <ac:cxnSpMk id="16" creationId="{FD699896-6752-43FF-9690-500DC5C0FEAF}"/>
          </ac:cxnSpMkLst>
        </pc:cxnChg>
        <pc:cxnChg chg="del mod">
          <ac:chgData name="William Grey" userId="37b73424-c081-4fc2-b1af-363f4f3fd4f3" providerId="ADAL" clId="{615A75F1-8ADB-4944-801F-734AFA48CBD7}" dt="2022-12-15T20:13:35.974" v="289" actId="478"/>
          <ac:cxnSpMkLst>
            <pc:docMk/>
            <pc:sldMk cId="3785913387" sldId="318"/>
            <ac:cxnSpMk id="19" creationId="{7BB2AC0F-EBE2-4BE5-88A6-543933A6663E}"/>
          </ac:cxnSpMkLst>
        </pc:cxnChg>
        <pc:cxnChg chg="del mod">
          <ac:chgData name="William Grey" userId="37b73424-c081-4fc2-b1af-363f4f3fd4f3" providerId="ADAL" clId="{615A75F1-8ADB-4944-801F-734AFA48CBD7}" dt="2022-12-15T20:13:35.974" v="289" actId="478"/>
          <ac:cxnSpMkLst>
            <pc:docMk/>
            <pc:sldMk cId="3785913387" sldId="318"/>
            <ac:cxnSpMk id="22" creationId="{88DEE5A5-6926-4EA9-87E7-0A2C099B8F2F}"/>
          </ac:cxnSpMkLst>
        </pc:cxnChg>
        <pc:cxnChg chg="del mod">
          <ac:chgData name="William Grey" userId="37b73424-c081-4fc2-b1af-363f4f3fd4f3" providerId="ADAL" clId="{615A75F1-8ADB-4944-801F-734AFA48CBD7}" dt="2022-12-15T20:13:35.974" v="289" actId="478"/>
          <ac:cxnSpMkLst>
            <pc:docMk/>
            <pc:sldMk cId="3785913387" sldId="318"/>
            <ac:cxnSpMk id="23" creationId="{A37F68A2-D334-41C0-A486-DB7D2089CAFB}"/>
          </ac:cxnSpMkLst>
        </pc:cxnChg>
        <pc:cxnChg chg="del mod">
          <ac:chgData name="William Grey" userId="37b73424-c081-4fc2-b1af-363f4f3fd4f3" providerId="ADAL" clId="{615A75F1-8ADB-4944-801F-734AFA48CBD7}" dt="2022-12-15T20:13:35.974" v="289" actId="478"/>
          <ac:cxnSpMkLst>
            <pc:docMk/>
            <pc:sldMk cId="3785913387" sldId="318"/>
            <ac:cxnSpMk id="24" creationId="{85B72AAE-3415-4CF0-B56E-BC53BD9BEF7E}"/>
          </ac:cxnSpMkLst>
        </pc:cxnChg>
        <pc:cxnChg chg="add mod">
          <ac:chgData name="William Grey" userId="37b73424-c081-4fc2-b1af-363f4f3fd4f3" providerId="ADAL" clId="{615A75F1-8ADB-4944-801F-734AFA48CBD7}" dt="2022-12-15T20:17:15.701" v="343" actId="164"/>
          <ac:cxnSpMkLst>
            <pc:docMk/>
            <pc:sldMk cId="3785913387" sldId="318"/>
            <ac:cxnSpMk id="35" creationId="{A1BEA6E5-1CCB-43A7-97CD-EA247416CD38}"/>
          </ac:cxnSpMkLst>
        </pc:cxnChg>
        <pc:cxnChg chg="add mod">
          <ac:chgData name="William Grey" userId="37b73424-c081-4fc2-b1af-363f4f3fd4f3" providerId="ADAL" clId="{615A75F1-8ADB-4944-801F-734AFA48CBD7}" dt="2022-12-15T20:17:15.701" v="343" actId="164"/>
          <ac:cxnSpMkLst>
            <pc:docMk/>
            <pc:sldMk cId="3785913387" sldId="318"/>
            <ac:cxnSpMk id="36" creationId="{9DD6976A-A244-4BC9-A517-B6EC34D9EDEA}"/>
          </ac:cxnSpMkLst>
        </pc:cxnChg>
        <pc:cxnChg chg="add mod">
          <ac:chgData name="William Grey" userId="37b73424-c081-4fc2-b1af-363f4f3fd4f3" providerId="ADAL" clId="{615A75F1-8ADB-4944-801F-734AFA48CBD7}" dt="2022-12-15T20:17:15.701" v="343" actId="164"/>
          <ac:cxnSpMkLst>
            <pc:docMk/>
            <pc:sldMk cId="3785913387" sldId="318"/>
            <ac:cxnSpMk id="37" creationId="{55B89017-C619-4659-B8F3-766562C70A44}"/>
          </ac:cxnSpMkLst>
        </pc:cxnChg>
        <pc:cxnChg chg="add mod">
          <ac:chgData name="William Grey" userId="37b73424-c081-4fc2-b1af-363f4f3fd4f3" providerId="ADAL" clId="{615A75F1-8ADB-4944-801F-734AFA48CBD7}" dt="2022-12-15T20:17:15.701" v="343" actId="164"/>
          <ac:cxnSpMkLst>
            <pc:docMk/>
            <pc:sldMk cId="3785913387" sldId="318"/>
            <ac:cxnSpMk id="38" creationId="{3206343F-AE8A-41F8-B6E6-D723F468E250}"/>
          </ac:cxnSpMkLst>
        </pc:cxnChg>
        <pc:cxnChg chg="add mod">
          <ac:chgData name="William Grey" userId="37b73424-c081-4fc2-b1af-363f4f3fd4f3" providerId="ADAL" clId="{615A75F1-8ADB-4944-801F-734AFA48CBD7}" dt="2022-12-15T20:17:15.701" v="343" actId="164"/>
          <ac:cxnSpMkLst>
            <pc:docMk/>
            <pc:sldMk cId="3785913387" sldId="318"/>
            <ac:cxnSpMk id="39" creationId="{68663A81-2ABD-4C83-B20A-BF2C47D5ABA3}"/>
          </ac:cxnSpMkLst>
        </pc:cxnChg>
        <pc:cxnChg chg="add mod">
          <ac:chgData name="William Grey" userId="37b73424-c081-4fc2-b1af-363f4f3fd4f3" providerId="ADAL" clId="{615A75F1-8ADB-4944-801F-734AFA48CBD7}" dt="2022-12-15T20:17:15.701" v="343" actId="164"/>
          <ac:cxnSpMkLst>
            <pc:docMk/>
            <pc:sldMk cId="3785913387" sldId="318"/>
            <ac:cxnSpMk id="42" creationId="{F4ECFB2B-790F-40AE-B6FE-10A1BF7A5B79}"/>
          </ac:cxnSpMkLst>
        </pc:cxnChg>
        <pc:cxnChg chg="add mod">
          <ac:chgData name="William Grey" userId="37b73424-c081-4fc2-b1af-363f4f3fd4f3" providerId="ADAL" clId="{615A75F1-8ADB-4944-801F-734AFA48CBD7}" dt="2022-12-15T20:17:15.701" v="343" actId="164"/>
          <ac:cxnSpMkLst>
            <pc:docMk/>
            <pc:sldMk cId="3785913387" sldId="318"/>
            <ac:cxnSpMk id="45" creationId="{5DE4A3A6-1254-4FEE-9990-47B02F498132}"/>
          </ac:cxnSpMkLst>
        </pc:cxnChg>
        <pc:cxnChg chg="add mod">
          <ac:chgData name="William Grey" userId="37b73424-c081-4fc2-b1af-363f4f3fd4f3" providerId="ADAL" clId="{615A75F1-8ADB-4944-801F-734AFA48CBD7}" dt="2022-12-15T20:17:15.701" v="343" actId="164"/>
          <ac:cxnSpMkLst>
            <pc:docMk/>
            <pc:sldMk cId="3785913387" sldId="318"/>
            <ac:cxnSpMk id="46" creationId="{33BC5B3F-9169-4C5E-9E15-F6A960D2864F}"/>
          </ac:cxnSpMkLst>
        </pc:cxnChg>
        <pc:cxnChg chg="add mod">
          <ac:chgData name="William Grey" userId="37b73424-c081-4fc2-b1af-363f4f3fd4f3" providerId="ADAL" clId="{615A75F1-8ADB-4944-801F-734AFA48CBD7}" dt="2022-12-15T20:17:15.701" v="343" actId="164"/>
          <ac:cxnSpMkLst>
            <pc:docMk/>
            <pc:sldMk cId="3785913387" sldId="318"/>
            <ac:cxnSpMk id="47" creationId="{0ED62102-D5C0-4B0C-91DD-F4A40D1E5562}"/>
          </ac:cxnSpMkLst>
        </pc:cxnChg>
      </pc:sldChg>
      <pc:sldChg chg="modSp mod">
        <pc:chgData name="William Grey" userId="37b73424-c081-4fc2-b1af-363f4f3fd4f3" providerId="ADAL" clId="{615A75F1-8ADB-4944-801F-734AFA48CBD7}" dt="2022-12-15T21:39:53.748" v="2018" actId="12"/>
        <pc:sldMkLst>
          <pc:docMk/>
          <pc:sldMk cId="4074748142" sldId="319"/>
        </pc:sldMkLst>
        <pc:spChg chg="mod">
          <ac:chgData name="William Grey" userId="37b73424-c081-4fc2-b1af-363f4f3fd4f3" providerId="ADAL" clId="{615A75F1-8ADB-4944-801F-734AFA48CBD7}" dt="2022-12-15T21:39:46.919" v="2017" actId="20577"/>
          <ac:spMkLst>
            <pc:docMk/>
            <pc:sldMk cId="4074748142" sldId="319"/>
            <ac:spMk id="2" creationId="{3B5A8918-A28B-4C1E-B8B5-CAB22ED0289D}"/>
          </ac:spMkLst>
        </pc:spChg>
        <pc:spChg chg="mod">
          <ac:chgData name="William Grey" userId="37b73424-c081-4fc2-b1af-363f4f3fd4f3" providerId="ADAL" clId="{615A75F1-8ADB-4944-801F-734AFA48CBD7}" dt="2022-12-15T21:39:53.748" v="2018" actId="12"/>
          <ac:spMkLst>
            <pc:docMk/>
            <pc:sldMk cId="4074748142" sldId="319"/>
            <ac:spMk id="3" creationId="{BB16FCBE-6D54-4E8D-9B8B-7FACEDEB37FA}"/>
          </ac:spMkLst>
        </pc:spChg>
      </pc:sldChg>
      <pc:sldChg chg="modSp del mod">
        <pc:chgData name="William Grey" userId="37b73424-c081-4fc2-b1af-363f4f3fd4f3" providerId="ADAL" clId="{615A75F1-8ADB-4944-801F-734AFA48CBD7}" dt="2022-12-15T21:57:07.874" v="2420" actId="47"/>
        <pc:sldMkLst>
          <pc:docMk/>
          <pc:sldMk cId="1002494767" sldId="320"/>
        </pc:sldMkLst>
        <pc:spChg chg="mod">
          <ac:chgData name="William Grey" userId="37b73424-c081-4fc2-b1af-363f4f3fd4f3" providerId="ADAL" clId="{615A75F1-8ADB-4944-801F-734AFA48CBD7}" dt="2022-12-15T15:20:42.106" v="106" actId="27636"/>
          <ac:spMkLst>
            <pc:docMk/>
            <pc:sldMk cId="1002494767" sldId="320"/>
            <ac:spMk id="2" creationId="{DCC5DA41-94A8-4E5A-8FE7-AE0834F7E7FF}"/>
          </ac:spMkLst>
        </pc:spChg>
      </pc:sldChg>
      <pc:sldChg chg="addSp delSp modSp mod">
        <pc:chgData name="William Grey" userId="37b73424-c081-4fc2-b1af-363f4f3fd4f3" providerId="ADAL" clId="{615A75F1-8ADB-4944-801F-734AFA48CBD7}" dt="2022-12-16T13:36:36.428" v="2922" actId="20577"/>
        <pc:sldMkLst>
          <pc:docMk/>
          <pc:sldMk cId="2427830533" sldId="321"/>
        </pc:sldMkLst>
        <pc:spChg chg="mod">
          <ac:chgData name="William Grey" userId="37b73424-c081-4fc2-b1af-363f4f3fd4f3" providerId="ADAL" clId="{615A75F1-8ADB-4944-801F-734AFA48CBD7}" dt="2022-12-15T21:29:42.652" v="1702" actId="20577"/>
          <ac:spMkLst>
            <pc:docMk/>
            <pc:sldMk cId="2427830533" sldId="321"/>
            <ac:spMk id="2" creationId="{DCC5DA41-94A8-4E5A-8FE7-AE0834F7E7FF}"/>
          </ac:spMkLst>
        </pc:spChg>
        <pc:spChg chg="del">
          <ac:chgData name="William Grey" userId="37b73424-c081-4fc2-b1af-363f4f3fd4f3" providerId="ADAL" clId="{615A75F1-8ADB-4944-801F-734AFA48CBD7}" dt="2022-12-15T21:30:09.543" v="1706" actId="478"/>
          <ac:spMkLst>
            <pc:docMk/>
            <pc:sldMk cId="2427830533" sldId="321"/>
            <ac:spMk id="3" creationId="{FE5D59A2-41F7-4D57-AEB0-5921A24DEAC6}"/>
          </ac:spMkLst>
        </pc:spChg>
        <pc:spChg chg="del mod">
          <ac:chgData name="William Grey" userId="37b73424-c081-4fc2-b1af-363f4f3fd4f3" providerId="ADAL" clId="{615A75F1-8ADB-4944-801F-734AFA48CBD7}" dt="2022-12-15T21:38:07.161" v="1977"/>
          <ac:spMkLst>
            <pc:docMk/>
            <pc:sldMk cId="2427830533" sldId="321"/>
            <ac:spMk id="4" creationId="{4156F866-EDCB-4B35-A171-BA48599BB2A0}"/>
          </ac:spMkLst>
        </pc:spChg>
        <pc:spChg chg="add del mod">
          <ac:chgData name="William Grey" userId="37b73424-c081-4fc2-b1af-363f4f3fd4f3" providerId="ADAL" clId="{615A75F1-8ADB-4944-801F-734AFA48CBD7}" dt="2022-12-15T21:30:12.060" v="1707" actId="478"/>
          <ac:spMkLst>
            <pc:docMk/>
            <pc:sldMk cId="2427830533" sldId="321"/>
            <ac:spMk id="8" creationId="{311F4143-C8A4-4D22-BF6C-FC0F3616EB2A}"/>
          </ac:spMkLst>
        </pc:spChg>
        <pc:spChg chg="add mod">
          <ac:chgData name="William Grey" userId="37b73424-c081-4fc2-b1af-363f4f3fd4f3" providerId="ADAL" clId="{615A75F1-8ADB-4944-801F-734AFA48CBD7}" dt="2022-12-16T13:32:08.300" v="2819" actId="1076"/>
          <ac:spMkLst>
            <pc:docMk/>
            <pc:sldMk cId="2427830533" sldId="321"/>
            <ac:spMk id="10" creationId="{D44A47E2-623C-4A90-8125-E36DC3B30B1D}"/>
          </ac:spMkLst>
        </pc:spChg>
        <pc:spChg chg="add mod ord">
          <ac:chgData name="William Grey" userId="37b73424-c081-4fc2-b1af-363f4f3fd4f3" providerId="ADAL" clId="{615A75F1-8ADB-4944-801F-734AFA48CBD7}" dt="2022-12-16T13:33:41.924" v="2879" actId="14100"/>
          <ac:spMkLst>
            <pc:docMk/>
            <pc:sldMk cId="2427830533" sldId="321"/>
            <ac:spMk id="12" creationId="{D1821595-13C3-4941-9B32-8AD1CCE2F554}"/>
          </ac:spMkLst>
        </pc:spChg>
        <pc:graphicFrameChg chg="del">
          <ac:chgData name="William Grey" userId="37b73424-c081-4fc2-b1af-363f4f3fd4f3" providerId="ADAL" clId="{615A75F1-8ADB-4944-801F-734AFA48CBD7}" dt="2022-12-15T21:41:08.090" v="2024" actId="478"/>
          <ac:graphicFrameMkLst>
            <pc:docMk/>
            <pc:sldMk cId="2427830533" sldId="321"/>
            <ac:graphicFrameMk id="5" creationId="{BE12DB82-95E3-40C3-892C-8E8FFEE36AF7}"/>
          </ac:graphicFrameMkLst>
        </pc:graphicFrameChg>
        <pc:graphicFrameChg chg="add mod modGraphic">
          <ac:chgData name="William Grey" userId="37b73424-c081-4fc2-b1af-363f4f3fd4f3" providerId="ADAL" clId="{615A75F1-8ADB-4944-801F-734AFA48CBD7}" dt="2022-12-16T13:36:36.428" v="2922" actId="20577"/>
          <ac:graphicFrameMkLst>
            <pc:docMk/>
            <pc:sldMk cId="2427830533" sldId="321"/>
            <ac:graphicFrameMk id="6" creationId="{AC8DE9C3-00D5-4746-9306-1897C669EE37}"/>
          </ac:graphicFrameMkLst>
        </pc:graphicFrameChg>
        <pc:graphicFrameChg chg="add mod modGraphic">
          <ac:chgData name="William Grey" userId="37b73424-c081-4fc2-b1af-363f4f3fd4f3" providerId="ADAL" clId="{615A75F1-8ADB-4944-801F-734AFA48CBD7}" dt="2022-12-16T13:34:35.339" v="2890" actId="20577"/>
          <ac:graphicFrameMkLst>
            <pc:docMk/>
            <pc:sldMk cId="2427830533" sldId="321"/>
            <ac:graphicFrameMk id="11" creationId="{C5FEC7C7-8B7A-4198-B9A3-BD4897E375C0}"/>
          </ac:graphicFrameMkLst>
        </pc:graphicFrameChg>
      </pc:sldChg>
      <pc:sldChg chg="modSp del mod">
        <pc:chgData name="William Grey" userId="37b73424-c081-4fc2-b1af-363f4f3fd4f3" providerId="ADAL" clId="{615A75F1-8ADB-4944-801F-734AFA48CBD7}" dt="2022-12-15T21:39:36.718" v="1995" actId="47"/>
        <pc:sldMkLst>
          <pc:docMk/>
          <pc:sldMk cId="467752566" sldId="322"/>
        </pc:sldMkLst>
        <pc:spChg chg="mod">
          <ac:chgData name="William Grey" userId="37b73424-c081-4fc2-b1af-363f4f3fd4f3" providerId="ADAL" clId="{615A75F1-8ADB-4944-801F-734AFA48CBD7}" dt="2022-12-15T15:20:42.123" v="107" actId="27636"/>
          <ac:spMkLst>
            <pc:docMk/>
            <pc:sldMk cId="467752566" sldId="322"/>
            <ac:spMk id="2" creationId="{DCC5DA41-94A8-4E5A-8FE7-AE0834F7E7FF}"/>
          </ac:spMkLst>
        </pc:spChg>
      </pc:sldChg>
      <pc:sldChg chg="addSp delSp modSp add del mod delAnim modAnim">
        <pc:chgData name="William Grey" userId="37b73424-c081-4fc2-b1af-363f4f3fd4f3" providerId="ADAL" clId="{615A75F1-8ADB-4944-801F-734AFA48CBD7}" dt="2022-12-16T13:58:43.155" v="3396" actId="47"/>
        <pc:sldMkLst>
          <pc:docMk/>
          <pc:sldMk cId="436487013" sldId="337"/>
        </pc:sldMkLst>
        <pc:spChg chg="mod">
          <ac:chgData name="William Grey" userId="37b73424-c081-4fc2-b1af-363f4f3fd4f3" providerId="ADAL" clId="{615A75F1-8ADB-4944-801F-734AFA48CBD7}" dt="2022-12-15T15:17:39.131" v="81" actId="20577"/>
          <ac:spMkLst>
            <pc:docMk/>
            <pc:sldMk cId="436487013" sldId="337"/>
            <ac:spMk id="24" creationId="{C7C63483-B86C-4838-840C-5FE1DD9247D8}"/>
          </ac:spMkLst>
        </pc:spChg>
        <pc:spChg chg="add mod">
          <ac:chgData name="William Grey" userId="37b73424-c081-4fc2-b1af-363f4f3fd4f3" providerId="ADAL" clId="{615A75F1-8ADB-4944-801F-734AFA48CBD7}" dt="2022-12-15T15:20:51.925" v="109" actId="1076"/>
          <ac:spMkLst>
            <pc:docMk/>
            <pc:sldMk cId="436487013" sldId="337"/>
            <ac:spMk id="26" creationId="{A77867D0-1194-470A-A35A-BE860ECE368B}"/>
          </ac:spMkLst>
        </pc:spChg>
        <pc:spChg chg="mod">
          <ac:chgData name="William Grey" userId="37b73424-c081-4fc2-b1af-363f4f3fd4f3" providerId="ADAL" clId="{615A75F1-8ADB-4944-801F-734AFA48CBD7}" dt="2022-12-15T15:20:51.925" v="109" actId="1076"/>
          <ac:spMkLst>
            <pc:docMk/>
            <pc:sldMk cId="436487013" sldId="337"/>
            <ac:spMk id="27" creationId="{F8F7BA97-F300-42F8-A160-4F186D01EA46}"/>
          </ac:spMkLst>
        </pc:spChg>
        <pc:spChg chg="mod">
          <ac:chgData name="William Grey" userId="37b73424-c081-4fc2-b1af-363f4f3fd4f3" providerId="ADAL" clId="{615A75F1-8ADB-4944-801F-734AFA48CBD7}" dt="2022-12-15T15:20:51.925" v="109" actId="1076"/>
          <ac:spMkLst>
            <pc:docMk/>
            <pc:sldMk cId="436487013" sldId="337"/>
            <ac:spMk id="28" creationId="{FBA03AC1-A4D8-4A4D-A876-B4EB3D6A867B}"/>
          </ac:spMkLst>
        </pc:spChg>
        <pc:spChg chg="mod">
          <ac:chgData name="William Grey" userId="37b73424-c081-4fc2-b1af-363f4f3fd4f3" providerId="ADAL" clId="{615A75F1-8ADB-4944-801F-734AFA48CBD7}" dt="2022-12-15T15:20:51.925" v="109" actId="1076"/>
          <ac:spMkLst>
            <pc:docMk/>
            <pc:sldMk cId="436487013" sldId="337"/>
            <ac:spMk id="30" creationId="{40DE09E5-37CC-4099-B97B-90358E15A5C9}"/>
          </ac:spMkLst>
        </pc:spChg>
        <pc:spChg chg="mod">
          <ac:chgData name="William Grey" userId="37b73424-c081-4fc2-b1af-363f4f3fd4f3" providerId="ADAL" clId="{615A75F1-8ADB-4944-801F-734AFA48CBD7}" dt="2022-12-15T15:20:51.925" v="109" actId="1076"/>
          <ac:spMkLst>
            <pc:docMk/>
            <pc:sldMk cId="436487013" sldId="337"/>
            <ac:spMk id="31" creationId="{355C2A9D-F027-450D-BF23-817C7A952CB6}"/>
          </ac:spMkLst>
        </pc:spChg>
        <pc:spChg chg="mod">
          <ac:chgData name="William Grey" userId="37b73424-c081-4fc2-b1af-363f4f3fd4f3" providerId="ADAL" clId="{615A75F1-8ADB-4944-801F-734AFA48CBD7}" dt="2022-12-15T15:20:51.925" v="109" actId="1076"/>
          <ac:spMkLst>
            <pc:docMk/>
            <pc:sldMk cId="436487013" sldId="337"/>
            <ac:spMk id="32" creationId="{83BE5D57-A0D5-4ECF-BBC1-6714D6328009}"/>
          </ac:spMkLst>
        </pc:spChg>
        <pc:spChg chg="mod">
          <ac:chgData name="William Grey" userId="37b73424-c081-4fc2-b1af-363f4f3fd4f3" providerId="ADAL" clId="{615A75F1-8ADB-4944-801F-734AFA48CBD7}" dt="2022-12-15T15:20:51.925" v="109" actId="1076"/>
          <ac:spMkLst>
            <pc:docMk/>
            <pc:sldMk cId="436487013" sldId="337"/>
            <ac:spMk id="33" creationId="{D5FDC5F9-07A6-4B4D-9C86-F8A546DF0B3B}"/>
          </ac:spMkLst>
        </pc:spChg>
        <pc:spChg chg="mod">
          <ac:chgData name="William Grey" userId="37b73424-c081-4fc2-b1af-363f4f3fd4f3" providerId="ADAL" clId="{615A75F1-8ADB-4944-801F-734AFA48CBD7}" dt="2022-12-15T15:20:51.925" v="109" actId="1076"/>
          <ac:spMkLst>
            <pc:docMk/>
            <pc:sldMk cId="436487013" sldId="337"/>
            <ac:spMk id="40" creationId="{ABFC95D1-08A5-4637-8BEC-3937362B9E9C}"/>
          </ac:spMkLst>
        </pc:spChg>
        <pc:spChg chg="del mod">
          <ac:chgData name="William Grey" userId="37b73424-c081-4fc2-b1af-363f4f3fd4f3" providerId="ADAL" clId="{615A75F1-8ADB-4944-801F-734AFA48CBD7}" dt="2022-12-15T15:19:53.322" v="96" actId="478"/>
          <ac:spMkLst>
            <pc:docMk/>
            <pc:sldMk cId="436487013" sldId="337"/>
            <ac:spMk id="42" creationId="{2B13982C-A670-4381-95CA-A7B5BD92356C}"/>
          </ac:spMkLst>
        </pc:spChg>
        <pc:spChg chg="del mod">
          <ac:chgData name="William Grey" userId="37b73424-c081-4fc2-b1af-363f4f3fd4f3" providerId="ADAL" clId="{615A75F1-8ADB-4944-801F-734AFA48CBD7}" dt="2022-12-15T15:19:58.031" v="98" actId="478"/>
          <ac:spMkLst>
            <pc:docMk/>
            <pc:sldMk cId="436487013" sldId="337"/>
            <ac:spMk id="43" creationId="{1A1761AE-B5CD-4DC3-8455-C3421C361C58}"/>
          </ac:spMkLst>
        </pc:spChg>
        <pc:spChg chg="mod">
          <ac:chgData name="William Grey" userId="37b73424-c081-4fc2-b1af-363f4f3fd4f3" providerId="ADAL" clId="{615A75F1-8ADB-4944-801F-734AFA48CBD7}" dt="2022-12-15T15:20:51.925" v="109" actId="1076"/>
          <ac:spMkLst>
            <pc:docMk/>
            <pc:sldMk cId="436487013" sldId="337"/>
            <ac:spMk id="46" creationId="{0CD89CCD-F182-4AA7-AF94-CD1FC809734B}"/>
          </ac:spMkLst>
        </pc:spChg>
        <pc:cxnChg chg="add mod">
          <ac:chgData name="William Grey" userId="37b73424-c081-4fc2-b1af-363f4f3fd4f3" providerId="ADAL" clId="{615A75F1-8ADB-4944-801F-734AFA48CBD7}" dt="2022-12-15T15:20:51.925" v="109" actId="1076"/>
          <ac:cxnSpMkLst>
            <pc:docMk/>
            <pc:sldMk cId="436487013" sldId="337"/>
            <ac:cxnSpMk id="29" creationId="{74418A27-622A-4706-BD6D-1CDE746BCABE}"/>
          </ac:cxnSpMkLst>
        </pc:cxnChg>
        <pc:cxnChg chg="mod">
          <ac:chgData name="William Grey" userId="37b73424-c081-4fc2-b1af-363f4f3fd4f3" providerId="ADAL" clId="{615A75F1-8ADB-4944-801F-734AFA48CBD7}" dt="2022-12-15T15:20:51.925" v="109" actId="1076"/>
          <ac:cxnSpMkLst>
            <pc:docMk/>
            <pc:sldMk cId="436487013" sldId="337"/>
            <ac:cxnSpMk id="34" creationId="{85313ADD-781A-4C36-AAFD-6C128A97B2AF}"/>
          </ac:cxnSpMkLst>
        </pc:cxnChg>
        <pc:cxnChg chg="mod">
          <ac:chgData name="William Grey" userId="37b73424-c081-4fc2-b1af-363f4f3fd4f3" providerId="ADAL" clId="{615A75F1-8ADB-4944-801F-734AFA48CBD7}" dt="2022-12-15T15:20:51.925" v="109" actId="1076"/>
          <ac:cxnSpMkLst>
            <pc:docMk/>
            <pc:sldMk cId="436487013" sldId="337"/>
            <ac:cxnSpMk id="35" creationId="{4DA347B5-6968-484C-81B7-BEC1A1DD6917}"/>
          </ac:cxnSpMkLst>
        </pc:cxnChg>
        <pc:cxnChg chg="mod">
          <ac:chgData name="William Grey" userId="37b73424-c081-4fc2-b1af-363f4f3fd4f3" providerId="ADAL" clId="{615A75F1-8ADB-4944-801F-734AFA48CBD7}" dt="2022-12-15T15:20:51.925" v="109" actId="1076"/>
          <ac:cxnSpMkLst>
            <pc:docMk/>
            <pc:sldMk cId="436487013" sldId="337"/>
            <ac:cxnSpMk id="36" creationId="{CA190FEC-2B5E-4884-B039-EF06439E8F8F}"/>
          </ac:cxnSpMkLst>
        </pc:cxnChg>
        <pc:cxnChg chg="mod">
          <ac:chgData name="William Grey" userId="37b73424-c081-4fc2-b1af-363f4f3fd4f3" providerId="ADAL" clId="{615A75F1-8ADB-4944-801F-734AFA48CBD7}" dt="2022-12-15T15:20:51.925" v="109" actId="1076"/>
          <ac:cxnSpMkLst>
            <pc:docMk/>
            <pc:sldMk cId="436487013" sldId="337"/>
            <ac:cxnSpMk id="37" creationId="{28FC83C9-640A-4334-8758-5730E3048C49}"/>
          </ac:cxnSpMkLst>
        </pc:cxnChg>
        <pc:cxnChg chg="mod">
          <ac:chgData name="William Grey" userId="37b73424-c081-4fc2-b1af-363f4f3fd4f3" providerId="ADAL" clId="{615A75F1-8ADB-4944-801F-734AFA48CBD7}" dt="2022-12-15T15:20:51.925" v="109" actId="1076"/>
          <ac:cxnSpMkLst>
            <pc:docMk/>
            <pc:sldMk cId="436487013" sldId="337"/>
            <ac:cxnSpMk id="39" creationId="{6495AF81-40C9-4712-B08A-8135E6B3F9DB}"/>
          </ac:cxnSpMkLst>
        </pc:cxnChg>
        <pc:cxnChg chg="del mod">
          <ac:chgData name="William Grey" userId="37b73424-c081-4fc2-b1af-363f4f3fd4f3" providerId="ADAL" clId="{615A75F1-8ADB-4944-801F-734AFA48CBD7}" dt="2022-12-15T15:20:00.248" v="99" actId="478"/>
          <ac:cxnSpMkLst>
            <pc:docMk/>
            <pc:sldMk cId="436487013" sldId="337"/>
            <ac:cxnSpMk id="41" creationId="{F620601C-0DEF-4670-B259-6552D1C86474}"/>
          </ac:cxnSpMkLst>
        </pc:cxnChg>
        <pc:cxnChg chg="mod">
          <ac:chgData name="William Grey" userId="37b73424-c081-4fc2-b1af-363f4f3fd4f3" providerId="ADAL" clId="{615A75F1-8ADB-4944-801F-734AFA48CBD7}" dt="2022-12-15T15:20:51.925" v="109" actId="1076"/>
          <ac:cxnSpMkLst>
            <pc:docMk/>
            <pc:sldMk cId="436487013" sldId="337"/>
            <ac:cxnSpMk id="44" creationId="{D121227F-7547-4D97-9CE8-ACCF52AEB4D3}"/>
          </ac:cxnSpMkLst>
        </pc:cxnChg>
        <pc:cxnChg chg="mod">
          <ac:chgData name="William Grey" userId="37b73424-c081-4fc2-b1af-363f4f3fd4f3" providerId="ADAL" clId="{615A75F1-8ADB-4944-801F-734AFA48CBD7}" dt="2022-12-15T15:20:51.925" v="109" actId="1076"/>
          <ac:cxnSpMkLst>
            <pc:docMk/>
            <pc:sldMk cId="436487013" sldId="337"/>
            <ac:cxnSpMk id="45" creationId="{69B89CFA-E966-4F4A-9D8B-696AB6051C93}"/>
          </ac:cxnSpMkLst>
        </pc:cxnChg>
        <pc:cxnChg chg="del mod">
          <ac:chgData name="William Grey" userId="37b73424-c081-4fc2-b1af-363f4f3fd4f3" providerId="ADAL" clId="{615A75F1-8ADB-4944-801F-734AFA48CBD7}" dt="2022-12-15T15:19:55.725" v="97" actId="478"/>
          <ac:cxnSpMkLst>
            <pc:docMk/>
            <pc:sldMk cId="436487013" sldId="337"/>
            <ac:cxnSpMk id="47" creationId="{0E86041F-3507-4337-AF6D-CF7AF327F652}"/>
          </ac:cxnSpMkLst>
        </pc:cxnChg>
      </pc:sldChg>
      <pc:sldChg chg="add del">
        <pc:chgData name="William Grey" userId="37b73424-c081-4fc2-b1af-363f4f3fd4f3" providerId="ADAL" clId="{615A75F1-8ADB-4944-801F-734AFA48CBD7}" dt="2022-12-15T15:17:59.112" v="83"/>
        <pc:sldMkLst>
          <pc:docMk/>
          <pc:sldMk cId="1317127690" sldId="338"/>
        </pc:sldMkLst>
      </pc:sldChg>
      <pc:sldChg chg="addSp delSp modSp add mod ord delAnim modAnim">
        <pc:chgData name="William Grey" userId="37b73424-c081-4fc2-b1af-363f4f3fd4f3" providerId="ADAL" clId="{615A75F1-8ADB-4944-801F-734AFA48CBD7}" dt="2022-12-16T13:58:38.956" v="3395" actId="478"/>
        <pc:sldMkLst>
          <pc:docMk/>
          <pc:sldMk cId="1554657418" sldId="338"/>
        </pc:sldMkLst>
        <pc:spChg chg="add del mod">
          <ac:chgData name="William Grey" userId="37b73424-c081-4fc2-b1af-363f4f3fd4f3" providerId="ADAL" clId="{615A75F1-8ADB-4944-801F-734AFA48CBD7}" dt="2022-12-16T13:58:35.841" v="3394" actId="478"/>
          <ac:spMkLst>
            <pc:docMk/>
            <pc:sldMk cId="1554657418" sldId="338"/>
            <ac:spMk id="4" creationId="{6C667D91-3C52-4370-BBD6-658DF3328096}"/>
          </ac:spMkLst>
        </pc:spChg>
        <pc:spChg chg="add del mod">
          <ac:chgData name="William Grey" userId="37b73424-c081-4fc2-b1af-363f4f3fd4f3" providerId="ADAL" clId="{615A75F1-8ADB-4944-801F-734AFA48CBD7}" dt="2022-12-16T13:58:38.956" v="3395" actId="478"/>
          <ac:spMkLst>
            <pc:docMk/>
            <pc:sldMk cId="1554657418" sldId="338"/>
            <ac:spMk id="5" creationId="{D4ABAAB4-3667-46E4-9379-E992087C3A90}"/>
          </ac:spMkLst>
        </pc:spChg>
        <pc:spChg chg="add del mod">
          <ac:chgData name="William Grey" userId="37b73424-c081-4fc2-b1af-363f4f3fd4f3" providerId="ADAL" clId="{615A75F1-8ADB-4944-801F-734AFA48CBD7}" dt="2022-12-16T13:58:38.956" v="3395" actId="478"/>
          <ac:spMkLst>
            <pc:docMk/>
            <pc:sldMk cId="1554657418" sldId="338"/>
            <ac:spMk id="6" creationId="{0EF84A84-F536-4854-B59A-26CC7ACC5977}"/>
          </ac:spMkLst>
        </pc:spChg>
        <pc:spChg chg="add del mod">
          <ac:chgData name="William Grey" userId="37b73424-c081-4fc2-b1af-363f4f3fd4f3" providerId="ADAL" clId="{615A75F1-8ADB-4944-801F-734AFA48CBD7}" dt="2022-12-16T13:58:38.956" v="3395" actId="478"/>
          <ac:spMkLst>
            <pc:docMk/>
            <pc:sldMk cId="1554657418" sldId="338"/>
            <ac:spMk id="7" creationId="{281FF1CB-0315-45D6-B8FD-0ED57491C958}"/>
          </ac:spMkLst>
        </pc:spChg>
        <pc:spChg chg="add del mod">
          <ac:chgData name="William Grey" userId="37b73424-c081-4fc2-b1af-363f4f3fd4f3" providerId="ADAL" clId="{615A75F1-8ADB-4944-801F-734AFA48CBD7}" dt="2022-12-16T13:58:38.956" v="3395" actId="478"/>
          <ac:spMkLst>
            <pc:docMk/>
            <pc:sldMk cId="1554657418" sldId="338"/>
            <ac:spMk id="8" creationId="{7A56CCD1-6998-4477-AB6F-2E969EE6439F}"/>
          </ac:spMkLst>
        </pc:spChg>
        <pc:spChg chg="add del mod">
          <ac:chgData name="William Grey" userId="37b73424-c081-4fc2-b1af-363f4f3fd4f3" providerId="ADAL" clId="{615A75F1-8ADB-4944-801F-734AFA48CBD7}" dt="2022-12-16T13:58:38.956" v="3395" actId="478"/>
          <ac:spMkLst>
            <pc:docMk/>
            <pc:sldMk cId="1554657418" sldId="338"/>
            <ac:spMk id="9" creationId="{2239665E-03B0-47CB-AFBE-DE6B57251C8F}"/>
          </ac:spMkLst>
        </pc:spChg>
        <pc:spChg chg="add del mod">
          <ac:chgData name="William Grey" userId="37b73424-c081-4fc2-b1af-363f4f3fd4f3" providerId="ADAL" clId="{615A75F1-8ADB-4944-801F-734AFA48CBD7}" dt="2022-12-16T13:58:38.956" v="3395" actId="478"/>
          <ac:spMkLst>
            <pc:docMk/>
            <pc:sldMk cId="1554657418" sldId="338"/>
            <ac:spMk id="10" creationId="{4F890689-87DD-4ECF-8DA7-6E34E3AA2EF8}"/>
          </ac:spMkLst>
        </pc:spChg>
        <pc:spChg chg="add del mod">
          <ac:chgData name="William Grey" userId="37b73424-c081-4fc2-b1af-363f4f3fd4f3" providerId="ADAL" clId="{615A75F1-8ADB-4944-801F-734AFA48CBD7}" dt="2022-12-16T13:58:38.956" v="3395" actId="478"/>
          <ac:spMkLst>
            <pc:docMk/>
            <pc:sldMk cId="1554657418" sldId="338"/>
            <ac:spMk id="16" creationId="{28C73A59-8449-42E9-868B-32E9F5AB8224}"/>
          </ac:spMkLst>
        </pc:spChg>
        <pc:spChg chg="add del mod">
          <ac:chgData name="William Grey" userId="37b73424-c081-4fc2-b1af-363f4f3fd4f3" providerId="ADAL" clId="{615A75F1-8ADB-4944-801F-734AFA48CBD7}" dt="2022-12-16T13:58:38.956" v="3395" actId="478"/>
          <ac:spMkLst>
            <pc:docMk/>
            <pc:sldMk cId="1554657418" sldId="338"/>
            <ac:spMk id="19" creationId="{A9E3B664-3E9F-474C-87A6-E9DC483F911B}"/>
          </ac:spMkLst>
        </pc:spChg>
        <pc:spChg chg="add del mod">
          <ac:chgData name="William Grey" userId="37b73424-c081-4fc2-b1af-363f4f3fd4f3" providerId="ADAL" clId="{615A75F1-8ADB-4944-801F-734AFA48CBD7}" dt="2022-12-16T13:58:38.956" v="3395" actId="478"/>
          <ac:spMkLst>
            <pc:docMk/>
            <pc:sldMk cId="1554657418" sldId="338"/>
            <ac:spMk id="20" creationId="{C4B18C2E-B4BB-4F90-AF38-D02C9CF34FA5}"/>
          </ac:spMkLst>
        </pc:spChg>
        <pc:spChg chg="mod">
          <ac:chgData name="William Grey" userId="37b73424-c081-4fc2-b1af-363f4f3fd4f3" providerId="ADAL" clId="{615A75F1-8ADB-4944-801F-734AFA48CBD7}" dt="2022-12-16T13:54:40.402" v="3269" actId="20577"/>
          <ac:spMkLst>
            <pc:docMk/>
            <pc:sldMk cId="1554657418" sldId="338"/>
            <ac:spMk id="24" creationId="{C7C63483-B86C-4838-840C-5FE1DD9247D8}"/>
          </ac:spMkLst>
        </pc:spChg>
        <pc:spChg chg="del">
          <ac:chgData name="William Grey" userId="37b73424-c081-4fc2-b1af-363f4f3fd4f3" providerId="ADAL" clId="{615A75F1-8ADB-4944-801F-734AFA48CBD7}" dt="2022-12-15T15:20:59.824" v="111" actId="478"/>
          <ac:spMkLst>
            <pc:docMk/>
            <pc:sldMk cId="1554657418" sldId="338"/>
            <ac:spMk id="26" creationId="{A77867D0-1194-470A-A35A-BE860ECE368B}"/>
          </ac:spMkLst>
        </pc:spChg>
        <pc:spChg chg="del">
          <ac:chgData name="William Grey" userId="37b73424-c081-4fc2-b1af-363f4f3fd4f3" providerId="ADAL" clId="{615A75F1-8ADB-4944-801F-734AFA48CBD7}" dt="2022-12-15T15:20:59.824" v="111" actId="478"/>
          <ac:spMkLst>
            <pc:docMk/>
            <pc:sldMk cId="1554657418" sldId="338"/>
            <ac:spMk id="27" creationId="{F8F7BA97-F300-42F8-A160-4F186D01EA46}"/>
          </ac:spMkLst>
        </pc:spChg>
        <pc:spChg chg="del">
          <ac:chgData name="William Grey" userId="37b73424-c081-4fc2-b1af-363f4f3fd4f3" providerId="ADAL" clId="{615A75F1-8ADB-4944-801F-734AFA48CBD7}" dt="2022-12-15T15:20:59.824" v="111" actId="478"/>
          <ac:spMkLst>
            <pc:docMk/>
            <pc:sldMk cId="1554657418" sldId="338"/>
            <ac:spMk id="28" creationId="{FBA03AC1-A4D8-4A4D-A876-B4EB3D6A867B}"/>
          </ac:spMkLst>
        </pc:spChg>
        <pc:spChg chg="del">
          <ac:chgData name="William Grey" userId="37b73424-c081-4fc2-b1af-363f4f3fd4f3" providerId="ADAL" clId="{615A75F1-8ADB-4944-801F-734AFA48CBD7}" dt="2022-12-15T15:20:59.824" v="111" actId="478"/>
          <ac:spMkLst>
            <pc:docMk/>
            <pc:sldMk cId="1554657418" sldId="338"/>
            <ac:spMk id="30" creationId="{40DE09E5-37CC-4099-B97B-90358E15A5C9}"/>
          </ac:spMkLst>
        </pc:spChg>
        <pc:spChg chg="del">
          <ac:chgData name="William Grey" userId="37b73424-c081-4fc2-b1af-363f4f3fd4f3" providerId="ADAL" clId="{615A75F1-8ADB-4944-801F-734AFA48CBD7}" dt="2022-12-15T15:20:59.824" v="111" actId="478"/>
          <ac:spMkLst>
            <pc:docMk/>
            <pc:sldMk cId="1554657418" sldId="338"/>
            <ac:spMk id="31" creationId="{355C2A9D-F027-450D-BF23-817C7A952CB6}"/>
          </ac:spMkLst>
        </pc:spChg>
        <pc:spChg chg="del">
          <ac:chgData name="William Grey" userId="37b73424-c081-4fc2-b1af-363f4f3fd4f3" providerId="ADAL" clId="{615A75F1-8ADB-4944-801F-734AFA48CBD7}" dt="2022-12-15T15:20:59.824" v="111" actId="478"/>
          <ac:spMkLst>
            <pc:docMk/>
            <pc:sldMk cId="1554657418" sldId="338"/>
            <ac:spMk id="32" creationId="{83BE5D57-A0D5-4ECF-BBC1-6714D6328009}"/>
          </ac:spMkLst>
        </pc:spChg>
        <pc:spChg chg="del">
          <ac:chgData name="William Grey" userId="37b73424-c081-4fc2-b1af-363f4f3fd4f3" providerId="ADAL" clId="{615A75F1-8ADB-4944-801F-734AFA48CBD7}" dt="2022-12-15T15:20:59.824" v="111" actId="478"/>
          <ac:spMkLst>
            <pc:docMk/>
            <pc:sldMk cId="1554657418" sldId="338"/>
            <ac:spMk id="33" creationId="{D5FDC5F9-07A6-4B4D-9C86-F8A546DF0B3B}"/>
          </ac:spMkLst>
        </pc:spChg>
        <pc:spChg chg="del">
          <ac:chgData name="William Grey" userId="37b73424-c081-4fc2-b1af-363f4f3fd4f3" providerId="ADAL" clId="{615A75F1-8ADB-4944-801F-734AFA48CBD7}" dt="2022-12-15T15:20:59.824" v="111" actId="478"/>
          <ac:spMkLst>
            <pc:docMk/>
            <pc:sldMk cId="1554657418" sldId="338"/>
            <ac:spMk id="40" creationId="{ABFC95D1-08A5-4637-8BEC-3937362B9E9C}"/>
          </ac:spMkLst>
        </pc:spChg>
        <pc:spChg chg="del">
          <ac:chgData name="William Grey" userId="37b73424-c081-4fc2-b1af-363f4f3fd4f3" providerId="ADAL" clId="{615A75F1-8ADB-4944-801F-734AFA48CBD7}" dt="2022-12-15T15:20:59.824" v="111" actId="478"/>
          <ac:spMkLst>
            <pc:docMk/>
            <pc:sldMk cId="1554657418" sldId="338"/>
            <ac:spMk id="46" creationId="{0CD89CCD-F182-4AA7-AF94-CD1FC809734B}"/>
          </ac:spMkLst>
        </pc:spChg>
        <pc:cxnChg chg="add del mod">
          <ac:chgData name="William Grey" userId="37b73424-c081-4fc2-b1af-363f4f3fd4f3" providerId="ADAL" clId="{615A75F1-8ADB-4944-801F-734AFA48CBD7}" dt="2022-12-16T13:58:38.956" v="3395" actId="478"/>
          <ac:cxnSpMkLst>
            <pc:docMk/>
            <pc:sldMk cId="1554657418" sldId="338"/>
            <ac:cxnSpMk id="11" creationId="{BD1A6335-7ABB-4872-96AB-A9C6BE5EFD2C}"/>
          </ac:cxnSpMkLst>
        </pc:cxnChg>
        <pc:cxnChg chg="add del mod">
          <ac:chgData name="William Grey" userId="37b73424-c081-4fc2-b1af-363f4f3fd4f3" providerId="ADAL" clId="{615A75F1-8ADB-4944-801F-734AFA48CBD7}" dt="2022-12-16T13:58:38.956" v="3395" actId="478"/>
          <ac:cxnSpMkLst>
            <pc:docMk/>
            <pc:sldMk cId="1554657418" sldId="338"/>
            <ac:cxnSpMk id="12" creationId="{26835093-DF6D-47AD-AA24-25FAA2B50869}"/>
          </ac:cxnSpMkLst>
        </pc:cxnChg>
        <pc:cxnChg chg="add del mod">
          <ac:chgData name="William Grey" userId="37b73424-c081-4fc2-b1af-363f4f3fd4f3" providerId="ADAL" clId="{615A75F1-8ADB-4944-801F-734AFA48CBD7}" dt="2022-12-16T13:58:38.956" v="3395" actId="478"/>
          <ac:cxnSpMkLst>
            <pc:docMk/>
            <pc:sldMk cId="1554657418" sldId="338"/>
            <ac:cxnSpMk id="13" creationId="{F88DFE84-0546-4915-84E9-66B46697C8D2}"/>
          </ac:cxnSpMkLst>
        </pc:cxnChg>
        <pc:cxnChg chg="add del mod">
          <ac:chgData name="William Grey" userId="37b73424-c081-4fc2-b1af-363f4f3fd4f3" providerId="ADAL" clId="{615A75F1-8ADB-4944-801F-734AFA48CBD7}" dt="2022-12-16T13:58:38.956" v="3395" actId="478"/>
          <ac:cxnSpMkLst>
            <pc:docMk/>
            <pc:sldMk cId="1554657418" sldId="338"/>
            <ac:cxnSpMk id="14" creationId="{5276F04E-BB7D-4FD8-B9CA-2A83582A5771}"/>
          </ac:cxnSpMkLst>
        </pc:cxnChg>
        <pc:cxnChg chg="add del mod">
          <ac:chgData name="William Grey" userId="37b73424-c081-4fc2-b1af-363f4f3fd4f3" providerId="ADAL" clId="{615A75F1-8ADB-4944-801F-734AFA48CBD7}" dt="2022-12-16T13:58:38.956" v="3395" actId="478"/>
          <ac:cxnSpMkLst>
            <pc:docMk/>
            <pc:sldMk cId="1554657418" sldId="338"/>
            <ac:cxnSpMk id="15" creationId="{6AEB58ED-8859-4558-9A61-94EEBD14CA18}"/>
          </ac:cxnSpMkLst>
        </pc:cxnChg>
        <pc:cxnChg chg="add del mod">
          <ac:chgData name="William Grey" userId="37b73424-c081-4fc2-b1af-363f4f3fd4f3" providerId="ADAL" clId="{615A75F1-8ADB-4944-801F-734AFA48CBD7}" dt="2022-12-16T13:58:38.956" v="3395" actId="478"/>
          <ac:cxnSpMkLst>
            <pc:docMk/>
            <pc:sldMk cId="1554657418" sldId="338"/>
            <ac:cxnSpMk id="17" creationId="{0D920EE8-2623-4764-8D1D-05CDF0EFE816}"/>
          </ac:cxnSpMkLst>
        </pc:cxnChg>
        <pc:cxnChg chg="add del mod">
          <ac:chgData name="William Grey" userId="37b73424-c081-4fc2-b1af-363f4f3fd4f3" providerId="ADAL" clId="{615A75F1-8ADB-4944-801F-734AFA48CBD7}" dt="2022-12-16T13:58:38.956" v="3395" actId="478"/>
          <ac:cxnSpMkLst>
            <pc:docMk/>
            <pc:sldMk cId="1554657418" sldId="338"/>
            <ac:cxnSpMk id="18" creationId="{B1B5E617-014F-40DA-A226-5C0158E0A877}"/>
          </ac:cxnSpMkLst>
        </pc:cxnChg>
        <pc:cxnChg chg="add del mod">
          <ac:chgData name="William Grey" userId="37b73424-c081-4fc2-b1af-363f4f3fd4f3" providerId="ADAL" clId="{615A75F1-8ADB-4944-801F-734AFA48CBD7}" dt="2022-12-16T13:58:38.956" v="3395" actId="478"/>
          <ac:cxnSpMkLst>
            <pc:docMk/>
            <pc:sldMk cId="1554657418" sldId="338"/>
            <ac:cxnSpMk id="21" creationId="{D807FF9D-232D-4608-B26B-256B6DD72F70}"/>
          </ac:cxnSpMkLst>
        </pc:cxnChg>
        <pc:cxnChg chg="del mod">
          <ac:chgData name="William Grey" userId="37b73424-c081-4fc2-b1af-363f4f3fd4f3" providerId="ADAL" clId="{615A75F1-8ADB-4944-801F-734AFA48CBD7}" dt="2022-12-15T15:20:59.824" v="111" actId="478"/>
          <ac:cxnSpMkLst>
            <pc:docMk/>
            <pc:sldMk cId="1554657418" sldId="338"/>
            <ac:cxnSpMk id="29" creationId="{74418A27-622A-4706-BD6D-1CDE746BCABE}"/>
          </ac:cxnSpMkLst>
        </pc:cxnChg>
        <pc:cxnChg chg="del mod">
          <ac:chgData name="William Grey" userId="37b73424-c081-4fc2-b1af-363f4f3fd4f3" providerId="ADAL" clId="{615A75F1-8ADB-4944-801F-734AFA48CBD7}" dt="2022-12-15T15:20:59.824" v="111" actId="478"/>
          <ac:cxnSpMkLst>
            <pc:docMk/>
            <pc:sldMk cId="1554657418" sldId="338"/>
            <ac:cxnSpMk id="34" creationId="{85313ADD-781A-4C36-AAFD-6C128A97B2AF}"/>
          </ac:cxnSpMkLst>
        </pc:cxnChg>
        <pc:cxnChg chg="del mod">
          <ac:chgData name="William Grey" userId="37b73424-c081-4fc2-b1af-363f4f3fd4f3" providerId="ADAL" clId="{615A75F1-8ADB-4944-801F-734AFA48CBD7}" dt="2022-12-15T15:20:59.824" v="111" actId="478"/>
          <ac:cxnSpMkLst>
            <pc:docMk/>
            <pc:sldMk cId="1554657418" sldId="338"/>
            <ac:cxnSpMk id="35" creationId="{4DA347B5-6968-484C-81B7-BEC1A1DD6917}"/>
          </ac:cxnSpMkLst>
        </pc:cxnChg>
        <pc:cxnChg chg="del mod">
          <ac:chgData name="William Grey" userId="37b73424-c081-4fc2-b1af-363f4f3fd4f3" providerId="ADAL" clId="{615A75F1-8ADB-4944-801F-734AFA48CBD7}" dt="2022-12-15T15:20:59.824" v="111" actId="478"/>
          <ac:cxnSpMkLst>
            <pc:docMk/>
            <pc:sldMk cId="1554657418" sldId="338"/>
            <ac:cxnSpMk id="36" creationId="{CA190FEC-2B5E-4884-B039-EF06439E8F8F}"/>
          </ac:cxnSpMkLst>
        </pc:cxnChg>
        <pc:cxnChg chg="del mod">
          <ac:chgData name="William Grey" userId="37b73424-c081-4fc2-b1af-363f4f3fd4f3" providerId="ADAL" clId="{615A75F1-8ADB-4944-801F-734AFA48CBD7}" dt="2022-12-15T15:20:59.824" v="111" actId="478"/>
          <ac:cxnSpMkLst>
            <pc:docMk/>
            <pc:sldMk cId="1554657418" sldId="338"/>
            <ac:cxnSpMk id="37" creationId="{28FC83C9-640A-4334-8758-5730E3048C49}"/>
          </ac:cxnSpMkLst>
        </pc:cxnChg>
        <pc:cxnChg chg="del mod">
          <ac:chgData name="William Grey" userId="37b73424-c081-4fc2-b1af-363f4f3fd4f3" providerId="ADAL" clId="{615A75F1-8ADB-4944-801F-734AFA48CBD7}" dt="2022-12-15T15:20:59.824" v="111" actId="478"/>
          <ac:cxnSpMkLst>
            <pc:docMk/>
            <pc:sldMk cId="1554657418" sldId="338"/>
            <ac:cxnSpMk id="39" creationId="{6495AF81-40C9-4712-B08A-8135E6B3F9DB}"/>
          </ac:cxnSpMkLst>
        </pc:cxnChg>
        <pc:cxnChg chg="del mod">
          <ac:chgData name="William Grey" userId="37b73424-c081-4fc2-b1af-363f4f3fd4f3" providerId="ADAL" clId="{615A75F1-8ADB-4944-801F-734AFA48CBD7}" dt="2022-12-15T15:20:59.824" v="111" actId="478"/>
          <ac:cxnSpMkLst>
            <pc:docMk/>
            <pc:sldMk cId="1554657418" sldId="338"/>
            <ac:cxnSpMk id="44" creationId="{D121227F-7547-4D97-9CE8-ACCF52AEB4D3}"/>
          </ac:cxnSpMkLst>
        </pc:cxnChg>
        <pc:cxnChg chg="del mod">
          <ac:chgData name="William Grey" userId="37b73424-c081-4fc2-b1af-363f4f3fd4f3" providerId="ADAL" clId="{615A75F1-8ADB-4944-801F-734AFA48CBD7}" dt="2022-12-15T15:20:59.824" v="111" actId="478"/>
          <ac:cxnSpMkLst>
            <pc:docMk/>
            <pc:sldMk cId="1554657418" sldId="338"/>
            <ac:cxnSpMk id="45" creationId="{69B89CFA-E966-4F4A-9D8B-696AB6051C93}"/>
          </ac:cxnSpMkLst>
        </pc:cxnChg>
      </pc:sldChg>
      <pc:sldChg chg="addSp delSp modSp add mod">
        <pc:chgData name="William Grey" userId="37b73424-c081-4fc2-b1af-363f4f3fd4f3" providerId="ADAL" clId="{615A75F1-8ADB-4944-801F-734AFA48CBD7}" dt="2022-12-16T08:24:53.086" v="2533"/>
        <pc:sldMkLst>
          <pc:docMk/>
          <pc:sldMk cId="1283717601" sldId="339"/>
        </pc:sldMkLst>
        <pc:spChg chg="add del mod">
          <ac:chgData name="William Grey" userId="37b73424-c081-4fc2-b1af-363f4f3fd4f3" providerId="ADAL" clId="{615A75F1-8ADB-4944-801F-734AFA48CBD7}" dt="2022-12-16T08:24:52.176" v="2532" actId="478"/>
          <ac:spMkLst>
            <pc:docMk/>
            <pc:sldMk cId="1283717601" sldId="339"/>
            <ac:spMk id="5" creationId="{AE133B17-0543-4120-AAF9-4AB7CF24FC99}"/>
          </ac:spMkLst>
        </pc:spChg>
        <pc:spChg chg="add del mod">
          <ac:chgData name="William Grey" userId="37b73424-c081-4fc2-b1af-363f4f3fd4f3" providerId="ADAL" clId="{615A75F1-8ADB-4944-801F-734AFA48CBD7}" dt="2022-12-15T20:57:27.463" v="1021" actId="478"/>
          <ac:spMkLst>
            <pc:docMk/>
            <pc:sldMk cId="1283717601" sldId="339"/>
            <ac:spMk id="5" creationId="{E6B4C78F-1152-4EAE-9C82-70176873EEC5}"/>
          </ac:spMkLst>
        </pc:spChg>
        <pc:spChg chg="del mod">
          <ac:chgData name="William Grey" userId="37b73424-c081-4fc2-b1af-363f4f3fd4f3" providerId="ADAL" clId="{615A75F1-8ADB-4944-801F-734AFA48CBD7}" dt="2022-12-15T20:57:24.840" v="1020" actId="478"/>
          <ac:spMkLst>
            <pc:docMk/>
            <pc:sldMk cId="1283717601" sldId="339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08:24:53.086" v="2533"/>
          <ac:spMkLst>
            <pc:docMk/>
            <pc:sldMk cId="1283717601" sldId="339"/>
            <ac:spMk id="57" creationId="{D881FD6D-1CB3-4080-BD55-462E5696E2D7}"/>
          </ac:spMkLst>
        </pc:spChg>
        <pc:spChg chg="mod">
          <ac:chgData name="William Grey" userId="37b73424-c081-4fc2-b1af-363f4f3fd4f3" providerId="ADAL" clId="{615A75F1-8ADB-4944-801F-734AFA48CBD7}" dt="2022-12-15T20:28:37.147" v="574" actId="1076"/>
          <ac:spMkLst>
            <pc:docMk/>
            <pc:sldMk cId="1283717601" sldId="339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08:24:40.157" v="2529" actId="478"/>
          <ac:spMkLst>
            <pc:docMk/>
            <pc:sldMk cId="1283717601" sldId="339"/>
            <ac:spMk id="60" creationId="{3C82AE71-295D-491A-AFBF-3A9423ABA225}"/>
          </ac:spMkLst>
        </pc:spChg>
        <pc:graphicFrameChg chg="del mod modGraphic">
          <ac:chgData name="William Grey" userId="37b73424-c081-4fc2-b1af-363f4f3fd4f3" providerId="ADAL" clId="{615A75F1-8ADB-4944-801F-734AFA48CBD7}" dt="2022-12-15T20:57:21.609" v="1019" actId="478"/>
          <ac:graphicFrameMkLst>
            <pc:docMk/>
            <pc:sldMk cId="1283717601" sldId="339"/>
            <ac:graphicFrameMk id="25" creationId="{674C84AE-3EB3-4E81-9EA3-195E5DE94BC1}"/>
          </ac:graphicFrameMkLst>
        </pc:graphicFrameChg>
        <pc:graphicFrameChg chg="del">
          <ac:chgData name="William Grey" userId="37b73424-c081-4fc2-b1af-363f4f3fd4f3" providerId="ADAL" clId="{615A75F1-8ADB-4944-801F-734AFA48CBD7}" dt="2022-12-15T20:32:45.602" v="647" actId="478"/>
          <ac:graphicFrameMkLst>
            <pc:docMk/>
            <pc:sldMk cId="1283717601" sldId="339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5T20:32:46.042" v="648"/>
          <ac:graphicFrameMkLst>
            <pc:docMk/>
            <pc:sldMk cId="1283717601" sldId="339"/>
            <ac:graphicFrameMk id="59" creationId="{B8A729C9-039F-4DA3-BC2A-E5FEA3471E82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08:24:48.147" v="2531" actId="478"/>
          <ac:graphicFrameMkLst>
            <pc:docMk/>
            <pc:sldMk cId="1283717601" sldId="339"/>
            <ac:graphicFrameMk id="61" creationId="{AEB72CAF-4CDB-479C-897A-6A0C4FD3E8CD}"/>
          </ac:graphicFrameMkLst>
        </pc:graphicFrameChg>
        <pc:graphicFrameChg chg="add mod">
          <ac:chgData name="William Grey" userId="37b73424-c081-4fc2-b1af-363f4f3fd4f3" providerId="ADAL" clId="{615A75F1-8ADB-4944-801F-734AFA48CBD7}" dt="2022-12-16T08:24:53.086" v="2533"/>
          <ac:graphicFrameMkLst>
            <pc:docMk/>
            <pc:sldMk cId="1283717601" sldId="339"/>
            <ac:graphicFrameMk id="62" creationId="{114D1C1D-3392-495A-AEF9-4DB3A27A4956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08:25:18.588" v="2541" actId="20577"/>
        <pc:sldMkLst>
          <pc:docMk/>
          <pc:sldMk cId="1131161208" sldId="340"/>
        </pc:sldMkLst>
        <pc:spChg chg="add del mod">
          <ac:chgData name="William Grey" userId="37b73424-c081-4fc2-b1af-363f4f3fd4f3" providerId="ADAL" clId="{615A75F1-8ADB-4944-801F-734AFA48CBD7}" dt="2022-12-15T20:31:28.847" v="633" actId="478"/>
          <ac:spMkLst>
            <pc:docMk/>
            <pc:sldMk cId="1131161208" sldId="340"/>
            <ac:spMk id="5" creationId="{59FF467E-C5AE-417C-A800-A05B8BDA3309}"/>
          </ac:spMkLst>
        </pc:spChg>
        <pc:spChg chg="add del mod">
          <ac:chgData name="William Grey" userId="37b73424-c081-4fc2-b1af-363f4f3fd4f3" providerId="ADAL" clId="{615A75F1-8ADB-4944-801F-734AFA48CBD7}" dt="2022-12-16T08:25:08.836" v="2536" actId="478"/>
          <ac:spMkLst>
            <pc:docMk/>
            <pc:sldMk cId="1131161208" sldId="340"/>
            <ac:spMk id="5" creationId="{5A8B77F7-ED5C-4CB8-AE3B-D2C3304B4F72}"/>
          </ac:spMkLst>
        </pc:spChg>
        <pc:spChg chg="add del mod">
          <ac:chgData name="William Grey" userId="37b73424-c081-4fc2-b1af-363f4f3fd4f3" providerId="ADAL" clId="{615A75F1-8ADB-4944-801F-734AFA48CBD7}" dt="2022-12-15T20:31:34.639" v="635" actId="478"/>
          <ac:spMkLst>
            <pc:docMk/>
            <pc:sldMk cId="1131161208" sldId="340"/>
            <ac:spMk id="8" creationId="{D315EA32-850D-415B-9B90-0BD4C705764C}"/>
          </ac:spMkLst>
        </pc:spChg>
        <pc:spChg chg="add del mod">
          <ac:chgData name="William Grey" userId="37b73424-c081-4fc2-b1af-363f4f3fd4f3" providerId="ADAL" clId="{615A75F1-8ADB-4944-801F-734AFA48CBD7}" dt="2022-12-15T20:57:47.229" v="1025" actId="478"/>
          <ac:spMkLst>
            <pc:docMk/>
            <pc:sldMk cId="1131161208" sldId="340"/>
            <ac:spMk id="10" creationId="{BF5427C6-33BB-4106-805C-A4E9F146344B}"/>
          </ac:spMkLst>
        </pc:spChg>
        <pc:spChg chg="del mod">
          <ac:chgData name="William Grey" userId="37b73424-c081-4fc2-b1af-363f4f3fd4f3" providerId="ADAL" clId="{615A75F1-8ADB-4944-801F-734AFA48CBD7}" dt="2022-12-15T20:57:40.355" v="1023" actId="478"/>
          <ac:spMkLst>
            <pc:docMk/>
            <pc:sldMk cId="1131161208" sldId="340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08:25:09.382" v="2537"/>
          <ac:spMkLst>
            <pc:docMk/>
            <pc:sldMk cId="1131161208" sldId="340"/>
            <ac:spMk id="57" creationId="{FB628079-EADB-47C4-BD4A-F9026180FD4C}"/>
          </ac:spMkLst>
        </pc:spChg>
        <pc:spChg chg="mod">
          <ac:chgData name="William Grey" userId="37b73424-c081-4fc2-b1af-363f4f3fd4f3" providerId="ADAL" clId="{615A75F1-8ADB-4944-801F-734AFA48CBD7}" dt="2022-12-15T20:33:42.600" v="658" actId="1076"/>
          <ac:spMkLst>
            <pc:docMk/>
            <pc:sldMk cId="1131161208" sldId="340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08:25:02.489" v="2534" actId="478"/>
          <ac:spMkLst>
            <pc:docMk/>
            <pc:sldMk cId="1131161208" sldId="340"/>
            <ac:spMk id="60" creationId="{AE6CE361-F4F9-444B-B507-DD5E568B14AE}"/>
          </ac:spMkLst>
        </pc:spChg>
        <pc:graphicFrameChg chg="del modGraphic">
          <ac:chgData name="William Grey" userId="37b73424-c081-4fc2-b1af-363f4f3fd4f3" providerId="ADAL" clId="{615A75F1-8ADB-4944-801F-734AFA48CBD7}" dt="2022-12-15T20:31:20.890" v="631" actId="478"/>
          <ac:graphicFrameMkLst>
            <pc:docMk/>
            <pc:sldMk cId="1131161208" sldId="340"/>
            <ac:graphicFrameMk id="25" creationId="{674C84AE-3EB3-4E81-9EA3-195E5DE94BC1}"/>
          </ac:graphicFrameMkLst>
        </pc:graphicFrameChg>
        <pc:graphicFrameChg chg="mod modGraphic">
          <ac:chgData name="William Grey" userId="37b73424-c081-4fc2-b1af-363f4f3fd4f3" providerId="ADAL" clId="{615A75F1-8ADB-4944-801F-734AFA48CBD7}" dt="2022-12-15T20:33:15.002" v="656" actId="14100"/>
          <ac:graphicFrameMkLst>
            <pc:docMk/>
            <pc:sldMk cId="1131161208" sldId="340"/>
            <ac:graphicFrameMk id="28" creationId="{60151A73-2526-4110-A6EA-B9A348A9B456}"/>
          </ac:graphicFrameMkLst>
        </pc:graphicFrameChg>
        <pc:graphicFrameChg chg="add mod modGraphic">
          <ac:chgData name="William Grey" userId="37b73424-c081-4fc2-b1af-363f4f3fd4f3" providerId="ADAL" clId="{615A75F1-8ADB-4944-801F-734AFA48CBD7}" dt="2022-12-16T08:25:18.588" v="2541" actId="20577"/>
          <ac:graphicFrameMkLst>
            <pc:docMk/>
            <pc:sldMk cId="1131161208" sldId="340"/>
            <ac:graphicFrameMk id="59" creationId="{1D879520-EF9C-4620-AAA2-308621982CC9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5T20:57:43.720" v="1024" actId="478"/>
          <ac:graphicFrameMkLst>
            <pc:docMk/>
            <pc:sldMk cId="1131161208" sldId="340"/>
            <ac:graphicFrameMk id="59" creationId="{D4F236B8-F4C8-483D-8347-7091F3754AC8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08:25:05.749" v="2535" actId="478"/>
          <ac:graphicFrameMkLst>
            <pc:docMk/>
            <pc:sldMk cId="1131161208" sldId="340"/>
            <ac:graphicFrameMk id="61" creationId="{FD7D5D5C-988C-42AF-A605-F6AA0C75772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5T20:34:13.261" v="667" actId="47"/>
        <pc:sldMkLst>
          <pc:docMk/>
          <pc:sldMk cId="863698597" sldId="341"/>
        </pc:sldMkLst>
        <pc:spChg chg="mod">
          <ac:chgData name="William Grey" userId="37b73424-c081-4fc2-b1af-363f4f3fd4f3" providerId="ADAL" clId="{615A75F1-8ADB-4944-801F-734AFA48CBD7}" dt="2022-12-15T20:32:24.341" v="643" actId="1076"/>
          <ac:spMkLst>
            <pc:docMk/>
            <pc:sldMk cId="863698597" sldId="341"/>
            <ac:spMk id="58" creationId="{5370A610-27DD-478B-802B-04648EEBECED}"/>
          </ac:spMkLst>
        </pc:spChg>
        <pc:graphicFrameChg chg="mod modGraphic">
          <ac:chgData name="William Grey" userId="37b73424-c081-4fc2-b1af-363f4f3fd4f3" providerId="ADAL" clId="{615A75F1-8ADB-4944-801F-734AFA48CBD7}" dt="2022-12-15T20:32:33.652" v="646" actId="14100"/>
          <ac:graphicFrameMkLst>
            <pc:docMk/>
            <pc:sldMk cId="863698597" sldId="341"/>
            <ac:graphicFrameMk id="28" creationId="{60151A73-2526-4110-A6EA-B9A348A9B456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08:25:39.264" v="2549" actId="20577"/>
        <pc:sldMkLst>
          <pc:docMk/>
          <pc:sldMk cId="2241782928" sldId="341"/>
        </pc:sldMkLst>
        <pc:spChg chg="add del mod">
          <ac:chgData name="William Grey" userId="37b73424-c081-4fc2-b1af-363f4f3fd4f3" providerId="ADAL" clId="{615A75F1-8ADB-4944-801F-734AFA48CBD7}" dt="2022-12-16T08:25:30.896" v="2544" actId="478"/>
          <ac:spMkLst>
            <pc:docMk/>
            <pc:sldMk cId="2241782928" sldId="341"/>
            <ac:spMk id="5" creationId="{DCF70384-52A3-4763-ACBC-43459D2DE19E}"/>
          </ac:spMkLst>
        </pc:spChg>
        <pc:spChg chg="add del mod">
          <ac:chgData name="William Grey" userId="37b73424-c081-4fc2-b1af-363f4f3fd4f3" providerId="ADAL" clId="{615A75F1-8ADB-4944-801F-734AFA48CBD7}" dt="2022-12-15T20:58:20.459" v="1036" actId="478"/>
          <ac:spMkLst>
            <pc:docMk/>
            <pc:sldMk cId="2241782928" sldId="341"/>
            <ac:spMk id="5" creationId="{E80DB9F6-7610-4AC1-83C6-52DBE10E79BC}"/>
          </ac:spMkLst>
        </pc:spChg>
        <pc:spChg chg="del mod">
          <ac:chgData name="William Grey" userId="37b73424-c081-4fc2-b1af-363f4f3fd4f3" providerId="ADAL" clId="{615A75F1-8ADB-4944-801F-734AFA48CBD7}" dt="2022-12-15T20:58:11.862" v="1033" actId="478"/>
          <ac:spMkLst>
            <pc:docMk/>
            <pc:sldMk cId="2241782928" sldId="341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08:25:31.646" v="2545"/>
          <ac:spMkLst>
            <pc:docMk/>
            <pc:sldMk cId="2241782928" sldId="341"/>
            <ac:spMk id="57" creationId="{DFE90FA7-B8F1-4056-B0F3-DBDB9E8E00BF}"/>
          </ac:spMkLst>
        </pc:spChg>
        <pc:spChg chg="mod">
          <ac:chgData name="William Grey" userId="37b73424-c081-4fc2-b1af-363f4f3fd4f3" providerId="ADAL" clId="{615A75F1-8ADB-4944-801F-734AFA48CBD7}" dt="2022-12-15T20:34:34.196" v="669" actId="1076"/>
          <ac:spMkLst>
            <pc:docMk/>
            <pc:sldMk cId="2241782928" sldId="341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08:25:23.461" v="2542" actId="478"/>
          <ac:spMkLst>
            <pc:docMk/>
            <pc:sldMk cId="2241782928" sldId="341"/>
            <ac:spMk id="60" creationId="{963D30E7-8902-47B1-9AAA-9CE875EA8DF1}"/>
          </ac:spMkLst>
        </pc:spChg>
        <pc:graphicFrameChg chg="modGraphic">
          <ac:chgData name="William Grey" userId="37b73424-c081-4fc2-b1af-363f4f3fd4f3" providerId="ADAL" clId="{615A75F1-8ADB-4944-801F-734AFA48CBD7}" dt="2022-12-15T21:19:49.280" v="1371" actId="2711"/>
          <ac:graphicFrameMkLst>
            <pc:docMk/>
            <pc:sldMk cId="2241782928" sldId="341"/>
            <ac:graphicFrameMk id="28" creationId="{60151A73-2526-4110-A6EA-B9A348A9B456}"/>
          </ac:graphicFrameMkLst>
        </pc:graphicFrameChg>
        <pc:graphicFrameChg chg="add mod modGraphic">
          <ac:chgData name="William Grey" userId="37b73424-c081-4fc2-b1af-363f4f3fd4f3" providerId="ADAL" clId="{615A75F1-8ADB-4944-801F-734AFA48CBD7}" dt="2022-12-16T08:25:39.264" v="2549" actId="20577"/>
          <ac:graphicFrameMkLst>
            <pc:docMk/>
            <pc:sldMk cId="2241782928" sldId="341"/>
            <ac:graphicFrameMk id="59" creationId="{BF8B42A8-F9B5-407D-BC90-54F892123C3C}"/>
          </ac:graphicFrameMkLst>
        </pc:graphicFrameChg>
        <pc:graphicFrameChg chg="del">
          <ac:chgData name="William Grey" userId="37b73424-c081-4fc2-b1af-363f4f3fd4f3" providerId="ADAL" clId="{615A75F1-8ADB-4944-801F-734AFA48CBD7}" dt="2022-12-15T20:58:15.075" v="1034" actId="478"/>
          <ac:graphicFrameMkLst>
            <pc:docMk/>
            <pc:sldMk cId="2241782928" sldId="341"/>
            <ac:graphicFrameMk id="59" creationId="{D4F236B8-F4C8-483D-8347-7091F3754AC8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08:25:26.155" v="2543" actId="478"/>
          <ac:graphicFrameMkLst>
            <pc:docMk/>
            <pc:sldMk cId="2241782928" sldId="341"/>
            <ac:graphicFrameMk id="61" creationId="{FC179D09-B7C3-425A-B867-934BFADB10D7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08:25:52.097" v="2552"/>
        <pc:sldMkLst>
          <pc:docMk/>
          <pc:sldMk cId="1685003785" sldId="342"/>
        </pc:sldMkLst>
        <pc:spChg chg="add del mod">
          <ac:chgData name="William Grey" userId="37b73424-c081-4fc2-b1af-363f4f3fd4f3" providerId="ADAL" clId="{615A75F1-8ADB-4944-801F-734AFA48CBD7}" dt="2022-12-15T21:20:10.538" v="1372" actId="478"/>
          <ac:spMkLst>
            <pc:docMk/>
            <pc:sldMk cId="1685003785" sldId="342"/>
            <ac:spMk id="5" creationId="{D9D98F13-A1D6-4C5E-9BB1-B26DE0B02362}"/>
          </ac:spMkLst>
        </pc:spChg>
        <pc:spChg chg="add mod">
          <ac:chgData name="William Grey" userId="37b73424-c081-4fc2-b1af-363f4f3fd4f3" providerId="ADAL" clId="{615A75F1-8ADB-4944-801F-734AFA48CBD7}" dt="2022-12-16T08:25:52.097" v="2552"/>
          <ac:spMkLst>
            <pc:docMk/>
            <pc:sldMk cId="1685003785" sldId="342"/>
            <ac:spMk id="57" creationId="{2835405B-2161-4C7B-AC8E-FD07B3D8A00F}"/>
          </ac:spMkLst>
        </pc:spChg>
        <pc:spChg chg="del mod">
          <ac:chgData name="William Grey" userId="37b73424-c081-4fc2-b1af-363f4f3fd4f3" providerId="ADAL" clId="{615A75F1-8ADB-4944-801F-734AFA48CBD7}" dt="2022-12-15T20:58:31.384" v="1039" actId="478"/>
          <ac:spMkLst>
            <pc:docMk/>
            <pc:sldMk cId="1685003785" sldId="342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5T20:34:57.541" v="673" actId="1076"/>
          <ac:spMkLst>
            <pc:docMk/>
            <pc:sldMk cId="1685003785" sldId="342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08:25:51.501" v="2551" actId="478"/>
          <ac:spMkLst>
            <pc:docMk/>
            <pc:sldMk cId="1685003785" sldId="342"/>
            <ac:spMk id="60" creationId="{B360D9DA-35A3-4D26-8EF9-DE9C436F49F1}"/>
          </ac:spMkLst>
        </pc:spChg>
        <pc:graphicFrameChg chg="mod modGraphic">
          <ac:chgData name="William Grey" userId="37b73424-c081-4fc2-b1af-363f4f3fd4f3" providerId="ADAL" clId="{615A75F1-8ADB-4944-801F-734AFA48CBD7}" dt="2022-12-15T21:20:14.529" v="1375" actId="20577"/>
          <ac:graphicFrameMkLst>
            <pc:docMk/>
            <pc:sldMk cId="1685003785" sldId="342"/>
            <ac:graphicFrameMk id="28" creationId="{60151A73-2526-4110-A6EA-B9A348A9B456}"/>
          </ac:graphicFrameMkLst>
        </pc:graphicFrameChg>
        <pc:graphicFrameChg chg="del">
          <ac:chgData name="William Grey" userId="37b73424-c081-4fc2-b1af-363f4f3fd4f3" providerId="ADAL" clId="{615A75F1-8ADB-4944-801F-734AFA48CBD7}" dt="2022-12-15T20:58:28.383" v="1038" actId="478"/>
          <ac:graphicFrameMkLst>
            <pc:docMk/>
            <pc:sldMk cId="1685003785" sldId="342"/>
            <ac:graphicFrameMk id="59" creationId="{D4F236B8-F4C8-483D-8347-7091F3754AC8}"/>
          </ac:graphicFrameMkLst>
        </pc:graphicFrameChg>
        <pc:graphicFrameChg chg="add mod">
          <ac:chgData name="William Grey" userId="37b73424-c081-4fc2-b1af-363f4f3fd4f3" providerId="ADAL" clId="{615A75F1-8ADB-4944-801F-734AFA48CBD7}" dt="2022-12-16T08:25:52.097" v="2552"/>
          <ac:graphicFrameMkLst>
            <pc:docMk/>
            <pc:sldMk cId="1685003785" sldId="342"/>
            <ac:graphicFrameMk id="59" creationId="{E6B4AB19-11D3-4B5E-8D20-BC88F22FBF7E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08:25:49.352" v="2550" actId="478"/>
          <ac:graphicFrameMkLst>
            <pc:docMk/>
            <pc:sldMk cId="1685003785" sldId="342"/>
            <ac:graphicFrameMk id="61" creationId="{75C696E5-62EE-4A82-909B-9FA9AE00A16C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08:26:02.427" v="2555"/>
        <pc:sldMkLst>
          <pc:docMk/>
          <pc:sldMk cId="1968818330" sldId="343"/>
        </pc:sldMkLst>
        <pc:spChg chg="add del mod">
          <ac:chgData name="William Grey" userId="37b73424-c081-4fc2-b1af-363f4f3fd4f3" providerId="ADAL" clId="{615A75F1-8ADB-4944-801F-734AFA48CBD7}" dt="2022-12-15T20:59:24.378" v="1051" actId="478"/>
          <ac:spMkLst>
            <pc:docMk/>
            <pc:sldMk cId="1968818330" sldId="343"/>
            <ac:spMk id="5" creationId="{BA631E6C-2435-4EF1-9CC8-F5620DBD4644}"/>
          </ac:spMkLst>
        </pc:spChg>
        <pc:spChg chg="del mod">
          <ac:chgData name="William Grey" userId="37b73424-c081-4fc2-b1af-363f4f3fd4f3" providerId="ADAL" clId="{615A75F1-8ADB-4944-801F-734AFA48CBD7}" dt="2022-12-16T08:25:59.193" v="2553" actId="478"/>
          <ac:spMkLst>
            <pc:docMk/>
            <pc:sldMk cId="1968818330" sldId="343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5T20:35:37.985" v="676" actId="1076"/>
          <ac:spMkLst>
            <pc:docMk/>
            <pc:sldMk cId="1968818330" sldId="343"/>
            <ac:spMk id="58" creationId="{5370A610-27DD-478B-802B-04648EEBECED}"/>
          </ac:spMkLst>
        </pc:spChg>
        <pc:spChg chg="add mod">
          <ac:chgData name="William Grey" userId="37b73424-c081-4fc2-b1af-363f4f3fd4f3" providerId="ADAL" clId="{615A75F1-8ADB-4944-801F-734AFA48CBD7}" dt="2022-12-16T08:26:02.427" v="2555"/>
          <ac:spMkLst>
            <pc:docMk/>
            <pc:sldMk cId="1968818330" sldId="343"/>
            <ac:spMk id="59" creationId="{CAC5648D-A592-44E5-812C-B890A926362A}"/>
          </ac:spMkLst>
        </pc:spChg>
        <pc:graphicFrameChg chg="mod modGraphic">
          <ac:chgData name="William Grey" userId="37b73424-c081-4fc2-b1af-363f4f3fd4f3" providerId="ADAL" clId="{615A75F1-8ADB-4944-801F-734AFA48CBD7}" dt="2022-12-15T21:20:26.648" v="1387" actId="20577"/>
          <ac:graphicFrameMkLst>
            <pc:docMk/>
            <pc:sldMk cId="1968818330" sldId="343"/>
            <ac:graphicFrameMk id="28" creationId="{60151A73-2526-4110-A6EA-B9A348A9B456}"/>
          </ac:graphicFrameMkLst>
        </pc:graphicFrameChg>
        <pc:graphicFrameChg chg="del">
          <ac:chgData name="William Grey" userId="37b73424-c081-4fc2-b1af-363f4f3fd4f3" providerId="ADAL" clId="{615A75F1-8ADB-4944-801F-734AFA48CBD7}" dt="2022-12-15T20:59:09.179" v="1049" actId="478"/>
          <ac:graphicFrameMkLst>
            <pc:docMk/>
            <pc:sldMk cId="1968818330" sldId="343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08:26:01.897" v="2554" actId="478"/>
          <ac:graphicFrameMkLst>
            <pc:docMk/>
            <pc:sldMk cId="1968818330" sldId="343"/>
            <ac:graphicFrameMk id="60" creationId="{AFCB8AEA-C91C-42EC-9173-186262056308}"/>
          </ac:graphicFrameMkLst>
        </pc:graphicFrameChg>
        <pc:graphicFrameChg chg="add mod">
          <ac:chgData name="William Grey" userId="37b73424-c081-4fc2-b1af-363f4f3fd4f3" providerId="ADAL" clId="{615A75F1-8ADB-4944-801F-734AFA48CBD7}" dt="2022-12-16T08:26:02.427" v="2555"/>
          <ac:graphicFrameMkLst>
            <pc:docMk/>
            <pc:sldMk cId="1968818330" sldId="343"/>
            <ac:graphicFrameMk id="61" creationId="{A95F054C-8CAE-40AE-9753-0D32AD7E986F}"/>
          </ac:graphicFrameMkLst>
        </pc:graphicFrameChg>
      </pc:sldChg>
      <pc:sldChg chg="add del">
        <pc:chgData name="William Grey" userId="37b73424-c081-4fc2-b1af-363f4f3fd4f3" providerId="ADAL" clId="{615A75F1-8ADB-4944-801F-734AFA48CBD7}" dt="2022-12-15T20:35:13.442" v="674" actId="47"/>
        <pc:sldMkLst>
          <pc:docMk/>
          <pc:sldMk cId="3141540930" sldId="343"/>
        </pc:sldMkLst>
      </pc:sldChg>
      <pc:sldChg chg="addSp delSp modSp add mod">
        <pc:chgData name="William Grey" userId="37b73424-c081-4fc2-b1af-363f4f3fd4f3" providerId="ADAL" clId="{615A75F1-8ADB-4944-801F-734AFA48CBD7}" dt="2022-12-16T08:30:27.422" v="2618" actId="20577"/>
        <pc:sldMkLst>
          <pc:docMk/>
          <pc:sldMk cId="659567663" sldId="344"/>
        </pc:sldMkLst>
        <pc:spChg chg="add del mod">
          <ac:chgData name="William Grey" userId="37b73424-c081-4fc2-b1af-363f4f3fd4f3" providerId="ADAL" clId="{615A75F1-8ADB-4944-801F-734AFA48CBD7}" dt="2022-12-16T08:26:36.918" v="2561" actId="478"/>
          <ac:spMkLst>
            <pc:docMk/>
            <pc:sldMk cId="659567663" sldId="344"/>
            <ac:spMk id="5" creationId="{8AD6A159-C659-4F16-A628-8654C999E436}"/>
          </ac:spMkLst>
        </pc:spChg>
        <pc:spChg chg="del mod">
          <ac:chgData name="William Grey" userId="37b73424-c081-4fc2-b1af-363f4f3fd4f3" providerId="ADAL" clId="{615A75F1-8ADB-4944-801F-734AFA48CBD7}" dt="2022-12-16T08:26:29.536" v="2559" actId="478"/>
          <ac:spMkLst>
            <pc:docMk/>
            <pc:sldMk cId="659567663" sldId="344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5T20:36:06.357" v="681" actId="1035"/>
          <ac:spMkLst>
            <pc:docMk/>
            <pc:sldMk cId="659567663" sldId="344"/>
            <ac:spMk id="58" creationId="{5370A610-27DD-478B-802B-04648EEBECED}"/>
          </ac:spMkLst>
        </pc:spChg>
        <pc:spChg chg="add mod">
          <ac:chgData name="William Grey" userId="37b73424-c081-4fc2-b1af-363f4f3fd4f3" providerId="ADAL" clId="{615A75F1-8ADB-4944-801F-734AFA48CBD7}" dt="2022-12-16T08:30:27.422" v="2618" actId="20577"/>
          <ac:spMkLst>
            <pc:docMk/>
            <pc:sldMk cId="659567663" sldId="344"/>
            <ac:spMk id="60" creationId="{6759ACA0-1F55-4E91-AE90-D41B4A8DAD47}"/>
          </ac:spMkLst>
        </pc:spChg>
        <pc:graphicFrameChg chg="del mod modGraphic">
          <ac:chgData name="William Grey" userId="37b73424-c081-4fc2-b1af-363f4f3fd4f3" providerId="ADAL" clId="{615A75F1-8ADB-4944-801F-734AFA48CBD7}" dt="2022-12-16T08:26:32.007" v="2560" actId="478"/>
          <ac:graphicFrameMkLst>
            <pc:docMk/>
            <pc:sldMk cId="659567663" sldId="344"/>
            <ac:graphicFrameMk id="59" creationId="{D4F236B8-F4C8-483D-8347-7091F3754AC8}"/>
          </ac:graphicFrameMkLst>
        </pc:graphicFrameChg>
        <pc:graphicFrameChg chg="add mod modGraphic">
          <ac:chgData name="William Grey" userId="37b73424-c081-4fc2-b1af-363f4f3fd4f3" providerId="ADAL" clId="{615A75F1-8ADB-4944-801F-734AFA48CBD7}" dt="2022-12-16T08:26:45.390" v="2564" actId="20577"/>
          <ac:graphicFrameMkLst>
            <pc:docMk/>
            <pc:sldMk cId="659567663" sldId="344"/>
            <ac:graphicFrameMk id="61" creationId="{7ADD0B23-D3B1-475B-ABC2-8D4A3326B939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08:30:37.561" v="2620"/>
        <pc:sldMkLst>
          <pc:docMk/>
          <pc:sldMk cId="1696099513" sldId="345"/>
        </pc:sldMkLst>
        <pc:spChg chg="add del mod">
          <ac:chgData name="William Grey" userId="37b73424-c081-4fc2-b1af-363f4f3fd4f3" providerId="ADAL" clId="{615A75F1-8ADB-4944-801F-734AFA48CBD7}" dt="2022-12-16T08:26:58.825" v="2565" actId="478"/>
          <ac:spMkLst>
            <pc:docMk/>
            <pc:sldMk cId="1696099513" sldId="345"/>
            <ac:spMk id="5" creationId="{D84120EE-ED80-4030-AED7-A98EC13F15CF}"/>
          </ac:spMkLst>
        </pc:spChg>
        <pc:spChg chg="del">
          <ac:chgData name="William Grey" userId="37b73424-c081-4fc2-b1af-363f4f3fd4f3" providerId="ADAL" clId="{615A75F1-8ADB-4944-801F-734AFA48CBD7}" dt="2022-12-15T21:03:07.046" v="1133" actId="478"/>
          <ac:spMkLst>
            <pc:docMk/>
            <pc:sldMk cId="1696099513" sldId="345"/>
            <ac:spMk id="57" creationId="{3CCB7E3E-4762-4FA9-8652-391894483D91}"/>
          </ac:spMkLst>
        </pc:spChg>
        <pc:spChg chg="add del mod">
          <ac:chgData name="William Grey" userId="37b73424-c081-4fc2-b1af-363f4f3fd4f3" providerId="ADAL" clId="{615A75F1-8ADB-4944-801F-734AFA48CBD7}" dt="2022-12-16T08:30:37.134" v="2619" actId="478"/>
          <ac:spMkLst>
            <pc:docMk/>
            <pc:sldMk cId="1696099513" sldId="345"/>
            <ac:spMk id="57" creationId="{E5CA7302-6F8D-4DE4-AC0C-53D23FF03E75}"/>
          </ac:spMkLst>
        </pc:spChg>
        <pc:spChg chg="mod">
          <ac:chgData name="William Grey" userId="37b73424-c081-4fc2-b1af-363f4f3fd4f3" providerId="ADAL" clId="{615A75F1-8ADB-4944-801F-734AFA48CBD7}" dt="2022-12-15T20:39:25.136" v="790" actId="1076"/>
          <ac:spMkLst>
            <pc:docMk/>
            <pc:sldMk cId="1696099513" sldId="345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08:27:01.468" v="2566" actId="478"/>
          <ac:spMkLst>
            <pc:docMk/>
            <pc:sldMk cId="1696099513" sldId="345"/>
            <ac:spMk id="60" creationId="{378433C0-A0BA-4B6B-B43E-F9308B0F1C34}"/>
          </ac:spMkLst>
        </pc:spChg>
        <pc:spChg chg="add mod">
          <ac:chgData name="William Grey" userId="37b73424-c081-4fc2-b1af-363f4f3fd4f3" providerId="ADAL" clId="{615A75F1-8ADB-4944-801F-734AFA48CBD7}" dt="2022-12-16T08:30:37.561" v="2620"/>
          <ac:spMkLst>
            <pc:docMk/>
            <pc:sldMk cId="1696099513" sldId="345"/>
            <ac:spMk id="62" creationId="{04DA5899-8203-4807-9B4D-BC2267413ACF}"/>
          </ac:spMkLst>
        </pc:spChg>
        <pc:graphicFrameChg chg="add mod">
          <ac:chgData name="William Grey" userId="37b73424-c081-4fc2-b1af-363f4f3fd4f3" providerId="ADAL" clId="{615A75F1-8ADB-4944-801F-734AFA48CBD7}" dt="2022-12-16T08:27:05.153" v="2568"/>
          <ac:graphicFrameMkLst>
            <pc:docMk/>
            <pc:sldMk cId="1696099513" sldId="345"/>
            <ac:graphicFrameMk id="59" creationId="{2DD09088-A7B0-4D25-9BCD-1C6DB3CDE98B}"/>
          </ac:graphicFrameMkLst>
        </pc:graphicFrameChg>
        <pc:graphicFrameChg chg="del modGraphic">
          <ac:chgData name="William Grey" userId="37b73424-c081-4fc2-b1af-363f4f3fd4f3" providerId="ADAL" clId="{615A75F1-8ADB-4944-801F-734AFA48CBD7}" dt="2022-12-15T21:03:13.034" v="1135" actId="478"/>
          <ac:graphicFrameMkLst>
            <pc:docMk/>
            <pc:sldMk cId="1696099513" sldId="345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08:27:04.365" v="2567" actId="478"/>
          <ac:graphicFrameMkLst>
            <pc:docMk/>
            <pc:sldMk cId="1696099513" sldId="345"/>
            <ac:graphicFrameMk id="61" creationId="{6555155A-6622-4581-9BD5-4B84A1C4BA50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08:30:41.652" v="2622"/>
        <pc:sldMkLst>
          <pc:docMk/>
          <pc:sldMk cId="2516403589" sldId="346"/>
        </pc:sldMkLst>
        <pc:spChg chg="add del mod">
          <ac:chgData name="William Grey" userId="37b73424-c081-4fc2-b1af-363f4f3fd4f3" providerId="ADAL" clId="{615A75F1-8ADB-4944-801F-734AFA48CBD7}" dt="2022-12-15T21:03:53.156" v="1154" actId="478"/>
          <ac:spMkLst>
            <pc:docMk/>
            <pc:sldMk cId="2516403589" sldId="346"/>
            <ac:spMk id="5" creationId="{A41DACEC-9A2B-4982-B078-85E70011BC84}"/>
          </ac:spMkLst>
        </pc:spChg>
        <pc:spChg chg="del">
          <ac:chgData name="William Grey" userId="37b73424-c081-4fc2-b1af-363f4f3fd4f3" providerId="ADAL" clId="{615A75F1-8ADB-4944-801F-734AFA48CBD7}" dt="2022-12-15T21:03:28.400" v="1138" actId="478"/>
          <ac:spMkLst>
            <pc:docMk/>
            <pc:sldMk cId="2516403589" sldId="346"/>
            <ac:spMk id="57" creationId="{3CCB7E3E-4762-4FA9-8652-391894483D91}"/>
          </ac:spMkLst>
        </pc:spChg>
        <pc:spChg chg="add del mod">
          <ac:chgData name="William Grey" userId="37b73424-c081-4fc2-b1af-363f4f3fd4f3" providerId="ADAL" clId="{615A75F1-8ADB-4944-801F-734AFA48CBD7}" dt="2022-12-16T08:30:41.278" v="2621" actId="478"/>
          <ac:spMkLst>
            <pc:docMk/>
            <pc:sldMk cId="2516403589" sldId="346"/>
            <ac:spMk id="57" creationId="{7A5763B5-B160-43F0-ABD3-8387918700A5}"/>
          </ac:spMkLst>
        </pc:spChg>
        <pc:spChg chg="mod">
          <ac:chgData name="William Grey" userId="37b73424-c081-4fc2-b1af-363f4f3fd4f3" providerId="ADAL" clId="{615A75F1-8ADB-4944-801F-734AFA48CBD7}" dt="2022-12-15T20:39:46.089" v="792" actId="1076"/>
          <ac:spMkLst>
            <pc:docMk/>
            <pc:sldMk cId="2516403589" sldId="346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08:27:12.743" v="2569" actId="478"/>
          <ac:spMkLst>
            <pc:docMk/>
            <pc:sldMk cId="2516403589" sldId="346"/>
            <ac:spMk id="60" creationId="{C2362E57-B1C8-4DE4-883B-D0FD03A06D3F}"/>
          </ac:spMkLst>
        </pc:spChg>
        <pc:spChg chg="add mod">
          <ac:chgData name="William Grey" userId="37b73424-c081-4fc2-b1af-363f4f3fd4f3" providerId="ADAL" clId="{615A75F1-8ADB-4944-801F-734AFA48CBD7}" dt="2022-12-16T08:30:41.652" v="2622"/>
          <ac:spMkLst>
            <pc:docMk/>
            <pc:sldMk cId="2516403589" sldId="346"/>
            <ac:spMk id="62" creationId="{68962F1A-BA15-4609-B96B-173946E147C6}"/>
          </ac:spMkLst>
        </pc:spChg>
        <pc:graphicFrameChg chg="add mod modGraphic">
          <ac:chgData name="William Grey" userId="37b73424-c081-4fc2-b1af-363f4f3fd4f3" providerId="ADAL" clId="{615A75F1-8ADB-4944-801F-734AFA48CBD7}" dt="2022-12-16T08:27:34.938" v="2577" actId="20577"/>
          <ac:graphicFrameMkLst>
            <pc:docMk/>
            <pc:sldMk cId="2516403589" sldId="346"/>
            <ac:graphicFrameMk id="59" creationId="{16BF6F9A-CE54-448E-8CEB-EDA8853BF5F1}"/>
          </ac:graphicFrameMkLst>
        </pc:graphicFrameChg>
        <pc:graphicFrameChg chg="del modGraphic">
          <ac:chgData name="William Grey" userId="37b73424-c081-4fc2-b1af-363f4f3fd4f3" providerId="ADAL" clId="{615A75F1-8ADB-4944-801F-734AFA48CBD7}" dt="2022-12-15T21:03:24.960" v="1137" actId="478"/>
          <ac:graphicFrameMkLst>
            <pc:docMk/>
            <pc:sldMk cId="2516403589" sldId="346"/>
            <ac:graphicFrameMk id="59" creationId="{D4F236B8-F4C8-483D-8347-7091F3754AC8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08:27:17.136" v="2570" actId="478"/>
          <ac:graphicFrameMkLst>
            <pc:docMk/>
            <pc:sldMk cId="2516403589" sldId="346"/>
            <ac:graphicFrameMk id="61" creationId="{32FD3794-C64F-4AF1-B146-F8A7674611C2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08:30:45.776" v="2624"/>
        <pc:sldMkLst>
          <pc:docMk/>
          <pc:sldMk cId="3671423050" sldId="347"/>
        </pc:sldMkLst>
        <pc:spChg chg="add del mod">
          <ac:chgData name="William Grey" userId="37b73424-c081-4fc2-b1af-363f4f3fd4f3" providerId="ADAL" clId="{615A75F1-8ADB-4944-801F-734AFA48CBD7}" dt="2022-12-15T21:04:25.581" v="1164" actId="478"/>
          <ac:spMkLst>
            <pc:docMk/>
            <pc:sldMk cId="3671423050" sldId="347"/>
            <ac:spMk id="5" creationId="{0F23F3C1-7A14-4846-85F6-16A3CF789089}"/>
          </ac:spMkLst>
        </pc:spChg>
        <pc:spChg chg="del">
          <ac:chgData name="William Grey" userId="37b73424-c081-4fc2-b1af-363f4f3fd4f3" providerId="ADAL" clId="{615A75F1-8ADB-4944-801F-734AFA48CBD7}" dt="2022-12-15T21:04:06.231" v="1156" actId="478"/>
          <ac:spMkLst>
            <pc:docMk/>
            <pc:sldMk cId="3671423050" sldId="347"/>
            <ac:spMk id="57" creationId="{3CCB7E3E-4762-4FA9-8652-391894483D91}"/>
          </ac:spMkLst>
        </pc:spChg>
        <pc:spChg chg="add del mod">
          <ac:chgData name="William Grey" userId="37b73424-c081-4fc2-b1af-363f4f3fd4f3" providerId="ADAL" clId="{615A75F1-8ADB-4944-801F-734AFA48CBD7}" dt="2022-12-16T08:30:45.419" v="2623" actId="478"/>
          <ac:spMkLst>
            <pc:docMk/>
            <pc:sldMk cId="3671423050" sldId="347"/>
            <ac:spMk id="57" creationId="{5EEECA97-7C9D-46D9-883B-88B967E2EF14}"/>
          </ac:spMkLst>
        </pc:spChg>
        <pc:spChg chg="mod">
          <ac:chgData name="William Grey" userId="37b73424-c081-4fc2-b1af-363f4f3fd4f3" providerId="ADAL" clId="{615A75F1-8ADB-4944-801F-734AFA48CBD7}" dt="2022-12-15T20:40:16.368" v="801" actId="1076"/>
          <ac:spMkLst>
            <pc:docMk/>
            <pc:sldMk cId="3671423050" sldId="347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08:27:43.884" v="2578" actId="478"/>
          <ac:spMkLst>
            <pc:docMk/>
            <pc:sldMk cId="3671423050" sldId="347"/>
            <ac:spMk id="60" creationId="{F6829EF1-6952-4C8A-8AF3-38DE2D6222D1}"/>
          </ac:spMkLst>
        </pc:spChg>
        <pc:spChg chg="add mod">
          <ac:chgData name="William Grey" userId="37b73424-c081-4fc2-b1af-363f4f3fd4f3" providerId="ADAL" clId="{615A75F1-8ADB-4944-801F-734AFA48CBD7}" dt="2022-12-16T08:30:45.776" v="2624"/>
          <ac:spMkLst>
            <pc:docMk/>
            <pc:sldMk cId="3671423050" sldId="347"/>
            <ac:spMk id="62" creationId="{F4C67CEB-CFA1-4069-B57B-639B9C6C9610}"/>
          </ac:spMkLst>
        </pc:spChg>
        <pc:graphicFrameChg chg="modGraphic">
          <ac:chgData name="William Grey" userId="37b73424-c081-4fc2-b1af-363f4f3fd4f3" providerId="ADAL" clId="{615A75F1-8ADB-4944-801F-734AFA48CBD7}" dt="2022-12-15T21:21:54.444" v="1413" actId="2711"/>
          <ac:graphicFrameMkLst>
            <pc:docMk/>
            <pc:sldMk cId="3671423050" sldId="347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6T08:27:47.389" v="2580"/>
          <ac:graphicFrameMkLst>
            <pc:docMk/>
            <pc:sldMk cId="3671423050" sldId="347"/>
            <ac:graphicFrameMk id="59" creationId="{00790581-4D61-4CFD-A7E4-749E5D4E5C4B}"/>
          </ac:graphicFrameMkLst>
        </pc:graphicFrameChg>
        <pc:graphicFrameChg chg="del">
          <ac:chgData name="William Grey" userId="37b73424-c081-4fc2-b1af-363f4f3fd4f3" providerId="ADAL" clId="{615A75F1-8ADB-4944-801F-734AFA48CBD7}" dt="2022-12-15T21:04:03.211" v="1155" actId="478"/>
          <ac:graphicFrameMkLst>
            <pc:docMk/>
            <pc:sldMk cId="3671423050" sldId="347"/>
            <ac:graphicFrameMk id="59" creationId="{D4F236B8-F4C8-483D-8347-7091F3754AC8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08:27:46.661" v="2579" actId="478"/>
          <ac:graphicFrameMkLst>
            <pc:docMk/>
            <pc:sldMk cId="3671423050" sldId="347"/>
            <ac:graphicFrameMk id="61" creationId="{39D1E832-2251-4F42-BA8E-9F9362909622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08:30:56.863" v="2626"/>
        <pc:sldMkLst>
          <pc:docMk/>
          <pc:sldMk cId="863540354" sldId="348"/>
        </pc:sldMkLst>
        <pc:spChg chg="add del mod">
          <ac:chgData name="William Grey" userId="37b73424-c081-4fc2-b1af-363f4f3fd4f3" providerId="ADAL" clId="{615A75F1-8ADB-4944-801F-734AFA48CBD7}" dt="2022-12-16T08:27:57.887" v="2583" actId="478"/>
          <ac:spMkLst>
            <pc:docMk/>
            <pc:sldMk cId="863540354" sldId="348"/>
            <ac:spMk id="5" creationId="{6B9FB5AE-E07A-477C-9DE6-D0CB78635136}"/>
          </ac:spMkLst>
        </pc:spChg>
        <pc:spChg chg="add del mod">
          <ac:chgData name="William Grey" userId="37b73424-c081-4fc2-b1af-363f4f3fd4f3" providerId="ADAL" clId="{615A75F1-8ADB-4944-801F-734AFA48CBD7}" dt="2022-12-15T21:04:44.360" v="1166" actId="478"/>
          <ac:spMkLst>
            <pc:docMk/>
            <pc:sldMk cId="863540354" sldId="348"/>
            <ac:spMk id="5" creationId="{7F593E6A-9434-44A8-8E26-72079108E239}"/>
          </ac:spMkLst>
        </pc:spChg>
        <pc:spChg chg="del">
          <ac:chgData name="William Grey" userId="37b73424-c081-4fc2-b1af-363f4f3fd4f3" providerId="ADAL" clId="{615A75F1-8ADB-4944-801F-734AFA48CBD7}" dt="2022-12-15T21:04:40.354" v="1165" actId="478"/>
          <ac:spMkLst>
            <pc:docMk/>
            <pc:sldMk cId="863540354" sldId="348"/>
            <ac:spMk id="57" creationId="{3CCB7E3E-4762-4FA9-8652-391894483D91}"/>
          </ac:spMkLst>
        </pc:spChg>
        <pc:spChg chg="add del mod">
          <ac:chgData name="William Grey" userId="37b73424-c081-4fc2-b1af-363f4f3fd4f3" providerId="ADAL" clId="{615A75F1-8ADB-4944-801F-734AFA48CBD7}" dt="2022-12-16T08:30:56.476" v="2625" actId="478"/>
          <ac:spMkLst>
            <pc:docMk/>
            <pc:sldMk cId="863540354" sldId="348"/>
            <ac:spMk id="57" creationId="{9F586B3E-8750-4D5C-A364-33D274621987}"/>
          </ac:spMkLst>
        </pc:spChg>
        <pc:spChg chg="mod">
          <ac:chgData name="William Grey" userId="37b73424-c081-4fc2-b1af-363f4f3fd4f3" providerId="ADAL" clId="{615A75F1-8ADB-4944-801F-734AFA48CBD7}" dt="2022-12-15T20:40:32.752" v="803" actId="1076"/>
          <ac:spMkLst>
            <pc:docMk/>
            <pc:sldMk cId="863540354" sldId="348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08:27:51.397" v="2581" actId="478"/>
          <ac:spMkLst>
            <pc:docMk/>
            <pc:sldMk cId="863540354" sldId="348"/>
            <ac:spMk id="60" creationId="{39084F1C-961A-4A38-9538-F8618F1C5276}"/>
          </ac:spMkLst>
        </pc:spChg>
        <pc:spChg chg="add mod">
          <ac:chgData name="William Grey" userId="37b73424-c081-4fc2-b1af-363f4f3fd4f3" providerId="ADAL" clId="{615A75F1-8ADB-4944-801F-734AFA48CBD7}" dt="2022-12-16T08:30:56.863" v="2626"/>
          <ac:spMkLst>
            <pc:docMk/>
            <pc:sldMk cId="863540354" sldId="348"/>
            <ac:spMk id="62" creationId="{34E0AFAD-DF68-4F3E-8FE1-629971331810}"/>
          </ac:spMkLst>
        </pc:spChg>
        <pc:graphicFrameChg chg="modGraphic">
          <ac:chgData name="William Grey" userId="37b73424-c081-4fc2-b1af-363f4f3fd4f3" providerId="ADAL" clId="{615A75F1-8ADB-4944-801F-734AFA48CBD7}" dt="2022-12-15T21:22:27.809" v="1422" actId="2711"/>
          <ac:graphicFrameMkLst>
            <pc:docMk/>
            <pc:sldMk cId="863540354" sldId="348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6T08:27:58.385" v="2584"/>
          <ac:graphicFrameMkLst>
            <pc:docMk/>
            <pc:sldMk cId="863540354" sldId="348"/>
            <ac:graphicFrameMk id="59" creationId="{8042FB0E-0AB9-46FF-8840-12B31FCBBB83}"/>
          </ac:graphicFrameMkLst>
        </pc:graphicFrameChg>
        <pc:graphicFrameChg chg="del">
          <ac:chgData name="William Grey" userId="37b73424-c081-4fc2-b1af-363f4f3fd4f3" providerId="ADAL" clId="{615A75F1-8ADB-4944-801F-734AFA48CBD7}" dt="2022-12-15T21:04:40.354" v="1165" actId="478"/>
          <ac:graphicFrameMkLst>
            <pc:docMk/>
            <pc:sldMk cId="863540354" sldId="348"/>
            <ac:graphicFrameMk id="59" creationId="{D4F236B8-F4C8-483D-8347-7091F3754AC8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08:27:54.165" v="2582" actId="478"/>
          <ac:graphicFrameMkLst>
            <pc:docMk/>
            <pc:sldMk cId="863540354" sldId="348"/>
            <ac:graphicFrameMk id="61" creationId="{FB49A12C-7B0F-489D-A7F1-B046F538351E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08:31:00.981" v="2628"/>
        <pc:sldMkLst>
          <pc:docMk/>
          <pc:sldMk cId="4293761515" sldId="349"/>
        </pc:sldMkLst>
        <pc:spChg chg="add del mod">
          <ac:chgData name="William Grey" userId="37b73424-c081-4fc2-b1af-363f4f3fd4f3" providerId="ADAL" clId="{615A75F1-8ADB-4944-801F-734AFA48CBD7}" dt="2022-12-15T21:05:19.588" v="1176" actId="478"/>
          <ac:spMkLst>
            <pc:docMk/>
            <pc:sldMk cId="4293761515" sldId="349"/>
            <ac:spMk id="5" creationId="{6EEC16CC-FEDB-4419-8315-E33CF4A1E268}"/>
          </ac:spMkLst>
        </pc:spChg>
        <pc:spChg chg="add del mod">
          <ac:chgData name="William Grey" userId="37b73424-c081-4fc2-b1af-363f4f3fd4f3" providerId="ADAL" clId="{615A75F1-8ADB-4944-801F-734AFA48CBD7}" dt="2022-12-16T08:28:18.901" v="2588" actId="478"/>
          <ac:spMkLst>
            <pc:docMk/>
            <pc:sldMk cId="4293761515" sldId="349"/>
            <ac:spMk id="5" creationId="{DC2055CA-BCDA-4F95-9EFA-7C1F56C39D37}"/>
          </ac:spMkLst>
        </pc:spChg>
        <pc:spChg chg="del">
          <ac:chgData name="William Grey" userId="37b73424-c081-4fc2-b1af-363f4f3fd4f3" providerId="ADAL" clId="{615A75F1-8ADB-4944-801F-734AFA48CBD7}" dt="2022-12-15T21:05:15.955" v="1175" actId="478"/>
          <ac:spMkLst>
            <pc:docMk/>
            <pc:sldMk cId="4293761515" sldId="349"/>
            <ac:spMk id="57" creationId="{3CCB7E3E-4762-4FA9-8652-391894483D91}"/>
          </ac:spMkLst>
        </pc:spChg>
        <pc:spChg chg="add del mod">
          <ac:chgData name="William Grey" userId="37b73424-c081-4fc2-b1af-363f4f3fd4f3" providerId="ADAL" clId="{615A75F1-8ADB-4944-801F-734AFA48CBD7}" dt="2022-12-16T08:31:00.526" v="2627" actId="478"/>
          <ac:spMkLst>
            <pc:docMk/>
            <pc:sldMk cId="4293761515" sldId="349"/>
            <ac:spMk id="57" creationId="{47A4E3C3-8F64-4384-8FD7-E2DE1B0427D0}"/>
          </ac:spMkLst>
        </pc:spChg>
        <pc:spChg chg="mod">
          <ac:chgData name="William Grey" userId="37b73424-c081-4fc2-b1af-363f4f3fd4f3" providerId="ADAL" clId="{615A75F1-8ADB-4944-801F-734AFA48CBD7}" dt="2022-12-15T20:40:55.837" v="805" actId="1076"/>
          <ac:spMkLst>
            <pc:docMk/>
            <pc:sldMk cId="4293761515" sldId="349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08:28:07.818" v="2585" actId="478"/>
          <ac:spMkLst>
            <pc:docMk/>
            <pc:sldMk cId="4293761515" sldId="349"/>
            <ac:spMk id="60" creationId="{7CD22556-8B6D-42AA-A169-DA6E73853663}"/>
          </ac:spMkLst>
        </pc:spChg>
        <pc:spChg chg="add mod">
          <ac:chgData name="William Grey" userId="37b73424-c081-4fc2-b1af-363f4f3fd4f3" providerId="ADAL" clId="{615A75F1-8ADB-4944-801F-734AFA48CBD7}" dt="2022-12-16T08:31:00.981" v="2628"/>
          <ac:spMkLst>
            <pc:docMk/>
            <pc:sldMk cId="4293761515" sldId="349"/>
            <ac:spMk id="62" creationId="{B0EDBBFE-76D4-46E5-BA05-72C83E1BB187}"/>
          </ac:spMkLst>
        </pc:spChg>
        <pc:graphicFrameChg chg="mod modGraphic">
          <ac:chgData name="William Grey" userId="37b73424-c081-4fc2-b1af-363f4f3fd4f3" providerId="ADAL" clId="{615A75F1-8ADB-4944-801F-734AFA48CBD7}" dt="2022-12-15T21:22:45.632" v="1438" actId="20577"/>
          <ac:graphicFrameMkLst>
            <pc:docMk/>
            <pc:sldMk cId="4293761515" sldId="349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6T08:28:11.445" v="2587"/>
          <ac:graphicFrameMkLst>
            <pc:docMk/>
            <pc:sldMk cId="4293761515" sldId="349"/>
            <ac:graphicFrameMk id="59" creationId="{430B54D6-7BF4-4733-B020-04D8143209B1}"/>
          </ac:graphicFrameMkLst>
        </pc:graphicFrameChg>
        <pc:graphicFrameChg chg="del">
          <ac:chgData name="William Grey" userId="37b73424-c081-4fc2-b1af-363f4f3fd4f3" providerId="ADAL" clId="{615A75F1-8ADB-4944-801F-734AFA48CBD7}" dt="2022-12-15T21:05:12.639" v="1174" actId="478"/>
          <ac:graphicFrameMkLst>
            <pc:docMk/>
            <pc:sldMk cId="4293761515" sldId="349"/>
            <ac:graphicFrameMk id="59" creationId="{D4F236B8-F4C8-483D-8347-7091F3754AC8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08:28:10.993" v="2586" actId="478"/>
          <ac:graphicFrameMkLst>
            <pc:docMk/>
            <pc:sldMk cId="4293761515" sldId="349"/>
            <ac:graphicFrameMk id="61" creationId="{8689F32F-D850-4417-A833-40CD3BF60698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08:31:20.933" v="2637" actId="20577"/>
        <pc:sldMkLst>
          <pc:docMk/>
          <pc:sldMk cId="3981687049" sldId="350"/>
        </pc:sldMkLst>
        <pc:spChg chg="add del mod">
          <ac:chgData name="William Grey" userId="37b73424-c081-4fc2-b1af-363f4f3fd4f3" providerId="ADAL" clId="{615A75F1-8ADB-4944-801F-734AFA48CBD7}" dt="2022-12-15T21:06:26.142" v="1200" actId="478"/>
          <ac:spMkLst>
            <pc:docMk/>
            <pc:sldMk cId="3981687049" sldId="350"/>
            <ac:spMk id="5" creationId="{45532FD3-115E-4DCC-8385-C46328B5C041}"/>
          </ac:spMkLst>
        </pc:spChg>
        <pc:spChg chg="add del mod">
          <ac:chgData name="William Grey" userId="37b73424-c081-4fc2-b1af-363f4f3fd4f3" providerId="ADAL" clId="{615A75F1-8ADB-4944-801F-734AFA48CBD7}" dt="2022-12-15T21:06:50.643" v="1203" actId="478"/>
          <ac:spMkLst>
            <pc:docMk/>
            <pc:sldMk cId="3981687049" sldId="350"/>
            <ac:spMk id="9" creationId="{02D1D1BC-71A4-4F04-8E37-337057CE5E5B}"/>
          </ac:spMkLst>
        </pc:spChg>
        <pc:spChg chg="add mod">
          <ac:chgData name="William Grey" userId="37b73424-c081-4fc2-b1af-363f4f3fd4f3" providerId="ADAL" clId="{615A75F1-8ADB-4944-801F-734AFA48CBD7}" dt="2022-12-16T08:31:20.933" v="2637" actId="20577"/>
          <ac:spMkLst>
            <pc:docMk/>
            <pc:sldMk cId="3981687049" sldId="350"/>
            <ac:spMk id="57" creationId="{2193BB68-3DDD-46A3-A2EC-9E482BF7602A}"/>
          </ac:spMkLst>
        </pc:spChg>
        <pc:spChg chg="add del mod">
          <ac:chgData name="William Grey" userId="37b73424-c081-4fc2-b1af-363f4f3fd4f3" providerId="ADAL" clId="{615A75F1-8ADB-4944-801F-734AFA48CBD7}" dt="2022-12-15T21:06:40.079" v="1201" actId="478"/>
          <ac:spMkLst>
            <pc:docMk/>
            <pc:sldMk cId="3981687049" sldId="350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5T20:41:13.432" v="807" actId="1076"/>
          <ac:spMkLst>
            <pc:docMk/>
            <pc:sldMk cId="3981687049" sldId="350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5T21:06:13.920" v="1194"/>
          <ac:spMkLst>
            <pc:docMk/>
            <pc:sldMk cId="3981687049" sldId="350"/>
            <ac:spMk id="60" creationId="{547F8C78-2EC5-417D-9AB0-F1BB55E900A4}"/>
          </ac:spMkLst>
        </pc:spChg>
        <pc:spChg chg="add del">
          <ac:chgData name="William Grey" userId="37b73424-c081-4fc2-b1af-363f4f3fd4f3" providerId="ADAL" clId="{615A75F1-8ADB-4944-801F-734AFA48CBD7}" dt="2022-12-15T21:06:25.314" v="1198" actId="22"/>
          <ac:spMkLst>
            <pc:docMk/>
            <pc:sldMk cId="3981687049" sldId="350"/>
            <ac:spMk id="62" creationId="{F4C3DEDF-8576-4FE5-A3A5-8791A3239BE7}"/>
          </ac:spMkLst>
        </pc:spChg>
        <pc:spChg chg="add del mod">
          <ac:chgData name="William Grey" userId="37b73424-c081-4fc2-b1af-363f4f3fd4f3" providerId="ADAL" clId="{615A75F1-8ADB-4944-801F-734AFA48CBD7}" dt="2022-12-16T08:28:26.709" v="2589" actId="478"/>
          <ac:spMkLst>
            <pc:docMk/>
            <pc:sldMk cId="3981687049" sldId="350"/>
            <ac:spMk id="63" creationId="{E4A0B818-19D0-4732-96D9-ED292AF1B2F7}"/>
          </ac:spMkLst>
        </pc:spChg>
        <pc:graphicFrameChg chg="add mod modGraphic">
          <ac:chgData name="William Grey" userId="37b73424-c081-4fc2-b1af-363f4f3fd4f3" providerId="ADAL" clId="{615A75F1-8ADB-4944-801F-734AFA48CBD7}" dt="2022-12-16T08:28:53.112" v="2593" actId="20577"/>
          <ac:graphicFrameMkLst>
            <pc:docMk/>
            <pc:sldMk cId="3981687049" sldId="350"/>
            <ac:graphicFrameMk id="59" creationId="{4D03EA01-17F2-4493-8BD3-EF9190EED3B8}"/>
          </ac:graphicFrameMkLst>
        </pc:graphicFrameChg>
        <pc:graphicFrameChg chg="add del modGraphic">
          <ac:chgData name="William Grey" userId="37b73424-c081-4fc2-b1af-363f4f3fd4f3" providerId="ADAL" clId="{615A75F1-8ADB-4944-801F-734AFA48CBD7}" dt="2022-12-15T21:06:40.079" v="1201" actId="478"/>
          <ac:graphicFrameMkLst>
            <pc:docMk/>
            <pc:sldMk cId="3981687049" sldId="350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5T21:06:13.920" v="1194"/>
          <ac:graphicFrameMkLst>
            <pc:docMk/>
            <pc:sldMk cId="3981687049" sldId="350"/>
            <ac:graphicFrameMk id="61" creationId="{ABC603FF-7A9A-4670-A449-7E41455686DC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08:28:29.493" v="2590" actId="478"/>
          <ac:graphicFrameMkLst>
            <pc:docMk/>
            <pc:sldMk cId="3981687049" sldId="350"/>
            <ac:graphicFrameMk id="64" creationId="{ACE3BAA9-8ADC-4C36-9D97-BB7BF10B4450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19:44.106" v="2641"/>
        <pc:sldMkLst>
          <pc:docMk/>
          <pc:sldMk cId="3266473666" sldId="351"/>
        </pc:sldMkLst>
        <pc:spChg chg="add del mod">
          <ac:chgData name="William Grey" userId="37b73424-c081-4fc2-b1af-363f4f3fd4f3" providerId="ADAL" clId="{615A75F1-8ADB-4944-801F-734AFA48CBD7}" dt="2022-12-16T13:19:43.390" v="2640" actId="478"/>
          <ac:spMkLst>
            <pc:docMk/>
            <pc:sldMk cId="3266473666" sldId="351"/>
            <ac:spMk id="5" creationId="{00C25BE7-9430-4791-975E-D714DB4E25FE}"/>
          </ac:spMkLst>
        </pc:spChg>
        <pc:spChg chg="del">
          <ac:chgData name="William Grey" userId="37b73424-c081-4fc2-b1af-363f4f3fd4f3" providerId="ADAL" clId="{615A75F1-8ADB-4944-801F-734AFA48CBD7}" dt="2022-12-15T21:07:36.592" v="1219" actId="478"/>
          <ac:spMkLst>
            <pc:docMk/>
            <pc:sldMk cId="3266473666" sldId="351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13:19:44.106" v="2641"/>
          <ac:spMkLst>
            <pc:docMk/>
            <pc:sldMk cId="3266473666" sldId="351"/>
            <ac:spMk id="57" creationId="{B3563A54-EEC4-435B-94D3-E7B92B6833FD}"/>
          </ac:spMkLst>
        </pc:spChg>
        <pc:spChg chg="mod">
          <ac:chgData name="William Grey" userId="37b73424-c081-4fc2-b1af-363f4f3fd4f3" providerId="ADAL" clId="{615A75F1-8ADB-4944-801F-734AFA48CBD7}" dt="2022-12-15T20:42:40.203" v="866" actId="1076"/>
          <ac:spMkLst>
            <pc:docMk/>
            <pc:sldMk cId="3266473666" sldId="351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19:37.176" v="2638" actId="478"/>
          <ac:spMkLst>
            <pc:docMk/>
            <pc:sldMk cId="3266473666" sldId="351"/>
            <ac:spMk id="60" creationId="{28F73C37-98FA-42F7-8C3E-246E065D1238}"/>
          </ac:spMkLst>
        </pc:spChg>
        <pc:graphicFrameChg chg="add mod">
          <ac:chgData name="William Grey" userId="37b73424-c081-4fc2-b1af-363f4f3fd4f3" providerId="ADAL" clId="{615A75F1-8ADB-4944-801F-734AFA48CBD7}" dt="2022-12-16T13:19:44.106" v="2641"/>
          <ac:graphicFrameMkLst>
            <pc:docMk/>
            <pc:sldMk cId="3266473666" sldId="351"/>
            <ac:graphicFrameMk id="59" creationId="{2369D7DD-6FCD-449B-9194-B181EDD1C6F4}"/>
          </ac:graphicFrameMkLst>
        </pc:graphicFrameChg>
        <pc:graphicFrameChg chg="del">
          <ac:chgData name="William Grey" userId="37b73424-c081-4fc2-b1af-363f4f3fd4f3" providerId="ADAL" clId="{615A75F1-8ADB-4944-801F-734AFA48CBD7}" dt="2022-12-15T21:07:31.818" v="1218" actId="478"/>
          <ac:graphicFrameMkLst>
            <pc:docMk/>
            <pc:sldMk cId="3266473666" sldId="351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13:19:40.721" v="2639" actId="478"/>
          <ac:graphicFrameMkLst>
            <pc:docMk/>
            <pc:sldMk cId="3266473666" sldId="351"/>
            <ac:graphicFrameMk id="61" creationId="{041A4C75-0733-4FEA-8771-7AA05C873FA9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0:16.015" v="2653" actId="20577"/>
        <pc:sldMkLst>
          <pc:docMk/>
          <pc:sldMk cId="3529648728" sldId="352"/>
        </pc:sldMkLst>
        <pc:spChg chg="add del mod">
          <ac:chgData name="William Grey" userId="37b73424-c081-4fc2-b1af-363f4f3fd4f3" providerId="ADAL" clId="{615A75F1-8ADB-4944-801F-734AFA48CBD7}" dt="2022-12-16T13:20:07.674" v="2644" actId="478"/>
          <ac:spMkLst>
            <pc:docMk/>
            <pc:sldMk cId="3529648728" sldId="352"/>
            <ac:spMk id="5" creationId="{4EE51C7B-22E2-49B3-9696-6B38AAD0A3E2}"/>
          </ac:spMkLst>
        </pc:spChg>
        <pc:spChg chg="del">
          <ac:chgData name="William Grey" userId="37b73424-c081-4fc2-b1af-363f4f3fd4f3" providerId="ADAL" clId="{615A75F1-8ADB-4944-801F-734AFA48CBD7}" dt="2022-12-15T21:07:42.923" v="1221" actId="478"/>
          <ac:spMkLst>
            <pc:docMk/>
            <pc:sldMk cId="3529648728" sldId="352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13:20:08.685" v="2645"/>
          <ac:spMkLst>
            <pc:docMk/>
            <pc:sldMk cId="3529648728" sldId="352"/>
            <ac:spMk id="57" creationId="{F7C64FDE-0630-44A1-B7F9-5718491A73BD}"/>
          </ac:spMkLst>
        </pc:spChg>
        <pc:spChg chg="mod">
          <ac:chgData name="William Grey" userId="37b73424-c081-4fc2-b1af-363f4f3fd4f3" providerId="ADAL" clId="{615A75F1-8ADB-4944-801F-734AFA48CBD7}" dt="2022-12-15T20:42:49.224" v="868" actId="1076"/>
          <ac:spMkLst>
            <pc:docMk/>
            <pc:sldMk cId="3529648728" sldId="352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0:03.248" v="2642" actId="478"/>
          <ac:spMkLst>
            <pc:docMk/>
            <pc:sldMk cId="3529648728" sldId="352"/>
            <ac:spMk id="60" creationId="{294A6CE6-AC88-45CF-B80C-5D39F8B99137}"/>
          </ac:spMkLst>
        </pc:spChg>
        <pc:graphicFrameChg chg="add mod modGraphic">
          <ac:chgData name="William Grey" userId="37b73424-c081-4fc2-b1af-363f4f3fd4f3" providerId="ADAL" clId="{615A75F1-8ADB-4944-801F-734AFA48CBD7}" dt="2022-12-16T13:20:16.015" v="2653" actId="20577"/>
          <ac:graphicFrameMkLst>
            <pc:docMk/>
            <pc:sldMk cId="3529648728" sldId="352"/>
            <ac:graphicFrameMk id="59" creationId="{577FE753-91EE-4A6F-AA1D-F9A4B5F16CB3}"/>
          </ac:graphicFrameMkLst>
        </pc:graphicFrameChg>
        <pc:graphicFrameChg chg="del modGraphic">
          <ac:chgData name="William Grey" userId="37b73424-c081-4fc2-b1af-363f4f3fd4f3" providerId="ADAL" clId="{615A75F1-8ADB-4944-801F-734AFA48CBD7}" dt="2022-12-15T21:07:46.199" v="1222" actId="478"/>
          <ac:graphicFrameMkLst>
            <pc:docMk/>
            <pc:sldMk cId="3529648728" sldId="352"/>
            <ac:graphicFrameMk id="59" creationId="{D4F236B8-F4C8-483D-8347-7091F3754AC8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13:20:05.374" v="2643" actId="478"/>
          <ac:graphicFrameMkLst>
            <pc:docMk/>
            <pc:sldMk cId="3529648728" sldId="352"/>
            <ac:graphicFrameMk id="61" creationId="{0D154CFA-5713-4DA6-8593-1B82F01BC687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0:32.293" v="2656"/>
        <pc:sldMkLst>
          <pc:docMk/>
          <pc:sldMk cId="814253666" sldId="353"/>
        </pc:sldMkLst>
        <pc:spChg chg="add del mod">
          <ac:chgData name="William Grey" userId="37b73424-c081-4fc2-b1af-363f4f3fd4f3" providerId="ADAL" clId="{615A75F1-8ADB-4944-801F-734AFA48CBD7}" dt="2022-12-15T21:22:56.466" v="1439" actId="478"/>
          <ac:spMkLst>
            <pc:docMk/>
            <pc:sldMk cId="814253666" sldId="353"/>
            <ac:spMk id="5" creationId="{38BF6525-1F0D-406F-B48A-0D5524C5D2F3}"/>
          </ac:spMkLst>
        </pc:spChg>
        <pc:spChg chg="del">
          <ac:chgData name="William Grey" userId="37b73424-c081-4fc2-b1af-363f4f3fd4f3" providerId="ADAL" clId="{615A75F1-8ADB-4944-801F-734AFA48CBD7}" dt="2022-12-15T21:07:55.832" v="1224" actId="478"/>
          <ac:spMkLst>
            <pc:docMk/>
            <pc:sldMk cId="814253666" sldId="353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13:20:32.293" v="2656"/>
          <ac:spMkLst>
            <pc:docMk/>
            <pc:sldMk cId="814253666" sldId="353"/>
            <ac:spMk id="57" creationId="{590709D0-F58B-45C4-A6BD-16F673DEEE64}"/>
          </ac:spMkLst>
        </pc:spChg>
        <pc:spChg chg="mod">
          <ac:chgData name="William Grey" userId="37b73424-c081-4fc2-b1af-363f4f3fd4f3" providerId="ADAL" clId="{615A75F1-8ADB-4944-801F-734AFA48CBD7}" dt="2022-12-15T20:43:20.100" v="878" actId="1076"/>
          <ac:spMkLst>
            <pc:docMk/>
            <pc:sldMk cId="814253666" sldId="353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0:31.795" v="2655" actId="478"/>
          <ac:spMkLst>
            <pc:docMk/>
            <pc:sldMk cId="814253666" sldId="353"/>
            <ac:spMk id="60" creationId="{974F9766-426D-4DC2-BAE8-5626EA91867A}"/>
          </ac:spMkLst>
        </pc:spChg>
        <pc:graphicFrameChg chg="mod modGraphic">
          <ac:chgData name="William Grey" userId="37b73424-c081-4fc2-b1af-363f4f3fd4f3" providerId="ADAL" clId="{615A75F1-8ADB-4944-801F-734AFA48CBD7}" dt="2022-12-15T21:23:02.733" v="1451" actId="20577"/>
          <ac:graphicFrameMkLst>
            <pc:docMk/>
            <pc:sldMk cId="814253666" sldId="353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6T13:20:32.293" v="2656"/>
          <ac:graphicFrameMkLst>
            <pc:docMk/>
            <pc:sldMk cId="814253666" sldId="353"/>
            <ac:graphicFrameMk id="59" creationId="{4180E3CC-9262-4E36-B528-486A943B42CB}"/>
          </ac:graphicFrameMkLst>
        </pc:graphicFrameChg>
        <pc:graphicFrameChg chg="del">
          <ac:chgData name="William Grey" userId="37b73424-c081-4fc2-b1af-363f4f3fd4f3" providerId="ADAL" clId="{615A75F1-8ADB-4944-801F-734AFA48CBD7}" dt="2022-12-15T21:07:55.832" v="1224" actId="478"/>
          <ac:graphicFrameMkLst>
            <pc:docMk/>
            <pc:sldMk cId="814253666" sldId="353"/>
            <ac:graphicFrameMk id="59" creationId="{D4F236B8-F4C8-483D-8347-7091F3754AC8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13:20:29.031" v="2654" actId="478"/>
          <ac:graphicFrameMkLst>
            <pc:docMk/>
            <pc:sldMk cId="814253666" sldId="353"/>
            <ac:graphicFrameMk id="61" creationId="{9F73DFFD-74B3-4750-9886-631817C3054A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0:43.418" v="2659"/>
        <pc:sldMkLst>
          <pc:docMk/>
          <pc:sldMk cId="2440984142" sldId="354"/>
        </pc:sldMkLst>
        <pc:spChg chg="add del mod">
          <ac:chgData name="William Grey" userId="37b73424-c081-4fc2-b1af-363f4f3fd4f3" providerId="ADAL" clId="{615A75F1-8ADB-4944-801F-734AFA48CBD7}" dt="2022-12-15T21:23:30.238" v="1452" actId="478"/>
          <ac:spMkLst>
            <pc:docMk/>
            <pc:sldMk cId="2440984142" sldId="354"/>
            <ac:spMk id="5" creationId="{3B9D602A-4DB3-4948-9755-6BF9039ACB77}"/>
          </ac:spMkLst>
        </pc:spChg>
        <pc:spChg chg="add mod">
          <ac:chgData name="William Grey" userId="37b73424-c081-4fc2-b1af-363f4f3fd4f3" providerId="ADAL" clId="{615A75F1-8ADB-4944-801F-734AFA48CBD7}" dt="2022-12-16T13:20:43.418" v="2659"/>
          <ac:spMkLst>
            <pc:docMk/>
            <pc:sldMk cId="2440984142" sldId="354"/>
            <ac:spMk id="57" creationId="{0B4FAE1D-6695-49A0-BB77-83FDAFE6A992}"/>
          </ac:spMkLst>
        </pc:spChg>
        <pc:spChg chg="del">
          <ac:chgData name="William Grey" userId="37b73424-c081-4fc2-b1af-363f4f3fd4f3" providerId="ADAL" clId="{615A75F1-8ADB-4944-801F-734AFA48CBD7}" dt="2022-12-15T21:08:49.476" v="1246" actId="478"/>
          <ac:spMkLst>
            <pc:docMk/>
            <pc:sldMk cId="2440984142" sldId="354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5T20:43:39.220" v="880" actId="1076"/>
          <ac:spMkLst>
            <pc:docMk/>
            <pc:sldMk cId="2440984142" sldId="354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0:40.013" v="2657" actId="478"/>
          <ac:spMkLst>
            <pc:docMk/>
            <pc:sldMk cId="2440984142" sldId="354"/>
            <ac:spMk id="60" creationId="{F4B66627-96EA-401B-A4C6-E53B4C7ECE52}"/>
          </ac:spMkLst>
        </pc:spChg>
        <pc:graphicFrameChg chg="mod modGraphic">
          <ac:chgData name="William Grey" userId="37b73424-c081-4fc2-b1af-363f4f3fd4f3" providerId="ADAL" clId="{615A75F1-8ADB-4944-801F-734AFA48CBD7}" dt="2022-12-15T21:23:33.744" v="1455" actId="20577"/>
          <ac:graphicFrameMkLst>
            <pc:docMk/>
            <pc:sldMk cId="2440984142" sldId="354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6T13:20:43.418" v="2659"/>
          <ac:graphicFrameMkLst>
            <pc:docMk/>
            <pc:sldMk cId="2440984142" sldId="354"/>
            <ac:graphicFrameMk id="59" creationId="{45FE3D41-425C-4E85-94CC-68DCDEC9E54A}"/>
          </ac:graphicFrameMkLst>
        </pc:graphicFrameChg>
        <pc:graphicFrameChg chg="del modGraphic">
          <ac:chgData name="William Grey" userId="37b73424-c081-4fc2-b1af-363f4f3fd4f3" providerId="ADAL" clId="{615A75F1-8ADB-4944-801F-734AFA48CBD7}" dt="2022-12-15T21:08:46.946" v="1245" actId="478"/>
          <ac:graphicFrameMkLst>
            <pc:docMk/>
            <pc:sldMk cId="2440984142" sldId="354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13:20:42.690" v="2658" actId="478"/>
          <ac:graphicFrameMkLst>
            <pc:docMk/>
            <pc:sldMk cId="2440984142" sldId="354"/>
            <ac:graphicFrameMk id="61" creationId="{443BB73D-11D0-4CA6-B42F-3703A4E91A56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0:52.402" v="2662"/>
        <pc:sldMkLst>
          <pc:docMk/>
          <pc:sldMk cId="414943489" sldId="355"/>
        </pc:sldMkLst>
        <pc:spChg chg="add del mod">
          <ac:chgData name="William Grey" userId="37b73424-c081-4fc2-b1af-363f4f3fd4f3" providerId="ADAL" clId="{615A75F1-8ADB-4944-801F-734AFA48CBD7}" dt="2022-12-15T21:23:44.536" v="1456" actId="478"/>
          <ac:spMkLst>
            <pc:docMk/>
            <pc:sldMk cId="414943489" sldId="355"/>
            <ac:spMk id="5" creationId="{848C7F35-005F-4525-8DDC-455DA6F92328}"/>
          </ac:spMkLst>
        </pc:spChg>
        <pc:spChg chg="del">
          <ac:chgData name="William Grey" userId="37b73424-c081-4fc2-b1af-363f4f3fd4f3" providerId="ADAL" clId="{615A75F1-8ADB-4944-801F-734AFA48CBD7}" dt="2022-12-15T21:09:10.822" v="1249" actId="478"/>
          <ac:spMkLst>
            <pc:docMk/>
            <pc:sldMk cId="414943489" sldId="355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13:20:52.402" v="2662"/>
          <ac:spMkLst>
            <pc:docMk/>
            <pc:sldMk cId="414943489" sldId="355"/>
            <ac:spMk id="57" creationId="{D720E8BA-0185-4D6E-A9E2-9ED7BDB16703}"/>
          </ac:spMkLst>
        </pc:spChg>
        <pc:spChg chg="mod">
          <ac:chgData name="William Grey" userId="37b73424-c081-4fc2-b1af-363f4f3fd4f3" providerId="ADAL" clId="{615A75F1-8ADB-4944-801F-734AFA48CBD7}" dt="2022-12-15T20:44:00.444" v="882" actId="1076"/>
          <ac:spMkLst>
            <pc:docMk/>
            <pc:sldMk cId="414943489" sldId="355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0:49.585" v="2660" actId="478"/>
          <ac:spMkLst>
            <pc:docMk/>
            <pc:sldMk cId="414943489" sldId="355"/>
            <ac:spMk id="60" creationId="{6F6B020F-586E-43AC-ACDA-8476936CAADB}"/>
          </ac:spMkLst>
        </pc:spChg>
        <pc:graphicFrameChg chg="mod modGraphic">
          <ac:chgData name="William Grey" userId="37b73424-c081-4fc2-b1af-363f4f3fd4f3" providerId="ADAL" clId="{615A75F1-8ADB-4944-801F-734AFA48CBD7}" dt="2022-12-15T21:23:49.969" v="1468" actId="20577"/>
          <ac:graphicFrameMkLst>
            <pc:docMk/>
            <pc:sldMk cId="414943489" sldId="355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6T13:20:52.402" v="2662"/>
          <ac:graphicFrameMkLst>
            <pc:docMk/>
            <pc:sldMk cId="414943489" sldId="355"/>
            <ac:graphicFrameMk id="59" creationId="{D15B7C30-0BEE-487A-8136-0F6DE62BF5E6}"/>
          </ac:graphicFrameMkLst>
        </pc:graphicFrameChg>
        <pc:graphicFrameChg chg="del">
          <ac:chgData name="William Grey" userId="37b73424-c081-4fc2-b1af-363f4f3fd4f3" providerId="ADAL" clId="{615A75F1-8ADB-4944-801F-734AFA48CBD7}" dt="2022-12-15T21:09:04.247" v="1248" actId="478"/>
          <ac:graphicFrameMkLst>
            <pc:docMk/>
            <pc:sldMk cId="414943489" sldId="355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13:20:51.947" v="2661" actId="478"/>
          <ac:graphicFrameMkLst>
            <pc:docMk/>
            <pc:sldMk cId="414943489" sldId="355"/>
            <ac:graphicFrameMk id="61" creationId="{C381FDEF-488B-4686-BEC8-A2FBB7344A4E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2:22.096" v="2678" actId="1076"/>
        <pc:sldMkLst>
          <pc:docMk/>
          <pc:sldMk cId="4280440527" sldId="356"/>
        </pc:sldMkLst>
        <pc:spChg chg="add del mod">
          <ac:chgData name="William Grey" userId="37b73424-c081-4fc2-b1af-363f4f3fd4f3" providerId="ADAL" clId="{615A75F1-8ADB-4944-801F-734AFA48CBD7}" dt="2022-12-16T13:21:44.514" v="2673" actId="478"/>
          <ac:spMkLst>
            <pc:docMk/>
            <pc:sldMk cId="4280440527" sldId="356"/>
            <ac:spMk id="5" creationId="{753E8C7C-C97D-4823-B3A9-7628031138EB}"/>
          </ac:spMkLst>
        </pc:spChg>
        <pc:spChg chg="del mod">
          <ac:chgData name="William Grey" userId="37b73424-c081-4fc2-b1af-363f4f3fd4f3" providerId="ADAL" clId="{615A75F1-8ADB-4944-801F-734AFA48CBD7}" dt="2022-12-15T21:09:30.724" v="1252" actId="478"/>
          <ac:spMkLst>
            <pc:docMk/>
            <pc:sldMk cId="4280440527" sldId="356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5T20:44:12.322" v="884" actId="1076"/>
          <ac:spMkLst>
            <pc:docMk/>
            <pc:sldMk cId="4280440527" sldId="356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5T20:46:52.028" v="908" actId="478"/>
          <ac:spMkLst>
            <pc:docMk/>
            <pc:sldMk cId="4280440527" sldId="356"/>
            <ac:spMk id="60" creationId="{CDE85235-CA69-417A-ADB0-876632653658}"/>
          </ac:spMkLst>
        </pc:spChg>
        <pc:spChg chg="add mod">
          <ac:chgData name="William Grey" userId="37b73424-c081-4fc2-b1af-363f4f3fd4f3" providerId="ADAL" clId="{615A75F1-8ADB-4944-801F-734AFA48CBD7}" dt="2022-12-16T13:21:52.832" v="2674" actId="1035"/>
          <ac:spMkLst>
            <pc:docMk/>
            <pc:sldMk cId="4280440527" sldId="356"/>
            <ac:spMk id="61" creationId="{8B863B49-17CF-43FD-9A57-57777DC77D5C}"/>
          </ac:spMkLst>
        </pc:spChg>
        <pc:graphicFrameChg chg="del modGraphic">
          <ac:chgData name="William Grey" userId="37b73424-c081-4fc2-b1af-363f4f3fd4f3" providerId="ADAL" clId="{615A75F1-8ADB-4944-801F-734AFA48CBD7}" dt="2022-12-15T21:09:27.130" v="1251" actId="478"/>
          <ac:graphicFrameMkLst>
            <pc:docMk/>
            <pc:sldMk cId="4280440527" sldId="356"/>
            <ac:graphicFrameMk id="59" creationId="{D4F236B8-F4C8-483D-8347-7091F3754AC8}"/>
          </ac:graphicFrameMkLst>
        </pc:graphicFrameChg>
        <pc:graphicFrameChg chg="add mod modGraphic">
          <ac:chgData name="William Grey" userId="37b73424-c081-4fc2-b1af-363f4f3fd4f3" providerId="ADAL" clId="{615A75F1-8ADB-4944-801F-734AFA48CBD7}" dt="2022-12-16T13:22:22.096" v="2678" actId="1076"/>
          <ac:graphicFrameMkLst>
            <pc:docMk/>
            <pc:sldMk cId="4280440527" sldId="356"/>
            <ac:graphicFrameMk id="62" creationId="{59958709-E3C2-4E12-9D50-1147C1532619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2:39.933" v="2682"/>
        <pc:sldMkLst>
          <pc:docMk/>
          <pc:sldMk cId="4126366320" sldId="357"/>
        </pc:sldMkLst>
        <pc:spChg chg="add del mod">
          <ac:chgData name="William Grey" userId="37b73424-c081-4fc2-b1af-363f4f3fd4f3" providerId="ADAL" clId="{615A75F1-8ADB-4944-801F-734AFA48CBD7}" dt="2022-12-16T13:22:36.812" v="2680" actId="478"/>
          <ac:spMkLst>
            <pc:docMk/>
            <pc:sldMk cId="4126366320" sldId="357"/>
            <ac:spMk id="5" creationId="{0889598C-F631-46E2-A86E-3523679776D0}"/>
          </ac:spMkLst>
        </pc:spChg>
        <pc:spChg chg="del">
          <ac:chgData name="William Grey" userId="37b73424-c081-4fc2-b1af-363f4f3fd4f3" providerId="ADAL" clId="{615A75F1-8ADB-4944-801F-734AFA48CBD7}" dt="2022-12-15T21:10:36.530" v="1265" actId="478"/>
          <ac:spMkLst>
            <pc:docMk/>
            <pc:sldMk cId="4126366320" sldId="357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13:22:39.933" v="2682"/>
          <ac:spMkLst>
            <pc:docMk/>
            <pc:sldMk cId="4126366320" sldId="357"/>
            <ac:spMk id="57" creationId="{9CB3F1A0-DDEA-455B-A23F-A965072D217F}"/>
          </ac:spMkLst>
        </pc:spChg>
        <pc:spChg chg="mod">
          <ac:chgData name="William Grey" userId="37b73424-c081-4fc2-b1af-363f4f3fd4f3" providerId="ADAL" clId="{615A75F1-8ADB-4944-801F-734AFA48CBD7}" dt="2022-12-15T20:47:09.081" v="910" actId="1076"/>
          <ac:spMkLst>
            <pc:docMk/>
            <pc:sldMk cId="4126366320" sldId="357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2:34.577" v="2679" actId="478"/>
          <ac:spMkLst>
            <pc:docMk/>
            <pc:sldMk cId="4126366320" sldId="357"/>
            <ac:spMk id="60" creationId="{58DC307B-1E37-4187-8E45-1E3A28BF88EA}"/>
          </ac:spMkLst>
        </pc:spChg>
        <pc:graphicFrameChg chg="add mod">
          <ac:chgData name="William Grey" userId="37b73424-c081-4fc2-b1af-363f4f3fd4f3" providerId="ADAL" clId="{615A75F1-8ADB-4944-801F-734AFA48CBD7}" dt="2022-12-16T13:22:39.933" v="2682"/>
          <ac:graphicFrameMkLst>
            <pc:docMk/>
            <pc:sldMk cId="4126366320" sldId="357"/>
            <ac:graphicFrameMk id="59" creationId="{C306DDC8-A376-4CEC-B369-00955844888B}"/>
          </ac:graphicFrameMkLst>
        </pc:graphicFrameChg>
        <pc:graphicFrameChg chg="del">
          <ac:chgData name="William Grey" userId="37b73424-c081-4fc2-b1af-363f4f3fd4f3" providerId="ADAL" clId="{615A75F1-8ADB-4944-801F-734AFA48CBD7}" dt="2022-12-15T21:10:36.530" v="1265" actId="478"/>
          <ac:graphicFrameMkLst>
            <pc:docMk/>
            <pc:sldMk cId="4126366320" sldId="357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13:22:39.204" v="2681" actId="478"/>
          <ac:graphicFrameMkLst>
            <pc:docMk/>
            <pc:sldMk cId="4126366320" sldId="357"/>
            <ac:graphicFrameMk id="61" creationId="{DDA3DD0B-3002-4A3F-8295-B507120696CB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3:07.741" v="2697" actId="20577"/>
        <pc:sldMkLst>
          <pc:docMk/>
          <pc:sldMk cId="1783016883" sldId="358"/>
        </pc:sldMkLst>
        <pc:spChg chg="add del mod">
          <ac:chgData name="William Grey" userId="37b73424-c081-4fc2-b1af-363f4f3fd4f3" providerId="ADAL" clId="{615A75F1-8ADB-4944-801F-734AFA48CBD7}" dt="2022-12-16T13:22:53.766" v="2686" actId="478"/>
          <ac:spMkLst>
            <pc:docMk/>
            <pc:sldMk cId="1783016883" sldId="358"/>
            <ac:spMk id="5" creationId="{F47FB50A-CF7F-48B0-A6B8-D5AE61A54BF9}"/>
          </ac:spMkLst>
        </pc:spChg>
        <pc:spChg chg="del">
          <ac:chgData name="William Grey" userId="37b73424-c081-4fc2-b1af-363f4f3fd4f3" providerId="ADAL" clId="{615A75F1-8ADB-4944-801F-734AFA48CBD7}" dt="2022-12-15T21:10:46.477" v="1267" actId="478"/>
          <ac:spMkLst>
            <pc:docMk/>
            <pc:sldMk cId="1783016883" sldId="358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13:22:54.726" v="2687"/>
          <ac:spMkLst>
            <pc:docMk/>
            <pc:sldMk cId="1783016883" sldId="358"/>
            <ac:spMk id="57" creationId="{CDF70CF0-7CE4-4909-999F-B3E5D07B0C34}"/>
          </ac:spMkLst>
        </pc:spChg>
        <pc:spChg chg="mod">
          <ac:chgData name="William Grey" userId="37b73424-c081-4fc2-b1af-363f4f3fd4f3" providerId="ADAL" clId="{615A75F1-8ADB-4944-801F-734AFA48CBD7}" dt="2022-12-15T20:47:20.648" v="912" actId="1076"/>
          <ac:spMkLst>
            <pc:docMk/>
            <pc:sldMk cId="1783016883" sldId="358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2:44.621" v="2683" actId="478"/>
          <ac:spMkLst>
            <pc:docMk/>
            <pc:sldMk cId="1783016883" sldId="358"/>
            <ac:spMk id="60" creationId="{5FEDAA1F-17B0-4A06-B045-2D94137A4FEC}"/>
          </ac:spMkLst>
        </pc:spChg>
        <pc:spChg chg="add mod">
          <ac:chgData name="William Grey" userId="37b73424-c081-4fc2-b1af-363f4f3fd4f3" providerId="ADAL" clId="{615A75F1-8ADB-4944-801F-734AFA48CBD7}" dt="2022-12-15T21:11:12.488" v="1280" actId="571"/>
          <ac:spMkLst>
            <pc:docMk/>
            <pc:sldMk cId="1783016883" sldId="358"/>
            <ac:spMk id="62" creationId="{385224BD-14A2-4035-8557-288177417D11}"/>
          </ac:spMkLst>
        </pc:spChg>
        <pc:graphicFrameChg chg="add mod modGraphic">
          <ac:chgData name="William Grey" userId="37b73424-c081-4fc2-b1af-363f4f3fd4f3" providerId="ADAL" clId="{615A75F1-8ADB-4944-801F-734AFA48CBD7}" dt="2022-12-16T13:23:07.741" v="2697" actId="20577"/>
          <ac:graphicFrameMkLst>
            <pc:docMk/>
            <pc:sldMk cId="1783016883" sldId="358"/>
            <ac:graphicFrameMk id="59" creationId="{B59B3897-7FAE-49CE-A33A-D4777DE75B42}"/>
          </ac:graphicFrameMkLst>
        </pc:graphicFrameChg>
        <pc:graphicFrameChg chg="del mod modGraphic">
          <ac:chgData name="William Grey" userId="37b73424-c081-4fc2-b1af-363f4f3fd4f3" providerId="ADAL" clId="{615A75F1-8ADB-4944-801F-734AFA48CBD7}" dt="2022-12-15T21:10:46.477" v="1267" actId="478"/>
          <ac:graphicFrameMkLst>
            <pc:docMk/>
            <pc:sldMk cId="1783016883" sldId="358"/>
            <ac:graphicFrameMk id="59" creationId="{D4F236B8-F4C8-483D-8347-7091F3754AC8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13:22:49.803" v="2685" actId="478"/>
          <ac:graphicFrameMkLst>
            <pc:docMk/>
            <pc:sldMk cId="1783016883" sldId="358"/>
            <ac:graphicFrameMk id="61" creationId="{F40B8047-3A87-46B8-BF29-6DDB308632A3}"/>
          </ac:graphicFrameMkLst>
        </pc:graphicFrameChg>
        <pc:graphicFrameChg chg="add mod">
          <ac:chgData name="William Grey" userId="37b73424-c081-4fc2-b1af-363f4f3fd4f3" providerId="ADAL" clId="{615A75F1-8ADB-4944-801F-734AFA48CBD7}" dt="2022-12-15T21:11:12.488" v="1280" actId="571"/>
          <ac:graphicFrameMkLst>
            <pc:docMk/>
            <pc:sldMk cId="1783016883" sldId="358"/>
            <ac:graphicFrameMk id="63" creationId="{30BA793B-6A96-4D30-860D-0339D6997E1B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3:27.221" v="2700"/>
        <pc:sldMkLst>
          <pc:docMk/>
          <pc:sldMk cId="3606917057" sldId="359"/>
        </pc:sldMkLst>
        <pc:spChg chg="add del mod">
          <ac:chgData name="William Grey" userId="37b73424-c081-4fc2-b1af-363f4f3fd4f3" providerId="ADAL" clId="{615A75F1-8ADB-4944-801F-734AFA48CBD7}" dt="2022-12-15T21:24:23.348" v="1484" actId="478"/>
          <ac:spMkLst>
            <pc:docMk/>
            <pc:sldMk cId="3606917057" sldId="359"/>
            <ac:spMk id="5" creationId="{B6EFA0DA-9359-486D-B90C-5A4EC4FA697D}"/>
          </ac:spMkLst>
        </pc:spChg>
        <pc:spChg chg="del">
          <ac:chgData name="William Grey" userId="37b73424-c081-4fc2-b1af-363f4f3fd4f3" providerId="ADAL" clId="{615A75F1-8ADB-4944-801F-734AFA48CBD7}" dt="2022-12-15T21:11:26.275" v="1281" actId="478"/>
          <ac:spMkLst>
            <pc:docMk/>
            <pc:sldMk cId="3606917057" sldId="359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13:23:27.221" v="2700"/>
          <ac:spMkLst>
            <pc:docMk/>
            <pc:sldMk cId="3606917057" sldId="359"/>
            <ac:spMk id="57" creationId="{E16C12BC-02EB-4B72-A080-3E0C2A63A627}"/>
          </ac:spMkLst>
        </pc:spChg>
        <pc:spChg chg="add del mod">
          <ac:chgData name="William Grey" userId="37b73424-c081-4fc2-b1af-363f4f3fd4f3" providerId="ADAL" clId="{615A75F1-8ADB-4944-801F-734AFA48CBD7}" dt="2022-12-15T21:24:19.544" v="1483" actId="478"/>
          <ac:spMkLst>
            <pc:docMk/>
            <pc:sldMk cId="3606917057" sldId="359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3:23.541" v="2698" actId="478"/>
          <ac:spMkLst>
            <pc:docMk/>
            <pc:sldMk cId="3606917057" sldId="359"/>
            <ac:spMk id="60" creationId="{96D5306A-6DBE-449B-BFEF-6B7689E4F563}"/>
          </ac:spMkLst>
        </pc:spChg>
        <pc:graphicFrameChg chg="mod modGraphic">
          <ac:chgData name="William Grey" userId="37b73424-c081-4fc2-b1af-363f4f3fd4f3" providerId="ADAL" clId="{615A75F1-8ADB-4944-801F-734AFA48CBD7}" dt="2022-12-15T21:24:35.446" v="1499" actId="20577"/>
          <ac:graphicFrameMkLst>
            <pc:docMk/>
            <pc:sldMk cId="3606917057" sldId="359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6T13:23:27.221" v="2700"/>
          <ac:graphicFrameMkLst>
            <pc:docMk/>
            <pc:sldMk cId="3606917057" sldId="359"/>
            <ac:graphicFrameMk id="59" creationId="{D032F716-6A17-437B-8C36-B43A426E3A1C}"/>
          </ac:graphicFrameMkLst>
        </pc:graphicFrameChg>
        <pc:graphicFrameChg chg="del mod">
          <ac:chgData name="William Grey" userId="37b73424-c081-4fc2-b1af-363f4f3fd4f3" providerId="ADAL" clId="{615A75F1-8ADB-4944-801F-734AFA48CBD7}" dt="2022-12-15T21:11:29.422" v="1282" actId="478"/>
          <ac:graphicFrameMkLst>
            <pc:docMk/>
            <pc:sldMk cId="3606917057" sldId="359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13:23:26.562" v="2699" actId="478"/>
          <ac:graphicFrameMkLst>
            <pc:docMk/>
            <pc:sldMk cId="3606917057" sldId="359"/>
            <ac:graphicFrameMk id="61" creationId="{AB22407C-C4C7-4926-BA98-814B6C488649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3:35.225" v="2703"/>
        <pc:sldMkLst>
          <pc:docMk/>
          <pc:sldMk cId="879619497" sldId="360"/>
        </pc:sldMkLst>
        <pc:spChg chg="add del mod">
          <ac:chgData name="William Grey" userId="37b73424-c081-4fc2-b1af-363f4f3fd4f3" providerId="ADAL" clId="{615A75F1-8ADB-4944-801F-734AFA48CBD7}" dt="2022-12-15T21:24:44.164" v="1500" actId="478"/>
          <ac:spMkLst>
            <pc:docMk/>
            <pc:sldMk cId="879619497" sldId="360"/>
            <ac:spMk id="5" creationId="{8D6FF9A7-C608-49BD-9006-C4746FBB79E0}"/>
          </ac:spMkLst>
        </pc:spChg>
        <pc:spChg chg="del">
          <ac:chgData name="William Grey" userId="37b73424-c081-4fc2-b1af-363f4f3fd4f3" providerId="ADAL" clId="{615A75F1-8ADB-4944-801F-734AFA48CBD7}" dt="2022-12-15T21:11:41.235" v="1284" actId="478"/>
          <ac:spMkLst>
            <pc:docMk/>
            <pc:sldMk cId="879619497" sldId="360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13:23:35.225" v="2703"/>
          <ac:spMkLst>
            <pc:docMk/>
            <pc:sldMk cId="879619497" sldId="360"/>
            <ac:spMk id="57" creationId="{9F86AEE2-ACE3-496F-9C7D-AF55116EB094}"/>
          </ac:spMkLst>
        </pc:spChg>
        <pc:spChg chg="mod">
          <ac:chgData name="William Grey" userId="37b73424-c081-4fc2-b1af-363f4f3fd4f3" providerId="ADAL" clId="{615A75F1-8ADB-4944-801F-734AFA48CBD7}" dt="2022-12-15T20:47:56.640" v="920" actId="1076"/>
          <ac:spMkLst>
            <pc:docMk/>
            <pc:sldMk cId="879619497" sldId="360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3:32.058" v="2701" actId="478"/>
          <ac:spMkLst>
            <pc:docMk/>
            <pc:sldMk cId="879619497" sldId="360"/>
            <ac:spMk id="60" creationId="{9D414CC1-D028-4089-8440-59BB543AD8C1}"/>
          </ac:spMkLst>
        </pc:spChg>
        <pc:graphicFrameChg chg="mod modGraphic">
          <ac:chgData name="William Grey" userId="37b73424-c081-4fc2-b1af-363f4f3fd4f3" providerId="ADAL" clId="{615A75F1-8ADB-4944-801F-734AFA48CBD7}" dt="2022-12-15T21:24:58.807" v="1512" actId="20577"/>
          <ac:graphicFrameMkLst>
            <pc:docMk/>
            <pc:sldMk cId="879619497" sldId="360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6T13:23:35.225" v="2703"/>
          <ac:graphicFrameMkLst>
            <pc:docMk/>
            <pc:sldMk cId="879619497" sldId="360"/>
            <ac:graphicFrameMk id="59" creationId="{4C5058A7-2C3D-4BA9-B7AC-5A0F9FA93373}"/>
          </ac:graphicFrameMkLst>
        </pc:graphicFrameChg>
        <pc:graphicFrameChg chg="del mod">
          <ac:chgData name="William Grey" userId="37b73424-c081-4fc2-b1af-363f4f3fd4f3" providerId="ADAL" clId="{615A75F1-8ADB-4944-801F-734AFA48CBD7}" dt="2022-12-15T21:11:44.585" v="1285" actId="478"/>
          <ac:graphicFrameMkLst>
            <pc:docMk/>
            <pc:sldMk cId="879619497" sldId="360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13:23:34.483" v="2702" actId="478"/>
          <ac:graphicFrameMkLst>
            <pc:docMk/>
            <pc:sldMk cId="879619497" sldId="360"/>
            <ac:graphicFrameMk id="61" creationId="{B4B564B0-EABE-48FE-8B1D-F1691051367B}"/>
          </ac:graphicFrameMkLst>
        </pc:graphicFrameChg>
      </pc:sldChg>
      <pc:sldChg chg="add del">
        <pc:chgData name="William Grey" userId="37b73424-c081-4fc2-b1af-363f4f3fd4f3" providerId="ADAL" clId="{615A75F1-8ADB-4944-801F-734AFA48CBD7}" dt="2022-12-15T20:28:08.676" v="571" actId="47"/>
        <pc:sldMkLst>
          <pc:docMk/>
          <pc:sldMk cId="2069264739" sldId="361"/>
        </pc:sldMkLst>
      </pc:sldChg>
      <pc:sldChg chg="addSp delSp modSp add mod">
        <pc:chgData name="William Grey" userId="37b73424-c081-4fc2-b1af-363f4f3fd4f3" providerId="ADAL" clId="{615A75F1-8ADB-4944-801F-734AFA48CBD7}" dt="2022-12-16T13:23:42.127" v="2706"/>
        <pc:sldMkLst>
          <pc:docMk/>
          <pc:sldMk cId="3643330701" sldId="361"/>
        </pc:sldMkLst>
        <pc:spChg chg="add del mod">
          <ac:chgData name="William Grey" userId="37b73424-c081-4fc2-b1af-363f4f3fd4f3" providerId="ADAL" clId="{615A75F1-8ADB-4944-801F-734AFA48CBD7}" dt="2022-12-15T21:25:14.682" v="1514" actId="478"/>
          <ac:spMkLst>
            <pc:docMk/>
            <pc:sldMk cId="3643330701" sldId="361"/>
            <ac:spMk id="5" creationId="{77A91527-5026-4309-AB77-97C190E7F007}"/>
          </ac:spMkLst>
        </pc:spChg>
        <pc:spChg chg="del">
          <ac:chgData name="William Grey" userId="37b73424-c081-4fc2-b1af-363f4f3fd4f3" providerId="ADAL" clId="{615A75F1-8ADB-4944-801F-734AFA48CBD7}" dt="2022-12-15T21:11:50.525" v="1287" actId="478"/>
          <ac:spMkLst>
            <pc:docMk/>
            <pc:sldMk cId="3643330701" sldId="361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13:23:42.127" v="2706"/>
          <ac:spMkLst>
            <pc:docMk/>
            <pc:sldMk cId="3643330701" sldId="361"/>
            <ac:spMk id="57" creationId="{EEDE36B7-DDB4-4328-A277-BA2EB3905C9A}"/>
          </ac:spMkLst>
        </pc:spChg>
        <pc:spChg chg="mod">
          <ac:chgData name="William Grey" userId="37b73424-c081-4fc2-b1af-363f4f3fd4f3" providerId="ADAL" clId="{615A75F1-8ADB-4944-801F-734AFA48CBD7}" dt="2022-12-15T20:48:05.440" v="922" actId="1076"/>
          <ac:spMkLst>
            <pc:docMk/>
            <pc:sldMk cId="3643330701" sldId="361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3:39.261" v="2704" actId="478"/>
          <ac:spMkLst>
            <pc:docMk/>
            <pc:sldMk cId="3643330701" sldId="361"/>
            <ac:spMk id="60" creationId="{1A5DD6E7-477D-462A-B58F-627069FCEAAA}"/>
          </ac:spMkLst>
        </pc:spChg>
        <pc:graphicFrameChg chg="mod modGraphic">
          <ac:chgData name="William Grey" userId="37b73424-c081-4fc2-b1af-363f4f3fd4f3" providerId="ADAL" clId="{615A75F1-8ADB-4944-801F-734AFA48CBD7}" dt="2022-12-15T21:25:17.779" v="1517" actId="20577"/>
          <ac:graphicFrameMkLst>
            <pc:docMk/>
            <pc:sldMk cId="3643330701" sldId="361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6T13:23:42.127" v="2706"/>
          <ac:graphicFrameMkLst>
            <pc:docMk/>
            <pc:sldMk cId="3643330701" sldId="361"/>
            <ac:graphicFrameMk id="59" creationId="{1A615293-A188-40D7-9758-1247BB2748B5}"/>
          </ac:graphicFrameMkLst>
        </pc:graphicFrameChg>
        <pc:graphicFrameChg chg="del mod">
          <ac:chgData name="William Grey" userId="37b73424-c081-4fc2-b1af-363f4f3fd4f3" providerId="ADAL" clId="{615A75F1-8ADB-4944-801F-734AFA48CBD7}" dt="2022-12-15T21:11:53.626" v="1288" actId="478"/>
          <ac:graphicFrameMkLst>
            <pc:docMk/>
            <pc:sldMk cId="3643330701" sldId="361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13:23:41.612" v="2705" actId="478"/>
          <ac:graphicFrameMkLst>
            <pc:docMk/>
            <pc:sldMk cId="3643330701" sldId="361"/>
            <ac:graphicFrameMk id="61" creationId="{D1613325-FE62-43FB-B8CA-D4DA4D7A85FB}"/>
          </ac:graphicFrameMkLst>
        </pc:graphicFrameChg>
      </pc:sldChg>
      <pc:sldChg chg="add del">
        <pc:chgData name="William Grey" userId="37b73424-c081-4fc2-b1af-363f4f3fd4f3" providerId="ADAL" clId="{615A75F1-8ADB-4944-801F-734AFA48CBD7}" dt="2022-12-15T20:28:14.688" v="572" actId="47"/>
        <pc:sldMkLst>
          <pc:docMk/>
          <pc:sldMk cId="936654026" sldId="362"/>
        </pc:sldMkLst>
      </pc:sldChg>
      <pc:sldChg chg="addSp delSp modSp add mod">
        <pc:chgData name="William Grey" userId="37b73424-c081-4fc2-b1af-363f4f3fd4f3" providerId="ADAL" clId="{615A75F1-8ADB-4944-801F-734AFA48CBD7}" dt="2022-12-16T13:23:55.236" v="2710"/>
        <pc:sldMkLst>
          <pc:docMk/>
          <pc:sldMk cId="3561287499" sldId="362"/>
        </pc:sldMkLst>
        <pc:spChg chg="add del mod">
          <ac:chgData name="William Grey" userId="37b73424-c081-4fc2-b1af-363f4f3fd4f3" providerId="ADAL" clId="{615A75F1-8ADB-4944-801F-734AFA48CBD7}" dt="2022-12-15T21:25:05.027" v="1513" actId="478"/>
          <ac:spMkLst>
            <pc:docMk/>
            <pc:sldMk cId="3561287499" sldId="362"/>
            <ac:spMk id="5" creationId="{75AA7FC8-C40E-4734-A142-0D2722BC91AE}"/>
          </ac:spMkLst>
        </pc:spChg>
        <pc:spChg chg="add mod">
          <ac:chgData name="William Grey" userId="37b73424-c081-4fc2-b1af-363f4f3fd4f3" providerId="ADAL" clId="{615A75F1-8ADB-4944-801F-734AFA48CBD7}" dt="2022-12-16T13:23:55.236" v="2710"/>
          <ac:spMkLst>
            <pc:docMk/>
            <pc:sldMk cId="3561287499" sldId="362"/>
            <ac:spMk id="57" creationId="{1BBB978D-5BCD-42A7-B4D6-C7C0101BDAD1}"/>
          </ac:spMkLst>
        </pc:spChg>
        <pc:spChg chg="del">
          <ac:chgData name="William Grey" userId="37b73424-c081-4fc2-b1af-363f4f3fd4f3" providerId="ADAL" clId="{615A75F1-8ADB-4944-801F-734AFA48CBD7}" dt="2022-12-15T21:12:04.233" v="1290" actId="478"/>
          <ac:spMkLst>
            <pc:docMk/>
            <pc:sldMk cId="3561287499" sldId="362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5T20:48:16.666" v="924" actId="1076"/>
          <ac:spMkLst>
            <pc:docMk/>
            <pc:sldMk cId="3561287499" sldId="362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3:51.408" v="2707" actId="478"/>
          <ac:spMkLst>
            <pc:docMk/>
            <pc:sldMk cId="3561287499" sldId="362"/>
            <ac:spMk id="60" creationId="{17AE5D50-05A2-4B19-A68C-D2976F970BA4}"/>
          </ac:spMkLst>
        </pc:spChg>
        <pc:graphicFrameChg chg="mod modGraphic">
          <ac:chgData name="William Grey" userId="37b73424-c081-4fc2-b1af-363f4f3fd4f3" providerId="ADAL" clId="{615A75F1-8ADB-4944-801F-734AFA48CBD7}" dt="2022-12-15T21:25:25.870" v="1529" actId="20577"/>
          <ac:graphicFrameMkLst>
            <pc:docMk/>
            <pc:sldMk cId="3561287499" sldId="362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6T13:23:55.236" v="2710"/>
          <ac:graphicFrameMkLst>
            <pc:docMk/>
            <pc:sldMk cId="3561287499" sldId="362"/>
            <ac:graphicFrameMk id="59" creationId="{48503FED-22C7-4A29-9414-F19CA7F4E677}"/>
          </ac:graphicFrameMkLst>
        </pc:graphicFrameChg>
        <pc:graphicFrameChg chg="del mod">
          <ac:chgData name="William Grey" userId="37b73424-c081-4fc2-b1af-363f4f3fd4f3" providerId="ADAL" clId="{615A75F1-8ADB-4944-801F-734AFA48CBD7}" dt="2022-12-15T21:12:08.370" v="1291" actId="478"/>
          <ac:graphicFrameMkLst>
            <pc:docMk/>
            <pc:sldMk cId="3561287499" sldId="362"/>
            <ac:graphicFrameMk id="59" creationId="{D4F236B8-F4C8-483D-8347-7091F3754AC8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13:23:54.693" v="2709" actId="478"/>
          <ac:graphicFrameMkLst>
            <pc:docMk/>
            <pc:sldMk cId="3561287499" sldId="362"/>
            <ac:graphicFrameMk id="61" creationId="{502D4B37-9B10-4BD9-804A-606A6A3973DD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4:42.689" v="2735" actId="20577"/>
        <pc:sldMkLst>
          <pc:docMk/>
          <pc:sldMk cId="4277199778" sldId="363"/>
        </pc:sldMkLst>
        <pc:spChg chg="add del mod">
          <ac:chgData name="William Grey" userId="37b73424-c081-4fc2-b1af-363f4f3fd4f3" providerId="ADAL" clId="{615A75F1-8ADB-4944-801F-734AFA48CBD7}" dt="2022-12-16T13:24:30.862" v="2730" actId="478"/>
          <ac:spMkLst>
            <pc:docMk/>
            <pc:sldMk cId="4277199778" sldId="363"/>
            <ac:spMk id="5" creationId="{2A2F7B60-5A70-4F10-912B-A6F9E2C52E69}"/>
          </ac:spMkLst>
        </pc:spChg>
        <pc:spChg chg="del mod">
          <ac:chgData name="William Grey" userId="37b73424-c081-4fc2-b1af-363f4f3fd4f3" providerId="ADAL" clId="{615A75F1-8ADB-4944-801F-734AFA48CBD7}" dt="2022-12-15T21:12:18.740" v="1293" actId="478"/>
          <ac:spMkLst>
            <pc:docMk/>
            <pc:sldMk cId="4277199778" sldId="363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5T20:48:42.391" v="929" actId="1036"/>
          <ac:spMkLst>
            <pc:docMk/>
            <pc:sldMk cId="4277199778" sldId="363"/>
            <ac:spMk id="58" creationId="{5370A610-27DD-478B-802B-04648EEBECED}"/>
          </ac:spMkLst>
        </pc:spChg>
        <pc:spChg chg="add mod">
          <ac:chgData name="William Grey" userId="37b73424-c081-4fc2-b1af-363f4f3fd4f3" providerId="ADAL" clId="{615A75F1-8ADB-4944-801F-734AFA48CBD7}" dt="2022-12-16T13:24:33.646" v="2731" actId="1035"/>
          <ac:spMkLst>
            <pc:docMk/>
            <pc:sldMk cId="4277199778" sldId="363"/>
            <ac:spMk id="60" creationId="{FCD756D7-50CE-445E-9465-502F404A393B}"/>
          </ac:spMkLst>
        </pc:spChg>
        <pc:graphicFrameChg chg="del mod modGraphic">
          <ac:chgData name="William Grey" userId="37b73424-c081-4fc2-b1af-363f4f3fd4f3" providerId="ADAL" clId="{615A75F1-8ADB-4944-801F-734AFA48CBD7}" dt="2022-12-15T21:12:21.717" v="1294" actId="478"/>
          <ac:graphicFrameMkLst>
            <pc:docMk/>
            <pc:sldMk cId="4277199778" sldId="363"/>
            <ac:graphicFrameMk id="59" creationId="{D4F236B8-F4C8-483D-8347-7091F3754AC8}"/>
          </ac:graphicFrameMkLst>
        </pc:graphicFrameChg>
        <pc:graphicFrameChg chg="add mod modGraphic">
          <ac:chgData name="William Grey" userId="37b73424-c081-4fc2-b1af-363f4f3fd4f3" providerId="ADAL" clId="{615A75F1-8ADB-4944-801F-734AFA48CBD7}" dt="2022-12-16T13:24:42.689" v="2735" actId="20577"/>
          <ac:graphicFrameMkLst>
            <pc:docMk/>
            <pc:sldMk cId="4277199778" sldId="363"/>
            <ac:graphicFrameMk id="61" creationId="{27C18D92-D9D0-4660-B61F-BA2DB7427F3A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5:02.458" v="2739"/>
        <pc:sldMkLst>
          <pc:docMk/>
          <pc:sldMk cId="307455960" sldId="364"/>
        </pc:sldMkLst>
        <pc:spChg chg="add del mod">
          <ac:chgData name="William Grey" userId="37b73424-c081-4fc2-b1af-363f4f3fd4f3" providerId="ADAL" clId="{615A75F1-8ADB-4944-801F-734AFA48CBD7}" dt="2022-12-16T13:24:57.849" v="2737" actId="478"/>
          <ac:spMkLst>
            <pc:docMk/>
            <pc:sldMk cId="307455960" sldId="364"/>
            <ac:spMk id="5" creationId="{3D6F738A-A313-422F-AA6B-0F076FEB5344}"/>
          </ac:spMkLst>
        </pc:spChg>
        <pc:spChg chg="del">
          <ac:chgData name="William Grey" userId="37b73424-c081-4fc2-b1af-363f4f3fd4f3" providerId="ADAL" clId="{615A75F1-8ADB-4944-801F-734AFA48CBD7}" dt="2022-12-15T21:13:11.997" v="1310" actId="478"/>
          <ac:spMkLst>
            <pc:docMk/>
            <pc:sldMk cId="307455960" sldId="364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13:25:02.458" v="2739"/>
          <ac:spMkLst>
            <pc:docMk/>
            <pc:sldMk cId="307455960" sldId="364"/>
            <ac:spMk id="57" creationId="{55EBAB70-076D-43DF-AD2E-45000910C064}"/>
          </ac:spMkLst>
        </pc:spChg>
        <pc:spChg chg="mod">
          <ac:chgData name="William Grey" userId="37b73424-c081-4fc2-b1af-363f4f3fd4f3" providerId="ADAL" clId="{615A75F1-8ADB-4944-801F-734AFA48CBD7}" dt="2022-12-15T20:51:13.030" v="951" actId="1076"/>
          <ac:spMkLst>
            <pc:docMk/>
            <pc:sldMk cId="307455960" sldId="364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4:54.415" v="2736" actId="478"/>
          <ac:spMkLst>
            <pc:docMk/>
            <pc:sldMk cId="307455960" sldId="364"/>
            <ac:spMk id="60" creationId="{5867F59E-4AA6-4A5E-9570-B42282C55D1B}"/>
          </ac:spMkLst>
        </pc:spChg>
        <pc:graphicFrameChg chg="add mod">
          <ac:chgData name="William Grey" userId="37b73424-c081-4fc2-b1af-363f4f3fd4f3" providerId="ADAL" clId="{615A75F1-8ADB-4944-801F-734AFA48CBD7}" dt="2022-12-16T13:25:02.458" v="2739"/>
          <ac:graphicFrameMkLst>
            <pc:docMk/>
            <pc:sldMk cId="307455960" sldId="364"/>
            <ac:graphicFrameMk id="59" creationId="{53104EA6-AF5A-4017-9B80-531D81344328}"/>
          </ac:graphicFrameMkLst>
        </pc:graphicFrameChg>
        <pc:graphicFrameChg chg="del">
          <ac:chgData name="William Grey" userId="37b73424-c081-4fc2-b1af-363f4f3fd4f3" providerId="ADAL" clId="{615A75F1-8ADB-4944-801F-734AFA48CBD7}" dt="2022-12-15T21:13:15.677" v="1311" actId="478"/>
          <ac:graphicFrameMkLst>
            <pc:docMk/>
            <pc:sldMk cId="307455960" sldId="364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13:25:01.680" v="2738" actId="478"/>
          <ac:graphicFrameMkLst>
            <pc:docMk/>
            <pc:sldMk cId="307455960" sldId="364"/>
            <ac:graphicFrameMk id="61" creationId="{9CE91080-9F3C-41EE-A8D9-AD0CF72CC80B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6:10.414" v="2752" actId="20577"/>
        <pc:sldMkLst>
          <pc:docMk/>
          <pc:sldMk cId="2934030754" sldId="365"/>
        </pc:sldMkLst>
        <pc:spChg chg="add del mod">
          <ac:chgData name="William Grey" userId="37b73424-c081-4fc2-b1af-363f4f3fd4f3" providerId="ADAL" clId="{615A75F1-8ADB-4944-801F-734AFA48CBD7}" dt="2022-12-16T13:25:12.207" v="2741" actId="478"/>
          <ac:spMkLst>
            <pc:docMk/>
            <pc:sldMk cId="2934030754" sldId="365"/>
            <ac:spMk id="5" creationId="{42D32B20-8600-40A4-8120-9AD985395876}"/>
          </ac:spMkLst>
        </pc:spChg>
        <pc:spChg chg="del">
          <ac:chgData name="William Grey" userId="37b73424-c081-4fc2-b1af-363f4f3fd4f3" providerId="ADAL" clId="{615A75F1-8ADB-4944-801F-734AFA48CBD7}" dt="2022-12-15T21:13:28.542" v="1314" actId="478"/>
          <ac:spMkLst>
            <pc:docMk/>
            <pc:sldMk cId="2934030754" sldId="365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13:25:15.741" v="2743"/>
          <ac:spMkLst>
            <pc:docMk/>
            <pc:sldMk cId="2934030754" sldId="365"/>
            <ac:spMk id="57" creationId="{9D01214D-2D5E-48B8-917D-BF4E8CCB70C1}"/>
          </ac:spMkLst>
        </pc:spChg>
        <pc:spChg chg="mod">
          <ac:chgData name="William Grey" userId="37b73424-c081-4fc2-b1af-363f4f3fd4f3" providerId="ADAL" clId="{615A75F1-8ADB-4944-801F-734AFA48CBD7}" dt="2022-12-15T20:51:23.990" v="953" actId="1076"/>
          <ac:spMkLst>
            <pc:docMk/>
            <pc:sldMk cId="2934030754" sldId="365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5:10.271" v="2740" actId="478"/>
          <ac:spMkLst>
            <pc:docMk/>
            <pc:sldMk cId="2934030754" sldId="365"/>
            <ac:spMk id="60" creationId="{913FF32E-5891-4070-9BEF-B85BB45D2366}"/>
          </ac:spMkLst>
        </pc:spChg>
        <pc:graphicFrameChg chg="del modGraphic">
          <ac:chgData name="William Grey" userId="37b73424-c081-4fc2-b1af-363f4f3fd4f3" providerId="ADAL" clId="{615A75F1-8ADB-4944-801F-734AFA48CBD7}" dt="2022-12-15T21:13:26.139" v="1313" actId="478"/>
          <ac:graphicFrameMkLst>
            <pc:docMk/>
            <pc:sldMk cId="2934030754" sldId="365"/>
            <ac:graphicFrameMk id="59" creationId="{D4F236B8-F4C8-483D-8347-7091F3754AC8}"/>
          </ac:graphicFrameMkLst>
        </pc:graphicFrameChg>
        <pc:graphicFrameChg chg="add mod modGraphic">
          <ac:chgData name="William Grey" userId="37b73424-c081-4fc2-b1af-363f4f3fd4f3" providerId="ADAL" clId="{615A75F1-8ADB-4944-801F-734AFA48CBD7}" dt="2022-12-16T13:26:10.414" v="2752" actId="20577"/>
          <ac:graphicFrameMkLst>
            <pc:docMk/>
            <pc:sldMk cId="2934030754" sldId="365"/>
            <ac:graphicFrameMk id="59" creationId="{DE360140-1F70-44F9-ADF9-3318C0661340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13:25:15.187" v="2742" actId="478"/>
          <ac:graphicFrameMkLst>
            <pc:docMk/>
            <pc:sldMk cId="2934030754" sldId="365"/>
            <ac:graphicFrameMk id="61" creationId="{C559AE31-60A8-4C95-9E5A-B8D0DB7F6D76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6:25.181" v="2755"/>
        <pc:sldMkLst>
          <pc:docMk/>
          <pc:sldMk cId="954963371" sldId="366"/>
        </pc:sldMkLst>
        <pc:spChg chg="add del mod">
          <ac:chgData name="William Grey" userId="37b73424-c081-4fc2-b1af-363f4f3fd4f3" providerId="ADAL" clId="{615A75F1-8ADB-4944-801F-734AFA48CBD7}" dt="2022-12-15T21:14:15.892" v="1323" actId="478"/>
          <ac:spMkLst>
            <pc:docMk/>
            <pc:sldMk cId="954963371" sldId="366"/>
            <ac:spMk id="5" creationId="{DF239CE7-3918-4E0D-A479-29ECBF65C1C8}"/>
          </ac:spMkLst>
        </pc:spChg>
        <pc:spChg chg="del">
          <ac:chgData name="William Grey" userId="37b73424-c081-4fc2-b1af-363f4f3fd4f3" providerId="ADAL" clId="{615A75F1-8ADB-4944-801F-734AFA48CBD7}" dt="2022-12-15T21:14:07.661" v="1321" actId="478"/>
          <ac:spMkLst>
            <pc:docMk/>
            <pc:sldMk cId="954963371" sldId="366"/>
            <ac:spMk id="57" creationId="{3CCB7E3E-4762-4FA9-8652-391894483D91}"/>
          </ac:spMkLst>
        </pc:spChg>
        <pc:spChg chg="add del mod">
          <ac:chgData name="William Grey" userId="37b73424-c081-4fc2-b1af-363f4f3fd4f3" providerId="ADAL" clId="{615A75F1-8ADB-4944-801F-734AFA48CBD7}" dt="2022-12-16T13:26:21.244" v="2753" actId="478"/>
          <ac:spMkLst>
            <pc:docMk/>
            <pc:sldMk cId="954963371" sldId="366"/>
            <ac:spMk id="57" creationId="{80562932-8E01-426B-A4AB-4FB1827705EE}"/>
          </ac:spMkLst>
        </pc:spChg>
        <pc:spChg chg="mod">
          <ac:chgData name="William Grey" userId="37b73424-c081-4fc2-b1af-363f4f3fd4f3" providerId="ADAL" clId="{615A75F1-8ADB-4944-801F-734AFA48CBD7}" dt="2022-12-15T20:52:08.747" v="971" actId="1076"/>
          <ac:spMkLst>
            <pc:docMk/>
            <pc:sldMk cId="954963371" sldId="366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5:24.258" v="2744" actId="478"/>
          <ac:spMkLst>
            <pc:docMk/>
            <pc:sldMk cId="954963371" sldId="366"/>
            <ac:spMk id="60" creationId="{3A145149-F77A-4160-9E69-581DBCC3BBF8}"/>
          </ac:spMkLst>
        </pc:spChg>
        <pc:spChg chg="add mod">
          <ac:chgData name="William Grey" userId="37b73424-c081-4fc2-b1af-363f4f3fd4f3" providerId="ADAL" clId="{615A75F1-8ADB-4944-801F-734AFA48CBD7}" dt="2022-12-16T13:26:25.181" v="2755"/>
          <ac:spMkLst>
            <pc:docMk/>
            <pc:sldMk cId="954963371" sldId="366"/>
            <ac:spMk id="62" creationId="{69D36627-B135-4DF4-9577-33F52057F4FD}"/>
          </ac:spMkLst>
        </pc:spChg>
        <pc:graphicFrameChg chg="mod modGraphic">
          <ac:chgData name="William Grey" userId="37b73424-c081-4fc2-b1af-363f4f3fd4f3" providerId="ADAL" clId="{615A75F1-8ADB-4944-801F-734AFA48CBD7}" dt="2022-12-15T21:25:43.020" v="1532" actId="20577"/>
          <ac:graphicFrameMkLst>
            <pc:docMk/>
            <pc:sldMk cId="954963371" sldId="366"/>
            <ac:graphicFrameMk id="28" creationId="{60151A73-2526-4110-A6EA-B9A348A9B456}"/>
          </ac:graphicFrameMkLst>
        </pc:graphicFrameChg>
        <pc:graphicFrameChg chg="del">
          <ac:chgData name="William Grey" userId="37b73424-c081-4fc2-b1af-363f4f3fd4f3" providerId="ADAL" clId="{615A75F1-8ADB-4944-801F-734AFA48CBD7}" dt="2022-12-15T21:14:04.777" v="1320" actId="478"/>
          <ac:graphicFrameMkLst>
            <pc:docMk/>
            <pc:sldMk cId="954963371" sldId="366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13:26:24.528" v="2754" actId="478"/>
          <ac:graphicFrameMkLst>
            <pc:docMk/>
            <pc:sldMk cId="954963371" sldId="366"/>
            <ac:graphicFrameMk id="59" creationId="{F99B3099-3F9B-4B55-BEBD-735AC6936F97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13:25:26.885" v="2745" actId="478"/>
          <ac:graphicFrameMkLst>
            <pc:docMk/>
            <pc:sldMk cId="954963371" sldId="366"/>
            <ac:graphicFrameMk id="61" creationId="{67C919C4-755F-4CCC-B1E7-ECD8976FAD00}"/>
          </ac:graphicFrameMkLst>
        </pc:graphicFrameChg>
        <pc:graphicFrameChg chg="add mod">
          <ac:chgData name="William Grey" userId="37b73424-c081-4fc2-b1af-363f4f3fd4f3" providerId="ADAL" clId="{615A75F1-8ADB-4944-801F-734AFA48CBD7}" dt="2022-12-16T13:26:25.181" v="2755"/>
          <ac:graphicFrameMkLst>
            <pc:docMk/>
            <pc:sldMk cId="954963371" sldId="366"/>
            <ac:graphicFrameMk id="63" creationId="{E9B5A435-2B45-429B-9040-F35C9CC02B8C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5T21:19:21.749" v="1361" actId="47"/>
        <pc:sldMkLst>
          <pc:docMk/>
          <pc:sldMk cId="2612975838" sldId="367"/>
        </pc:sldMkLst>
        <pc:spChg chg="mod">
          <ac:chgData name="William Grey" userId="37b73424-c081-4fc2-b1af-363f4f3fd4f3" providerId="ADAL" clId="{615A75F1-8ADB-4944-801F-734AFA48CBD7}" dt="2022-12-15T20:52:18.006" v="973" actId="1076"/>
          <ac:spMkLst>
            <pc:docMk/>
            <pc:sldMk cId="2612975838" sldId="367"/>
            <ac:spMk id="58" creationId="{5370A610-27DD-478B-802B-04648EEBECED}"/>
          </ac:spMkLst>
        </pc:spChg>
        <pc:graphicFrameChg chg="mod modGraphic">
          <ac:chgData name="William Grey" userId="37b73424-c081-4fc2-b1af-363f4f3fd4f3" providerId="ADAL" clId="{615A75F1-8ADB-4944-801F-734AFA48CBD7}" dt="2022-12-15T21:18:49.853" v="1358" actId="21"/>
          <ac:graphicFrameMkLst>
            <pc:docMk/>
            <pc:sldMk cId="2612975838" sldId="367"/>
            <ac:graphicFrameMk id="59" creationId="{D4F236B8-F4C8-483D-8347-7091F3754AC8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8:23.433" v="2774"/>
        <pc:sldMkLst>
          <pc:docMk/>
          <pc:sldMk cId="1508265688" sldId="368"/>
        </pc:sldMkLst>
        <pc:spChg chg="add del mod">
          <ac:chgData name="William Grey" userId="37b73424-c081-4fc2-b1af-363f4f3fd4f3" providerId="ADAL" clId="{615A75F1-8ADB-4944-801F-734AFA48CBD7}" dt="2022-12-15T21:25:48.008" v="1533" actId="478"/>
          <ac:spMkLst>
            <pc:docMk/>
            <pc:sldMk cId="1508265688" sldId="368"/>
            <ac:spMk id="5" creationId="{00751331-284D-4BA9-BC3B-3AC0588F3C0C}"/>
          </ac:spMkLst>
        </pc:spChg>
        <pc:spChg chg="del">
          <ac:chgData name="William Grey" userId="37b73424-c081-4fc2-b1af-363f4f3fd4f3" providerId="ADAL" clId="{615A75F1-8ADB-4944-801F-734AFA48CBD7}" dt="2022-12-15T21:14:23.313" v="1324" actId="478"/>
          <ac:spMkLst>
            <pc:docMk/>
            <pc:sldMk cId="1508265688" sldId="368"/>
            <ac:spMk id="57" creationId="{3CCB7E3E-4762-4FA9-8652-391894483D91}"/>
          </ac:spMkLst>
        </pc:spChg>
        <pc:spChg chg="add del mod">
          <ac:chgData name="William Grey" userId="37b73424-c081-4fc2-b1af-363f4f3fd4f3" providerId="ADAL" clId="{615A75F1-8ADB-4944-801F-734AFA48CBD7}" dt="2022-12-16T13:28:23.433" v="2774"/>
          <ac:spMkLst>
            <pc:docMk/>
            <pc:sldMk cId="1508265688" sldId="368"/>
            <ac:spMk id="57" creationId="{94F7BA71-158B-4EA9-9608-D60293B262BC}"/>
          </ac:spMkLst>
        </pc:spChg>
        <pc:spChg chg="add del mod">
          <ac:chgData name="William Grey" userId="37b73424-c081-4fc2-b1af-363f4f3fd4f3" providerId="ADAL" clId="{615A75F1-8ADB-4944-801F-734AFA48CBD7}" dt="2022-12-16T13:26:30.484" v="2756" actId="478"/>
          <ac:spMkLst>
            <pc:docMk/>
            <pc:sldMk cId="1508265688" sldId="368"/>
            <ac:spMk id="60" creationId="{9B31535D-E7F9-4BDF-B1FC-B986E980D8F0}"/>
          </ac:spMkLst>
        </pc:spChg>
        <pc:graphicFrameChg chg="add del mod">
          <ac:chgData name="William Grey" userId="37b73424-c081-4fc2-b1af-363f4f3fd4f3" providerId="ADAL" clId="{615A75F1-8ADB-4944-801F-734AFA48CBD7}" dt="2022-12-16T13:28:23.433" v="2774"/>
          <ac:graphicFrameMkLst>
            <pc:docMk/>
            <pc:sldMk cId="1508265688" sldId="368"/>
            <ac:graphicFrameMk id="59" creationId="{6A9CA2CD-1D86-45B5-8B26-4BD106CE7769}"/>
          </ac:graphicFrameMkLst>
        </pc:graphicFrameChg>
        <pc:graphicFrameChg chg="del modGraphic">
          <ac:chgData name="William Grey" userId="37b73424-c081-4fc2-b1af-363f4f3fd4f3" providerId="ADAL" clId="{615A75F1-8ADB-4944-801F-734AFA48CBD7}" dt="2022-12-15T21:14:23.313" v="1324" actId="478"/>
          <ac:graphicFrameMkLst>
            <pc:docMk/>
            <pc:sldMk cId="1508265688" sldId="368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13:28:22.588" v="2773" actId="478"/>
          <ac:graphicFrameMkLst>
            <pc:docMk/>
            <pc:sldMk cId="1508265688" sldId="368"/>
            <ac:graphicFrameMk id="61" creationId="{A29F6FD4-76A2-4635-9D13-8941AA2CB274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8:34.389" v="2777" actId="20577"/>
        <pc:sldMkLst>
          <pc:docMk/>
          <pc:sldMk cId="147697978" sldId="369"/>
        </pc:sldMkLst>
        <pc:spChg chg="del">
          <ac:chgData name="William Grey" userId="37b73424-c081-4fc2-b1af-363f4f3fd4f3" providerId="ADAL" clId="{615A75F1-8ADB-4944-801F-734AFA48CBD7}" dt="2022-12-15T21:15:13.808" v="1327" actId="478"/>
          <ac:spMkLst>
            <pc:docMk/>
            <pc:sldMk cId="147697978" sldId="369"/>
            <ac:spMk id="5" creationId="{00751331-284D-4BA9-BC3B-3AC0588F3C0C}"/>
          </ac:spMkLst>
        </pc:spChg>
        <pc:spChg chg="mod">
          <ac:chgData name="William Grey" userId="37b73424-c081-4fc2-b1af-363f4f3fd4f3" providerId="ADAL" clId="{615A75F1-8ADB-4944-801F-734AFA48CBD7}" dt="2022-12-15T21:15:58.351" v="1334" actId="1035"/>
          <ac:spMkLst>
            <pc:docMk/>
            <pc:sldMk cId="147697978" sldId="369"/>
            <ac:spMk id="58" creationId="{5370A610-27DD-478B-802B-04648EEBECED}"/>
          </ac:spMkLst>
        </pc:spChg>
        <pc:spChg chg="mod">
          <ac:chgData name="William Grey" userId="37b73424-c081-4fc2-b1af-363f4f3fd4f3" providerId="ADAL" clId="{615A75F1-8ADB-4944-801F-734AFA48CBD7}" dt="2022-12-15T21:15:31.565" v="1329" actId="20577"/>
          <ac:spMkLst>
            <pc:docMk/>
            <pc:sldMk cId="147697978" sldId="369"/>
            <ac:spMk id="60" creationId="{9B31535D-E7F9-4BDF-B1FC-B986E980D8F0}"/>
          </ac:spMkLst>
        </pc:spChg>
        <pc:graphicFrameChg chg="add del mod">
          <ac:chgData name="William Grey" userId="37b73424-c081-4fc2-b1af-363f4f3fd4f3" providerId="ADAL" clId="{615A75F1-8ADB-4944-801F-734AFA48CBD7}" dt="2022-12-16T13:28:13.053" v="2769"/>
          <ac:graphicFrameMkLst>
            <pc:docMk/>
            <pc:sldMk cId="147697978" sldId="369"/>
            <ac:graphicFrameMk id="57" creationId="{85F7FA92-3462-4D72-B47E-3079B91BAD85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13:28:34.389" v="2777" actId="20577"/>
          <ac:graphicFrameMkLst>
            <pc:docMk/>
            <pc:sldMk cId="147697978" sldId="369"/>
            <ac:graphicFrameMk id="61" creationId="{A29F6FD4-76A2-4635-9D13-8941AA2CB274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8:45.661" v="2780" actId="20577"/>
        <pc:sldMkLst>
          <pc:docMk/>
          <pc:sldMk cId="1257796221" sldId="370"/>
        </pc:sldMkLst>
        <pc:spChg chg="mod">
          <ac:chgData name="William Grey" userId="37b73424-c081-4fc2-b1af-363f4f3fd4f3" providerId="ADAL" clId="{615A75F1-8ADB-4944-801F-734AFA48CBD7}" dt="2022-12-15T21:16:33.747" v="1336" actId="1076"/>
          <ac:spMkLst>
            <pc:docMk/>
            <pc:sldMk cId="1257796221" sldId="370"/>
            <ac:spMk id="58" creationId="{5370A610-27DD-478B-802B-04648EEBECED}"/>
          </ac:spMkLst>
        </pc:spChg>
        <pc:spChg chg="mod">
          <ac:chgData name="William Grey" userId="37b73424-c081-4fc2-b1af-363f4f3fd4f3" providerId="ADAL" clId="{615A75F1-8ADB-4944-801F-734AFA48CBD7}" dt="2022-12-15T21:16:38.188" v="1337" actId="20577"/>
          <ac:spMkLst>
            <pc:docMk/>
            <pc:sldMk cId="1257796221" sldId="370"/>
            <ac:spMk id="60" creationId="{9B31535D-E7F9-4BDF-B1FC-B986E980D8F0}"/>
          </ac:spMkLst>
        </pc:spChg>
        <pc:graphicFrameChg chg="add del mod">
          <ac:chgData name="William Grey" userId="37b73424-c081-4fc2-b1af-363f4f3fd4f3" providerId="ADAL" clId="{615A75F1-8ADB-4944-801F-734AFA48CBD7}" dt="2022-12-16T13:28:02.370" v="2765"/>
          <ac:graphicFrameMkLst>
            <pc:docMk/>
            <pc:sldMk cId="1257796221" sldId="370"/>
            <ac:graphicFrameMk id="57" creationId="{D5676978-7F64-4FC6-808F-72064ABAF365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13:28:45.661" v="2780" actId="20577"/>
          <ac:graphicFrameMkLst>
            <pc:docMk/>
            <pc:sldMk cId="1257796221" sldId="370"/>
            <ac:graphicFrameMk id="61" creationId="{A29F6FD4-76A2-4635-9D13-8941AA2CB274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28:56.179" v="2783" actId="20577"/>
        <pc:sldMkLst>
          <pc:docMk/>
          <pc:sldMk cId="1336583829" sldId="371"/>
        </pc:sldMkLst>
        <pc:spChg chg="mod">
          <ac:chgData name="William Grey" userId="37b73424-c081-4fc2-b1af-363f4f3fd4f3" providerId="ADAL" clId="{615A75F1-8ADB-4944-801F-734AFA48CBD7}" dt="2022-12-15T21:17:09.879" v="1342" actId="1076"/>
          <ac:spMkLst>
            <pc:docMk/>
            <pc:sldMk cId="1336583829" sldId="371"/>
            <ac:spMk id="58" creationId="{5370A610-27DD-478B-802B-04648EEBECED}"/>
          </ac:spMkLst>
        </pc:spChg>
        <pc:graphicFrameChg chg="mod modGraphic">
          <ac:chgData name="William Grey" userId="37b73424-c081-4fc2-b1af-363f4f3fd4f3" providerId="ADAL" clId="{615A75F1-8ADB-4944-801F-734AFA48CBD7}" dt="2022-12-15T21:26:01.307" v="1545" actId="20577"/>
          <ac:graphicFrameMkLst>
            <pc:docMk/>
            <pc:sldMk cId="1336583829" sldId="371"/>
            <ac:graphicFrameMk id="28" creationId="{60151A73-2526-4110-A6EA-B9A348A9B456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28:56.179" v="2783" actId="20577"/>
          <ac:graphicFrameMkLst>
            <pc:docMk/>
            <pc:sldMk cId="1336583829" sldId="371"/>
            <ac:graphicFrameMk id="61" creationId="{A29F6FD4-76A2-4635-9D13-8941AA2CB274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29:14.281" v="2787" actId="1076"/>
        <pc:sldMkLst>
          <pc:docMk/>
          <pc:sldMk cId="2326992244" sldId="372"/>
        </pc:sldMkLst>
        <pc:spChg chg="mod">
          <ac:chgData name="William Grey" userId="37b73424-c081-4fc2-b1af-363f4f3fd4f3" providerId="ADAL" clId="{615A75F1-8ADB-4944-801F-734AFA48CBD7}" dt="2022-12-15T21:17:30.297" v="1344" actId="1076"/>
          <ac:spMkLst>
            <pc:docMk/>
            <pc:sldMk cId="2326992244" sldId="372"/>
            <ac:spMk id="58" creationId="{5370A610-27DD-478B-802B-04648EEBECED}"/>
          </ac:spMkLst>
        </pc:spChg>
        <pc:spChg chg="mod">
          <ac:chgData name="William Grey" userId="37b73424-c081-4fc2-b1af-363f4f3fd4f3" providerId="ADAL" clId="{615A75F1-8ADB-4944-801F-734AFA48CBD7}" dt="2022-12-15T21:17:38.239" v="1347" actId="20577"/>
          <ac:spMkLst>
            <pc:docMk/>
            <pc:sldMk cId="2326992244" sldId="372"/>
            <ac:spMk id="60" creationId="{9B31535D-E7F9-4BDF-B1FC-B986E980D8F0}"/>
          </ac:spMkLst>
        </pc:spChg>
        <pc:graphicFrameChg chg="mod modGraphic">
          <ac:chgData name="William Grey" userId="37b73424-c081-4fc2-b1af-363f4f3fd4f3" providerId="ADAL" clId="{615A75F1-8ADB-4944-801F-734AFA48CBD7}" dt="2022-12-16T13:29:14.281" v="2787" actId="1076"/>
          <ac:graphicFrameMkLst>
            <pc:docMk/>
            <pc:sldMk cId="2326992244" sldId="372"/>
            <ac:graphicFrameMk id="61" creationId="{A29F6FD4-76A2-4635-9D13-8941AA2CB274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9:46.245" v="2791"/>
        <pc:sldMkLst>
          <pc:docMk/>
          <pc:sldMk cId="3198973638" sldId="373"/>
        </pc:sldMkLst>
        <pc:spChg chg="add del">
          <ac:chgData name="William Grey" userId="37b73424-c081-4fc2-b1af-363f4f3fd4f3" providerId="ADAL" clId="{615A75F1-8ADB-4944-801F-734AFA48CBD7}" dt="2022-12-16T13:29:34.151" v="2790" actId="22"/>
          <ac:spMkLst>
            <pc:docMk/>
            <pc:sldMk cId="3198973638" sldId="373"/>
            <ac:spMk id="57" creationId="{754FC097-2844-4314-B195-03CB17D204C2}"/>
          </ac:spMkLst>
        </pc:spChg>
        <pc:spChg chg="mod">
          <ac:chgData name="William Grey" userId="37b73424-c081-4fc2-b1af-363f4f3fd4f3" providerId="ADAL" clId="{615A75F1-8ADB-4944-801F-734AFA48CBD7}" dt="2022-12-15T21:17:51.352" v="1349" actId="1076"/>
          <ac:spMkLst>
            <pc:docMk/>
            <pc:sldMk cId="3198973638" sldId="373"/>
            <ac:spMk id="58" creationId="{5370A610-27DD-478B-802B-04648EEBECED}"/>
          </ac:spMkLst>
        </pc:spChg>
        <pc:graphicFrameChg chg="mod modGraphic">
          <ac:chgData name="William Grey" userId="37b73424-c081-4fc2-b1af-363f4f3fd4f3" providerId="ADAL" clId="{615A75F1-8ADB-4944-801F-734AFA48CBD7}" dt="2022-12-15T21:26:14.975" v="1561" actId="20577"/>
          <ac:graphicFrameMkLst>
            <pc:docMk/>
            <pc:sldMk cId="3198973638" sldId="373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6T13:29:46.245" v="2791"/>
          <ac:graphicFrameMkLst>
            <pc:docMk/>
            <pc:sldMk cId="3198973638" sldId="373"/>
            <ac:graphicFrameMk id="59" creationId="{9486C98E-DFFB-48FF-8C05-1357065FF97B}"/>
          </ac:graphicFrameMkLst>
        </pc:graphicFrameChg>
        <pc:graphicFrameChg chg="del">
          <ac:chgData name="William Grey" userId="37b73424-c081-4fc2-b1af-363f4f3fd4f3" providerId="ADAL" clId="{615A75F1-8ADB-4944-801F-734AFA48CBD7}" dt="2022-12-16T13:29:27.286" v="2788" actId="478"/>
          <ac:graphicFrameMkLst>
            <pc:docMk/>
            <pc:sldMk cId="3198973638" sldId="373"/>
            <ac:graphicFrameMk id="61" creationId="{A29F6FD4-76A2-4635-9D13-8941AA2CB274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0:15.944" v="2799" actId="1036"/>
        <pc:sldMkLst>
          <pc:docMk/>
          <pc:sldMk cId="383196636" sldId="374"/>
        </pc:sldMkLst>
        <pc:spChg chg="mod">
          <ac:chgData name="William Grey" userId="37b73424-c081-4fc2-b1af-363f4f3fd4f3" providerId="ADAL" clId="{615A75F1-8ADB-4944-801F-734AFA48CBD7}" dt="2022-12-15T21:18:06.608" v="1351" actId="1076"/>
          <ac:spMkLst>
            <pc:docMk/>
            <pc:sldMk cId="383196636" sldId="374"/>
            <ac:spMk id="58" creationId="{5370A610-27DD-478B-802B-04648EEBECED}"/>
          </ac:spMkLst>
        </pc:spChg>
        <pc:spChg chg="mod">
          <ac:chgData name="William Grey" userId="37b73424-c081-4fc2-b1af-363f4f3fd4f3" providerId="ADAL" clId="{615A75F1-8ADB-4944-801F-734AFA48CBD7}" dt="2022-12-15T21:18:11.094" v="1352" actId="20577"/>
          <ac:spMkLst>
            <pc:docMk/>
            <pc:sldMk cId="383196636" sldId="374"/>
            <ac:spMk id="60" creationId="{9B31535D-E7F9-4BDF-B1FC-B986E980D8F0}"/>
          </ac:spMkLst>
        </pc:spChg>
        <pc:grpChg chg="mod">
          <ac:chgData name="William Grey" userId="37b73424-c081-4fc2-b1af-363f4f3fd4f3" providerId="ADAL" clId="{615A75F1-8ADB-4944-801F-734AFA48CBD7}" dt="2022-12-16T13:30:09.853" v="2796" actId="14100"/>
          <ac:grpSpMkLst>
            <pc:docMk/>
            <pc:sldMk cId="383196636" sldId="374"/>
            <ac:grpSpMk id="6" creationId="{92A4A0C6-640C-4CCD-8917-105952D342BE}"/>
          </ac:grpSpMkLst>
        </pc:grpChg>
        <pc:graphicFrameChg chg="mod modGraphic">
          <ac:chgData name="William Grey" userId="37b73424-c081-4fc2-b1af-363f4f3fd4f3" providerId="ADAL" clId="{615A75F1-8ADB-4944-801F-734AFA48CBD7}" dt="2022-12-16T13:30:15.944" v="2799" actId="1036"/>
          <ac:graphicFrameMkLst>
            <pc:docMk/>
            <pc:sldMk cId="383196636" sldId="374"/>
            <ac:graphicFrameMk id="61" creationId="{A29F6FD4-76A2-4635-9D13-8941AA2CB274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1:04.024" v="2815" actId="20577"/>
        <pc:sldMkLst>
          <pc:docMk/>
          <pc:sldMk cId="1332730484" sldId="375"/>
        </pc:sldMkLst>
        <pc:spChg chg="mod">
          <ac:chgData name="William Grey" userId="37b73424-c081-4fc2-b1af-363f4f3fd4f3" providerId="ADAL" clId="{615A75F1-8ADB-4944-801F-734AFA48CBD7}" dt="2022-12-16T13:31:04.024" v="2815" actId="20577"/>
          <ac:spMkLst>
            <pc:docMk/>
            <pc:sldMk cId="1332730484" sldId="375"/>
            <ac:spMk id="60" creationId="{9B31535D-E7F9-4BDF-B1FC-B986E980D8F0}"/>
          </ac:spMkLst>
        </pc:spChg>
        <pc:grpChg chg="mod">
          <ac:chgData name="William Grey" userId="37b73424-c081-4fc2-b1af-363f4f3fd4f3" providerId="ADAL" clId="{615A75F1-8ADB-4944-801F-734AFA48CBD7}" dt="2022-12-16T13:30:45.178" v="2804" actId="14100"/>
          <ac:grpSpMkLst>
            <pc:docMk/>
            <pc:sldMk cId="1332730484" sldId="375"/>
            <ac:grpSpMk id="6" creationId="{92A4A0C6-640C-4CCD-8917-105952D342BE}"/>
          </ac:grpSpMkLst>
        </pc:grpChg>
        <pc:graphicFrameChg chg="mod modGraphic">
          <ac:chgData name="William Grey" userId="37b73424-c081-4fc2-b1af-363f4f3fd4f3" providerId="ADAL" clId="{615A75F1-8ADB-4944-801F-734AFA48CBD7}" dt="2022-12-16T13:30:49.765" v="2809" actId="1036"/>
          <ac:graphicFrameMkLst>
            <pc:docMk/>
            <pc:sldMk cId="1332730484" sldId="375"/>
            <ac:graphicFrameMk id="61" creationId="{A29F6FD4-76A2-4635-9D13-8941AA2CB274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08:26:11.389" v="2558"/>
        <pc:sldMkLst>
          <pc:docMk/>
          <pc:sldMk cId="1884984845" sldId="376"/>
        </pc:sldMkLst>
        <pc:spChg chg="del">
          <ac:chgData name="William Grey" userId="37b73424-c081-4fc2-b1af-363f4f3fd4f3" providerId="ADAL" clId="{615A75F1-8ADB-4944-801F-734AFA48CBD7}" dt="2022-12-16T08:26:08.982" v="2556" actId="478"/>
          <ac:spMkLst>
            <pc:docMk/>
            <pc:sldMk cId="1884984845" sldId="376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5T21:20:59.352" v="1390" actId="1076"/>
          <ac:spMkLst>
            <pc:docMk/>
            <pc:sldMk cId="1884984845" sldId="376"/>
            <ac:spMk id="58" creationId="{5370A610-27DD-478B-802B-04648EEBECED}"/>
          </ac:spMkLst>
        </pc:spChg>
        <pc:spChg chg="add mod">
          <ac:chgData name="William Grey" userId="37b73424-c081-4fc2-b1af-363f4f3fd4f3" providerId="ADAL" clId="{615A75F1-8ADB-4944-801F-734AFA48CBD7}" dt="2022-12-16T08:26:11.389" v="2558"/>
          <ac:spMkLst>
            <pc:docMk/>
            <pc:sldMk cId="1884984845" sldId="376"/>
            <ac:spMk id="59" creationId="{319145E5-00E8-4385-BB2C-791A6C26E984}"/>
          </ac:spMkLst>
        </pc:spChg>
        <pc:graphicFrameChg chg="modGraphic">
          <ac:chgData name="William Grey" userId="37b73424-c081-4fc2-b1af-363f4f3fd4f3" providerId="ADAL" clId="{615A75F1-8ADB-4944-801F-734AFA48CBD7}" dt="2022-12-15T21:21:25.770" v="1405" actId="2711"/>
          <ac:graphicFrameMkLst>
            <pc:docMk/>
            <pc:sldMk cId="1884984845" sldId="376"/>
            <ac:graphicFrameMk id="28" creationId="{60151A73-2526-4110-A6EA-B9A348A9B456}"/>
          </ac:graphicFrameMkLst>
        </pc:graphicFrameChg>
        <pc:graphicFrameChg chg="del">
          <ac:chgData name="William Grey" userId="37b73424-c081-4fc2-b1af-363f4f3fd4f3" providerId="ADAL" clId="{615A75F1-8ADB-4944-801F-734AFA48CBD7}" dt="2022-12-16T08:26:10.945" v="2557" actId="478"/>
          <ac:graphicFrameMkLst>
            <pc:docMk/>
            <pc:sldMk cId="1884984845" sldId="376"/>
            <ac:graphicFrameMk id="60" creationId="{AFCB8AEA-C91C-42EC-9173-186262056308}"/>
          </ac:graphicFrameMkLst>
        </pc:graphicFrameChg>
        <pc:graphicFrameChg chg="add mod">
          <ac:chgData name="William Grey" userId="37b73424-c081-4fc2-b1af-363f4f3fd4f3" providerId="ADAL" clId="{615A75F1-8ADB-4944-801F-734AFA48CBD7}" dt="2022-12-16T08:26:11.389" v="2558"/>
          <ac:graphicFrameMkLst>
            <pc:docMk/>
            <pc:sldMk cId="1884984845" sldId="376"/>
            <ac:graphicFrameMk id="61" creationId="{A2042196-F295-497F-A648-0C96F29FC172}"/>
          </ac:graphicFrameMkLst>
        </pc:graphicFrameChg>
      </pc:sldChg>
      <pc:sldChg chg="add del">
        <pc:chgData name="William Grey" userId="37b73424-c081-4fc2-b1af-363f4f3fd4f3" providerId="ADAL" clId="{615A75F1-8ADB-4944-801F-734AFA48CBD7}" dt="2022-12-15T21:21:06.152" v="1398"/>
        <pc:sldMkLst>
          <pc:docMk/>
          <pc:sldMk cId="105891571" sldId="377"/>
        </pc:sldMkLst>
      </pc:sldChg>
      <pc:sldChg chg="add del">
        <pc:chgData name="William Grey" userId="37b73424-c081-4fc2-b1af-363f4f3fd4f3" providerId="ADAL" clId="{615A75F1-8ADB-4944-801F-734AFA48CBD7}" dt="2022-12-15T21:22:08.323" v="1416"/>
        <pc:sldMkLst>
          <pc:docMk/>
          <pc:sldMk cId="1967673646" sldId="377"/>
        </pc:sldMkLst>
      </pc:sldChg>
      <pc:sldChg chg="addSp delSp modSp new mod modAnim">
        <pc:chgData name="William Grey" userId="37b73424-c081-4fc2-b1af-363f4f3fd4f3" providerId="ADAL" clId="{615A75F1-8ADB-4944-801F-734AFA48CBD7}" dt="2022-12-15T21:28:39.648" v="1693" actId="255"/>
        <pc:sldMkLst>
          <pc:docMk/>
          <pc:sldMk cId="4199958957" sldId="377"/>
        </pc:sldMkLst>
        <pc:spChg chg="mod">
          <ac:chgData name="William Grey" userId="37b73424-c081-4fc2-b1af-363f4f3fd4f3" providerId="ADAL" clId="{615A75F1-8ADB-4944-801F-734AFA48CBD7}" dt="2022-12-15T21:27:46.402" v="1574" actId="20577"/>
          <ac:spMkLst>
            <pc:docMk/>
            <pc:sldMk cId="4199958957" sldId="377"/>
            <ac:spMk id="2" creationId="{B3F9F480-F9B1-4EB8-97CC-4A7F0E53646F}"/>
          </ac:spMkLst>
        </pc:spChg>
        <pc:spChg chg="del">
          <ac:chgData name="William Grey" userId="37b73424-c081-4fc2-b1af-363f4f3fd4f3" providerId="ADAL" clId="{615A75F1-8ADB-4944-801F-734AFA48CBD7}" dt="2022-12-15T21:27:34.110" v="1563" actId="478"/>
          <ac:spMkLst>
            <pc:docMk/>
            <pc:sldMk cId="4199958957" sldId="377"/>
            <ac:spMk id="3" creationId="{BEAF2D62-C9DA-4508-A2A1-EACA8D5E83F1}"/>
          </ac:spMkLst>
        </pc:spChg>
        <pc:spChg chg="add mod">
          <ac:chgData name="William Grey" userId="37b73424-c081-4fc2-b1af-363f4f3fd4f3" providerId="ADAL" clId="{615A75F1-8ADB-4944-801F-734AFA48CBD7}" dt="2022-12-15T21:27:42.523" v="1566" actId="1076"/>
          <ac:spMkLst>
            <pc:docMk/>
            <pc:sldMk cId="4199958957" sldId="377"/>
            <ac:spMk id="4" creationId="{089CFC74-BC23-4606-81AF-0F91637644A5}"/>
          </ac:spMkLst>
        </pc:spChg>
        <pc:spChg chg="add mod">
          <ac:chgData name="William Grey" userId="37b73424-c081-4fc2-b1af-363f4f3fd4f3" providerId="ADAL" clId="{615A75F1-8ADB-4944-801F-734AFA48CBD7}" dt="2022-12-15T21:27:42.523" v="1566" actId="1076"/>
          <ac:spMkLst>
            <pc:docMk/>
            <pc:sldMk cId="4199958957" sldId="377"/>
            <ac:spMk id="5" creationId="{548EA393-45FA-4DAA-B1B4-E5F401E59B60}"/>
          </ac:spMkLst>
        </pc:spChg>
        <pc:spChg chg="add mod">
          <ac:chgData name="William Grey" userId="37b73424-c081-4fc2-b1af-363f4f3fd4f3" providerId="ADAL" clId="{615A75F1-8ADB-4944-801F-734AFA48CBD7}" dt="2022-12-15T21:27:42.523" v="1566" actId="1076"/>
          <ac:spMkLst>
            <pc:docMk/>
            <pc:sldMk cId="4199958957" sldId="377"/>
            <ac:spMk id="6" creationId="{E9E097A3-6692-4EC3-B162-6EA5376E83BE}"/>
          </ac:spMkLst>
        </pc:spChg>
        <pc:spChg chg="add mod">
          <ac:chgData name="William Grey" userId="37b73424-c081-4fc2-b1af-363f4f3fd4f3" providerId="ADAL" clId="{615A75F1-8ADB-4944-801F-734AFA48CBD7}" dt="2022-12-15T21:27:42.523" v="1566" actId="1076"/>
          <ac:spMkLst>
            <pc:docMk/>
            <pc:sldMk cId="4199958957" sldId="377"/>
            <ac:spMk id="7" creationId="{55E2C5E0-1C79-4969-9F56-14907372C442}"/>
          </ac:spMkLst>
        </pc:spChg>
        <pc:spChg chg="add mod">
          <ac:chgData name="William Grey" userId="37b73424-c081-4fc2-b1af-363f4f3fd4f3" providerId="ADAL" clId="{615A75F1-8ADB-4944-801F-734AFA48CBD7}" dt="2022-12-15T21:27:42.523" v="1566" actId="1076"/>
          <ac:spMkLst>
            <pc:docMk/>
            <pc:sldMk cId="4199958957" sldId="377"/>
            <ac:spMk id="8" creationId="{D1661B68-7C0E-4B47-BAFB-D1D0D22CCB9D}"/>
          </ac:spMkLst>
        </pc:spChg>
        <pc:spChg chg="add mod">
          <ac:chgData name="William Grey" userId="37b73424-c081-4fc2-b1af-363f4f3fd4f3" providerId="ADAL" clId="{615A75F1-8ADB-4944-801F-734AFA48CBD7}" dt="2022-12-15T21:27:42.523" v="1566" actId="1076"/>
          <ac:spMkLst>
            <pc:docMk/>
            <pc:sldMk cId="4199958957" sldId="377"/>
            <ac:spMk id="9" creationId="{FF86698B-B696-4BCD-9304-1B169195FF5A}"/>
          </ac:spMkLst>
        </pc:spChg>
        <pc:spChg chg="add mod">
          <ac:chgData name="William Grey" userId="37b73424-c081-4fc2-b1af-363f4f3fd4f3" providerId="ADAL" clId="{615A75F1-8ADB-4944-801F-734AFA48CBD7}" dt="2022-12-15T21:27:42.523" v="1566" actId="1076"/>
          <ac:spMkLst>
            <pc:docMk/>
            <pc:sldMk cId="4199958957" sldId="377"/>
            <ac:spMk id="15" creationId="{10C12A2B-FD3F-433A-AC2A-A69E62683CF5}"/>
          </ac:spMkLst>
        </pc:spChg>
        <pc:spChg chg="add mod">
          <ac:chgData name="William Grey" userId="37b73424-c081-4fc2-b1af-363f4f3fd4f3" providerId="ADAL" clId="{615A75F1-8ADB-4944-801F-734AFA48CBD7}" dt="2022-12-15T21:27:42.523" v="1566" actId="1076"/>
          <ac:spMkLst>
            <pc:docMk/>
            <pc:sldMk cId="4199958957" sldId="377"/>
            <ac:spMk id="18" creationId="{491E727F-6B53-4790-9C69-17981E9BD727}"/>
          </ac:spMkLst>
        </pc:spChg>
        <pc:spChg chg="add mod">
          <ac:chgData name="William Grey" userId="37b73424-c081-4fc2-b1af-363f4f3fd4f3" providerId="ADAL" clId="{615A75F1-8ADB-4944-801F-734AFA48CBD7}" dt="2022-12-15T21:27:42.523" v="1566" actId="1076"/>
          <ac:spMkLst>
            <pc:docMk/>
            <pc:sldMk cId="4199958957" sldId="377"/>
            <ac:spMk id="19" creationId="{F29B2905-B9ED-473D-A72A-61B7FE3595EB}"/>
          </ac:spMkLst>
        </pc:spChg>
        <pc:spChg chg="add mod">
          <ac:chgData name="William Grey" userId="37b73424-c081-4fc2-b1af-363f4f3fd4f3" providerId="ADAL" clId="{615A75F1-8ADB-4944-801F-734AFA48CBD7}" dt="2022-12-15T21:28:39.648" v="1693" actId="255"/>
          <ac:spMkLst>
            <pc:docMk/>
            <pc:sldMk cId="4199958957" sldId="377"/>
            <ac:spMk id="21" creationId="{DD80A680-F4B3-43A7-AF54-FFFF6610483E}"/>
          </ac:spMkLst>
        </pc:spChg>
        <pc:cxnChg chg="add mod">
          <ac:chgData name="William Grey" userId="37b73424-c081-4fc2-b1af-363f4f3fd4f3" providerId="ADAL" clId="{615A75F1-8ADB-4944-801F-734AFA48CBD7}" dt="2022-12-15T21:27:42.523" v="1566" actId="1076"/>
          <ac:cxnSpMkLst>
            <pc:docMk/>
            <pc:sldMk cId="4199958957" sldId="377"/>
            <ac:cxnSpMk id="10" creationId="{B03A3616-4565-4063-AB79-188E328B131C}"/>
          </ac:cxnSpMkLst>
        </pc:cxnChg>
        <pc:cxnChg chg="add mod">
          <ac:chgData name="William Grey" userId="37b73424-c081-4fc2-b1af-363f4f3fd4f3" providerId="ADAL" clId="{615A75F1-8ADB-4944-801F-734AFA48CBD7}" dt="2022-12-15T21:27:42.523" v="1566" actId="1076"/>
          <ac:cxnSpMkLst>
            <pc:docMk/>
            <pc:sldMk cId="4199958957" sldId="377"/>
            <ac:cxnSpMk id="11" creationId="{ED177BDC-510F-4179-96CE-9B51DCA5552C}"/>
          </ac:cxnSpMkLst>
        </pc:cxnChg>
        <pc:cxnChg chg="add mod">
          <ac:chgData name="William Grey" userId="37b73424-c081-4fc2-b1af-363f4f3fd4f3" providerId="ADAL" clId="{615A75F1-8ADB-4944-801F-734AFA48CBD7}" dt="2022-12-15T21:27:42.523" v="1566" actId="1076"/>
          <ac:cxnSpMkLst>
            <pc:docMk/>
            <pc:sldMk cId="4199958957" sldId="377"/>
            <ac:cxnSpMk id="12" creationId="{8A6277A3-CBF8-4EA2-B101-20FE43E25444}"/>
          </ac:cxnSpMkLst>
        </pc:cxnChg>
        <pc:cxnChg chg="add mod">
          <ac:chgData name="William Grey" userId="37b73424-c081-4fc2-b1af-363f4f3fd4f3" providerId="ADAL" clId="{615A75F1-8ADB-4944-801F-734AFA48CBD7}" dt="2022-12-15T21:27:42.523" v="1566" actId="1076"/>
          <ac:cxnSpMkLst>
            <pc:docMk/>
            <pc:sldMk cId="4199958957" sldId="377"/>
            <ac:cxnSpMk id="13" creationId="{9E47B4D4-F0A9-4534-ADE9-FA1206C153DC}"/>
          </ac:cxnSpMkLst>
        </pc:cxnChg>
        <pc:cxnChg chg="add mod">
          <ac:chgData name="William Grey" userId="37b73424-c081-4fc2-b1af-363f4f3fd4f3" providerId="ADAL" clId="{615A75F1-8ADB-4944-801F-734AFA48CBD7}" dt="2022-12-15T21:27:42.523" v="1566" actId="1076"/>
          <ac:cxnSpMkLst>
            <pc:docMk/>
            <pc:sldMk cId="4199958957" sldId="377"/>
            <ac:cxnSpMk id="14" creationId="{E148412F-27B9-43D6-91C7-D7B49D1C31F6}"/>
          </ac:cxnSpMkLst>
        </pc:cxnChg>
        <pc:cxnChg chg="add mod">
          <ac:chgData name="William Grey" userId="37b73424-c081-4fc2-b1af-363f4f3fd4f3" providerId="ADAL" clId="{615A75F1-8ADB-4944-801F-734AFA48CBD7}" dt="2022-12-15T21:27:42.523" v="1566" actId="1076"/>
          <ac:cxnSpMkLst>
            <pc:docMk/>
            <pc:sldMk cId="4199958957" sldId="377"/>
            <ac:cxnSpMk id="16" creationId="{5B8969F0-721A-4DF6-B005-310A2AAB4AA2}"/>
          </ac:cxnSpMkLst>
        </pc:cxnChg>
        <pc:cxnChg chg="add mod">
          <ac:chgData name="William Grey" userId="37b73424-c081-4fc2-b1af-363f4f3fd4f3" providerId="ADAL" clId="{615A75F1-8ADB-4944-801F-734AFA48CBD7}" dt="2022-12-15T21:27:42.523" v="1566" actId="1076"/>
          <ac:cxnSpMkLst>
            <pc:docMk/>
            <pc:sldMk cId="4199958957" sldId="377"/>
            <ac:cxnSpMk id="17" creationId="{10DD722C-D88D-4D8E-AEC6-CDB2964E3B9F}"/>
          </ac:cxnSpMkLst>
        </pc:cxnChg>
        <pc:cxnChg chg="add mod">
          <ac:chgData name="William Grey" userId="37b73424-c081-4fc2-b1af-363f4f3fd4f3" providerId="ADAL" clId="{615A75F1-8ADB-4944-801F-734AFA48CBD7}" dt="2022-12-15T21:27:42.523" v="1566" actId="1076"/>
          <ac:cxnSpMkLst>
            <pc:docMk/>
            <pc:sldMk cId="4199958957" sldId="377"/>
            <ac:cxnSpMk id="20" creationId="{DC27098D-8F86-45BF-867B-8B6AE3A791FE}"/>
          </ac:cxnSpMkLst>
        </pc:cxnChg>
      </pc:sldChg>
      <pc:sldChg chg="delSp modSp add del mod">
        <pc:chgData name="William Grey" userId="37b73424-c081-4fc2-b1af-363f4f3fd4f3" providerId="ADAL" clId="{615A75F1-8ADB-4944-801F-734AFA48CBD7}" dt="2022-12-15T21:57:06.949" v="2419" actId="47"/>
        <pc:sldMkLst>
          <pc:docMk/>
          <pc:sldMk cId="1026681367" sldId="378"/>
        </pc:sldMkLst>
        <pc:spChg chg="mod">
          <ac:chgData name="William Grey" userId="37b73424-c081-4fc2-b1af-363f4f3fd4f3" providerId="ADAL" clId="{615A75F1-8ADB-4944-801F-734AFA48CBD7}" dt="2022-12-15T21:39:12.103" v="1990" actId="20577"/>
          <ac:spMkLst>
            <pc:docMk/>
            <pc:sldMk cId="1026681367" sldId="378"/>
            <ac:spMk id="2" creationId="{DCC5DA41-94A8-4E5A-8FE7-AE0834F7E7FF}"/>
          </ac:spMkLst>
        </pc:spChg>
        <pc:graphicFrameChg chg="del modGraphic">
          <ac:chgData name="William Grey" userId="37b73424-c081-4fc2-b1af-363f4f3fd4f3" providerId="ADAL" clId="{615A75F1-8ADB-4944-801F-734AFA48CBD7}" dt="2022-12-15T21:39:20.896" v="1992" actId="478"/>
          <ac:graphicFrameMkLst>
            <pc:docMk/>
            <pc:sldMk cId="1026681367" sldId="378"/>
            <ac:graphicFrameMk id="5" creationId="{BE12DB82-95E3-40C3-892C-8E8FFEE36AF7}"/>
          </ac:graphicFrameMkLst>
        </pc:graphicFrameChg>
      </pc:sldChg>
      <pc:sldChg chg="add del">
        <pc:chgData name="William Grey" userId="37b73424-c081-4fc2-b1af-363f4f3fd4f3" providerId="ADAL" clId="{615A75F1-8ADB-4944-801F-734AFA48CBD7}" dt="2022-12-15T21:39:24.447" v="1994"/>
        <pc:sldMkLst>
          <pc:docMk/>
          <pc:sldMk cId="1556186152" sldId="379"/>
        </pc:sldMkLst>
      </pc:sldChg>
      <pc:sldChg chg="modSp add del mod">
        <pc:chgData name="William Grey" userId="37b73424-c081-4fc2-b1af-363f4f3fd4f3" providerId="ADAL" clId="{615A75F1-8ADB-4944-801F-734AFA48CBD7}" dt="2022-12-16T13:34:45.478" v="2891" actId="47"/>
        <pc:sldMkLst>
          <pc:docMk/>
          <pc:sldMk cId="1879093035" sldId="379"/>
        </pc:sldMkLst>
        <pc:spChg chg="mod">
          <ac:chgData name="William Grey" userId="37b73424-c081-4fc2-b1af-363f4f3fd4f3" providerId="ADAL" clId="{615A75F1-8ADB-4944-801F-734AFA48CBD7}" dt="2022-12-15T21:46:24.423" v="2041" actId="1076"/>
          <ac:spMkLst>
            <pc:docMk/>
            <pc:sldMk cId="1879093035" sldId="379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48:40.173" v="2081" actId="20577"/>
          <ac:graphicFrameMkLst>
            <pc:docMk/>
            <pc:sldMk cId="1879093035" sldId="379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5T21:59:59.036" v="2440" actId="2165"/>
          <ac:graphicFrameMkLst>
            <pc:docMk/>
            <pc:sldMk cId="1879093035" sldId="379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46.025" v="2892" actId="47"/>
        <pc:sldMkLst>
          <pc:docMk/>
          <pc:sldMk cId="2040343374" sldId="380"/>
        </pc:sldMkLst>
        <pc:spChg chg="mod">
          <ac:chgData name="William Grey" userId="37b73424-c081-4fc2-b1af-363f4f3fd4f3" providerId="ADAL" clId="{615A75F1-8ADB-4944-801F-734AFA48CBD7}" dt="2022-12-15T21:46:36.475" v="2043" actId="1076"/>
          <ac:spMkLst>
            <pc:docMk/>
            <pc:sldMk cId="2040343374" sldId="380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48:43.355" v="2083" actId="20577"/>
          <ac:graphicFrameMkLst>
            <pc:docMk/>
            <pc:sldMk cId="2040343374" sldId="380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5T21:59:49.295" v="2439" actId="2165"/>
          <ac:graphicFrameMkLst>
            <pc:docMk/>
            <pc:sldMk cId="2040343374" sldId="380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46.682" v="2893" actId="47"/>
        <pc:sldMkLst>
          <pc:docMk/>
          <pc:sldMk cId="3608355340" sldId="381"/>
        </pc:sldMkLst>
        <pc:spChg chg="mod">
          <ac:chgData name="William Grey" userId="37b73424-c081-4fc2-b1af-363f4f3fd4f3" providerId="ADAL" clId="{615A75F1-8ADB-4944-801F-734AFA48CBD7}" dt="2022-12-15T21:47:24.180" v="2065" actId="1076"/>
          <ac:spMkLst>
            <pc:docMk/>
            <pc:sldMk cId="3608355340" sldId="381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48:50.193" v="2087" actId="20577"/>
          <ac:graphicFrameMkLst>
            <pc:docMk/>
            <pc:sldMk cId="3608355340" sldId="381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5T21:59:41.873" v="2438" actId="2165"/>
          <ac:graphicFrameMkLst>
            <pc:docMk/>
            <pc:sldMk cId="3608355340" sldId="381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46.916" v="2894" actId="47"/>
        <pc:sldMkLst>
          <pc:docMk/>
          <pc:sldMk cId="54683631" sldId="382"/>
        </pc:sldMkLst>
        <pc:spChg chg="mod">
          <ac:chgData name="William Grey" userId="37b73424-c081-4fc2-b1af-363f4f3fd4f3" providerId="ADAL" clId="{615A75F1-8ADB-4944-801F-734AFA48CBD7}" dt="2022-12-15T21:47:33.434" v="2067" actId="1076"/>
          <ac:spMkLst>
            <pc:docMk/>
            <pc:sldMk cId="54683631" sldId="382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49:02.293" v="2095" actId="20577"/>
          <ac:graphicFrameMkLst>
            <pc:docMk/>
            <pc:sldMk cId="54683631" sldId="382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5T21:59:29.391" v="2437" actId="2165"/>
          <ac:graphicFrameMkLst>
            <pc:docMk/>
            <pc:sldMk cId="54683631" sldId="382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47.142" v="2895" actId="47"/>
        <pc:sldMkLst>
          <pc:docMk/>
          <pc:sldMk cId="4083961879" sldId="383"/>
        </pc:sldMkLst>
        <pc:spChg chg="mod">
          <ac:chgData name="William Grey" userId="37b73424-c081-4fc2-b1af-363f4f3fd4f3" providerId="ADAL" clId="{615A75F1-8ADB-4944-801F-734AFA48CBD7}" dt="2022-12-15T21:47:49.453" v="2072" actId="1035"/>
          <ac:spMkLst>
            <pc:docMk/>
            <pc:sldMk cId="4083961879" sldId="383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49:08.289" v="2099" actId="20577"/>
          <ac:graphicFrameMkLst>
            <pc:docMk/>
            <pc:sldMk cId="4083961879" sldId="383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5T21:59:18.470" v="2436" actId="2165"/>
          <ac:graphicFrameMkLst>
            <pc:docMk/>
            <pc:sldMk cId="4083961879" sldId="383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47.345" v="2896" actId="47"/>
        <pc:sldMkLst>
          <pc:docMk/>
          <pc:sldMk cId="3685280971" sldId="384"/>
        </pc:sldMkLst>
        <pc:spChg chg="mod">
          <ac:chgData name="William Grey" userId="37b73424-c081-4fc2-b1af-363f4f3fd4f3" providerId="ADAL" clId="{615A75F1-8ADB-4944-801F-734AFA48CBD7}" dt="2022-12-15T21:49:28.019" v="2103" actId="1076"/>
          <ac:spMkLst>
            <pc:docMk/>
            <pc:sldMk cId="3685280971" sldId="384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59:11.847" v="2435" actId="2165"/>
          <ac:graphicFrameMkLst>
            <pc:docMk/>
            <pc:sldMk cId="3685280971" sldId="384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47.577" v="2897" actId="47"/>
        <pc:sldMkLst>
          <pc:docMk/>
          <pc:sldMk cId="3832361788" sldId="385"/>
        </pc:sldMkLst>
        <pc:spChg chg="mod">
          <ac:chgData name="William Grey" userId="37b73424-c081-4fc2-b1af-363f4f3fd4f3" providerId="ADAL" clId="{615A75F1-8ADB-4944-801F-734AFA48CBD7}" dt="2022-12-15T21:49:47.049" v="2108" actId="1076"/>
          <ac:spMkLst>
            <pc:docMk/>
            <pc:sldMk cId="3832361788" sldId="385"/>
            <ac:spMk id="12" creationId="{D1821595-13C3-4941-9B32-8AD1CCE2F554}"/>
          </ac:spMkLst>
        </pc:spChg>
        <pc:graphicFrameChg chg="mod modGraphic">
          <ac:chgData name="William Grey" userId="37b73424-c081-4fc2-b1af-363f4f3fd4f3" providerId="ADAL" clId="{615A75F1-8ADB-4944-801F-734AFA48CBD7}" dt="2022-12-15T21:59:04.373" v="2434" actId="2165"/>
          <ac:graphicFrameMkLst>
            <pc:docMk/>
            <pc:sldMk cId="3832361788" sldId="385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47.818" v="2898" actId="47"/>
        <pc:sldMkLst>
          <pc:docMk/>
          <pc:sldMk cId="2882767335" sldId="386"/>
        </pc:sldMkLst>
        <pc:spChg chg="mod">
          <ac:chgData name="William Grey" userId="37b73424-c081-4fc2-b1af-363f4f3fd4f3" providerId="ADAL" clId="{615A75F1-8ADB-4944-801F-734AFA48CBD7}" dt="2022-12-15T21:49:54.263" v="2110" actId="1076"/>
          <ac:spMkLst>
            <pc:docMk/>
            <pc:sldMk cId="2882767335" sldId="386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58:54.998" v="2433" actId="2165"/>
          <ac:graphicFrameMkLst>
            <pc:docMk/>
            <pc:sldMk cId="2882767335" sldId="386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48.265" v="2899" actId="47"/>
        <pc:sldMkLst>
          <pc:docMk/>
          <pc:sldMk cId="3175783458" sldId="387"/>
        </pc:sldMkLst>
        <pc:spChg chg="mod">
          <ac:chgData name="William Grey" userId="37b73424-c081-4fc2-b1af-363f4f3fd4f3" providerId="ADAL" clId="{615A75F1-8ADB-4944-801F-734AFA48CBD7}" dt="2022-12-15T21:50:01.572" v="2112" actId="1076"/>
          <ac:spMkLst>
            <pc:docMk/>
            <pc:sldMk cId="3175783458" sldId="387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58:36.136" v="2430" actId="2165"/>
          <ac:graphicFrameMkLst>
            <pc:docMk/>
            <pc:sldMk cId="3175783458" sldId="387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48.672" v="2900" actId="47"/>
        <pc:sldMkLst>
          <pc:docMk/>
          <pc:sldMk cId="1949392724" sldId="388"/>
        </pc:sldMkLst>
        <pc:spChg chg="mod">
          <ac:chgData name="William Grey" userId="37b73424-c081-4fc2-b1af-363f4f3fd4f3" providerId="ADAL" clId="{615A75F1-8ADB-4944-801F-734AFA48CBD7}" dt="2022-12-15T21:50:10.593" v="2114" actId="1076"/>
          <ac:spMkLst>
            <pc:docMk/>
            <pc:sldMk cId="1949392724" sldId="388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58:26.936" v="2429" actId="2165"/>
          <ac:graphicFrameMkLst>
            <pc:docMk/>
            <pc:sldMk cId="1949392724" sldId="388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49.104" v="2901" actId="47"/>
        <pc:sldMkLst>
          <pc:docMk/>
          <pc:sldMk cId="732293256" sldId="389"/>
        </pc:sldMkLst>
        <pc:spChg chg="mod">
          <ac:chgData name="William Grey" userId="37b73424-c081-4fc2-b1af-363f4f3fd4f3" providerId="ADAL" clId="{615A75F1-8ADB-4944-801F-734AFA48CBD7}" dt="2022-12-15T21:50:45.261" v="2117" actId="1076"/>
          <ac:spMkLst>
            <pc:docMk/>
            <pc:sldMk cId="732293256" sldId="389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58:16.532" v="2426" actId="2165"/>
          <ac:graphicFrameMkLst>
            <pc:docMk/>
            <pc:sldMk cId="732293256" sldId="389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49.459" v="2902" actId="47"/>
        <pc:sldMkLst>
          <pc:docMk/>
          <pc:sldMk cId="4038858990" sldId="390"/>
        </pc:sldMkLst>
        <pc:spChg chg="mod">
          <ac:chgData name="William Grey" userId="37b73424-c081-4fc2-b1af-363f4f3fd4f3" providerId="ADAL" clId="{615A75F1-8ADB-4944-801F-734AFA48CBD7}" dt="2022-12-15T21:50:55.466" v="2119" actId="1076"/>
          <ac:spMkLst>
            <pc:docMk/>
            <pc:sldMk cId="4038858990" sldId="390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58:06.242" v="2425" actId="2165"/>
          <ac:graphicFrameMkLst>
            <pc:docMk/>
            <pc:sldMk cId="4038858990" sldId="390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50.018" v="2903" actId="47"/>
        <pc:sldMkLst>
          <pc:docMk/>
          <pc:sldMk cId="2467575694" sldId="391"/>
        </pc:sldMkLst>
        <pc:spChg chg="mod">
          <ac:chgData name="William Grey" userId="37b73424-c081-4fc2-b1af-363f4f3fd4f3" providerId="ADAL" clId="{615A75F1-8ADB-4944-801F-734AFA48CBD7}" dt="2022-12-15T21:51:22.160" v="2137" actId="1076"/>
          <ac:spMkLst>
            <pc:docMk/>
            <pc:sldMk cId="2467575694" sldId="391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57:59.327" v="2424" actId="2165"/>
          <ac:graphicFrameMkLst>
            <pc:docMk/>
            <pc:sldMk cId="2467575694" sldId="391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50.597" v="2904" actId="47"/>
        <pc:sldMkLst>
          <pc:docMk/>
          <pc:sldMk cId="3593832487" sldId="392"/>
        </pc:sldMkLst>
        <pc:spChg chg="mod">
          <ac:chgData name="William Grey" userId="37b73424-c081-4fc2-b1af-363f4f3fd4f3" providerId="ADAL" clId="{615A75F1-8ADB-4944-801F-734AFA48CBD7}" dt="2022-12-15T21:51:28.539" v="2139" actId="1076"/>
          <ac:spMkLst>
            <pc:docMk/>
            <pc:sldMk cId="3593832487" sldId="392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57:52.523" v="2423" actId="2165"/>
          <ac:graphicFrameMkLst>
            <pc:docMk/>
            <pc:sldMk cId="3593832487" sldId="392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51.062" v="2905" actId="47"/>
        <pc:sldMkLst>
          <pc:docMk/>
          <pc:sldMk cId="748169374" sldId="393"/>
        </pc:sldMkLst>
        <pc:spChg chg="mod">
          <ac:chgData name="William Grey" userId="37b73424-c081-4fc2-b1af-363f4f3fd4f3" providerId="ADAL" clId="{615A75F1-8ADB-4944-801F-734AFA48CBD7}" dt="2022-12-15T21:51:38.200" v="2141" actId="1076"/>
          <ac:spMkLst>
            <pc:docMk/>
            <pc:sldMk cId="748169374" sldId="393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57:45.386" v="2422" actId="2165"/>
          <ac:graphicFrameMkLst>
            <pc:docMk/>
            <pc:sldMk cId="748169374" sldId="393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51.508" v="2906" actId="47"/>
        <pc:sldMkLst>
          <pc:docMk/>
          <pc:sldMk cId="1284551011" sldId="394"/>
        </pc:sldMkLst>
        <pc:spChg chg="mod">
          <ac:chgData name="William Grey" userId="37b73424-c081-4fc2-b1af-363f4f3fd4f3" providerId="ADAL" clId="{615A75F1-8ADB-4944-801F-734AFA48CBD7}" dt="2022-12-15T21:52:10.698" v="2146" actId="1076"/>
          <ac:spMkLst>
            <pc:docMk/>
            <pc:sldMk cId="1284551011" sldId="394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57:39.077" v="2421" actId="2165"/>
          <ac:graphicFrameMkLst>
            <pc:docMk/>
            <pc:sldMk cId="1284551011" sldId="394"/>
            <ac:graphicFrameMk id="11" creationId="{C5FEC7C7-8B7A-4198-B9A3-BD4897E375C0}"/>
          </ac:graphicFrameMkLst>
        </pc:graphicFrameChg>
      </pc:sldChg>
      <pc:sldChg chg="addSp modSp add del mod">
        <pc:chgData name="William Grey" userId="37b73424-c081-4fc2-b1af-363f4f3fd4f3" providerId="ADAL" clId="{615A75F1-8ADB-4944-801F-734AFA48CBD7}" dt="2022-12-16T13:34:51.999" v="2907" actId="47"/>
        <pc:sldMkLst>
          <pc:docMk/>
          <pc:sldMk cId="119397535" sldId="395"/>
        </pc:sldMkLst>
        <pc:spChg chg="add mod">
          <ac:chgData name="William Grey" userId="37b73424-c081-4fc2-b1af-363f4f3fd4f3" providerId="ADAL" clId="{615A75F1-8ADB-4944-801F-734AFA48CBD7}" dt="2022-12-15T21:53:11.237" v="2207" actId="20577"/>
          <ac:spMkLst>
            <pc:docMk/>
            <pc:sldMk cId="119397535" sldId="395"/>
            <ac:spMk id="3" creationId="{A9774070-DB66-451B-B41A-7E3BA4CCAC70}"/>
          </ac:spMkLst>
        </pc:spChg>
        <pc:spChg chg="mod">
          <ac:chgData name="William Grey" userId="37b73424-c081-4fc2-b1af-363f4f3fd4f3" providerId="ADAL" clId="{615A75F1-8ADB-4944-801F-734AFA48CBD7}" dt="2022-12-15T21:52:18.594" v="2148" actId="1076"/>
          <ac:spMkLst>
            <pc:docMk/>
            <pc:sldMk cId="119397535" sldId="395"/>
            <ac:spMk id="12" creationId="{D1821595-13C3-4941-9B32-8AD1CCE2F554}"/>
          </ac:spMkLst>
        </pc:spChg>
        <pc:graphicFrameChg chg="mod modGraphic">
          <ac:chgData name="William Grey" userId="37b73424-c081-4fc2-b1af-363f4f3fd4f3" providerId="ADAL" clId="{615A75F1-8ADB-4944-801F-734AFA48CBD7}" dt="2022-12-15T21:52:42.063" v="2157" actId="2165"/>
          <ac:graphicFrameMkLst>
            <pc:docMk/>
            <pc:sldMk cId="119397535" sldId="395"/>
            <ac:graphicFrameMk id="11" creationId="{C5FEC7C7-8B7A-4198-B9A3-BD4897E375C0}"/>
          </ac:graphicFrameMkLst>
        </pc:graphicFrameChg>
      </pc:sldChg>
      <pc:sldChg chg="modSp add mod modAnim">
        <pc:chgData name="William Grey" userId="37b73424-c081-4fc2-b1af-363f4f3fd4f3" providerId="ADAL" clId="{615A75F1-8ADB-4944-801F-734AFA48CBD7}" dt="2022-12-16T14:03:31.978" v="3426" actId="20577"/>
        <pc:sldMkLst>
          <pc:docMk/>
          <pc:sldMk cId="3282736984" sldId="396"/>
        </pc:sldMkLst>
        <pc:spChg chg="mod">
          <ac:chgData name="William Grey" userId="37b73424-c081-4fc2-b1af-363f4f3fd4f3" providerId="ADAL" clId="{615A75F1-8ADB-4944-801F-734AFA48CBD7}" dt="2022-12-16T14:03:31.978" v="3426" actId="20577"/>
          <ac:spMkLst>
            <pc:docMk/>
            <pc:sldMk cId="3282736984" sldId="396"/>
            <ac:spMk id="2" creationId="{4D2FD370-E60D-4089-858F-979F2495B5F3}"/>
          </ac:spMkLst>
        </pc:spChg>
        <pc:spChg chg="mod">
          <ac:chgData name="William Grey" userId="37b73424-c081-4fc2-b1af-363f4f3fd4f3" providerId="ADAL" clId="{615A75F1-8ADB-4944-801F-734AFA48CBD7}" dt="2022-12-15T21:56:44.265" v="2418" actId="20577"/>
          <ac:spMkLst>
            <pc:docMk/>
            <pc:sldMk cId="3282736984" sldId="396"/>
            <ac:spMk id="106" creationId="{CAA2D199-895D-4E4D-95EE-6902319D4204}"/>
          </ac:spMkLst>
        </pc:spChg>
      </pc:sldChg>
      <pc:sldChg chg="modSp add mod">
        <pc:chgData name="William Grey" userId="37b73424-c081-4fc2-b1af-363f4f3fd4f3" providerId="ADAL" clId="{615A75F1-8ADB-4944-801F-734AFA48CBD7}" dt="2022-12-16T08:29:15.778" v="2598" actId="20577"/>
        <pc:sldMkLst>
          <pc:docMk/>
          <pc:sldMk cId="1264365028" sldId="397"/>
        </pc:sldMkLst>
        <pc:spChg chg="mod">
          <ac:chgData name="William Grey" userId="37b73424-c081-4fc2-b1af-363f4f3fd4f3" providerId="ADAL" clId="{615A75F1-8ADB-4944-801F-734AFA48CBD7}" dt="2022-12-16T08:29:15.778" v="2598" actId="20577"/>
          <ac:spMkLst>
            <pc:docMk/>
            <pc:sldMk cId="1264365028" sldId="397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6T08:21:57.848" v="2448" actId="1035"/>
          <ac:spMkLst>
            <pc:docMk/>
            <pc:sldMk cId="1264365028" sldId="397"/>
            <ac:spMk id="58" creationId="{5370A610-27DD-478B-802B-04648EEBECED}"/>
          </ac:spMkLst>
        </pc:spChg>
        <pc:grpChg chg="mod">
          <ac:chgData name="William Grey" userId="37b73424-c081-4fc2-b1af-363f4f3fd4f3" providerId="ADAL" clId="{615A75F1-8ADB-4944-801F-734AFA48CBD7}" dt="2022-12-16T08:22:07.736" v="2452" actId="1076"/>
          <ac:grpSpMkLst>
            <pc:docMk/>
            <pc:sldMk cId="1264365028" sldId="397"/>
            <ac:grpSpMk id="6" creationId="{92A4A0C6-640C-4CCD-8917-105952D342BE}"/>
          </ac:grpSpMkLst>
        </pc:grpChg>
        <pc:graphicFrameChg chg="mod modGraphic">
          <ac:chgData name="William Grey" userId="37b73424-c081-4fc2-b1af-363f4f3fd4f3" providerId="ADAL" clId="{615A75F1-8ADB-4944-801F-734AFA48CBD7}" dt="2022-12-16T08:22:20.524" v="2454" actId="1076"/>
          <ac:graphicFrameMkLst>
            <pc:docMk/>
            <pc:sldMk cId="1264365028" sldId="397"/>
            <ac:graphicFrameMk id="62" creationId="{39490102-A49B-429C-8DCE-023567ECDBE8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08:29:21.124" v="2603" actId="20577"/>
        <pc:sldMkLst>
          <pc:docMk/>
          <pc:sldMk cId="1710608906" sldId="398"/>
        </pc:sldMkLst>
        <pc:spChg chg="mod">
          <ac:chgData name="William Grey" userId="37b73424-c081-4fc2-b1af-363f4f3fd4f3" providerId="ADAL" clId="{615A75F1-8ADB-4944-801F-734AFA48CBD7}" dt="2022-12-16T08:29:21.124" v="2603" actId="20577"/>
          <ac:spMkLst>
            <pc:docMk/>
            <pc:sldMk cId="1710608906" sldId="398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6T08:22:55.137" v="2464" actId="1035"/>
          <ac:spMkLst>
            <pc:docMk/>
            <pc:sldMk cId="1710608906" sldId="398"/>
            <ac:spMk id="58" creationId="{5370A610-27DD-478B-802B-04648EEBECED}"/>
          </ac:spMkLst>
        </pc:spChg>
      </pc:sldChg>
      <pc:sldChg chg="modSp add mod">
        <pc:chgData name="William Grey" userId="37b73424-c081-4fc2-b1af-363f4f3fd4f3" providerId="ADAL" clId="{615A75F1-8ADB-4944-801F-734AFA48CBD7}" dt="2022-12-16T08:29:27.316" v="2608" actId="20577"/>
        <pc:sldMkLst>
          <pc:docMk/>
          <pc:sldMk cId="2031719952" sldId="399"/>
        </pc:sldMkLst>
        <pc:spChg chg="mod">
          <ac:chgData name="William Grey" userId="37b73424-c081-4fc2-b1af-363f4f3fd4f3" providerId="ADAL" clId="{615A75F1-8ADB-4944-801F-734AFA48CBD7}" dt="2022-12-16T08:29:27.316" v="2608" actId="20577"/>
          <ac:spMkLst>
            <pc:docMk/>
            <pc:sldMk cId="2031719952" sldId="399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6T08:23:05.517" v="2482" actId="1036"/>
          <ac:spMkLst>
            <pc:docMk/>
            <pc:sldMk cId="2031719952" sldId="399"/>
            <ac:spMk id="58" creationId="{5370A610-27DD-478B-802B-04648EEBECED}"/>
          </ac:spMkLst>
        </pc:spChg>
      </pc:sldChg>
      <pc:sldChg chg="modSp add mod">
        <pc:chgData name="William Grey" userId="37b73424-c081-4fc2-b1af-363f4f3fd4f3" providerId="ADAL" clId="{615A75F1-8ADB-4944-801F-734AFA48CBD7}" dt="2022-12-16T08:29:38.443" v="2613" actId="20577"/>
        <pc:sldMkLst>
          <pc:docMk/>
          <pc:sldMk cId="1512935778" sldId="400"/>
        </pc:sldMkLst>
        <pc:spChg chg="mod">
          <ac:chgData name="William Grey" userId="37b73424-c081-4fc2-b1af-363f4f3fd4f3" providerId="ADAL" clId="{615A75F1-8ADB-4944-801F-734AFA48CBD7}" dt="2022-12-16T08:29:38.443" v="2613" actId="20577"/>
          <ac:spMkLst>
            <pc:docMk/>
            <pc:sldMk cId="1512935778" sldId="400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6T08:23:16.402" v="2502" actId="1036"/>
          <ac:spMkLst>
            <pc:docMk/>
            <pc:sldMk cId="1512935778" sldId="400"/>
            <ac:spMk id="58" creationId="{5370A610-27DD-478B-802B-04648EEBECED}"/>
          </ac:spMkLst>
        </pc:spChg>
      </pc:sldChg>
      <pc:sldChg chg="modSp add mod">
        <pc:chgData name="William Grey" userId="37b73424-c081-4fc2-b1af-363f4f3fd4f3" providerId="ADAL" clId="{615A75F1-8ADB-4944-801F-734AFA48CBD7}" dt="2022-12-16T13:36:40.184" v="2924" actId="20577"/>
        <pc:sldMkLst>
          <pc:docMk/>
          <pc:sldMk cId="13208574" sldId="401"/>
        </pc:sldMkLst>
        <pc:spChg chg="mod">
          <ac:chgData name="William Grey" userId="37b73424-c081-4fc2-b1af-363f4f3fd4f3" providerId="ADAL" clId="{615A75F1-8ADB-4944-801F-734AFA48CBD7}" dt="2022-12-16T13:35:01.763" v="2909" actId="1076"/>
          <ac:spMkLst>
            <pc:docMk/>
            <pc:sldMk cId="13208574" sldId="401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36:40.184" v="2924" actId="20577"/>
          <ac:graphicFrameMkLst>
            <pc:docMk/>
            <pc:sldMk cId="13208574" sldId="401"/>
            <ac:graphicFrameMk id="6" creationId="{AC8DE9C3-00D5-4746-9306-1897C669EE37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6:43.491" v="2926" actId="20577"/>
        <pc:sldMkLst>
          <pc:docMk/>
          <pc:sldMk cId="2833542135" sldId="402"/>
        </pc:sldMkLst>
        <pc:spChg chg="mod">
          <ac:chgData name="William Grey" userId="37b73424-c081-4fc2-b1af-363f4f3fd4f3" providerId="ADAL" clId="{615A75F1-8ADB-4944-801F-734AFA48CBD7}" dt="2022-12-16T13:35:09.912" v="2911" actId="1076"/>
          <ac:spMkLst>
            <pc:docMk/>
            <pc:sldMk cId="2833542135" sldId="402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36:43.491" v="2926" actId="20577"/>
          <ac:graphicFrameMkLst>
            <pc:docMk/>
            <pc:sldMk cId="2833542135" sldId="402"/>
            <ac:graphicFrameMk id="6" creationId="{AC8DE9C3-00D5-4746-9306-1897C669EE37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6:50.006" v="2930" actId="20577"/>
        <pc:sldMkLst>
          <pc:docMk/>
          <pc:sldMk cId="2224390416" sldId="403"/>
        </pc:sldMkLst>
        <pc:spChg chg="mod">
          <ac:chgData name="William Grey" userId="37b73424-c081-4fc2-b1af-363f4f3fd4f3" providerId="ADAL" clId="{615A75F1-8ADB-4944-801F-734AFA48CBD7}" dt="2022-12-16T13:35:20.495" v="2913" actId="1076"/>
          <ac:spMkLst>
            <pc:docMk/>
            <pc:sldMk cId="2224390416" sldId="403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36:46.885" v="2928" actId="20577"/>
          <ac:graphicFrameMkLst>
            <pc:docMk/>
            <pc:sldMk cId="2224390416" sldId="403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36:50.006" v="2930" actId="20577"/>
          <ac:graphicFrameMkLst>
            <pc:docMk/>
            <pc:sldMk cId="2224390416" sldId="403"/>
            <ac:graphicFrameMk id="11" creationId="{C5FEC7C7-8B7A-4198-B9A3-BD4897E375C0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7:08.654" v="2938" actId="20577"/>
        <pc:sldMkLst>
          <pc:docMk/>
          <pc:sldMk cId="3528513963" sldId="404"/>
        </pc:sldMkLst>
        <pc:spChg chg="mod">
          <ac:chgData name="William Grey" userId="37b73424-c081-4fc2-b1af-363f4f3fd4f3" providerId="ADAL" clId="{615A75F1-8ADB-4944-801F-734AFA48CBD7}" dt="2022-12-16T13:35:35.832" v="2918" actId="1035"/>
          <ac:spMkLst>
            <pc:docMk/>
            <pc:sldMk cId="3528513963" sldId="404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36:56.402" v="2932" actId="20577"/>
          <ac:graphicFrameMkLst>
            <pc:docMk/>
            <pc:sldMk cId="3528513963" sldId="404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37:08.654" v="2938" actId="20577"/>
          <ac:graphicFrameMkLst>
            <pc:docMk/>
            <pc:sldMk cId="3528513963" sldId="404"/>
            <ac:graphicFrameMk id="11" creationId="{C5FEC7C7-8B7A-4198-B9A3-BD4897E375C0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7:04.765" v="2936" actId="20577"/>
        <pc:sldMkLst>
          <pc:docMk/>
          <pc:sldMk cId="3617637092" sldId="405"/>
        </pc:sldMkLst>
        <pc:spChg chg="mod">
          <ac:chgData name="William Grey" userId="37b73424-c081-4fc2-b1af-363f4f3fd4f3" providerId="ADAL" clId="{615A75F1-8ADB-4944-801F-734AFA48CBD7}" dt="2022-12-16T13:35:47.227" v="2920" actId="1076"/>
          <ac:spMkLst>
            <pc:docMk/>
            <pc:sldMk cId="3617637092" sldId="405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37:01.681" v="2934" actId="20577"/>
          <ac:graphicFrameMkLst>
            <pc:docMk/>
            <pc:sldMk cId="3617637092" sldId="405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37:04.765" v="2936" actId="20577"/>
          <ac:graphicFrameMkLst>
            <pc:docMk/>
            <pc:sldMk cId="3617637092" sldId="405"/>
            <ac:graphicFrameMk id="11" creationId="{C5FEC7C7-8B7A-4198-B9A3-BD4897E375C0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7:26.161" v="2941" actId="20577"/>
        <pc:sldMkLst>
          <pc:docMk/>
          <pc:sldMk cId="4212934573" sldId="406"/>
        </pc:sldMkLst>
        <pc:spChg chg="mod">
          <ac:chgData name="William Grey" userId="37b73424-c081-4fc2-b1af-363f4f3fd4f3" providerId="ADAL" clId="{615A75F1-8ADB-4944-801F-734AFA48CBD7}" dt="2022-12-16T13:37:23.850" v="2940" actId="1076"/>
          <ac:spMkLst>
            <pc:docMk/>
            <pc:sldMk cId="4212934573" sldId="406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37:26.161" v="2941" actId="20577"/>
          <ac:graphicFrameMkLst>
            <pc:docMk/>
            <pc:sldMk cId="4212934573" sldId="406"/>
            <ac:graphicFrameMk id="11" creationId="{C5FEC7C7-8B7A-4198-B9A3-BD4897E375C0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7:38.277" v="2945" actId="20577"/>
        <pc:sldMkLst>
          <pc:docMk/>
          <pc:sldMk cId="2779992148" sldId="407"/>
        </pc:sldMkLst>
        <pc:spChg chg="mod">
          <ac:chgData name="William Grey" userId="37b73424-c081-4fc2-b1af-363f4f3fd4f3" providerId="ADAL" clId="{615A75F1-8ADB-4944-801F-734AFA48CBD7}" dt="2022-12-16T13:37:36.157" v="2943" actId="1076"/>
          <ac:spMkLst>
            <pc:docMk/>
            <pc:sldMk cId="2779992148" sldId="407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37:38.277" v="2945" actId="20577"/>
          <ac:graphicFrameMkLst>
            <pc:docMk/>
            <pc:sldMk cId="2779992148" sldId="407"/>
            <ac:graphicFrameMk id="11" creationId="{C5FEC7C7-8B7A-4198-B9A3-BD4897E375C0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8:02.774" v="2954" actId="2711"/>
        <pc:sldMkLst>
          <pc:docMk/>
          <pc:sldMk cId="843155367" sldId="408"/>
        </pc:sldMkLst>
        <pc:spChg chg="mod">
          <ac:chgData name="William Grey" userId="37b73424-c081-4fc2-b1af-363f4f3fd4f3" providerId="ADAL" clId="{615A75F1-8ADB-4944-801F-734AFA48CBD7}" dt="2022-12-16T13:37:48.235" v="2947" actId="1076"/>
          <ac:spMkLst>
            <pc:docMk/>
            <pc:sldMk cId="843155367" sldId="408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38:02.774" v="2954" actId="2711"/>
          <ac:graphicFrameMkLst>
            <pc:docMk/>
            <pc:sldMk cId="843155367" sldId="408"/>
            <ac:graphicFrameMk id="6" creationId="{AC8DE9C3-00D5-4746-9306-1897C669EE37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9:34.214" v="2989" actId="20577"/>
        <pc:sldMkLst>
          <pc:docMk/>
          <pc:sldMk cId="2690279385" sldId="409"/>
        </pc:sldMkLst>
        <pc:spChg chg="mod">
          <ac:chgData name="William Grey" userId="37b73424-c081-4fc2-b1af-363f4f3fd4f3" providerId="ADAL" clId="{615A75F1-8ADB-4944-801F-734AFA48CBD7}" dt="2022-12-16T13:38:16.690" v="2956" actId="1076"/>
          <ac:spMkLst>
            <pc:docMk/>
            <pc:sldMk cId="2690279385" sldId="409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39:34.214" v="2989" actId="20577"/>
          <ac:graphicFrameMkLst>
            <pc:docMk/>
            <pc:sldMk cId="2690279385" sldId="409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38:20.990" v="2960" actId="20577"/>
          <ac:graphicFrameMkLst>
            <pc:docMk/>
            <pc:sldMk cId="2690279385" sldId="409"/>
            <ac:graphicFrameMk id="11" creationId="{C5FEC7C7-8B7A-4198-B9A3-BD4897E375C0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9:30.093" v="2984" actId="20577"/>
        <pc:sldMkLst>
          <pc:docMk/>
          <pc:sldMk cId="116648549" sldId="410"/>
        </pc:sldMkLst>
        <pc:spChg chg="mod">
          <ac:chgData name="William Grey" userId="37b73424-c081-4fc2-b1af-363f4f3fd4f3" providerId="ADAL" clId="{615A75F1-8ADB-4944-801F-734AFA48CBD7}" dt="2022-12-16T13:38:52.518" v="2966" actId="1036"/>
          <ac:spMkLst>
            <pc:docMk/>
            <pc:sldMk cId="116648549" sldId="410"/>
            <ac:spMk id="12" creationId="{D1821595-13C3-4941-9B32-8AD1CCE2F554}"/>
          </ac:spMkLst>
        </pc:spChg>
        <pc:graphicFrameChg chg="mod modGraphic">
          <ac:chgData name="William Grey" userId="37b73424-c081-4fc2-b1af-363f4f3fd4f3" providerId="ADAL" clId="{615A75F1-8ADB-4944-801F-734AFA48CBD7}" dt="2022-12-16T13:39:30.093" v="2984" actId="20577"/>
          <ac:graphicFrameMkLst>
            <pc:docMk/>
            <pc:sldMk cId="116648549" sldId="410"/>
            <ac:graphicFrameMk id="6" creationId="{AC8DE9C3-00D5-4746-9306-1897C669EE37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9:49.306" v="2991" actId="20577"/>
        <pc:sldMkLst>
          <pc:docMk/>
          <pc:sldMk cId="2081309095" sldId="411"/>
        </pc:sldMkLst>
        <pc:spChg chg="mod">
          <ac:chgData name="William Grey" userId="37b73424-c081-4fc2-b1af-363f4f3fd4f3" providerId="ADAL" clId="{615A75F1-8ADB-4944-801F-734AFA48CBD7}" dt="2022-12-16T13:39:15.366" v="2968" actId="1076"/>
          <ac:spMkLst>
            <pc:docMk/>
            <pc:sldMk cId="2081309095" sldId="411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39:25.286" v="2979" actId="20577"/>
          <ac:graphicFrameMkLst>
            <pc:docMk/>
            <pc:sldMk cId="2081309095" sldId="411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39:49.306" v="2991" actId="20577"/>
          <ac:graphicFrameMkLst>
            <pc:docMk/>
            <pc:sldMk cId="2081309095" sldId="411"/>
            <ac:graphicFrameMk id="11" creationId="{C5FEC7C7-8B7A-4198-B9A3-BD4897E375C0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42:00.837" v="3026" actId="2711"/>
        <pc:sldMkLst>
          <pc:docMk/>
          <pc:sldMk cId="3675032089" sldId="412"/>
        </pc:sldMkLst>
        <pc:spChg chg="mod">
          <ac:chgData name="William Grey" userId="37b73424-c081-4fc2-b1af-363f4f3fd4f3" providerId="ADAL" clId="{615A75F1-8ADB-4944-801F-734AFA48CBD7}" dt="2022-12-16T13:40:26.353" v="2993" actId="1076"/>
          <ac:spMkLst>
            <pc:docMk/>
            <pc:sldMk cId="3675032089" sldId="412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42:00.837" v="3026" actId="2711"/>
          <ac:graphicFrameMkLst>
            <pc:docMk/>
            <pc:sldMk cId="3675032089" sldId="412"/>
            <ac:graphicFrameMk id="6" creationId="{AC8DE9C3-00D5-4746-9306-1897C669EE37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42:06.321" v="3031" actId="20577"/>
        <pc:sldMkLst>
          <pc:docMk/>
          <pc:sldMk cId="4134876937" sldId="413"/>
        </pc:sldMkLst>
        <pc:spChg chg="mod">
          <ac:chgData name="William Grey" userId="37b73424-c081-4fc2-b1af-363f4f3fd4f3" providerId="ADAL" clId="{615A75F1-8ADB-4944-801F-734AFA48CBD7}" dt="2022-12-16T13:40:59.038" v="3010" actId="1076"/>
          <ac:spMkLst>
            <pc:docMk/>
            <pc:sldMk cId="4134876937" sldId="413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42:06.321" v="3031" actId="20577"/>
          <ac:graphicFrameMkLst>
            <pc:docMk/>
            <pc:sldMk cId="4134876937" sldId="413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41:02.729" v="3016" actId="20577"/>
          <ac:graphicFrameMkLst>
            <pc:docMk/>
            <pc:sldMk cId="4134876937" sldId="413"/>
            <ac:graphicFrameMk id="11" creationId="{C5FEC7C7-8B7A-4198-B9A3-BD4897E375C0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41:46.700" v="3025" actId="20577"/>
        <pc:sldMkLst>
          <pc:docMk/>
          <pc:sldMk cId="4193104997" sldId="414"/>
        </pc:sldMkLst>
        <pc:graphicFrameChg chg="modGraphic">
          <ac:chgData name="William Grey" userId="37b73424-c081-4fc2-b1af-363f4f3fd4f3" providerId="ADAL" clId="{615A75F1-8ADB-4944-801F-734AFA48CBD7}" dt="2022-12-16T13:41:46.700" v="3025" actId="20577"/>
          <ac:graphicFrameMkLst>
            <pc:docMk/>
            <pc:sldMk cId="4193104997" sldId="414"/>
            <ac:graphicFrameMk id="6" creationId="{AC8DE9C3-00D5-4746-9306-1897C669EE37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43:07.646" v="3042" actId="22"/>
        <pc:sldMkLst>
          <pc:docMk/>
          <pc:sldMk cId="2536773918" sldId="415"/>
        </pc:sldMkLst>
        <pc:spChg chg="add del">
          <ac:chgData name="William Grey" userId="37b73424-c081-4fc2-b1af-363f4f3fd4f3" providerId="ADAL" clId="{615A75F1-8ADB-4944-801F-734AFA48CBD7}" dt="2022-12-16T13:43:07.646" v="3042" actId="22"/>
          <ac:spMkLst>
            <pc:docMk/>
            <pc:sldMk cId="2536773918" sldId="415"/>
            <ac:spMk id="8" creationId="{DB77E9A9-478E-414B-A5AE-F1666042A547}"/>
          </ac:spMkLst>
        </pc:spChg>
        <pc:spChg chg="mod">
          <ac:chgData name="William Grey" userId="37b73424-c081-4fc2-b1af-363f4f3fd4f3" providerId="ADAL" clId="{615A75F1-8ADB-4944-801F-734AFA48CBD7}" dt="2022-12-16T13:42:29.456" v="3033" actId="1076"/>
          <ac:spMkLst>
            <pc:docMk/>
            <pc:sldMk cId="2536773918" sldId="415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42:59.331" v="3040" actId="2711"/>
          <ac:graphicFrameMkLst>
            <pc:docMk/>
            <pc:sldMk cId="2536773918" sldId="415"/>
            <ac:graphicFrameMk id="6" creationId="{AC8DE9C3-00D5-4746-9306-1897C669EE37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44:14.419" v="3065" actId="20577"/>
        <pc:sldMkLst>
          <pc:docMk/>
          <pc:sldMk cId="2977489920" sldId="416"/>
        </pc:sldMkLst>
        <pc:spChg chg="mod">
          <ac:chgData name="William Grey" userId="37b73424-c081-4fc2-b1af-363f4f3fd4f3" providerId="ADAL" clId="{615A75F1-8ADB-4944-801F-734AFA48CBD7}" dt="2022-12-16T13:43:16.845" v="3044" actId="1076"/>
          <ac:spMkLst>
            <pc:docMk/>
            <pc:sldMk cId="2977489920" sldId="416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44:14.419" v="3065" actId="20577"/>
          <ac:graphicFrameMkLst>
            <pc:docMk/>
            <pc:sldMk cId="2977489920" sldId="416"/>
            <ac:graphicFrameMk id="6" creationId="{AC8DE9C3-00D5-4746-9306-1897C669EE37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44:10.491" v="3059" actId="20577"/>
        <pc:sldMkLst>
          <pc:docMk/>
          <pc:sldMk cId="4034935013" sldId="417"/>
        </pc:sldMkLst>
        <pc:spChg chg="mod">
          <ac:chgData name="William Grey" userId="37b73424-c081-4fc2-b1af-363f4f3fd4f3" providerId="ADAL" clId="{615A75F1-8ADB-4944-801F-734AFA48CBD7}" dt="2022-12-16T13:43:23.732" v="3046" actId="1076"/>
          <ac:spMkLst>
            <pc:docMk/>
            <pc:sldMk cId="4034935013" sldId="417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44:10.491" v="3059" actId="20577"/>
          <ac:graphicFrameMkLst>
            <pc:docMk/>
            <pc:sldMk cId="4034935013" sldId="417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43:39.465" v="3047" actId="20577"/>
          <ac:graphicFrameMkLst>
            <pc:docMk/>
            <pc:sldMk cId="4034935013" sldId="417"/>
            <ac:graphicFrameMk id="11" creationId="{C5FEC7C7-8B7A-4198-B9A3-BD4897E375C0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44:36.345" v="3073" actId="22"/>
        <pc:sldMkLst>
          <pc:docMk/>
          <pc:sldMk cId="1255975936" sldId="418"/>
        </pc:sldMkLst>
        <pc:spChg chg="add del">
          <ac:chgData name="William Grey" userId="37b73424-c081-4fc2-b1af-363f4f3fd4f3" providerId="ADAL" clId="{615A75F1-8ADB-4944-801F-734AFA48CBD7}" dt="2022-12-16T13:44:36.345" v="3073" actId="22"/>
          <ac:spMkLst>
            <pc:docMk/>
            <pc:sldMk cId="1255975936" sldId="418"/>
            <ac:spMk id="8" creationId="{7D8763D1-642A-4A02-BCD6-52E30AF60391}"/>
          </ac:spMkLst>
        </pc:spChg>
        <pc:spChg chg="mod">
          <ac:chgData name="William Grey" userId="37b73424-c081-4fc2-b1af-363f4f3fd4f3" providerId="ADAL" clId="{615A75F1-8ADB-4944-801F-734AFA48CBD7}" dt="2022-12-16T13:43:55.149" v="3049" actId="1076"/>
          <ac:spMkLst>
            <pc:docMk/>
            <pc:sldMk cId="1255975936" sldId="418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44:30.092" v="3071" actId="2711"/>
          <ac:graphicFrameMkLst>
            <pc:docMk/>
            <pc:sldMk cId="1255975936" sldId="418"/>
            <ac:graphicFrameMk id="6" creationId="{AC8DE9C3-00D5-4746-9306-1897C669EE37}"/>
          </ac:graphicFrameMkLst>
        </pc:graphicFrameChg>
      </pc:sldChg>
      <pc:sldChg chg="add del">
        <pc:chgData name="William Grey" userId="37b73424-c081-4fc2-b1af-363f4f3fd4f3" providerId="ADAL" clId="{615A75F1-8ADB-4944-801F-734AFA48CBD7}" dt="2022-12-16T13:44:03.307" v="3053"/>
        <pc:sldMkLst>
          <pc:docMk/>
          <pc:sldMk cId="1281917633" sldId="419"/>
        </pc:sldMkLst>
      </pc:sldChg>
      <pc:sldChg chg="modSp add mod">
        <pc:chgData name="William Grey" userId="37b73424-c081-4fc2-b1af-363f4f3fd4f3" providerId="ADAL" clId="{615A75F1-8ADB-4944-801F-734AFA48CBD7}" dt="2022-12-16T13:45:09.931" v="3091" actId="20577"/>
        <pc:sldMkLst>
          <pc:docMk/>
          <pc:sldMk cId="3809019484" sldId="419"/>
        </pc:sldMkLst>
        <pc:spChg chg="mod">
          <ac:chgData name="William Grey" userId="37b73424-c081-4fc2-b1af-363f4f3fd4f3" providerId="ADAL" clId="{615A75F1-8ADB-4944-801F-734AFA48CBD7}" dt="2022-12-16T13:44:45.036" v="3075" actId="1076"/>
          <ac:spMkLst>
            <pc:docMk/>
            <pc:sldMk cId="3809019484" sldId="419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44:50.516" v="3083" actId="20577"/>
          <ac:graphicFrameMkLst>
            <pc:docMk/>
            <pc:sldMk cId="3809019484" sldId="419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45:09.931" v="3091" actId="20577"/>
          <ac:graphicFrameMkLst>
            <pc:docMk/>
            <pc:sldMk cId="3809019484" sldId="419"/>
            <ac:graphicFrameMk id="11" creationId="{C5FEC7C7-8B7A-4198-B9A3-BD4897E375C0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45:56.853" v="3109" actId="2711"/>
        <pc:sldMkLst>
          <pc:docMk/>
          <pc:sldMk cId="3209268789" sldId="420"/>
        </pc:sldMkLst>
        <pc:spChg chg="mod">
          <ac:chgData name="William Grey" userId="37b73424-c081-4fc2-b1af-363f4f3fd4f3" providerId="ADAL" clId="{615A75F1-8ADB-4944-801F-734AFA48CBD7}" dt="2022-12-16T13:45:22.999" v="3093" actId="1076"/>
          <ac:spMkLst>
            <pc:docMk/>
            <pc:sldMk cId="3209268789" sldId="420"/>
            <ac:spMk id="12" creationId="{D1821595-13C3-4941-9B32-8AD1CCE2F554}"/>
          </ac:spMkLst>
        </pc:spChg>
        <pc:graphicFrameChg chg="mod modGraphic">
          <ac:chgData name="William Grey" userId="37b73424-c081-4fc2-b1af-363f4f3fd4f3" providerId="ADAL" clId="{615A75F1-8ADB-4944-801F-734AFA48CBD7}" dt="2022-12-16T13:45:56.853" v="3109" actId="2711"/>
          <ac:graphicFrameMkLst>
            <pc:docMk/>
            <pc:sldMk cId="3209268789" sldId="420"/>
            <ac:graphicFrameMk id="6" creationId="{AC8DE9C3-00D5-4746-9306-1897C669EE37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48:42.604" v="3144" actId="20577"/>
        <pc:sldMkLst>
          <pc:docMk/>
          <pc:sldMk cId="2861372637" sldId="421"/>
        </pc:sldMkLst>
        <pc:spChg chg="mod">
          <ac:chgData name="William Grey" userId="37b73424-c081-4fc2-b1af-363f4f3fd4f3" providerId="ADAL" clId="{615A75F1-8ADB-4944-801F-734AFA48CBD7}" dt="2022-12-16T13:46:10.751" v="3111" actId="1076"/>
          <ac:spMkLst>
            <pc:docMk/>
            <pc:sldMk cId="2861372637" sldId="421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48:42.604" v="3144" actId="20577"/>
          <ac:graphicFrameMkLst>
            <pc:docMk/>
            <pc:sldMk cId="2861372637" sldId="421"/>
            <ac:graphicFrameMk id="6" creationId="{AC8DE9C3-00D5-4746-9306-1897C669EE37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48:38.399" v="3138" actId="20577"/>
        <pc:sldMkLst>
          <pc:docMk/>
          <pc:sldMk cId="3485062353" sldId="422"/>
        </pc:sldMkLst>
        <pc:spChg chg="mod">
          <ac:chgData name="William Grey" userId="37b73424-c081-4fc2-b1af-363f4f3fd4f3" providerId="ADAL" clId="{615A75F1-8ADB-4944-801F-734AFA48CBD7}" dt="2022-12-16T13:46:34.962" v="3113" actId="1076"/>
          <ac:spMkLst>
            <pc:docMk/>
            <pc:sldMk cId="3485062353" sldId="422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48:38.399" v="3138" actId="20577"/>
          <ac:graphicFrameMkLst>
            <pc:docMk/>
            <pc:sldMk cId="3485062353" sldId="422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47:56.526" v="3114" actId="20577"/>
          <ac:graphicFrameMkLst>
            <pc:docMk/>
            <pc:sldMk cId="3485062353" sldId="422"/>
            <ac:graphicFrameMk id="11" creationId="{C5FEC7C7-8B7A-4198-B9A3-BD4897E375C0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48:33.312" v="3132" actId="2711"/>
        <pc:sldMkLst>
          <pc:docMk/>
          <pc:sldMk cId="3595194638" sldId="423"/>
        </pc:sldMkLst>
        <pc:spChg chg="mod">
          <ac:chgData name="William Grey" userId="37b73424-c081-4fc2-b1af-363f4f3fd4f3" providerId="ADAL" clId="{615A75F1-8ADB-4944-801F-734AFA48CBD7}" dt="2022-12-16T13:48:15.289" v="3116" actId="1076"/>
          <ac:spMkLst>
            <pc:docMk/>
            <pc:sldMk cId="3595194638" sldId="423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48:33.312" v="3132" actId="2711"/>
          <ac:graphicFrameMkLst>
            <pc:docMk/>
            <pc:sldMk cId="3595194638" sldId="423"/>
            <ac:graphicFrameMk id="6" creationId="{AC8DE9C3-00D5-4746-9306-1897C669EE37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4:08:44.144" v="3444" actId="20577"/>
        <pc:sldMkLst>
          <pc:docMk/>
          <pc:sldMk cId="2605858506" sldId="424"/>
        </pc:sldMkLst>
        <pc:spChg chg="mod">
          <ac:chgData name="William Grey" userId="37b73424-c081-4fc2-b1af-363f4f3fd4f3" providerId="ADAL" clId="{615A75F1-8ADB-4944-801F-734AFA48CBD7}" dt="2022-12-16T13:48:58.826" v="3146" actId="1076"/>
          <ac:spMkLst>
            <pc:docMk/>
            <pc:sldMk cId="2605858506" sldId="424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4:08:44.144" v="3444" actId="20577"/>
          <ac:graphicFrameMkLst>
            <pc:docMk/>
            <pc:sldMk cId="2605858506" sldId="424"/>
            <ac:graphicFrameMk id="6" creationId="{AC8DE9C3-00D5-4746-9306-1897C669EE37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4:08:41.124" v="3438" actId="20577"/>
        <pc:sldMkLst>
          <pc:docMk/>
          <pc:sldMk cId="2248017402" sldId="425"/>
        </pc:sldMkLst>
        <pc:spChg chg="mod">
          <ac:chgData name="William Grey" userId="37b73424-c081-4fc2-b1af-363f4f3fd4f3" providerId="ADAL" clId="{615A75F1-8ADB-4944-801F-734AFA48CBD7}" dt="2022-12-16T13:49:09.323" v="3148" actId="1076"/>
          <ac:spMkLst>
            <pc:docMk/>
            <pc:sldMk cId="2248017402" sldId="425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4:08:41.124" v="3438" actId="20577"/>
          <ac:graphicFrameMkLst>
            <pc:docMk/>
            <pc:sldMk cId="2248017402" sldId="425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51:18.647" v="3198" actId="20577"/>
          <ac:graphicFrameMkLst>
            <pc:docMk/>
            <pc:sldMk cId="2248017402" sldId="425"/>
            <ac:graphicFrameMk id="11" creationId="{C5FEC7C7-8B7A-4198-B9A3-BD4897E375C0}"/>
          </ac:graphicFrameMkLst>
        </pc:graphicFrameChg>
      </pc:sldChg>
      <pc:sldChg chg="addSp modSp add mod">
        <pc:chgData name="William Grey" userId="37b73424-c081-4fc2-b1af-363f4f3fd4f3" providerId="ADAL" clId="{615A75F1-8ADB-4944-801F-734AFA48CBD7}" dt="2022-12-16T14:08:37.138" v="3432" actId="20577"/>
        <pc:sldMkLst>
          <pc:docMk/>
          <pc:sldMk cId="418128745" sldId="426"/>
        </pc:sldMkLst>
        <pc:spChg chg="add mod">
          <ac:chgData name="William Grey" userId="37b73424-c081-4fc2-b1af-363f4f3fd4f3" providerId="ADAL" clId="{615A75F1-8ADB-4944-801F-734AFA48CBD7}" dt="2022-12-16T13:51:37.926" v="3205" actId="20577"/>
          <ac:spMkLst>
            <pc:docMk/>
            <pc:sldMk cId="418128745" sldId="426"/>
            <ac:spMk id="3" creationId="{C993074B-491B-4046-8C1C-A1435A43A21D}"/>
          </ac:spMkLst>
        </pc:spChg>
        <pc:spChg chg="mod">
          <ac:chgData name="William Grey" userId="37b73424-c081-4fc2-b1af-363f4f3fd4f3" providerId="ADAL" clId="{615A75F1-8ADB-4944-801F-734AFA48CBD7}" dt="2022-12-16T13:49:34.677" v="3163" actId="1076"/>
          <ac:spMkLst>
            <pc:docMk/>
            <pc:sldMk cId="418128745" sldId="426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4:08:37.138" v="3432" actId="20577"/>
          <ac:graphicFrameMkLst>
            <pc:docMk/>
            <pc:sldMk cId="418128745" sldId="426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51:24.658" v="3200" actId="20577"/>
          <ac:graphicFrameMkLst>
            <pc:docMk/>
            <pc:sldMk cId="418128745" sldId="426"/>
            <ac:graphicFrameMk id="11" creationId="{C5FEC7C7-8B7A-4198-B9A3-BD4897E375C0}"/>
          </ac:graphicFrameMkLst>
        </pc:graphicFrameChg>
      </pc:sldChg>
      <pc:sldChg chg="modSp new del mod">
        <pc:chgData name="William Grey" userId="37b73424-c081-4fc2-b1af-363f4f3fd4f3" providerId="ADAL" clId="{615A75F1-8ADB-4944-801F-734AFA48CBD7}" dt="2022-12-16T13:59:02.004" v="3397" actId="47"/>
        <pc:sldMkLst>
          <pc:docMk/>
          <pc:sldMk cId="1822197014" sldId="427"/>
        </pc:sldMkLst>
        <pc:spChg chg="mod">
          <ac:chgData name="William Grey" userId="37b73424-c081-4fc2-b1af-363f4f3fd4f3" providerId="ADAL" clId="{615A75F1-8ADB-4944-801F-734AFA48CBD7}" dt="2022-12-16T13:55:14.442" v="3273" actId="27636"/>
          <ac:spMkLst>
            <pc:docMk/>
            <pc:sldMk cId="1822197014" sldId="427"/>
            <ac:spMk id="2" creationId="{A37A8F3E-2BFD-42CB-8DD2-FE1FB512A24F}"/>
          </ac:spMkLst>
        </pc:spChg>
      </pc:sldChg>
      <pc:sldChg chg="add">
        <pc:chgData name="William Grey" userId="37b73424-c081-4fc2-b1af-363f4f3fd4f3" providerId="ADAL" clId="{615A75F1-8ADB-4944-801F-734AFA48CBD7}" dt="2022-12-16T13:58:29.397" v="3393"/>
        <pc:sldMkLst>
          <pc:docMk/>
          <pc:sldMk cId="3505636028" sldId="428"/>
        </pc:sldMkLst>
      </pc:sldChg>
    </pc:docChg>
  </pc:docChgLst>
  <pc:docChgLst>
    <pc:chgData name="William Grey" userId="37b73424-c081-4fc2-b1af-363f4f3fd4f3" providerId="ADAL" clId="{9AC09955-DFF2-4226-8204-08E4601B5B34}"/>
    <pc:docChg chg="undo custSel addSld modSld">
      <pc:chgData name="William Grey" userId="37b73424-c081-4fc2-b1af-363f4f3fd4f3" providerId="ADAL" clId="{9AC09955-DFF2-4226-8204-08E4601B5B34}" dt="2022-02-28T13:31:58.740" v="710" actId="1076"/>
      <pc:docMkLst>
        <pc:docMk/>
      </pc:docMkLst>
      <pc:sldChg chg="modSp mod">
        <pc:chgData name="William Grey" userId="37b73424-c081-4fc2-b1af-363f4f3fd4f3" providerId="ADAL" clId="{9AC09955-DFF2-4226-8204-08E4601B5B34}" dt="2022-02-08T10:21:45.048" v="394" actId="20577"/>
        <pc:sldMkLst>
          <pc:docMk/>
          <pc:sldMk cId="2495909876" sldId="312"/>
        </pc:sldMkLst>
        <pc:spChg chg="mod">
          <ac:chgData name="William Grey" userId="37b73424-c081-4fc2-b1af-363f4f3fd4f3" providerId="ADAL" clId="{9AC09955-DFF2-4226-8204-08E4601B5B34}" dt="2022-02-08T10:21:45.048" v="394" actId="20577"/>
          <ac:spMkLst>
            <pc:docMk/>
            <pc:sldMk cId="2495909876" sldId="312"/>
            <ac:spMk id="3" creationId="{00000000-0000-0000-0000-000000000000}"/>
          </ac:spMkLst>
        </pc:spChg>
      </pc:sldChg>
      <pc:sldChg chg="addSp modSp mod">
        <pc:chgData name="William Grey" userId="37b73424-c081-4fc2-b1af-363f4f3fd4f3" providerId="ADAL" clId="{9AC09955-DFF2-4226-8204-08E4601B5B34}" dt="2022-02-28T13:24:03.564" v="672" actId="20577"/>
        <pc:sldMkLst>
          <pc:docMk/>
          <pc:sldMk cId="1002494767" sldId="320"/>
        </pc:sldMkLst>
        <pc:spChg chg="mod">
          <ac:chgData name="William Grey" userId="37b73424-c081-4fc2-b1af-363f4f3fd4f3" providerId="ADAL" clId="{9AC09955-DFF2-4226-8204-08E4601B5B34}" dt="2022-02-28T13:24:03.564" v="672" actId="20577"/>
          <ac:spMkLst>
            <pc:docMk/>
            <pc:sldMk cId="1002494767" sldId="320"/>
            <ac:spMk id="3" creationId="{FE5D59A2-41F7-4D57-AEB0-5921A24DEAC6}"/>
          </ac:spMkLst>
        </pc:spChg>
        <pc:spChg chg="add mod">
          <ac:chgData name="William Grey" userId="37b73424-c081-4fc2-b1af-363f4f3fd4f3" providerId="ADAL" clId="{9AC09955-DFF2-4226-8204-08E4601B5B34}" dt="2022-02-08T10:04:56.064" v="300" actId="20577"/>
          <ac:spMkLst>
            <pc:docMk/>
            <pc:sldMk cId="1002494767" sldId="320"/>
            <ac:spMk id="4" creationId="{4156F866-EDCB-4B35-A171-BA48599BB2A0}"/>
          </ac:spMkLst>
        </pc:spChg>
        <pc:graphicFrameChg chg="add mod modGraphic">
          <ac:chgData name="William Grey" userId="37b73424-c081-4fc2-b1af-363f4f3fd4f3" providerId="ADAL" clId="{9AC09955-DFF2-4226-8204-08E4601B5B34}" dt="2022-02-28T13:17:35.073" v="669" actId="20577"/>
          <ac:graphicFrameMkLst>
            <pc:docMk/>
            <pc:sldMk cId="1002494767" sldId="320"/>
            <ac:graphicFrameMk id="5" creationId="{BE12DB82-95E3-40C3-892C-8E8FFEE36AF7}"/>
          </ac:graphicFrameMkLst>
        </pc:graphicFrameChg>
      </pc:sldChg>
      <pc:sldChg chg="modSp add mod">
        <pc:chgData name="William Grey" userId="37b73424-c081-4fc2-b1af-363f4f3fd4f3" providerId="ADAL" clId="{9AC09955-DFF2-4226-8204-08E4601B5B34}" dt="2022-02-22T12:25:42.739" v="666" actId="20577"/>
        <pc:sldMkLst>
          <pc:docMk/>
          <pc:sldMk cId="2427830533" sldId="321"/>
        </pc:sldMkLst>
        <pc:spChg chg="mod">
          <ac:chgData name="William Grey" userId="37b73424-c081-4fc2-b1af-363f4f3fd4f3" providerId="ADAL" clId="{9AC09955-DFF2-4226-8204-08E4601B5B34}" dt="2022-02-22T12:25:42.739" v="666" actId="20577"/>
          <ac:spMkLst>
            <pc:docMk/>
            <pc:sldMk cId="2427830533" sldId="321"/>
            <ac:spMk id="3" creationId="{FE5D59A2-41F7-4D57-AEB0-5921A24DEAC6}"/>
          </ac:spMkLst>
        </pc:spChg>
      </pc:sldChg>
      <pc:sldChg chg="modSp add mod">
        <pc:chgData name="William Grey" userId="37b73424-c081-4fc2-b1af-363f4f3fd4f3" providerId="ADAL" clId="{9AC09955-DFF2-4226-8204-08E4601B5B34}" dt="2022-02-28T13:31:58.740" v="710" actId="1076"/>
        <pc:sldMkLst>
          <pc:docMk/>
          <pc:sldMk cId="467752566" sldId="322"/>
        </pc:sldMkLst>
        <pc:graphicFrameChg chg="mod modGraphic">
          <ac:chgData name="William Grey" userId="37b73424-c081-4fc2-b1af-363f4f3fd4f3" providerId="ADAL" clId="{9AC09955-DFF2-4226-8204-08E4601B5B34}" dt="2022-02-28T13:31:58.740" v="710" actId="1076"/>
          <ac:graphicFrameMkLst>
            <pc:docMk/>
            <pc:sldMk cId="467752566" sldId="322"/>
            <ac:graphicFrameMk id="5" creationId="{BE12DB82-95E3-40C3-892C-8E8FFEE36AF7}"/>
          </ac:graphicFrameMkLst>
        </pc:graphicFrameChg>
      </pc:sldChg>
    </pc:docChg>
  </pc:docChgLst>
  <pc:docChgLst>
    <pc:chgData name="William Grey" userId="37b73424-c081-4fc2-b1af-363f4f3fd4f3" providerId="ADAL" clId="{3D91C044-C93B-46C8-B5BB-BDCB64F8A3E3}"/>
    <pc:docChg chg="undo custSel addSld delSld modSld sldOrd">
      <pc:chgData name="William Grey" userId="37b73424-c081-4fc2-b1af-363f4f3fd4f3" providerId="ADAL" clId="{3D91C044-C93B-46C8-B5BB-BDCB64F8A3E3}" dt="2022-12-17T18:44:45.809" v="5200" actId="478"/>
      <pc:docMkLst>
        <pc:docMk/>
      </pc:docMkLst>
      <pc:sldChg chg="modSp mod">
        <pc:chgData name="William Grey" userId="37b73424-c081-4fc2-b1af-363f4f3fd4f3" providerId="ADAL" clId="{3D91C044-C93B-46C8-B5BB-BDCB64F8A3E3}" dt="2022-12-17T15:32:48.859" v="4541" actId="20577"/>
        <pc:sldMkLst>
          <pc:docMk/>
          <pc:sldMk cId="222047521" sldId="280"/>
        </pc:sldMkLst>
        <pc:spChg chg="mod">
          <ac:chgData name="William Grey" userId="37b73424-c081-4fc2-b1af-363f4f3fd4f3" providerId="ADAL" clId="{3D91C044-C93B-46C8-B5BB-BDCB64F8A3E3}" dt="2022-12-17T15:32:48.859" v="4541" actId="20577"/>
          <ac:spMkLst>
            <pc:docMk/>
            <pc:sldMk cId="222047521" sldId="280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D91C044-C93B-46C8-B5BB-BDCB64F8A3E3}" dt="2022-12-16T20:28:21.117" v="34" actId="20577"/>
        <pc:sldMkLst>
          <pc:docMk/>
          <pc:sldMk cId="3467855613" sldId="311"/>
        </pc:sldMkLst>
        <pc:spChg chg="mod">
          <ac:chgData name="William Grey" userId="37b73424-c081-4fc2-b1af-363f4f3fd4f3" providerId="ADAL" clId="{3D91C044-C93B-46C8-B5BB-BDCB64F8A3E3}" dt="2022-12-16T20:28:21.117" v="34" actId="20577"/>
          <ac:spMkLst>
            <pc:docMk/>
            <pc:sldMk cId="3467855613" sldId="311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3D91C044-C93B-46C8-B5BB-BDCB64F8A3E3}" dt="2022-12-16T20:28:26.756" v="35" actId="47"/>
        <pc:sldMkLst>
          <pc:docMk/>
          <pc:sldMk cId="2495909876" sldId="312"/>
        </pc:sldMkLst>
      </pc:sldChg>
      <pc:sldChg chg="del">
        <pc:chgData name="William Grey" userId="37b73424-c081-4fc2-b1af-363f4f3fd4f3" providerId="ADAL" clId="{3D91C044-C93B-46C8-B5BB-BDCB64F8A3E3}" dt="2022-12-16T20:28:34.059" v="36" actId="47"/>
        <pc:sldMkLst>
          <pc:docMk/>
          <pc:sldMk cId="1455303122" sldId="317"/>
        </pc:sldMkLst>
      </pc:sldChg>
      <pc:sldChg chg="del">
        <pc:chgData name="William Grey" userId="37b73424-c081-4fc2-b1af-363f4f3fd4f3" providerId="ADAL" clId="{3D91C044-C93B-46C8-B5BB-BDCB64F8A3E3}" dt="2022-12-16T20:28:40.914" v="40" actId="47"/>
        <pc:sldMkLst>
          <pc:docMk/>
          <pc:sldMk cId="3785913387" sldId="318"/>
        </pc:sldMkLst>
      </pc:sldChg>
      <pc:sldChg chg="del">
        <pc:chgData name="William Grey" userId="37b73424-c081-4fc2-b1af-363f4f3fd4f3" providerId="ADAL" clId="{3D91C044-C93B-46C8-B5BB-BDCB64F8A3E3}" dt="2022-12-16T20:29:00.777" v="106" actId="47"/>
        <pc:sldMkLst>
          <pc:docMk/>
          <pc:sldMk cId="4074748142" sldId="319"/>
        </pc:sldMkLst>
      </pc:sldChg>
      <pc:sldChg chg="del">
        <pc:chgData name="William Grey" userId="37b73424-c081-4fc2-b1af-363f4f3fd4f3" providerId="ADAL" clId="{3D91C044-C93B-46C8-B5BB-BDCB64F8A3E3}" dt="2022-12-16T20:28:48.457" v="79" actId="47"/>
        <pc:sldMkLst>
          <pc:docMk/>
          <pc:sldMk cId="2427830533" sldId="321"/>
        </pc:sldMkLst>
      </pc:sldChg>
      <pc:sldChg chg="del">
        <pc:chgData name="William Grey" userId="37b73424-c081-4fc2-b1af-363f4f3fd4f3" providerId="ADAL" clId="{3D91C044-C93B-46C8-B5BB-BDCB64F8A3E3}" dt="2022-12-16T20:27:52.914" v="0" actId="47"/>
        <pc:sldMkLst>
          <pc:docMk/>
          <pc:sldMk cId="1554657418" sldId="338"/>
        </pc:sldMkLst>
      </pc:sldChg>
      <pc:sldChg chg="del">
        <pc:chgData name="William Grey" userId="37b73424-c081-4fc2-b1af-363f4f3fd4f3" providerId="ADAL" clId="{3D91C044-C93B-46C8-B5BB-BDCB64F8A3E3}" dt="2022-12-16T20:28:41.099" v="41" actId="47"/>
        <pc:sldMkLst>
          <pc:docMk/>
          <pc:sldMk cId="1283717601" sldId="339"/>
        </pc:sldMkLst>
      </pc:sldChg>
      <pc:sldChg chg="del">
        <pc:chgData name="William Grey" userId="37b73424-c081-4fc2-b1af-363f4f3fd4f3" providerId="ADAL" clId="{3D91C044-C93B-46C8-B5BB-BDCB64F8A3E3}" dt="2022-12-16T20:28:41.265" v="42" actId="47"/>
        <pc:sldMkLst>
          <pc:docMk/>
          <pc:sldMk cId="1131161208" sldId="340"/>
        </pc:sldMkLst>
      </pc:sldChg>
      <pc:sldChg chg="del">
        <pc:chgData name="William Grey" userId="37b73424-c081-4fc2-b1af-363f4f3fd4f3" providerId="ADAL" clId="{3D91C044-C93B-46C8-B5BB-BDCB64F8A3E3}" dt="2022-12-16T20:28:41.457" v="43" actId="47"/>
        <pc:sldMkLst>
          <pc:docMk/>
          <pc:sldMk cId="2241782928" sldId="341"/>
        </pc:sldMkLst>
      </pc:sldChg>
      <pc:sldChg chg="del">
        <pc:chgData name="William Grey" userId="37b73424-c081-4fc2-b1af-363f4f3fd4f3" providerId="ADAL" clId="{3D91C044-C93B-46C8-B5BB-BDCB64F8A3E3}" dt="2022-12-16T20:28:41.631" v="44" actId="47"/>
        <pc:sldMkLst>
          <pc:docMk/>
          <pc:sldMk cId="1685003785" sldId="342"/>
        </pc:sldMkLst>
      </pc:sldChg>
      <pc:sldChg chg="del">
        <pc:chgData name="William Grey" userId="37b73424-c081-4fc2-b1af-363f4f3fd4f3" providerId="ADAL" clId="{3D91C044-C93B-46C8-B5BB-BDCB64F8A3E3}" dt="2022-12-16T20:28:41.785" v="45" actId="47"/>
        <pc:sldMkLst>
          <pc:docMk/>
          <pc:sldMk cId="1968818330" sldId="343"/>
        </pc:sldMkLst>
      </pc:sldChg>
      <pc:sldChg chg="del">
        <pc:chgData name="William Grey" userId="37b73424-c081-4fc2-b1af-363f4f3fd4f3" providerId="ADAL" clId="{3D91C044-C93B-46C8-B5BB-BDCB64F8A3E3}" dt="2022-12-16T20:28:42.181" v="47" actId="47"/>
        <pc:sldMkLst>
          <pc:docMk/>
          <pc:sldMk cId="659567663" sldId="344"/>
        </pc:sldMkLst>
      </pc:sldChg>
      <pc:sldChg chg="del">
        <pc:chgData name="William Grey" userId="37b73424-c081-4fc2-b1af-363f4f3fd4f3" providerId="ADAL" clId="{3D91C044-C93B-46C8-B5BB-BDCB64F8A3E3}" dt="2022-12-16T20:28:42.342" v="48" actId="47"/>
        <pc:sldMkLst>
          <pc:docMk/>
          <pc:sldMk cId="1696099513" sldId="345"/>
        </pc:sldMkLst>
      </pc:sldChg>
      <pc:sldChg chg="del">
        <pc:chgData name="William Grey" userId="37b73424-c081-4fc2-b1af-363f4f3fd4f3" providerId="ADAL" clId="{3D91C044-C93B-46C8-B5BB-BDCB64F8A3E3}" dt="2022-12-16T20:28:42.494" v="49" actId="47"/>
        <pc:sldMkLst>
          <pc:docMk/>
          <pc:sldMk cId="2516403589" sldId="346"/>
        </pc:sldMkLst>
      </pc:sldChg>
      <pc:sldChg chg="del">
        <pc:chgData name="William Grey" userId="37b73424-c081-4fc2-b1af-363f4f3fd4f3" providerId="ADAL" clId="{3D91C044-C93B-46C8-B5BB-BDCB64F8A3E3}" dt="2022-12-16T20:28:42.595" v="50" actId="47"/>
        <pc:sldMkLst>
          <pc:docMk/>
          <pc:sldMk cId="3671423050" sldId="347"/>
        </pc:sldMkLst>
      </pc:sldChg>
      <pc:sldChg chg="del">
        <pc:chgData name="William Grey" userId="37b73424-c081-4fc2-b1af-363f4f3fd4f3" providerId="ADAL" clId="{3D91C044-C93B-46C8-B5BB-BDCB64F8A3E3}" dt="2022-12-16T20:28:42.742" v="51" actId="47"/>
        <pc:sldMkLst>
          <pc:docMk/>
          <pc:sldMk cId="863540354" sldId="348"/>
        </pc:sldMkLst>
      </pc:sldChg>
      <pc:sldChg chg="del">
        <pc:chgData name="William Grey" userId="37b73424-c081-4fc2-b1af-363f4f3fd4f3" providerId="ADAL" clId="{3D91C044-C93B-46C8-B5BB-BDCB64F8A3E3}" dt="2022-12-16T20:28:42.898" v="52" actId="47"/>
        <pc:sldMkLst>
          <pc:docMk/>
          <pc:sldMk cId="4293761515" sldId="349"/>
        </pc:sldMkLst>
      </pc:sldChg>
      <pc:sldChg chg="del">
        <pc:chgData name="William Grey" userId="37b73424-c081-4fc2-b1af-363f4f3fd4f3" providerId="ADAL" clId="{3D91C044-C93B-46C8-B5BB-BDCB64F8A3E3}" dt="2022-12-16T20:28:43.041" v="53" actId="47"/>
        <pc:sldMkLst>
          <pc:docMk/>
          <pc:sldMk cId="3981687049" sldId="350"/>
        </pc:sldMkLst>
      </pc:sldChg>
      <pc:sldChg chg="del">
        <pc:chgData name="William Grey" userId="37b73424-c081-4fc2-b1af-363f4f3fd4f3" providerId="ADAL" clId="{3D91C044-C93B-46C8-B5BB-BDCB64F8A3E3}" dt="2022-12-16T20:28:43.196" v="54" actId="47"/>
        <pc:sldMkLst>
          <pc:docMk/>
          <pc:sldMk cId="3266473666" sldId="351"/>
        </pc:sldMkLst>
      </pc:sldChg>
      <pc:sldChg chg="del">
        <pc:chgData name="William Grey" userId="37b73424-c081-4fc2-b1af-363f4f3fd4f3" providerId="ADAL" clId="{3D91C044-C93B-46C8-B5BB-BDCB64F8A3E3}" dt="2022-12-16T20:28:43.343" v="55" actId="47"/>
        <pc:sldMkLst>
          <pc:docMk/>
          <pc:sldMk cId="3529648728" sldId="352"/>
        </pc:sldMkLst>
      </pc:sldChg>
      <pc:sldChg chg="del">
        <pc:chgData name="William Grey" userId="37b73424-c081-4fc2-b1af-363f4f3fd4f3" providerId="ADAL" clId="{3D91C044-C93B-46C8-B5BB-BDCB64F8A3E3}" dt="2022-12-16T20:28:43.516" v="56" actId="47"/>
        <pc:sldMkLst>
          <pc:docMk/>
          <pc:sldMk cId="814253666" sldId="353"/>
        </pc:sldMkLst>
      </pc:sldChg>
      <pc:sldChg chg="del">
        <pc:chgData name="William Grey" userId="37b73424-c081-4fc2-b1af-363f4f3fd4f3" providerId="ADAL" clId="{3D91C044-C93B-46C8-B5BB-BDCB64F8A3E3}" dt="2022-12-16T20:28:43.686" v="57" actId="47"/>
        <pc:sldMkLst>
          <pc:docMk/>
          <pc:sldMk cId="2440984142" sldId="354"/>
        </pc:sldMkLst>
      </pc:sldChg>
      <pc:sldChg chg="del">
        <pc:chgData name="William Grey" userId="37b73424-c081-4fc2-b1af-363f4f3fd4f3" providerId="ADAL" clId="{3D91C044-C93B-46C8-B5BB-BDCB64F8A3E3}" dt="2022-12-16T20:28:43.832" v="58" actId="47"/>
        <pc:sldMkLst>
          <pc:docMk/>
          <pc:sldMk cId="414943489" sldId="355"/>
        </pc:sldMkLst>
      </pc:sldChg>
      <pc:sldChg chg="del">
        <pc:chgData name="William Grey" userId="37b73424-c081-4fc2-b1af-363f4f3fd4f3" providerId="ADAL" clId="{3D91C044-C93B-46C8-B5BB-BDCB64F8A3E3}" dt="2022-12-16T20:28:43.985" v="59" actId="47"/>
        <pc:sldMkLst>
          <pc:docMk/>
          <pc:sldMk cId="4280440527" sldId="356"/>
        </pc:sldMkLst>
      </pc:sldChg>
      <pc:sldChg chg="del">
        <pc:chgData name="William Grey" userId="37b73424-c081-4fc2-b1af-363f4f3fd4f3" providerId="ADAL" clId="{3D91C044-C93B-46C8-B5BB-BDCB64F8A3E3}" dt="2022-12-16T20:28:44.149" v="60" actId="47"/>
        <pc:sldMkLst>
          <pc:docMk/>
          <pc:sldMk cId="4126366320" sldId="357"/>
        </pc:sldMkLst>
      </pc:sldChg>
      <pc:sldChg chg="del">
        <pc:chgData name="William Grey" userId="37b73424-c081-4fc2-b1af-363f4f3fd4f3" providerId="ADAL" clId="{3D91C044-C93B-46C8-B5BB-BDCB64F8A3E3}" dt="2022-12-16T20:28:44.300" v="61" actId="47"/>
        <pc:sldMkLst>
          <pc:docMk/>
          <pc:sldMk cId="1783016883" sldId="358"/>
        </pc:sldMkLst>
      </pc:sldChg>
      <pc:sldChg chg="del">
        <pc:chgData name="William Grey" userId="37b73424-c081-4fc2-b1af-363f4f3fd4f3" providerId="ADAL" clId="{3D91C044-C93B-46C8-B5BB-BDCB64F8A3E3}" dt="2022-12-16T20:28:44.461" v="62" actId="47"/>
        <pc:sldMkLst>
          <pc:docMk/>
          <pc:sldMk cId="3606917057" sldId="359"/>
        </pc:sldMkLst>
      </pc:sldChg>
      <pc:sldChg chg="del">
        <pc:chgData name="William Grey" userId="37b73424-c081-4fc2-b1af-363f4f3fd4f3" providerId="ADAL" clId="{3D91C044-C93B-46C8-B5BB-BDCB64F8A3E3}" dt="2022-12-16T20:28:44.617" v="63" actId="47"/>
        <pc:sldMkLst>
          <pc:docMk/>
          <pc:sldMk cId="879619497" sldId="360"/>
        </pc:sldMkLst>
      </pc:sldChg>
      <pc:sldChg chg="del">
        <pc:chgData name="William Grey" userId="37b73424-c081-4fc2-b1af-363f4f3fd4f3" providerId="ADAL" clId="{3D91C044-C93B-46C8-B5BB-BDCB64F8A3E3}" dt="2022-12-16T20:28:44.744" v="64" actId="47"/>
        <pc:sldMkLst>
          <pc:docMk/>
          <pc:sldMk cId="3643330701" sldId="361"/>
        </pc:sldMkLst>
      </pc:sldChg>
      <pc:sldChg chg="del">
        <pc:chgData name="William Grey" userId="37b73424-c081-4fc2-b1af-363f4f3fd4f3" providerId="ADAL" clId="{3D91C044-C93B-46C8-B5BB-BDCB64F8A3E3}" dt="2022-12-16T20:28:44.887" v="65" actId="47"/>
        <pc:sldMkLst>
          <pc:docMk/>
          <pc:sldMk cId="3561287499" sldId="362"/>
        </pc:sldMkLst>
      </pc:sldChg>
      <pc:sldChg chg="del">
        <pc:chgData name="William Grey" userId="37b73424-c081-4fc2-b1af-363f4f3fd4f3" providerId="ADAL" clId="{3D91C044-C93B-46C8-B5BB-BDCB64F8A3E3}" dt="2022-12-16T20:28:45.050" v="66" actId="47"/>
        <pc:sldMkLst>
          <pc:docMk/>
          <pc:sldMk cId="4277199778" sldId="363"/>
        </pc:sldMkLst>
      </pc:sldChg>
      <pc:sldChg chg="del">
        <pc:chgData name="William Grey" userId="37b73424-c081-4fc2-b1af-363f4f3fd4f3" providerId="ADAL" clId="{3D91C044-C93B-46C8-B5BB-BDCB64F8A3E3}" dt="2022-12-16T20:28:45.241" v="67" actId="47"/>
        <pc:sldMkLst>
          <pc:docMk/>
          <pc:sldMk cId="307455960" sldId="364"/>
        </pc:sldMkLst>
      </pc:sldChg>
      <pc:sldChg chg="del">
        <pc:chgData name="William Grey" userId="37b73424-c081-4fc2-b1af-363f4f3fd4f3" providerId="ADAL" clId="{3D91C044-C93B-46C8-B5BB-BDCB64F8A3E3}" dt="2022-12-16T20:28:45.454" v="68" actId="47"/>
        <pc:sldMkLst>
          <pc:docMk/>
          <pc:sldMk cId="2934030754" sldId="365"/>
        </pc:sldMkLst>
      </pc:sldChg>
      <pc:sldChg chg="del">
        <pc:chgData name="William Grey" userId="37b73424-c081-4fc2-b1af-363f4f3fd4f3" providerId="ADAL" clId="{3D91C044-C93B-46C8-B5BB-BDCB64F8A3E3}" dt="2022-12-16T20:28:45.671" v="69" actId="47"/>
        <pc:sldMkLst>
          <pc:docMk/>
          <pc:sldMk cId="954963371" sldId="366"/>
        </pc:sldMkLst>
      </pc:sldChg>
      <pc:sldChg chg="del">
        <pc:chgData name="William Grey" userId="37b73424-c081-4fc2-b1af-363f4f3fd4f3" providerId="ADAL" clId="{3D91C044-C93B-46C8-B5BB-BDCB64F8A3E3}" dt="2022-12-16T20:28:45.838" v="70" actId="47"/>
        <pc:sldMkLst>
          <pc:docMk/>
          <pc:sldMk cId="1508265688" sldId="368"/>
        </pc:sldMkLst>
      </pc:sldChg>
      <pc:sldChg chg="del">
        <pc:chgData name="William Grey" userId="37b73424-c081-4fc2-b1af-363f4f3fd4f3" providerId="ADAL" clId="{3D91C044-C93B-46C8-B5BB-BDCB64F8A3E3}" dt="2022-12-16T20:28:46.055" v="71" actId="47"/>
        <pc:sldMkLst>
          <pc:docMk/>
          <pc:sldMk cId="147697978" sldId="369"/>
        </pc:sldMkLst>
      </pc:sldChg>
      <pc:sldChg chg="del">
        <pc:chgData name="William Grey" userId="37b73424-c081-4fc2-b1af-363f4f3fd4f3" providerId="ADAL" clId="{3D91C044-C93B-46C8-B5BB-BDCB64F8A3E3}" dt="2022-12-16T20:28:46.268" v="72" actId="47"/>
        <pc:sldMkLst>
          <pc:docMk/>
          <pc:sldMk cId="1257796221" sldId="370"/>
        </pc:sldMkLst>
      </pc:sldChg>
      <pc:sldChg chg="del">
        <pc:chgData name="William Grey" userId="37b73424-c081-4fc2-b1af-363f4f3fd4f3" providerId="ADAL" clId="{3D91C044-C93B-46C8-B5BB-BDCB64F8A3E3}" dt="2022-12-16T20:28:46.509" v="73" actId="47"/>
        <pc:sldMkLst>
          <pc:docMk/>
          <pc:sldMk cId="1336583829" sldId="371"/>
        </pc:sldMkLst>
      </pc:sldChg>
      <pc:sldChg chg="del">
        <pc:chgData name="William Grey" userId="37b73424-c081-4fc2-b1af-363f4f3fd4f3" providerId="ADAL" clId="{3D91C044-C93B-46C8-B5BB-BDCB64F8A3E3}" dt="2022-12-16T20:28:46.754" v="74" actId="47"/>
        <pc:sldMkLst>
          <pc:docMk/>
          <pc:sldMk cId="2326992244" sldId="372"/>
        </pc:sldMkLst>
      </pc:sldChg>
      <pc:sldChg chg="del">
        <pc:chgData name="William Grey" userId="37b73424-c081-4fc2-b1af-363f4f3fd4f3" providerId="ADAL" clId="{3D91C044-C93B-46C8-B5BB-BDCB64F8A3E3}" dt="2022-12-16T20:28:46.946" v="75" actId="47"/>
        <pc:sldMkLst>
          <pc:docMk/>
          <pc:sldMk cId="3198973638" sldId="373"/>
        </pc:sldMkLst>
      </pc:sldChg>
      <pc:sldChg chg="del">
        <pc:chgData name="William Grey" userId="37b73424-c081-4fc2-b1af-363f4f3fd4f3" providerId="ADAL" clId="{3D91C044-C93B-46C8-B5BB-BDCB64F8A3E3}" dt="2022-12-16T20:28:47.183" v="76" actId="47"/>
        <pc:sldMkLst>
          <pc:docMk/>
          <pc:sldMk cId="383196636" sldId="374"/>
        </pc:sldMkLst>
      </pc:sldChg>
      <pc:sldChg chg="del">
        <pc:chgData name="William Grey" userId="37b73424-c081-4fc2-b1af-363f4f3fd4f3" providerId="ADAL" clId="{3D91C044-C93B-46C8-B5BB-BDCB64F8A3E3}" dt="2022-12-16T20:28:47.384" v="77" actId="47"/>
        <pc:sldMkLst>
          <pc:docMk/>
          <pc:sldMk cId="1332730484" sldId="375"/>
        </pc:sldMkLst>
      </pc:sldChg>
      <pc:sldChg chg="del">
        <pc:chgData name="William Grey" userId="37b73424-c081-4fc2-b1af-363f4f3fd4f3" providerId="ADAL" clId="{3D91C044-C93B-46C8-B5BB-BDCB64F8A3E3}" dt="2022-12-16T20:28:41.950" v="46" actId="47"/>
        <pc:sldMkLst>
          <pc:docMk/>
          <pc:sldMk cId="1884984845" sldId="376"/>
        </pc:sldMkLst>
      </pc:sldChg>
      <pc:sldChg chg="del">
        <pc:chgData name="William Grey" userId="37b73424-c081-4fc2-b1af-363f4f3fd4f3" providerId="ADAL" clId="{3D91C044-C93B-46C8-B5BB-BDCB64F8A3E3}" dt="2022-12-16T20:28:47.628" v="78" actId="47"/>
        <pc:sldMkLst>
          <pc:docMk/>
          <pc:sldMk cId="4199958957" sldId="377"/>
        </pc:sldMkLst>
      </pc:sldChg>
      <pc:sldChg chg="addSp delSp modSp add mod ord">
        <pc:chgData name="William Grey" userId="37b73424-c081-4fc2-b1af-363f4f3fd4f3" providerId="ADAL" clId="{3D91C044-C93B-46C8-B5BB-BDCB64F8A3E3}" dt="2022-12-17T09:56:01.010" v="1845" actId="20577"/>
        <pc:sldMkLst>
          <pc:docMk/>
          <pc:sldMk cId="2655412696" sldId="389"/>
        </pc:sldMkLst>
        <pc:spChg chg="mod">
          <ac:chgData name="William Grey" userId="37b73424-c081-4fc2-b1af-363f4f3fd4f3" providerId="ADAL" clId="{3D91C044-C93B-46C8-B5BB-BDCB64F8A3E3}" dt="2022-12-17T09:01:16.773" v="430" actId="20577"/>
          <ac:spMkLst>
            <pc:docMk/>
            <pc:sldMk cId="2655412696" sldId="389"/>
            <ac:spMk id="2" creationId="{00000000-0000-0000-0000-000000000000}"/>
          </ac:spMkLst>
        </pc:spChg>
        <pc:spChg chg="del">
          <ac:chgData name="William Grey" userId="37b73424-c081-4fc2-b1af-363f4f3fd4f3" providerId="ADAL" clId="{3D91C044-C93B-46C8-B5BB-BDCB64F8A3E3}" dt="2022-12-17T09:33:15.551" v="747" actId="478"/>
          <ac:spMkLst>
            <pc:docMk/>
            <pc:sldMk cId="2655412696" sldId="389"/>
            <ac:spMk id="3" creationId="{732A1509-9911-4763-B1AD-48C653B2232C}"/>
          </ac:spMkLst>
        </pc:spChg>
        <pc:spChg chg="mod">
          <ac:chgData name="William Grey" userId="37b73424-c081-4fc2-b1af-363f4f3fd4f3" providerId="ADAL" clId="{3D91C044-C93B-46C8-B5BB-BDCB64F8A3E3}" dt="2022-12-17T09:33:07.920" v="745" actId="20577"/>
          <ac:spMkLst>
            <pc:docMk/>
            <pc:sldMk cId="2655412696" sldId="389"/>
            <ac:spMk id="4" creationId="{00000000-0000-0000-0000-000000000000}"/>
          </ac:spMkLst>
        </pc:spChg>
        <pc:spChg chg="del">
          <ac:chgData name="William Grey" userId="37b73424-c081-4fc2-b1af-363f4f3fd4f3" providerId="ADAL" clId="{3D91C044-C93B-46C8-B5BB-BDCB64F8A3E3}" dt="2022-12-17T09:31:59.727" v="725" actId="478"/>
          <ac:spMkLst>
            <pc:docMk/>
            <pc:sldMk cId="2655412696" sldId="389"/>
            <ac:spMk id="6" creationId="{00000000-0000-0000-0000-000000000000}"/>
          </ac:spMkLst>
        </pc:spChg>
        <pc:spChg chg="del mod">
          <ac:chgData name="William Grey" userId="37b73424-c081-4fc2-b1af-363f4f3fd4f3" providerId="ADAL" clId="{3D91C044-C93B-46C8-B5BB-BDCB64F8A3E3}" dt="2022-12-17T09:31:52.148" v="722" actId="478"/>
          <ac:spMkLst>
            <pc:docMk/>
            <pc:sldMk cId="2655412696" sldId="389"/>
            <ac:spMk id="7" creationId="{00000000-0000-0000-0000-000000000000}"/>
          </ac:spMkLst>
        </pc:spChg>
        <pc:spChg chg="del">
          <ac:chgData name="William Grey" userId="37b73424-c081-4fc2-b1af-363f4f3fd4f3" providerId="ADAL" clId="{3D91C044-C93B-46C8-B5BB-BDCB64F8A3E3}" dt="2022-12-17T09:31:56.338" v="724" actId="478"/>
          <ac:spMkLst>
            <pc:docMk/>
            <pc:sldMk cId="2655412696" sldId="389"/>
            <ac:spMk id="8" creationId="{00000000-0000-0000-0000-000000000000}"/>
          </ac:spMkLst>
        </pc:spChg>
        <pc:spChg chg="add mod">
          <ac:chgData name="William Grey" userId="37b73424-c081-4fc2-b1af-363f4f3fd4f3" providerId="ADAL" clId="{3D91C044-C93B-46C8-B5BB-BDCB64F8A3E3}" dt="2022-12-17T09:33:03.462" v="743" actId="20577"/>
          <ac:spMkLst>
            <pc:docMk/>
            <pc:sldMk cId="2655412696" sldId="389"/>
            <ac:spMk id="9" creationId="{3A233B3A-A34D-4C7F-BFE9-16A410C299CE}"/>
          </ac:spMkLst>
        </pc:spChg>
        <pc:spChg chg="add mod">
          <ac:chgData name="William Grey" userId="37b73424-c081-4fc2-b1af-363f4f3fd4f3" providerId="ADAL" clId="{3D91C044-C93B-46C8-B5BB-BDCB64F8A3E3}" dt="2022-12-17T09:32:16.108" v="729" actId="1076"/>
          <ac:spMkLst>
            <pc:docMk/>
            <pc:sldMk cId="2655412696" sldId="389"/>
            <ac:spMk id="10" creationId="{DEEC70E9-31F9-4778-9780-F8E3C3C0709C}"/>
          </ac:spMkLst>
        </pc:spChg>
        <pc:spChg chg="add mod">
          <ac:chgData name="William Grey" userId="37b73424-c081-4fc2-b1af-363f4f3fd4f3" providerId="ADAL" clId="{3D91C044-C93B-46C8-B5BB-BDCB64F8A3E3}" dt="2022-12-17T09:32:57.384" v="741" actId="20577"/>
          <ac:spMkLst>
            <pc:docMk/>
            <pc:sldMk cId="2655412696" sldId="389"/>
            <ac:spMk id="11" creationId="{870FC47C-35B4-43A4-85A7-8A1B56406FD9}"/>
          </ac:spMkLst>
        </pc:spChg>
        <pc:spChg chg="add mod">
          <ac:chgData name="William Grey" userId="37b73424-c081-4fc2-b1af-363f4f3fd4f3" providerId="ADAL" clId="{3D91C044-C93B-46C8-B5BB-BDCB64F8A3E3}" dt="2022-12-17T09:32:52.609" v="739" actId="20577"/>
          <ac:spMkLst>
            <pc:docMk/>
            <pc:sldMk cId="2655412696" sldId="389"/>
            <ac:spMk id="12" creationId="{B54A36A6-DA08-419B-8674-8418B419B84B}"/>
          </ac:spMkLst>
        </pc:spChg>
        <pc:spChg chg="add mod">
          <ac:chgData name="William Grey" userId="37b73424-c081-4fc2-b1af-363f4f3fd4f3" providerId="ADAL" clId="{3D91C044-C93B-46C8-B5BB-BDCB64F8A3E3}" dt="2022-12-17T09:32:48.754" v="737" actId="20577"/>
          <ac:spMkLst>
            <pc:docMk/>
            <pc:sldMk cId="2655412696" sldId="389"/>
            <ac:spMk id="13" creationId="{8383E2FE-3478-4BF8-B2EA-5761704B3F67}"/>
          </ac:spMkLst>
        </pc:spChg>
        <pc:spChg chg="add mod">
          <ac:chgData name="William Grey" userId="37b73424-c081-4fc2-b1af-363f4f3fd4f3" providerId="ADAL" clId="{3D91C044-C93B-46C8-B5BB-BDCB64F8A3E3}" dt="2022-12-17T09:32:44.478" v="735" actId="20577"/>
          <ac:spMkLst>
            <pc:docMk/>
            <pc:sldMk cId="2655412696" sldId="389"/>
            <ac:spMk id="14" creationId="{05138352-0798-4A23-8177-CAABB898D5CC}"/>
          </ac:spMkLst>
        </pc:spChg>
        <pc:spChg chg="add mod">
          <ac:chgData name="William Grey" userId="37b73424-c081-4fc2-b1af-363f4f3fd4f3" providerId="ADAL" clId="{3D91C044-C93B-46C8-B5BB-BDCB64F8A3E3}" dt="2022-12-17T09:56:01.010" v="1845" actId="20577"/>
          <ac:spMkLst>
            <pc:docMk/>
            <pc:sldMk cId="2655412696" sldId="389"/>
            <ac:spMk id="15" creationId="{2E30CBA7-5CE0-4A56-8554-E42AB8CFF909}"/>
          </ac:spMkLst>
        </pc:spChg>
        <pc:spChg chg="del">
          <ac:chgData name="William Grey" userId="37b73424-c081-4fc2-b1af-363f4f3fd4f3" providerId="ADAL" clId="{3D91C044-C93B-46C8-B5BB-BDCB64F8A3E3}" dt="2022-12-17T09:31:54.260" v="723" actId="478"/>
          <ac:spMkLst>
            <pc:docMk/>
            <pc:sldMk cId="2655412696" sldId="389"/>
            <ac:spMk id="24" creationId="{00000000-0000-0000-0000-000000000000}"/>
          </ac:spMkLst>
        </pc:spChg>
      </pc:sldChg>
      <pc:sldChg chg="modSp add del mod">
        <pc:chgData name="William Grey" userId="37b73424-c081-4fc2-b1af-363f4f3fd4f3" providerId="ADAL" clId="{3D91C044-C93B-46C8-B5BB-BDCB64F8A3E3}" dt="2022-12-17T18:07:24.477" v="4551" actId="47"/>
        <pc:sldMkLst>
          <pc:docMk/>
          <pc:sldMk cId="3243334856" sldId="396"/>
        </pc:sldMkLst>
        <pc:spChg chg="mod">
          <ac:chgData name="William Grey" userId="37b73424-c081-4fc2-b1af-363f4f3fd4f3" providerId="ADAL" clId="{3D91C044-C93B-46C8-B5BB-BDCB64F8A3E3}" dt="2022-12-17T15:12:02.820" v="3874" actId="20577"/>
          <ac:spMkLst>
            <pc:docMk/>
            <pc:sldMk cId="3243334856" sldId="396"/>
            <ac:spMk id="2" creationId="{4D2FD370-E60D-4089-858F-979F2495B5F3}"/>
          </ac:spMkLst>
        </pc:spChg>
        <pc:spChg chg="mod">
          <ac:chgData name="William Grey" userId="37b73424-c081-4fc2-b1af-363f4f3fd4f3" providerId="ADAL" clId="{3D91C044-C93B-46C8-B5BB-BDCB64F8A3E3}" dt="2022-12-17T15:12:43.514" v="3910" actId="1076"/>
          <ac:spMkLst>
            <pc:docMk/>
            <pc:sldMk cId="3243334856" sldId="396"/>
            <ac:spMk id="105" creationId="{D6B10260-A09F-47B4-8227-8BC3214D502F}"/>
          </ac:spMkLst>
        </pc:spChg>
        <pc:spChg chg="mod">
          <ac:chgData name="William Grey" userId="37b73424-c081-4fc2-b1af-363f4f3fd4f3" providerId="ADAL" clId="{3D91C044-C93B-46C8-B5BB-BDCB64F8A3E3}" dt="2022-12-17T15:14:36.673" v="4045" actId="20577"/>
          <ac:spMkLst>
            <pc:docMk/>
            <pc:sldMk cId="3243334856" sldId="396"/>
            <ac:spMk id="106" creationId="{CAA2D199-895D-4E4D-95EE-6902319D4204}"/>
          </ac:spMkLst>
        </pc:spChg>
        <pc:spChg chg="mod">
          <ac:chgData name="William Grey" userId="37b73424-c081-4fc2-b1af-363f4f3fd4f3" providerId="ADAL" clId="{3D91C044-C93B-46C8-B5BB-BDCB64F8A3E3}" dt="2022-12-17T15:13:22.342" v="3937" actId="1076"/>
          <ac:spMkLst>
            <pc:docMk/>
            <pc:sldMk cId="3243334856" sldId="396"/>
            <ac:spMk id="107" creationId="{30EABBFC-CAF3-4B7F-ABA9-3B9FF504942E}"/>
          </ac:spMkLst>
        </pc:spChg>
        <pc:spChg chg="mod">
          <ac:chgData name="William Grey" userId="37b73424-c081-4fc2-b1af-363f4f3fd4f3" providerId="ADAL" clId="{3D91C044-C93B-46C8-B5BB-BDCB64F8A3E3}" dt="2022-12-17T15:13:22.342" v="3937" actId="1076"/>
          <ac:spMkLst>
            <pc:docMk/>
            <pc:sldMk cId="3243334856" sldId="396"/>
            <ac:spMk id="108" creationId="{79EE75A7-D89F-439B-AF9F-D4B28B7DA215}"/>
          </ac:spMkLst>
        </pc:spChg>
        <pc:spChg chg="mod">
          <ac:chgData name="William Grey" userId="37b73424-c081-4fc2-b1af-363f4f3fd4f3" providerId="ADAL" clId="{3D91C044-C93B-46C8-B5BB-BDCB64F8A3E3}" dt="2022-12-17T15:13:22.342" v="3937" actId="1076"/>
          <ac:spMkLst>
            <pc:docMk/>
            <pc:sldMk cId="3243334856" sldId="396"/>
            <ac:spMk id="109" creationId="{74B7A16B-6A8D-4B19-A175-A090AEDE5419}"/>
          </ac:spMkLst>
        </pc:spChg>
        <pc:graphicFrameChg chg="modGraphic">
          <ac:chgData name="William Grey" userId="37b73424-c081-4fc2-b1af-363f4f3fd4f3" providerId="ADAL" clId="{3D91C044-C93B-46C8-B5BB-BDCB64F8A3E3}" dt="2022-12-17T18:07:12.010" v="4550" actId="20577"/>
          <ac:graphicFrameMkLst>
            <pc:docMk/>
            <pc:sldMk cId="3243334856" sldId="396"/>
            <ac:graphicFrameMk id="9" creationId="{AC79B58F-0F38-48BE-A945-26C96C5A51A7}"/>
          </ac:graphicFrameMkLst>
        </pc:graphicFrameChg>
      </pc:sldChg>
      <pc:sldChg chg="addSp delSp modSp add del mod">
        <pc:chgData name="William Grey" userId="37b73424-c081-4fc2-b1af-363f4f3fd4f3" providerId="ADAL" clId="{3D91C044-C93B-46C8-B5BB-BDCB64F8A3E3}" dt="2022-12-17T15:11:43.117" v="3853" actId="2696"/>
        <pc:sldMkLst>
          <pc:docMk/>
          <pc:sldMk cId="3282736984" sldId="396"/>
        </pc:sldMkLst>
        <pc:grpChg chg="del">
          <ac:chgData name="William Grey" userId="37b73424-c081-4fc2-b1af-363f4f3fd4f3" providerId="ADAL" clId="{3D91C044-C93B-46C8-B5BB-BDCB64F8A3E3}" dt="2022-12-16T20:32:35.331" v="147" actId="478"/>
          <ac:grpSpMkLst>
            <pc:docMk/>
            <pc:sldMk cId="3282736984" sldId="396"/>
            <ac:grpSpMk id="74" creationId="{6B4A2DAF-0810-4CEC-AC91-CF5379327EC4}"/>
          </ac:grpSpMkLst>
        </pc:grpChg>
        <pc:graphicFrameChg chg="del mod modGraphic">
          <ac:chgData name="William Grey" userId="37b73424-c081-4fc2-b1af-363f4f3fd4f3" providerId="ADAL" clId="{3D91C044-C93B-46C8-B5BB-BDCB64F8A3E3}" dt="2022-12-17T15:11:39.329" v="3851" actId="478"/>
          <ac:graphicFrameMkLst>
            <pc:docMk/>
            <pc:sldMk cId="3282736984" sldId="396"/>
            <ac:graphicFrameMk id="4" creationId="{D03D5A7B-AC86-4DB3-94AD-9F2128FA16E1}"/>
          </ac:graphicFrameMkLst>
        </pc:graphicFrameChg>
        <pc:graphicFrameChg chg="add mod">
          <ac:chgData name="William Grey" userId="37b73424-c081-4fc2-b1af-363f4f3fd4f3" providerId="ADAL" clId="{3D91C044-C93B-46C8-B5BB-BDCB64F8A3E3}" dt="2022-12-17T15:11:39.997" v="3852"/>
          <ac:graphicFrameMkLst>
            <pc:docMk/>
            <pc:sldMk cId="3282736984" sldId="396"/>
            <ac:graphicFrameMk id="9" creationId="{AC79B58F-0F38-48BE-A945-26C96C5A51A7}"/>
          </ac:graphicFrameMkLst>
        </pc:graphicFrameChg>
        <pc:cxnChg chg="mod">
          <ac:chgData name="William Grey" userId="37b73424-c081-4fc2-b1af-363f4f3fd4f3" providerId="ADAL" clId="{3D91C044-C93B-46C8-B5BB-BDCB64F8A3E3}" dt="2022-12-16T20:32:35.331" v="147" actId="478"/>
          <ac:cxnSpMkLst>
            <pc:docMk/>
            <pc:sldMk cId="3282736984" sldId="396"/>
            <ac:cxnSpMk id="82" creationId="{26257D0E-D997-404B-831D-ACC7CCF69C89}"/>
          </ac:cxnSpMkLst>
        </pc:cxnChg>
        <pc:cxnChg chg="mod">
          <ac:chgData name="William Grey" userId="37b73424-c081-4fc2-b1af-363f4f3fd4f3" providerId="ADAL" clId="{3D91C044-C93B-46C8-B5BB-BDCB64F8A3E3}" dt="2022-12-16T20:32:35.331" v="147" actId="478"/>
          <ac:cxnSpMkLst>
            <pc:docMk/>
            <pc:sldMk cId="3282736984" sldId="396"/>
            <ac:cxnSpMk id="83" creationId="{9833C75A-F76D-46E4-A77E-48552C5A90AB}"/>
          </ac:cxnSpMkLst>
        </pc:cxnChg>
        <pc:cxnChg chg="mod">
          <ac:chgData name="William Grey" userId="37b73424-c081-4fc2-b1af-363f4f3fd4f3" providerId="ADAL" clId="{3D91C044-C93B-46C8-B5BB-BDCB64F8A3E3}" dt="2022-12-16T20:32:35.331" v="147" actId="478"/>
          <ac:cxnSpMkLst>
            <pc:docMk/>
            <pc:sldMk cId="3282736984" sldId="396"/>
            <ac:cxnSpMk id="84" creationId="{577BDBEF-4BF1-47DD-9F9D-4C4012EFDFD7}"/>
          </ac:cxnSpMkLst>
        </pc:cxnChg>
        <pc:cxnChg chg="mod">
          <ac:chgData name="William Grey" userId="37b73424-c081-4fc2-b1af-363f4f3fd4f3" providerId="ADAL" clId="{3D91C044-C93B-46C8-B5BB-BDCB64F8A3E3}" dt="2022-12-16T20:32:35.331" v="147" actId="478"/>
          <ac:cxnSpMkLst>
            <pc:docMk/>
            <pc:sldMk cId="3282736984" sldId="396"/>
            <ac:cxnSpMk id="85" creationId="{78B23EAD-9582-438A-A4AC-D95648FBAAF8}"/>
          </ac:cxnSpMkLst>
        </pc:cxnChg>
        <pc:cxnChg chg="mod">
          <ac:chgData name="William Grey" userId="37b73424-c081-4fc2-b1af-363f4f3fd4f3" providerId="ADAL" clId="{3D91C044-C93B-46C8-B5BB-BDCB64F8A3E3}" dt="2022-12-16T20:32:35.331" v="147" actId="478"/>
          <ac:cxnSpMkLst>
            <pc:docMk/>
            <pc:sldMk cId="3282736984" sldId="396"/>
            <ac:cxnSpMk id="86" creationId="{93400BA2-06FB-4325-92CB-2C114C7006F4}"/>
          </ac:cxnSpMkLst>
        </pc:cxnChg>
        <pc:cxnChg chg="mod">
          <ac:chgData name="William Grey" userId="37b73424-c081-4fc2-b1af-363f4f3fd4f3" providerId="ADAL" clId="{3D91C044-C93B-46C8-B5BB-BDCB64F8A3E3}" dt="2022-12-16T20:32:35.331" v="147" actId="478"/>
          <ac:cxnSpMkLst>
            <pc:docMk/>
            <pc:sldMk cId="3282736984" sldId="396"/>
            <ac:cxnSpMk id="89" creationId="{4B30D004-A8B9-4A5E-859F-30EBF7863E3B}"/>
          </ac:cxnSpMkLst>
        </pc:cxnChg>
        <pc:cxnChg chg="mod">
          <ac:chgData name="William Grey" userId="37b73424-c081-4fc2-b1af-363f4f3fd4f3" providerId="ADAL" clId="{3D91C044-C93B-46C8-B5BB-BDCB64F8A3E3}" dt="2022-12-16T20:32:35.331" v="147" actId="478"/>
          <ac:cxnSpMkLst>
            <pc:docMk/>
            <pc:sldMk cId="3282736984" sldId="396"/>
            <ac:cxnSpMk id="92" creationId="{797E3743-56C0-459E-9C7F-BFA3AB7FA7A9}"/>
          </ac:cxnSpMkLst>
        </pc:cxnChg>
        <pc:cxnChg chg="mod">
          <ac:chgData name="William Grey" userId="37b73424-c081-4fc2-b1af-363f4f3fd4f3" providerId="ADAL" clId="{3D91C044-C93B-46C8-B5BB-BDCB64F8A3E3}" dt="2022-12-16T20:32:35.331" v="147" actId="478"/>
          <ac:cxnSpMkLst>
            <pc:docMk/>
            <pc:sldMk cId="3282736984" sldId="396"/>
            <ac:cxnSpMk id="93" creationId="{FCD5CDF1-371A-4513-BD03-2F1092714305}"/>
          </ac:cxnSpMkLst>
        </pc:cxnChg>
        <pc:cxnChg chg="mod">
          <ac:chgData name="William Grey" userId="37b73424-c081-4fc2-b1af-363f4f3fd4f3" providerId="ADAL" clId="{3D91C044-C93B-46C8-B5BB-BDCB64F8A3E3}" dt="2022-12-16T20:32:35.331" v="147" actId="478"/>
          <ac:cxnSpMkLst>
            <pc:docMk/>
            <pc:sldMk cId="3282736984" sldId="396"/>
            <ac:cxnSpMk id="94" creationId="{DD5F8A03-7A81-4556-86B4-237BA03AC24B}"/>
          </ac:cxnSpMkLst>
        </pc:cxnChg>
      </pc:sldChg>
      <pc:sldChg chg="delSp modSp del mod">
        <pc:chgData name="William Grey" userId="37b73424-c081-4fc2-b1af-363f4f3fd4f3" providerId="ADAL" clId="{3D91C044-C93B-46C8-B5BB-BDCB64F8A3E3}" dt="2022-12-16T20:37:14.320" v="187" actId="47"/>
        <pc:sldMkLst>
          <pc:docMk/>
          <pc:sldMk cId="1264365028" sldId="397"/>
        </pc:sldMkLst>
        <pc:spChg chg="mod">
          <ac:chgData name="William Grey" userId="37b73424-c081-4fc2-b1af-363f4f3fd4f3" providerId="ADAL" clId="{3D91C044-C93B-46C8-B5BB-BDCB64F8A3E3}" dt="2022-12-16T20:31:19.468" v="142" actId="20577"/>
          <ac:spMkLst>
            <pc:docMk/>
            <pc:sldMk cId="1264365028" sldId="397"/>
            <ac:spMk id="27" creationId="{2D01B795-7331-436A-B881-D37A4DD0A636}"/>
          </ac:spMkLst>
        </pc:spChg>
        <pc:spChg chg="mod">
          <ac:chgData name="William Grey" userId="37b73424-c081-4fc2-b1af-363f4f3fd4f3" providerId="ADAL" clId="{3D91C044-C93B-46C8-B5BB-BDCB64F8A3E3}" dt="2022-12-16T20:36:07.788" v="176" actId="1076"/>
          <ac:spMkLst>
            <pc:docMk/>
            <pc:sldMk cId="1264365028" sldId="397"/>
            <ac:spMk id="57" creationId="{3CCB7E3E-4762-4FA9-8652-391894483D91}"/>
          </ac:spMkLst>
        </pc:spChg>
        <pc:spChg chg="mod">
          <ac:chgData name="William Grey" userId="37b73424-c081-4fc2-b1af-363f4f3fd4f3" providerId="ADAL" clId="{3D91C044-C93B-46C8-B5BB-BDCB64F8A3E3}" dt="2022-12-16T20:31:55.919" v="146" actId="1036"/>
          <ac:spMkLst>
            <pc:docMk/>
            <pc:sldMk cId="1264365028" sldId="397"/>
            <ac:spMk id="58" creationId="{5370A610-27DD-478B-802B-04648EEBECED}"/>
          </ac:spMkLst>
        </pc:spChg>
        <pc:grpChg chg="del">
          <ac:chgData name="William Grey" userId="37b73424-c081-4fc2-b1af-363f4f3fd4f3" providerId="ADAL" clId="{3D91C044-C93B-46C8-B5BB-BDCB64F8A3E3}" dt="2022-12-16T20:31:26.274" v="143" actId="478"/>
          <ac:grpSpMkLst>
            <pc:docMk/>
            <pc:sldMk cId="1264365028" sldId="397"/>
            <ac:grpSpMk id="6" creationId="{92A4A0C6-640C-4CCD-8917-105952D342BE}"/>
          </ac:grpSpMkLst>
        </pc:grpChg>
        <pc:graphicFrameChg chg="mod modGraphic">
          <ac:chgData name="William Grey" userId="37b73424-c081-4fc2-b1af-363f4f3fd4f3" providerId="ADAL" clId="{3D91C044-C93B-46C8-B5BB-BDCB64F8A3E3}" dt="2022-12-16T20:36:13.344" v="178" actId="1076"/>
          <ac:graphicFrameMkLst>
            <pc:docMk/>
            <pc:sldMk cId="1264365028" sldId="397"/>
            <ac:graphicFrameMk id="62" creationId="{39490102-A49B-429C-8DCE-023567ECDBE8}"/>
          </ac:graphicFrameMkLst>
        </pc:graphicFrameChg>
        <pc:graphicFrameChg chg="mod modGraphic">
          <ac:chgData name="William Grey" userId="37b73424-c081-4fc2-b1af-363f4f3fd4f3" providerId="ADAL" clId="{3D91C044-C93B-46C8-B5BB-BDCB64F8A3E3}" dt="2022-12-16T20:36:10.084" v="177" actId="1076"/>
          <ac:graphicFrameMkLst>
            <pc:docMk/>
            <pc:sldMk cId="1264365028" sldId="397"/>
            <ac:graphicFrameMk id="63" creationId="{D661C96D-D42A-4FB3-BBCB-E4C140E916E8}"/>
          </ac:graphicFrameMkLst>
        </pc:graphicFrameChg>
        <pc:cxnChg chg="mod">
          <ac:chgData name="William Grey" userId="37b73424-c081-4fc2-b1af-363f4f3fd4f3" providerId="ADAL" clId="{3D91C044-C93B-46C8-B5BB-BDCB64F8A3E3}" dt="2022-12-16T20:31:26.274" v="143" actId="478"/>
          <ac:cxnSpMkLst>
            <pc:docMk/>
            <pc:sldMk cId="1264365028" sldId="397"/>
            <ac:cxnSpMk id="35" creationId="{A1BEA6E5-1CCB-43A7-97CD-EA247416CD38}"/>
          </ac:cxnSpMkLst>
        </pc:cxnChg>
        <pc:cxnChg chg="mod">
          <ac:chgData name="William Grey" userId="37b73424-c081-4fc2-b1af-363f4f3fd4f3" providerId="ADAL" clId="{3D91C044-C93B-46C8-B5BB-BDCB64F8A3E3}" dt="2022-12-16T20:31:26.274" v="143" actId="478"/>
          <ac:cxnSpMkLst>
            <pc:docMk/>
            <pc:sldMk cId="1264365028" sldId="397"/>
            <ac:cxnSpMk id="36" creationId="{9DD6976A-A244-4BC9-A517-B6EC34D9EDEA}"/>
          </ac:cxnSpMkLst>
        </pc:cxnChg>
        <pc:cxnChg chg="mod">
          <ac:chgData name="William Grey" userId="37b73424-c081-4fc2-b1af-363f4f3fd4f3" providerId="ADAL" clId="{3D91C044-C93B-46C8-B5BB-BDCB64F8A3E3}" dt="2022-12-16T20:31:26.274" v="143" actId="478"/>
          <ac:cxnSpMkLst>
            <pc:docMk/>
            <pc:sldMk cId="1264365028" sldId="397"/>
            <ac:cxnSpMk id="37" creationId="{55B89017-C619-4659-B8F3-766562C70A44}"/>
          </ac:cxnSpMkLst>
        </pc:cxnChg>
        <pc:cxnChg chg="mod">
          <ac:chgData name="William Grey" userId="37b73424-c081-4fc2-b1af-363f4f3fd4f3" providerId="ADAL" clId="{3D91C044-C93B-46C8-B5BB-BDCB64F8A3E3}" dt="2022-12-16T20:31:26.274" v="143" actId="478"/>
          <ac:cxnSpMkLst>
            <pc:docMk/>
            <pc:sldMk cId="1264365028" sldId="397"/>
            <ac:cxnSpMk id="38" creationId="{3206343F-AE8A-41F8-B6E6-D723F468E250}"/>
          </ac:cxnSpMkLst>
        </pc:cxnChg>
        <pc:cxnChg chg="mod">
          <ac:chgData name="William Grey" userId="37b73424-c081-4fc2-b1af-363f4f3fd4f3" providerId="ADAL" clId="{3D91C044-C93B-46C8-B5BB-BDCB64F8A3E3}" dt="2022-12-16T20:31:26.274" v="143" actId="478"/>
          <ac:cxnSpMkLst>
            <pc:docMk/>
            <pc:sldMk cId="1264365028" sldId="397"/>
            <ac:cxnSpMk id="39" creationId="{68663A81-2ABD-4C83-B20A-BF2C47D5ABA3}"/>
          </ac:cxnSpMkLst>
        </pc:cxnChg>
        <pc:cxnChg chg="mod">
          <ac:chgData name="William Grey" userId="37b73424-c081-4fc2-b1af-363f4f3fd4f3" providerId="ADAL" clId="{3D91C044-C93B-46C8-B5BB-BDCB64F8A3E3}" dt="2022-12-16T20:31:26.274" v="143" actId="478"/>
          <ac:cxnSpMkLst>
            <pc:docMk/>
            <pc:sldMk cId="1264365028" sldId="397"/>
            <ac:cxnSpMk id="42" creationId="{F4ECFB2B-790F-40AE-B6FE-10A1BF7A5B79}"/>
          </ac:cxnSpMkLst>
        </pc:cxnChg>
        <pc:cxnChg chg="mod">
          <ac:chgData name="William Grey" userId="37b73424-c081-4fc2-b1af-363f4f3fd4f3" providerId="ADAL" clId="{3D91C044-C93B-46C8-B5BB-BDCB64F8A3E3}" dt="2022-12-16T20:31:26.274" v="143" actId="478"/>
          <ac:cxnSpMkLst>
            <pc:docMk/>
            <pc:sldMk cId="1264365028" sldId="397"/>
            <ac:cxnSpMk id="45" creationId="{5DE4A3A6-1254-4FEE-9990-47B02F498132}"/>
          </ac:cxnSpMkLst>
        </pc:cxnChg>
        <pc:cxnChg chg="mod">
          <ac:chgData name="William Grey" userId="37b73424-c081-4fc2-b1af-363f4f3fd4f3" providerId="ADAL" clId="{3D91C044-C93B-46C8-B5BB-BDCB64F8A3E3}" dt="2022-12-16T20:31:26.274" v="143" actId="478"/>
          <ac:cxnSpMkLst>
            <pc:docMk/>
            <pc:sldMk cId="1264365028" sldId="397"/>
            <ac:cxnSpMk id="46" creationId="{33BC5B3F-9169-4C5E-9E15-F6A960D2864F}"/>
          </ac:cxnSpMkLst>
        </pc:cxnChg>
        <pc:cxnChg chg="mod">
          <ac:chgData name="William Grey" userId="37b73424-c081-4fc2-b1af-363f4f3fd4f3" providerId="ADAL" clId="{3D91C044-C93B-46C8-B5BB-BDCB64F8A3E3}" dt="2022-12-16T20:31:26.274" v="143" actId="478"/>
          <ac:cxnSpMkLst>
            <pc:docMk/>
            <pc:sldMk cId="1264365028" sldId="397"/>
            <ac:cxnSpMk id="47" creationId="{0ED62102-D5C0-4B0C-91DD-F4A40D1E5562}"/>
          </ac:cxnSpMkLst>
        </pc:cxnChg>
      </pc:sldChg>
      <pc:sldChg chg="addSp delSp modSp add mod ord">
        <pc:chgData name="William Grey" userId="37b73424-c081-4fc2-b1af-363f4f3fd4f3" providerId="ADAL" clId="{3D91C044-C93B-46C8-B5BB-BDCB64F8A3E3}" dt="2022-12-17T18:09:36.593" v="4703" actId="1076"/>
        <pc:sldMkLst>
          <pc:docMk/>
          <pc:sldMk cId="1537344169" sldId="398"/>
        </pc:sldMkLst>
        <pc:spChg chg="add del mod">
          <ac:chgData name="William Grey" userId="37b73424-c081-4fc2-b1af-363f4f3fd4f3" providerId="ADAL" clId="{3D91C044-C93B-46C8-B5BB-BDCB64F8A3E3}" dt="2022-12-17T10:32:24.144" v="2063" actId="478"/>
          <ac:spMkLst>
            <pc:docMk/>
            <pc:sldMk cId="1537344169" sldId="398"/>
            <ac:spMk id="3" creationId="{E543D7C7-B45C-403A-92D9-7CD8382B3EF5}"/>
          </ac:spMkLst>
        </pc:spChg>
        <pc:spChg chg="add del mod">
          <ac:chgData name="William Grey" userId="37b73424-c081-4fc2-b1af-363f4f3fd4f3" providerId="ADAL" clId="{3D91C044-C93B-46C8-B5BB-BDCB64F8A3E3}" dt="2022-12-16T20:50:08.579" v="346" actId="478"/>
          <ac:spMkLst>
            <pc:docMk/>
            <pc:sldMk cId="1537344169" sldId="398"/>
            <ac:spMk id="3" creationId="{E63E9205-B681-4B42-A0CC-D152877D5ABA}"/>
          </ac:spMkLst>
        </pc:spChg>
        <pc:spChg chg="add mod">
          <ac:chgData name="William Grey" userId="37b73424-c081-4fc2-b1af-363f4f3fd4f3" providerId="ADAL" clId="{3D91C044-C93B-46C8-B5BB-BDCB64F8A3E3}" dt="2022-12-17T09:21:56.016" v="674" actId="1076"/>
          <ac:spMkLst>
            <pc:docMk/>
            <pc:sldMk cId="1537344169" sldId="398"/>
            <ac:spMk id="9" creationId="{C15A97B7-528B-42F0-812D-D44943151719}"/>
          </ac:spMkLst>
        </pc:spChg>
        <pc:spChg chg="del mod">
          <ac:chgData name="William Grey" userId="37b73424-c081-4fc2-b1af-363f4f3fd4f3" providerId="ADAL" clId="{3D91C044-C93B-46C8-B5BB-BDCB64F8A3E3}" dt="2022-12-16T20:49:58.641" v="344" actId="478"/>
          <ac:spMkLst>
            <pc:docMk/>
            <pc:sldMk cId="1537344169" sldId="398"/>
            <ac:spMk id="57" creationId="{3CCB7E3E-4762-4FA9-8652-391894483D91}"/>
          </ac:spMkLst>
        </pc:spChg>
        <pc:spChg chg="mod">
          <ac:chgData name="William Grey" userId="37b73424-c081-4fc2-b1af-363f4f3fd4f3" providerId="ADAL" clId="{3D91C044-C93B-46C8-B5BB-BDCB64F8A3E3}" dt="2022-12-17T18:09:36.593" v="4703" actId="1076"/>
          <ac:spMkLst>
            <pc:docMk/>
            <pc:sldMk cId="1537344169" sldId="398"/>
            <ac:spMk id="58" creationId="{5370A610-27DD-478B-802B-04648EEBECED}"/>
          </ac:spMkLst>
        </pc:spChg>
        <pc:graphicFrameChg chg="add del mod">
          <ac:chgData name="William Grey" userId="37b73424-c081-4fc2-b1af-363f4f3fd4f3" providerId="ADAL" clId="{3D91C044-C93B-46C8-B5BB-BDCB64F8A3E3}" dt="2022-12-17T18:09:30.741" v="4700"/>
          <ac:graphicFrameMkLst>
            <pc:docMk/>
            <pc:sldMk cId="1537344169" sldId="398"/>
            <ac:graphicFrameMk id="7" creationId="{80B2FF4D-DAD6-4714-8E55-E02DE1208C38}"/>
          </ac:graphicFrameMkLst>
        </pc:graphicFrameChg>
        <pc:graphicFrameChg chg="add mod">
          <ac:chgData name="William Grey" userId="37b73424-c081-4fc2-b1af-363f4f3fd4f3" providerId="ADAL" clId="{3D91C044-C93B-46C8-B5BB-BDCB64F8A3E3}" dt="2022-12-17T18:09:33.454" v="4702"/>
          <ac:graphicFrameMkLst>
            <pc:docMk/>
            <pc:sldMk cId="1537344169" sldId="398"/>
            <ac:graphicFrameMk id="8" creationId="{61A9F720-09C1-4474-B115-26AFE1308748}"/>
          </ac:graphicFrameMkLst>
        </pc:graphicFrameChg>
        <pc:graphicFrameChg chg="add del mod modGraphic">
          <ac:chgData name="William Grey" userId="37b73424-c081-4fc2-b1af-363f4f3fd4f3" providerId="ADAL" clId="{3D91C044-C93B-46C8-B5BB-BDCB64F8A3E3}" dt="2022-12-17T10:31:16.118" v="2053" actId="478"/>
          <ac:graphicFrameMkLst>
            <pc:docMk/>
            <pc:sldMk cId="1537344169" sldId="398"/>
            <ac:graphicFrameMk id="10" creationId="{6D0BFA60-8C1C-4E63-A466-551C66855B35}"/>
          </ac:graphicFrameMkLst>
        </pc:graphicFrameChg>
        <pc:graphicFrameChg chg="add del mod modGraphic">
          <ac:chgData name="William Grey" userId="37b73424-c081-4fc2-b1af-363f4f3fd4f3" providerId="ADAL" clId="{3D91C044-C93B-46C8-B5BB-BDCB64F8A3E3}" dt="2022-12-17T12:50:55.598" v="2288" actId="478"/>
          <ac:graphicFrameMkLst>
            <pc:docMk/>
            <pc:sldMk cId="1537344169" sldId="398"/>
            <ac:graphicFrameMk id="11" creationId="{C725BCD4-6834-47A2-BCEE-D3A170E1AEF9}"/>
          </ac:graphicFrameMkLst>
        </pc:graphicFrameChg>
        <pc:graphicFrameChg chg="add del mod">
          <ac:chgData name="William Grey" userId="37b73424-c081-4fc2-b1af-363f4f3fd4f3" providerId="ADAL" clId="{3D91C044-C93B-46C8-B5BB-BDCB64F8A3E3}" dt="2022-12-17T12:53:37.671" v="2348" actId="478"/>
          <ac:graphicFrameMkLst>
            <pc:docMk/>
            <pc:sldMk cId="1537344169" sldId="398"/>
            <ac:graphicFrameMk id="12" creationId="{25D9328B-3101-4B79-B34A-0DCA0346EF4B}"/>
          </ac:graphicFrameMkLst>
        </pc:graphicFrameChg>
        <pc:graphicFrameChg chg="add mod modGraphic">
          <ac:chgData name="William Grey" userId="37b73424-c081-4fc2-b1af-363f4f3fd4f3" providerId="ADAL" clId="{3D91C044-C93B-46C8-B5BB-BDCB64F8A3E3}" dt="2022-12-17T12:53:43.695" v="2350" actId="6549"/>
          <ac:graphicFrameMkLst>
            <pc:docMk/>
            <pc:sldMk cId="1537344169" sldId="398"/>
            <ac:graphicFrameMk id="13" creationId="{5F1FE893-1138-4EC1-9785-C9849947C552}"/>
          </ac:graphicFrameMkLst>
        </pc:graphicFrameChg>
        <pc:graphicFrameChg chg="del">
          <ac:chgData name="William Grey" userId="37b73424-c081-4fc2-b1af-363f4f3fd4f3" providerId="ADAL" clId="{3D91C044-C93B-46C8-B5BB-BDCB64F8A3E3}" dt="2022-12-16T20:50:01.494" v="345" actId="478"/>
          <ac:graphicFrameMkLst>
            <pc:docMk/>
            <pc:sldMk cId="1537344169" sldId="398"/>
            <ac:graphicFrameMk id="62" creationId="{39490102-A49B-429C-8DCE-023567ECDBE8}"/>
          </ac:graphicFrameMkLst>
        </pc:graphicFrameChg>
        <pc:graphicFrameChg chg="del mod modGraphic">
          <ac:chgData name="William Grey" userId="37b73424-c081-4fc2-b1af-363f4f3fd4f3" providerId="ADAL" clId="{3D91C044-C93B-46C8-B5BB-BDCB64F8A3E3}" dt="2022-12-17T18:09:32.928" v="4701" actId="478"/>
          <ac:graphicFrameMkLst>
            <pc:docMk/>
            <pc:sldMk cId="1537344169" sldId="398"/>
            <ac:graphicFrameMk id="63" creationId="{D661C96D-D42A-4FB3-BBCB-E4C140E916E8}"/>
          </ac:graphicFrameMkLst>
        </pc:graphicFrameChg>
      </pc:sldChg>
      <pc:sldChg chg="del">
        <pc:chgData name="William Grey" userId="37b73424-c081-4fc2-b1af-363f4f3fd4f3" providerId="ADAL" clId="{3D91C044-C93B-46C8-B5BB-BDCB64F8A3E3}" dt="2022-12-16T20:28:40.106" v="37" actId="47"/>
        <pc:sldMkLst>
          <pc:docMk/>
          <pc:sldMk cId="1710608906" sldId="398"/>
        </pc:sldMkLst>
      </pc:sldChg>
      <pc:sldChg chg="del">
        <pc:chgData name="William Grey" userId="37b73424-c081-4fc2-b1af-363f4f3fd4f3" providerId="ADAL" clId="{3D91C044-C93B-46C8-B5BB-BDCB64F8A3E3}" dt="2022-12-16T20:28:40.541" v="38" actId="47"/>
        <pc:sldMkLst>
          <pc:docMk/>
          <pc:sldMk cId="2031719952" sldId="399"/>
        </pc:sldMkLst>
      </pc:sldChg>
      <pc:sldChg chg="addSp delSp modSp add del mod">
        <pc:chgData name="William Grey" userId="37b73424-c081-4fc2-b1af-363f4f3fd4f3" providerId="ADAL" clId="{3D91C044-C93B-46C8-B5BB-BDCB64F8A3E3}" dt="2022-12-17T09:56:43.842" v="1856" actId="47"/>
        <pc:sldMkLst>
          <pc:docMk/>
          <pc:sldMk cId="4286590715" sldId="399"/>
        </pc:sldMkLst>
        <pc:spChg chg="add del mod">
          <ac:chgData name="William Grey" userId="37b73424-c081-4fc2-b1af-363f4f3fd4f3" providerId="ADAL" clId="{3D91C044-C93B-46C8-B5BB-BDCB64F8A3E3}" dt="2022-12-16T20:50:21.305" v="349" actId="478"/>
          <ac:spMkLst>
            <pc:docMk/>
            <pc:sldMk cId="4286590715" sldId="399"/>
            <ac:spMk id="3" creationId="{0AFF29B8-C06F-4197-8BC2-981CF204A940}"/>
          </ac:spMkLst>
        </pc:spChg>
        <pc:spChg chg="add mod">
          <ac:chgData name="William Grey" userId="37b73424-c081-4fc2-b1af-363f4f3fd4f3" providerId="ADAL" clId="{3D91C044-C93B-46C8-B5BB-BDCB64F8A3E3}" dt="2022-12-16T20:50:21.844" v="350"/>
          <ac:spMkLst>
            <pc:docMk/>
            <pc:sldMk cId="4286590715" sldId="399"/>
            <ac:spMk id="9" creationId="{22EBE800-D7A2-4214-A696-4A65797F1F17}"/>
          </ac:spMkLst>
        </pc:spChg>
        <pc:spChg chg="del mod">
          <ac:chgData name="William Grey" userId="37b73424-c081-4fc2-b1af-363f4f3fd4f3" providerId="ADAL" clId="{3D91C044-C93B-46C8-B5BB-BDCB64F8A3E3}" dt="2022-12-16T20:50:16.760" v="348" actId="478"/>
          <ac:spMkLst>
            <pc:docMk/>
            <pc:sldMk cId="4286590715" sldId="399"/>
            <ac:spMk id="57" creationId="{3CCB7E3E-4762-4FA9-8652-391894483D91}"/>
          </ac:spMkLst>
        </pc:spChg>
        <pc:spChg chg="mod">
          <ac:chgData name="William Grey" userId="37b73424-c081-4fc2-b1af-363f4f3fd4f3" providerId="ADAL" clId="{3D91C044-C93B-46C8-B5BB-BDCB64F8A3E3}" dt="2022-12-16T20:37:38.607" v="191" actId="1076"/>
          <ac:spMkLst>
            <pc:docMk/>
            <pc:sldMk cId="4286590715" sldId="399"/>
            <ac:spMk id="58" creationId="{5370A610-27DD-478B-802B-04648EEBECED}"/>
          </ac:spMkLst>
        </pc:spChg>
        <pc:graphicFrameChg chg="add mod modGraphic">
          <ac:chgData name="William Grey" userId="37b73424-c081-4fc2-b1af-363f4f3fd4f3" providerId="ADAL" clId="{3D91C044-C93B-46C8-B5BB-BDCB64F8A3E3}" dt="2022-12-16T20:52:58.221" v="388" actId="20577"/>
          <ac:graphicFrameMkLst>
            <pc:docMk/>
            <pc:sldMk cId="4286590715" sldId="399"/>
            <ac:graphicFrameMk id="10" creationId="{23A07EA5-6C60-4F2F-B4B9-F0B90B0AAC59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6T20:50:16.760" v="348" actId="478"/>
          <ac:graphicFrameMkLst>
            <pc:docMk/>
            <pc:sldMk cId="4286590715" sldId="399"/>
            <ac:graphicFrameMk id="62" creationId="{39490102-A49B-429C-8DCE-023567ECDBE8}"/>
          </ac:graphicFrameMkLst>
        </pc:graphicFrameChg>
        <pc:graphicFrameChg chg="mod modGraphic">
          <ac:chgData name="William Grey" userId="37b73424-c081-4fc2-b1af-363f4f3fd4f3" providerId="ADAL" clId="{3D91C044-C93B-46C8-B5BB-BDCB64F8A3E3}" dt="2022-12-17T09:22:21.146" v="676" actId="14734"/>
          <ac:graphicFrameMkLst>
            <pc:docMk/>
            <pc:sldMk cId="4286590715" sldId="399"/>
            <ac:graphicFrameMk id="63" creationId="{D661C96D-D42A-4FB3-BBCB-E4C140E916E8}"/>
          </ac:graphicFrameMkLst>
        </pc:graphicFrameChg>
      </pc:sldChg>
      <pc:sldChg chg="addSp delSp modSp add del mod">
        <pc:chgData name="William Grey" userId="37b73424-c081-4fc2-b1af-363f4f3fd4f3" providerId="ADAL" clId="{3D91C044-C93B-46C8-B5BB-BDCB64F8A3E3}" dt="2022-12-17T09:56:41.488" v="1855" actId="47"/>
        <pc:sldMkLst>
          <pc:docMk/>
          <pc:sldMk cId="592856796" sldId="400"/>
        </pc:sldMkLst>
        <pc:spChg chg="add del mod">
          <ac:chgData name="William Grey" userId="37b73424-c081-4fc2-b1af-363f4f3fd4f3" providerId="ADAL" clId="{3D91C044-C93B-46C8-B5BB-BDCB64F8A3E3}" dt="2022-12-16T20:50:34.044" v="353" actId="478"/>
          <ac:spMkLst>
            <pc:docMk/>
            <pc:sldMk cId="592856796" sldId="400"/>
            <ac:spMk id="3" creationId="{BA73A453-C9C8-486B-886A-5BE0281A4E6C}"/>
          </ac:spMkLst>
        </pc:spChg>
        <pc:spChg chg="add mod">
          <ac:chgData name="William Grey" userId="37b73424-c081-4fc2-b1af-363f4f3fd4f3" providerId="ADAL" clId="{3D91C044-C93B-46C8-B5BB-BDCB64F8A3E3}" dt="2022-12-16T20:50:34.930" v="354"/>
          <ac:spMkLst>
            <pc:docMk/>
            <pc:sldMk cId="592856796" sldId="400"/>
            <ac:spMk id="9" creationId="{10273A4C-C286-49BC-9F91-5B71263008DA}"/>
          </ac:spMkLst>
        </pc:spChg>
        <pc:spChg chg="del">
          <ac:chgData name="William Grey" userId="37b73424-c081-4fc2-b1af-363f4f3fd4f3" providerId="ADAL" clId="{3D91C044-C93B-46C8-B5BB-BDCB64F8A3E3}" dt="2022-12-16T20:50:31.525" v="352" actId="478"/>
          <ac:spMkLst>
            <pc:docMk/>
            <pc:sldMk cId="592856796" sldId="400"/>
            <ac:spMk id="57" creationId="{3CCB7E3E-4762-4FA9-8652-391894483D91}"/>
          </ac:spMkLst>
        </pc:spChg>
        <pc:spChg chg="mod">
          <ac:chgData name="William Grey" userId="37b73424-c081-4fc2-b1af-363f4f3fd4f3" providerId="ADAL" clId="{3D91C044-C93B-46C8-B5BB-BDCB64F8A3E3}" dt="2022-12-16T20:52:47.588" v="386" actId="1076"/>
          <ac:spMkLst>
            <pc:docMk/>
            <pc:sldMk cId="592856796" sldId="400"/>
            <ac:spMk id="58" creationId="{5370A610-27DD-478B-802B-04648EEBECED}"/>
          </ac:spMkLst>
        </pc:spChg>
        <pc:graphicFrameChg chg="add mod modGraphic">
          <ac:chgData name="William Grey" userId="37b73424-c081-4fc2-b1af-363f4f3fd4f3" providerId="ADAL" clId="{3D91C044-C93B-46C8-B5BB-BDCB64F8A3E3}" dt="2022-12-16T20:53:19.869" v="389" actId="2164"/>
          <ac:graphicFrameMkLst>
            <pc:docMk/>
            <pc:sldMk cId="592856796" sldId="400"/>
            <ac:graphicFrameMk id="10" creationId="{21216D5B-3B29-4EA8-B2C1-CB8E87BD1036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6T20:50:28.900" v="351" actId="478"/>
          <ac:graphicFrameMkLst>
            <pc:docMk/>
            <pc:sldMk cId="592856796" sldId="400"/>
            <ac:graphicFrameMk id="62" creationId="{39490102-A49B-429C-8DCE-023567ECDBE8}"/>
          </ac:graphicFrameMkLst>
        </pc:graphicFrameChg>
        <pc:graphicFrameChg chg="mod">
          <ac:chgData name="William Grey" userId="37b73424-c081-4fc2-b1af-363f4f3fd4f3" providerId="ADAL" clId="{3D91C044-C93B-46C8-B5BB-BDCB64F8A3E3}" dt="2022-12-17T09:20:43.395" v="661"/>
          <ac:graphicFrameMkLst>
            <pc:docMk/>
            <pc:sldMk cId="592856796" sldId="400"/>
            <ac:graphicFrameMk id="63" creationId="{D661C96D-D42A-4FB3-BBCB-E4C140E916E8}"/>
          </ac:graphicFrameMkLst>
        </pc:graphicFrameChg>
      </pc:sldChg>
      <pc:sldChg chg="del">
        <pc:chgData name="William Grey" userId="37b73424-c081-4fc2-b1af-363f4f3fd4f3" providerId="ADAL" clId="{3D91C044-C93B-46C8-B5BB-BDCB64F8A3E3}" dt="2022-12-16T20:28:40.747" v="39" actId="47"/>
        <pc:sldMkLst>
          <pc:docMk/>
          <pc:sldMk cId="1512935778" sldId="400"/>
        </pc:sldMkLst>
      </pc:sldChg>
      <pc:sldChg chg="modSp add del mod">
        <pc:chgData name="William Grey" userId="37b73424-c081-4fc2-b1af-363f4f3fd4f3" providerId="ADAL" clId="{3D91C044-C93B-46C8-B5BB-BDCB64F8A3E3}" dt="2022-12-16T20:41:43.618" v="256" actId="47"/>
        <pc:sldMkLst>
          <pc:docMk/>
          <pc:sldMk cId="2964680708" sldId="400"/>
        </pc:sldMkLst>
        <pc:spChg chg="mod">
          <ac:chgData name="William Grey" userId="37b73424-c081-4fc2-b1af-363f4f3fd4f3" providerId="ADAL" clId="{3D91C044-C93B-46C8-B5BB-BDCB64F8A3E3}" dt="2022-12-16T20:38:39.891" v="236" actId="1076"/>
          <ac:spMkLst>
            <pc:docMk/>
            <pc:sldMk cId="2964680708" sldId="400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6T20:38:54.993" v="239" actId="20577"/>
          <ac:graphicFrameMkLst>
            <pc:docMk/>
            <pc:sldMk cId="2964680708" sldId="400"/>
            <ac:graphicFrameMk id="62" creationId="{39490102-A49B-429C-8DCE-023567ECDBE8}"/>
          </ac:graphicFrameMkLst>
        </pc:graphicFrameChg>
      </pc:sldChg>
      <pc:sldChg chg="del">
        <pc:chgData name="William Grey" userId="37b73424-c081-4fc2-b1af-363f4f3fd4f3" providerId="ADAL" clId="{3D91C044-C93B-46C8-B5BB-BDCB64F8A3E3}" dt="2022-12-16T20:28:48.883" v="80" actId="47"/>
        <pc:sldMkLst>
          <pc:docMk/>
          <pc:sldMk cId="13208574" sldId="401"/>
        </pc:sldMkLst>
      </pc:sldChg>
      <pc:sldChg chg="modSp add del mod">
        <pc:chgData name="William Grey" userId="37b73424-c081-4fc2-b1af-363f4f3fd4f3" providerId="ADAL" clId="{3D91C044-C93B-46C8-B5BB-BDCB64F8A3E3}" dt="2022-12-16T20:41:44.145" v="257" actId="47"/>
        <pc:sldMkLst>
          <pc:docMk/>
          <pc:sldMk cId="1368454491" sldId="401"/>
        </pc:sldMkLst>
        <pc:spChg chg="mod">
          <ac:chgData name="William Grey" userId="37b73424-c081-4fc2-b1af-363f4f3fd4f3" providerId="ADAL" clId="{3D91C044-C93B-46C8-B5BB-BDCB64F8A3E3}" dt="2022-12-16T20:39:09.650" v="241" actId="1076"/>
          <ac:spMkLst>
            <pc:docMk/>
            <pc:sldMk cId="1368454491" sldId="401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6T20:39:13.142" v="242" actId="20577"/>
          <ac:graphicFrameMkLst>
            <pc:docMk/>
            <pc:sldMk cId="1368454491" sldId="401"/>
            <ac:graphicFrameMk id="62" creationId="{39490102-A49B-429C-8DCE-023567ECDBE8}"/>
          </ac:graphicFrameMkLst>
        </pc:graphicFrameChg>
      </pc:sldChg>
      <pc:sldChg chg="addSp delSp modSp add del mod">
        <pc:chgData name="William Grey" userId="37b73424-c081-4fc2-b1af-363f4f3fd4f3" providerId="ADAL" clId="{3D91C044-C93B-46C8-B5BB-BDCB64F8A3E3}" dt="2022-12-17T09:56:38.326" v="1853" actId="47"/>
        <pc:sldMkLst>
          <pc:docMk/>
          <pc:sldMk cId="2192994205" sldId="401"/>
        </pc:sldMkLst>
        <pc:spChg chg="add del mod">
          <ac:chgData name="William Grey" userId="37b73424-c081-4fc2-b1af-363f4f3fd4f3" providerId="ADAL" clId="{3D91C044-C93B-46C8-B5BB-BDCB64F8A3E3}" dt="2022-12-16T20:50:50.556" v="356" actId="478"/>
          <ac:spMkLst>
            <pc:docMk/>
            <pc:sldMk cId="2192994205" sldId="401"/>
            <ac:spMk id="3" creationId="{1810EC32-4109-410F-AFB0-EBFE8A58E9C9}"/>
          </ac:spMkLst>
        </pc:spChg>
        <pc:spChg chg="add mod">
          <ac:chgData name="William Grey" userId="37b73424-c081-4fc2-b1af-363f4f3fd4f3" providerId="ADAL" clId="{3D91C044-C93B-46C8-B5BB-BDCB64F8A3E3}" dt="2022-12-16T20:50:50.913" v="357"/>
          <ac:spMkLst>
            <pc:docMk/>
            <pc:sldMk cId="2192994205" sldId="401"/>
            <ac:spMk id="9" creationId="{E72B6B68-6081-4570-AF61-2C89F7E010EF}"/>
          </ac:spMkLst>
        </pc:spChg>
        <pc:spChg chg="del">
          <ac:chgData name="William Grey" userId="37b73424-c081-4fc2-b1af-363f4f3fd4f3" providerId="ADAL" clId="{3D91C044-C93B-46C8-B5BB-BDCB64F8A3E3}" dt="2022-12-16T20:50:46.138" v="355" actId="478"/>
          <ac:spMkLst>
            <pc:docMk/>
            <pc:sldMk cId="2192994205" sldId="401"/>
            <ac:spMk id="57" creationId="{3CCB7E3E-4762-4FA9-8652-391894483D91}"/>
          </ac:spMkLst>
        </pc:spChg>
        <pc:spChg chg="mod">
          <ac:chgData name="William Grey" userId="37b73424-c081-4fc2-b1af-363f4f3fd4f3" providerId="ADAL" clId="{3D91C044-C93B-46C8-B5BB-BDCB64F8A3E3}" dt="2022-12-16T20:42:50.982" v="270" actId="1076"/>
          <ac:spMkLst>
            <pc:docMk/>
            <pc:sldMk cId="2192994205" sldId="401"/>
            <ac:spMk id="58" creationId="{5370A610-27DD-478B-802B-04648EEBECED}"/>
          </ac:spMkLst>
        </pc:spChg>
        <pc:graphicFrameChg chg="add mod modGraphic">
          <ac:chgData name="William Grey" userId="37b73424-c081-4fc2-b1af-363f4f3fd4f3" providerId="ADAL" clId="{3D91C044-C93B-46C8-B5BB-BDCB64F8A3E3}" dt="2022-12-16T20:53:47.899" v="397" actId="20577"/>
          <ac:graphicFrameMkLst>
            <pc:docMk/>
            <pc:sldMk cId="2192994205" sldId="401"/>
            <ac:graphicFrameMk id="10" creationId="{0B9547AE-F922-4D90-BB2B-8B5FEF1A7CC3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6T20:50:46.138" v="355" actId="478"/>
          <ac:graphicFrameMkLst>
            <pc:docMk/>
            <pc:sldMk cId="2192994205" sldId="401"/>
            <ac:graphicFrameMk id="62" creationId="{39490102-A49B-429C-8DCE-023567ECDBE8}"/>
          </ac:graphicFrameMkLst>
        </pc:graphicFrameChg>
        <pc:graphicFrameChg chg="mod">
          <ac:chgData name="William Grey" userId="37b73424-c081-4fc2-b1af-363f4f3fd4f3" providerId="ADAL" clId="{3D91C044-C93B-46C8-B5BB-BDCB64F8A3E3}" dt="2022-12-17T09:20:56.025" v="663"/>
          <ac:graphicFrameMkLst>
            <pc:docMk/>
            <pc:sldMk cId="2192994205" sldId="401"/>
            <ac:graphicFrameMk id="63" creationId="{D661C96D-D42A-4FB3-BBCB-E4C140E916E8}"/>
          </ac:graphicFrameMkLst>
        </pc:graphicFrameChg>
      </pc:sldChg>
      <pc:sldChg chg="del">
        <pc:chgData name="William Grey" userId="37b73424-c081-4fc2-b1af-363f4f3fd4f3" providerId="ADAL" clId="{3D91C044-C93B-46C8-B5BB-BDCB64F8A3E3}" dt="2022-12-16T20:28:49.288" v="81" actId="47"/>
        <pc:sldMkLst>
          <pc:docMk/>
          <pc:sldMk cId="2833542135" sldId="402"/>
        </pc:sldMkLst>
      </pc:sldChg>
      <pc:sldChg chg="modSp add del mod">
        <pc:chgData name="William Grey" userId="37b73424-c081-4fc2-b1af-363f4f3fd4f3" providerId="ADAL" clId="{3D91C044-C93B-46C8-B5BB-BDCB64F8A3E3}" dt="2022-12-16T20:41:44.494" v="258" actId="47"/>
        <pc:sldMkLst>
          <pc:docMk/>
          <pc:sldMk cId="3684831200" sldId="402"/>
        </pc:sldMkLst>
        <pc:spChg chg="mod">
          <ac:chgData name="William Grey" userId="37b73424-c081-4fc2-b1af-363f4f3fd4f3" providerId="ADAL" clId="{3D91C044-C93B-46C8-B5BB-BDCB64F8A3E3}" dt="2022-12-16T20:39:23.006" v="244" actId="1076"/>
          <ac:spMkLst>
            <pc:docMk/>
            <pc:sldMk cId="3684831200" sldId="402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6T20:39:30.200" v="246" actId="20577"/>
          <ac:graphicFrameMkLst>
            <pc:docMk/>
            <pc:sldMk cId="3684831200" sldId="402"/>
            <ac:graphicFrameMk id="62" creationId="{39490102-A49B-429C-8DCE-023567ECDBE8}"/>
          </ac:graphicFrameMkLst>
        </pc:graphicFrameChg>
      </pc:sldChg>
      <pc:sldChg chg="addSp delSp modSp add del mod">
        <pc:chgData name="William Grey" userId="37b73424-c081-4fc2-b1af-363f4f3fd4f3" providerId="ADAL" clId="{3D91C044-C93B-46C8-B5BB-BDCB64F8A3E3}" dt="2022-12-17T09:56:36.497" v="1852" actId="47"/>
        <pc:sldMkLst>
          <pc:docMk/>
          <pc:sldMk cId="4088681586" sldId="402"/>
        </pc:sldMkLst>
        <pc:spChg chg="add del mod">
          <ac:chgData name="William Grey" userId="37b73424-c081-4fc2-b1af-363f4f3fd4f3" providerId="ADAL" clId="{3D91C044-C93B-46C8-B5BB-BDCB64F8A3E3}" dt="2022-12-16T20:51:08.945" v="360" actId="478"/>
          <ac:spMkLst>
            <pc:docMk/>
            <pc:sldMk cId="4088681586" sldId="402"/>
            <ac:spMk id="3" creationId="{8822E772-CAC4-46D4-BC7B-1D37C962FED2}"/>
          </ac:spMkLst>
        </pc:spChg>
        <pc:spChg chg="add mod">
          <ac:chgData name="William Grey" userId="37b73424-c081-4fc2-b1af-363f4f3fd4f3" providerId="ADAL" clId="{3D91C044-C93B-46C8-B5BB-BDCB64F8A3E3}" dt="2022-12-16T20:51:09.385" v="361"/>
          <ac:spMkLst>
            <pc:docMk/>
            <pc:sldMk cId="4088681586" sldId="402"/>
            <ac:spMk id="9" creationId="{722102D7-3BCA-41BC-BF16-719153563F3C}"/>
          </ac:spMkLst>
        </pc:spChg>
        <pc:spChg chg="del">
          <ac:chgData name="William Grey" userId="37b73424-c081-4fc2-b1af-363f4f3fd4f3" providerId="ADAL" clId="{3D91C044-C93B-46C8-B5BB-BDCB64F8A3E3}" dt="2022-12-16T20:51:04.145" v="358" actId="478"/>
          <ac:spMkLst>
            <pc:docMk/>
            <pc:sldMk cId="4088681586" sldId="402"/>
            <ac:spMk id="57" creationId="{3CCB7E3E-4762-4FA9-8652-391894483D91}"/>
          </ac:spMkLst>
        </pc:spChg>
        <pc:spChg chg="mod">
          <ac:chgData name="William Grey" userId="37b73424-c081-4fc2-b1af-363f4f3fd4f3" providerId="ADAL" clId="{3D91C044-C93B-46C8-B5BB-BDCB64F8A3E3}" dt="2022-12-16T20:44:39.791" v="286" actId="1076"/>
          <ac:spMkLst>
            <pc:docMk/>
            <pc:sldMk cId="4088681586" sldId="402"/>
            <ac:spMk id="58" creationId="{5370A610-27DD-478B-802B-04648EEBECED}"/>
          </ac:spMkLst>
        </pc:spChg>
        <pc:graphicFrameChg chg="add mod modGraphic">
          <ac:chgData name="William Grey" userId="37b73424-c081-4fc2-b1af-363f4f3fd4f3" providerId="ADAL" clId="{3D91C044-C93B-46C8-B5BB-BDCB64F8A3E3}" dt="2022-12-16T20:53:57.957" v="400" actId="20577"/>
          <ac:graphicFrameMkLst>
            <pc:docMk/>
            <pc:sldMk cId="4088681586" sldId="402"/>
            <ac:graphicFrameMk id="10" creationId="{CE99C513-5F15-458E-B54B-4EA539D0FB65}"/>
          </ac:graphicFrameMkLst>
        </pc:graphicFrameChg>
        <pc:graphicFrameChg chg="del">
          <ac:chgData name="William Grey" userId="37b73424-c081-4fc2-b1af-363f4f3fd4f3" providerId="ADAL" clId="{3D91C044-C93B-46C8-B5BB-BDCB64F8A3E3}" dt="2022-12-16T20:51:07.074" v="359" actId="478"/>
          <ac:graphicFrameMkLst>
            <pc:docMk/>
            <pc:sldMk cId="4088681586" sldId="402"/>
            <ac:graphicFrameMk id="62" creationId="{39490102-A49B-429C-8DCE-023567ECDBE8}"/>
          </ac:graphicFrameMkLst>
        </pc:graphicFrameChg>
        <pc:graphicFrameChg chg="mod">
          <ac:chgData name="William Grey" userId="37b73424-c081-4fc2-b1af-363f4f3fd4f3" providerId="ADAL" clId="{3D91C044-C93B-46C8-B5BB-BDCB64F8A3E3}" dt="2022-12-17T09:21:00.106" v="664"/>
          <ac:graphicFrameMkLst>
            <pc:docMk/>
            <pc:sldMk cId="4088681586" sldId="402"/>
            <ac:graphicFrameMk id="63" creationId="{D661C96D-D42A-4FB3-BBCB-E4C140E916E8}"/>
          </ac:graphicFrameMkLst>
        </pc:graphicFrameChg>
      </pc:sldChg>
      <pc:sldChg chg="del">
        <pc:chgData name="William Grey" userId="37b73424-c081-4fc2-b1af-363f4f3fd4f3" providerId="ADAL" clId="{3D91C044-C93B-46C8-B5BB-BDCB64F8A3E3}" dt="2022-12-16T20:28:49.651" v="82" actId="47"/>
        <pc:sldMkLst>
          <pc:docMk/>
          <pc:sldMk cId="2224390416" sldId="403"/>
        </pc:sldMkLst>
      </pc:sldChg>
      <pc:sldChg chg="modSp add del mod">
        <pc:chgData name="William Grey" userId="37b73424-c081-4fc2-b1af-363f4f3fd4f3" providerId="ADAL" clId="{3D91C044-C93B-46C8-B5BB-BDCB64F8A3E3}" dt="2022-12-16T20:41:44.750" v="259" actId="47"/>
        <pc:sldMkLst>
          <pc:docMk/>
          <pc:sldMk cId="2380772036" sldId="403"/>
        </pc:sldMkLst>
        <pc:spChg chg="mod">
          <ac:chgData name="William Grey" userId="37b73424-c081-4fc2-b1af-363f4f3fd4f3" providerId="ADAL" clId="{3D91C044-C93B-46C8-B5BB-BDCB64F8A3E3}" dt="2022-12-16T20:39:41.813" v="248" actId="1076"/>
          <ac:spMkLst>
            <pc:docMk/>
            <pc:sldMk cId="2380772036" sldId="403"/>
            <ac:spMk id="58" creationId="{5370A610-27DD-478B-802B-04648EEBECED}"/>
          </ac:spMkLst>
        </pc:spChg>
      </pc:sldChg>
      <pc:sldChg chg="addSp delSp modSp add del mod">
        <pc:chgData name="William Grey" userId="37b73424-c081-4fc2-b1af-363f4f3fd4f3" providerId="ADAL" clId="{3D91C044-C93B-46C8-B5BB-BDCB64F8A3E3}" dt="2022-12-17T09:56:32.418" v="1851" actId="47"/>
        <pc:sldMkLst>
          <pc:docMk/>
          <pc:sldMk cId="2799527854" sldId="403"/>
        </pc:sldMkLst>
        <pc:spChg chg="add del mod">
          <ac:chgData name="William Grey" userId="37b73424-c081-4fc2-b1af-363f4f3fd4f3" providerId="ADAL" clId="{3D91C044-C93B-46C8-B5BB-BDCB64F8A3E3}" dt="2022-12-16T20:51:17.703" v="364" actId="478"/>
          <ac:spMkLst>
            <pc:docMk/>
            <pc:sldMk cId="2799527854" sldId="403"/>
            <ac:spMk id="3" creationId="{1A42F49C-AB83-452F-8E72-CD86E80BC349}"/>
          </ac:spMkLst>
        </pc:spChg>
        <pc:spChg chg="add mod">
          <ac:chgData name="William Grey" userId="37b73424-c081-4fc2-b1af-363f4f3fd4f3" providerId="ADAL" clId="{3D91C044-C93B-46C8-B5BB-BDCB64F8A3E3}" dt="2022-12-16T20:51:18.101" v="365"/>
          <ac:spMkLst>
            <pc:docMk/>
            <pc:sldMk cId="2799527854" sldId="403"/>
            <ac:spMk id="9" creationId="{57777E00-E4A3-40F9-B9CF-D46BBE46E459}"/>
          </ac:spMkLst>
        </pc:spChg>
        <pc:spChg chg="del">
          <ac:chgData name="William Grey" userId="37b73424-c081-4fc2-b1af-363f4f3fd4f3" providerId="ADAL" clId="{3D91C044-C93B-46C8-B5BB-BDCB64F8A3E3}" dt="2022-12-16T20:51:13.297" v="362" actId="478"/>
          <ac:spMkLst>
            <pc:docMk/>
            <pc:sldMk cId="2799527854" sldId="403"/>
            <ac:spMk id="57" creationId="{3CCB7E3E-4762-4FA9-8652-391894483D91}"/>
          </ac:spMkLst>
        </pc:spChg>
        <pc:spChg chg="mod">
          <ac:chgData name="William Grey" userId="37b73424-c081-4fc2-b1af-363f4f3fd4f3" providerId="ADAL" clId="{3D91C044-C93B-46C8-B5BB-BDCB64F8A3E3}" dt="2022-12-16T20:44:51.979" v="288" actId="1076"/>
          <ac:spMkLst>
            <pc:docMk/>
            <pc:sldMk cId="2799527854" sldId="403"/>
            <ac:spMk id="58" creationId="{5370A610-27DD-478B-802B-04648EEBECED}"/>
          </ac:spMkLst>
        </pc:spChg>
        <pc:graphicFrameChg chg="add mod modGraphic">
          <ac:chgData name="William Grey" userId="37b73424-c081-4fc2-b1af-363f4f3fd4f3" providerId="ADAL" clId="{3D91C044-C93B-46C8-B5BB-BDCB64F8A3E3}" dt="2022-12-16T20:54:05.083" v="402" actId="20577"/>
          <ac:graphicFrameMkLst>
            <pc:docMk/>
            <pc:sldMk cId="2799527854" sldId="403"/>
            <ac:graphicFrameMk id="10" creationId="{D0ADB775-68CD-4282-9D21-9348EF17E0B7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6T20:51:15.823" v="363" actId="478"/>
          <ac:graphicFrameMkLst>
            <pc:docMk/>
            <pc:sldMk cId="2799527854" sldId="403"/>
            <ac:graphicFrameMk id="62" creationId="{39490102-A49B-429C-8DCE-023567ECDBE8}"/>
          </ac:graphicFrameMkLst>
        </pc:graphicFrameChg>
        <pc:graphicFrameChg chg="mod">
          <ac:chgData name="William Grey" userId="37b73424-c081-4fc2-b1af-363f4f3fd4f3" providerId="ADAL" clId="{3D91C044-C93B-46C8-B5BB-BDCB64F8A3E3}" dt="2022-12-17T09:21:04.821" v="665"/>
          <ac:graphicFrameMkLst>
            <pc:docMk/>
            <pc:sldMk cId="2799527854" sldId="403"/>
            <ac:graphicFrameMk id="63" creationId="{D661C96D-D42A-4FB3-BBCB-E4C140E916E8}"/>
          </ac:graphicFrameMkLst>
        </pc:graphicFrameChg>
      </pc:sldChg>
      <pc:sldChg chg="addSp delSp modSp add del mod">
        <pc:chgData name="William Grey" userId="37b73424-c081-4fc2-b1af-363f4f3fd4f3" providerId="ADAL" clId="{3D91C044-C93B-46C8-B5BB-BDCB64F8A3E3}" dt="2022-12-17T09:56:29.804" v="1850" actId="47"/>
        <pc:sldMkLst>
          <pc:docMk/>
          <pc:sldMk cId="612002104" sldId="404"/>
        </pc:sldMkLst>
        <pc:spChg chg="add del mod">
          <ac:chgData name="William Grey" userId="37b73424-c081-4fc2-b1af-363f4f3fd4f3" providerId="ADAL" clId="{3D91C044-C93B-46C8-B5BB-BDCB64F8A3E3}" dt="2022-12-16T20:51:28.035" v="368" actId="478"/>
          <ac:spMkLst>
            <pc:docMk/>
            <pc:sldMk cId="612002104" sldId="404"/>
            <ac:spMk id="3" creationId="{199E47A3-7BA0-4442-A2B6-EEE73F710AC3}"/>
          </ac:spMkLst>
        </pc:spChg>
        <pc:spChg chg="add mod">
          <ac:chgData name="William Grey" userId="37b73424-c081-4fc2-b1af-363f4f3fd4f3" providerId="ADAL" clId="{3D91C044-C93B-46C8-B5BB-BDCB64F8A3E3}" dt="2022-12-16T20:51:28.405" v="369"/>
          <ac:spMkLst>
            <pc:docMk/>
            <pc:sldMk cId="612002104" sldId="404"/>
            <ac:spMk id="9" creationId="{3AC14FD3-F346-4389-BC6A-F3AE85ACB001}"/>
          </ac:spMkLst>
        </pc:spChg>
        <pc:spChg chg="del">
          <ac:chgData name="William Grey" userId="37b73424-c081-4fc2-b1af-363f4f3fd4f3" providerId="ADAL" clId="{3D91C044-C93B-46C8-B5BB-BDCB64F8A3E3}" dt="2022-12-16T20:51:22.312" v="366" actId="478"/>
          <ac:spMkLst>
            <pc:docMk/>
            <pc:sldMk cId="612002104" sldId="404"/>
            <ac:spMk id="57" creationId="{3CCB7E3E-4762-4FA9-8652-391894483D91}"/>
          </ac:spMkLst>
        </pc:spChg>
        <pc:spChg chg="mod">
          <ac:chgData name="William Grey" userId="37b73424-c081-4fc2-b1af-363f4f3fd4f3" providerId="ADAL" clId="{3D91C044-C93B-46C8-B5BB-BDCB64F8A3E3}" dt="2022-12-16T20:45:11.899" v="291" actId="1076"/>
          <ac:spMkLst>
            <pc:docMk/>
            <pc:sldMk cId="612002104" sldId="404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6T20:51:28.405" v="369"/>
          <ac:graphicFrameMkLst>
            <pc:docMk/>
            <pc:sldMk cId="612002104" sldId="404"/>
            <ac:graphicFrameMk id="10" creationId="{AFD5A11E-3AA1-4DDF-94BB-2443A2823A34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6T20:51:25.732" v="367" actId="478"/>
          <ac:graphicFrameMkLst>
            <pc:docMk/>
            <pc:sldMk cId="612002104" sldId="404"/>
            <ac:graphicFrameMk id="62" creationId="{39490102-A49B-429C-8DCE-023567ECDBE8}"/>
          </ac:graphicFrameMkLst>
        </pc:graphicFrameChg>
        <pc:graphicFrameChg chg="mod">
          <ac:chgData name="William Grey" userId="37b73424-c081-4fc2-b1af-363f4f3fd4f3" providerId="ADAL" clId="{3D91C044-C93B-46C8-B5BB-BDCB64F8A3E3}" dt="2022-12-17T09:21:09.920" v="666"/>
          <ac:graphicFrameMkLst>
            <pc:docMk/>
            <pc:sldMk cId="612002104" sldId="404"/>
            <ac:graphicFrameMk id="63" creationId="{D661C96D-D42A-4FB3-BBCB-E4C140E916E8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6T20:41:45.027" v="260" actId="47"/>
        <pc:sldMkLst>
          <pc:docMk/>
          <pc:sldMk cId="1318404020" sldId="404"/>
        </pc:sldMkLst>
        <pc:spChg chg="mod">
          <ac:chgData name="William Grey" userId="37b73424-c081-4fc2-b1af-363f4f3fd4f3" providerId="ADAL" clId="{3D91C044-C93B-46C8-B5BB-BDCB64F8A3E3}" dt="2022-12-16T20:39:55.596" v="250" actId="1076"/>
          <ac:spMkLst>
            <pc:docMk/>
            <pc:sldMk cId="1318404020" sldId="404"/>
            <ac:spMk id="58" creationId="{5370A610-27DD-478B-802B-04648EEBECED}"/>
          </ac:spMkLst>
        </pc:spChg>
      </pc:sldChg>
      <pc:sldChg chg="del">
        <pc:chgData name="William Grey" userId="37b73424-c081-4fc2-b1af-363f4f3fd4f3" providerId="ADAL" clId="{3D91C044-C93B-46C8-B5BB-BDCB64F8A3E3}" dt="2022-12-16T20:28:50.124" v="83" actId="47"/>
        <pc:sldMkLst>
          <pc:docMk/>
          <pc:sldMk cId="3528513963" sldId="404"/>
        </pc:sldMkLst>
      </pc:sldChg>
      <pc:sldChg chg="addSp delSp modSp add del mod">
        <pc:chgData name="William Grey" userId="37b73424-c081-4fc2-b1af-363f4f3fd4f3" providerId="ADAL" clId="{3D91C044-C93B-46C8-B5BB-BDCB64F8A3E3}" dt="2022-12-17T09:56:27.523" v="1849" actId="47"/>
        <pc:sldMkLst>
          <pc:docMk/>
          <pc:sldMk cId="1038410702" sldId="405"/>
        </pc:sldMkLst>
        <pc:spChg chg="add del mod">
          <ac:chgData name="William Grey" userId="37b73424-c081-4fc2-b1af-363f4f3fd4f3" providerId="ADAL" clId="{3D91C044-C93B-46C8-B5BB-BDCB64F8A3E3}" dt="2022-12-16T20:51:38.109" v="372" actId="478"/>
          <ac:spMkLst>
            <pc:docMk/>
            <pc:sldMk cId="1038410702" sldId="405"/>
            <ac:spMk id="3" creationId="{278667BC-F8D4-44B9-89C2-18BC797ACEB1}"/>
          </ac:spMkLst>
        </pc:spChg>
        <pc:spChg chg="add mod">
          <ac:chgData name="William Grey" userId="37b73424-c081-4fc2-b1af-363f4f3fd4f3" providerId="ADAL" clId="{3D91C044-C93B-46C8-B5BB-BDCB64F8A3E3}" dt="2022-12-16T20:51:38.559" v="373"/>
          <ac:spMkLst>
            <pc:docMk/>
            <pc:sldMk cId="1038410702" sldId="405"/>
            <ac:spMk id="9" creationId="{4332403D-8A05-45D5-995B-95524DB7F9DC}"/>
          </ac:spMkLst>
        </pc:spChg>
        <pc:spChg chg="del">
          <ac:chgData name="William Grey" userId="37b73424-c081-4fc2-b1af-363f4f3fd4f3" providerId="ADAL" clId="{3D91C044-C93B-46C8-B5BB-BDCB64F8A3E3}" dt="2022-12-16T20:51:32.429" v="370" actId="478"/>
          <ac:spMkLst>
            <pc:docMk/>
            <pc:sldMk cId="1038410702" sldId="405"/>
            <ac:spMk id="57" creationId="{3CCB7E3E-4762-4FA9-8652-391894483D91}"/>
          </ac:spMkLst>
        </pc:spChg>
        <pc:spChg chg="mod">
          <ac:chgData name="William Grey" userId="37b73424-c081-4fc2-b1af-363f4f3fd4f3" providerId="ADAL" clId="{3D91C044-C93B-46C8-B5BB-BDCB64F8A3E3}" dt="2022-12-16T20:45:34.426" v="295" actId="1076"/>
          <ac:spMkLst>
            <pc:docMk/>
            <pc:sldMk cId="1038410702" sldId="405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6T20:51:38.559" v="373"/>
          <ac:graphicFrameMkLst>
            <pc:docMk/>
            <pc:sldMk cId="1038410702" sldId="405"/>
            <ac:graphicFrameMk id="10" creationId="{F35A9DAF-9794-460B-92D7-D55C4271B532}"/>
          </ac:graphicFrameMkLst>
        </pc:graphicFrameChg>
        <pc:graphicFrameChg chg="del">
          <ac:chgData name="William Grey" userId="37b73424-c081-4fc2-b1af-363f4f3fd4f3" providerId="ADAL" clId="{3D91C044-C93B-46C8-B5BB-BDCB64F8A3E3}" dt="2022-12-16T20:51:35.797" v="371" actId="478"/>
          <ac:graphicFrameMkLst>
            <pc:docMk/>
            <pc:sldMk cId="1038410702" sldId="405"/>
            <ac:graphicFrameMk id="62" creationId="{39490102-A49B-429C-8DCE-023567ECDBE8}"/>
          </ac:graphicFrameMkLst>
        </pc:graphicFrameChg>
        <pc:graphicFrameChg chg="mod">
          <ac:chgData name="William Grey" userId="37b73424-c081-4fc2-b1af-363f4f3fd4f3" providerId="ADAL" clId="{3D91C044-C93B-46C8-B5BB-BDCB64F8A3E3}" dt="2022-12-17T09:21:14.016" v="667"/>
          <ac:graphicFrameMkLst>
            <pc:docMk/>
            <pc:sldMk cId="1038410702" sldId="405"/>
            <ac:graphicFrameMk id="63" creationId="{D661C96D-D42A-4FB3-BBCB-E4C140E916E8}"/>
          </ac:graphicFrameMkLst>
        </pc:graphicFrameChg>
      </pc:sldChg>
      <pc:sldChg chg="del">
        <pc:chgData name="William Grey" userId="37b73424-c081-4fc2-b1af-363f4f3fd4f3" providerId="ADAL" clId="{3D91C044-C93B-46C8-B5BB-BDCB64F8A3E3}" dt="2022-12-16T20:28:50.423" v="84" actId="47"/>
        <pc:sldMkLst>
          <pc:docMk/>
          <pc:sldMk cId="3617637092" sldId="405"/>
        </pc:sldMkLst>
      </pc:sldChg>
      <pc:sldChg chg="modSp add del mod">
        <pc:chgData name="William Grey" userId="37b73424-c081-4fc2-b1af-363f4f3fd4f3" providerId="ADAL" clId="{3D91C044-C93B-46C8-B5BB-BDCB64F8A3E3}" dt="2022-12-16T20:41:45.268" v="261" actId="47"/>
        <pc:sldMkLst>
          <pc:docMk/>
          <pc:sldMk cId="4050438106" sldId="405"/>
        </pc:sldMkLst>
        <pc:spChg chg="mod">
          <ac:chgData name="William Grey" userId="37b73424-c081-4fc2-b1af-363f4f3fd4f3" providerId="ADAL" clId="{3D91C044-C93B-46C8-B5BB-BDCB64F8A3E3}" dt="2022-12-16T20:40:27.537" v="252" actId="1076"/>
          <ac:spMkLst>
            <pc:docMk/>
            <pc:sldMk cId="4050438106" sldId="405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6T20:41:21.227" v="255" actId="20577"/>
          <ac:graphicFrameMkLst>
            <pc:docMk/>
            <pc:sldMk cId="4050438106" sldId="405"/>
            <ac:graphicFrameMk id="62" creationId="{39490102-A49B-429C-8DCE-023567ECDBE8}"/>
          </ac:graphicFrameMkLst>
        </pc:graphicFrameChg>
      </pc:sldChg>
      <pc:sldChg chg="del">
        <pc:chgData name="William Grey" userId="37b73424-c081-4fc2-b1af-363f4f3fd4f3" providerId="ADAL" clId="{3D91C044-C93B-46C8-B5BB-BDCB64F8A3E3}" dt="2022-12-16T20:28:50.677" v="85" actId="47"/>
        <pc:sldMkLst>
          <pc:docMk/>
          <pc:sldMk cId="4212934573" sldId="406"/>
        </pc:sldMkLst>
      </pc:sldChg>
      <pc:sldChg chg="addSp delSp modSp add del mod">
        <pc:chgData name="William Grey" userId="37b73424-c081-4fc2-b1af-363f4f3fd4f3" providerId="ADAL" clId="{3D91C044-C93B-46C8-B5BB-BDCB64F8A3E3}" dt="2022-12-17T09:56:25.180" v="1848" actId="47"/>
        <pc:sldMkLst>
          <pc:docMk/>
          <pc:sldMk cId="4249471584" sldId="406"/>
        </pc:sldMkLst>
        <pc:spChg chg="add del mod">
          <ac:chgData name="William Grey" userId="37b73424-c081-4fc2-b1af-363f4f3fd4f3" providerId="ADAL" clId="{3D91C044-C93B-46C8-B5BB-BDCB64F8A3E3}" dt="2022-12-16T20:51:50.834" v="377" actId="478"/>
          <ac:spMkLst>
            <pc:docMk/>
            <pc:sldMk cId="4249471584" sldId="406"/>
            <ac:spMk id="3" creationId="{343076F7-6CC0-44FD-87E0-8E84962888FC}"/>
          </ac:spMkLst>
        </pc:spChg>
        <pc:spChg chg="add mod">
          <ac:chgData name="William Grey" userId="37b73424-c081-4fc2-b1af-363f4f3fd4f3" providerId="ADAL" clId="{3D91C044-C93B-46C8-B5BB-BDCB64F8A3E3}" dt="2022-12-16T20:51:47.776" v="376"/>
          <ac:spMkLst>
            <pc:docMk/>
            <pc:sldMk cId="4249471584" sldId="406"/>
            <ac:spMk id="9" creationId="{6A13EA67-E41B-4958-8922-1EC1DA47925B}"/>
          </ac:spMkLst>
        </pc:spChg>
        <pc:spChg chg="del">
          <ac:chgData name="William Grey" userId="37b73424-c081-4fc2-b1af-363f4f3fd4f3" providerId="ADAL" clId="{3D91C044-C93B-46C8-B5BB-BDCB64F8A3E3}" dt="2022-12-16T20:51:44.667" v="374" actId="478"/>
          <ac:spMkLst>
            <pc:docMk/>
            <pc:sldMk cId="4249471584" sldId="406"/>
            <ac:spMk id="57" creationId="{3CCB7E3E-4762-4FA9-8652-391894483D91}"/>
          </ac:spMkLst>
        </pc:spChg>
        <pc:spChg chg="mod">
          <ac:chgData name="William Grey" userId="37b73424-c081-4fc2-b1af-363f4f3fd4f3" providerId="ADAL" clId="{3D91C044-C93B-46C8-B5BB-BDCB64F8A3E3}" dt="2022-12-16T20:45:43.470" v="297" actId="1076"/>
          <ac:spMkLst>
            <pc:docMk/>
            <pc:sldMk cId="4249471584" sldId="406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6T20:51:47.776" v="376"/>
          <ac:graphicFrameMkLst>
            <pc:docMk/>
            <pc:sldMk cId="4249471584" sldId="406"/>
            <ac:graphicFrameMk id="10" creationId="{00C5B8A6-DE4B-4849-B70B-140B5ACF2E0C}"/>
          </ac:graphicFrameMkLst>
        </pc:graphicFrameChg>
        <pc:graphicFrameChg chg="del">
          <ac:chgData name="William Grey" userId="37b73424-c081-4fc2-b1af-363f4f3fd4f3" providerId="ADAL" clId="{3D91C044-C93B-46C8-B5BB-BDCB64F8A3E3}" dt="2022-12-16T20:51:47.350" v="375" actId="478"/>
          <ac:graphicFrameMkLst>
            <pc:docMk/>
            <pc:sldMk cId="4249471584" sldId="406"/>
            <ac:graphicFrameMk id="62" creationId="{39490102-A49B-429C-8DCE-023567ECDBE8}"/>
          </ac:graphicFrameMkLst>
        </pc:graphicFrameChg>
        <pc:graphicFrameChg chg="mod">
          <ac:chgData name="William Grey" userId="37b73424-c081-4fc2-b1af-363f4f3fd4f3" providerId="ADAL" clId="{3D91C044-C93B-46C8-B5BB-BDCB64F8A3E3}" dt="2022-12-17T09:21:20.500" v="668"/>
          <ac:graphicFrameMkLst>
            <pc:docMk/>
            <pc:sldMk cId="4249471584" sldId="406"/>
            <ac:graphicFrameMk id="63" creationId="{D661C96D-D42A-4FB3-BBCB-E4C140E916E8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09:56:23.637" v="1847" actId="47"/>
        <pc:sldMkLst>
          <pc:docMk/>
          <pc:sldMk cId="686174932" sldId="407"/>
        </pc:sldMkLst>
        <pc:spChg chg="mod">
          <ac:chgData name="William Grey" userId="37b73424-c081-4fc2-b1af-363f4f3fd4f3" providerId="ADAL" clId="{3D91C044-C93B-46C8-B5BB-BDCB64F8A3E3}" dt="2022-12-16T20:48:21.326" v="316" actId="1076"/>
          <ac:spMkLst>
            <pc:docMk/>
            <pc:sldMk cId="686174932" sldId="407"/>
            <ac:spMk id="57" creationId="{3CCB7E3E-4762-4FA9-8652-391894483D91}"/>
          </ac:spMkLst>
        </pc:spChg>
        <pc:spChg chg="mod">
          <ac:chgData name="William Grey" userId="37b73424-c081-4fc2-b1af-363f4f3fd4f3" providerId="ADAL" clId="{3D91C044-C93B-46C8-B5BB-BDCB64F8A3E3}" dt="2022-12-16T20:46:30.215" v="304" actId="1036"/>
          <ac:spMkLst>
            <pc:docMk/>
            <pc:sldMk cId="686174932" sldId="407"/>
            <ac:spMk id="58" creationId="{5370A610-27DD-478B-802B-04648EEBECED}"/>
          </ac:spMkLst>
        </pc:spChg>
        <pc:graphicFrameChg chg="mod modGraphic">
          <ac:chgData name="William Grey" userId="37b73424-c081-4fc2-b1af-363f4f3fd4f3" providerId="ADAL" clId="{3D91C044-C93B-46C8-B5BB-BDCB64F8A3E3}" dt="2022-12-16T20:55:22.740" v="419" actId="113"/>
          <ac:graphicFrameMkLst>
            <pc:docMk/>
            <pc:sldMk cId="686174932" sldId="407"/>
            <ac:graphicFrameMk id="62" creationId="{39490102-A49B-429C-8DCE-023567ECDBE8}"/>
          </ac:graphicFrameMkLst>
        </pc:graphicFrameChg>
        <pc:graphicFrameChg chg="mod">
          <ac:chgData name="William Grey" userId="37b73424-c081-4fc2-b1af-363f4f3fd4f3" providerId="ADAL" clId="{3D91C044-C93B-46C8-B5BB-BDCB64F8A3E3}" dt="2022-12-17T09:21:25.485" v="669"/>
          <ac:graphicFrameMkLst>
            <pc:docMk/>
            <pc:sldMk cId="686174932" sldId="407"/>
            <ac:graphicFrameMk id="63" creationId="{D661C96D-D42A-4FB3-BBCB-E4C140E916E8}"/>
          </ac:graphicFrameMkLst>
        </pc:graphicFrameChg>
      </pc:sldChg>
      <pc:sldChg chg="del">
        <pc:chgData name="William Grey" userId="37b73424-c081-4fc2-b1af-363f4f3fd4f3" providerId="ADAL" clId="{3D91C044-C93B-46C8-B5BB-BDCB64F8A3E3}" dt="2022-12-16T20:28:50.901" v="86" actId="47"/>
        <pc:sldMkLst>
          <pc:docMk/>
          <pc:sldMk cId="2779992148" sldId="407"/>
        </pc:sldMkLst>
      </pc:sldChg>
      <pc:sldChg chg="modSp add del mod">
        <pc:chgData name="William Grey" userId="37b73424-c081-4fc2-b1af-363f4f3fd4f3" providerId="ADAL" clId="{3D91C044-C93B-46C8-B5BB-BDCB64F8A3E3}" dt="2022-12-17T09:56:39.972" v="1854" actId="47"/>
        <pc:sldMkLst>
          <pc:docMk/>
          <pc:sldMk cId="298953848" sldId="408"/>
        </pc:sldMkLst>
        <pc:spChg chg="mod">
          <ac:chgData name="William Grey" userId="37b73424-c081-4fc2-b1af-363f4f3fd4f3" providerId="ADAL" clId="{3D91C044-C93B-46C8-B5BB-BDCB64F8A3E3}" dt="2022-12-16T20:53:35.564" v="391" actId="1076"/>
          <ac:spMkLst>
            <pc:docMk/>
            <pc:sldMk cId="298953848" sldId="408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6T20:53:39.351" v="394" actId="20577"/>
          <ac:graphicFrameMkLst>
            <pc:docMk/>
            <pc:sldMk cId="298953848" sldId="408"/>
            <ac:graphicFrameMk id="10" creationId="{0B9547AE-F922-4D90-BB2B-8B5FEF1A7CC3}"/>
          </ac:graphicFrameMkLst>
        </pc:graphicFrameChg>
        <pc:graphicFrameChg chg="mod">
          <ac:chgData name="William Grey" userId="37b73424-c081-4fc2-b1af-363f4f3fd4f3" providerId="ADAL" clId="{3D91C044-C93B-46C8-B5BB-BDCB64F8A3E3}" dt="2022-12-17T09:20:50.995" v="662"/>
          <ac:graphicFrameMkLst>
            <pc:docMk/>
            <pc:sldMk cId="298953848" sldId="408"/>
            <ac:graphicFrameMk id="63" creationId="{D661C96D-D42A-4FB3-BBCB-E4C140E916E8}"/>
          </ac:graphicFrameMkLst>
        </pc:graphicFrameChg>
      </pc:sldChg>
      <pc:sldChg chg="del">
        <pc:chgData name="William Grey" userId="37b73424-c081-4fc2-b1af-363f4f3fd4f3" providerId="ADAL" clId="{3D91C044-C93B-46C8-B5BB-BDCB64F8A3E3}" dt="2022-12-16T20:28:51.086" v="87" actId="47"/>
        <pc:sldMkLst>
          <pc:docMk/>
          <pc:sldMk cId="843155367" sldId="408"/>
        </pc:sldMkLst>
      </pc:sldChg>
      <pc:sldChg chg="del">
        <pc:chgData name="William Grey" userId="37b73424-c081-4fc2-b1af-363f4f3fd4f3" providerId="ADAL" clId="{3D91C044-C93B-46C8-B5BB-BDCB64F8A3E3}" dt="2022-12-16T20:28:51.256" v="88" actId="47"/>
        <pc:sldMkLst>
          <pc:docMk/>
          <pc:sldMk cId="2690279385" sldId="409"/>
        </pc:sldMkLst>
      </pc:sldChg>
      <pc:sldChg chg="modSp add del mod">
        <pc:chgData name="William Grey" userId="37b73424-c081-4fc2-b1af-363f4f3fd4f3" providerId="ADAL" clId="{3D91C044-C93B-46C8-B5BB-BDCB64F8A3E3}" dt="2022-12-17T09:56:20.009" v="1846" actId="47"/>
        <pc:sldMkLst>
          <pc:docMk/>
          <pc:sldMk cId="4119114098" sldId="409"/>
        </pc:sldMkLst>
        <pc:spChg chg="mod">
          <ac:chgData name="William Grey" userId="37b73424-c081-4fc2-b1af-363f4f3fd4f3" providerId="ADAL" clId="{3D91C044-C93B-46C8-B5BB-BDCB64F8A3E3}" dt="2022-12-16T20:55:44.462" v="421" actId="1076"/>
          <ac:spMkLst>
            <pc:docMk/>
            <pc:sldMk cId="4119114098" sldId="409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6T20:56:07.630" v="422" actId="20577"/>
          <ac:graphicFrameMkLst>
            <pc:docMk/>
            <pc:sldMk cId="4119114098" sldId="409"/>
            <ac:graphicFrameMk id="62" creationId="{39490102-A49B-429C-8DCE-023567ECDBE8}"/>
          </ac:graphicFrameMkLst>
        </pc:graphicFrameChg>
        <pc:graphicFrameChg chg="mod">
          <ac:chgData name="William Grey" userId="37b73424-c081-4fc2-b1af-363f4f3fd4f3" providerId="ADAL" clId="{3D91C044-C93B-46C8-B5BB-BDCB64F8A3E3}" dt="2022-12-17T09:21:30.304" v="670"/>
          <ac:graphicFrameMkLst>
            <pc:docMk/>
            <pc:sldMk cId="4119114098" sldId="409"/>
            <ac:graphicFrameMk id="63" creationId="{D661C96D-D42A-4FB3-BBCB-E4C140E916E8}"/>
          </ac:graphicFrameMkLst>
        </pc:graphicFrameChg>
      </pc:sldChg>
      <pc:sldChg chg="del">
        <pc:chgData name="William Grey" userId="37b73424-c081-4fc2-b1af-363f4f3fd4f3" providerId="ADAL" clId="{3D91C044-C93B-46C8-B5BB-BDCB64F8A3E3}" dt="2022-12-16T20:28:51.437" v="89" actId="47"/>
        <pc:sldMkLst>
          <pc:docMk/>
          <pc:sldMk cId="116648549" sldId="410"/>
        </pc:sldMkLst>
      </pc:sldChg>
      <pc:sldChg chg="modSp new mod">
        <pc:chgData name="William Grey" userId="37b73424-c081-4fc2-b1af-363f4f3fd4f3" providerId="ADAL" clId="{3D91C044-C93B-46C8-B5BB-BDCB64F8A3E3}" dt="2022-12-17T15:32:38.377" v="4529" actId="27636"/>
        <pc:sldMkLst>
          <pc:docMk/>
          <pc:sldMk cId="4098417191" sldId="410"/>
        </pc:sldMkLst>
        <pc:spChg chg="mod">
          <ac:chgData name="William Grey" userId="37b73424-c081-4fc2-b1af-363f4f3fd4f3" providerId="ADAL" clId="{3D91C044-C93B-46C8-B5BB-BDCB64F8A3E3}" dt="2022-12-17T15:30:20.114" v="4211" actId="20577"/>
          <ac:spMkLst>
            <pc:docMk/>
            <pc:sldMk cId="4098417191" sldId="410"/>
            <ac:spMk id="2" creationId="{7461D9F5-36EA-4D69-8DD7-CDCA449CF6E2}"/>
          </ac:spMkLst>
        </pc:spChg>
        <pc:spChg chg="mod">
          <ac:chgData name="William Grey" userId="37b73424-c081-4fc2-b1af-363f4f3fd4f3" providerId="ADAL" clId="{3D91C044-C93B-46C8-B5BB-BDCB64F8A3E3}" dt="2022-12-17T15:32:38.377" v="4529" actId="27636"/>
          <ac:spMkLst>
            <pc:docMk/>
            <pc:sldMk cId="4098417191" sldId="410"/>
            <ac:spMk id="3" creationId="{C637A97B-A2F6-40AD-B72B-6EBE712B7FB3}"/>
          </ac:spMkLst>
        </pc:spChg>
      </pc:sldChg>
      <pc:sldChg chg="addSp delSp modSp add mod">
        <pc:chgData name="William Grey" userId="37b73424-c081-4fc2-b1af-363f4f3fd4f3" providerId="ADAL" clId="{3D91C044-C93B-46C8-B5BB-BDCB64F8A3E3}" dt="2022-12-17T18:09:54.166" v="4713" actId="1035"/>
        <pc:sldMkLst>
          <pc:docMk/>
          <pc:sldMk cId="303911003" sldId="411"/>
        </pc:sldMkLst>
        <pc:spChg chg="add del mod">
          <ac:chgData name="William Grey" userId="37b73424-c081-4fc2-b1af-363f4f3fd4f3" providerId="ADAL" clId="{3D91C044-C93B-46C8-B5BB-BDCB64F8A3E3}" dt="2022-12-17T10:32:29.823" v="2064" actId="478"/>
          <ac:spMkLst>
            <pc:docMk/>
            <pc:sldMk cId="303911003" sldId="411"/>
            <ac:spMk id="3" creationId="{2EFC6DA2-2C4D-4363-BFA7-70375AD0E99C}"/>
          </ac:spMkLst>
        </pc:spChg>
        <pc:spChg chg="mod">
          <ac:chgData name="William Grey" userId="37b73424-c081-4fc2-b1af-363f4f3fd4f3" providerId="ADAL" clId="{3D91C044-C93B-46C8-B5BB-BDCB64F8A3E3}" dt="2022-12-17T12:53:19.985" v="2347" actId="20577"/>
          <ac:spMkLst>
            <pc:docMk/>
            <pc:sldMk cId="303911003" sldId="411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8:09:54.166" v="4713" actId="1035"/>
          <ac:spMkLst>
            <pc:docMk/>
            <pc:sldMk cId="303911003" sldId="411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09:44.683" v="4706"/>
          <ac:graphicFrameMkLst>
            <pc:docMk/>
            <pc:sldMk cId="303911003" sldId="411"/>
            <ac:graphicFrameMk id="7" creationId="{00AE5FC1-8E8D-443E-8809-8A6F680D5124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0:31:10.321" v="2051" actId="478"/>
          <ac:graphicFrameMkLst>
            <pc:docMk/>
            <pc:sldMk cId="303911003" sldId="411"/>
            <ac:graphicFrameMk id="10" creationId="{6D0BFA60-8C1C-4E63-A466-551C66855B35}"/>
          </ac:graphicFrameMkLst>
        </pc:graphicFrameChg>
        <pc:graphicFrameChg chg="add del mod modGraphic">
          <ac:chgData name="William Grey" userId="37b73424-c081-4fc2-b1af-363f4f3fd4f3" providerId="ADAL" clId="{3D91C044-C93B-46C8-B5BB-BDCB64F8A3E3}" dt="2022-12-17T12:53:11.156" v="2342" actId="478"/>
          <ac:graphicFrameMkLst>
            <pc:docMk/>
            <pc:sldMk cId="303911003" sldId="411"/>
            <ac:graphicFrameMk id="11" creationId="{689D842C-503D-4FD7-A883-4CC83589E0E7}"/>
          </ac:graphicFrameMkLst>
        </pc:graphicFrameChg>
        <pc:graphicFrameChg chg="add mod modGraphic">
          <ac:chgData name="William Grey" userId="37b73424-c081-4fc2-b1af-363f4f3fd4f3" providerId="ADAL" clId="{3D91C044-C93B-46C8-B5BB-BDCB64F8A3E3}" dt="2022-12-17T12:53:50.343" v="2351" actId="6549"/>
          <ac:graphicFrameMkLst>
            <pc:docMk/>
            <pc:sldMk cId="303911003" sldId="411"/>
            <ac:graphicFrameMk id="12" creationId="{8BE9D1DC-95FF-4A31-A5C8-401AE0BF18C4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09:44.163" v="4705" actId="478"/>
          <ac:graphicFrameMkLst>
            <pc:docMk/>
            <pc:sldMk cId="303911003" sldId="411"/>
            <ac:graphicFrameMk id="63" creationId="{D661C96D-D42A-4FB3-BBCB-E4C140E916E8}"/>
          </ac:graphicFrameMkLst>
        </pc:graphicFrameChg>
      </pc:sldChg>
      <pc:sldChg chg="del">
        <pc:chgData name="William Grey" userId="37b73424-c081-4fc2-b1af-363f4f3fd4f3" providerId="ADAL" clId="{3D91C044-C93B-46C8-B5BB-BDCB64F8A3E3}" dt="2022-12-16T20:28:51.663" v="90" actId="47"/>
        <pc:sldMkLst>
          <pc:docMk/>
          <pc:sldMk cId="2081309095" sldId="411"/>
        </pc:sldMkLst>
      </pc:sldChg>
      <pc:sldChg chg="modSp add mod">
        <pc:chgData name="William Grey" userId="37b73424-c081-4fc2-b1af-363f4f3fd4f3" providerId="ADAL" clId="{3D91C044-C93B-46C8-B5BB-BDCB64F8A3E3}" dt="2022-12-17T09:33:45.829" v="803" actId="207"/>
        <pc:sldMkLst>
          <pc:docMk/>
          <pc:sldMk cId="432935945" sldId="412"/>
        </pc:sldMkLst>
        <pc:spChg chg="mod">
          <ac:chgData name="William Grey" userId="37b73424-c081-4fc2-b1af-363f4f3fd4f3" providerId="ADAL" clId="{3D91C044-C93B-46C8-B5BB-BDCB64F8A3E3}" dt="2022-12-17T09:33:37.581" v="802" actId="20577"/>
          <ac:spMkLst>
            <pc:docMk/>
            <pc:sldMk cId="432935945" sldId="412"/>
            <ac:spMk id="3" creationId="{732A1509-9911-4763-B1AD-48C653B2232C}"/>
          </ac:spMkLst>
        </pc:spChg>
        <pc:spChg chg="mod">
          <ac:chgData name="William Grey" userId="37b73424-c081-4fc2-b1af-363f4f3fd4f3" providerId="ADAL" clId="{3D91C044-C93B-46C8-B5BB-BDCB64F8A3E3}" dt="2022-12-17T09:33:45.829" v="803" actId="207"/>
          <ac:spMkLst>
            <pc:docMk/>
            <pc:sldMk cId="432935945" sldId="412"/>
            <ac:spMk id="4" creationId="{00000000-0000-0000-0000-000000000000}"/>
          </ac:spMkLst>
        </pc:spChg>
      </pc:sldChg>
      <pc:sldChg chg="del">
        <pc:chgData name="William Grey" userId="37b73424-c081-4fc2-b1af-363f4f3fd4f3" providerId="ADAL" clId="{3D91C044-C93B-46C8-B5BB-BDCB64F8A3E3}" dt="2022-12-16T20:28:51.950" v="91" actId="47"/>
        <pc:sldMkLst>
          <pc:docMk/>
          <pc:sldMk cId="3675032089" sldId="412"/>
        </pc:sldMkLst>
      </pc:sldChg>
      <pc:sldChg chg="modSp add mod">
        <pc:chgData name="William Grey" userId="37b73424-c081-4fc2-b1af-363f4f3fd4f3" providerId="ADAL" clId="{3D91C044-C93B-46C8-B5BB-BDCB64F8A3E3}" dt="2022-12-17T14:17:49.639" v="2909" actId="20577"/>
        <pc:sldMkLst>
          <pc:docMk/>
          <pc:sldMk cId="3770611298" sldId="413"/>
        </pc:sldMkLst>
        <pc:spChg chg="mod">
          <ac:chgData name="William Grey" userId="37b73424-c081-4fc2-b1af-363f4f3fd4f3" providerId="ADAL" clId="{3D91C044-C93B-46C8-B5BB-BDCB64F8A3E3}" dt="2022-12-17T14:17:49.639" v="2909" actId="20577"/>
          <ac:spMkLst>
            <pc:docMk/>
            <pc:sldMk cId="3770611298" sldId="413"/>
            <ac:spMk id="3" creationId="{732A1509-9911-4763-B1AD-48C653B2232C}"/>
          </ac:spMkLst>
        </pc:spChg>
        <pc:spChg chg="mod">
          <ac:chgData name="William Grey" userId="37b73424-c081-4fc2-b1af-363f4f3fd4f3" providerId="ADAL" clId="{3D91C044-C93B-46C8-B5BB-BDCB64F8A3E3}" dt="2022-12-17T09:36:30.982" v="817" actId="1035"/>
          <ac:spMkLst>
            <pc:docMk/>
            <pc:sldMk cId="3770611298" sldId="413"/>
            <ac:spMk id="4" creationId="{00000000-0000-0000-0000-000000000000}"/>
          </ac:spMkLst>
        </pc:spChg>
        <pc:spChg chg="mod">
          <ac:chgData name="William Grey" userId="37b73424-c081-4fc2-b1af-363f4f3fd4f3" providerId="ADAL" clId="{3D91C044-C93B-46C8-B5BB-BDCB64F8A3E3}" dt="2022-12-17T09:36:51.445" v="822" actId="20577"/>
          <ac:spMkLst>
            <pc:docMk/>
            <pc:sldMk cId="3770611298" sldId="413"/>
            <ac:spMk id="9" creationId="{3A233B3A-A34D-4C7F-BFE9-16A410C299CE}"/>
          </ac:spMkLst>
        </pc:spChg>
        <pc:spChg chg="mod">
          <ac:chgData name="William Grey" userId="37b73424-c081-4fc2-b1af-363f4f3fd4f3" providerId="ADAL" clId="{3D91C044-C93B-46C8-B5BB-BDCB64F8A3E3}" dt="2022-12-17T09:36:46.586" v="820" actId="20577"/>
          <ac:spMkLst>
            <pc:docMk/>
            <pc:sldMk cId="3770611298" sldId="413"/>
            <ac:spMk id="10" creationId="{DEEC70E9-31F9-4778-9780-F8E3C3C0709C}"/>
          </ac:spMkLst>
        </pc:spChg>
        <pc:spChg chg="mod">
          <ac:chgData name="William Grey" userId="37b73424-c081-4fc2-b1af-363f4f3fd4f3" providerId="ADAL" clId="{3D91C044-C93B-46C8-B5BB-BDCB64F8A3E3}" dt="2022-12-17T09:36:59.268" v="824" actId="14100"/>
          <ac:spMkLst>
            <pc:docMk/>
            <pc:sldMk cId="3770611298" sldId="413"/>
            <ac:spMk id="11" creationId="{870FC47C-35B4-43A4-85A7-8A1B56406FD9}"/>
          </ac:spMkLst>
        </pc:spChg>
        <pc:spChg chg="mod">
          <ac:chgData name="William Grey" userId="37b73424-c081-4fc2-b1af-363f4f3fd4f3" providerId="ADAL" clId="{3D91C044-C93B-46C8-B5BB-BDCB64F8A3E3}" dt="2022-12-17T09:36:19.764" v="814" actId="20577"/>
          <ac:spMkLst>
            <pc:docMk/>
            <pc:sldMk cId="3770611298" sldId="413"/>
            <ac:spMk id="12" creationId="{B54A36A6-DA08-419B-8674-8418B419B84B}"/>
          </ac:spMkLst>
        </pc:spChg>
        <pc:spChg chg="mod">
          <ac:chgData name="William Grey" userId="37b73424-c081-4fc2-b1af-363f4f3fd4f3" providerId="ADAL" clId="{3D91C044-C93B-46C8-B5BB-BDCB64F8A3E3}" dt="2022-12-17T09:36:15.695" v="812" actId="20577"/>
          <ac:spMkLst>
            <pc:docMk/>
            <pc:sldMk cId="3770611298" sldId="413"/>
            <ac:spMk id="13" creationId="{8383E2FE-3478-4BF8-B2EA-5761704B3F67}"/>
          </ac:spMkLst>
        </pc:spChg>
        <pc:spChg chg="mod">
          <ac:chgData name="William Grey" userId="37b73424-c081-4fc2-b1af-363f4f3fd4f3" providerId="ADAL" clId="{3D91C044-C93B-46C8-B5BB-BDCB64F8A3E3}" dt="2022-12-17T09:36:11.303" v="810" actId="20577"/>
          <ac:spMkLst>
            <pc:docMk/>
            <pc:sldMk cId="3770611298" sldId="413"/>
            <ac:spMk id="14" creationId="{05138352-0798-4A23-8177-CAABB898D5CC}"/>
          </ac:spMkLst>
        </pc:spChg>
      </pc:sldChg>
      <pc:sldChg chg="del">
        <pc:chgData name="William Grey" userId="37b73424-c081-4fc2-b1af-363f4f3fd4f3" providerId="ADAL" clId="{3D91C044-C93B-46C8-B5BB-BDCB64F8A3E3}" dt="2022-12-16T20:28:52.245" v="92" actId="47"/>
        <pc:sldMkLst>
          <pc:docMk/>
          <pc:sldMk cId="4134876937" sldId="413"/>
        </pc:sldMkLst>
      </pc:sldChg>
      <pc:sldChg chg="modSp add del mod">
        <pc:chgData name="William Grey" userId="37b73424-c081-4fc2-b1af-363f4f3fd4f3" providerId="ADAL" clId="{3D91C044-C93B-46C8-B5BB-BDCB64F8A3E3}" dt="2022-12-17T09:47:13.335" v="1327" actId="47"/>
        <pc:sldMkLst>
          <pc:docMk/>
          <pc:sldMk cId="2108912352" sldId="414"/>
        </pc:sldMkLst>
        <pc:spChg chg="mod">
          <ac:chgData name="William Grey" userId="37b73424-c081-4fc2-b1af-363f4f3fd4f3" providerId="ADAL" clId="{3D91C044-C93B-46C8-B5BB-BDCB64F8A3E3}" dt="2022-12-17T09:40:59.416" v="1081" actId="20577"/>
          <ac:spMkLst>
            <pc:docMk/>
            <pc:sldMk cId="2108912352" sldId="414"/>
            <ac:spMk id="3" creationId="{732A1509-9911-4763-B1AD-48C653B2232C}"/>
          </ac:spMkLst>
        </pc:spChg>
        <pc:spChg chg="mod">
          <ac:chgData name="William Grey" userId="37b73424-c081-4fc2-b1af-363f4f3fd4f3" providerId="ADAL" clId="{3D91C044-C93B-46C8-B5BB-BDCB64F8A3E3}" dt="2022-12-17T09:40:31.795" v="1028" actId="207"/>
          <ac:spMkLst>
            <pc:docMk/>
            <pc:sldMk cId="2108912352" sldId="414"/>
            <ac:spMk id="4" creationId="{00000000-0000-0000-0000-000000000000}"/>
          </ac:spMkLst>
        </pc:spChg>
        <pc:spChg chg="mod">
          <ac:chgData name="William Grey" userId="37b73424-c081-4fc2-b1af-363f4f3fd4f3" providerId="ADAL" clId="{3D91C044-C93B-46C8-B5BB-BDCB64F8A3E3}" dt="2022-12-17T09:39:38.379" v="953" actId="1076"/>
          <ac:spMkLst>
            <pc:docMk/>
            <pc:sldMk cId="2108912352" sldId="414"/>
            <ac:spMk id="9" creationId="{3A233B3A-A34D-4C7F-BFE9-16A410C299CE}"/>
          </ac:spMkLst>
        </pc:spChg>
        <pc:spChg chg="mod">
          <ac:chgData name="William Grey" userId="37b73424-c081-4fc2-b1af-363f4f3fd4f3" providerId="ADAL" clId="{3D91C044-C93B-46C8-B5BB-BDCB64F8A3E3}" dt="2022-12-17T09:39:38.379" v="953" actId="1076"/>
          <ac:spMkLst>
            <pc:docMk/>
            <pc:sldMk cId="2108912352" sldId="414"/>
            <ac:spMk id="10" creationId="{DEEC70E9-31F9-4778-9780-F8E3C3C0709C}"/>
          </ac:spMkLst>
        </pc:spChg>
        <pc:spChg chg="mod">
          <ac:chgData name="William Grey" userId="37b73424-c081-4fc2-b1af-363f4f3fd4f3" providerId="ADAL" clId="{3D91C044-C93B-46C8-B5BB-BDCB64F8A3E3}" dt="2022-12-17T09:40:43.673" v="1030" actId="207"/>
          <ac:spMkLst>
            <pc:docMk/>
            <pc:sldMk cId="2108912352" sldId="414"/>
            <ac:spMk id="11" creationId="{870FC47C-35B4-43A4-85A7-8A1B56406FD9}"/>
          </ac:spMkLst>
        </pc:spChg>
        <pc:spChg chg="mod">
          <ac:chgData name="William Grey" userId="37b73424-c081-4fc2-b1af-363f4f3fd4f3" providerId="ADAL" clId="{3D91C044-C93B-46C8-B5BB-BDCB64F8A3E3}" dt="2022-12-17T09:40:37.418" v="1029" actId="207"/>
          <ac:spMkLst>
            <pc:docMk/>
            <pc:sldMk cId="2108912352" sldId="414"/>
            <ac:spMk id="12" creationId="{B54A36A6-DA08-419B-8674-8418B419B84B}"/>
          </ac:spMkLst>
        </pc:spChg>
      </pc:sldChg>
      <pc:sldChg chg="del">
        <pc:chgData name="William Grey" userId="37b73424-c081-4fc2-b1af-363f4f3fd4f3" providerId="ADAL" clId="{3D91C044-C93B-46C8-B5BB-BDCB64F8A3E3}" dt="2022-12-16T20:28:52.755" v="93" actId="47"/>
        <pc:sldMkLst>
          <pc:docMk/>
          <pc:sldMk cId="4193104997" sldId="414"/>
        </pc:sldMkLst>
      </pc:sldChg>
      <pc:sldChg chg="addSp delSp modSp add mod">
        <pc:chgData name="William Grey" userId="37b73424-c081-4fc2-b1af-363f4f3fd4f3" providerId="ADAL" clId="{3D91C044-C93B-46C8-B5BB-BDCB64F8A3E3}" dt="2022-12-17T14:27:31.127" v="3131" actId="5793"/>
        <pc:sldMkLst>
          <pc:docMk/>
          <pc:sldMk cId="1347161188" sldId="415"/>
        </pc:sldMkLst>
        <pc:spChg chg="mod">
          <ac:chgData name="William Grey" userId="37b73424-c081-4fc2-b1af-363f4f3fd4f3" providerId="ADAL" clId="{3D91C044-C93B-46C8-B5BB-BDCB64F8A3E3}" dt="2022-12-17T14:21:24.653" v="2962" actId="20577"/>
          <ac:spMkLst>
            <pc:docMk/>
            <pc:sldMk cId="1347161188" sldId="415"/>
            <ac:spMk id="3" creationId="{732A1509-9911-4763-B1AD-48C653B2232C}"/>
          </ac:spMkLst>
        </pc:spChg>
        <pc:spChg chg="mod">
          <ac:chgData name="William Grey" userId="37b73424-c081-4fc2-b1af-363f4f3fd4f3" providerId="ADAL" clId="{3D91C044-C93B-46C8-B5BB-BDCB64F8A3E3}" dt="2022-12-17T14:19:35.902" v="2943" actId="1036"/>
          <ac:spMkLst>
            <pc:docMk/>
            <pc:sldMk cId="1347161188" sldId="415"/>
            <ac:spMk id="4" creationId="{00000000-0000-0000-0000-000000000000}"/>
          </ac:spMkLst>
        </pc:spChg>
        <pc:spChg chg="add mod">
          <ac:chgData name="William Grey" userId="37b73424-c081-4fc2-b1af-363f4f3fd4f3" providerId="ADAL" clId="{3D91C044-C93B-46C8-B5BB-BDCB64F8A3E3}" dt="2022-12-17T14:21:02.023" v="2958" actId="14100"/>
          <ac:spMkLst>
            <pc:docMk/>
            <pc:sldMk cId="1347161188" sldId="415"/>
            <ac:spMk id="5" creationId="{CF58B282-F1CA-42AC-A2AC-4001C9428456}"/>
          </ac:spMkLst>
        </pc:spChg>
        <pc:spChg chg="add mod">
          <ac:chgData name="William Grey" userId="37b73424-c081-4fc2-b1af-363f4f3fd4f3" providerId="ADAL" clId="{3D91C044-C93B-46C8-B5BB-BDCB64F8A3E3}" dt="2022-12-17T14:27:23.308" v="3122" actId="20577"/>
          <ac:spMkLst>
            <pc:docMk/>
            <pc:sldMk cId="1347161188" sldId="415"/>
            <ac:spMk id="6" creationId="{4ED91077-F699-4CA2-A2EF-8DDF3D18F4ED}"/>
          </ac:spMkLst>
        </pc:spChg>
        <pc:spChg chg="mod">
          <ac:chgData name="William Grey" userId="37b73424-c081-4fc2-b1af-363f4f3fd4f3" providerId="ADAL" clId="{3D91C044-C93B-46C8-B5BB-BDCB64F8A3E3}" dt="2022-12-17T14:19:44.411" v="2944" actId="1076"/>
          <ac:spMkLst>
            <pc:docMk/>
            <pc:sldMk cId="1347161188" sldId="415"/>
            <ac:spMk id="9" creationId="{3A233B3A-A34D-4C7F-BFE9-16A410C299CE}"/>
          </ac:spMkLst>
        </pc:spChg>
        <pc:spChg chg="mod">
          <ac:chgData name="William Grey" userId="37b73424-c081-4fc2-b1af-363f4f3fd4f3" providerId="ADAL" clId="{3D91C044-C93B-46C8-B5BB-BDCB64F8A3E3}" dt="2022-12-17T14:19:44.411" v="2944" actId="1076"/>
          <ac:spMkLst>
            <pc:docMk/>
            <pc:sldMk cId="1347161188" sldId="415"/>
            <ac:spMk id="10" creationId="{DEEC70E9-31F9-4778-9780-F8E3C3C0709C}"/>
          </ac:spMkLst>
        </pc:spChg>
        <pc:spChg chg="add del mod">
          <ac:chgData name="William Grey" userId="37b73424-c081-4fc2-b1af-363f4f3fd4f3" providerId="ADAL" clId="{3D91C044-C93B-46C8-B5BB-BDCB64F8A3E3}" dt="2022-12-17T14:19:50.353" v="2945" actId="1076"/>
          <ac:spMkLst>
            <pc:docMk/>
            <pc:sldMk cId="1347161188" sldId="415"/>
            <ac:spMk id="11" creationId="{870FC47C-35B4-43A4-85A7-8A1B56406FD9}"/>
          </ac:spMkLst>
        </pc:spChg>
        <pc:spChg chg="mod">
          <ac:chgData name="William Grey" userId="37b73424-c081-4fc2-b1af-363f4f3fd4f3" providerId="ADAL" clId="{3D91C044-C93B-46C8-B5BB-BDCB64F8A3E3}" dt="2022-12-17T14:18:54.869" v="2932" actId="1076"/>
          <ac:spMkLst>
            <pc:docMk/>
            <pc:sldMk cId="1347161188" sldId="415"/>
            <ac:spMk id="12" creationId="{B54A36A6-DA08-419B-8674-8418B419B84B}"/>
          </ac:spMkLst>
        </pc:spChg>
        <pc:spChg chg="mod">
          <ac:chgData name="William Grey" userId="37b73424-c081-4fc2-b1af-363f4f3fd4f3" providerId="ADAL" clId="{3D91C044-C93B-46C8-B5BB-BDCB64F8A3E3}" dt="2022-12-17T14:20:26.165" v="2950" actId="1076"/>
          <ac:spMkLst>
            <pc:docMk/>
            <pc:sldMk cId="1347161188" sldId="415"/>
            <ac:spMk id="13" creationId="{8383E2FE-3478-4BF8-B2EA-5761704B3F67}"/>
          </ac:spMkLst>
        </pc:spChg>
        <pc:spChg chg="mod">
          <ac:chgData name="William Grey" userId="37b73424-c081-4fc2-b1af-363f4f3fd4f3" providerId="ADAL" clId="{3D91C044-C93B-46C8-B5BB-BDCB64F8A3E3}" dt="2022-12-17T14:18:54.236" v="2930" actId="1076"/>
          <ac:spMkLst>
            <pc:docMk/>
            <pc:sldMk cId="1347161188" sldId="415"/>
            <ac:spMk id="14" creationId="{05138352-0798-4A23-8177-CAABB898D5CC}"/>
          </ac:spMkLst>
        </pc:spChg>
        <pc:spChg chg="add mod">
          <ac:chgData name="William Grey" userId="37b73424-c081-4fc2-b1af-363f4f3fd4f3" providerId="ADAL" clId="{3D91C044-C93B-46C8-B5BB-BDCB64F8A3E3}" dt="2022-12-17T14:21:51.300" v="2977" actId="1076"/>
          <ac:spMkLst>
            <pc:docMk/>
            <pc:sldMk cId="1347161188" sldId="415"/>
            <ac:spMk id="15" creationId="{68D32A5E-E1E7-4E96-A8CE-13502C7078FF}"/>
          </ac:spMkLst>
        </pc:spChg>
        <pc:spChg chg="add mod">
          <ac:chgData name="William Grey" userId="37b73424-c081-4fc2-b1af-363f4f3fd4f3" providerId="ADAL" clId="{3D91C044-C93B-46C8-B5BB-BDCB64F8A3E3}" dt="2022-12-17T14:27:31.127" v="3131" actId="5793"/>
          <ac:spMkLst>
            <pc:docMk/>
            <pc:sldMk cId="1347161188" sldId="415"/>
            <ac:spMk id="16" creationId="{7FFB0F23-3D0E-4F2E-9E9D-00747876AC07}"/>
          </ac:spMkLst>
        </pc:spChg>
      </pc:sldChg>
      <pc:sldChg chg="del">
        <pc:chgData name="William Grey" userId="37b73424-c081-4fc2-b1af-363f4f3fd4f3" providerId="ADAL" clId="{3D91C044-C93B-46C8-B5BB-BDCB64F8A3E3}" dt="2022-12-16T20:28:53.292" v="94" actId="47"/>
        <pc:sldMkLst>
          <pc:docMk/>
          <pc:sldMk cId="2536773918" sldId="415"/>
        </pc:sldMkLst>
      </pc:sldChg>
      <pc:sldChg chg="modSp add mod">
        <pc:chgData name="William Grey" userId="37b73424-c081-4fc2-b1af-363f4f3fd4f3" providerId="ADAL" clId="{3D91C044-C93B-46C8-B5BB-BDCB64F8A3E3}" dt="2022-12-17T14:23:59.613" v="3077" actId="20577"/>
        <pc:sldMkLst>
          <pc:docMk/>
          <pc:sldMk cId="1205745468" sldId="416"/>
        </pc:sldMkLst>
        <pc:spChg chg="mod">
          <ac:chgData name="William Grey" userId="37b73424-c081-4fc2-b1af-363f4f3fd4f3" providerId="ADAL" clId="{3D91C044-C93B-46C8-B5BB-BDCB64F8A3E3}" dt="2022-12-17T14:23:59.613" v="3077" actId="20577"/>
          <ac:spMkLst>
            <pc:docMk/>
            <pc:sldMk cId="1205745468" sldId="416"/>
            <ac:spMk id="3" creationId="{732A1509-9911-4763-B1AD-48C653B2232C}"/>
          </ac:spMkLst>
        </pc:spChg>
        <pc:spChg chg="mod">
          <ac:chgData name="William Grey" userId="37b73424-c081-4fc2-b1af-363f4f3fd4f3" providerId="ADAL" clId="{3D91C044-C93B-46C8-B5BB-BDCB64F8A3E3}" dt="2022-12-17T14:22:06.548" v="2980" actId="1076"/>
          <ac:spMkLst>
            <pc:docMk/>
            <pc:sldMk cId="1205745468" sldId="416"/>
            <ac:spMk id="4" creationId="{00000000-0000-0000-0000-000000000000}"/>
          </ac:spMkLst>
        </pc:spChg>
        <pc:spChg chg="mod">
          <ac:chgData name="William Grey" userId="37b73424-c081-4fc2-b1af-363f4f3fd4f3" providerId="ADAL" clId="{3D91C044-C93B-46C8-B5BB-BDCB64F8A3E3}" dt="2022-12-17T14:22:17.740" v="2981" actId="1076"/>
          <ac:spMkLst>
            <pc:docMk/>
            <pc:sldMk cId="1205745468" sldId="416"/>
            <ac:spMk id="9" creationId="{3A233B3A-A34D-4C7F-BFE9-16A410C299CE}"/>
          </ac:spMkLst>
        </pc:spChg>
        <pc:spChg chg="mod">
          <ac:chgData name="William Grey" userId="37b73424-c081-4fc2-b1af-363f4f3fd4f3" providerId="ADAL" clId="{3D91C044-C93B-46C8-B5BB-BDCB64F8A3E3}" dt="2022-12-17T14:22:17.740" v="2981" actId="1076"/>
          <ac:spMkLst>
            <pc:docMk/>
            <pc:sldMk cId="1205745468" sldId="416"/>
            <ac:spMk id="10" creationId="{DEEC70E9-31F9-4778-9780-F8E3C3C0709C}"/>
          </ac:spMkLst>
        </pc:spChg>
        <pc:spChg chg="mod">
          <ac:chgData name="William Grey" userId="37b73424-c081-4fc2-b1af-363f4f3fd4f3" providerId="ADAL" clId="{3D91C044-C93B-46C8-B5BB-BDCB64F8A3E3}" dt="2022-12-17T14:22:17.740" v="2981" actId="1076"/>
          <ac:spMkLst>
            <pc:docMk/>
            <pc:sldMk cId="1205745468" sldId="416"/>
            <ac:spMk id="11" creationId="{870FC47C-35B4-43A4-85A7-8A1B56406FD9}"/>
          </ac:spMkLst>
        </pc:spChg>
        <pc:spChg chg="mod">
          <ac:chgData name="William Grey" userId="37b73424-c081-4fc2-b1af-363f4f3fd4f3" providerId="ADAL" clId="{3D91C044-C93B-46C8-B5BB-BDCB64F8A3E3}" dt="2022-12-17T09:45:23.625" v="1242" actId="1076"/>
          <ac:spMkLst>
            <pc:docMk/>
            <pc:sldMk cId="1205745468" sldId="416"/>
            <ac:spMk id="12" creationId="{B54A36A6-DA08-419B-8674-8418B419B84B}"/>
          </ac:spMkLst>
        </pc:spChg>
        <pc:spChg chg="mod">
          <ac:chgData name="William Grey" userId="37b73424-c081-4fc2-b1af-363f4f3fd4f3" providerId="ADAL" clId="{3D91C044-C93B-46C8-B5BB-BDCB64F8A3E3}" dt="2022-12-17T09:45:27.977" v="1243" actId="1035"/>
          <ac:spMkLst>
            <pc:docMk/>
            <pc:sldMk cId="1205745468" sldId="416"/>
            <ac:spMk id="14" creationId="{05138352-0798-4A23-8177-CAABB898D5CC}"/>
          </ac:spMkLst>
        </pc:spChg>
      </pc:sldChg>
      <pc:sldChg chg="del">
        <pc:chgData name="William Grey" userId="37b73424-c081-4fc2-b1af-363f4f3fd4f3" providerId="ADAL" clId="{3D91C044-C93B-46C8-B5BB-BDCB64F8A3E3}" dt="2022-12-16T20:28:53.881" v="95" actId="47"/>
        <pc:sldMkLst>
          <pc:docMk/>
          <pc:sldMk cId="2977489920" sldId="416"/>
        </pc:sldMkLst>
      </pc:sldChg>
      <pc:sldChg chg="addSp modSp add mod">
        <pc:chgData name="William Grey" userId="37b73424-c081-4fc2-b1af-363f4f3fd4f3" providerId="ADAL" clId="{3D91C044-C93B-46C8-B5BB-BDCB64F8A3E3}" dt="2022-12-17T14:24:58.945" v="3092" actId="20577"/>
        <pc:sldMkLst>
          <pc:docMk/>
          <pc:sldMk cId="2168035368" sldId="417"/>
        </pc:sldMkLst>
        <pc:spChg chg="mod">
          <ac:chgData name="William Grey" userId="37b73424-c081-4fc2-b1af-363f4f3fd4f3" providerId="ADAL" clId="{3D91C044-C93B-46C8-B5BB-BDCB64F8A3E3}" dt="2022-12-17T14:24:58.945" v="3092" actId="20577"/>
          <ac:spMkLst>
            <pc:docMk/>
            <pc:sldMk cId="2168035368" sldId="417"/>
            <ac:spMk id="3" creationId="{732A1509-9911-4763-B1AD-48C653B2232C}"/>
          </ac:spMkLst>
        </pc:spChg>
        <pc:spChg chg="mod">
          <ac:chgData name="William Grey" userId="37b73424-c081-4fc2-b1af-363f4f3fd4f3" providerId="ADAL" clId="{3D91C044-C93B-46C8-B5BB-BDCB64F8A3E3}" dt="2022-12-17T14:24:12.913" v="3079" actId="1076"/>
          <ac:spMkLst>
            <pc:docMk/>
            <pc:sldMk cId="2168035368" sldId="417"/>
            <ac:spMk id="4" creationId="{00000000-0000-0000-0000-000000000000}"/>
          </ac:spMkLst>
        </pc:spChg>
        <pc:spChg chg="mod">
          <ac:chgData name="William Grey" userId="37b73424-c081-4fc2-b1af-363f4f3fd4f3" providerId="ADAL" clId="{3D91C044-C93B-46C8-B5BB-BDCB64F8A3E3}" dt="2022-12-17T14:24:19.773" v="3080" actId="1076"/>
          <ac:spMkLst>
            <pc:docMk/>
            <pc:sldMk cId="2168035368" sldId="417"/>
            <ac:spMk id="9" creationId="{3A233B3A-A34D-4C7F-BFE9-16A410C299CE}"/>
          </ac:spMkLst>
        </pc:spChg>
        <pc:spChg chg="mod">
          <ac:chgData name="William Grey" userId="37b73424-c081-4fc2-b1af-363f4f3fd4f3" providerId="ADAL" clId="{3D91C044-C93B-46C8-B5BB-BDCB64F8A3E3}" dt="2022-12-17T14:24:19.773" v="3080" actId="1076"/>
          <ac:spMkLst>
            <pc:docMk/>
            <pc:sldMk cId="2168035368" sldId="417"/>
            <ac:spMk id="10" creationId="{DEEC70E9-31F9-4778-9780-F8E3C3C0709C}"/>
          </ac:spMkLst>
        </pc:spChg>
        <pc:spChg chg="mod">
          <ac:chgData name="William Grey" userId="37b73424-c081-4fc2-b1af-363f4f3fd4f3" providerId="ADAL" clId="{3D91C044-C93B-46C8-B5BB-BDCB64F8A3E3}" dt="2022-12-17T14:24:19.773" v="3080" actId="1076"/>
          <ac:spMkLst>
            <pc:docMk/>
            <pc:sldMk cId="2168035368" sldId="417"/>
            <ac:spMk id="11" creationId="{870FC47C-35B4-43A4-85A7-8A1B56406FD9}"/>
          </ac:spMkLst>
        </pc:spChg>
        <pc:spChg chg="mod">
          <ac:chgData name="William Grey" userId="37b73424-c081-4fc2-b1af-363f4f3fd4f3" providerId="ADAL" clId="{3D91C044-C93B-46C8-B5BB-BDCB64F8A3E3}" dt="2022-12-17T14:24:07.271" v="3078" actId="1076"/>
          <ac:spMkLst>
            <pc:docMk/>
            <pc:sldMk cId="2168035368" sldId="417"/>
            <ac:spMk id="12" creationId="{B54A36A6-DA08-419B-8674-8418B419B84B}"/>
          </ac:spMkLst>
        </pc:spChg>
        <pc:spChg chg="mod">
          <ac:chgData name="William Grey" userId="37b73424-c081-4fc2-b1af-363f4f3fd4f3" providerId="ADAL" clId="{3D91C044-C93B-46C8-B5BB-BDCB64F8A3E3}" dt="2022-12-17T09:48:45.890" v="1334" actId="207"/>
          <ac:spMkLst>
            <pc:docMk/>
            <pc:sldMk cId="2168035368" sldId="417"/>
            <ac:spMk id="14" creationId="{05138352-0798-4A23-8177-CAABB898D5CC}"/>
          </ac:spMkLst>
        </pc:spChg>
        <pc:spChg chg="add mod">
          <ac:chgData name="William Grey" userId="37b73424-c081-4fc2-b1af-363f4f3fd4f3" providerId="ADAL" clId="{3D91C044-C93B-46C8-B5BB-BDCB64F8A3E3}" dt="2022-12-17T14:24:46.890" v="3082" actId="14100"/>
          <ac:spMkLst>
            <pc:docMk/>
            <pc:sldMk cId="2168035368" sldId="417"/>
            <ac:spMk id="15" creationId="{80D582CB-1F70-4455-99E1-CCE89C2E3120}"/>
          </ac:spMkLst>
        </pc:spChg>
        <pc:spChg chg="add mod">
          <ac:chgData name="William Grey" userId="37b73424-c081-4fc2-b1af-363f4f3fd4f3" providerId="ADAL" clId="{3D91C044-C93B-46C8-B5BB-BDCB64F8A3E3}" dt="2022-12-17T14:24:51.890" v="3083" actId="1076"/>
          <ac:spMkLst>
            <pc:docMk/>
            <pc:sldMk cId="2168035368" sldId="417"/>
            <ac:spMk id="16" creationId="{1A0936C5-1589-4CEB-B793-082F65E85694}"/>
          </ac:spMkLst>
        </pc:spChg>
      </pc:sldChg>
      <pc:sldChg chg="del">
        <pc:chgData name="William Grey" userId="37b73424-c081-4fc2-b1af-363f4f3fd4f3" providerId="ADAL" clId="{3D91C044-C93B-46C8-B5BB-BDCB64F8A3E3}" dt="2022-12-16T20:28:54.219" v="96" actId="47"/>
        <pc:sldMkLst>
          <pc:docMk/>
          <pc:sldMk cId="4034935013" sldId="417"/>
        </pc:sldMkLst>
      </pc:sldChg>
      <pc:sldChg chg="del">
        <pc:chgData name="William Grey" userId="37b73424-c081-4fc2-b1af-363f4f3fd4f3" providerId="ADAL" clId="{3D91C044-C93B-46C8-B5BB-BDCB64F8A3E3}" dt="2022-12-16T20:28:54.560" v="97" actId="47"/>
        <pc:sldMkLst>
          <pc:docMk/>
          <pc:sldMk cId="1255975936" sldId="418"/>
        </pc:sldMkLst>
      </pc:sldChg>
      <pc:sldChg chg="modSp add mod">
        <pc:chgData name="William Grey" userId="37b73424-c081-4fc2-b1af-363f4f3fd4f3" providerId="ADAL" clId="{3D91C044-C93B-46C8-B5BB-BDCB64F8A3E3}" dt="2022-12-17T14:25:26.931" v="3095" actId="1076"/>
        <pc:sldMkLst>
          <pc:docMk/>
          <pc:sldMk cId="2822974277" sldId="418"/>
        </pc:sldMkLst>
        <pc:spChg chg="mod">
          <ac:chgData name="William Grey" userId="37b73424-c081-4fc2-b1af-363f4f3fd4f3" providerId="ADAL" clId="{3D91C044-C93B-46C8-B5BB-BDCB64F8A3E3}" dt="2022-12-17T09:51:15.597" v="1515" actId="20577"/>
          <ac:spMkLst>
            <pc:docMk/>
            <pc:sldMk cId="2822974277" sldId="418"/>
            <ac:spMk id="3" creationId="{732A1509-9911-4763-B1AD-48C653B2232C}"/>
          </ac:spMkLst>
        </pc:spChg>
        <pc:spChg chg="mod">
          <ac:chgData name="William Grey" userId="37b73424-c081-4fc2-b1af-363f4f3fd4f3" providerId="ADAL" clId="{3D91C044-C93B-46C8-B5BB-BDCB64F8A3E3}" dt="2022-12-17T14:25:19.783" v="3094" actId="1076"/>
          <ac:spMkLst>
            <pc:docMk/>
            <pc:sldMk cId="2822974277" sldId="418"/>
            <ac:spMk id="4" creationId="{00000000-0000-0000-0000-000000000000}"/>
          </ac:spMkLst>
        </pc:spChg>
        <pc:spChg chg="mod">
          <ac:chgData name="William Grey" userId="37b73424-c081-4fc2-b1af-363f4f3fd4f3" providerId="ADAL" clId="{3D91C044-C93B-46C8-B5BB-BDCB64F8A3E3}" dt="2022-12-17T14:25:26.931" v="3095" actId="1076"/>
          <ac:spMkLst>
            <pc:docMk/>
            <pc:sldMk cId="2822974277" sldId="418"/>
            <ac:spMk id="9" creationId="{3A233B3A-A34D-4C7F-BFE9-16A410C299CE}"/>
          </ac:spMkLst>
        </pc:spChg>
        <pc:spChg chg="mod">
          <ac:chgData name="William Grey" userId="37b73424-c081-4fc2-b1af-363f4f3fd4f3" providerId="ADAL" clId="{3D91C044-C93B-46C8-B5BB-BDCB64F8A3E3}" dt="2022-12-17T14:25:26.931" v="3095" actId="1076"/>
          <ac:spMkLst>
            <pc:docMk/>
            <pc:sldMk cId="2822974277" sldId="418"/>
            <ac:spMk id="10" creationId="{DEEC70E9-31F9-4778-9780-F8E3C3C0709C}"/>
          </ac:spMkLst>
        </pc:spChg>
        <pc:spChg chg="mod">
          <ac:chgData name="William Grey" userId="37b73424-c081-4fc2-b1af-363f4f3fd4f3" providerId="ADAL" clId="{3D91C044-C93B-46C8-B5BB-BDCB64F8A3E3}" dt="2022-12-17T14:25:26.931" v="3095" actId="1076"/>
          <ac:spMkLst>
            <pc:docMk/>
            <pc:sldMk cId="2822974277" sldId="418"/>
            <ac:spMk id="11" creationId="{870FC47C-35B4-43A4-85A7-8A1B56406FD9}"/>
          </ac:spMkLst>
        </pc:spChg>
        <pc:spChg chg="mod">
          <ac:chgData name="William Grey" userId="37b73424-c081-4fc2-b1af-363f4f3fd4f3" providerId="ADAL" clId="{3D91C044-C93B-46C8-B5BB-BDCB64F8A3E3}" dt="2022-12-17T14:25:15.938" v="3093" actId="1076"/>
          <ac:spMkLst>
            <pc:docMk/>
            <pc:sldMk cId="2822974277" sldId="418"/>
            <ac:spMk id="12" creationId="{B54A36A6-DA08-419B-8674-8418B419B84B}"/>
          </ac:spMkLst>
        </pc:spChg>
        <pc:spChg chg="mod">
          <ac:chgData name="William Grey" userId="37b73424-c081-4fc2-b1af-363f4f3fd4f3" providerId="ADAL" clId="{3D91C044-C93B-46C8-B5BB-BDCB64F8A3E3}" dt="2022-12-17T09:49:40.273" v="1399" actId="1076"/>
          <ac:spMkLst>
            <pc:docMk/>
            <pc:sldMk cId="2822974277" sldId="418"/>
            <ac:spMk id="13" creationId="{8383E2FE-3478-4BF8-B2EA-5761704B3F67}"/>
          </ac:spMkLst>
        </pc:spChg>
        <pc:spChg chg="mod">
          <ac:chgData name="William Grey" userId="37b73424-c081-4fc2-b1af-363f4f3fd4f3" providerId="ADAL" clId="{3D91C044-C93B-46C8-B5BB-BDCB64F8A3E3}" dt="2022-12-17T09:49:32.424" v="1398" actId="1076"/>
          <ac:spMkLst>
            <pc:docMk/>
            <pc:sldMk cId="2822974277" sldId="418"/>
            <ac:spMk id="14" creationId="{05138352-0798-4A23-8177-CAABB898D5CC}"/>
          </ac:spMkLst>
        </pc:spChg>
      </pc:sldChg>
      <pc:sldChg chg="addSp modSp add mod">
        <pc:chgData name="William Grey" userId="37b73424-c081-4fc2-b1af-363f4f3fd4f3" providerId="ADAL" clId="{3D91C044-C93B-46C8-B5BB-BDCB64F8A3E3}" dt="2022-12-17T14:26:17.765" v="3110" actId="20577"/>
        <pc:sldMkLst>
          <pc:docMk/>
          <pc:sldMk cId="1739626713" sldId="419"/>
        </pc:sldMkLst>
        <pc:spChg chg="mod">
          <ac:chgData name="William Grey" userId="37b73424-c081-4fc2-b1af-363f4f3fd4f3" providerId="ADAL" clId="{3D91C044-C93B-46C8-B5BB-BDCB64F8A3E3}" dt="2022-12-17T14:26:17.765" v="3110" actId="20577"/>
          <ac:spMkLst>
            <pc:docMk/>
            <pc:sldMk cId="1739626713" sldId="419"/>
            <ac:spMk id="3" creationId="{732A1509-9911-4763-B1AD-48C653B2232C}"/>
          </ac:spMkLst>
        </pc:spChg>
        <pc:spChg chg="mod">
          <ac:chgData name="William Grey" userId="37b73424-c081-4fc2-b1af-363f4f3fd4f3" providerId="ADAL" clId="{3D91C044-C93B-46C8-B5BB-BDCB64F8A3E3}" dt="2022-12-17T09:51:04.201" v="1513" actId="1076"/>
          <ac:spMkLst>
            <pc:docMk/>
            <pc:sldMk cId="1739626713" sldId="419"/>
            <ac:spMk id="4" creationId="{00000000-0000-0000-0000-000000000000}"/>
          </ac:spMkLst>
        </pc:spChg>
        <pc:spChg chg="mod">
          <ac:chgData name="William Grey" userId="37b73424-c081-4fc2-b1af-363f4f3fd4f3" providerId="ADAL" clId="{3D91C044-C93B-46C8-B5BB-BDCB64F8A3E3}" dt="2022-12-17T14:25:37.462" v="3096" actId="1076"/>
          <ac:spMkLst>
            <pc:docMk/>
            <pc:sldMk cId="1739626713" sldId="419"/>
            <ac:spMk id="9" creationId="{3A233B3A-A34D-4C7F-BFE9-16A410C299CE}"/>
          </ac:spMkLst>
        </pc:spChg>
        <pc:spChg chg="mod">
          <ac:chgData name="William Grey" userId="37b73424-c081-4fc2-b1af-363f4f3fd4f3" providerId="ADAL" clId="{3D91C044-C93B-46C8-B5BB-BDCB64F8A3E3}" dt="2022-12-17T14:25:37.462" v="3096" actId="1076"/>
          <ac:spMkLst>
            <pc:docMk/>
            <pc:sldMk cId="1739626713" sldId="419"/>
            <ac:spMk id="10" creationId="{DEEC70E9-31F9-4778-9780-F8E3C3C0709C}"/>
          </ac:spMkLst>
        </pc:spChg>
        <pc:spChg chg="mod">
          <ac:chgData name="William Grey" userId="37b73424-c081-4fc2-b1af-363f4f3fd4f3" providerId="ADAL" clId="{3D91C044-C93B-46C8-B5BB-BDCB64F8A3E3}" dt="2022-12-17T14:25:37.462" v="3096" actId="1076"/>
          <ac:spMkLst>
            <pc:docMk/>
            <pc:sldMk cId="1739626713" sldId="419"/>
            <ac:spMk id="11" creationId="{870FC47C-35B4-43A4-85A7-8A1B56406FD9}"/>
          </ac:spMkLst>
        </pc:spChg>
        <pc:spChg chg="mod">
          <ac:chgData name="William Grey" userId="37b73424-c081-4fc2-b1af-363f4f3fd4f3" providerId="ADAL" clId="{3D91C044-C93B-46C8-B5BB-BDCB64F8A3E3}" dt="2022-12-17T09:50:58.181" v="1512" actId="1076"/>
          <ac:spMkLst>
            <pc:docMk/>
            <pc:sldMk cId="1739626713" sldId="419"/>
            <ac:spMk id="13" creationId="{8383E2FE-3478-4BF8-B2EA-5761704B3F67}"/>
          </ac:spMkLst>
        </pc:spChg>
        <pc:spChg chg="mod">
          <ac:chgData name="William Grey" userId="37b73424-c081-4fc2-b1af-363f4f3fd4f3" providerId="ADAL" clId="{3D91C044-C93B-46C8-B5BB-BDCB64F8A3E3}" dt="2022-12-17T09:50:54.275" v="1511" actId="1076"/>
          <ac:spMkLst>
            <pc:docMk/>
            <pc:sldMk cId="1739626713" sldId="419"/>
            <ac:spMk id="14" creationId="{05138352-0798-4A23-8177-CAABB898D5CC}"/>
          </ac:spMkLst>
        </pc:spChg>
        <pc:spChg chg="add mod">
          <ac:chgData name="William Grey" userId="37b73424-c081-4fc2-b1af-363f4f3fd4f3" providerId="ADAL" clId="{3D91C044-C93B-46C8-B5BB-BDCB64F8A3E3}" dt="2022-12-17T14:26:05.998" v="3099" actId="14100"/>
          <ac:spMkLst>
            <pc:docMk/>
            <pc:sldMk cId="1739626713" sldId="419"/>
            <ac:spMk id="15" creationId="{10611B4A-1AC8-43D5-8813-CD71D1985A4B}"/>
          </ac:spMkLst>
        </pc:spChg>
        <pc:spChg chg="add mod">
          <ac:chgData name="William Grey" userId="37b73424-c081-4fc2-b1af-363f4f3fd4f3" providerId="ADAL" clId="{3D91C044-C93B-46C8-B5BB-BDCB64F8A3E3}" dt="2022-12-17T14:26:05.998" v="3099" actId="14100"/>
          <ac:spMkLst>
            <pc:docMk/>
            <pc:sldMk cId="1739626713" sldId="419"/>
            <ac:spMk id="16" creationId="{75E410C0-5D02-46DC-A1E3-88361AF5294A}"/>
          </ac:spMkLst>
        </pc:spChg>
      </pc:sldChg>
      <pc:sldChg chg="del">
        <pc:chgData name="William Grey" userId="37b73424-c081-4fc2-b1af-363f4f3fd4f3" providerId="ADAL" clId="{3D91C044-C93B-46C8-B5BB-BDCB64F8A3E3}" dt="2022-12-16T20:28:55.006" v="98" actId="47"/>
        <pc:sldMkLst>
          <pc:docMk/>
          <pc:sldMk cId="3809019484" sldId="419"/>
        </pc:sldMkLst>
      </pc:sldChg>
      <pc:sldChg chg="del">
        <pc:chgData name="William Grey" userId="37b73424-c081-4fc2-b1af-363f4f3fd4f3" providerId="ADAL" clId="{3D91C044-C93B-46C8-B5BB-BDCB64F8A3E3}" dt="2022-12-16T20:28:55.408" v="99" actId="47"/>
        <pc:sldMkLst>
          <pc:docMk/>
          <pc:sldMk cId="3209268789" sldId="420"/>
        </pc:sldMkLst>
      </pc:sldChg>
      <pc:sldChg chg="modSp add mod">
        <pc:chgData name="William Grey" userId="37b73424-c081-4fc2-b1af-363f4f3fd4f3" providerId="ADAL" clId="{3D91C044-C93B-46C8-B5BB-BDCB64F8A3E3}" dt="2022-12-17T14:26:52.428" v="3115" actId="1037"/>
        <pc:sldMkLst>
          <pc:docMk/>
          <pc:sldMk cId="3560346142" sldId="420"/>
        </pc:sldMkLst>
        <pc:spChg chg="mod">
          <ac:chgData name="William Grey" userId="37b73424-c081-4fc2-b1af-363f4f3fd4f3" providerId="ADAL" clId="{3D91C044-C93B-46C8-B5BB-BDCB64F8A3E3}" dt="2022-12-17T09:54:20.916" v="1726" actId="20577"/>
          <ac:spMkLst>
            <pc:docMk/>
            <pc:sldMk cId="3560346142" sldId="420"/>
            <ac:spMk id="3" creationId="{732A1509-9911-4763-B1AD-48C653B2232C}"/>
          </ac:spMkLst>
        </pc:spChg>
        <pc:spChg chg="mod">
          <ac:chgData name="William Grey" userId="37b73424-c081-4fc2-b1af-363f4f3fd4f3" providerId="ADAL" clId="{3D91C044-C93B-46C8-B5BB-BDCB64F8A3E3}" dt="2022-12-17T14:26:52.428" v="3115" actId="1037"/>
          <ac:spMkLst>
            <pc:docMk/>
            <pc:sldMk cId="3560346142" sldId="420"/>
            <ac:spMk id="9" creationId="{3A233B3A-A34D-4C7F-BFE9-16A410C299CE}"/>
          </ac:spMkLst>
        </pc:spChg>
        <pc:spChg chg="mod">
          <ac:chgData name="William Grey" userId="37b73424-c081-4fc2-b1af-363f4f3fd4f3" providerId="ADAL" clId="{3D91C044-C93B-46C8-B5BB-BDCB64F8A3E3}" dt="2022-12-17T14:26:43.312" v="3111" actId="1076"/>
          <ac:spMkLst>
            <pc:docMk/>
            <pc:sldMk cId="3560346142" sldId="420"/>
            <ac:spMk id="10" creationId="{DEEC70E9-31F9-4778-9780-F8E3C3C0709C}"/>
          </ac:spMkLst>
        </pc:spChg>
        <pc:spChg chg="mod">
          <ac:chgData name="William Grey" userId="37b73424-c081-4fc2-b1af-363f4f3fd4f3" providerId="ADAL" clId="{3D91C044-C93B-46C8-B5BB-BDCB64F8A3E3}" dt="2022-12-17T14:26:48.325" v="3113" actId="1037"/>
          <ac:spMkLst>
            <pc:docMk/>
            <pc:sldMk cId="3560346142" sldId="420"/>
            <ac:spMk id="11" creationId="{870FC47C-35B4-43A4-85A7-8A1B56406FD9}"/>
          </ac:spMkLst>
        </pc:spChg>
      </pc:sldChg>
      <pc:sldChg chg="del">
        <pc:chgData name="William Grey" userId="37b73424-c081-4fc2-b1af-363f4f3fd4f3" providerId="ADAL" clId="{3D91C044-C93B-46C8-B5BB-BDCB64F8A3E3}" dt="2022-12-16T20:28:55.796" v="100" actId="47"/>
        <pc:sldMkLst>
          <pc:docMk/>
          <pc:sldMk cId="2861372637" sldId="421"/>
        </pc:sldMkLst>
      </pc:sldChg>
      <pc:sldChg chg="modSp add mod">
        <pc:chgData name="William Grey" userId="37b73424-c081-4fc2-b1af-363f4f3fd4f3" providerId="ADAL" clId="{3D91C044-C93B-46C8-B5BB-BDCB64F8A3E3}" dt="2022-12-17T09:55:29.985" v="1798" actId="1035"/>
        <pc:sldMkLst>
          <pc:docMk/>
          <pc:sldMk cId="3427918949" sldId="421"/>
        </pc:sldMkLst>
        <pc:spChg chg="mod">
          <ac:chgData name="William Grey" userId="37b73424-c081-4fc2-b1af-363f4f3fd4f3" providerId="ADAL" clId="{3D91C044-C93B-46C8-B5BB-BDCB64F8A3E3}" dt="2022-12-17T09:54:52.275" v="1791" actId="20577"/>
          <ac:spMkLst>
            <pc:docMk/>
            <pc:sldMk cId="3427918949" sldId="421"/>
            <ac:spMk id="3" creationId="{732A1509-9911-4763-B1AD-48C653B2232C}"/>
          </ac:spMkLst>
        </pc:spChg>
        <pc:spChg chg="mod">
          <ac:chgData name="William Grey" userId="37b73424-c081-4fc2-b1af-363f4f3fd4f3" providerId="ADAL" clId="{3D91C044-C93B-46C8-B5BB-BDCB64F8A3E3}" dt="2022-12-17T09:55:29.985" v="1798" actId="1035"/>
          <ac:spMkLst>
            <pc:docMk/>
            <pc:sldMk cId="3427918949" sldId="421"/>
            <ac:spMk id="9" creationId="{3A233B3A-A34D-4C7F-BFE9-16A410C299CE}"/>
          </ac:spMkLst>
        </pc:spChg>
        <pc:spChg chg="mod">
          <ac:chgData name="William Grey" userId="37b73424-c081-4fc2-b1af-363f4f3fd4f3" providerId="ADAL" clId="{3D91C044-C93B-46C8-B5BB-BDCB64F8A3E3}" dt="2022-12-17T09:55:09.410" v="1793" actId="207"/>
          <ac:spMkLst>
            <pc:docMk/>
            <pc:sldMk cId="3427918949" sldId="421"/>
            <ac:spMk id="10" creationId="{DEEC70E9-31F9-4778-9780-F8E3C3C0709C}"/>
          </ac:spMkLst>
        </pc:spChg>
        <pc:spChg chg="mod">
          <ac:chgData name="William Grey" userId="37b73424-c081-4fc2-b1af-363f4f3fd4f3" providerId="ADAL" clId="{3D91C044-C93B-46C8-B5BB-BDCB64F8A3E3}" dt="2022-12-17T09:55:18.250" v="1795" actId="1076"/>
          <ac:spMkLst>
            <pc:docMk/>
            <pc:sldMk cId="3427918949" sldId="421"/>
            <ac:spMk id="11" creationId="{870FC47C-35B4-43A4-85A7-8A1B56406FD9}"/>
          </ac:spMkLst>
        </pc:spChg>
      </pc:sldChg>
      <pc:sldChg chg="del">
        <pc:chgData name="William Grey" userId="37b73424-c081-4fc2-b1af-363f4f3fd4f3" providerId="ADAL" clId="{3D91C044-C93B-46C8-B5BB-BDCB64F8A3E3}" dt="2022-12-16T20:28:56.222" v="101" actId="47"/>
        <pc:sldMkLst>
          <pc:docMk/>
          <pc:sldMk cId="3485062353" sldId="422"/>
        </pc:sldMkLst>
      </pc:sldChg>
      <pc:sldChg chg="addSp delSp modSp add mod">
        <pc:chgData name="William Grey" userId="37b73424-c081-4fc2-b1af-363f4f3fd4f3" providerId="ADAL" clId="{3D91C044-C93B-46C8-B5BB-BDCB64F8A3E3}" dt="2022-12-17T18:10:08.388" v="4716"/>
        <pc:sldMkLst>
          <pc:docMk/>
          <pc:sldMk cId="3507011551" sldId="422"/>
        </pc:sldMkLst>
        <pc:spChg chg="add del mod">
          <ac:chgData name="William Grey" userId="37b73424-c081-4fc2-b1af-363f4f3fd4f3" providerId="ADAL" clId="{3D91C044-C93B-46C8-B5BB-BDCB64F8A3E3}" dt="2022-12-17T10:33:11.049" v="2069" actId="478"/>
          <ac:spMkLst>
            <pc:docMk/>
            <pc:sldMk cId="3507011551" sldId="422"/>
            <ac:spMk id="3" creationId="{36CE9E26-09E7-40E7-B6FB-BC711C235354}"/>
          </ac:spMkLst>
        </pc:spChg>
        <pc:spChg chg="mod">
          <ac:chgData name="William Grey" userId="37b73424-c081-4fc2-b1af-363f4f3fd4f3" providerId="ADAL" clId="{3D91C044-C93B-46C8-B5BB-BDCB64F8A3E3}" dt="2022-12-17T14:28:33.605" v="3144" actId="20577"/>
          <ac:spMkLst>
            <pc:docMk/>
            <pc:sldMk cId="3507011551" sldId="422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09:56:57.841" v="1858" actId="1076"/>
          <ac:spMkLst>
            <pc:docMk/>
            <pc:sldMk cId="3507011551" sldId="422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0:08.388" v="4716"/>
          <ac:graphicFrameMkLst>
            <pc:docMk/>
            <pc:sldMk cId="3507011551" sldId="422"/>
            <ac:graphicFrameMk id="7" creationId="{E7B6584D-5C12-42CA-B7E1-44504F78650F}"/>
          </ac:graphicFrameMkLst>
        </pc:graphicFrameChg>
        <pc:graphicFrameChg chg="del mod modGraphic">
          <ac:chgData name="William Grey" userId="37b73424-c081-4fc2-b1af-363f4f3fd4f3" providerId="ADAL" clId="{3D91C044-C93B-46C8-B5BB-BDCB64F8A3E3}" dt="2022-12-17T10:31:01.143" v="2049" actId="478"/>
          <ac:graphicFrameMkLst>
            <pc:docMk/>
            <pc:sldMk cId="3507011551" sldId="422"/>
            <ac:graphicFrameMk id="10" creationId="{6D0BFA60-8C1C-4E63-A466-551C66855B35}"/>
          </ac:graphicFrameMkLst>
        </pc:graphicFrameChg>
        <pc:graphicFrameChg chg="add del mod modGraphic">
          <ac:chgData name="William Grey" userId="37b73424-c081-4fc2-b1af-363f4f3fd4f3" providerId="ADAL" clId="{3D91C044-C93B-46C8-B5BB-BDCB64F8A3E3}" dt="2022-12-17T12:51:08.725" v="2290" actId="478"/>
          <ac:graphicFrameMkLst>
            <pc:docMk/>
            <pc:sldMk cId="3507011551" sldId="422"/>
            <ac:graphicFrameMk id="11" creationId="{A8C817C3-F9C7-48F5-B3CC-E37A4AD66A3F}"/>
          </ac:graphicFrameMkLst>
        </pc:graphicFrameChg>
        <pc:graphicFrameChg chg="add mod modGraphic">
          <ac:chgData name="William Grey" userId="37b73424-c081-4fc2-b1af-363f4f3fd4f3" providerId="ADAL" clId="{3D91C044-C93B-46C8-B5BB-BDCB64F8A3E3}" dt="2022-12-17T14:28:36.822" v="3146" actId="20577"/>
          <ac:graphicFrameMkLst>
            <pc:docMk/>
            <pc:sldMk cId="3507011551" sldId="422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0:07.840" v="4715" actId="478"/>
          <ac:graphicFrameMkLst>
            <pc:docMk/>
            <pc:sldMk cId="3507011551" sldId="422"/>
            <ac:graphicFrameMk id="63" creationId="{D661C96D-D42A-4FB3-BBCB-E4C140E916E8}"/>
          </ac:graphicFrameMkLst>
        </pc:graphicFrameChg>
      </pc:sldChg>
      <pc:sldChg chg="addSp delSp modSp add del mod">
        <pc:chgData name="William Grey" userId="37b73424-c081-4fc2-b1af-363f4f3fd4f3" providerId="ADAL" clId="{3D91C044-C93B-46C8-B5BB-BDCB64F8A3E3}" dt="2022-12-17T12:47:13.952" v="2210" actId="47"/>
        <pc:sldMkLst>
          <pc:docMk/>
          <pc:sldMk cId="48826791" sldId="423"/>
        </pc:sldMkLst>
        <pc:spChg chg="add del mod">
          <ac:chgData name="William Grey" userId="37b73424-c081-4fc2-b1af-363f4f3fd4f3" providerId="ADAL" clId="{3D91C044-C93B-46C8-B5BB-BDCB64F8A3E3}" dt="2022-12-17T10:33:07.230" v="2068" actId="478"/>
          <ac:spMkLst>
            <pc:docMk/>
            <pc:sldMk cId="48826791" sldId="423"/>
            <ac:spMk id="3" creationId="{70D37A6E-E5E7-4C97-9D3B-2AC85B6EA3D8}"/>
          </ac:spMkLst>
        </pc:spChg>
        <pc:spChg chg="mod">
          <ac:chgData name="William Grey" userId="37b73424-c081-4fc2-b1af-363f4f3fd4f3" providerId="ADAL" clId="{3D91C044-C93B-46C8-B5BB-BDCB64F8A3E3}" dt="2022-12-17T09:57:35.950" v="1869" actId="1036"/>
          <ac:spMkLst>
            <pc:docMk/>
            <pc:sldMk cId="48826791" sldId="423"/>
            <ac:spMk id="58" creationId="{5370A610-27DD-478B-802B-04648EEBECED}"/>
          </ac:spMkLst>
        </pc:spChg>
        <pc:graphicFrameChg chg="del mod modGraphic">
          <ac:chgData name="William Grey" userId="37b73424-c081-4fc2-b1af-363f4f3fd4f3" providerId="ADAL" clId="{3D91C044-C93B-46C8-B5BB-BDCB64F8A3E3}" dt="2022-12-17T10:30:54.928" v="2047" actId="478"/>
          <ac:graphicFrameMkLst>
            <pc:docMk/>
            <pc:sldMk cId="48826791" sldId="423"/>
            <ac:graphicFrameMk id="10" creationId="{6D0BFA60-8C1C-4E63-A466-551C66855B35}"/>
          </ac:graphicFrameMkLst>
        </pc:graphicFrameChg>
        <pc:graphicFrameChg chg="add mod modGraphic">
          <ac:chgData name="William Grey" userId="37b73424-c081-4fc2-b1af-363f4f3fd4f3" providerId="ADAL" clId="{3D91C044-C93B-46C8-B5BB-BDCB64F8A3E3}" dt="2022-12-17T10:33:04.323" v="2067" actId="6549"/>
          <ac:graphicFrameMkLst>
            <pc:docMk/>
            <pc:sldMk cId="48826791" sldId="423"/>
            <ac:graphicFrameMk id="11" creationId="{32EB26CC-C4D0-4A1B-BB3D-9474300644AA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0:21:24.245" v="1947" actId="20577"/>
          <ac:graphicFrameMkLst>
            <pc:docMk/>
            <pc:sldMk cId="48826791" sldId="423"/>
            <ac:graphicFrameMk id="63" creationId="{D661C96D-D42A-4FB3-BBCB-E4C140E916E8}"/>
          </ac:graphicFrameMkLst>
        </pc:graphicFrameChg>
      </pc:sldChg>
      <pc:sldChg chg="modSp add mod">
        <pc:chgData name="William Grey" userId="37b73424-c081-4fc2-b1af-363f4f3fd4f3" providerId="ADAL" clId="{3D91C044-C93B-46C8-B5BB-BDCB64F8A3E3}" dt="2022-12-17T18:11:06.095" v="4729" actId="20577"/>
        <pc:sldMkLst>
          <pc:docMk/>
          <pc:sldMk cId="593327174" sldId="423"/>
        </pc:sldMkLst>
        <pc:spChg chg="mod">
          <ac:chgData name="William Grey" userId="37b73424-c081-4fc2-b1af-363f4f3fd4f3" providerId="ADAL" clId="{3D91C044-C93B-46C8-B5BB-BDCB64F8A3E3}" dt="2022-12-17T14:28:46.421" v="3151" actId="20577"/>
          <ac:spMkLst>
            <pc:docMk/>
            <pc:sldMk cId="593327174" sldId="423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2:54:07.345" v="2359" actId="1036"/>
          <ac:spMkLst>
            <pc:docMk/>
            <pc:sldMk cId="593327174" sldId="423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7T14:28:54.266" v="3155" actId="20577"/>
          <ac:graphicFrameMkLst>
            <pc:docMk/>
            <pc:sldMk cId="593327174" sldId="423"/>
            <ac:graphicFrameMk id="12" creationId="{4C7ED232-E471-428A-A6BD-0C4FF06D23CD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8:11:06.095" v="4729" actId="20577"/>
          <ac:graphicFrameMkLst>
            <pc:docMk/>
            <pc:sldMk cId="593327174" sldId="423"/>
            <ac:graphicFrameMk id="63" creationId="{D661C96D-D42A-4FB3-BBCB-E4C140E916E8}"/>
          </ac:graphicFrameMkLst>
        </pc:graphicFrameChg>
      </pc:sldChg>
      <pc:sldChg chg="del">
        <pc:chgData name="William Grey" userId="37b73424-c081-4fc2-b1af-363f4f3fd4f3" providerId="ADAL" clId="{3D91C044-C93B-46C8-B5BB-BDCB64F8A3E3}" dt="2022-12-16T20:28:56.544" v="102" actId="47"/>
        <pc:sldMkLst>
          <pc:docMk/>
          <pc:sldMk cId="3595194638" sldId="423"/>
        </pc:sldMkLst>
      </pc:sldChg>
      <pc:sldChg chg="addSp delSp modSp add del mod">
        <pc:chgData name="William Grey" userId="37b73424-c081-4fc2-b1af-363f4f3fd4f3" providerId="ADAL" clId="{3D91C044-C93B-46C8-B5BB-BDCB64F8A3E3}" dt="2022-12-17T12:53:56.785" v="2352" actId="47"/>
        <pc:sldMkLst>
          <pc:docMk/>
          <pc:sldMk cId="4267877110" sldId="423"/>
        </pc:sldMkLst>
        <pc:spChg chg="add del">
          <ac:chgData name="William Grey" userId="37b73424-c081-4fc2-b1af-363f4f3fd4f3" providerId="ADAL" clId="{3D91C044-C93B-46C8-B5BB-BDCB64F8A3E3}" dt="2022-12-17T12:48:10.522" v="2242" actId="22"/>
          <ac:spMkLst>
            <pc:docMk/>
            <pc:sldMk cId="4267877110" sldId="423"/>
            <ac:spMk id="8" creationId="{26DD3EDD-E9DC-4B08-83D3-573F7B9E6E5F}"/>
          </ac:spMkLst>
        </pc:spChg>
        <pc:spChg chg="mod">
          <ac:chgData name="William Grey" userId="37b73424-c081-4fc2-b1af-363f4f3fd4f3" providerId="ADAL" clId="{3D91C044-C93B-46C8-B5BB-BDCB64F8A3E3}" dt="2022-12-17T12:47:49.130" v="2233" actId="1036"/>
          <ac:spMkLst>
            <pc:docMk/>
            <pc:sldMk cId="4267877110" sldId="423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7T12:48:04.967" v="2240" actId="2711"/>
          <ac:graphicFrameMkLst>
            <pc:docMk/>
            <pc:sldMk cId="4267877110" sldId="423"/>
            <ac:graphicFrameMk id="63" creationId="{D661C96D-D42A-4FB3-BBCB-E4C140E916E8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2:53:57.309" v="2353" actId="47"/>
        <pc:sldMkLst>
          <pc:docMk/>
          <pc:sldMk cId="1913392638" sldId="424"/>
        </pc:sldMkLst>
        <pc:spChg chg="mod">
          <ac:chgData name="William Grey" userId="37b73424-c081-4fc2-b1af-363f4f3fd4f3" providerId="ADAL" clId="{3D91C044-C93B-46C8-B5BB-BDCB64F8A3E3}" dt="2022-12-17T12:48:17.211" v="2244" actId="1076"/>
          <ac:spMkLst>
            <pc:docMk/>
            <pc:sldMk cId="1913392638" sldId="424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7T12:48:26.682" v="2254" actId="20577"/>
          <ac:graphicFrameMkLst>
            <pc:docMk/>
            <pc:sldMk cId="1913392638" sldId="424"/>
            <ac:graphicFrameMk id="63" creationId="{D661C96D-D42A-4FB3-BBCB-E4C140E916E8}"/>
          </ac:graphicFrameMkLst>
        </pc:graphicFrameChg>
      </pc:sldChg>
      <pc:sldChg chg="addSp delSp modSp add del mod">
        <pc:chgData name="William Grey" userId="37b73424-c081-4fc2-b1af-363f4f3fd4f3" providerId="ADAL" clId="{3D91C044-C93B-46C8-B5BB-BDCB64F8A3E3}" dt="2022-12-17T12:47:14.602" v="2211" actId="47"/>
        <pc:sldMkLst>
          <pc:docMk/>
          <pc:sldMk cId="2589025499" sldId="424"/>
        </pc:sldMkLst>
        <pc:spChg chg="add del mod">
          <ac:chgData name="William Grey" userId="37b73424-c081-4fc2-b1af-363f4f3fd4f3" providerId="ADAL" clId="{3D91C044-C93B-46C8-B5BB-BDCB64F8A3E3}" dt="2022-12-17T10:33:17.404" v="2070" actId="478"/>
          <ac:spMkLst>
            <pc:docMk/>
            <pc:sldMk cId="2589025499" sldId="424"/>
            <ac:spMk id="3" creationId="{93DB75C0-A9D1-4EB2-A7E7-4098FA428EBF}"/>
          </ac:spMkLst>
        </pc:spChg>
        <pc:spChg chg="mod">
          <ac:chgData name="William Grey" userId="37b73424-c081-4fc2-b1af-363f4f3fd4f3" providerId="ADAL" clId="{3D91C044-C93B-46C8-B5BB-BDCB64F8A3E3}" dt="2022-12-17T10:19:12.131" v="1904" actId="1076"/>
          <ac:spMkLst>
            <pc:docMk/>
            <pc:sldMk cId="2589025499" sldId="424"/>
            <ac:spMk id="58" creationId="{5370A610-27DD-478B-802B-04648EEBECED}"/>
          </ac:spMkLst>
        </pc:spChg>
        <pc:graphicFrameChg chg="del mod modGraphic">
          <ac:chgData name="William Grey" userId="37b73424-c081-4fc2-b1af-363f4f3fd4f3" providerId="ADAL" clId="{3D91C044-C93B-46C8-B5BB-BDCB64F8A3E3}" dt="2022-12-17T10:30:49.153" v="2045" actId="478"/>
          <ac:graphicFrameMkLst>
            <pc:docMk/>
            <pc:sldMk cId="2589025499" sldId="424"/>
            <ac:graphicFrameMk id="10" creationId="{6D0BFA60-8C1C-4E63-A466-551C66855B35}"/>
          </ac:graphicFrameMkLst>
        </pc:graphicFrameChg>
        <pc:graphicFrameChg chg="add mod modGraphic">
          <ac:chgData name="William Grey" userId="37b73424-c081-4fc2-b1af-363f4f3fd4f3" providerId="ADAL" clId="{3D91C044-C93B-46C8-B5BB-BDCB64F8A3E3}" dt="2022-12-17T10:33:21.113" v="2071" actId="6549"/>
          <ac:graphicFrameMkLst>
            <pc:docMk/>
            <pc:sldMk cId="2589025499" sldId="424"/>
            <ac:graphicFrameMk id="11" creationId="{107A09A0-83A4-4CDB-BCF9-4826A30C4F2F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0:21:32.122" v="1951" actId="20577"/>
          <ac:graphicFrameMkLst>
            <pc:docMk/>
            <pc:sldMk cId="2589025499" sldId="424"/>
            <ac:graphicFrameMk id="63" creationId="{D661C96D-D42A-4FB3-BBCB-E4C140E916E8}"/>
          </ac:graphicFrameMkLst>
        </pc:graphicFrameChg>
      </pc:sldChg>
      <pc:sldChg chg="del">
        <pc:chgData name="William Grey" userId="37b73424-c081-4fc2-b1af-363f4f3fd4f3" providerId="ADAL" clId="{3D91C044-C93B-46C8-B5BB-BDCB64F8A3E3}" dt="2022-12-16T20:28:57.005" v="103" actId="47"/>
        <pc:sldMkLst>
          <pc:docMk/>
          <pc:sldMk cId="2605858506" sldId="424"/>
        </pc:sldMkLst>
      </pc:sldChg>
      <pc:sldChg chg="addSp delSp modSp add mod">
        <pc:chgData name="William Grey" userId="37b73424-c081-4fc2-b1af-363f4f3fd4f3" providerId="ADAL" clId="{3D91C044-C93B-46C8-B5BB-BDCB64F8A3E3}" dt="2022-12-17T18:11:16.201" v="4731"/>
        <pc:sldMkLst>
          <pc:docMk/>
          <pc:sldMk cId="4136125724" sldId="424"/>
        </pc:sldMkLst>
        <pc:spChg chg="mod">
          <ac:chgData name="William Grey" userId="37b73424-c081-4fc2-b1af-363f4f3fd4f3" providerId="ADAL" clId="{3D91C044-C93B-46C8-B5BB-BDCB64F8A3E3}" dt="2022-12-17T14:29:19.683" v="3165" actId="20577"/>
          <ac:spMkLst>
            <pc:docMk/>
            <pc:sldMk cId="4136125724" sldId="424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2:54:36.991" v="2368" actId="1076"/>
          <ac:spMkLst>
            <pc:docMk/>
            <pc:sldMk cId="4136125724" sldId="424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1:16.201" v="4731"/>
          <ac:graphicFrameMkLst>
            <pc:docMk/>
            <pc:sldMk cId="4136125724" sldId="424"/>
            <ac:graphicFrameMk id="7" creationId="{E899CBFD-7F4D-4755-83AA-C5004160E885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4:29:07.122" v="3158" actId="20577"/>
          <ac:graphicFrameMkLst>
            <pc:docMk/>
            <pc:sldMk cId="4136125724" sldId="424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1:15.440" v="4730" actId="478"/>
          <ac:graphicFrameMkLst>
            <pc:docMk/>
            <pc:sldMk cId="4136125724" sldId="424"/>
            <ac:graphicFrameMk id="63" creationId="{D661C96D-D42A-4FB3-BBCB-E4C140E916E8}"/>
          </ac:graphicFrameMkLst>
        </pc:graphicFrameChg>
      </pc:sldChg>
      <pc:sldChg chg="addSp delSp modSp add del mod">
        <pc:chgData name="William Grey" userId="37b73424-c081-4fc2-b1af-363f4f3fd4f3" providerId="ADAL" clId="{3D91C044-C93B-46C8-B5BB-BDCB64F8A3E3}" dt="2022-12-17T12:47:14.892" v="2212" actId="47"/>
        <pc:sldMkLst>
          <pc:docMk/>
          <pc:sldMk cId="1498038756" sldId="425"/>
        </pc:sldMkLst>
        <pc:spChg chg="add del mod">
          <ac:chgData name="William Grey" userId="37b73424-c081-4fc2-b1af-363f4f3fd4f3" providerId="ADAL" clId="{3D91C044-C93B-46C8-B5BB-BDCB64F8A3E3}" dt="2022-12-17T10:33:29.036" v="2072" actId="478"/>
          <ac:spMkLst>
            <pc:docMk/>
            <pc:sldMk cId="1498038756" sldId="425"/>
            <ac:spMk id="3" creationId="{55601335-E59B-4070-91EB-99F34AF8E4DC}"/>
          </ac:spMkLst>
        </pc:spChg>
        <pc:spChg chg="mod">
          <ac:chgData name="William Grey" userId="37b73424-c081-4fc2-b1af-363f4f3fd4f3" providerId="ADAL" clId="{3D91C044-C93B-46C8-B5BB-BDCB64F8A3E3}" dt="2022-12-17T10:19:34.868" v="1906" actId="1076"/>
          <ac:spMkLst>
            <pc:docMk/>
            <pc:sldMk cId="1498038756" sldId="425"/>
            <ac:spMk id="58" creationId="{5370A610-27DD-478B-802B-04648EEBECED}"/>
          </ac:spMkLst>
        </pc:spChg>
        <pc:graphicFrameChg chg="del mod modGraphic">
          <ac:chgData name="William Grey" userId="37b73424-c081-4fc2-b1af-363f4f3fd4f3" providerId="ADAL" clId="{3D91C044-C93B-46C8-B5BB-BDCB64F8A3E3}" dt="2022-12-17T10:30:39.425" v="2043" actId="478"/>
          <ac:graphicFrameMkLst>
            <pc:docMk/>
            <pc:sldMk cId="1498038756" sldId="425"/>
            <ac:graphicFrameMk id="10" creationId="{6D0BFA60-8C1C-4E63-A466-551C66855B35}"/>
          </ac:graphicFrameMkLst>
        </pc:graphicFrameChg>
        <pc:graphicFrameChg chg="add mod modGraphic">
          <ac:chgData name="William Grey" userId="37b73424-c081-4fc2-b1af-363f4f3fd4f3" providerId="ADAL" clId="{3D91C044-C93B-46C8-B5BB-BDCB64F8A3E3}" dt="2022-12-17T10:33:33.084" v="2073" actId="6549"/>
          <ac:graphicFrameMkLst>
            <pc:docMk/>
            <pc:sldMk cId="1498038756" sldId="425"/>
            <ac:graphicFrameMk id="11" creationId="{9C1D6C4D-8D37-4F44-A8BD-DFAC2B4CDE26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0:21:39.050" v="1955" actId="20577"/>
          <ac:graphicFrameMkLst>
            <pc:docMk/>
            <pc:sldMk cId="1498038756" sldId="425"/>
            <ac:graphicFrameMk id="63" creationId="{D661C96D-D42A-4FB3-BBCB-E4C140E916E8}"/>
          </ac:graphicFrameMkLst>
        </pc:graphicFrameChg>
      </pc:sldChg>
      <pc:sldChg chg="del">
        <pc:chgData name="William Grey" userId="37b73424-c081-4fc2-b1af-363f4f3fd4f3" providerId="ADAL" clId="{3D91C044-C93B-46C8-B5BB-BDCB64F8A3E3}" dt="2022-12-16T20:28:57.421" v="104" actId="47"/>
        <pc:sldMkLst>
          <pc:docMk/>
          <pc:sldMk cId="2248017402" sldId="425"/>
        </pc:sldMkLst>
      </pc:sldChg>
      <pc:sldChg chg="addSp delSp modSp add mod">
        <pc:chgData name="William Grey" userId="37b73424-c081-4fc2-b1af-363f4f3fd4f3" providerId="ADAL" clId="{3D91C044-C93B-46C8-B5BB-BDCB64F8A3E3}" dt="2022-12-17T18:11:32.061" v="4737"/>
        <pc:sldMkLst>
          <pc:docMk/>
          <pc:sldMk cId="3026951669" sldId="425"/>
        </pc:sldMkLst>
        <pc:spChg chg="mod">
          <ac:chgData name="William Grey" userId="37b73424-c081-4fc2-b1af-363f4f3fd4f3" providerId="ADAL" clId="{3D91C044-C93B-46C8-B5BB-BDCB64F8A3E3}" dt="2022-12-17T14:29:26.373" v="3169" actId="20577"/>
          <ac:spMkLst>
            <pc:docMk/>
            <pc:sldMk cId="3026951669" sldId="425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2:55:41.715" v="2408" actId="1076"/>
          <ac:spMkLst>
            <pc:docMk/>
            <pc:sldMk cId="3026951669" sldId="425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1:32.061" v="4737"/>
          <ac:graphicFrameMkLst>
            <pc:docMk/>
            <pc:sldMk cId="3026951669" sldId="425"/>
            <ac:graphicFrameMk id="7" creationId="{63F342EB-39E1-4714-9F84-2D0C80A9BCA6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4:29:38.527" v="3176" actId="20577"/>
          <ac:graphicFrameMkLst>
            <pc:docMk/>
            <pc:sldMk cId="3026951669" sldId="425"/>
            <ac:graphicFrameMk id="12" creationId="{4C7ED232-E471-428A-A6BD-0C4FF06D23CD}"/>
          </ac:graphicFrameMkLst>
        </pc:graphicFrameChg>
        <pc:graphicFrameChg chg="add del modGraphic">
          <ac:chgData name="William Grey" userId="37b73424-c081-4fc2-b1af-363f4f3fd4f3" providerId="ADAL" clId="{3D91C044-C93B-46C8-B5BB-BDCB64F8A3E3}" dt="2022-12-17T18:11:31.337" v="4736" actId="478"/>
          <ac:graphicFrameMkLst>
            <pc:docMk/>
            <pc:sldMk cId="3026951669" sldId="425"/>
            <ac:graphicFrameMk id="63" creationId="{D661C96D-D42A-4FB3-BBCB-E4C140E916E8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2:53:57.778" v="2354" actId="47"/>
        <pc:sldMkLst>
          <pc:docMk/>
          <pc:sldMk cId="4006267888" sldId="425"/>
        </pc:sldMkLst>
        <pc:spChg chg="mod">
          <ac:chgData name="William Grey" userId="37b73424-c081-4fc2-b1af-363f4f3fd4f3" providerId="ADAL" clId="{3D91C044-C93B-46C8-B5BB-BDCB64F8A3E3}" dt="2022-12-17T12:48:35.545" v="2256" actId="1076"/>
          <ac:spMkLst>
            <pc:docMk/>
            <pc:sldMk cId="4006267888" sldId="425"/>
            <ac:spMk id="58" creationId="{5370A610-27DD-478B-802B-04648EEBECED}"/>
          </ac:spMkLst>
        </pc:spChg>
      </pc:sldChg>
      <pc:sldChg chg="addSp delSp modSp add del mod">
        <pc:chgData name="William Grey" userId="37b73424-c081-4fc2-b1af-363f4f3fd4f3" providerId="ADAL" clId="{3D91C044-C93B-46C8-B5BB-BDCB64F8A3E3}" dt="2022-12-17T12:47:15.097" v="2213" actId="47"/>
        <pc:sldMkLst>
          <pc:docMk/>
          <pc:sldMk cId="221611390" sldId="426"/>
        </pc:sldMkLst>
        <pc:spChg chg="add del mod">
          <ac:chgData name="William Grey" userId="37b73424-c081-4fc2-b1af-363f4f3fd4f3" providerId="ADAL" clId="{3D91C044-C93B-46C8-B5BB-BDCB64F8A3E3}" dt="2022-12-17T10:33:38.263" v="2074" actId="478"/>
          <ac:spMkLst>
            <pc:docMk/>
            <pc:sldMk cId="221611390" sldId="426"/>
            <ac:spMk id="3" creationId="{64FCFC0B-AF0F-4A1F-AC7C-D40B39A7739E}"/>
          </ac:spMkLst>
        </pc:spChg>
        <pc:spChg chg="mod">
          <ac:chgData name="William Grey" userId="37b73424-c081-4fc2-b1af-363f4f3fd4f3" providerId="ADAL" clId="{3D91C044-C93B-46C8-B5BB-BDCB64F8A3E3}" dt="2022-12-17T10:20:34.688" v="1931" actId="1076"/>
          <ac:spMkLst>
            <pc:docMk/>
            <pc:sldMk cId="221611390" sldId="426"/>
            <ac:spMk id="58" creationId="{5370A610-27DD-478B-802B-04648EEBECED}"/>
          </ac:spMkLst>
        </pc:spChg>
        <pc:graphicFrameChg chg="del modGraphic">
          <ac:chgData name="William Grey" userId="37b73424-c081-4fc2-b1af-363f4f3fd4f3" providerId="ADAL" clId="{3D91C044-C93B-46C8-B5BB-BDCB64F8A3E3}" dt="2022-12-17T10:30:28.706" v="2040" actId="478"/>
          <ac:graphicFrameMkLst>
            <pc:docMk/>
            <pc:sldMk cId="221611390" sldId="426"/>
            <ac:graphicFrameMk id="10" creationId="{6D0BFA60-8C1C-4E63-A466-551C66855B35}"/>
          </ac:graphicFrameMkLst>
        </pc:graphicFrameChg>
        <pc:graphicFrameChg chg="add mod modGraphic">
          <ac:chgData name="William Grey" userId="37b73424-c081-4fc2-b1af-363f4f3fd4f3" providerId="ADAL" clId="{3D91C044-C93B-46C8-B5BB-BDCB64F8A3E3}" dt="2022-12-17T10:34:27.368" v="2082" actId="20577"/>
          <ac:graphicFrameMkLst>
            <pc:docMk/>
            <pc:sldMk cId="221611390" sldId="426"/>
            <ac:graphicFrameMk id="11" creationId="{013C0328-431B-4FC2-8A04-DB6F89D37702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0:21:46.675" v="1959" actId="20577"/>
          <ac:graphicFrameMkLst>
            <pc:docMk/>
            <pc:sldMk cId="221611390" sldId="426"/>
            <ac:graphicFrameMk id="63" creationId="{D661C96D-D42A-4FB3-BBCB-E4C140E916E8}"/>
          </ac:graphicFrameMkLst>
        </pc:graphicFrameChg>
      </pc:sldChg>
      <pc:sldChg chg="del">
        <pc:chgData name="William Grey" userId="37b73424-c081-4fc2-b1af-363f4f3fd4f3" providerId="ADAL" clId="{3D91C044-C93B-46C8-B5BB-BDCB64F8A3E3}" dt="2022-12-16T20:28:57.844" v="105" actId="47"/>
        <pc:sldMkLst>
          <pc:docMk/>
          <pc:sldMk cId="418128745" sldId="426"/>
        </pc:sldMkLst>
      </pc:sldChg>
      <pc:sldChg chg="addSp delSp modSp add mod">
        <pc:chgData name="William Grey" userId="37b73424-c081-4fc2-b1af-363f4f3fd4f3" providerId="ADAL" clId="{3D91C044-C93B-46C8-B5BB-BDCB64F8A3E3}" dt="2022-12-17T18:11:38.617" v="4739"/>
        <pc:sldMkLst>
          <pc:docMk/>
          <pc:sldMk cId="3778598917" sldId="426"/>
        </pc:sldMkLst>
        <pc:spChg chg="mod">
          <ac:chgData name="William Grey" userId="37b73424-c081-4fc2-b1af-363f4f3fd4f3" providerId="ADAL" clId="{3D91C044-C93B-46C8-B5BB-BDCB64F8A3E3}" dt="2022-12-17T14:30:16.590" v="3189" actId="20577"/>
          <ac:spMkLst>
            <pc:docMk/>
            <pc:sldMk cId="3778598917" sldId="426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2:55:55.611" v="2412" actId="1036"/>
          <ac:spMkLst>
            <pc:docMk/>
            <pc:sldMk cId="3778598917" sldId="426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1:38.617" v="4739"/>
          <ac:graphicFrameMkLst>
            <pc:docMk/>
            <pc:sldMk cId="3778598917" sldId="426"/>
            <ac:graphicFrameMk id="7" creationId="{F3DF2E23-A128-4329-B3AD-502AC873A119}"/>
          </ac:graphicFrameMkLst>
        </pc:graphicFrameChg>
        <pc:graphicFrameChg chg="add del mod modGraphic">
          <ac:chgData name="William Grey" userId="37b73424-c081-4fc2-b1af-363f4f3fd4f3" providerId="ADAL" clId="{3D91C044-C93B-46C8-B5BB-BDCB64F8A3E3}" dt="2022-12-17T14:30:02.872" v="3182" actId="20577"/>
          <ac:graphicFrameMkLst>
            <pc:docMk/>
            <pc:sldMk cId="3778598917" sldId="426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1:37.880" v="4738" actId="478"/>
          <ac:graphicFrameMkLst>
            <pc:docMk/>
            <pc:sldMk cId="3778598917" sldId="426"/>
            <ac:graphicFrameMk id="63" creationId="{D661C96D-D42A-4FB3-BBCB-E4C140E916E8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2:53:58.234" v="2355" actId="47"/>
        <pc:sldMkLst>
          <pc:docMk/>
          <pc:sldMk cId="4291236712" sldId="426"/>
        </pc:sldMkLst>
        <pc:spChg chg="mod">
          <ac:chgData name="William Grey" userId="37b73424-c081-4fc2-b1af-363f4f3fd4f3" providerId="ADAL" clId="{3D91C044-C93B-46C8-B5BB-BDCB64F8A3E3}" dt="2022-12-17T12:48:49.925" v="2258" actId="1076"/>
          <ac:spMkLst>
            <pc:docMk/>
            <pc:sldMk cId="4291236712" sldId="426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7T12:48:54.825" v="2259" actId="20577"/>
          <ac:graphicFrameMkLst>
            <pc:docMk/>
            <pc:sldMk cId="4291236712" sldId="426"/>
            <ac:graphicFrameMk id="11" creationId="{A8C817C3-F9C7-48F5-B3CC-E37A4AD66A3F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1:50.036" v="4742"/>
        <pc:sldMkLst>
          <pc:docMk/>
          <pc:sldMk cId="2211183192" sldId="427"/>
        </pc:sldMkLst>
        <pc:spChg chg="mod">
          <ac:chgData name="William Grey" userId="37b73424-c081-4fc2-b1af-363f4f3fd4f3" providerId="ADAL" clId="{3D91C044-C93B-46C8-B5BB-BDCB64F8A3E3}" dt="2022-12-17T14:30:31.300" v="3197" actId="20577"/>
          <ac:spMkLst>
            <pc:docMk/>
            <pc:sldMk cId="2211183192" sldId="427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2:56:15.377" v="2417" actId="1076"/>
          <ac:spMkLst>
            <pc:docMk/>
            <pc:sldMk cId="2211183192" sldId="427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1:50.036" v="4742"/>
          <ac:graphicFrameMkLst>
            <pc:docMk/>
            <pc:sldMk cId="2211183192" sldId="427"/>
            <ac:graphicFrameMk id="7" creationId="{73A1F4F3-8CDC-40ED-8BFE-11CCE86D4C4F}"/>
          </ac:graphicFrameMkLst>
        </pc:graphicFrameChg>
        <pc:graphicFrameChg chg="mod modGraphic">
          <ac:chgData name="William Grey" userId="37b73424-c081-4fc2-b1af-363f4f3fd4f3" providerId="ADAL" clId="{3D91C044-C93B-46C8-B5BB-BDCB64F8A3E3}" dt="2022-12-17T14:30:26.509" v="3193" actId="20577"/>
          <ac:graphicFrameMkLst>
            <pc:docMk/>
            <pc:sldMk cId="2211183192" sldId="427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1:49.590" v="4741" actId="478"/>
          <ac:graphicFrameMkLst>
            <pc:docMk/>
            <pc:sldMk cId="2211183192" sldId="427"/>
            <ac:graphicFrameMk id="63" creationId="{D661C96D-D42A-4FB3-BBCB-E4C140E916E8}"/>
          </ac:graphicFrameMkLst>
        </pc:graphicFrameChg>
      </pc:sldChg>
      <pc:sldChg chg="addSp delSp modSp add del mod">
        <pc:chgData name="William Grey" userId="37b73424-c081-4fc2-b1af-363f4f3fd4f3" providerId="ADAL" clId="{3D91C044-C93B-46C8-B5BB-BDCB64F8A3E3}" dt="2022-12-17T12:47:15.277" v="2214" actId="47"/>
        <pc:sldMkLst>
          <pc:docMk/>
          <pc:sldMk cId="3135627736" sldId="427"/>
        </pc:sldMkLst>
        <pc:spChg chg="add del mod">
          <ac:chgData name="William Grey" userId="37b73424-c081-4fc2-b1af-363f4f3fd4f3" providerId="ADAL" clId="{3D91C044-C93B-46C8-B5BB-BDCB64F8A3E3}" dt="2022-12-17T10:33:46.630" v="2076" actId="478"/>
          <ac:spMkLst>
            <pc:docMk/>
            <pc:sldMk cId="3135627736" sldId="427"/>
            <ac:spMk id="3" creationId="{CF511327-61D4-4F50-BF38-EEBF2C80CA80}"/>
          </ac:spMkLst>
        </pc:spChg>
        <pc:spChg chg="mod">
          <ac:chgData name="William Grey" userId="37b73424-c081-4fc2-b1af-363f4f3fd4f3" providerId="ADAL" clId="{3D91C044-C93B-46C8-B5BB-BDCB64F8A3E3}" dt="2022-12-17T10:23:43.488" v="1972" actId="1076"/>
          <ac:spMkLst>
            <pc:docMk/>
            <pc:sldMk cId="3135627736" sldId="427"/>
            <ac:spMk id="58" creationId="{5370A610-27DD-478B-802B-04648EEBECED}"/>
          </ac:spMkLst>
        </pc:spChg>
        <pc:graphicFrameChg chg="del modGraphic">
          <ac:chgData name="William Grey" userId="37b73424-c081-4fc2-b1af-363f4f3fd4f3" providerId="ADAL" clId="{3D91C044-C93B-46C8-B5BB-BDCB64F8A3E3}" dt="2022-12-17T10:30:18.759" v="2038" actId="478"/>
          <ac:graphicFrameMkLst>
            <pc:docMk/>
            <pc:sldMk cId="3135627736" sldId="427"/>
            <ac:graphicFrameMk id="10" creationId="{6D0BFA60-8C1C-4E63-A466-551C66855B35}"/>
          </ac:graphicFrameMkLst>
        </pc:graphicFrameChg>
        <pc:graphicFrameChg chg="add mod modGraphic">
          <ac:chgData name="William Grey" userId="37b73424-c081-4fc2-b1af-363f4f3fd4f3" providerId="ADAL" clId="{3D91C044-C93B-46C8-B5BB-BDCB64F8A3E3}" dt="2022-12-17T10:34:39.262" v="2085" actId="20577"/>
          <ac:graphicFrameMkLst>
            <pc:docMk/>
            <pc:sldMk cId="3135627736" sldId="427"/>
            <ac:graphicFrameMk id="11" creationId="{0D78D281-06BD-4E7B-8F80-90C3C926081B}"/>
          </ac:graphicFrameMkLst>
        </pc:graphicFrameChg>
      </pc:sldChg>
      <pc:sldChg chg="addSp delSp modSp add del mod">
        <pc:chgData name="William Grey" userId="37b73424-c081-4fc2-b1af-363f4f3fd4f3" providerId="ADAL" clId="{3D91C044-C93B-46C8-B5BB-BDCB64F8A3E3}" dt="2022-12-17T12:47:15.460" v="2215" actId="47"/>
        <pc:sldMkLst>
          <pc:docMk/>
          <pc:sldMk cId="1322683132" sldId="428"/>
        </pc:sldMkLst>
        <pc:spChg chg="add del mod">
          <ac:chgData name="William Grey" userId="37b73424-c081-4fc2-b1af-363f4f3fd4f3" providerId="ADAL" clId="{3D91C044-C93B-46C8-B5BB-BDCB64F8A3E3}" dt="2022-12-17T10:33:57.484" v="2078" actId="478"/>
          <ac:spMkLst>
            <pc:docMk/>
            <pc:sldMk cId="1322683132" sldId="428"/>
            <ac:spMk id="3" creationId="{153692BE-3D45-4F84-9868-97C1C8CD9687}"/>
          </ac:spMkLst>
        </pc:spChg>
        <pc:spChg chg="mod">
          <ac:chgData name="William Grey" userId="37b73424-c081-4fc2-b1af-363f4f3fd4f3" providerId="ADAL" clId="{3D91C044-C93B-46C8-B5BB-BDCB64F8A3E3}" dt="2022-12-17T10:24:15.074" v="1976" actId="1076"/>
          <ac:spMkLst>
            <pc:docMk/>
            <pc:sldMk cId="1322683132" sldId="428"/>
            <ac:spMk id="58" creationId="{5370A610-27DD-478B-802B-04648EEBECED}"/>
          </ac:spMkLst>
        </pc:spChg>
        <pc:graphicFrameChg chg="del">
          <ac:chgData name="William Grey" userId="37b73424-c081-4fc2-b1af-363f4f3fd4f3" providerId="ADAL" clId="{3D91C044-C93B-46C8-B5BB-BDCB64F8A3E3}" dt="2022-12-17T10:30:11.092" v="2036" actId="478"/>
          <ac:graphicFrameMkLst>
            <pc:docMk/>
            <pc:sldMk cId="1322683132" sldId="428"/>
            <ac:graphicFrameMk id="10" creationId="{6D0BFA60-8C1C-4E63-A466-551C66855B35}"/>
          </ac:graphicFrameMkLst>
        </pc:graphicFrameChg>
        <pc:graphicFrameChg chg="add mod modGraphic">
          <ac:chgData name="William Grey" userId="37b73424-c081-4fc2-b1af-363f4f3fd4f3" providerId="ADAL" clId="{3D91C044-C93B-46C8-B5BB-BDCB64F8A3E3}" dt="2022-12-17T10:36:03.981" v="2094" actId="20577"/>
          <ac:graphicFrameMkLst>
            <pc:docMk/>
            <pc:sldMk cId="1322683132" sldId="428"/>
            <ac:graphicFrameMk id="11" creationId="{ED15D703-059B-41C7-A297-B420F209E447}"/>
          </ac:graphicFrameMkLst>
        </pc:graphicFrameChg>
      </pc:sldChg>
      <pc:sldChg chg="del">
        <pc:chgData name="William Grey" userId="37b73424-c081-4fc2-b1af-363f4f3fd4f3" providerId="ADAL" clId="{3D91C044-C93B-46C8-B5BB-BDCB64F8A3E3}" dt="2022-12-16T20:27:54.980" v="1" actId="47"/>
        <pc:sldMkLst>
          <pc:docMk/>
          <pc:sldMk cId="3505636028" sldId="428"/>
        </pc:sldMkLst>
      </pc:sldChg>
      <pc:sldChg chg="addSp delSp modSp add mod">
        <pc:chgData name="William Grey" userId="37b73424-c081-4fc2-b1af-363f4f3fd4f3" providerId="ADAL" clId="{3D91C044-C93B-46C8-B5BB-BDCB64F8A3E3}" dt="2022-12-17T18:11:54.389" v="4744"/>
        <pc:sldMkLst>
          <pc:docMk/>
          <pc:sldMk cId="4251127951" sldId="428"/>
        </pc:sldMkLst>
        <pc:spChg chg="mod">
          <ac:chgData name="William Grey" userId="37b73424-c081-4fc2-b1af-363f4f3fd4f3" providerId="ADAL" clId="{3D91C044-C93B-46C8-B5BB-BDCB64F8A3E3}" dt="2022-12-17T14:30:48.215" v="3207" actId="20577"/>
          <ac:spMkLst>
            <pc:docMk/>
            <pc:sldMk cId="4251127951" sldId="428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2:56:28.312" v="2421" actId="1076"/>
          <ac:spMkLst>
            <pc:docMk/>
            <pc:sldMk cId="4251127951" sldId="428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1:54.389" v="4744"/>
          <ac:graphicFrameMkLst>
            <pc:docMk/>
            <pc:sldMk cId="4251127951" sldId="428"/>
            <ac:graphicFrameMk id="7" creationId="{0B037D3F-A579-4372-BCD2-19F581D641D7}"/>
          </ac:graphicFrameMkLst>
        </pc:graphicFrameChg>
        <pc:graphicFrameChg chg="mod modGraphic">
          <ac:chgData name="William Grey" userId="37b73424-c081-4fc2-b1af-363f4f3fd4f3" providerId="ADAL" clId="{3D91C044-C93B-46C8-B5BB-BDCB64F8A3E3}" dt="2022-12-17T14:30:52.164" v="3209" actId="20577"/>
          <ac:graphicFrameMkLst>
            <pc:docMk/>
            <pc:sldMk cId="4251127951" sldId="428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1:53.969" v="4743" actId="478"/>
          <ac:graphicFrameMkLst>
            <pc:docMk/>
            <pc:sldMk cId="4251127951" sldId="428"/>
            <ac:graphicFrameMk id="63" creationId="{D661C96D-D42A-4FB3-BBCB-E4C140E916E8}"/>
          </ac:graphicFrameMkLst>
        </pc:graphicFrameChg>
      </pc:sldChg>
      <pc:sldChg chg="addSp delSp modSp add del mod">
        <pc:chgData name="William Grey" userId="37b73424-c081-4fc2-b1af-363f4f3fd4f3" providerId="ADAL" clId="{3D91C044-C93B-46C8-B5BB-BDCB64F8A3E3}" dt="2022-12-17T12:47:15.723" v="2216" actId="47"/>
        <pc:sldMkLst>
          <pc:docMk/>
          <pc:sldMk cId="1740508668" sldId="429"/>
        </pc:sldMkLst>
        <pc:spChg chg="add del mod">
          <ac:chgData name="William Grey" userId="37b73424-c081-4fc2-b1af-363f4f3fd4f3" providerId="ADAL" clId="{3D91C044-C93B-46C8-B5BB-BDCB64F8A3E3}" dt="2022-12-17T10:34:12.901" v="2081" actId="478"/>
          <ac:spMkLst>
            <pc:docMk/>
            <pc:sldMk cId="1740508668" sldId="429"/>
            <ac:spMk id="3" creationId="{C9E77213-4695-47A3-935D-3BDF5DE35B84}"/>
          </ac:spMkLst>
        </pc:spChg>
        <pc:spChg chg="mod">
          <ac:chgData name="William Grey" userId="37b73424-c081-4fc2-b1af-363f4f3fd4f3" providerId="ADAL" clId="{3D91C044-C93B-46C8-B5BB-BDCB64F8A3E3}" dt="2022-12-17T10:24:34.034" v="1981" actId="1035"/>
          <ac:spMkLst>
            <pc:docMk/>
            <pc:sldMk cId="1740508668" sldId="429"/>
            <ac:spMk id="58" creationId="{5370A610-27DD-478B-802B-04648EEBECED}"/>
          </ac:spMkLst>
        </pc:spChg>
        <pc:graphicFrameChg chg="del">
          <ac:chgData name="William Grey" userId="37b73424-c081-4fc2-b1af-363f4f3fd4f3" providerId="ADAL" clId="{3D91C044-C93B-46C8-B5BB-BDCB64F8A3E3}" dt="2022-12-17T10:30:01.410" v="2034" actId="478"/>
          <ac:graphicFrameMkLst>
            <pc:docMk/>
            <pc:sldMk cId="1740508668" sldId="429"/>
            <ac:graphicFrameMk id="10" creationId="{6D0BFA60-8C1C-4E63-A466-551C66855B35}"/>
          </ac:graphicFrameMkLst>
        </pc:graphicFrameChg>
        <pc:graphicFrameChg chg="add mod modGraphic">
          <ac:chgData name="William Grey" userId="37b73424-c081-4fc2-b1af-363f4f3fd4f3" providerId="ADAL" clId="{3D91C044-C93B-46C8-B5BB-BDCB64F8A3E3}" dt="2022-12-17T10:36:21.278" v="2095" actId="20577"/>
          <ac:graphicFrameMkLst>
            <pc:docMk/>
            <pc:sldMk cId="1740508668" sldId="429"/>
            <ac:graphicFrameMk id="11" creationId="{6E56D108-15DC-4D73-A07F-0B5816B5B786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0:25:03.154" v="1991" actId="20577"/>
          <ac:graphicFrameMkLst>
            <pc:docMk/>
            <pc:sldMk cId="1740508668" sldId="429"/>
            <ac:graphicFrameMk id="63" creationId="{D661C96D-D42A-4FB3-BBCB-E4C140E916E8}"/>
          </ac:graphicFrameMkLst>
        </pc:graphicFrameChg>
      </pc:sldChg>
      <pc:sldChg chg="modSp add mod">
        <pc:chgData name="William Grey" userId="37b73424-c081-4fc2-b1af-363f4f3fd4f3" providerId="ADAL" clId="{3D91C044-C93B-46C8-B5BB-BDCB64F8A3E3}" dt="2022-12-17T18:12:12.112" v="4758" actId="20577"/>
        <pc:sldMkLst>
          <pc:docMk/>
          <pc:sldMk cId="2184758014" sldId="429"/>
        </pc:sldMkLst>
        <pc:spChg chg="mod">
          <ac:chgData name="William Grey" userId="37b73424-c081-4fc2-b1af-363f4f3fd4f3" providerId="ADAL" clId="{3D91C044-C93B-46C8-B5BB-BDCB64F8A3E3}" dt="2022-12-17T14:31:39.190" v="3226" actId="20577"/>
          <ac:spMkLst>
            <pc:docMk/>
            <pc:sldMk cId="2184758014" sldId="429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2:57:33.301" v="2435" actId="1035"/>
          <ac:spMkLst>
            <pc:docMk/>
            <pc:sldMk cId="2184758014" sldId="429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7T14:31:33.591" v="3222" actId="20577"/>
          <ac:graphicFrameMkLst>
            <pc:docMk/>
            <pc:sldMk cId="2184758014" sldId="429"/>
            <ac:graphicFrameMk id="12" creationId="{4C7ED232-E471-428A-A6BD-0C4FF06D23CD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8:12:12.112" v="4758" actId="20577"/>
          <ac:graphicFrameMkLst>
            <pc:docMk/>
            <pc:sldMk cId="2184758014" sldId="429"/>
            <ac:graphicFrameMk id="63" creationId="{D661C96D-D42A-4FB3-BBCB-E4C140E916E8}"/>
          </ac:graphicFrameMkLst>
        </pc:graphicFrameChg>
      </pc:sldChg>
      <pc:sldChg chg="addSp delSp modSp add del mod">
        <pc:chgData name="William Grey" userId="37b73424-c081-4fc2-b1af-363f4f3fd4f3" providerId="ADAL" clId="{3D91C044-C93B-46C8-B5BB-BDCB64F8A3E3}" dt="2022-12-17T12:47:16.001" v="2217" actId="47"/>
        <pc:sldMkLst>
          <pc:docMk/>
          <pc:sldMk cId="2468999466" sldId="430"/>
        </pc:sldMkLst>
        <pc:spChg chg="add del mod">
          <ac:chgData name="William Grey" userId="37b73424-c081-4fc2-b1af-363f4f3fd4f3" providerId="ADAL" clId="{3D91C044-C93B-46C8-B5BB-BDCB64F8A3E3}" dt="2022-12-17T10:35:02.992" v="2090" actId="478"/>
          <ac:spMkLst>
            <pc:docMk/>
            <pc:sldMk cId="2468999466" sldId="430"/>
            <ac:spMk id="3" creationId="{3D955553-A2D3-4D16-B1D7-C3CD7D5BD868}"/>
          </ac:spMkLst>
        </pc:spChg>
        <pc:graphicFrameChg chg="del modGraphic">
          <ac:chgData name="William Grey" userId="37b73424-c081-4fc2-b1af-363f4f3fd4f3" providerId="ADAL" clId="{3D91C044-C93B-46C8-B5BB-BDCB64F8A3E3}" dt="2022-12-17T10:29:55.479" v="2032" actId="478"/>
          <ac:graphicFrameMkLst>
            <pc:docMk/>
            <pc:sldMk cId="2468999466" sldId="430"/>
            <ac:graphicFrameMk id="10" creationId="{6D0BFA60-8C1C-4E63-A466-551C66855B35}"/>
          </ac:graphicFrameMkLst>
        </pc:graphicFrameChg>
        <pc:graphicFrameChg chg="add mod modGraphic">
          <ac:chgData name="William Grey" userId="37b73424-c081-4fc2-b1af-363f4f3fd4f3" providerId="ADAL" clId="{3D91C044-C93B-46C8-B5BB-BDCB64F8A3E3}" dt="2022-12-17T10:37:10.210" v="2098" actId="20577"/>
          <ac:graphicFrameMkLst>
            <pc:docMk/>
            <pc:sldMk cId="2468999466" sldId="430"/>
            <ac:graphicFrameMk id="11" creationId="{1F3FB34C-FE32-4346-9A77-FC609D5183DA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2:19.935" v="4760"/>
        <pc:sldMkLst>
          <pc:docMk/>
          <pc:sldMk cId="2519773296" sldId="430"/>
        </pc:sldMkLst>
        <pc:spChg chg="mod">
          <ac:chgData name="William Grey" userId="37b73424-c081-4fc2-b1af-363f4f3fd4f3" providerId="ADAL" clId="{3D91C044-C93B-46C8-B5BB-BDCB64F8A3E3}" dt="2022-12-17T14:31:54.433" v="3230" actId="20577"/>
          <ac:spMkLst>
            <pc:docMk/>
            <pc:sldMk cId="2519773296" sldId="430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2:58:24.792" v="2456" actId="1076"/>
          <ac:spMkLst>
            <pc:docMk/>
            <pc:sldMk cId="2519773296" sldId="430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2:19.935" v="4760"/>
          <ac:graphicFrameMkLst>
            <pc:docMk/>
            <pc:sldMk cId="2519773296" sldId="430"/>
            <ac:graphicFrameMk id="7" creationId="{0262516E-DA2C-40ED-A694-39F74AA86F08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4:32:26.914" v="3248" actId="20577"/>
          <ac:graphicFrameMkLst>
            <pc:docMk/>
            <pc:sldMk cId="2519773296" sldId="430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2:19.159" v="4759" actId="478"/>
          <ac:graphicFrameMkLst>
            <pc:docMk/>
            <pc:sldMk cId="2519773296" sldId="430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2:44.342" v="4768" actId="2711"/>
        <pc:sldMkLst>
          <pc:docMk/>
          <pc:sldMk cId="999597321" sldId="431"/>
        </pc:sldMkLst>
        <pc:spChg chg="mod">
          <ac:chgData name="William Grey" userId="37b73424-c081-4fc2-b1af-363f4f3fd4f3" providerId="ADAL" clId="{3D91C044-C93B-46C8-B5BB-BDCB64F8A3E3}" dt="2022-12-17T14:32:14.395" v="3242" actId="20577"/>
          <ac:spMkLst>
            <pc:docMk/>
            <pc:sldMk cId="999597321" sldId="431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2:58:39.288" v="2459" actId="1076"/>
          <ac:spMkLst>
            <pc:docMk/>
            <pc:sldMk cId="999597321" sldId="431"/>
            <ac:spMk id="58" creationId="{5370A610-27DD-478B-802B-04648EEBECED}"/>
          </ac:spMkLst>
        </pc:spChg>
        <pc:graphicFrameChg chg="add mod modGraphic">
          <ac:chgData name="William Grey" userId="37b73424-c081-4fc2-b1af-363f4f3fd4f3" providerId="ADAL" clId="{3D91C044-C93B-46C8-B5BB-BDCB64F8A3E3}" dt="2022-12-17T18:12:44.342" v="4768" actId="2711"/>
          <ac:graphicFrameMkLst>
            <pc:docMk/>
            <pc:sldMk cId="999597321" sldId="431"/>
            <ac:graphicFrameMk id="7" creationId="{76F30B83-4A89-4439-A542-B94B14DED9F3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4:32:20.366" v="3246" actId="20577"/>
          <ac:graphicFrameMkLst>
            <pc:docMk/>
            <pc:sldMk cId="999597321" sldId="431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2:29.689" v="4761" actId="478"/>
          <ac:graphicFrameMkLst>
            <pc:docMk/>
            <pc:sldMk cId="999597321" sldId="431"/>
            <ac:graphicFrameMk id="63" creationId="{D661C96D-D42A-4FB3-BBCB-E4C140E916E8}"/>
          </ac:graphicFrameMkLst>
        </pc:graphicFrameChg>
      </pc:sldChg>
      <pc:sldChg chg="addSp delSp modSp add del mod">
        <pc:chgData name="William Grey" userId="37b73424-c081-4fc2-b1af-363f4f3fd4f3" providerId="ADAL" clId="{3D91C044-C93B-46C8-B5BB-BDCB64F8A3E3}" dt="2022-12-17T12:47:16.254" v="2218" actId="47"/>
        <pc:sldMkLst>
          <pc:docMk/>
          <pc:sldMk cId="3013322653" sldId="431"/>
        </pc:sldMkLst>
        <pc:spChg chg="add del mod">
          <ac:chgData name="William Grey" userId="37b73424-c081-4fc2-b1af-363f4f3fd4f3" providerId="ADAL" clId="{3D91C044-C93B-46C8-B5BB-BDCB64F8A3E3}" dt="2022-12-17T10:35:15.323" v="2091" actId="478"/>
          <ac:spMkLst>
            <pc:docMk/>
            <pc:sldMk cId="3013322653" sldId="431"/>
            <ac:spMk id="3" creationId="{BCAF10E1-3C48-4548-9BB9-7F3F786D0592}"/>
          </ac:spMkLst>
        </pc:spChg>
        <pc:graphicFrameChg chg="del">
          <ac:chgData name="William Grey" userId="37b73424-c081-4fc2-b1af-363f4f3fd4f3" providerId="ADAL" clId="{3D91C044-C93B-46C8-B5BB-BDCB64F8A3E3}" dt="2022-12-17T10:29:47.696" v="2029" actId="478"/>
          <ac:graphicFrameMkLst>
            <pc:docMk/>
            <pc:sldMk cId="3013322653" sldId="431"/>
            <ac:graphicFrameMk id="10" creationId="{6D0BFA60-8C1C-4E63-A466-551C66855B35}"/>
          </ac:graphicFrameMkLst>
        </pc:graphicFrameChg>
        <pc:graphicFrameChg chg="add mod modGraphic">
          <ac:chgData name="William Grey" userId="37b73424-c081-4fc2-b1af-363f4f3fd4f3" providerId="ADAL" clId="{3D91C044-C93B-46C8-B5BB-BDCB64F8A3E3}" dt="2022-12-17T10:38:28.414" v="2125" actId="20577"/>
          <ac:graphicFrameMkLst>
            <pc:docMk/>
            <pc:sldMk cId="3013322653" sldId="431"/>
            <ac:graphicFrameMk id="11" creationId="{D169A9CC-7B11-47D7-A692-C78137BD478F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0:37:27.830" v="2107" actId="20577"/>
          <ac:graphicFrameMkLst>
            <pc:docMk/>
            <pc:sldMk cId="3013322653" sldId="431"/>
            <ac:graphicFrameMk id="63" creationId="{D661C96D-D42A-4FB3-BBCB-E4C140E916E8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2:47:16.512" v="2219" actId="47"/>
        <pc:sldMkLst>
          <pc:docMk/>
          <pc:sldMk cId="896387523" sldId="432"/>
        </pc:sldMkLst>
        <pc:graphicFrameChg chg="modGraphic">
          <ac:chgData name="William Grey" userId="37b73424-c081-4fc2-b1af-363f4f3fd4f3" providerId="ADAL" clId="{3D91C044-C93B-46C8-B5BB-BDCB64F8A3E3}" dt="2022-12-17T10:37:40.850" v="2109" actId="20577"/>
          <ac:graphicFrameMkLst>
            <pc:docMk/>
            <pc:sldMk cId="896387523" sldId="432"/>
            <ac:graphicFrameMk id="11" creationId="{1F3FB34C-FE32-4346-9A77-FC609D5183DA}"/>
          </ac:graphicFrameMkLst>
        </pc:graphicFrameChg>
      </pc:sldChg>
      <pc:sldChg chg="addSp delSp modSp add del mod">
        <pc:chgData name="William Grey" userId="37b73424-c081-4fc2-b1af-363f4f3fd4f3" providerId="ADAL" clId="{3D91C044-C93B-46C8-B5BB-BDCB64F8A3E3}" dt="2022-12-17T10:35:41.307" v="2093" actId="47"/>
        <pc:sldMkLst>
          <pc:docMk/>
          <pc:sldMk cId="1249866871" sldId="432"/>
        </pc:sldMkLst>
        <pc:spChg chg="add mod">
          <ac:chgData name="William Grey" userId="37b73424-c081-4fc2-b1af-363f4f3fd4f3" providerId="ADAL" clId="{3D91C044-C93B-46C8-B5BB-BDCB64F8A3E3}" dt="2022-12-17T10:29:40.432" v="2027" actId="478"/>
          <ac:spMkLst>
            <pc:docMk/>
            <pc:sldMk cId="1249866871" sldId="432"/>
            <ac:spMk id="3" creationId="{70611372-8BA1-46CB-AD3C-E8E2E9AF2920}"/>
          </ac:spMkLst>
        </pc:spChg>
        <pc:spChg chg="mod">
          <ac:chgData name="William Grey" userId="37b73424-c081-4fc2-b1af-363f4f3fd4f3" providerId="ADAL" clId="{3D91C044-C93B-46C8-B5BB-BDCB64F8A3E3}" dt="2022-12-17T10:25:48.369" v="2013" actId="1035"/>
          <ac:spMkLst>
            <pc:docMk/>
            <pc:sldMk cId="1249866871" sldId="432"/>
            <ac:spMk id="58" creationId="{5370A610-27DD-478B-802B-04648EEBECED}"/>
          </ac:spMkLst>
        </pc:spChg>
        <pc:graphicFrameChg chg="del modGraphic">
          <ac:chgData name="William Grey" userId="37b73424-c081-4fc2-b1af-363f4f3fd4f3" providerId="ADAL" clId="{3D91C044-C93B-46C8-B5BB-BDCB64F8A3E3}" dt="2022-12-17T10:29:40.432" v="2027" actId="478"/>
          <ac:graphicFrameMkLst>
            <pc:docMk/>
            <pc:sldMk cId="1249866871" sldId="432"/>
            <ac:graphicFrameMk id="10" creationId="{6D0BFA60-8C1C-4E63-A466-551C66855B35}"/>
          </ac:graphicFrameMkLst>
        </pc:graphicFrameChg>
        <pc:graphicFrameChg chg="add mod modGraphic">
          <ac:chgData name="William Grey" userId="37b73424-c081-4fc2-b1af-363f4f3fd4f3" providerId="ADAL" clId="{3D91C044-C93B-46C8-B5BB-BDCB64F8A3E3}" dt="2022-12-17T10:31:56.916" v="2060" actId="20577"/>
          <ac:graphicFrameMkLst>
            <pc:docMk/>
            <pc:sldMk cId="1249866871" sldId="432"/>
            <ac:graphicFrameMk id="11" creationId="{B2739F53-AE2A-4182-B688-DA8ABD0988D2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0:25:40.901" v="2008" actId="20577"/>
          <ac:graphicFrameMkLst>
            <pc:docMk/>
            <pc:sldMk cId="1249866871" sldId="432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2:58.961" v="4772"/>
        <pc:sldMkLst>
          <pc:docMk/>
          <pc:sldMk cId="1470394070" sldId="432"/>
        </pc:sldMkLst>
        <pc:spChg chg="mod">
          <ac:chgData name="William Grey" userId="37b73424-c081-4fc2-b1af-363f4f3fd4f3" providerId="ADAL" clId="{3D91C044-C93B-46C8-B5BB-BDCB64F8A3E3}" dt="2022-12-17T14:33:43.643" v="3261" actId="20577"/>
          <ac:spMkLst>
            <pc:docMk/>
            <pc:sldMk cId="1470394070" sldId="432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3:00:19.394" v="2489" actId="1076"/>
          <ac:spMkLst>
            <pc:docMk/>
            <pc:sldMk cId="1470394070" sldId="432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2:58.961" v="4772"/>
          <ac:graphicFrameMkLst>
            <pc:docMk/>
            <pc:sldMk cId="1470394070" sldId="432"/>
            <ac:graphicFrameMk id="7" creationId="{5B8EF6B1-5883-4249-A36E-5D949DBDD2A1}"/>
          </ac:graphicFrameMkLst>
        </pc:graphicFrameChg>
        <pc:graphicFrameChg chg="mod modGraphic">
          <ac:chgData name="William Grey" userId="37b73424-c081-4fc2-b1af-363f4f3fd4f3" providerId="ADAL" clId="{3D91C044-C93B-46C8-B5BB-BDCB64F8A3E3}" dt="2022-12-17T14:33:29.945" v="3257" actId="20577"/>
          <ac:graphicFrameMkLst>
            <pc:docMk/>
            <pc:sldMk cId="1470394070" sldId="432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2:58.586" v="4771" actId="478"/>
          <ac:graphicFrameMkLst>
            <pc:docMk/>
            <pc:sldMk cId="1470394070" sldId="432"/>
            <ac:graphicFrameMk id="63" creationId="{D661C96D-D42A-4FB3-BBCB-E4C140E916E8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0:35:32.483" v="2092" actId="47"/>
        <pc:sldMkLst>
          <pc:docMk/>
          <pc:sldMk cId="3077304183" sldId="433"/>
        </pc:sldMkLst>
        <pc:spChg chg="mod">
          <ac:chgData name="William Grey" userId="37b73424-c081-4fc2-b1af-363f4f3fd4f3" providerId="ADAL" clId="{3D91C044-C93B-46C8-B5BB-BDCB64F8A3E3}" dt="2022-12-17T10:26:22.091" v="2016" actId="1076"/>
          <ac:spMkLst>
            <pc:docMk/>
            <pc:sldMk cId="3077304183" sldId="433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7T10:32:03.484" v="2061" actId="20577"/>
          <ac:graphicFrameMkLst>
            <pc:docMk/>
            <pc:sldMk cId="3077304183" sldId="433"/>
            <ac:graphicFrameMk id="10" creationId="{6D0BFA60-8C1C-4E63-A466-551C66855B35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3:04.085" v="4774"/>
        <pc:sldMkLst>
          <pc:docMk/>
          <pc:sldMk cId="3241095592" sldId="433"/>
        </pc:sldMkLst>
        <pc:spChg chg="mod">
          <ac:chgData name="William Grey" userId="37b73424-c081-4fc2-b1af-363f4f3fd4f3" providerId="ADAL" clId="{3D91C044-C93B-46C8-B5BB-BDCB64F8A3E3}" dt="2022-12-17T14:34:06.950" v="3271" actId="20577"/>
          <ac:spMkLst>
            <pc:docMk/>
            <pc:sldMk cId="3241095592" sldId="433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3:00:27.650" v="2491" actId="1076"/>
          <ac:spMkLst>
            <pc:docMk/>
            <pc:sldMk cId="3241095592" sldId="433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3:04.085" v="4774"/>
          <ac:graphicFrameMkLst>
            <pc:docMk/>
            <pc:sldMk cId="3241095592" sldId="433"/>
            <ac:graphicFrameMk id="7" creationId="{B3F1D7D2-6963-4040-B1C1-8D72FA96B260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4:34:00.869" v="3267" actId="20577"/>
          <ac:graphicFrameMkLst>
            <pc:docMk/>
            <pc:sldMk cId="3241095592" sldId="433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3:03.729" v="4773" actId="478"/>
          <ac:graphicFrameMkLst>
            <pc:docMk/>
            <pc:sldMk cId="3241095592" sldId="433"/>
            <ac:graphicFrameMk id="63" creationId="{D661C96D-D42A-4FB3-BBCB-E4C140E916E8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2:47:16.795" v="2220" actId="47"/>
        <pc:sldMkLst>
          <pc:docMk/>
          <pc:sldMk cId="4197171939" sldId="433"/>
        </pc:sldMkLst>
        <pc:graphicFrameChg chg="modGraphic">
          <ac:chgData name="William Grey" userId="37b73424-c081-4fc2-b1af-363f4f3fd4f3" providerId="ADAL" clId="{3D91C044-C93B-46C8-B5BB-BDCB64F8A3E3}" dt="2022-12-17T10:38:04.010" v="2122" actId="20577"/>
          <ac:graphicFrameMkLst>
            <pc:docMk/>
            <pc:sldMk cId="4197171939" sldId="433"/>
            <ac:graphicFrameMk id="11" creationId="{D169A9CC-7B11-47D7-A692-C78137BD478F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0:37:48.136" v="2118" actId="20577"/>
          <ac:graphicFrameMkLst>
            <pc:docMk/>
            <pc:sldMk cId="4197171939" sldId="433"/>
            <ac:graphicFrameMk id="63" creationId="{D661C96D-D42A-4FB3-BBCB-E4C140E916E8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2:47:17.161" v="2221" actId="47"/>
        <pc:sldMkLst>
          <pc:docMk/>
          <pc:sldMk cId="956766478" sldId="434"/>
        </pc:sldMkLst>
        <pc:spChg chg="mod">
          <ac:chgData name="William Grey" userId="37b73424-c081-4fc2-b1af-363f4f3fd4f3" providerId="ADAL" clId="{3D91C044-C93B-46C8-B5BB-BDCB64F8A3E3}" dt="2022-12-17T10:39:22.606" v="2132" actId="1036"/>
          <ac:spMkLst>
            <pc:docMk/>
            <pc:sldMk cId="956766478" sldId="434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7T10:39:26.501" v="2133" actId="20577"/>
          <ac:graphicFrameMkLst>
            <pc:docMk/>
            <pc:sldMk cId="956766478" sldId="434"/>
            <ac:graphicFrameMk id="11" creationId="{D169A9CC-7B11-47D7-A692-C78137BD478F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0:40:40.634" v="2156" actId="20577"/>
          <ac:graphicFrameMkLst>
            <pc:docMk/>
            <pc:sldMk cId="956766478" sldId="434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3:45.386" v="4783" actId="2711"/>
        <pc:sldMkLst>
          <pc:docMk/>
          <pc:sldMk cId="3569989030" sldId="434"/>
        </pc:sldMkLst>
        <pc:spChg chg="mod">
          <ac:chgData name="William Grey" userId="37b73424-c081-4fc2-b1af-363f4f3fd4f3" providerId="ADAL" clId="{3D91C044-C93B-46C8-B5BB-BDCB64F8A3E3}" dt="2022-12-17T14:34:40.297" v="3287" actId="20577"/>
          <ac:spMkLst>
            <pc:docMk/>
            <pc:sldMk cId="3569989030" sldId="434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3:00:43.833" v="2494" actId="1076"/>
          <ac:spMkLst>
            <pc:docMk/>
            <pc:sldMk cId="3569989030" sldId="434"/>
            <ac:spMk id="58" creationId="{5370A610-27DD-478B-802B-04648EEBECED}"/>
          </ac:spMkLst>
        </pc:spChg>
        <pc:graphicFrameChg chg="add mod modGraphic">
          <ac:chgData name="William Grey" userId="37b73424-c081-4fc2-b1af-363f4f3fd4f3" providerId="ADAL" clId="{3D91C044-C93B-46C8-B5BB-BDCB64F8A3E3}" dt="2022-12-17T18:13:45.386" v="4783" actId="2711"/>
          <ac:graphicFrameMkLst>
            <pc:docMk/>
            <pc:sldMk cId="3569989030" sldId="434"/>
            <ac:graphicFrameMk id="7" creationId="{C6632CE0-C010-4123-99C4-F5CBEDF2A05A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4:34:35.322" v="3283" actId="20577"/>
          <ac:graphicFrameMkLst>
            <pc:docMk/>
            <pc:sldMk cId="3569989030" sldId="434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3:12.371" v="4775" actId="478"/>
          <ac:graphicFrameMkLst>
            <pc:docMk/>
            <pc:sldMk cId="3569989030" sldId="434"/>
            <ac:graphicFrameMk id="63" creationId="{D661C96D-D42A-4FB3-BBCB-E4C140E916E8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2:47:17.527" v="2222" actId="47"/>
        <pc:sldMkLst>
          <pc:docMk/>
          <pc:sldMk cId="165230144" sldId="435"/>
        </pc:sldMkLst>
        <pc:spChg chg="mod">
          <ac:chgData name="William Grey" userId="37b73424-c081-4fc2-b1af-363f4f3fd4f3" providerId="ADAL" clId="{3D91C044-C93B-46C8-B5BB-BDCB64F8A3E3}" dt="2022-12-17T10:39:38.789" v="2135" actId="1076"/>
          <ac:spMkLst>
            <pc:docMk/>
            <pc:sldMk cId="165230144" sldId="435"/>
            <ac:spMk id="58" creationId="{5370A610-27DD-478B-802B-04648EEBECED}"/>
          </ac:spMkLst>
        </pc:spChg>
        <pc:graphicFrameChg chg="mod modGraphic">
          <ac:chgData name="William Grey" userId="37b73424-c081-4fc2-b1af-363f4f3fd4f3" providerId="ADAL" clId="{3D91C044-C93B-46C8-B5BB-BDCB64F8A3E3}" dt="2022-12-17T10:40:05.388" v="2143" actId="113"/>
          <ac:graphicFrameMkLst>
            <pc:docMk/>
            <pc:sldMk cId="165230144" sldId="435"/>
            <ac:graphicFrameMk id="11" creationId="{D169A9CC-7B11-47D7-A692-C78137BD478F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0:40:36.191" v="2151" actId="20577"/>
          <ac:graphicFrameMkLst>
            <pc:docMk/>
            <pc:sldMk cId="165230144" sldId="435"/>
            <ac:graphicFrameMk id="63" creationId="{D661C96D-D42A-4FB3-BBCB-E4C140E916E8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4:36:47.038" v="3311" actId="47"/>
        <pc:sldMkLst>
          <pc:docMk/>
          <pc:sldMk cId="761211259" sldId="435"/>
        </pc:sldMkLst>
        <pc:spChg chg="mod">
          <ac:chgData name="William Grey" userId="37b73424-c081-4fc2-b1af-363f4f3fd4f3" providerId="ADAL" clId="{3D91C044-C93B-46C8-B5BB-BDCB64F8A3E3}" dt="2022-12-17T14:35:03.085" v="3297" actId="20577"/>
          <ac:spMkLst>
            <pc:docMk/>
            <pc:sldMk cId="761211259" sldId="435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3:01:39.045" v="2512" actId="1076"/>
          <ac:spMkLst>
            <pc:docMk/>
            <pc:sldMk cId="761211259" sldId="435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7T14:35:12.396" v="3303" actId="20577"/>
          <ac:graphicFrameMkLst>
            <pc:docMk/>
            <pc:sldMk cId="761211259" sldId="435"/>
            <ac:graphicFrameMk id="12" creationId="{4C7ED232-E471-428A-A6BD-0C4FF06D23CD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4:34:58.731" v="3293" actId="20577"/>
          <ac:graphicFrameMkLst>
            <pc:docMk/>
            <pc:sldMk cId="761211259" sldId="435"/>
            <ac:graphicFrameMk id="63" creationId="{D661C96D-D42A-4FB3-BBCB-E4C140E916E8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2:47:17.923" v="2223" actId="47"/>
        <pc:sldMkLst>
          <pc:docMk/>
          <pc:sldMk cId="2041896038" sldId="436"/>
        </pc:sldMkLst>
        <pc:spChg chg="mod">
          <ac:chgData name="William Grey" userId="37b73424-c081-4fc2-b1af-363f4f3fd4f3" providerId="ADAL" clId="{3D91C044-C93B-46C8-B5BB-BDCB64F8A3E3}" dt="2022-12-17T10:40:28.085" v="2145" actId="1076"/>
          <ac:spMkLst>
            <pc:docMk/>
            <pc:sldMk cId="2041896038" sldId="436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7T10:40:31.621" v="2146" actId="20577"/>
          <ac:graphicFrameMkLst>
            <pc:docMk/>
            <pc:sldMk cId="2041896038" sldId="436"/>
            <ac:graphicFrameMk id="11" creationId="{D169A9CC-7B11-47D7-A692-C78137BD478F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0:40:47.049" v="2161" actId="20577"/>
          <ac:graphicFrameMkLst>
            <pc:docMk/>
            <pc:sldMk cId="2041896038" sldId="436"/>
            <ac:graphicFrameMk id="63" creationId="{D661C96D-D42A-4FB3-BBCB-E4C140E916E8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4:37:11.581" v="3312" actId="47"/>
        <pc:sldMkLst>
          <pc:docMk/>
          <pc:sldMk cId="3972956642" sldId="436"/>
        </pc:sldMkLst>
        <pc:spChg chg="mod">
          <ac:chgData name="William Grey" userId="37b73424-c081-4fc2-b1af-363f4f3fd4f3" providerId="ADAL" clId="{3D91C044-C93B-46C8-B5BB-BDCB64F8A3E3}" dt="2022-12-17T14:35:28.518" v="3310" actId="20577"/>
          <ac:spMkLst>
            <pc:docMk/>
            <pc:sldMk cId="3972956642" sldId="436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3:01:45.677" v="2514" actId="1076"/>
          <ac:spMkLst>
            <pc:docMk/>
            <pc:sldMk cId="3972956642" sldId="436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7T14:35:20.022" v="3306" actId="20577"/>
          <ac:graphicFrameMkLst>
            <pc:docMk/>
            <pc:sldMk cId="3972956642" sldId="436"/>
            <ac:graphicFrameMk id="63" creationId="{D661C96D-D42A-4FB3-BBCB-E4C140E916E8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4:37:14.084" v="3313" actId="47"/>
        <pc:sldMkLst>
          <pc:docMk/>
          <pc:sldMk cId="1137314745" sldId="437"/>
        </pc:sldMkLst>
        <pc:spChg chg="mod">
          <ac:chgData name="William Grey" userId="37b73424-c081-4fc2-b1af-363f4f3fd4f3" providerId="ADAL" clId="{3D91C044-C93B-46C8-B5BB-BDCB64F8A3E3}" dt="2022-12-17T13:02:22.573" v="2529" actId="1036"/>
          <ac:spMkLst>
            <pc:docMk/>
            <pc:sldMk cId="1137314745" sldId="437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7T13:02:59.437" v="2535" actId="20577"/>
          <ac:graphicFrameMkLst>
            <pc:docMk/>
            <pc:sldMk cId="1137314745" sldId="437"/>
            <ac:graphicFrameMk id="12" creationId="{4C7ED232-E471-428A-A6BD-0C4FF06D23CD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3:10:19.932" v="2616" actId="20577"/>
          <ac:graphicFrameMkLst>
            <pc:docMk/>
            <pc:sldMk cId="1137314745" sldId="437"/>
            <ac:graphicFrameMk id="63" creationId="{D661C96D-D42A-4FB3-BBCB-E4C140E916E8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2:47:18.339" v="2224" actId="47"/>
        <pc:sldMkLst>
          <pc:docMk/>
          <pc:sldMk cId="3117443678" sldId="437"/>
        </pc:sldMkLst>
        <pc:spChg chg="mod">
          <ac:chgData name="William Grey" userId="37b73424-c081-4fc2-b1af-363f4f3fd4f3" providerId="ADAL" clId="{3D91C044-C93B-46C8-B5BB-BDCB64F8A3E3}" dt="2022-12-17T10:42:30.887" v="2163" actId="1076"/>
          <ac:spMkLst>
            <pc:docMk/>
            <pc:sldMk cId="3117443678" sldId="437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7T10:42:41.919" v="2170" actId="2711"/>
          <ac:graphicFrameMkLst>
            <pc:docMk/>
            <pc:sldMk cId="3117443678" sldId="437"/>
            <ac:graphicFrameMk id="63" creationId="{D661C96D-D42A-4FB3-BBCB-E4C140E916E8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4:37:16.091" v="3314" actId="47"/>
        <pc:sldMkLst>
          <pc:docMk/>
          <pc:sldMk cId="2750689901" sldId="438"/>
        </pc:sldMkLst>
        <pc:spChg chg="mod">
          <ac:chgData name="William Grey" userId="37b73424-c081-4fc2-b1af-363f4f3fd4f3" providerId="ADAL" clId="{3D91C044-C93B-46C8-B5BB-BDCB64F8A3E3}" dt="2022-12-17T13:03:18.330" v="2537" actId="1076"/>
          <ac:spMkLst>
            <pc:docMk/>
            <pc:sldMk cId="2750689901" sldId="438"/>
            <ac:spMk id="58" creationId="{5370A610-27DD-478B-802B-04648EEBECED}"/>
          </ac:spMkLst>
        </pc:spChg>
        <pc:graphicFrameChg chg="mod modGraphic">
          <ac:chgData name="William Grey" userId="37b73424-c081-4fc2-b1af-363f4f3fd4f3" providerId="ADAL" clId="{3D91C044-C93B-46C8-B5BB-BDCB64F8A3E3}" dt="2022-12-17T13:05:39.175" v="2552" actId="20577"/>
          <ac:graphicFrameMkLst>
            <pc:docMk/>
            <pc:sldMk cId="2750689901" sldId="438"/>
            <ac:graphicFrameMk id="12" creationId="{4C7ED232-E471-428A-A6BD-0C4FF06D23CD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3:10:24.726" v="2617" actId="20577"/>
          <ac:graphicFrameMkLst>
            <pc:docMk/>
            <pc:sldMk cId="2750689901" sldId="438"/>
            <ac:graphicFrameMk id="63" creationId="{D661C96D-D42A-4FB3-BBCB-E4C140E916E8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2:47:18.773" v="2225" actId="47"/>
        <pc:sldMkLst>
          <pc:docMk/>
          <pc:sldMk cId="4257706548" sldId="438"/>
        </pc:sldMkLst>
        <pc:graphicFrameChg chg="modGraphic">
          <ac:chgData name="William Grey" userId="37b73424-c081-4fc2-b1af-363f4f3fd4f3" providerId="ADAL" clId="{3D91C044-C93B-46C8-B5BB-BDCB64F8A3E3}" dt="2022-12-17T10:43:01.671" v="2172" actId="20577"/>
          <ac:graphicFrameMkLst>
            <pc:docMk/>
            <pc:sldMk cId="4257706548" sldId="438"/>
            <ac:graphicFrameMk id="11" creationId="{D169A9CC-7B11-47D7-A692-C78137BD478F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3:56.194" v="4785"/>
        <pc:sldMkLst>
          <pc:docMk/>
          <pc:sldMk cId="1401551389" sldId="439"/>
        </pc:sldMkLst>
        <pc:spChg chg="mod">
          <ac:chgData name="William Grey" userId="37b73424-c081-4fc2-b1af-363f4f3fd4f3" providerId="ADAL" clId="{3D91C044-C93B-46C8-B5BB-BDCB64F8A3E3}" dt="2022-12-17T14:37:49.515" v="3325" actId="20577"/>
          <ac:spMkLst>
            <pc:docMk/>
            <pc:sldMk cId="1401551389" sldId="439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3:05:00.869" v="2547" actId="1076"/>
          <ac:spMkLst>
            <pc:docMk/>
            <pc:sldMk cId="1401551389" sldId="439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3:56.194" v="4785"/>
          <ac:graphicFrameMkLst>
            <pc:docMk/>
            <pc:sldMk cId="1401551389" sldId="439"/>
            <ac:graphicFrameMk id="7" creationId="{B8BD6AE2-FE81-4407-BAE6-658E22AC5FA4}"/>
          </ac:graphicFrameMkLst>
        </pc:graphicFrameChg>
        <pc:graphicFrameChg chg="mod modGraphic">
          <ac:chgData name="William Grey" userId="37b73424-c081-4fc2-b1af-363f4f3fd4f3" providerId="ADAL" clId="{3D91C044-C93B-46C8-B5BB-BDCB64F8A3E3}" dt="2022-12-17T14:38:59.522" v="3338" actId="113"/>
          <ac:graphicFrameMkLst>
            <pc:docMk/>
            <pc:sldMk cId="1401551389" sldId="439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3:55.464" v="4784" actId="478"/>
          <ac:graphicFrameMkLst>
            <pc:docMk/>
            <pc:sldMk cId="1401551389" sldId="439"/>
            <ac:graphicFrameMk id="63" creationId="{D661C96D-D42A-4FB3-BBCB-E4C140E916E8}"/>
          </ac:graphicFrameMkLst>
        </pc:graphicFrameChg>
      </pc:sldChg>
      <pc:sldChg chg="add del">
        <pc:chgData name="William Grey" userId="37b73424-c081-4fc2-b1af-363f4f3fd4f3" providerId="ADAL" clId="{3D91C044-C93B-46C8-B5BB-BDCB64F8A3E3}" dt="2022-12-17T12:47:19.230" v="2226" actId="47"/>
        <pc:sldMkLst>
          <pc:docMk/>
          <pc:sldMk cId="3296750672" sldId="439"/>
        </pc:sldMkLst>
      </pc:sldChg>
      <pc:sldChg chg="add del">
        <pc:chgData name="William Grey" userId="37b73424-c081-4fc2-b1af-363f4f3fd4f3" providerId="ADAL" clId="{3D91C044-C93B-46C8-B5BB-BDCB64F8A3E3}" dt="2022-12-17T12:47:19.725" v="2227" actId="47"/>
        <pc:sldMkLst>
          <pc:docMk/>
          <pc:sldMk cId="1867118954" sldId="440"/>
        </pc:sldMkLst>
      </pc:sldChg>
      <pc:sldChg chg="modSp add del mod">
        <pc:chgData name="William Grey" userId="37b73424-c081-4fc2-b1af-363f4f3fd4f3" providerId="ADAL" clId="{3D91C044-C93B-46C8-B5BB-BDCB64F8A3E3}" dt="2022-12-17T14:39:16.540" v="3339" actId="47"/>
        <pc:sldMkLst>
          <pc:docMk/>
          <pc:sldMk cId="2063956595" sldId="440"/>
        </pc:sldMkLst>
        <pc:spChg chg="mod">
          <ac:chgData name="William Grey" userId="37b73424-c081-4fc2-b1af-363f4f3fd4f3" providerId="ADAL" clId="{3D91C044-C93B-46C8-B5BB-BDCB64F8A3E3}" dt="2022-12-17T13:06:53.492" v="2567" actId="1076"/>
          <ac:spMkLst>
            <pc:docMk/>
            <pc:sldMk cId="2063956595" sldId="440"/>
            <ac:spMk id="58" creationId="{5370A610-27DD-478B-802B-04648EEBECED}"/>
          </ac:spMkLst>
        </pc:spChg>
        <pc:graphicFrameChg chg="mod modGraphic">
          <ac:chgData name="William Grey" userId="37b73424-c081-4fc2-b1af-363f4f3fd4f3" providerId="ADAL" clId="{3D91C044-C93B-46C8-B5BB-BDCB64F8A3E3}" dt="2022-12-17T13:13:30.917" v="2695" actId="20577"/>
          <ac:graphicFrameMkLst>
            <pc:docMk/>
            <pc:sldMk cId="2063956595" sldId="440"/>
            <ac:graphicFrameMk id="12" creationId="{4C7ED232-E471-428A-A6BD-0C4FF06D23CD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3:10:35.704" v="2622" actId="20577"/>
          <ac:graphicFrameMkLst>
            <pc:docMk/>
            <pc:sldMk cId="2063956595" sldId="440"/>
            <ac:graphicFrameMk id="63" creationId="{D661C96D-D42A-4FB3-BBCB-E4C140E916E8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4:39:17.117" v="3340" actId="47"/>
        <pc:sldMkLst>
          <pc:docMk/>
          <pc:sldMk cId="2073517548" sldId="441"/>
        </pc:sldMkLst>
        <pc:spChg chg="mod">
          <ac:chgData name="William Grey" userId="37b73424-c081-4fc2-b1af-363f4f3fd4f3" providerId="ADAL" clId="{3D91C044-C93B-46C8-B5BB-BDCB64F8A3E3}" dt="2022-12-17T13:08:45.600" v="2598" actId="20577"/>
          <ac:spMkLst>
            <pc:docMk/>
            <pc:sldMk cId="2073517548" sldId="441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3:07:42.976" v="2570" actId="1076"/>
          <ac:spMkLst>
            <pc:docMk/>
            <pc:sldMk cId="2073517548" sldId="441"/>
            <ac:spMk id="58" creationId="{5370A610-27DD-478B-802B-04648EEBECED}"/>
          </ac:spMkLst>
        </pc:spChg>
        <pc:graphicFrameChg chg="mod modGraphic">
          <ac:chgData name="William Grey" userId="37b73424-c081-4fc2-b1af-363f4f3fd4f3" providerId="ADAL" clId="{3D91C044-C93B-46C8-B5BB-BDCB64F8A3E3}" dt="2022-12-17T13:12:55.004" v="2669" actId="20577"/>
          <ac:graphicFrameMkLst>
            <pc:docMk/>
            <pc:sldMk cId="2073517548" sldId="441"/>
            <ac:graphicFrameMk id="12" creationId="{4C7ED232-E471-428A-A6BD-0C4FF06D23CD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3:10:41.703" v="2623" actId="20577"/>
          <ac:graphicFrameMkLst>
            <pc:docMk/>
            <pc:sldMk cId="2073517548" sldId="441"/>
            <ac:graphicFrameMk id="63" creationId="{D661C96D-D42A-4FB3-BBCB-E4C140E916E8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4:39:17.495" v="3341" actId="47"/>
        <pc:sldMkLst>
          <pc:docMk/>
          <pc:sldMk cId="711102309" sldId="442"/>
        </pc:sldMkLst>
        <pc:spChg chg="mod">
          <ac:chgData name="William Grey" userId="37b73424-c081-4fc2-b1af-363f4f3fd4f3" providerId="ADAL" clId="{3D91C044-C93B-46C8-B5BB-BDCB64F8A3E3}" dt="2022-12-17T13:10:51.939" v="2625" actId="1076"/>
          <ac:spMkLst>
            <pc:docMk/>
            <pc:sldMk cId="711102309" sldId="442"/>
            <ac:spMk id="58" creationId="{5370A610-27DD-478B-802B-04648EEBECED}"/>
          </ac:spMkLst>
        </pc:spChg>
        <pc:graphicFrameChg chg="mod modGraphic">
          <ac:chgData name="William Grey" userId="37b73424-c081-4fc2-b1af-363f4f3fd4f3" providerId="ADAL" clId="{3D91C044-C93B-46C8-B5BB-BDCB64F8A3E3}" dt="2022-12-17T13:12:51.494" v="2667" actId="20577"/>
          <ac:graphicFrameMkLst>
            <pc:docMk/>
            <pc:sldMk cId="711102309" sldId="442"/>
            <ac:graphicFrameMk id="12" creationId="{4C7ED232-E471-428A-A6BD-0C4FF06D23CD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4:39:17.829" v="3342" actId="47"/>
        <pc:sldMkLst>
          <pc:docMk/>
          <pc:sldMk cId="3511882592" sldId="443"/>
        </pc:sldMkLst>
        <pc:spChg chg="mod">
          <ac:chgData name="William Grey" userId="37b73424-c081-4fc2-b1af-363f4f3fd4f3" providerId="ADAL" clId="{3D91C044-C93B-46C8-B5BB-BDCB64F8A3E3}" dt="2022-12-17T13:11:40.136" v="2633" actId="1076"/>
          <ac:spMkLst>
            <pc:docMk/>
            <pc:sldMk cId="3511882592" sldId="443"/>
            <ac:spMk id="58" creationId="{5370A610-27DD-478B-802B-04648EEBECED}"/>
          </ac:spMkLst>
        </pc:spChg>
        <pc:graphicFrameChg chg="mod modGraphic">
          <ac:chgData name="William Grey" userId="37b73424-c081-4fc2-b1af-363f4f3fd4f3" providerId="ADAL" clId="{3D91C044-C93B-46C8-B5BB-BDCB64F8A3E3}" dt="2022-12-17T13:12:46.819" v="2665" actId="20577"/>
          <ac:graphicFrameMkLst>
            <pc:docMk/>
            <pc:sldMk cId="3511882592" sldId="443"/>
            <ac:graphicFrameMk id="12" creationId="{4C7ED232-E471-428A-A6BD-0C4FF06D23CD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3:11:51.124" v="2640" actId="2711"/>
          <ac:graphicFrameMkLst>
            <pc:docMk/>
            <pc:sldMk cId="3511882592" sldId="443"/>
            <ac:graphicFrameMk id="63" creationId="{D661C96D-D42A-4FB3-BBCB-E4C140E916E8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4:39:18.160" v="3343" actId="47"/>
        <pc:sldMkLst>
          <pc:docMk/>
          <pc:sldMk cId="3121800735" sldId="444"/>
        </pc:sldMkLst>
        <pc:spChg chg="mod">
          <ac:chgData name="William Grey" userId="37b73424-c081-4fc2-b1af-363f4f3fd4f3" providerId="ADAL" clId="{3D91C044-C93B-46C8-B5BB-BDCB64F8A3E3}" dt="2022-12-17T13:14:20.246" v="2729" actId="20577"/>
          <ac:spMkLst>
            <pc:docMk/>
            <pc:sldMk cId="3121800735" sldId="444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3:12:04.669" v="2642" actId="1076"/>
          <ac:spMkLst>
            <pc:docMk/>
            <pc:sldMk cId="3121800735" sldId="444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7T13:14:09.995" v="2709" actId="20577"/>
          <ac:graphicFrameMkLst>
            <pc:docMk/>
            <pc:sldMk cId="3121800735" sldId="444"/>
            <ac:graphicFrameMk id="12" creationId="{4C7ED232-E471-428A-A6BD-0C4FF06D23CD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3:12:07.134" v="2647" actId="20577"/>
          <ac:graphicFrameMkLst>
            <pc:docMk/>
            <pc:sldMk cId="3121800735" sldId="444"/>
            <ac:graphicFrameMk id="63" creationId="{D661C96D-D42A-4FB3-BBCB-E4C140E916E8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4:39:18.528" v="3344" actId="47"/>
        <pc:sldMkLst>
          <pc:docMk/>
          <pc:sldMk cId="2485459877" sldId="445"/>
        </pc:sldMkLst>
        <pc:spChg chg="mod">
          <ac:chgData name="William Grey" userId="37b73424-c081-4fc2-b1af-363f4f3fd4f3" providerId="ADAL" clId="{3D91C044-C93B-46C8-B5BB-BDCB64F8A3E3}" dt="2022-12-17T13:14:31.435" v="2734" actId="1035"/>
          <ac:spMkLst>
            <pc:docMk/>
            <pc:sldMk cId="2485459877" sldId="445"/>
            <ac:spMk id="58" creationId="{5370A610-27DD-478B-802B-04648EEBECED}"/>
          </ac:spMkLst>
        </pc:spChg>
      </pc:sldChg>
      <pc:sldChg chg="modSp add del mod">
        <pc:chgData name="William Grey" userId="37b73424-c081-4fc2-b1af-363f4f3fd4f3" providerId="ADAL" clId="{3D91C044-C93B-46C8-B5BB-BDCB64F8A3E3}" dt="2022-12-17T14:39:18.849" v="3345" actId="47"/>
        <pc:sldMkLst>
          <pc:docMk/>
          <pc:sldMk cId="680105971" sldId="446"/>
        </pc:sldMkLst>
        <pc:spChg chg="mod">
          <ac:chgData name="William Grey" userId="37b73424-c081-4fc2-b1af-363f4f3fd4f3" providerId="ADAL" clId="{3D91C044-C93B-46C8-B5BB-BDCB64F8A3E3}" dt="2022-12-17T13:14:44.812" v="2736" actId="1076"/>
          <ac:spMkLst>
            <pc:docMk/>
            <pc:sldMk cId="680105971" sldId="446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7T13:14:58.817" v="2737" actId="20577"/>
          <ac:graphicFrameMkLst>
            <pc:docMk/>
            <pc:sldMk cId="680105971" sldId="446"/>
            <ac:graphicFrameMk id="12" creationId="{4C7ED232-E471-428A-A6BD-0C4FF06D23CD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4:39:19.200" v="3346" actId="47"/>
        <pc:sldMkLst>
          <pc:docMk/>
          <pc:sldMk cId="2684083518" sldId="447"/>
        </pc:sldMkLst>
        <pc:spChg chg="mod">
          <ac:chgData name="William Grey" userId="37b73424-c081-4fc2-b1af-363f4f3fd4f3" providerId="ADAL" clId="{3D91C044-C93B-46C8-B5BB-BDCB64F8A3E3}" dt="2022-12-17T13:15:10.661" v="2739" actId="1076"/>
          <ac:spMkLst>
            <pc:docMk/>
            <pc:sldMk cId="2684083518" sldId="447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7T13:15:14.012" v="2741" actId="20577"/>
          <ac:graphicFrameMkLst>
            <pc:docMk/>
            <pc:sldMk cId="2684083518" sldId="447"/>
            <ac:graphicFrameMk id="12" creationId="{4C7ED232-E471-428A-A6BD-0C4FF06D23CD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4:39:19.569" v="3347" actId="47"/>
        <pc:sldMkLst>
          <pc:docMk/>
          <pc:sldMk cId="603602251" sldId="448"/>
        </pc:sldMkLst>
        <pc:spChg chg="mod">
          <ac:chgData name="William Grey" userId="37b73424-c081-4fc2-b1af-363f4f3fd4f3" providerId="ADAL" clId="{3D91C044-C93B-46C8-B5BB-BDCB64F8A3E3}" dt="2022-12-17T13:15:24.711" v="2743" actId="1076"/>
          <ac:spMkLst>
            <pc:docMk/>
            <pc:sldMk cId="603602251" sldId="448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7T13:15:26.982" v="2744" actId="20577"/>
          <ac:graphicFrameMkLst>
            <pc:docMk/>
            <pc:sldMk cId="603602251" sldId="448"/>
            <ac:graphicFrameMk id="12" creationId="{4C7ED232-E471-428A-A6BD-0C4FF06D23CD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4:39:19.921" v="3348" actId="47"/>
        <pc:sldMkLst>
          <pc:docMk/>
          <pc:sldMk cId="2241213344" sldId="449"/>
        </pc:sldMkLst>
        <pc:spChg chg="mod">
          <ac:chgData name="William Grey" userId="37b73424-c081-4fc2-b1af-363f4f3fd4f3" providerId="ADAL" clId="{3D91C044-C93B-46C8-B5BB-BDCB64F8A3E3}" dt="2022-12-17T13:15:38.294" v="2746" actId="1076"/>
          <ac:spMkLst>
            <pc:docMk/>
            <pc:sldMk cId="2241213344" sldId="449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7T13:16:10.307" v="2752" actId="2711"/>
          <ac:graphicFrameMkLst>
            <pc:docMk/>
            <pc:sldMk cId="2241213344" sldId="449"/>
            <ac:graphicFrameMk id="63" creationId="{D661C96D-D42A-4FB3-BBCB-E4C140E916E8}"/>
          </ac:graphicFrameMkLst>
        </pc:graphicFrameChg>
      </pc:sldChg>
      <pc:sldChg chg="modSp add del mod">
        <pc:chgData name="William Grey" userId="37b73424-c081-4fc2-b1af-363f4f3fd4f3" providerId="ADAL" clId="{3D91C044-C93B-46C8-B5BB-BDCB64F8A3E3}" dt="2022-12-17T14:39:20.261" v="3349" actId="47"/>
        <pc:sldMkLst>
          <pc:docMk/>
          <pc:sldMk cId="2915599990" sldId="450"/>
        </pc:sldMkLst>
        <pc:spChg chg="mod">
          <ac:chgData name="William Grey" userId="37b73424-c081-4fc2-b1af-363f4f3fd4f3" providerId="ADAL" clId="{3D91C044-C93B-46C8-B5BB-BDCB64F8A3E3}" dt="2022-12-17T13:16:23.799" v="2760" actId="1036"/>
          <ac:spMkLst>
            <pc:docMk/>
            <pc:sldMk cId="2915599990" sldId="450"/>
            <ac:spMk id="58" creationId="{5370A610-27DD-478B-802B-04648EEBECED}"/>
          </ac:spMkLst>
        </pc:spChg>
        <pc:graphicFrameChg chg="modGraphic">
          <ac:chgData name="William Grey" userId="37b73424-c081-4fc2-b1af-363f4f3fd4f3" providerId="ADAL" clId="{3D91C044-C93B-46C8-B5BB-BDCB64F8A3E3}" dt="2022-12-17T13:16:30.114" v="2762" actId="20577"/>
          <ac:graphicFrameMkLst>
            <pc:docMk/>
            <pc:sldMk cId="2915599990" sldId="450"/>
            <ac:graphicFrameMk id="12" creationId="{4C7ED232-E471-428A-A6BD-0C4FF06D23CD}"/>
          </ac:graphicFrameMkLst>
        </pc:graphicFrameChg>
      </pc:sldChg>
      <pc:sldChg chg="modSp add mod">
        <pc:chgData name="William Grey" userId="37b73424-c081-4fc2-b1af-363f4f3fd4f3" providerId="ADAL" clId="{3D91C044-C93B-46C8-B5BB-BDCB64F8A3E3}" dt="2022-12-17T14:16:42.681" v="2767" actId="20577"/>
        <pc:sldMkLst>
          <pc:docMk/>
          <pc:sldMk cId="3945575539" sldId="451"/>
        </pc:sldMkLst>
        <pc:spChg chg="mod">
          <ac:chgData name="William Grey" userId="37b73424-c081-4fc2-b1af-363f4f3fd4f3" providerId="ADAL" clId="{3D91C044-C93B-46C8-B5BB-BDCB64F8A3E3}" dt="2022-12-17T14:16:42.681" v="2767" actId="20577"/>
          <ac:spMkLst>
            <pc:docMk/>
            <pc:sldMk cId="3945575539" sldId="451"/>
            <ac:spMk id="3" creationId="{732A1509-9911-4763-B1AD-48C653B2232C}"/>
          </ac:spMkLst>
        </pc:spChg>
        <pc:spChg chg="mod">
          <ac:chgData name="William Grey" userId="37b73424-c081-4fc2-b1af-363f4f3fd4f3" providerId="ADAL" clId="{3D91C044-C93B-46C8-B5BB-BDCB64F8A3E3}" dt="2022-12-17T14:16:35.216" v="2765" actId="1076"/>
          <ac:spMkLst>
            <pc:docMk/>
            <pc:sldMk cId="3945575539" sldId="451"/>
            <ac:spMk id="4" creationId="{00000000-0000-0000-0000-000000000000}"/>
          </ac:spMkLst>
        </pc:spChg>
        <pc:spChg chg="mod">
          <ac:chgData name="William Grey" userId="37b73424-c081-4fc2-b1af-363f4f3fd4f3" providerId="ADAL" clId="{3D91C044-C93B-46C8-B5BB-BDCB64F8A3E3}" dt="2022-12-17T14:16:35.216" v="2765" actId="1076"/>
          <ac:spMkLst>
            <pc:docMk/>
            <pc:sldMk cId="3945575539" sldId="451"/>
            <ac:spMk id="9" creationId="{3A233B3A-A34D-4C7F-BFE9-16A410C299CE}"/>
          </ac:spMkLst>
        </pc:spChg>
        <pc:spChg chg="mod">
          <ac:chgData name="William Grey" userId="37b73424-c081-4fc2-b1af-363f4f3fd4f3" providerId="ADAL" clId="{3D91C044-C93B-46C8-B5BB-BDCB64F8A3E3}" dt="2022-12-17T14:16:35.216" v="2765" actId="1076"/>
          <ac:spMkLst>
            <pc:docMk/>
            <pc:sldMk cId="3945575539" sldId="451"/>
            <ac:spMk id="10" creationId="{DEEC70E9-31F9-4778-9780-F8E3C3C0709C}"/>
          </ac:spMkLst>
        </pc:spChg>
        <pc:spChg chg="mod">
          <ac:chgData name="William Grey" userId="37b73424-c081-4fc2-b1af-363f4f3fd4f3" providerId="ADAL" clId="{3D91C044-C93B-46C8-B5BB-BDCB64F8A3E3}" dt="2022-12-17T14:16:35.216" v="2765" actId="1076"/>
          <ac:spMkLst>
            <pc:docMk/>
            <pc:sldMk cId="3945575539" sldId="451"/>
            <ac:spMk id="11" creationId="{870FC47C-35B4-43A4-85A7-8A1B56406FD9}"/>
          </ac:spMkLst>
        </pc:spChg>
      </pc:sldChg>
      <pc:sldChg chg="addSp delSp modSp add mod">
        <pc:chgData name="William Grey" userId="37b73424-c081-4fc2-b1af-363f4f3fd4f3" providerId="ADAL" clId="{3D91C044-C93B-46C8-B5BB-BDCB64F8A3E3}" dt="2022-12-17T18:12:53.630" v="4770"/>
        <pc:sldMkLst>
          <pc:docMk/>
          <pc:sldMk cId="621883911" sldId="452"/>
        </pc:sldMkLst>
        <pc:spChg chg="mod">
          <ac:chgData name="William Grey" userId="37b73424-c081-4fc2-b1af-363f4f3fd4f3" providerId="ADAL" clId="{3D91C044-C93B-46C8-B5BB-BDCB64F8A3E3}" dt="2022-12-17T14:33:04.153" v="3252" actId="1076"/>
          <ac:spMkLst>
            <pc:docMk/>
            <pc:sldMk cId="621883911" sldId="452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2:53.630" v="4770"/>
          <ac:graphicFrameMkLst>
            <pc:docMk/>
            <pc:sldMk cId="621883911" sldId="452"/>
            <ac:graphicFrameMk id="7" creationId="{2D39D654-9DA4-4B8C-A2A5-81E868BF35D2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4:33:06.759" v="3253" actId="20577"/>
          <ac:graphicFrameMkLst>
            <pc:docMk/>
            <pc:sldMk cId="621883911" sldId="452"/>
            <ac:graphicFrameMk id="12" creationId="{4C7ED232-E471-428A-A6BD-0C4FF06D23CD}"/>
          </ac:graphicFrameMkLst>
        </pc:graphicFrameChg>
        <pc:graphicFrameChg chg="del">
          <ac:chgData name="William Grey" userId="37b73424-c081-4fc2-b1af-363f4f3fd4f3" providerId="ADAL" clId="{3D91C044-C93B-46C8-B5BB-BDCB64F8A3E3}" dt="2022-12-17T18:12:53.191" v="4769" actId="478"/>
          <ac:graphicFrameMkLst>
            <pc:docMk/>
            <pc:sldMk cId="621883911" sldId="452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4:21.124" v="4789"/>
        <pc:sldMkLst>
          <pc:docMk/>
          <pc:sldMk cId="744119581" sldId="453"/>
        </pc:sldMkLst>
        <pc:spChg chg="mod">
          <ac:chgData name="William Grey" userId="37b73424-c081-4fc2-b1af-363f4f3fd4f3" providerId="ADAL" clId="{3D91C044-C93B-46C8-B5BB-BDCB64F8A3E3}" dt="2022-12-17T14:42:56.702" v="3416" actId="20577"/>
          <ac:spMkLst>
            <pc:docMk/>
            <pc:sldMk cId="744119581" sldId="453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4:40:05.781" v="3353" actId="1076"/>
          <ac:spMkLst>
            <pc:docMk/>
            <pc:sldMk cId="744119581" sldId="453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4:21.124" v="4789"/>
          <ac:graphicFrameMkLst>
            <pc:docMk/>
            <pc:sldMk cId="744119581" sldId="453"/>
            <ac:graphicFrameMk id="7" creationId="{D34CA5E8-CD47-45BD-A3FE-50B3E3768F4B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4:40:47.945" v="3371" actId="20577"/>
          <ac:graphicFrameMkLst>
            <pc:docMk/>
            <pc:sldMk cId="744119581" sldId="453"/>
            <ac:graphicFrameMk id="12" creationId="{4C7ED232-E471-428A-A6BD-0C4FF06D23CD}"/>
          </ac:graphicFrameMkLst>
        </pc:graphicFrameChg>
        <pc:graphicFrameChg chg="del">
          <ac:chgData name="William Grey" userId="37b73424-c081-4fc2-b1af-363f4f3fd4f3" providerId="ADAL" clId="{3D91C044-C93B-46C8-B5BB-BDCB64F8A3E3}" dt="2022-12-17T18:14:20.420" v="4788" actId="478"/>
          <ac:graphicFrameMkLst>
            <pc:docMk/>
            <pc:sldMk cId="744119581" sldId="453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4:26.037" v="4791"/>
        <pc:sldMkLst>
          <pc:docMk/>
          <pc:sldMk cId="3333443854" sldId="454"/>
        </pc:sldMkLst>
        <pc:spChg chg="mod">
          <ac:chgData name="William Grey" userId="37b73424-c081-4fc2-b1af-363f4f3fd4f3" providerId="ADAL" clId="{3D91C044-C93B-46C8-B5BB-BDCB64F8A3E3}" dt="2022-12-17T14:43:06.794" v="3435" actId="20577"/>
          <ac:spMkLst>
            <pc:docMk/>
            <pc:sldMk cId="3333443854" sldId="454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4:41:02.144" v="3374" actId="1035"/>
          <ac:spMkLst>
            <pc:docMk/>
            <pc:sldMk cId="3333443854" sldId="454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4:26.037" v="4791"/>
          <ac:graphicFrameMkLst>
            <pc:docMk/>
            <pc:sldMk cId="3333443854" sldId="454"/>
            <ac:graphicFrameMk id="7" creationId="{376D3F25-DBE6-4FFE-8B9A-663AA7C88832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4:44:57.405" v="3472" actId="20577"/>
          <ac:graphicFrameMkLst>
            <pc:docMk/>
            <pc:sldMk cId="3333443854" sldId="454"/>
            <ac:graphicFrameMk id="12" creationId="{4C7ED232-E471-428A-A6BD-0C4FF06D23CD}"/>
          </ac:graphicFrameMkLst>
        </pc:graphicFrameChg>
        <pc:graphicFrameChg chg="del">
          <ac:chgData name="William Grey" userId="37b73424-c081-4fc2-b1af-363f4f3fd4f3" providerId="ADAL" clId="{3D91C044-C93B-46C8-B5BB-BDCB64F8A3E3}" dt="2022-12-17T18:14:25.485" v="4790" actId="478"/>
          <ac:graphicFrameMkLst>
            <pc:docMk/>
            <pc:sldMk cId="3333443854" sldId="454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4:43.701" v="4801" actId="2711"/>
        <pc:sldMkLst>
          <pc:docMk/>
          <pc:sldMk cId="3872327524" sldId="455"/>
        </pc:sldMkLst>
        <pc:spChg chg="add del">
          <ac:chgData name="William Grey" userId="37b73424-c081-4fc2-b1af-363f4f3fd4f3" providerId="ADAL" clId="{3D91C044-C93B-46C8-B5BB-BDCB64F8A3E3}" dt="2022-12-17T14:41:29.398" v="3386" actId="22"/>
          <ac:spMkLst>
            <pc:docMk/>
            <pc:sldMk cId="3872327524" sldId="455"/>
            <ac:spMk id="8" creationId="{3F534884-7467-4FAA-9782-60C1381A760D}"/>
          </ac:spMkLst>
        </pc:spChg>
        <pc:spChg chg="mod">
          <ac:chgData name="William Grey" userId="37b73424-c081-4fc2-b1af-363f4f3fd4f3" providerId="ADAL" clId="{3D91C044-C93B-46C8-B5BB-BDCB64F8A3E3}" dt="2022-12-17T14:43:27.145" v="3445" actId="20577"/>
          <ac:spMkLst>
            <pc:docMk/>
            <pc:sldMk cId="3872327524" sldId="455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4:41:13.370" v="3376" actId="1076"/>
          <ac:spMkLst>
            <pc:docMk/>
            <pc:sldMk cId="3872327524" sldId="455"/>
            <ac:spMk id="58" creationId="{5370A610-27DD-478B-802B-04648EEBECED}"/>
          </ac:spMkLst>
        </pc:spChg>
        <pc:graphicFrameChg chg="add mod modGraphic">
          <ac:chgData name="William Grey" userId="37b73424-c081-4fc2-b1af-363f4f3fd4f3" providerId="ADAL" clId="{3D91C044-C93B-46C8-B5BB-BDCB64F8A3E3}" dt="2022-12-17T18:14:43.701" v="4801" actId="2711"/>
          <ac:graphicFrameMkLst>
            <pc:docMk/>
            <pc:sldMk cId="3872327524" sldId="455"/>
            <ac:graphicFrameMk id="7" creationId="{500A7744-C87B-4143-9802-E7B384406DBF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4:45:05.234" v="3476" actId="20577"/>
          <ac:graphicFrameMkLst>
            <pc:docMk/>
            <pc:sldMk cId="3872327524" sldId="455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4:32.722" v="4792" actId="478"/>
          <ac:graphicFrameMkLst>
            <pc:docMk/>
            <pc:sldMk cId="3872327524" sldId="455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4:50.581" v="4803"/>
        <pc:sldMkLst>
          <pc:docMk/>
          <pc:sldMk cId="1961110764" sldId="456"/>
        </pc:sldMkLst>
        <pc:spChg chg="mod">
          <ac:chgData name="William Grey" userId="37b73424-c081-4fc2-b1af-363f4f3fd4f3" providerId="ADAL" clId="{3D91C044-C93B-46C8-B5BB-BDCB64F8A3E3}" dt="2022-12-17T14:46:54.181" v="3508" actId="20577"/>
          <ac:spMkLst>
            <pc:docMk/>
            <pc:sldMk cId="1961110764" sldId="456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4:41:42.838" v="3388" actId="1076"/>
          <ac:spMkLst>
            <pc:docMk/>
            <pc:sldMk cId="1961110764" sldId="456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4:50.581" v="4803"/>
          <ac:graphicFrameMkLst>
            <pc:docMk/>
            <pc:sldMk cId="1961110764" sldId="456"/>
            <ac:graphicFrameMk id="7" creationId="{E0401F76-24B2-412C-A819-A2A65455F014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4:45:31.903" v="3489" actId="20577"/>
          <ac:graphicFrameMkLst>
            <pc:docMk/>
            <pc:sldMk cId="1961110764" sldId="456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4:50.141" v="4802" actId="478"/>
          <ac:graphicFrameMkLst>
            <pc:docMk/>
            <pc:sldMk cId="1961110764" sldId="456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4:03.372" v="4787"/>
        <pc:sldMkLst>
          <pc:docMk/>
          <pc:sldMk cId="1519045610" sldId="457"/>
        </pc:sldMkLst>
        <pc:spChg chg="mod">
          <ac:chgData name="William Grey" userId="37b73424-c081-4fc2-b1af-363f4f3fd4f3" providerId="ADAL" clId="{3D91C044-C93B-46C8-B5BB-BDCB64F8A3E3}" dt="2022-12-17T14:42:38.530" v="3396" actId="1035"/>
          <ac:spMkLst>
            <pc:docMk/>
            <pc:sldMk cId="1519045610" sldId="457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4:03.372" v="4787"/>
          <ac:graphicFrameMkLst>
            <pc:docMk/>
            <pc:sldMk cId="1519045610" sldId="457"/>
            <ac:graphicFrameMk id="7" creationId="{6C0BA297-7D86-4F67-B66A-9C985F1605A5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4:42:41.593" v="3397" actId="20577"/>
          <ac:graphicFrameMkLst>
            <pc:docMk/>
            <pc:sldMk cId="1519045610" sldId="457"/>
            <ac:graphicFrameMk id="12" creationId="{4C7ED232-E471-428A-A6BD-0C4FF06D23CD}"/>
          </ac:graphicFrameMkLst>
        </pc:graphicFrameChg>
        <pc:graphicFrameChg chg="del">
          <ac:chgData name="William Grey" userId="37b73424-c081-4fc2-b1af-363f4f3fd4f3" providerId="ADAL" clId="{3D91C044-C93B-46C8-B5BB-BDCB64F8A3E3}" dt="2022-12-17T18:14:02.890" v="4786" actId="478"/>
          <ac:graphicFrameMkLst>
            <pc:docMk/>
            <pc:sldMk cId="1519045610" sldId="457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4:57.973" v="4805"/>
        <pc:sldMkLst>
          <pc:docMk/>
          <pc:sldMk cId="1985423758" sldId="458"/>
        </pc:sldMkLst>
        <pc:spChg chg="mod">
          <ac:chgData name="William Grey" userId="37b73424-c081-4fc2-b1af-363f4f3fd4f3" providerId="ADAL" clId="{3D91C044-C93B-46C8-B5BB-BDCB64F8A3E3}" dt="2022-12-17T14:47:02.400" v="3510" actId="20577"/>
          <ac:spMkLst>
            <pc:docMk/>
            <pc:sldMk cId="1985423758" sldId="458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4:45:46.912" v="3491" actId="1076"/>
          <ac:spMkLst>
            <pc:docMk/>
            <pc:sldMk cId="1985423758" sldId="458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4:57.973" v="4805"/>
          <ac:graphicFrameMkLst>
            <pc:docMk/>
            <pc:sldMk cId="1985423758" sldId="458"/>
            <ac:graphicFrameMk id="7" creationId="{7E858355-4B17-4901-8452-4864F8473DF9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4:45:55.501" v="3493" actId="20577"/>
          <ac:graphicFrameMkLst>
            <pc:docMk/>
            <pc:sldMk cId="1985423758" sldId="458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4:57.496" v="4804" actId="478"/>
          <ac:graphicFrameMkLst>
            <pc:docMk/>
            <pc:sldMk cId="1985423758" sldId="458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5:13.248" v="4813" actId="2711"/>
        <pc:sldMkLst>
          <pc:docMk/>
          <pc:sldMk cId="4190894967" sldId="459"/>
        </pc:sldMkLst>
        <pc:spChg chg="mod">
          <ac:chgData name="William Grey" userId="37b73424-c081-4fc2-b1af-363f4f3fd4f3" providerId="ADAL" clId="{3D91C044-C93B-46C8-B5BB-BDCB64F8A3E3}" dt="2022-12-17T14:47:07.907" v="3512" actId="20577"/>
          <ac:spMkLst>
            <pc:docMk/>
            <pc:sldMk cId="4190894967" sldId="459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4:46:13.385" v="3497" actId="1035"/>
          <ac:spMkLst>
            <pc:docMk/>
            <pc:sldMk cId="4190894967" sldId="459"/>
            <ac:spMk id="58" creationId="{5370A610-27DD-478B-802B-04648EEBECED}"/>
          </ac:spMkLst>
        </pc:spChg>
        <pc:graphicFrameChg chg="add mod modGraphic">
          <ac:chgData name="William Grey" userId="37b73424-c081-4fc2-b1af-363f4f3fd4f3" providerId="ADAL" clId="{3D91C044-C93B-46C8-B5BB-BDCB64F8A3E3}" dt="2022-12-17T18:15:13.248" v="4813" actId="2711"/>
          <ac:graphicFrameMkLst>
            <pc:docMk/>
            <pc:sldMk cId="4190894967" sldId="459"/>
            <ac:graphicFrameMk id="7" creationId="{DE2C3A1C-3D41-4A1D-B214-0EDBCCFE7ECE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5:03.824" v="4806" actId="478"/>
          <ac:graphicFrameMkLst>
            <pc:docMk/>
            <pc:sldMk cId="4190894967" sldId="459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5:20.582" v="4816" actId="1076"/>
        <pc:sldMkLst>
          <pc:docMk/>
          <pc:sldMk cId="377354459" sldId="460"/>
        </pc:sldMkLst>
        <pc:spChg chg="mod">
          <ac:chgData name="William Grey" userId="37b73424-c081-4fc2-b1af-363f4f3fd4f3" providerId="ADAL" clId="{3D91C044-C93B-46C8-B5BB-BDCB64F8A3E3}" dt="2022-12-17T14:48:08.287" v="3553" actId="20577"/>
          <ac:spMkLst>
            <pc:docMk/>
            <pc:sldMk cId="377354459" sldId="460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4:47:36.584" v="3524" actId="1076"/>
          <ac:spMkLst>
            <pc:docMk/>
            <pc:sldMk cId="377354459" sldId="460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5:20.582" v="4816" actId="1076"/>
          <ac:graphicFrameMkLst>
            <pc:docMk/>
            <pc:sldMk cId="377354459" sldId="460"/>
            <ac:graphicFrameMk id="7" creationId="{9FEDCDE4-A857-4AB7-AB35-4E13D2C1D182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4:48:16.535" v="3565" actId="20577"/>
          <ac:graphicFrameMkLst>
            <pc:docMk/>
            <pc:sldMk cId="377354459" sldId="460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5:19.873" v="4814" actId="478"/>
          <ac:graphicFrameMkLst>
            <pc:docMk/>
            <pc:sldMk cId="377354459" sldId="460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5:27.380" v="4818"/>
        <pc:sldMkLst>
          <pc:docMk/>
          <pc:sldMk cId="904195517" sldId="461"/>
        </pc:sldMkLst>
        <pc:spChg chg="mod">
          <ac:chgData name="William Grey" userId="37b73424-c081-4fc2-b1af-363f4f3fd4f3" providerId="ADAL" clId="{3D91C044-C93B-46C8-B5BB-BDCB64F8A3E3}" dt="2022-12-17T14:48:28.080" v="3567" actId="1076"/>
          <ac:spMkLst>
            <pc:docMk/>
            <pc:sldMk cId="904195517" sldId="461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5:27.380" v="4818"/>
          <ac:graphicFrameMkLst>
            <pc:docMk/>
            <pc:sldMk cId="904195517" sldId="461"/>
            <ac:graphicFrameMk id="7" creationId="{8EF9C785-2EA2-47BB-A996-E0F4CE6E0655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5:26.988" v="4817" actId="478"/>
          <ac:graphicFrameMkLst>
            <pc:docMk/>
            <pc:sldMk cId="904195517" sldId="461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5:32.917" v="4820"/>
        <pc:sldMkLst>
          <pc:docMk/>
          <pc:sldMk cId="1339432841" sldId="462"/>
        </pc:sldMkLst>
        <pc:spChg chg="mod">
          <ac:chgData name="William Grey" userId="37b73424-c081-4fc2-b1af-363f4f3fd4f3" providerId="ADAL" clId="{3D91C044-C93B-46C8-B5BB-BDCB64F8A3E3}" dt="2022-12-17T14:48:43.729" v="3569" actId="1076"/>
          <ac:spMkLst>
            <pc:docMk/>
            <pc:sldMk cId="1339432841" sldId="462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5:32.917" v="4820"/>
          <ac:graphicFrameMkLst>
            <pc:docMk/>
            <pc:sldMk cId="1339432841" sldId="462"/>
            <ac:graphicFrameMk id="7" creationId="{F6D210D4-DD33-455A-AF02-EAABA027C36C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4:48:50.658" v="3570" actId="20577"/>
          <ac:graphicFrameMkLst>
            <pc:docMk/>
            <pc:sldMk cId="1339432841" sldId="462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5:32.471" v="4819" actId="478"/>
          <ac:graphicFrameMkLst>
            <pc:docMk/>
            <pc:sldMk cId="1339432841" sldId="462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5:40.342" v="4822"/>
        <pc:sldMkLst>
          <pc:docMk/>
          <pc:sldMk cId="3988702094" sldId="463"/>
        </pc:sldMkLst>
        <pc:spChg chg="mod">
          <ac:chgData name="William Grey" userId="37b73424-c081-4fc2-b1af-363f4f3fd4f3" providerId="ADAL" clId="{3D91C044-C93B-46C8-B5BB-BDCB64F8A3E3}" dt="2022-12-17T14:49:02.183" v="3572" actId="1076"/>
          <ac:spMkLst>
            <pc:docMk/>
            <pc:sldMk cId="3988702094" sldId="463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5:40.342" v="4822"/>
          <ac:graphicFrameMkLst>
            <pc:docMk/>
            <pc:sldMk cId="3988702094" sldId="463"/>
            <ac:graphicFrameMk id="7" creationId="{547508AC-8405-4992-9EF5-0222656F02BD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4:49:09.837" v="3573" actId="20577"/>
          <ac:graphicFrameMkLst>
            <pc:docMk/>
            <pc:sldMk cId="3988702094" sldId="463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5:39.932" v="4821" actId="478"/>
          <ac:graphicFrameMkLst>
            <pc:docMk/>
            <pc:sldMk cId="3988702094" sldId="463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5:45.013" v="4824"/>
        <pc:sldMkLst>
          <pc:docMk/>
          <pc:sldMk cId="1385592505" sldId="464"/>
        </pc:sldMkLst>
        <pc:spChg chg="mod">
          <ac:chgData name="William Grey" userId="37b73424-c081-4fc2-b1af-363f4f3fd4f3" providerId="ADAL" clId="{3D91C044-C93B-46C8-B5BB-BDCB64F8A3E3}" dt="2022-12-17T14:50:23.954" v="3575" actId="1076"/>
          <ac:spMkLst>
            <pc:docMk/>
            <pc:sldMk cId="1385592505" sldId="464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5:45.013" v="4824"/>
          <ac:graphicFrameMkLst>
            <pc:docMk/>
            <pc:sldMk cId="1385592505" sldId="464"/>
            <ac:graphicFrameMk id="7" creationId="{38CED144-6DCD-4F82-AAF9-08981867506F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4:50:34.213" v="3576" actId="20577"/>
          <ac:graphicFrameMkLst>
            <pc:docMk/>
            <pc:sldMk cId="1385592505" sldId="464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5:44.667" v="4823" actId="478"/>
          <ac:graphicFrameMkLst>
            <pc:docMk/>
            <pc:sldMk cId="1385592505" sldId="464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5:59.886" v="4832" actId="2711"/>
        <pc:sldMkLst>
          <pc:docMk/>
          <pc:sldMk cId="3088030631" sldId="465"/>
        </pc:sldMkLst>
        <pc:spChg chg="mod">
          <ac:chgData name="William Grey" userId="37b73424-c081-4fc2-b1af-363f4f3fd4f3" providerId="ADAL" clId="{3D91C044-C93B-46C8-B5BB-BDCB64F8A3E3}" dt="2022-12-17T14:50:53.726" v="3578" actId="1076"/>
          <ac:spMkLst>
            <pc:docMk/>
            <pc:sldMk cId="3088030631" sldId="465"/>
            <ac:spMk id="58" creationId="{5370A610-27DD-478B-802B-04648EEBECED}"/>
          </ac:spMkLst>
        </pc:spChg>
        <pc:graphicFrameChg chg="add mod modGraphic">
          <ac:chgData name="William Grey" userId="37b73424-c081-4fc2-b1af-363f4f3fd4f3" providerId="ADAL" clId="{3D91C044-C93B-46C8-B5BB-BDCB64F8A3E3}" dt="2022-12-17T18:15:59.886" v="4832" actId="2711"/>
          <ac:graphicFrameMkLst>
            <pc:docMk/>
            <pc:sldMk cId="3088030631" sldId="465"/>
            <ac:graphicFrameMk id="7" creationId="{C2A3CE85-4E7B-48E4-A0B7-A88A4AC6F035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5:49.940" v="4825" actId="478"/>
          <ac:graphicFrameMkLst>
            <pc:docMk/>
            <pc:sldMk cId="3088030631" sldId="465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6:11.583" v="4834"/>
        <pc:sldMkLst>
          <pc:docMk/>
          <pc:sldMk cId="3325451959" sldId="466"/>
        </pc:sldMkLst>
        <pc:spChg chg="mod">
          <ac:chgData name="William Grey" userId="37b73424-c081-4fc2-b1af-363f4f3fd4f3" providerId="ADAL" clId="{3D91C044-C93B-46C8-B5BB-BDCB64F8A3E3}" dt="2022-12-17T14:52:15.373" v="3599" actId="1035"/>
          <ac:spMkLst>
            <pc:docMk/>
            <pc:sldMk cId="3325451959" sldId="466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6:11.583" v="4834"/>
          <ac:graphicFrameMkLst>
            <pc:docMk/>
            <pc:sldMk cId="3325451959" sldId="466"/>
            <ac:graphicFrameMk id="7" creationId="{3F7D343C-BC69-4BFD-BD43-122060A5EF56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4:51:25.760" v="3592" actId="20577"/>
          <ac:graphicFrameMkLst>
            <pc:docMk/>
            <pc:sldMk cId="3325451959" sldId="466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6:11.113" v="4833" actId="478"/>
          <ac:graphicFrameMkLst>
            <pc:docMk/>
            <pc:sldMk cId="3325451959" sldId="466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6:18.001" v="4836"/>
        <pc:sldMkLst>
          <pc:docMk/>
          <pc:sldMk cId="3376100349" sldId="467"/>
        </pc:sldMkLst>
        <pc:spChg chg="mod">
          <ac:chgData name="William Grey" userId="37b73424-c081-4fc2-b1af-363f4f3fd4f3" providerId="ADAL" clId="{3D91C044-C93B-46C8-B5BB-BDCB64F8A3E3}" dt="2022-12-17T14:52:24.622" v="3601" actId="1076"/>
          <ac:spMkLst>
            <pc:docMk/>
            <pc:sldMk cId="3376100349" sldId="467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6:18.001" v="4836"/>
          <ac:graphicFrameMkLst>
            <pc:docMk/>
            <pc:sldMk cId="3376100349" sldId="467"/>
            <ac:graphicFrameMk id="7" creationId="{4D0FA41A-7CE2-4483-BC26-E81400324612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6:17.634" v="4835" actId="478"/>
          <ac:graphicFrameMkLst>
            <pc:docMk/>
            <pc:sldMk cId="3376100349" sldId="467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6:24.970" v="4838"/>
        <pc:sldMkLst>
          <pc:docMk/>
          <pc:sldMk cId="1508612016" sldId="468"/>
        </pc:sldMkLst>
        <pc:spChg chg="mod">
          <ac:chgData name="William Grey" userId="37b73424-c081-4fc2-b1af-363f4f3fd4f3" providerId="ADAL" clId="{3D91C044-C93B-46C8-B5BB-BDCB64F8A3E3}" dt="2022-12-17T14:52:34.715" v="3603" actId="1076"/>
          <ac:spMkLst>
            <pc:docMk/>
            <pc:sldMk cId="1508612016" sldId="468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6:24.970" v="4838"/>
          <ac:graphicFrameMkLst>
            <pc:docMk/>
            <pc:sldMk cId="1508612016" sldId="468"/>
            <ac:graphicFrameMk id="7" creationId="{8D898EAA-9289-437B-A461-295CE63FEA4B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6:24.684" v="4837" actId="478"/>
          <ac:graphicFrameMkLst>
            <pc:docMk/>
            <pc:sldMk cId="1508612016" sldId="468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6:29.426" v="4840"/>
        <pc:sldMkLst>
          <pc:docMk/>
          <pc:sldMk cId="3330801652" sldId="469"/>
        </pc:sldMkLst>
        <pc:spChg chg="mod">
          <ac:chgData name="William Grey" userId="37b73424-c081-4fc2-b1af-363f4f3fd4f3" providerId="ADAL" clId="{3D91C044-C93B-46C8-B5BB-BDCB64F8A3E3}" dt="2022-12-17T14:59:15.341" v="3748" actId="20577"/>
          <ac:spMkLst>
            <pc:docMk/>
            <pc:sldMk cId="3330801652" sldId="469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4:53:29.921" v="3607" actId="1035"/>
          <ac:spMkLst>
            <pc:docMk/>
            <pc:sldMk cId="3330801652" sldId="469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6:29.426" v="4840"/>
          <ac:graphicFrameMkLst>
            <pc:docMk/>
            <pc:sldMk cId="3330801652" sldId="469"/>
            <ac:graphicFrameMk id="7" creationId="{8E18530D-E459-47DB-961F-B210F8330716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4:53:51.423" v="3608" actId="20577"/>
          <ac:graphicFrameMkLst>
            <pc:docMk/>
            <pc:sldMk cId="3330801652" sldId="469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6:29.184" v="4839" actId="478"/>
          <ac:graphicFrameMkLst>
            <pc:docMk/>
            <pc:sldMk cId="3330801652" sldId="469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6:34.740" v="4842"/>
        <pc:sldMkLst>
          <pc:docMk/>
          <pc:sldMk cId="87135845" sldId="470"/>
        </pc:sldMkLst>
        <pc:spChg chg="mod">
          <ac:chgData name="William Grey" userId="37b73424-c081-4fc2-b1af-363f4f3fd4f3" providerId="ADAL" clId="{3D91C044-C93B-46C8-B5BB-BDCB64F8A3E3}" dt="2022-12-17T14:58:56.134" v="3744" actId="20577"/>
          <ac:spMkLst>
            <pc:docMk/>
            <pc:sldMk cId="87135845" sldId="470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4:54:41.375" v="3611" actId="1076"/>
          <ac:spMkLst>
            <pc:docMk/>
            <pc:sldMk cId="87135845" sldId="470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6:34.740" v="4842"/>
          <ac:graphicFrameMkLst>
            <pc:docMk/>
            <pc:sldMk cId="87135845" sldId="470"/>
            <ac:graphicFrameMk id="7" creationId="{BBA9F824-1DD8-4A87-8F1F-B6777CE9583D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4:55:23.973" v="3643" actId="20577"/>
          <ac:graphicFrameMkLst>
            <pc:docMk/>
            <pc:sldMk cId="87135845" sldId="470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6:34.422" v="4841" actId="478"/>
          <ac:graphicFrameMkLst>
            <pc:docMk/>
            <pc:sldMk cId="87135845" sldId="470"/>
            <ac:graphicFrameMk id="63" creationId="{D661C96D-D42A-4FB3-BBCB-E4C140E916E8}"/>
          </ac:graphicFrameMkLst>
        </pc:graphicFrameChg>
      </pc:sldChg>
      <pc:sldChg chg="add del">
        <pc:chgData name="William Grey" userId="37b73424-c081-4fc2-b1af-363f4f3fd4f3" providerId="ADAL" clId="{3D91C044-C93B-46C8-B5BB-BDCB64F8A3E3}" dt="2022-12-17T14:58:04.051" v="3727"/>
        <pc:sldMkLst>
          <pc:docMk/>
          <pc:sldMk cId="405515870" sldId="471"/>
        </pc:sldMkLst>
      </pc:sldChg>
      <pc:sldChg chg="addSp delSp modSp add mod">
        <pc:chgData name="William Grey" userId="37b73424-c081-4fc2-b1af-363f4f3fd4f3" providerId="ADAL" clId="{3D91C044-C93B-46C8-B5BB-BDCB64F8A3E3}" dt="2022-12-17T18:16:40.280" v="4844"/>
        <pc:sldMkLst>
          <pc:docMk/>
          <pc:sldMk cId="416890288" sldId="471"/>
        </pc:sldMkLst>
        <pc:spChg chg="mod">
          <ac:chgData name="William Grey" userId="37b73424-c081-4fc2-b1af-363f4f3fd4f3" providerId="ADAL" clId="{3D91C044-C93B-46C8-B5BB-BDCB64F8A3E3}" dt="2022-12-17T14:58:52.458" v="3742" actId="20577"/>
          <ac:spMkLst>
            <pc:docMk/>
            <pc:sldMk cId="416890288" sldId="471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4:58:13.927" v="3729" actId="1076"/>
          <ac:spMkLst>
            <pc:docMk/>
            <pc:sldMk cId="416890288" sldId="471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6:40.280" v="4844"/>
          <ac:graphicFrameMkLst>
            <pc:docMk/>
            <pc:sldMk cId="416890288" sldId="471"/>
            <ac:graphicFrameMk id="7" creationId="{F87166FF-57B1-402B-84D1-28A7248F9A0E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5:00:01.995" v="3750" actId="20577"/>
          <ac:graphicFrameMkLst>
            <pc:docMk/>
            <pc:sldMk cId="416890288" sldId="471"/>
            <ac:graphicFrameMk id="12" creationId="{4C7ED232-E471-428A-A6BD-0C4FF06D23CD}"/>
          </ac:graphicFrameMkLst>
        </pc:graphicFrameChg>
        <pc:graphicFrameChg chg="del">
          <ac:chgData name="William Grey" userId="37b73424-c081-4fc2-b1af-363f4f3fd4f3" providerId="ADAL" clId="{3D91C044-C93B-46C8-B5BB-BDCB64F8A3E3}" dt="2022-12-17T18:16:39.632" v="4843" actId="478"/>
          <ac:graphicFrameMkLst>
            <pc:docMk/>
            <pc:sldMk cId="416890288" sldId="471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20:17.952" v="4884" actId="1076"/>
        <pc:sldMkLst>
          <pc:docMk/>
          <pc:sldMk cId="1017079071" sldId="472"/>
        </pc:sldMkLst>
        <pc:spChg chg="mod">
          <ac:chgData name="William Grey" userId="37b73424-c081-4fc2-b1af-363f4f3fd4f3" providerId="ADAL" clId="{3D91C044-C93B-46C8-B5BB-BDCB64F8A3E3}" dt="2022-12-17T15:06:01.561" v="3772" actId="20577"/>
          <ac:spMkLst>
            <pc:docMk/>
            <pc:sldMk cId="1017079071" sldId="472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8:20:17.952" v="4884" actId="1076"/>
          <ac:spMkLst>
            <pc:docMk/>
            <pc:sldMk cId="1017079071" sldId="472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7:06.785" v="4856"/>
          <ac:graphicFrameMkLst>
            <pc:docMk/>
            <pc:sldMk cId="1017079071" sldId="472"/>
            <ac:graphicFrameMk id="7" creationId="{4C0190FE-87E0-4C05-B04B-1237A23B94E1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5:06:56.367" v="3779" actId="20577"/>
          <ac:graphicFrameMkLst>
            <pc:docMk/>
            <pc:sldMk cId="1017079071" sldId="472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7:06.405" v="4855" actId="478"/>
          <ac:graphicFrameMkLst>
            <pc:docMk/>
            <pc:sldMk cId="1017079071" sldId="472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7:12.494" v="4858"/>
        <pc:sldMkLst>
          <pc:docMk/>
          <pc:sldMk cId="2544687948" sldId="473"/>
        </pc:sldMkLst>
        <pc:spChg chg="mod">
          <ac:chgData name="William Grey" userId="37b73424-c081-4fc2-b1af-363f4f3fd4f3" providerId="ADAL" clId="{3D91C044-C93B-46C8-B5BB-BDCB64F8A3E3}" dt="2022-12-17T15:06:22.222" v="3775" actId="1076"/>
          <ac:spMkLst>
            <pc:docMk/>
            <pc:sldMk cId="2544687948" sldId="473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7:12.494" v="4858"/>
          <ac:graphicFrameMkLst>
            <pc:docMk/>
            <pc:sldMk cId="2544687948" sldId="473"/>
            <ac:graphicFrameMk id="7" creationId="{1549252F-0C8C-42E1-888B-40D59FCC6E7B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5:09:00.021" v="3801" actId="20577"/>
          <ac:graphicFrameMkLst>
            <pc:docMk/>
            <pc:sldMk cId="2544687948" sldId="473"/>
            <ac:graphicFrameMk id="12" creationId="{4C7ED232-E471-428A-A6BD-0C4FF06D23CD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7:11.731" v="4857" actId="478"/>
          <ac:graphicFrameMkLst>
            <pc:docMk/>
            <pc:sldMk cId="2544687948" sldId="473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7:33.847" v="4868" actId="1076"/>
        <pc:sldMkLst>
          <pc:docMk/>
          <pc:sldMk cId="2682796738" sldId="474"/>
        </pc:sldMkLst>
        <pc:spChg chg="mod">
          <ac:chgData name="William Grey" userId="37b73424-c081-4fc2-b1af-363f4f3fd4f3" providerId="ADAL" clId="{3D91C044-C93B-46C8-B5BB-BDCB64F8A3E3}" dt="2022-12-17T18:17:33.847" v="4868" actId="1076"/>
          <ac:spMkLst>
            <pc:docMk/>
            <pc:sldMk cId="2682796738" sldId="474"/>
            <ac:spMk id="58" creationId="{5370A610-27DD-478B-802B-04648EEBECED}"/>
          </ac:spMkLst>
        </pc:spChg>
        <pc:graphicFrameChg chg="add mod modGraphic">
          <ac:chgData name="William Grey" userId="37b73424-c081-4fc2-b1af-363f4f3fd4f3" providerId="ADAL" clId="{3D91C044-C93B-46C8-B5BB-BDCB64F8A3E3}" dt="2022-12-17T18:17:29.248" v="4867" actId="2711"/>
          <ac:graphicFrameMkLst>
            <pc:docMk/>
            <pc:sldMk cId="2682796738" sldId="474"/>
            <ac:graphicFrameMk id="7" creationId="{89F658F3-C1CA-41E1-8525-944EB15FECD7}"/>
          </ac:graphicFrameMkLst>
        </pc:graphicFrameChg>
        <pc:graphicFrameChg chg="modGraphic">
          <ac:chgData name="William Grey" userId="37b73424-c081-4fc2-b1af-363f4f3fd4f3" providerId="ADAL" clId="{3D91C044-C93B-46C8-B5BB-BDCB64F8A3E3}" dt="2022-12-17T15:09:11.773" v="3803" actId="20577"/>
          <ac:graphicFrameMkLst>
            <pc:docMk/>
            <pc:sldMk cId="2682796738" sldId="474"/>
            <ac:graphicFrameMk id="12" creationId="{4C7ED232-E471-428A-A6BD-0C4FF06D23CD}"/>
          </ac:graphicFrameMkLst>
        </pc:graphicFrameChg>
        <pc:graphicFrameChg chg="del">
          <ac:chgData name="William Grey" userId="37b73424-c081-4fc2-b1af-363f4f3fd4f3" providerId="ADAL" clId="{3D91C044-C93B-46C8-B5BB-BDCB64F8A3E3}" dt="2022-12-17T18:17:17.144" v="4859" actId="478"/>
          <ac:graphicFrameMkLst>
            <pc:docMk/>
            <pc:sldMk cId="2682796738" sldId="474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16:57.648" v="4854" actId="2711"/>
        <pc:sldMkLst>
          <pc:docMk/>
          <pc:sldMk cId="4175792002" sldId="475"/>
        </pc:sldMkLst>
        <pc:spChg chg="mod">
          <ac:chgData name="William Grey" userId="37b73424-c081-4fc2-b1af-363f4f3fd4f3" providerId="ADAL" clId="{3D91C044-C93B-46C8-B5BB-BDCB64F8A3E3}" dt="2022-12-17T15:08:03.062" v="3788" actId="1076"/>
          <ac:spMkLst>
            <pc:docMk/>
            <pc:sldMk cId="4175792002" sldId="475"/>
            <ac:spMk id="58" creationId="{5370A610-27DD-478B-802B-04648EEBECED}"/>
          </ac:spMkLst>
        </pc:spChg>
        <pc:graphicFrameChg chg="add mod modGraphic">
          <ac:chgData name="William Grey" userId="37b73424-c081-4fc2-b1af-363f4f3fd4f3" providerId="ADAL" clId="{3D91C044-C93B-46C8-B5BB-BDCB64F8A3E3}" dt="2022-12-17T18:16:57.648" v="4854" actId="2711"/>
          <ac:graphicFrameMkLst>
            <pc:docMk/>
            <pc:sldMk cId="4175792002" sldId="475"/>
            <ac:graphicFrameMk id="7" creationId="{500200BF-9433-44FE-8383-14DF41FF219F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6:44.754" v="4845" actId="478"/>
          <ac:graphicFrameMkLst>
            <pc:docMk/>
            <pc:sldMk cId="4175792002" sldId="475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21:25.620" v="4896" actId="20577"/>
        <pc:sldMkLst>
          <pc:docMk/>
          <pc:sldMk cId="2453733883" sldId="476"/>
        </pc:sldMkLst>
        <pc:spChg chg="mod">
          <ac:chgData name="William Grey" userId="37b73424-c081-4fc2-b1af-363f4f3fd4f3" providerId="ADAL" clId="{3D91C044-C93B-46C8-B5BB-BDCB64F8A3E3}" dt="2022-12-17T18:21:25.620" v="4896" actId="20577"/>
          <ac:spMkLst>
            <pc:docMk/>
            <pc:sldMk cId="2453733883" sldId="476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8:21:09.563" v="4892" actId="1076"/>
          <ac:spMkLst>
            <pc:docMk/>
            <pc:sldMk cId="2453733883" sldId="476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7:40.500" v="4870"/>
          <ac:graphicFrameMkLst>
            <pc:docMk/>
            <pc:sldMk cId="2453733883" sldId="476"/>
            <ac:graphicFrameMk id="7" creationId="{B16D46C2-FF62-44E0-8AC4-E7F335470CD7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7:40.139" v="4869" actId="478"/>
          <ac:graphicFrameMkLst>
            <pc:docMk/>
            <pc:sldMk cId="2453733883" sldId="476"/>
            <ac:graphicFrameMk id="63" creationId="{D661C96D-D42A-4FB3-BBCB-E4C140E916E8}"/>
          </ac:graphicFrameMkLst>
        </pc:graphicFrameChg>
      </pc:sldChg>
      <pc:sldChg chg="addSp delSp modSp add mod">
        <pc:chgData name="William Grey" userId="37b73424-c081-4fc2-b1af-363f4f3fd4f3" providerId="ADAL" clId="{3D91C044-C93B-46C8-B5BB-BDCB64F8A3E3}" dt="2022-12-17T18:21:44.338" v="4902" actId="20577"/>
        <pc:sldMkLst>
          <pc:docMk/>
          <pc:sldMk cId="2117092731" sldId="477"/>
        </pc:sldMkLst>
        <pc:spChg chg="mod">
          <ac:chgData name="William Grey" userId="37b73424-c081-4fc2-b1af-363f4f3fd4f3" providerId="ADAL" clId="{3D91C044-C93B-46C8-B5BB-BDCB64F8A3E3}" dt="2022-12-17T18:21:44.338" v="4902" actId="20577"/>
          <ac:spMkLst>
            <pc:docMk/>
            <pc:sldMk cId="2117092731" sldId="477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8:21:36.947" v="4897" actId="1076"/>
          <ac:spMkLst>
            <pc:docMk/>
            <pc:sldMk cId="2117092731" sldId="477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7:45.152" v="4872"/>
          <ac:graphicFrameMkLst>
            <pc:docMk/>
            <pc:sldMk cId="2117092731" sldId="477"/>
            <ac:graphicFrameMk id="7" creationId="{23DBE988-FCC1-4871-9BF9-BC455F99E79B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7:44.841" v="4871" actId="478"/>
          <ac:graphicFrameMkLst>
            <pc:docMk/>
            <pc:sldMk cId="2117092731" sldId="477"/>
            <ac:graphicFrameMk id="63" creationId="{D661C96D-D42A-4FB3-BBCB-E4C140E916E8}"/>
          </ac:graphicFrameMkLst>
        </pc:graphicFrameChg>
      </pc:sldChg>
      <pc:sldChg chg="addSp delSp modSp add mod ord">
        <pc:chgData name="William Grey" userId="37b73424-c081-4fc2-b1af-363f4f3fd4f3" providerId="ADAL" clId="{3D91C044-C93B-46C8-B5BB-BDCB64F8A3E3}" dt="2022-12-17T18:44:10.589" v="5184"/>
        <pc:sldMkLst>
          <pc:docMk/>
          <pc:sldMk cId="533335129" sldId="478"/>
        </pc:sldMkLst>
        <pc:spChg chg="add mod">
          <ac:chgData name="William Grey" userId="37b73424-c081-4fc2-b1af-363f4f3fd4f3" providerId="ADAL" clId="{3D91C044-C93B-46C8-B5BB-BDCB64F8A3E3}" dt="2022-12-17T15:11:21.655" v="3849" actId="113"/>
          <ac:spMkLst>
            <pc:docMk/>
            <pc:sldMk cId="533335129" sldId="478"/>
            <ac:spMk id="8" creationId="{05081CB6-4B79-45B9-ABDB-D9ECF112E6D6}"/>
          </ac:spMkLst>
        </pc:spChg>
        <pc:spChg chg="mod">
          <ac:chgData name="William Grey" userId="37b73424-c081-4fc2-b1af-363f4f3fd4f3" providerId="ADAL" clId="{3D91C044-C93B-46C8-B5BB-BDCB64F8A3E3}" dt="2022-12-17T15:10:44.782" v="3824" actId="20577"/>
          <ac:spMkLst>
            <pc:docMk/>
            <pc:sldMk cId="533335129" sldId="478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8:17:55.074" v="4875" actId="1076"/>
          <ac:spMkLst>
            <pc:docMk/>
            <pc:sldMk cId="533335129" sldId="478"/>
            <ac:spMk id="58" creationId="{5370A610-27DD-478B-802B-04648EEBECED}"/>
          </ac:spMkLst>
        </pc:spChg>
        <pc:graphicFrameChg chg="add mod">
          <ac:chgData name="William Grey" userId="37b73424-c081-4fc2-b1af-363f4f3fd4f3" providerId="ADAL" clId="{3D91C044-C93B-46C8-B5BB-BDCB64F8A3E3}" dt="2022-12-17T18:17:51.766" v="4874"/>
          <ac:graphicFrameMkLst>
            <pc:docMk/>
            <pc:sldMk cId="533335129" sldId="478"/>
            <ac:graphicFrameMk id="10" creationId="{E2522904-4822-49C0-90F9-292F8CD1A4A0}"/>
          </ac:graphicFrameMkLst>
        </pc:graphicFrameChg>
        <pc:graphicFrameChg chg="del modGraphic">
          <ac:chgData name="William Grey" userId="37b73424-c081-4fc2-b1af-363f4f3fd4f3" providerId="ADAL" clId="{3D91C044-C93B-46C8-B5BB-BDCB64F8A3E3}" dt="2022-12-17T18:17:51.265" v="4873" actId="478"/>
          <ac:graphicFrameMkLst>
            <pc:docMk/>
            <pc:sldMk cId="533335129" sldId="478"/>
            <ac:graphicFrameMk id="63" creationId="{D661C96D-D42A-4FB3-BBCB-E4C140E916E8}"/>
          </ac:graphicFrameMkLst>
        </pc:graphicFrameChg>
      </pc:sldChg>
      <pc:sldChg chg="delSp modSp add mod">
        <pc:chgData name="William Grey" userId="37b73424-c081-4fc2-b1af-363f4f3fd4f3" providerId="ADAL" clId="{3D91C044-C93B-46C8-B5BB-BDCB64F8A3E3}" dt="2022-12-17T18:08:44.420" v="4692" actId="20577"/>
        <pc:sldMkLst>
          <pc:docMk/>
          <pc:sldMk cId="878567901" sldId="479"/>
        </pc:sldMkLst>
        <pc:spChg chg="mod">
          <ac:chgData name="William Grey" userId="37b73424-c081-4fc2-b1af-363f4f3fd4f3" providerId="ADAL" clId="{3D91C044-C93B-46C8-B5BB-BDCB64F8A3E3}" dt="2022-12-17T18:08:44.420" v="4692" actId="20577"/>
          <ac:spMkLst>
            <pc:docMk/>
            <pc:sldMk cId="878567901" sldId="479"/>
            <ac:spMk id="106" creationId="{CAA2D199-895D-4E4D-95EE-6902319D4204}"/>
          </ac:spMkLst>
        </pc:spChg>
        <pc:spChg chg="del">
          <ac:chgData name="William Grey" userId="37b73424-c081-4fc2-b1af-363f4f3fd4f3" providerId="ADAL" clId="{3D91C044-C93B-46C8-B5BB-BDCB64F8A3E3}" dt="2022-12-17T15:15:52.138" v="4132" actId="478"/>
          <ac:spMkLst>
            <pc:docMk/>
            <pc:sldMk cId="878567901" sldId="479"/>
            <ac:spMk id="107" creationId="{30EABBFC-CAF3-4B7F-ABA9-3B9FF504942E}"/>
          </ac:spMkLst>
        </pc:spChg>
        <pc:spChg chg="del">
          <ac:chgData name="William Grey" userId="37b73424-c081-4fc2-b1af-363f4f3fd4f3" providerId="ADAL" clId="{3D91C044-C93B-46C8-B5BB-BDCB64F8A3E3}" dt="2022-12-17T15:15:55.394" v="4133" actId="478"/>
          <ac:spMkLst>
            <pc:docMk/>
            <pc:sldMk cId="878567901" sldId="479"/>
            <ac:spMk id="108" creationId="{79EE75A7-D89F-439B-AF9F-D4B28B7DA215}"/>
          </ac:spMkLst>
        </pc:spChg>
        <pc:spChg chg="del">
          <ac:chgData name="William Grey" userId="37b73424-c081-4fc2-b1af-363f4f3fd4f3" providerId="ADAL" clId="{3D91C044-C93B-46C8-B5BB-BDCB64F8A3E3}" dt="2022-12-17T15:15:57.461" v="4134" actId="478"/>
          <ac:spMkLst>
            <pc:docMk/>
            <pc:sldMk cId="878567901" sldId="479"/>
            <ac:spMk id="109" creationId="{74B7A16B-6A8D-4B19-A175-A090AEDE5419}"/>
          </ac:spMkLst>
        </pc:spChg>
        <pc:graphicFrameChg chg="modGraphic">
          <ac:chgData name="William Grey" userId="37b73424-c081-4fc2-b1af-363f4f3fd4f3" providerId="ADAL" clId="{3D91C044-C93B-46C8-B5BB-BDCB64F8A3E3}" dt="2022-12-17T18:07:50.505" v="4569" actId="20577"/>
          <ac:graphicFrameMkLst>
            <pc:docMk/>
            <pc:sldMk cId="878567901" sldId="479"/>
            <ac:graphicFrameMk id="9" creationId="{AC79B58F-0F38-48BE-A945-26C96C5A51A7}"/>
          </ac:graphicFrameMkLst>
        </pc:graphicFrameChg>
      </pc:sldChg>
      <pc:sldChg chg="modSp add mod">
        <pc:chgData name="William Grey" userId="37b73424-c081-4fc2-b1af-363f4f3fd4f3" providerId="ADAL" clId="{3D91C044-C93B-46C8-B5BB-BDCB64F8A3E3}" dt="2022-12-17T18:09:12.515" v="4698" actId="5793"/>
        <pc:sldMkLst>
          <pc:docMk/>
          <pc:sldMk cId="2361714134" sldId="480"/>
        </pc:sldMkLst>
        <pc:spChg chg="mod">
          <ac:chgData name="William Grey" userId="37b73424-c081-4fc2-b1af-363f4f3fd4f3" providerId="ADAL" clId="{3D91C044-C93B-46C8-B5BB-BDCB64F8A3E3}" dt="2022-12-17T18:09:12.515" v="4698" actId="5793"/>
          <ac:spMkLst>
            <pc:docMk/>
            <pc:sldMk cId="2361714134" sldId="480"/>
            <ac:spMk id="106" creationId="{CAA2D199-895D-4E4D-95EE-6902319D4204}"/>
          </ac:spMkLst>
        </pc:spChg>
      </pc:sldChg>
      <pc:sldChg chg="modSp add mod">
        <pc:chgData name="William Grey" userId="37b73424-c081-4fc2-b1af-363f4f3fd4f3" providerId="ADAL" clId="{3D91C044-C93B-46C8-B5BB-BDCB64F8A3E3}" dt="2022-12-17T18:20:05.244" v="4883" actId="20577"/>
        <pc:sldMkLst>
          <pc:docMk/>
          <pc:sldMk cId="3070010580" sldId="481"/>
        </pc:sldMkLst>
        <pc:spChg chg="mod">
          <ac:chgData name="William Grey" userId="37b73424-c081-4fc2-b1af-363f4f3fd4f3" providerId="ADAL" clId="{3D91C044-C93B-46C8-B5BB-BDCB64F8A3E3}" dt="2022-12-17T18:20:05.244" v="4883" actId="20577"/>
          <ac:spMkLst>
            <pc:docMk/>
            <pc:sldMk cId="3070010580" sldId="481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8:19:51.793" v="4878" actId="1076"/>
          <ac:spMkLst>
            <pc:docMk/>
            <pc:sldMk cId="3070010580" sldId="481"/>
            <ac:spMk id="58" creationId="{5370A610-27DD-478B-802B-04648EEBECED}"/>
          </ac:spMkLst>
        </pc:spChg>
      </pc:sldChg>
      <pc:sldChg chg="modSp add mod">
        <pc:chgData name="William Grey" userId="37b73424-c081-4fc2-b1af-363f4f3fd4f3" providerId="ADAL" clId="{3D91C044-C93B-46C8-B5BB-BDCB64F8A3E3}" dt="2022-12-17T18:20:48.367" v="4891" actId="20577"/>
        <pc:sldMkLst>
          <pc:docMk/>
          <pc:sldMk cId="2287642594" sldId="482"/>
        </pc:sldMkLst>
        <pc:spChg chg="mod">
          <ac:chgData name="William Grey" userId="37b73424-c081-4fc2-b1af-363f4f3fd4f3" providerId="ADAL" clId="{3D91C044-C93B-46C8-B5BB-BDCB64F8A3E3}" dt="2022-12-17T18:20:48.367" v="4891" actId="20577"/>
          <ac:spMkLst>
            <pc:docMk/>
            <pc:sldMk cId="2287642594" sldId="482"/>
            <ac:spMk id="9" creationId="{C15A97B7-528B-42F0-812D-D44943151719}"/>
          </ac:spMkLst>
        </pc:spChg>
        <pc:spChg chg="mod">
          <ac:chgData name="William Grey" userId="37b73424-c081-4fc2-b1af-363f4f3fd4f3" providerId="ADAL" clId="{3D91C044-C93B-46C8-B5BB-BDCB64F8A3E3}" dt="2022-12-17T18:20:39.588" v="4886" actId="1076"/>
          <ac:spMkLst>
            <pc:docMk/>
            <pc:sldMk cId="2287642594" sldId="482"/>
            <ac:spMk id="58" creationId="{5370A610-27DD-478B-802B-04648EEBECED}"/>
          </ac:spMkLst>
        </pc:spChg>
      </pc:sldChg>
      <pc:sldChg chg="addSp delSp modSp new mod">
        <pc:chgData name="William Grey" userId="37b73424-c081-4fc2-b1af-363f4f3fd4f3" providerId="ADAL" clId="{3D91C044-C93B-46C8-B5BB-BDCB64F8A3E3}" dt="2022-12-17T18:44:45.809" v="5200" actId="478"/>
        <pc:sldMkLst>
          <pc:docMk/>
          <pc:sldMk cId="2181082177" sldId="483"/>
        </pc:sldMkLst>
        <pc:spChg chg="mod">
          <ac:chgData name="William Grey" userId="37b73424-c081-4fc2-b1af-363f4f3fd4f3" providerId="ADAL" clId="{3D91C044-C93B-46C8-B5BB-BDCB64F8A3E3}" dt="2022-12-17T18:22:31.982" v="4926" actId="20577"/>
          <ac:spMkLst>
            <pc:docMk/>
            <pc:sldMk cId="2181082177" sldId="483"/>
            <ac:spMk id="2" creationId="{756C6DF6-93B6-41A6-BB00-744C9BD6E769}"/>
          </ac:spMkLst>
        </pc:spChg>
        <pc:spChg chg="del">
          <ac:chgData name="William Grey" userId="37b73424-c081-4fc2-b1af-363f4f3fd4f3" providerId="ADAL" clId="{3D91C044-C93B-46C8-B5BB-BDCB64F8A3E3}" dt="2022-12-17T18:22:40.046" v="4927" actId="3680"/>
          <ac:spMkLst>
            <pc:docMk/>
            <pc:sldMk cId="2181082177" sldId="483"/>
            <ac:spMk id="3" creationId="{639F3DE4-FE98-4F7B-97BF-4B1CA0D0265E}"/>
          </ac:spMkLst>
        </pc:spChg>
        <pc:spChg chg="add del mod">
          <ac:chgData name="William Grey" userId="37b73424-c081-4fc2-b1af-363f4f3fd4f3" providerId="ADAL" clId="{3D91C044-C93B-46C8-B5BB-BDCB64F8A3E3}" dt="2022-12-17T18:44:45.809" v="5200" actId="478"/>
          <ac:spMkLst>
            <pc:docMk/>
            <pc:sldMk cId="2181082177" sldId="483"/>
            <ac:spMk id="5" creationId="{FFF487E2-0EF9-463E-AE0D-3D37907E4151}"/>
          </ac:spMkLst>
        </pc:spChg>
        <pc:graphicFrameChg chg="add mod ord modGraphic">
          <ac:chgData name="William Grey" userId="37b73424-c081-4fc2-b1af-363f4f3fd4f3" providerId="ADAL" clId="{3D91C044-C93B-46C8-B5BB-BDCB64F8A3E3}" dt="2022-12-17T18:43:58.538" v="5182" actId="1076"/>
          <ac:graphicFrameMkLst>
            <pc:docMk/>
            <pc:sldMk cId="2181082177" sldId="483"/>
            <ac:graphicFrameMk id="4" creationId="{766493F4-20CB-43F6-BC31-210CDBBF39FE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617FE-4379-475E-8F92-F8C1ACAA0689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6C4619-A8E4-4B0C-83D2-1399706FF1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886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829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050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000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029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245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824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842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72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595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771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602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7D31AC20-1B8A-B84D-5D61-0CF36ADBCEA7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9B7468-7917-801A-E177-E9C2A1DA224C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682194-7362-67B2-D4AC-37EF455D28C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3E5C06D-0AFC-A68B-D4E2-A7E455F14F0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901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quick-sort.py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quick-sort.py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Algorithms: Quick </a:t>
            </a:r>
            <a:r>
              <a:rPr lang="en-GB" dirty="0"/>
              <a:t>sort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47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Quick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3174213" y="1862825"/>
            <a:ext cx="893392" cy="8348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1541741"/>
            <a:ext cx="3499922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We take the partition again, it has two elements 5,3.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233B3A-A34D-4C7F-BFE9-16A410C299CE}"/>
              </a:ext>
            </a:extLst>
          </p:cNvPr>
          <p:cNvSpPr/>
          <p:nvPr/>
        </p:nvSpPr>
        <p:spPr>
          <a:xfrm>
            <a:off x="4941332" y="1851535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9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EC70E9-31F9-4778-9780-F8E3C3C0709C}"/>
              </a:ext>
            </a:extLst>
          </p:cNvPr>
          <p:cNvSpPr/>
          <p:nvPr/>
        </p:nvSpPr>
        <p:spPr>
          <a:xfrm>
            <a:off x="4067605" y="1851534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0FC47C-35B4-43A4-85A7-8A1B56406FD9}"/>
              </a:ext>
            </a:extLst>
          </p:cNvPr>
          <p:cNvSpPr/>
          <p:nvPr/>
        </p:nvSpPr>
        <p:spPr>
          <a:xfrm>
            <a:off x="5848110" y="1851531"/>
            <a:ext cx="893392" cy="82650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8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4A36A6-DA08-419B-8674-8418B419B84B}"/>
              </a:ext>
            </a:extLst>
          </p:cNvPr>
          <p:cNvSpPr/>
          <p:nvPr/>
        </p:nvSpPr>
        <p:spPr>
          <a:xfrm>
            <a:off x="483486" y="1862825"/>
            <a:ext cx="893392" cy="8348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83E2FE-3478-4BF8-B2EA-5761704B3F67}"/>
              </a:ext>
            </a:extLst>
          </p:cNvPr>
          <p:cNvSpPr/>
          <p:nvPr/>
        </p:nvSpPr>
        <p:spPr>
          <a:xfrm>
            <a:off x="1360657" y="1857105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138352-0798-4A23-8177-CAABB898D5CC}"/>
              </a:ext>
            </a:extLst>
          </p:cNvPr>
          <p:cNvSpPr/>
          <p:nvPr/>
        </p:nvSpPr>
        <p:spPr>
          <a:xfrm>
            <a:off x="2267435" y="1851535"/>
            <a:ext cx="893392" cy="834893"/>
          </a:xfrm>
          <a:prstGeom prst="rect">
            <a:avLst/>
          </a:prstGeom>
          <a:solidFill>
            <a:srgbClr val="0049DA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80D582CB-1F70-4455-99E1-CCE89C2E3120}"/>
              </a:ext>
            </a:extLst>
          </p:cNvPr>
          <p:cNvSpPr/>
          <p:nvPr/>
        </p:nvSpPr>
        <p:spPr>
          <a:xfrm rot="5400000">
            <a:off x="2036267" y="2162833"/>
            <a:ext cx="428980" cy="1747759"/>
          </a:xfrm>
          <a:prstGeom prst="righ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0936C5-1589-4CEB-B793-082F65E85694}"/>
              </a:ext>
            </a:extLst>
          </p:cNvPr>
          <p:cNvSpPr txBox="1"/>
          <p:nvPr/>
        </p:nvSpPr>
        <p:spPr>
          <a:xfrm>
            <a:off x="1659580" y="3366423"/>
            <a:ext cx="1465057" cy="373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Partition</a:t>
            </a:r>
          </a:p>
        </p:txBody>
      </p:sp>
    </p:spTree>
    <p:extLst>
      <p:ext uri="{BB962C8B-B14F-4D97-AF65-F5344CB8AC3E}">
        <p14:creationId xmlns:p14="http://schemas.microsoft.com/office/powerpoint/2010/main" val="2168035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Quick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3265510" y="1868145"/>
            <a:ext cx="893392" cy="8348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1541741"/>
            <a:ext cx="3499922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 3 and 5 are swapped.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233B3A-A34D-4C7F-BFE9-16A410C299CE}"/>
              </a:ext>
            </a:extLst>
          </p:cNvPr>
          <p:cNvSpPr/>
          <p:nvPr/>
        </p:nvSpPr>
        <p:spPr>
          <a:xfrm>
            <a:off x="5032629" y="1876534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9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EC70E9-31F9-4778-9780-F8E3C3C0709C}"/>
              </a:ext>
            </a:extLst>
          </p:cNvPr>
          <p:cNvSpPr/>
          <p:nvPr/>
        </p:nvSpPr>
        <p:spPr>
          <a:xfrm>
            <a:off x="4158902" y="1876533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0FC47C-35B4-43A4-85A7-8A1B56406FD9}"/>
              </a:ext>
            </a:extLst>
          </p:cNvPr>
          <p:cNvSpPr/>
          <p:nvPr/>
        </p:nvSpPr>
        <p:spPr>
          <a:xfrm>
            <a:off x="5939407" y="1876530"/>
            <a:ext cx="893392" cy="82650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8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4A36A6-DA08-419B-8674-8418B419B84B}"/>
              </a:ext>
            </a:extLst>
          </p:cNvPr>
          <p:cNvSpPr/>
          <p:nvPr/>
        </p:nvSpPr>
        <p:spPr>
          <a:xfrm>
            <a:off x="558562" y="1871450"/>
            <a:ext cx="893392" cy="8348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83E2FE-3478-4BF8-B2EA-5761704B3F67}"/>
              </a:ext>
            </a:extLst>
          </p:cNvPr>
          <p:cNvSpPr/>
          <p:nvPr/>
        </p:nvSpPr>
        <p:spPr>
          <a:xfrm>
            <a:off x="2358732" y="1871450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138352-0798-4A23-8177-CAABB898D5CC}"/>
              </a:ext>
            </a:extLst>
          </p:cNvPr>
          <p:cNvSpPr/>
          <p:nvPr/>
        </p:nvSpPr>
        <p:spPr>
          <a:xfrm>
            <a:off x="1451954" y="1871450"/>
            <a:ext cx="893392" cy="834893"/>
          </a:xfrm>
          <a:prstGeom prst="rect">
            <a:avLst/>
          </a:prstGeom>
          <a:solidFill>
            <a:srgbClr val="0049DA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22974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Quick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3004925" y="1862825"/>
            <a:ext cx="893392" cy="8348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1541741"/>
            <a:ext cx="3499922" cy="267765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All elements in the left had side of the array are in the correct place</a:t>
            </a:r>
          </a:p>
          <a:p>
            <a:endParaRPr lang="en-GB" sz="2400" dirty="0"/>
          </a:p>
          <a:p>
            <a:r>
              <a:rPr lang="en-GB" sz="2400" dirty="0"/>
              <a:t>Now we can concentrate on the righthand partition. Select the pivot as before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233B3A-A34D-4C7F-BFE9-16A410C299CE}"/>
              </a:ext>
            </a:extLst>
          </p:cNvPr>
          <p:cNvSpPr/>
          <p:nvPr/>
        </p:nvSpPr>
        <p:spPr>
          <a:xfrm>
            <a:off x="4768905" y="1851690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9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EC70E9-31F9-4778-9780-F8E3C3C0709C}"/>
              </a:ext>
            </a:extLst>
          </p:cNvPr>
          <p:cNvSpPr/>
          <p:nvPr/>
        </p:nvSpPr>
        <p:spPr>
          <a:xfrm>
            <a:off x="3895178" y="1851689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0FC47C-35B4-43A4-85A7-8A1B56406FD9}"/>
              </a:ext>
            </a:extLst>
          </p:cNvPr>
          <p:cNvSpPr/>
          <p:nvPr/>
        </p:nvSpPr>
        <p:spPr>
          <a:xfrm>
            <a:off x="5675683" y="1851686"/>
            <a:ext cx="893392" cy="826508"/>
          </a:xfrm>
          <a:prstGeom prst="rect">
            <a:avLst/>
          </a:prstGeom>
          <a:solidFill>
            <a:srgbClr val="0049DA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8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4A36A6-DA08-419B-8674-8418B419B84B}"/>
              </a:ext>
            </a:extLst>
          </p:cNvPr>
          <p:cNvSpPr/>
          <p:nvPr/>
        </p:nvSpPr>
        <p:spPr>
          <a:xfrm>
            <a:off x="307511" y="1862825"/>
            <a:ext cx="893392" cy="8348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83E2FE-3478-4BF8-B2EA-5761704B3F67}"/>
              </a:ext>
            </a:extLst>
          </p:cNvPr>
          <p:cNvSpPr/>
          <p:nvPr/>
        </p:nvSpPr>
        <p:spPr>
          <a:xfrm>
            <a:off x="2104542" y="1862823"/>
            <a:ext cx="893392" cy="8348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138352-0798-4A23-8177-CAABB898D5CC}"/>
              </a:ext>
            </a:extLst>
          </p:cNvPr>
          <p:cNvSpPr/>
          <p:nvPr/>
        </p:nvSpPr>
        <p:spPr>
          <a:xfrm>
            <a:off x="1197764" y="1862824"/>
            <a:ext cx="893392" cy="8348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10611B4A-1AC8-43D5-8813-CD71D1985A4B}"/>
              </a:ext>
            </a:extLst>
          </p:cNvPr>
          <p:cNvSpPr/>
          <p:nvPr/>
        </p:nvSpPr>
        <p:spPr>
          <a:xfrm rot="5400000">
            <a:off x="5082797" y="1855238"/>
            <a:ext cx="406402" cy="2566153"/>
          </a:xfrm>
          <a:prstGeom prst="righ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E410C0-5D02-46DC-A1E3-88361AF5294A}"/>
              </a:ext>
            </a:extLst>
          </p:cNvPr>
          <p:cNvSpPr txBox="1"/>
          <p:nvPr/>
        </p:nvSpPr>
        <p:spPr>
          <a:xfrm>
            <a:off x="4285624" y="3476377"/>
            <a:ext cx="2151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Partition</a:t>
            </a:r>
          </a:p>
        </p:txBody>
      </p:sp>
    </p:spTree>
    <p:extLst>
      <p:ext uri="{BB962C8B-B14F-4D97-AF65-F5344CB8AC3E}">
        <p14:creationId xmlns:p14="http://schemas.microsoft.com/office/powerpoint/2010/main" val="17396267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Quick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3004925" y="1862825"/>
            <a:ext cx="893392" cy="8348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1541741"/>
            <a:ext cx="3499922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 elements 8 and 9 swap.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233B3A-A34D-4C7F-BFE9-16A410C299CE}"/>
              </a:ext>
            </a:extLst>
          </p:cNvPr>
          <p:cNvSpPr/>
          <p:nvPr/>
        </p:nvSpPr>
        <p:spPr>
          <a:xfrm>
            <a:off x="5680920" y="1874112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9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EC70E9-31F9-4778-9780-F8E3C3C0709C}"/>
              </a:ext>
            </a:extLst>
          </p:cNvPr>
          <p:cNvSpPr/>
          <p:nvPr/>
        </p:nvSpPr>
        <p:spPr>
          <a:xfrm>
            <a:off x="3895178" y="1862823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0FC47C-35B4-43A4-85A7-8A1B56406FD9}"/>
              </a:ext>
            </a:extLst>
          </p:cNvPr>
          <p:cNvSpPr/>
          <p:nvPr/>
        </p:nvSpPr>
        <p:spPr>
          <a:xfrm>
            <a:off x="4786369" y="1873110"/>
            <a:ext cx="893392" cy="826508"/>
          </a:xfrm>
          <a:prstGeom prst="rect">
            <a:avLst/>
          </a:prstGeom>
          <a:solidFill>
            <a:srgbClr val="0049DA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8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4A36A6-DA08-419B-8674-8418B419B84B}"/>
              </a:ext>
            </a:extLst>
          </p:cNvPr>
          <p:cNvSpPr/>
          <p:nvPr/>
        </p:nvSpPr>
        <p:spPr>
          <a:xfrm>
            <a:off x="307511" y="1862825"/>
            <a:ext cx="893392" cy="8348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83E2FE-3478-4BF8-B2EA-5761704B3F67}"/>
              </a:ext>
            </a:extLst>
          </p:cNvPr>
          <p:cNvSpPr/>
          <p:nvPr/>
        </p:nvSpPr>
        <p:spPr>
          <a:xfrm>
            <a:off x="2104542" y="1862823"/>
            <a:ext cx="893392" cy="8348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138352-0798-4A23-8177-CAABB898D5CC}"/>
              </a:ext>
            </a:extLst>
          </p:cNvPr>
          <p:cNvSpPr/>
          <p:nvPr/>
        </p:nvSpPr>
        <p:spPr>
          <a:xfrm>
            <a:off x="1197764" y="1862824"/>
            <a:ext cx="893392" cy="8348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60346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Quick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3004925" y="1862825"/>
            <a:ext cx="893392" cy="8348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1541741"/>
            <a:ext cx="3499922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All elements are in the correct place now and the list is sorted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233B3A-A34D-4C7F-BFE9-16A410C299CE}"/>
              </a:ext>
            </a:extLst>
          </p:cNvPr>
          <p:cNvSpPr/>
          <p:nvPr/>
        </p:nvSpPr>
        <p:spPr>
          <a:xfrm>
            <a:off x="5625190" y="1851534"/>
            <a:ext cx="893392" cy="8348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9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EC70E9-31F9-4778-9780-F8E3C3C0709C}"/>
              </a:ext>
            </a:extLst>
          </p:cNvPr>
          <p:cNvSpPr/>
          <p:nvPr/>
        </p:nvSpPr>
        <p:spPr>
          <a:xfrm>
            <a:off x="3895178" y="1862823"/>
            <a:ext cx="893392" cy="8348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0FC47C-35B4-43A4-85A7-8A1B56406FD9}"/>
              </a:ext>
            </a:extLst>
          </p:cNvPr>
          <p:cNvSpPr/>
          <p:nvPr/>
        </p:nvSpPr>
        <p:spPr>
          <a:xfrm>
            <a:off x="4767151" y="1862821"/>
            <a:ext cx="893392" cy="82650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8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4A36A6-DA08-419B-8674-8418B419B84B}"/>
              </a:ext>
            </a:extLst>
          </p:cNvPr>
          <p:cNvSpPr/>
          <p:nvPr/>
        </p:nvSpPr>
        <p:spPr>
          <a:xfrm>
            <a:off x="307511" y="1862825"/>
            <a:ext cx="893392" cy="8348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83E2FE-3478-4BF8-B2EA-5761704B3F67}"/>
              </a:ext>
            </a:extLst>
          </p:cNvPr>
          <p:cNvSpPr/>
          <p:nvPr/>
        </p:nvSpPr>
        <p:spPr>
          <a:xfrm>
            <a:off x="2104542" y="1862823"/>
            <a:ext cx="893392" cy="8348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138352-0798-4A23-8177-CAABB898D5CC}"/>
              </a:ext>
            </a:extLst>
          </p:cNvPr>
          <p:cNvSpPr/>
          <p:nvPr/>
        </p:nvSpPr>
        <p:spPr>
          <a:xfrm>
            <a:off x="1197764" y="1862824"/>
            <a:ext cx="893392" cy="8348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4279189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FD370-E60D-4089-858F-979F2495B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Quick Sort algorithm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6B10260-A09F-47B4-8227-8BC3214D502F}"/>
              </a:ext>
            </a:extLst>
          </p:cNvPr>
          <p:cNvSpPr txBox="1"/>
          <p:nvPr/>
        </p:nvSpPr>
        <p:spPr>
          <a:xfrm>
            <a:off x="2424644" y="5949898"/>
            <a:ext cx="449199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quick-sort.py</a:t>
            </a:r>
            <a:endParaRPr lang="en-GB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A2D199-895D-4E4D-95EE-6902319D4204}"/>
              </a:ext>
            </a:extLst>
          </p:cNvPr>
          <p:cNvSpPr txBox="1"/>
          <p:nvPr/>
        </p:nvSpPr>
        <p:spPr>
          <a:xfrm>
            <a:off x="6916634" y="1397675"/>
            <a:ext cx="4437166" cy="31393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Identify the unsorted list. Unsorted list is on line 15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The algorithm uses recursion.  What is recursion? 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Identify the base and general case of this recursive algorithm. </a:t>
            </a:r>
          </a:p>
          <a:p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Trace the algorithm.</a:t>
            </a:r>
          </a:p>
        </p:txBody>
      </p:sp>
      <p:graphicFrame>
        <p:nvGraphicFramePr>
          <p:cNvPr id="9" name="Table 30">
            <a:extLst>
              <a:ext uri="{FF2B5EF4-FFF2-40B4-BE49-F238E27FC236}">
                <a16:creationId xmlns:a16="http://schemas.microsoft.com/office/drawing/2014/main" id="{AC79B58F-0F38-48BE-A945-26C96C5A51A7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1714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FD370-E60D-4089-858F-979F2495B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Quick Sort algorithm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6B10260-A09F-47B4-8227-8BC3214D502F}"/>
              </a:ext>
            </a:extLst>
          </p:cNvPr>
          <p:cNvSpPr txBox="1"/>
          <p:nvPr/>
        </p:nvSpPr>
        <p:spPr>
          <a:xfrm>
            <a:off x="2424644" y="5949898"/>
            <a:ext cx="449199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quick-sort.py</a:t>
            </a:r>
            <a:endParaRPr lang="en-GB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A2D199-895D-4E4D-95EE-6902319D4204}"/>
              </a:ext>
            </a:extLst>
          </p:cNvPr>
          <p:cNvSpPr txBox="1"/>
          <p:nvPr/>
        </p:nvSpPr>
        <p:spPr>
          <a:xfrm>
            <a:off x="6916634" y="1397675"/>
            <a:ext cx="4437166" cy="36933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Identify the unsorted list. Unsorted list is on line 15 [9,3,8,9] 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The algorithm uses recursion.  What is recursion? A function that calls itself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Identify the base and general case of this recursive algorithm. When start is less than end this is the general case, otherwise it is the base case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Trace the algorithm.</a:t>
            </a:r>
          </a:p>
        </p:txBody>
      </p:sp>
      <p:graphicFrame>
        <p:nvGraphicFramePr>
          <p:cNvPr id="9" name="Table 30">
            <a:extLst>
              <a:ext uri="{FF2B5EF4-FFF2-40B4-BE49-F238E27FC236}">
                <a16:creationId xmlns:a16="http://schemas.microsoft.com/office/drawing/2014/main" id="{AC79B58F-0F38-48BE-A945-26C96C5A51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849975"/>
              </p:ext>
            </p:extLst>
          </p:nvPr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85679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75993" y="4987867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36340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  <p:graphicFrame>
        <p:nvGraphicFramePr>
          <p:cNvPr id="13" name="Content Placeholder 24">
            <a:extLst>
              <a:ext uri="{FF2B5EF4-FFF2-40B4-BE49-F238E27FC236}">
                <a16:creationId xmlns:a16="http://schemas.microsoft.com/office/drawing/2014/main" id="{5F1FE893-1138-4EC1-9785-C9849947C5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9959860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8" name="Table 30">
            <a:extLst>
              <a:ext uri="{FF2B5EF4-FFF2-40B4-BE49-F238E27FC236}">
                <a16:creationId xmlns:a16="http://schemas.microsoft.com/office/drawing/2014/main" id="{61A9F720-09C1-4474-B115-26AFE1308748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73441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73905" y="5234613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36340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4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8BE9D1DC-95FF-4A31-A5C8-401AE0BF18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6594414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00AE5FC1-8E8D-443E-8809-8A6F680D5124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9110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73905" y="3298266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36340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3988750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E7B6584D-5C12-42CA-B7E1-44504F78650F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7011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how the quick sort algorithm works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Perform dry run of quick sort testing using the trace table</a:t>
            </a:r>
          </a:p>
        </p:txBody>
      </p:sp>
    </p:spTree>
    <p:extLst>
      <p:ext uri="{BB962C8B-B14F-4D97-AF65-F5344CB8AC3E}">
        <p14:creationId xmlns:p14="http://schemas.microsoft.com/office/powerpoint/2010/main" val="34678556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73905" y="3516489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graphicFrame>
        <p:nvGraphicFramePr>
          <p:cNvPr id="63" name="Table 30">
            <a:extLst>
              <a:ext uri="{FF2B5EF4-FFF2-40B4-BE49-F238E27FC236}">
                <a16:creationId xmlns:a16="http://schemas.microsoft.com/office/drawing/2014/main" id="{D661C96D-D42A-4FB3-BBCB-E4C140E916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553677"/>
              </p:ext>
            </p:extLst>
          </p:nvPr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r>
                        <a:rPr lang="en-GB" sz="16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#True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36340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4670687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33271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73905" y="3742267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36340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1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7229058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E899CBFD-7F4D-4755-83AA-C5004160E885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61257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35468" y="816433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36340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1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0661663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63F342EB-39E1-4714-9F84-2D0C80A9BCA6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9516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20649" y="1078278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36340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1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6829776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F3DF2E23-A128-4329-B3AD-502AC873A119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85989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20649" y="1317167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36340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1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66878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73A1F4F3-8CDC-40ED-8BFE-11CCE86D4C4F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11831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73905" y="1565523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36340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1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4461556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0B037D3F-A579-4372-BCD2-19F581D641D7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11279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35468" y="1827788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graphicFrame>
        <p:nvGraphicFramePr>
          <p:cNvPr id="63" name="Table 30">
            <a:extLst>
              <a:ext uri="{FF2B5EF4-FFF2-40B4-BE49-F238E27FC236}">
                <a16:creationId xmlns:a16="http://schemas.microsoft.com/office/drawing/2014/main" id="{D661C96D-D42A-4FB3-BBCB-E4C140E916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470158"/>
              </p:ext>
            </p:extLst>
          </p:nvPr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r>
                        <a:rPr lang="en-GB" sz="16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#False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36340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1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9964031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47580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00148" y="1603832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36340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1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5033974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0262516E-DA2C-40ED-A694-39F74AA86F08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97732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20649" y="1850366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36340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1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0236682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76F30B83-4A89-4439-A542-B94B14DED9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704059"/>
              </p:ext>
            </p:extLst>
          </p:nvPr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r>
                        <a:rPr lang="en-GB" sz="16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#True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95973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20649" y="2088243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36340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1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8523769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2D39D654-9DA4-4B8C-A2A5-81E868BF35D2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1883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1D9F5-36EA-4D69-8DD7-CDCA449CF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Quick sort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7A97B-A2F6-40AD-B72B-6EBE712B7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Selects an element to pivot.  The element selected is: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First element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Last element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Random element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Median element</a:t>
            </a:r>
          </a:p>
          <a:p>
            <a:pPr marL="457200" lvl="1" indent="0">
              <a:lnSpc>
                <a:spcPct val="110000"/>
              </a:lnSpc>
              <a:buNone/>
            </a:pPr>
            <a:endParaRPr lang="en-GB" dirty="0"/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pivot is the point at which the array divided in 2.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To sort an array in ascending order, values less than the pivot are moved to the left-hand side and values larger are moved to the right-hand side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array is partitioned into the left and right partitions and for each of those partitions the steps repeat themselves.</a:t>
            </a:r>
          </a:p>
        </p:txBody>
      </p:sp>
    </p:spTree>
    <p:extLst>
      <p:ext uri="{BB962C8B-B14F-4D97-AF65-F5344CB8AC3E}">
        <p14:creationId xmlns:p14="http://schemas.microsoft.com/office/powerpoint/2010/main" val="40984171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35468" y="2315033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36340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1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9494374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5B8EF6B1-5883-4249-A36E-5D949DBDD2A1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03940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20649" y="1603833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36340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1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7743244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B3F1D7D2-6963-4040-B1C1-8D72FA96B260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10955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20649" y="1817310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36340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1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1248903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C6632CE0-C010-4123-99C4-F5CBEDF2A0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726244"/>
              </p:ext>
            </p:extLst>
          </p:nvPr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r>
                        <a:rPr lang="en-GB" sz="16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#False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99890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35468" y="2545544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36340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1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980746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B8BD6AE2-FE81-4407-BAE6-658E22AC5FA4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15513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20649" y="2829423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36340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1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3086622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6C0BA297-7D86-4F67-B66A-9C985F1605A5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90456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36470" y="4013100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36340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0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13</a:t>
            </a:r>
          </a:p>
          <a:p>
            <a:r>
              <a:rPr lang="en-GB" sz="1400" dirty="0"/>
              <a:t>call: 2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2726313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D34CA5E8-CD47-45BD-A3FE-50B3E3768F4B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41195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73905" y="3286977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36340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0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13</a:t>
            </a:r>
          </a:p>
          <a:p>
            <a:r>
              <a:rPr lang="en-GB" sz="1400" dirty="0"/>
              <a:t>call: 2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3585762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376D3F25-DBE6-4FFE-8B9A-663AA7C88832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34438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73905" y="3524043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36340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0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13</a:t>
            </a:r>
          </a:p>
          <a:p>
            <a:r>
              <a:rPr lang="en-GB" sz="1400" dirty="0"/>
              <a:t>call: 2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3679118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500A7744-C87B-4143-9802-E7B384406D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58100"/>
              </p:ext>
            </p:extLst>
          </p:nvPr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r>
                        <a:rPr lang="en-GB" sz="16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#False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23275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73905" y="4246532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94714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3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6778632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E0401F76-24B2-412C-A819-A2A65455F014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11107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73905" y="3298266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94714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3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5502517"/>
              </p:ext>
            </p:extLst>
          </p:nvPr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7E858355-4B17-4901-8452-4864F8473DF9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5423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Quick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5788287" y="1857109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233B3A-A34D-4C7F-BFE9-16A410C299CE}"/>
              </a:ext>
            </a:extLst>
          </p:cNvPr>
          <p:cNvSpPr/>
          <p:nvPr/>
        </p:nvSpPr>
        <p:spPr>
          <a:xfrm>
            <a:off x="4894895" y="1857108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EC70E9-31F9-4778-9780-F8E3C3C0709C}"/>
              </a:ext>
            </a:extLst>
          </p:cNvPr>
          <p:cNvSpPr/>
          <p:nvPr/>
        </p:nvSpPr>
        <p:spPr>
          <a:xfrm>
            <a:off x="4021168" y="1857107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0FC47C-35B4-43A4-85A7-8A1B56406FD9}"/>
              </a:ext>
            </a:extLst>
          </p:cNvPr>
          <p:cNvSpPr/>
          <p:nvPr/>
        </p:nvSpPr>
        <p:spPr>
          <a:xfrm>
            <a:off x="3127776" y="1857107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8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4A36A6-DA08-419B-8674-8418B419B84B}"/>
              </a:ext>
            </a:extLst>
          </p:cNvPr>
          <p:cNvSpPr/>
          <p:nvPr/>
        </p:nvSpPr>
        <p:spPr>
          <a:xfrm>
            <a:off x="2234384" y="1857106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83E2FE-3478-4BF8-B2EA-5761704B3F67}"/>
              </a:ext>
            </a:extLst>
          </p:cNvPr>
          <p:cNvSpPr/>
          <p:nvPr/>
        </p:nvSpPr>
        <p:spPr>
          <a:xfrm>
            <a:off x="1360657" y="1857105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6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138352-0798-4A23-8177-CAABB898D5CC}"/>
              </a:ext>
            </a:extLst>
          </p:cNvPr>
          <p:cNvSpPr/>
          <p:nvPr/>
        </p:nvSpPr>
        <p:spPr>
          <a:xfrm>
            <a:off x="480651" y="1857104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30CBA7-5CE0-4A56-8554-E42AB8CFF909}"/>
              </a:ext>
            </a:extLst>
          </p:cNvPr>
          <p:cNvSpPr txBox="1"/>
          <p:nvPr/>
        </p:nvSpPr>
        <p:spPr>
          <a:xfrm>
            <a:off x="7315200" y="1541741"/>
            <a:ext cx="3499922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Sort the following list in ascending order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5541269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73905" y="3535333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94714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3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/>
        </p:nvGraphicFramePr>
        <p:xfrm>
          <a:off x="7315201" y="1045033"/>
          <a:ext cx="474133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DE2C3A1C-3D41-4A1D-B214-0EDBCCFE7E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952398"/>
              </p:ext>
            </p:extLst>
          </p:nvPr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r>
                        <a:rPr lang="en-GB" sz="16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#True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089496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73905" y="3761111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94714" cy="4555093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 2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3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7041216"/>
              </p:ext>
            </p:extLst>
          </p:nvPr>
        </p:nvGraphicFramePr>
        <p:xfrm>
          <a:off x="7315201" y="1045033"/>
          <a:ext cx="4741331" cy="2438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348723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9FEDCDE4-A857-4AB7-AB35-4E13D2C1D1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909799"/>
              </p:ext>
            </p:extLst>
          </p:nvPr>
        </p:nvGraphicFramePr>
        <p:xfrm>
          <a:off x="175993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3544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35468" y="816433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94714" cy="4555093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 2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3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/>
        </p:nvGraphicFramePr>
        <p:xfrm>
          <a:off x="7315201" y="1045033"/>
          <a:ext cx="4741331" cy="2438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348723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8EF9C785-2EA2-47BB-A996-E0F4CE6E0655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41955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35468" y="1055700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94714" cy="4555093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 2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3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1360555"/>
              </p:ext>
            </p:extLst>
          </p:nvPr>
        </p:nvGraphicFramePr>
        <p:xfrm>
          <a:off x="7315201" y="1045033"/>
          <a:ext cx="4741331" cy="2438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348723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F6D210D4-DD33-455A-AF02-EAABA027C36C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94328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35468" y="1317167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94714" cy="4555093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 2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3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1320445"/>
              </p:ext>
            </p:extLst>
          </p:nvPr>
        </p:nvGraphicFramePr>
        <p:xfrm>
          <a:off x="7315201" y="1045033"/>
          <a:ext cx="4741331" cy="2438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348723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547508AC-8405-4992-9EF5-0222656F02BD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87020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49836" y="1576812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94714" cy="4555093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 2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3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917469"/>
              </p:ext>
            </p:extLst>
          </p:nvPr>
        </p:nvGraphicFramePr>
        <p:xfrm>
          <a:off x="7315201" y="1045033"/>
          <a:ext cx="4741331" cy="2438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348723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38CED144-6DCD-4F82-AAF9-08981867506F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559250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35468" y="1802590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94714" cy="4555093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 2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3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/>
        </p:nvGraphicFramePr>
        <p:xfrm>
          <a:off x="7315201" y="1045033"/>
          <a:ext cx="4741331" cy="2438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348723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C2A3CE85-4E7B-48E4-A0B7-A88A4AC6F0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013194"/>
              </p:ext>
            </p:extLst>
          </p:nvPr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r>
                        <a:rPr lang="en-GB" sz="16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#True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803063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35468" y="2059109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94714" cy="4555093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 2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3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6855893"/>
              </p:ext>
            </p:extLst>
          </p:nvPr>
        </p:nvGraphicFramePr>
        <p:xfrm>
          <a:off x="7315201" y="1045033"/>
          <a:ext cx="4741331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34872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1073506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3F7D343C-BC69-4BFD-BD43-122060A5EF56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545195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36470" y="2285899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94714" cy="4555093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 2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3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/>
        </p:nvGraphicFramePr>
        <p:xfrm>
          <a:off x="7315201" y="1045033"/>
          <a:ext cx="4741331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34872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1073506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4D0FA41A-7CE2-4483-BC26-E81400324612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610034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72363" y="2545544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94714" cy="4555093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 2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3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/>
        </p:nvGraphicFramePr>
        <p:xfrm>
          <a:off x="7315201" y="1045033"/>
          <a:ext cx="4741331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34872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1073506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8D898EAA-9289-437B-A461-295CE63FEA4B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8612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Quick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5788287" y="1857109"/>
            <a:ext cx="893392" cy="834893"/>
          </a:xfrm>
          <a:prstGeom prst="rect">
            <a:avLst/>
          </a:prstGeom>
          <a:solidFill>
            <a:srgbClr val="0049DA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1541741"/>
            <a:ext cx="3499922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Select the last element in the array as the pivot.</a:t>
            </a:r>
          </a:p>
          <a:p>
            <a:endParaRPr lang="en-GB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233B3A-A34D-4C7F-BFE9-16A410C299CE}"/>
              </a:ext>
            </a:extLst>
          </p:cNvPr>
          <p:cNvSpPr/>
          <p:nvPr/>
        </p:nvSpPr>
        <p:spPr>
          <a:xfrm>
            <a:off x="4894895" y="1857108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EC70E9-31F9-4778-9780-F8E3C3C0709C}"/>
              </a:ext>
            </a:extLst>
          </p:cNvPr>
          <p:cNvSpPr/>
          <p:nvPr/>
        </p:nvSpPr>
        <p:spPr>
          <a:xfrm>
            <a:off x="4021168" y="1857107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0FC47C-35B4-43A4-85A7-8A1B56406FD9}"/>
              </a:ext>
            </a:extLst>
          </p:cNvPr>
          <p:cNvSpPr/>
          <p:nvPr/>
        </p:nvSpPr>
        <p:spPr>
          <a:xfrm>
            <a:off x="3127776" y="1857107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8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4A36A6-DA08-419B-8674-8418B419B84B}"/>
              </a:ext>
            </a:extLst>
          </p:cNvPr>
          <p:cNvSpPr/>
          <p:nvPr/>
        </p:nvSpPr>
        <p:spPr>
          <a:xfrm>
            <a:off x="2234384" y="1857106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83E2FE-3478-4BF8-B2EA-5761704B3F67}"/>
              </a:ext>
            </a:extLst>
          </p:cNvPr>
          <p:cNvSpPr/>
          <p:nvPr/>
        </p:nvSpPr>
        <p:spPr>
          <a:xfrm>
            <a:off x="1360657" y="1857105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6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138352-0798-4A23-8177-CAABB898D5CC}"/>
              </a:ext>
            </a:extLst>
          </p:cNvPr>
          <p:cNvSpPr/>
          <p:nvPr/>
        </p:nvSpPr>
        <p:spPr>
          <a:xfrm>
            <a:off x="480651" y="1857104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3293594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96969" y="2809934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94714" cy="4555093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/>
              <a:t>call:  2 partition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3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9428620"/>
              </p:ext>
            </p:extLst>
          </p:nvPr>
        </p:nvGraphicFramePr>
        <p:xfrm>
          <a:off x="7315201" y="1045033"/>
          <a:ext cx="4741331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34872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1073506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8E18530D-E459-47DB-961F-B210F8330716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080165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75993" y="4017844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94714" cy="4555093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end: 2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13</a:t>
            </a:r>
          </a:p>
          <a:p>
            <a:r>
              <a:rPr lang="en-GB" sz="1400" dirty="0"/>
              <a:t>call:  4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3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3989862"/>
              </p:ext>
            </p:extLst>
          </p:nvPr>
        </p:nvGraphicFramePr>
        <p:xfrm>
          <a:off x="7315201" y="1045033"/>
          <a:ext cx="4741331" cy="30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34872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107350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396438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BBA9F824-1DD8-4A87-8F1F-B6777CE9583D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13584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35468" y="3298266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94714" cy="4555093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end: 2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13</a:t>
            </a:r>
          </a:p>
          <a:p>
            <a:r>
              <a:rPr lang="en-GB" sz="1400" dirty="0"/>
              <a:t>call:  4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3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2397363"/>
              </p:ext>
            </p:extLst>
          </p:nvPr>
        </p:nvGraphicFramePr>
        <p:xfrm>
          <a:off x="7315201" y="1045033"/>
          <a:ext cx="4741331" cy="30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34872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107350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396438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F87166FF-57B1-402B-84D1-28A7248F9A0E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89028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35468" y="3535333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94714" cy="4555093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end: 2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13</a:t>
            </a:r>
          </a:p>
          <a:p>
            <a:r>
              <a:rPr lang="en-GB" sz="1400" dirty="0"/>
              <a:t>call:  4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3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/>
        </p:nvGraphicFramePr>
        <p:xfrm>
          <a:off x="7315201" y="1045033"/>
          <a:ext cx="4741331" cy="30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34872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107350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396438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500200BF-9433-44FE-8383-14DF41FF21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485275"/>
              </p:ext>
            </p:extLst>
          </p:nvPr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r>
                        <a:rPr lang="en-GB" sz="16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#False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579200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36470" y="4472310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94714" cy="4555093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3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/>
        </p:nvGraphicFramePr>
        <p:xfrm>
          <a:off x="7315201" y="1045033"/>
          <a:ext cx="4741331" cy="30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34872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107350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396438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500200BF-9433-44FE-8383-14DF41FF219F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r>
                        <a:rPr lang="en-GB" sz="16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#False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001058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36470" y="4267099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94714" cy="4555093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4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5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3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8124878"/>
              </p:ext>
            </p:extLst>
          </p:nvPr>
        </p:nvGraphicFramePr>
        <p:xfrm>
          <a:off x="7315201" y="1045033"/>
          <a:ext cx="4741331" cy="335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34872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107350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39643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570100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4C0190FE-87E0-4C05-B04B-1237A23B94E1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707907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73905" y="3298266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94714" cy="4555093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4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5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3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3598243"/>
              </p:ext>
            </p:extLst>
          </p:nvPr>
        </p:nvGraphicFramePr>
        <p:xfrm>
          <a:off x="7315201" y="1045033"/>
          <a:ext cx="4741331" cy="335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34872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107350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39643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570100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1549252F-0C8C-42E1-888B-40D59FCC6E7B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468794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36470" y="3523045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94714" cy="4555093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4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5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3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5812608"/>
              </p:ext>
            </p:extLst>
          </p:nvPr>
        </p:nvGraphicFramePr>
        <p:xfrm>
          <a:off x="7315201" y="1045033"/>
          <a:ext cx="4741331" cy="335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34872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107350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39643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570100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89F658F3-C1CA-41E1-8525-944EB15FEC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239949"/>
              </p:ext>
            </p:extLst>
          </p:nvPr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r>
                        <a:rPr lang="en-GB" sz="16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#False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279673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73905" y="4516467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94714" cy="4555093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2</a:t>
            </a:r>
          </a:p>
          <a:p>
            <a:r>
              <a:rPr lang="en-GB" sz="1400" dirty="0"/>
              <a:t>line: 14</a:t>
            </a:r>
          </a:p>
          <a:p>
            <a:r>
              <a:rPr lang="en-GB" sz="1400" dirty="0"/>
              <a:t>call:  3 quicksort</a:t>
            </a:r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/>
        </p:nvGraphicFramePr>
        <p:xfrm>
          <a:off x="7315201" y="1045033"/>
          <a:ext cx="4741331" cy="335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34872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107350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39643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570100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89F658F3-C1CA-41E1-8525-944EB15FECD7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r>
                        <a:rPr lang="en-GB" sz="16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#False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64259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73905" y="4504166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581819" y="816433"/>
            <a:ext cx="1394714" cy="4339650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end: 3</a:t>
            </a:r>
          </a:p>
          <a:p>
            <a:r>
              <a:rPr lang="en-GB" sz="1400" dirty="0"/>
              <a:t>start: 0</a:t>
            </a:r>
          </a:p>
          <a:p>
            <a:r>
              <a:rPr lang="en-GB" sz="1400" dirty="0"/>
              <a:t>line: 16</a:t>
            </a:r>
          </a:p>
          <a:p>
            <a:r>
              <a:rPr lang="en-GB" sz="1400" dirty="0"/>
              <a:t>call: 1 quicksort</a:t>
            </a:r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/>
        </p:nvGraphicFramePr>
        <p:xfrm>
          <a:off x="7315201" y="1045033"/>
          <a:ext cx="4741331" cy="335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34872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107350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39643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570100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B16D46C2-FF62-44E0-8AC4-E7F335470CD7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3733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Quick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5782535" y="1857104"/>
            <a:ext cx="893392" cy="834893"/>
          </a:xfrm>
          <a:prstGeom prst="rect">
            <a:avLst/>
          </a:prstGeom>
          <a:solidFill>
            <a:srgbClr val="0049DA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1541741"/>
            <a:ext cx="3499922" cy="193899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Values less that the pivot (6) are moved to the left and values greater are partitioned to the right</a:t>
            </a:r>
          </a:p>
          <a:p>
            <a:endParaRPr lang="en-GB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233B3A-A34D-4C7F-BFE9-16A410C299CE}"/>
              </a:ext>
            </a:extLst>
          </p:cNvPr>
          <p:cNvSpPr/>
          <p:nvPr/>
        </p:nvSpPr>
        <p:spPr>
          <a:xfrm>
            <a:off x="4002030" y="1857108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9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EC70E9-31F9-4778-9780-F8E3C3C0709C}"/>
              </a:ext>
            </a:extLst>
          </p:cNvPr>
          <p:cNvSpPr/>
          <p:nvPr/>
        </p:nvSpPr>
        <p:spPr>
          <a:xfrm>
            <a:off x="3128303" y="1857107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0FC47C-35B4-43A4-85A7-8A1B56406FD9}"/>
              </a:ext>
            </a:extLst>
          </p:cNvPr>
          <p:cNvSpPr/>
          <p:nvPr/>
        </p:nvSpPr>
        <p:spPr>
          <a:xfrm>
            <a:off x="4908808" y="1857104"/>
            <a:ext cx="893392" cy="82650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8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4A36A6-DA08-419B-8674-8418B419B84B}"/>
              </a:ext>
            </a:extLst>
          </p:cNvPr>
          <p:cNvSpPr/>
          <p:nvPr/>
        </p:nvSpPr>
        <p:spPr>
          <a:xfrm>
            <a:off x="2234384" y="1857106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83E2FE-3478-4BF8-B2EA-5761704B3F67}"/>
              </a:ext>
            </a:extLst>
          </p:cNvPr>
          <p:cNvSpPr/>
          <p:nvPr/>
        </p:nvSpPr>
        <p:spPr>
          <a:xfrm>
            <a:off x="1360657" y="1857105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138352-0798-4A23-8177-CAABB898D5CC}"/>
              </a:ext>
            </a:extLst>
          </p:cNvPr>
          <p:cNvSpPr/>
          <p:nvPr/>
        </p:nvSpPr>
        <p:spPr>
          <a:xfrm>
            <a:off x="480651" y="1857104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94557553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13943" y="4492877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613659" y="985740"/>
            <a:ext cx="1394714" cy="4555093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/>
        </p:nvGraphicFramePr>
        <p:xfrm>
          <a:off x="7315201" y="1045033"/>
          <a:ext cx="4741331" cy="335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34872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107350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39643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570100"/>
                  </a:ext>
                </a:extLst>
              </a:tr>
            </a:tbl>
          </a:graphicData>
        </a:graphic>
      </p:graphicFrame>
      <p:graphicFrame>
        <p:nvGraphicFramePr>
          <p:cNvPr id="7" name="Table 30">
            <a:extLst>
              <a:ext uri="{FF2B5EF4-FFF2-40B4-BE49-F238E27FC236}">
                <a16:creationId xmlns:a16="http://schemas.microsoft.com/office/drawing/2014/main" id="{23DBE988-FCC1-4871-9BF9-BC455F99E79B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709273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89825" y="5523206"/>
            <a:ext cx="5262649" cy="2614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Quick sort – code tracing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A97B7-528B-42F0-812D-D44943151719}"/>
              </a:ext>
            </a:extLst>
          </p:cNvPr>
          <p:cNvSpPr txBox="1"/>
          <p:nvPr/>
        </p:nvSpPr>
        <p:spPr>
          <a:xfrm>
            <a:off x="5613659" y="985740"/>
            <a:ext cx="1394714" cy="4555093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  <p:graphicFrame>
        <p:nvGraphicFramePr>
          <p:cNvPr id="12" name="Content Placeholder 24">
            <a:extLst>
              <a:ext uri="{FF2B5EF4-FFF2-40B4-BE49-F238E27FC236}">
                <a16:creationId xmlns:a16="http://schemas.microsoft.com/office/drawing/2014/main" id="{4C7ED232-E471-428A-A6BD-0C4FF06D23CD}"/>
              </a:ext>
            </a:extLst>
          </p:cNvPr>
          <p:cNvGraphicFramePr>
            <a:graphicFrameLocks/>
          </p:cNvGraphicFramePr>
          <p:nvPr/>
        </p:nvGraphicFramePr>
        <p:xfrm>
          <a:off x="7315201" y="1045033"/>
          <a:ext cx="4741331" cy="335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999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598311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372533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361245">
                  <a:extLst>
                    <a:ext uri="{9D8B030D-6E8A-4147-A177-3AD203B41FA5}">
                      <a16:colId xmlns:a16="http://schemas.microsoft.com/office/drawing/2014/main" val="4118649642"/>
                    </a:ext>
                  </a:extLst>
                </a:gridCol>
                <a:gridCol w="564444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48542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  <a:gridCol w="327377">
                  <a:extLst>
                    <a:ext uri="{9D8B030D-6E8A-4147-A177-3AD203B41FA5}">
                      <a16:colId xmlns:a16="http://schemas.microsoft.com/office/drawing/2014/main" val="2905676636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534790446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pivot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start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[9,3,8,6]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1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,8,6]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</a:t>
                      </a:r>
                      <a:r>
                        <a:rPr lang="en-GB" sz="1400" b="0" dirty="0"/>
                        <a:t>3</a:t>
                      </a:r>
                      <a:r>
                        <a:rPr lang="en-GB" sz="1400" dirty="0"/>
                        <a:t>,</a:t>
                      </a:r>
                      <a:r>
                        <a:rPr lang="en-GB" sz="1400" b="1" dirty="0"/>
                        <a:t>6</a:t>
                      </a:r>
                      <a:r>
                        <a:rPr lang="en-GB" sz="1400" dirty="0"/>
                        <a:t>,8,</a:t>
                      </a:r>
                      <a:r>
                        <a:rPr lang="en-GB" sz="1400" b="1" dirty="0"/>
                        <a:t>9</a:t>
                      </a:r>
                      <a:r>
                        <a:rPr lang="en-GB" sz="1400" dirty="0"/>
                        <a:t>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 partition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34872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107350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39643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 quicksort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57010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5081CB6-4B79-45B9-ABDB-D9ECF112E6D6}"/>
              </a:ext>
            </a:extLst>
          </p:cNvPr>
          <p:cNvSpPr txBox="1"/>
          <p:nvPr/>
        </p:nvSpPr>
        <p:spPr>
          <a:xfrm>
            <a:off x="8142111" y="4720356"/>
            <a:ext cx="34799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/>
              <a:t>Output: [3,6,8,9]</a:t>
            </a:r>
          </a:p>
        </p:txBody>
      </p:sp>
      <p:graphicFrame>
        <p:nvGraphicFramePr>
          <p:cNvPr id="10" name="Table 30">
            <a:extLst>
              <a:ext uri="{FF2B5EF4-FFF2-40B4-BE49-F238E27FC236}">
                <a16:creationId xmlns:a16="http://schemas.microsoft.com/office/drawing/2014/main" id="{E2522904-4822-49C0-90F9-292F8CD1A4A0}"/>
              </a:ext>
            </a:extLst>
          </p:cNvPr>
          <p:cNvGraphicFramePr>
            <a:graphicFrameLocks noGrp="1"/>
          </p:cNvGraphicFramePr>
          <p:nvPr/>
        </p:nvGraphicFramePr>
        <p:xfrm>
          <a:off x="244301" y="816433"/>
          <a:ext cx="4846988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196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4429792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139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6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600" dirty="0"/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partition(a,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pivot = a[end]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=start-1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j in range(start,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a[j] &lt;= pivot: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 a[j] = a[j], 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a[i+1], a[end] = a[end], a[i+1]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i+1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end):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start &lt; end: </a:t>
                      </a:r>
                      <a:endParaRPr lang="en-GB" sz="16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 = partition(a, start,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start, p-1)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(a, p+1, end)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[9, 3, 8, 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quickSort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0,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 - 1)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33512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C6DF6-93B6-41A6-BB00-744C9BD6E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Algorithm comparison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66493F4-20CB-43F6-BC31-210CDBBF39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6857510"/>
              </p:ext>
            </p:extLst>
          </p:nvPr>
        </p:nvGraphicFramePr>
        <p:xfrm>
          <a:off x="838200" y="1431488"/>
          <a:ext cx="10515600" cy="2931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597456580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543541980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213930654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95908159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120564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Bubble sort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Merge sort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Insertion sort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Quick sort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812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Average Time 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O(n</a:t>
                      </a:r>
                      <a:r>
                        <a:rPr lang="en-GB" baseline="30000" dirty="0"/>
                        <a:t>2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O(n*log(n))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O(n</a:t>
                      </a:r>
                      <a:r>
                        <a:rPr lang="en-GB" baseline="30000" dirty="0"/>
                        <a:t>2</a:t>
                      </a:r>
                      <a:r>
                        <a:rPr lang="en-GB" dirty="0"/>
                        <a:t>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O(n*log(n))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167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Best Case Time 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O(n*log(n))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O(n)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O(n*log(n))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3785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Worst Case Time 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O(n</a:t>
                      </a:r>
                      <a:r>
                        <a:rPr lang="en-GB" baseline="30000" dirty="0"/>
                        <a:t>2</a:t>
                      </a:r>
                      <a:r>
                        <a:rPr lang="en-GB" dirty="0"/>
                        <a:t>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O(n*log(n))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O(n</a:t>
                      </a:r>
                      <a:r>
                        <a:rPr lang="en-GB" baseline="30000" dirty="0"/>
                        <a:t>2</a:t>
                      </a:r>
                      <a:r>
                        <a:rPr lang="en-GB" dirty="0"/>
                        <a:t>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O(n</a:t>
                      </a:r>
                      <a:r>
                        <a:rPr lang="en-GB" baseline="30000" dirty="0"/>
                        <a:t>2</a:t>
                      </a:r>
                      <a:r>
                        <a:rPr lang="en-GB" dirty="0"/>
                        <a:t>)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060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Space 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O(n)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2491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1082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Quick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3114390" y="1851541"/>
            <a:ext cx="893392" cy="834893"/>
          </a:xfrm>
          <a:prstGeom prst="rect">
            <a:avLst/>
          </a:prstGeom>
          <a:solidFill>
            <a:srgbClr val="0049DA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1541741"/>
            <a:ext cx="3499922" cy="34163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 pivot 6 is placed where the values on the left hand side are lower and the values on the right hand side are higher. </a:t>
            </a:r>
          </a:p>
          <a:p>
            <a:endParaRPr lang="en-GB" sz="2400" dirty="0"/>
          </a:p>
          <a:p>
            <a:r>
              <a:rPr lang="en-GB" sz="2400" dirty="0"/>
              <a:t>The pivot 6 is now in the correct place</a:t>
            </a:r>
          </a:p>
          <a:p>
            <a:endParaRPr lang="en-GB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233B3A-A34D-4C7F-BFE9-16A410C299CE}"/>
              </a:ext>
            </a:extLst>
          </p:cNvPr>
          <p:cNvSpPr/>
          <p:nvPr/>
        </p:nvSpPr>
        <p:spPr>
          <a:xfrm>
            <a:off x="4894895" y="1857108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9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EC70E9-31F9-4778-9780-F8E3C3C0709C}"/>
              </a:ext>
            </a:extLst>
          </p:cNvPr>
          <p:cNvSpPr/>
          <p:nvPr/>
        </p:nvSpPr>
        <p:spPr>
          <a:xfrm>
            <a:off x="4021168" y="1857107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0FC47C-35B4-43A4-85A7-8A1B56406FD9}"/>
              </a:ext>
            </a:extLst>
          </p:cNvPr>
          <p:cNvSpPr/>
          <p:nvPr/>
        </p:nvSpPr>
        <p:spPr>
          <a:xfrm>
            <a:off x="5801673" y="1857104"/>
            <a:ext cx="893392" cy="82650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8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4A36A6-DA08-419B-8674-8418B419B84B}"/>
              </a:ext>
            </a:extLst>
          </p:cNvPr>
          <p:cNvSpPr/>
          <p:nvPr/>
        </p:nvSpPr>
        <p:spPr>
          <a:xfrm>
            <a:off x="2234384" y="1857106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83E2FE-3478-4BF8-B2EA-5761704B3F67}"/>
              </a:ext>
            </a:extLst>
          </p:cNvPr>
          <p:cNvSpPr/>
          <p:nvPr/>
        </p:nvSpPr>
        <p:spPr>
          <a:xfrm>
            <a:off x="1360657" y="1857105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138352-0798-4A23-8177-CAABB898D5CC}"/>
              </a:ext>
            </a:extLst>
          </p:cNvPr>
          <p:cNvSpPr/>
          <p:nvPr/>
        </p:nvSpPr>
        <p:spPr>
          <a:xfrm>
            <a:off x="480651" y="1857104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770611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Quick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3124637" y="1868392"/>
            <a:ext cx="893392" cy="8348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1541741"/>
            <a:ext cx="3499922" cy="267765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Split into sub partition.</a:t>
            </a:r>
          </a:p>
          <a:p>
            <a:r>
              <a:rPr lang="en-GB" sz="2400" dirty="0"/>
              <a:t>We will concentrate on the left partition to start. Select the partition. As before this is the last element in the  list</a:t>
            </a:r>
          </a:p>
          <a:p>
            <a:endParaRPr lang="en-GB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233B3A-A34D-4C7F-BFE9-16A410C299CE}"/>
              </a:ext>
            </a:extLst>
          </p:cNvPr>
          <p:cNvSpPr/>
          <p:nvPr/>
        </p:nvSpPr>
        <p:spPr>
          <a:xfrm>
            <a:off x="4891756" y="1868393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9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EC70E9-31F9-4778-9780-F8E3C3C0709C}"/>
              </a:ext>
            </a:extLst>
          </p:cNvPr>
          <p:cNvSpPr/>
          <p:nvPr/>
        </p:nvSpPr>
        <p:spPr>
          <a:xfrm>
            <a:off x="4018029" y="1868392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0FC47C-35B4-43A4-85A7-8A1B56406FD9}"/>
              </a:ext>
            </a:extLst>
          </p:cNvPr>
          <p:cNvSpPr/>
          <p:nvPr/>
        </p:nvSpPr>
        <p:spPr>
          <a:xfrm>
            <a:off x="5768623" y="1868392"/>
            <a:ext cx="893392" cy="82650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8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4A36A6-DA08-419B-8674-8418B419B84B}"/>
              </a:ext>
            </a:extLst>
          </p:cNvPr>
          <p:cNvSpPr/>
          <p:nvPr/>
        </p:nvSpPr>
        <p:spPr>
          <a:xfrm>
            <a:off x="2234384" y="1857106"/>
            <a:ext cx="893392" cy="834893"/>
          </a:xfrm>
          <a:prstGeom prst="rect">
            <a:avLst/>
          </a:prstGeom>
          <a:solidFill>
            <a:srgbClr val="0049DA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83E2FE-3478-4BF8-B2EA-5761704B3F67}"/>
              </a:ext>
            </a:extLst>
          </p:cNvPr>
          <p:cNvSpPr/>
          <p:nvPr/>
        </p:nvSpPr>
        <p:spPr>
          <a:xfrm>
            <a:off x="1360657" y="1857105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138352-0798-4A23-8177-CAABB898D5CC}"/>
              </a:ext>
            </a:extLst>
          </p:cNvPr>
          <p:cNvSpPr/>
          <p:nvPr/>
        </p:nvSpPr>
        <p:spPr>
          <a:xfrm>
            <a:off x="480651" y="1857104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CF58B282-F1CA-42AC-A2AC-4001C9428456}"/>
              </a:ext>
            </a:extLst>
          </p:cNvPr>
          <p:cNvSpPr/>
          <p:nvPr/>
        </p:nvSpPr>
        <p:spPr>
          <a:xfrm rot="5400000">
            <a:off x="1592580" y="1714702"/>
            <a:ext cx="424536" cy="2639577"/>
          </a:xfrm>
          <a:prstGeom prst="righ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D91077-F699-4CA2-A2EF-8DDF3D18F4ED}"/>
              </a:ext>
            </a:extLst>
          </p:cNvPr>
          <p:cNvSpPr txBox="1"/>
          <p:nvPr/>
        </p:nvSpPr>
        <p:spPr>
          <a:xfrm>
            <a:off x="1025689" y="3365696"/>
            <a:ext cx="2212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Left partition</a:t>
            </a:r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68D32A5E-E1E7-4E96-A8CE-13502C7078FF}"/>
              </a:ext>
            </a:extLst>
          </p:cNvPr>
          <p:cNvSpPr/>
          <p:nvPr/>
        </p:nvSpPr>
        <p:spPr>
          <a:xfrm rot="5400000">
            <a:off x="5169440" y="1773049"/>
            <a:ext cx="424536" cy="2639577"/>
          </a:xfrm>
          <a:prstGeom prst="righ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FB0F23-3D0E-4F2E-9E9D-00747876AC07}"/>
              </a:ext>
            </a:extLst>
          </p:cNvPr>
          <p:cNvSpPr txBox="1"/>
          <p:nvPr/>
        </p:nvSpPr>
        <p:spPr>
          <a:xfrm>
            <a:off x="4876801" y="3365696"/>
            <a:ext cx="2212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Right partition</a:t>
            </a:r>
          </a:p>
        </p:txBody>
      </p:sp>
    </p:spTree>
    <p:extLst>
      <p:ext uri="{BB962C8B-B14F-4D97-AF65-F5344CB8AC3E}">
        <p14:creationId xmlns:p14="http://schemas.microsoft.com/office/powerpoint/2010/main" val="1347161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36" y="-190382"/>
            <a:ext cx="6509164" cy="1175323"/>
          </a:xfrm>
        </p:spPr>
        <p:txBody>
          <a:bodyPr>
            <a:normAutofit/>
          </a:bodyPr>
          <a:lstStyle/>
          <a:p>
            <a:r>
              <a:rPr lang="en-US" dirty="0"/>
              <a:t>Quick sort algorithm</a:t>
            </a:r>
          </a:p>
        </p:txBody>
      </p:sp>
      <p:sp>
        <p:nvSpPr>
          <p:cNvPr id="4" name="Rectangle 3"/>
          <p:cNvSpPr/>
          <p:nvPr/>
        </p:nvSpPr>
        <p:spPr>
          <a:xfrm>
            <a:off x="3167226" y="1848715"/>
            <a:ext cx="893392" cy="8348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A1509-9911-4763-B1AD-48C653B2232C}"/>
              </a:ext>
            </a:extLst>
          </p:cNvPr>
          <p:cNvSpPr txBox="1"/>
          <p:nvPr/>
        </p:nvSpPr>
        <p:spPr>
          <a:xfrm>
            <a:off x="7315200" y="1541741"/>
            <a:ext cx="3499922" cy="23083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All values are greater than the pivot are moved to the right of the pivot</a:t>
            </a:r>
          </a:p>
          <a:p>
            <a:endParaRPr lang="en-GB" sz="2400" dirty="0"/>
          </a:p>
          <a:p>
            <a:r>
              <a:rPr lang="en-GB" sz="2400" dirty="0"/>
              <a:t>The pivot 2 is now in the correct place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233B3A-A34D-4C7F-BFE9-16A410C299CE}"/>
              </a:ext>
            </a:extLst>
          </p:cNvPr>
          <p:cNvSpPr/>
          <p:nvPr/>
        </p:nvSpPr>
        <p:spPr>
          <a:xfrm>
            <a:off x="4944188" y="1846052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9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EC70E9-31F9-4778-9780-F8E3C3C0709C}"/>
              </a:ext>
            </a:extLst>
          </p:cNvPr>
          <p:cNvSpPr/>
          <p:nvPr/>
        </p:nvSpPr>
        <p:spPr>
          <a:xfrm>
            <a:off x="4070461" y="1846051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0FC47C-35B4-43A4-85A7-8A1B56406FD9}"/>
              </a:ext>
            </a:extLst>
          </p:cNvPr>
          <p:cNvSpPr/>
          <p:nvPr/>
        </p:nvSpPr>
        <p:spPr>
          <a:xfrm>
            <a:off x="5850966" y="1846048"/>
            <a:ext cx="893392" cy="82650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8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4A36A6-DA08-419B-8674-8418B419B84B}"/>
              </a:ext>
            </a:extLst>
          </p:cNvPr>
          <p:cNvSpPr/>
          <p:nvPr/>
        </p:nvSpPr>
        <p:spPr>
          <a:xfrm>
            <a:off x="483486" y="1862823"/>
            <a:ext cx="893392" cy="834893"/>
          </a:xfrm>
          <a:prstGeom prst="rect">
            <a:avLst/>
          </a:prstGeom>
          <a:solidFill>
            <a:srgbClr val="0049DA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83E2FE-3478-4BF8-B2EA-5761704B3F67}"/>
              </a:ext>
            </a:extLst>
          </p:cNvPr>
          <p:cNvSpPr/>
          <p:nvPr/>
        </p:nvSpPr>
        <p:spPr>
          <a:xfrm>
            <a:off x="1360657" y="1857105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5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138352-0798-4A23-8177-CAABB898D5CC}"/>
              </a:ext>
            </a:extLst>
          </p:cNvPr>
          <p:cNvSpPr/>
          <p:nvPr/>
        </p:nvSpPr>
        <p:spPr>
          <a:xfrm>
            <a:off x="2267435" y="1851535"/>
            <a:ext cx="893392" cy="83489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0574546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8285</TotalTime>
  <Words>12568</Words>
  <Application>Microsoft Office PowerPoint</Application>
  <PresentationFormat>Widescreen</PresentationFormat>
  <Paragraphs>4120</Paragraphs>
  <Slides>62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1" baseType="lpstr">
      <vt:lpstr>Arial</vt:lpstr>
      <vt:lpstr>Calibri</vt:lpstr>
      <vt:lpstr>Calibri Light</vt:lpstr>
      <vt:lpstr>Consolas</vt:lpstr>
      <vt:lpstr>Courier New</vt:lpstr>
      <vt:lpstr>gg sans</vt:lpstr>
      <vt:lpstr>Times New Roman</vt:lpstr>
      <vt:lpstr>Wingdings</vt:lpstr>
      <vt:lpstr>1_Office Theme</vt:lpstr>
      <vt:lpstr>Algorithms: Quick sort</vt:lpstr>
      <vt:lpstr>Learning objectives</vt:lpstr>
      <vt:lpstr>Quick sort algorithm</vt:lpstr>
      <vt:lpstr>Quick sort algorithm</vt:lpstr>
      <vt:lpstr>Quick sort algorithm</vt:lpstr>
      <vt:lpstr>Quick sort algorithm</vt:lpstr>
      <vt:lpstr>Quick sort algorithm</vt:lpstr>
      <vt:lpstr>Quick sort algorithm</vt:lpstr>
      <vt:lpstr>Quick sort algorithm</vt:lpstr>
      <vt:lpstr>Quick sort algorithm</vt:lpstr>
      <vt:lpstr>Quick sort algorithm</vt:lpstr>
      <vt:lpstr>Quick sort algorithm</vt:lpstr>
      <vt:lpstr>Quick sort algorithm</vt:lpstr>
      <vt:lpstr>Quick sort algorithm</vt:lpstr>
      <vt:lpstr>Quick Sort algorithm</vt:lpstr>
      <vt:lpstr>Quick Sort algorithm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Algorithm comparison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224</cp:revision>
  <cp:lastPrinted>2017-04-19T13:17:23Z</cp:lastPrinted>
  <dcterms:created xsi:type="dcterms:W3CDTF">2016-09-09T07:37:57Z</dcterms:created>
  <dcterms:modified xsi:type="dcterms:W3CDTF">2025-03-26T10:59:16Z</dcterms:modified>
</cp:coreProperties>
</file>