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17"/>
  </p:notesMasterIdLst>
  <p:sldIdLst>
    <p:sldId id="256" r:id="rId4"/>
    <p:sldId id="271" r:id="rId5"/>
    <p:sldId id="272" r:id="rId6"/>
    <p:sldId id="270" r:id="rId7"/>
    <p:sldId id="325" r:id="rId8"/>
    <p:sldId id="324" r:id="rId9"/>
    <p:sldId id="312" r:id="rId10"/>
    <p:sldId id="313" r:id="rId11"/>
    <p:sldId id="269" r:id="rId12"/>
    <p:sldId id="273" r:id="rId13"/>
    <p:sldId id="321" r:id="rId14"/>
    <p:sldId id="261" r:id="rId15"/>
    <p:sldId id="2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C0ED4-4F2E-44B2-A9EC-3927CB5C38A1}" v="32" dt="2025-02-20T16:09:14.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D21C0ED4-4F2E-44B2-A9EC-3927CB5C38A1}"/>
    <pc:docChg chg="undo custSel addSld delSld modSld sldOrd delMainMaster">
      <pc:chgData name="Paul Wassell" userId="609912a88ec840f0" providerId="LiveId" clId="{D21C0ED4-4F2E-44B2-A9EC-3927CB5C38A1}" dt="2025-02-20T16:11:11.187" v="3985" actId="403"/>
      <pc:docMkLst>
        <pc:docMk/>
      </pc:docMkLst>
      <pc:sldChg chg="addSp delSp modSp mod setBg">
        <pc:chgData name="Paul Wassell" userId="609912a88ec840f0" providerId="LiveId" clId="{D21C0ED4-4F2E-44B2-A9EC-3927CB5C38A1}" dt="2025-02-20T15:33:41.434" v="594" actId="207"/>
        <pc:sldMkLst>
          <pc:docMk/>
          <pc:sldMk cId="2127831702" sldId="256"/>
        </pc:sldMkLst>
        <pc:spChg chg="del">
          <ac:chgData name="Paul Wassell" userId="609912a88ec840f0" providerId="LiveId" clId="{D21C0ED4-4F2E-44B2-A9EC-3927CB5C38A1}" dt="2025-02-20T15:21:06.597" v="3" actId="478"/>
          <ac:spMkLst>
            <pc:docMk/>
            <pc:sldMk cId="2127831702" sldId="256"/>
            <ac:spMk id="2" creationId="{D8F660B6-2C0B-8260-D1CB-58B2FBD114E9}"/>
          </ac:spMkLst>
        </pc:spChg>
        <pc:spChg chg="del">
          <ac:chgData name="Paul Wassell" userId="609912a88ec840f0" providerId="LiveId" clId="{D21C0ED4-4F2E-44B2-A9EC-3927CB5C38A1}" dt="2025-02-20T15:21:06.597" v="3" actId="478"/>
          <ac:spMkLst>
            <pc:docMk/>
            <pc:sldMk cId="2127831702" sldId="256"/>
            <ac:spMk id="3" creationId="{9F69A0B6-5C99-353E-49D7-7D9246633D16}"/>
          </ac:spMkLst>
        </pc:spChg>
        <pc:spChg chg="add mod">
          <ac:chgData name="Paul Wassell" userId="609912a88ec840f0" providerId="LiveId" clId="{D21C0ED4-4F2E-44B2-A9EC-3927CB5C38A1}" dt="2025-02-20T15:30:28.433" v="105" actId="404"/>
          <ac:spMkLst>
            <pc:docMk/>
            <pc:sldMk cId="2127831702" sldId="256"/>
            <ac:spMk id="9" creationId="{382F0136-825C-A9B6-180C-BCF07B3496C8}"/>
          </ac:spMkLst>
        </pc:spChg>
        <pc:spChg chg="add mod">
          <ac:chgData name="Paul Wassell" userId="609912a88ec840f0" providerId="LiveId" clId="{D21C0ED4-4F2E-44B2-A9EC-3927CB5C38A1}" dt="2025-02-20T15:33:41.434" v="594" actId="207"/>
          <ac:spMkLst>
            <pc:docMk/>
            <pc:sldMk cId="2127831702" sldId="256"/>
            <ac:spMk id="10" creationId="{40E2823C-6283-2066-1EAE-8120C9513DC5}"/>
          </ac:spMkLst>
        </pc:spChg>
        <pc:spChg chg="add mod">
          <ac:chgData name="Paul Wassell" userId="609912a88ec840f0" providerId="LiveId" clId="{D21C0ED4-4F2E-44B2-A9EC-3927CB5C38A1}" dt="2025-02-20T15:32:09.110" v="410" actId="1076"/>
          <ac:spMkLst>
            <pc:docMk/>
            <pc:sldMk cId="2127831702" sldId="256"/>
            <ac:spMk id="11" creationId="{C5463DB0-84D0-13D8-4A3D-A50A2999099E}"/>
          </ac:spMkLst>
        </pc:spChg>
        <pc:spChg chg="add mod">
          <ac:chgData name="Paul Wassell" userId="609912a88ec840f0" providerId="LiveId" clId="{D21C0ED4-4F2E-44B2-A9EC-3927CB5C38A1}" dt="2025-02-20T15:32:09.110" v="410" actId="1076"/>
          <ac:spMkLst>
            <pc:docMk/>
            <pc:sldMk cId="2127831702" sldId="256"/>
            <ac:spMk id="12" creationId="{48C87970-8C02-E0DE-9B32-ABE6A10F644F}"/>
          </ac:spMkLst>
        </pc:spChg>
        <pc:spChg chg="add mod">
          <ac:chgData name="Paul Wassell" userId="609912a88ec840f0" providerId="LiveId" clId="{D21C0ED4-4F2E-44B2-A9EC-3927CB5C38A1}" dt="2025-02-20T15:32:09.110" v="410" actId="1076"/>
          <ac:spMkLst>
            <pc:docMk/>
            <pc:sldMk cId="2127831702" sldId="256"/>
            <ac:spMk id="13" creationId="{778E7118-763D-623B-1C90-06EC7FD1B8B2}"/>
          </ac:spMkLst>
        </pc:spChg>
        <pc:picChg chg="add mod">
          <ac:chgData name="Paul Wassell" userId="609912a88ec840f0" providerId="LiveId" clId="{D21C0ED4-4F2E-44B2-A9EC-3927CB5C38A1}" dt="2025-02-20T15:21:30.074" v="6" actId="1076"/>
          <ac:picMkLst>
            <pc:docMk/>
            <pc:sldMk cId="2127831702" sldId="256"/>
            <ac:picMk id="4" creationId="{BC4EAD95-D191-9141-BC42-0BFD481D0605}"/>
          </ac:picMkLst>
        </pc:picChg>
        <pc:picChg chg="add mod">
          <ac:chgData name="Paul Wassell" userId="609912a88ec840f0" providerId="LiveId" clId="{D21C0ED4-4F2E-44B2-A9EC-3927CB5C38A1}" dt="2025-02-20T15:32:09.110" v="410" actId="1076"/>
          <ac:picMkLst>
            <pc:docMk/>
            <pc:sldMk cId="2127831702" sldId="256"/>
            <ac:picMk id="5" creationId="{20C96F2F-3EBD-6C70-D81F-0359C9F67E49}"/>
          </ac:picMkLst>
        </pc:picChg>
        <pc:picChg chg="add mod">
          <ac:chgData name="Paul Wassell" userId="609912a88ec840f0" providerId="LiveId" clId="{D21C0ED4-4F2E-44B2-A9EC-3927CB5C38A1}" dt="2025-02-20T15:32:09.110" v="410" actId="1076"/>
          <ac:picMkLst>
            <pc:docMk/>
            <pc:sldMk cId="2127831702" sldId="256"/>
            <ac:picMk id="6" creationId="{CCCB3290-955F-193C-CF4F-292E541D52AB}"/>
          </ac:picMkLst>
        </pc:picChg>
        <pc:picChg chg="add mod">
          <ac:chgData name="Paul Wassell" userId="609912a88ec840f0" providerId="LiveId" clId="{D21C0ED4-4F2E-44B2-A9EC-3927CB5C38A1}" dt="2025-02-20T15:32:09.110" v="410" actId="1076"/>
          <ac:picMkLst>
            <pc:docMk/>
            <pc:sldMk cId="2127831702" sldId="256"/>
            <ac:picMk id="8" creationId="{6F188863-9EEE-0F84-A4BD-7CF64A514055}"/>
          </ac:picMkLst>
        </pc:picChg>
      </pc:sldChg>
      <pc:sldChg chg="modSp add del mod ord">
        <pc:chgData name="Paul Wassell" userId="609912a88ec840f0" providerId="LiveId" clId="{D21C0ED4-4F2E-44B2-A9EC-3927CB5C38A1}" dt="2025-02-20T16:01:56.535" v="3241" actId="27636"/>
        <pc:sldMkLst>
          <pc:docMk/>
          <pc:sldMk cId="1766114787" sldId="261"/>
        </pc:sldMkLst>
        <pc:spChg chg="mod">
          <ac:chgData name="Paul Wassell" userId="609912a88ec840f0" providerId="LiveId" clId="{D21C0ED4-4F2E-44B2-A9EC-3927CB5C38A1}" dt="2025-02-20T16:01:56.535" v="3241" actId="27636"/>
          <ac:spMkLst>
            <pc:docMk/>
            <pc:sldMk cId="1766114787" sldId="261"/>
            <ac:spMk id="3" creationId="{1D6E5442-7DB0-43F9-A165-9B34226E75CD}"/>
          </ac:spMkLst>
        </pc:spChg>
        <pc:spChg chg="mod">
          <ac:chgData name="Paul Wassell" userId="609912a88ec840f0" providerId="LiveId" clId="{D21C0ED4-4F2E-44B2-A9EC-3927CB5C38A1}" dt="2025-02-20T16:01:41.700" v="3239" actId="404"/>
          <ac:spMkLst>
            <pc:docMk/>
            <pc:sldMk cId="1766114787" sldId="261"/>
            <ac:spMk id="4" creationId="{326A4ED6-5805-4008-B5B2-CD7B0149D2B3}"/>
          </ac:spMkLst>
        </pc:spChg>
      </pc:sldChg>
      <pc:sldChg chg="del">
        <pc:chgData name="Paul Wassell" userId="609912a88ec840f0" providerId="LiveId" clId="{D21C0ED4-4F2E-44B2-A9EC-3927CB5C38A1}" dt="2025-02-20T16:00:20.709" v="2844" actId="47"/>
        <pc:sldMkLst>
          <pc:docMk/>
          <pc:sldMk cId="3014583106" sldId="268"/>
        </pc:sldMkLst>
      </pc:sldChg>
      <pc:sldChg chg="addSp delSp modSp new mod ord setBg">
        <pc:chgData name="Paul Wassell" userId="609912a88ec840f0" providerId="LiveId" clId="{D21C0ED4-4F2E-44B2-A9EC-3927CB5C38A1}" dt="2025-02-20T16:03:15.927" v="3243"/>
        <pc:sldMkLst>
          <pc:docMk/>
          <pc:sldMk cId="2586831739" sldId="269"/>
        </pc:sldMkLst>
        <pc:spChg chg="del">
          <ac:chgData name="Paul Wassell" userId="609912a88ec840f0" providerId="LiveId" clId="{D21C0ED4-4F2E-44B2-A9EC-3927CB5C38A1}" dt="2025-02-20T15:15:19.971" v="1" actId="478"/>
          <ac:spMkLst>
            <pc:docMk/>
            <pc:sldMk cId="2586831739" sldId="269"/>
            <ac:spMk id="2" creationId="{20CF2425-CB72-F2C1-0089-6835EA4D44C6}"/>
          </ac:spMkLst>
        </pc:spChg>
        <pc:spChg chg="del">
          <ac:chgData name="Paul Wassell" userId="609912a88ec840f0" providerId="LiveId" clId="{D21C0ED4-4F2E-44B2-A9EC-3927CB5C38A1}" dt="2025-02-20T15:15:19.971" v="1" actId="478"/>
          <ac:spMkLst>
            <pc:docMk/>
            <pc:sldMk cId="2586831739" sldId="269"/>
            <ac:spMk id="3" creationId="{35AB5813-249F-FCAF-C639-B17C4E9F2E83}"/>
          </ac:spMkLst>
        </pc:spChg>
        <pc:spChg chg="add del mod">
          <ac:chgData name="Paul Wassell" userId="609912a88ec840f0" providerId="LiveId" clId="{D21C0ED4-4F2E-44B2-A9EC-3927CB5C38A1}" dt="2025-02-20T15:37:04.538" v="636" actId="21"/>
          <ac:spMkLst>
            <pc:docMk/>
            <pc:sldMk cId="2586831739" sldId="269"/>
            <ac:spMk id="4" creationId="{879FDE52-284B-6F3D-B86A-49422971FB41}"/>
          </ac:spMkLst>
        </pc:spChg>
        <pc:spChg chg="add del mod">
          <ac:chgData name="Paul Wassell" userId="609912a88ec840f0" providerId="LiveId" clId="{D21C0ED4-4F2E-44B2-A9EC-3927CB5C38A1}" dt="2025-02-20T15:37:04.538" v="636" actId="21"/>
          <ac:spMkLst>
            <pc:docMk/>
            <pc:sldMk cId="2586831739" sldId="269"/>
            <ac:spMk id="6" creationId="{A4DF6A70-FF7E-3669-C54C-D10E190F9BC0}"/>
          </ac:spMkLst>
        </pc:spChg>
        <pc:spChg chg="add del mod">
          <ac:chgData name="Paul Wassell" userId="609912a88ec840f0" providerId="LiveId" clId="{D21C0ED4-4F2E-44B2-A9EC-3927CB5C38A1}" dt="2025-02-20T15:37:04.538" v="636" actId="21"/>
          <ac:spMkLst>
            <pc:docMk/>
            <pc:sldMk cId="2586831739" sldId="269"/>
            <ac:spMk id="7" creationId="{E8708F92-0C50-687A-1A07-9CAF18422F94}"/>
          </ac:spMkLst>
        </pc:spChg>
        <pc:spChg chg="add del mod">
          <ac:chgData name="Paul Wassell" userId="609912a88ec840f0" providerId="LiveId" clId="{D21C0ED4-4F2E-44B2-A9EC-3927CB5C38A1}" dt="2025-02-20T15:37:04.538" v="636" actId="21"/>
          <ac:spMkLst>
            <pc:docMk/>
            <pc:sldMk cId="2586831739" sldId="269"/>
            <ac:spMk id="8" creationId="{30AFEFFB-C2AD-D959-8D51-0C26440E7F46}"/>
          </ac:spMkLst>
        </pc:spChg>
        <pc:spChg chg="add del mod">
          <ac:chgData name="Paul Wassell" userId="609912a88ec840f0" providerId="LiveId" clId="{D21C0ED4-4F2E-44B2-A9EC-3927CB5C38A1}" dt="2025-02-20T15:37:04.538" v="636" actId="21"/>
          <ac:spMkLst>
            <pc:docMk/>
            <pc:sldMk cId="2586831739" sldId="269"/>
            <ac:spMk id="10" creationId="{4FE5A611-268C-FC4F-9360-CEBCE4276FCB}"/>
          </ac:spMkLst>
        </pc:spChg>
        <pc:spChg chg="add del mod">
          <ac:chgData name="Paul Wassell" userId="609912a88ec840f0" providerId="LiveId" clId="{D21C0ED4-4F2E-44B2-A9EC-3927CB5C38A1}" dt="2025-02-20T15:37:04.538" v="636" actId="21"/>
          <ac:spMkLst>
            <pc:docMk/>
            <pc:sldMk cId="2586831739" sldId="269"/>
            <ac:spMk id="12" creationId="{79BF18C0-F994-552A-1307-8F37DC9651E4}"/>
          </ac:spMkLst>
        </pc:spChg>
        <pc:spChg chg="mod">
          <ac:chgData name="Paul Wassell" userId="609912a88ec840f0" providerId="LiveId" clId="{D21C0ED4-4F2E-44B2-A9EC-3927CB5C38A1}" dt="2025-02-20T15:36:11.755" v="629" actId="1076"/>
          <ac:spMkLst>
            <pc:docMk/>
            <pc:sldMk cId="2586831739" sldId="269"/>
            <ac:spMk id="13" creationId="{F888DB7C-AD5A-FF16-DDBE-443F5A60AB77}"/>
          </ac:spMkLst>
        </pc:spChg>
        <pc:spChg chg="mod">
          <ac:chgData name="Paul Wassell" userId="609912a88ec840f0" providerId="LiveId" clId="{D21C0ED4-4F2E-44B2-A9EC-3927CB5C38A1}" dt="2025-02-20T15:36:11.755" v="629" actId="1076"/>
          <ac:spMkLst>
            <pc:docMk/>
            <pc:sldMk cId="2586831739" sldId="269"/>
            <ac:spMk id="14" creationId="{C68CDC16-5E34-466A-196D-5310D522DC79}"/>
          </ac:spMkLst>
        </pc:spChg>
        <pc:spChg chg="add del mod">
          <ac:chgData name="Paul Wassell" userId="609912a88ec840f0" providerId="LiveId" clId="{D21C0ED4-4F2E-44B2-A9EC-3927CB5C38A1}" dt="2025-02-20T15:37:04.538" v="636" actId="21"/>
          <ac:spMkLst>
            <pc:docMk/>
            <pc:sldMk cId="2586831739" sldId="269"/>
            <ac:spMk id="16" creationId="{6A476631-34D0-504A-5FDB-5705E76C800A}"/>
          </ac:spMkLst>
        </pc:spChg>
        <pc:spChg chg="add del mod">
          <ac:chgData name="Paul Wassell" userId="609912a88ec840f0" providerId="LiveId" clId="{D21C0ED4-4F2E-44B2-A9EC-3927CB5C38A1}" dt="2025-02-20T15:37:04.538" v="636" actId="21"/>
          <ac:spMkLst>
            <pc:docMk/>
            <pc:sldMk cId="2586831739" sldId="269"/>
            <ac:spMk id="17" creationId="{51C48CEB-EECD-4F23-C1E0-2137E3577009}"/>
          </ac:spMkLst>
        </pc:spChg>
        <pc:spChg chg="mod">
          <ac:chgData name="Paul Wassell" userId="609912a88ec840f0" providerId="LiveId" clId="{D21C0ED4-4F2E-44B2-A9EC-3927CB5C38A1}" dt="2025-02-20T15:36:32.981" v="633" actId="1076"/>
          <ac:spMkLst>
            <pc:docMk/>
            <pc:sldMk cId="2586831739" sldId="269"/>
            <ac:spMk id="19" creationId="{37D9954F-229D-FFA1-D7A5-1C4E328F48A4}"/>
          </ac:spMkLst>
        </pc:spChg>
        <pc:spChg chg="mod">
          <ac:chgData name="Paul Wassell" userId="609912a88ec840f0" providerId="LiveId" clId="{D21C0ED4-4F2E-44B2-A9EC-3927CB5C38A1}" dt="2025-02-20T15:36:32.981" v="633" actId="1076"/>
          <ac:spMkLst>
            <pc:docMk/>
            <pc:sldMk cId="2586831739" sldId="269"/>
            <ac:spMk id="20" creationId="{6128BCC2-87BC-5331-D087-73E5F490F0CA}"/>
          </ac:spMkLst>
        </pc:spChg>
        <pc:spChg chg="mod">
          <ac:chgData name="Paul Wassell" userId="609912a88ec840f0" providerId="LiveId" clId="{D21C0ED4-4F2E-44B2-A9EC-3927CB5C38A1}" dt="2025-02-20T15:36:43.757" v="634" actId="1076"/>
          <ac:spMkLst>
            <pc:docMk/>
            <pc:sldMk cId="2586831739" sldId="269"/>
            <ac:spMk id="23" creationId="{CBFFA9DD-FD11-7131-7A70-537CF23BE0FA}"/>
          </ac:spMkLst>
        </pc:spChg>
        <pc:spChg chg="mod">
          <ac:chgData name="Paul Wassell" userId="609912a88ec840f0" providerId="LiveId" clId="{D21C0ED4-4F2E-44B2-A9EC-3927CB5C38A1}" dt="2025-02-20T15:36:43.757" v="634" actId="1076"/>
          <ac:spMkLst>
            <pc:docMk/>
            <pc:sldMk cId="2586831739" sldId="269"/>
            <ac:spMk id="24" creationId="{E54BFEC7-9F7E-858E-D3C0-FE13C1FE2E67}"/>
          </ac:spMkLst>
        </pc:spChg>
        <pc:spChg chg="add del mod">
          <ac:chgData name="Paul Wassell" userId="609912a88ec840f0" providerId="LiveId" clId="{D21C0ED4-4F2E-44B2-A9EC-3927CB5C38A1}" dt="2025-02-20T15:37:04.538" v="636" actId="21"/>
          <ac:spMkLst>
            <pc:docMk/>
            <pc:sldMk cId="2586831739" sldId="269"/>
            <ac:spMk id="25" creationId="{D8253CD5-73BB-E9F9-B9DB-A863860E476F}"/>
          </ac:spMkLst>
        </pc:spChg>
        <pc:spChg chg="add del mod">
          <ac:chgData name="Paul Wassell" userId="609912a88ec840f0" providerId="LiveId" clId="{D21C0ED4-4F2E-44B2-A9EC-3927CB5C38A1}" dt="2025-02-20T15:37:04.538" v="636" actId="21"/>
          <ac:spMkLst>
            <pc:docMk/>
            <pc:sldMk cId="2586831739" sldId="269"/>
            <ac:spMk id="26" creationId="{CC6D86BE-D5DF-7871-B1FB-BA8575B40232}"/>
          </ac:spMkLst>
        </pc:spChg>
        <pc:spChg chg="add mod">
          <ac:chgData name="Paul Wassell" userId="609912a88ec840f0" providerId="LiveId" clId="{D21C0ED4-4F2E-44B2-A9EC-3927CB5C38A1}" dt="2025-02-20T15:39:15.904" v="836" actId="33524"/>
          <ac:spMkLst>
            <pc:docMk/>
            <pc:sldMk cId="2586831739" sldId="269"/>
            <ac:spMk id="28" creationId="{732B9EE9-25B5-0240-D8C2-F30FFD01111F}"/>
          </ac:spMkLst>
        </pc:spChg>
        <pc:spChg chg="add del mod">
          <ac:chgData name="Paul Wassell" userId="609912a88ec840f0" providerId="LiveId" clId="{D21C0ED4-4F2E-44B2-A9EC-3927CB5C38A1}" dt="2025-02-20T15:50:30.123" v="2236" actId="21"/>
          <ac:spMkLst>
            <pc:docMk/>
            <pc:sldMk cId="2586831739" sldId="269"/>
            <ac:spMk id="29" creationId="{9C5B7429-5D37-8F12-35F8-5C4D8D61E462}"/>
          </ac:spMkLst>
        </pc:spChg>
        <pc:spChg chg="add del mod">
          <ac:chgData name="Paul Wassell" userId="609912a88ec840f0" providerId="LiveId" clId="{D21C0ED4-4F2E-44B2-A9EC-3927CB5C38A1}" dt="2025-02-20T15:50:30.123" v="2236" actId="21"/>
          <ac:spMkLst>
            <pc:docMk/>
            <pc:sldMk cId="2586831739" sldId="269"/>
            <ac:spMk id="30" creationId="{A42E1833-5C8F-01B1-3EB3-6507F8E82BC4}"/>
          </ac:spMkLst>
        </pc:spChg>
        <pc:spChg chg="add del mod">
          <ac:chgData name="Paul Wassell" userId="609912a88ec840f0" providerId="LiveId" clId="{D21C0ED4-4F2E-44B2-A9EC-3927CB5C38A1}" dt="2025-02-20T15:50:30.123" v="2236" actId="21"/>
          <ac:spMkLst>
            <pc:docMk/>
            <pc:sldMk cId="2586831739" sldId="269"/>
            <ac:spMk id="31" creationId="{43387DA4-6DB5-328C-6D9C-04FD7B754D71}"/>
          </ac:spMkLst>
        </pc:spChg>
        <pc:spChg chg="add del mod">
          <ac:chgData name="Paul Wassell" userId="609912a88ec840f0" providerId="LiveId" clId="{D21C0ED4-4F2E-44B2-A9EC-3927CB5C38A1}" dt="2025-02-20T15:50:30.123" v="2236" actId="21"/>
          <ac:spMkLst>
            <pc:docMk/>
            <pc:sldMk cId="2586831739" sldId="269"/>
            <ac:spMk id="32" creationId="{C586E0AB-4514-EF1A-D3FA-2DA93107DB86}"/>
          </ac:spMkLst>
        </pc:spChg>
        <pc:spChg chg="add mod">
          <ac:chgData name="Paul Wassell" userId="609912a88ec840f0" providerId="LiveId" clId="{D21C0ED4-4F2E-44B2-A9EC-3927CB5C38A1}" dt="2025-02-20T15:53:29.119" v="2459" actId="20577"/>
          <ac:spMkLst>
            <pc:docMk/>
            <pc:sldMk cId="2586831739" sldId="269"/>
            <ac:spMk id="34" creationId="{41DAD67A-6794-6118-6D81-6041F02DB238}"/>
          </ac:spMkLst>
        </pc:spChg>
        <pc:picChg chg="mod">
          <ac:chgData name="Paul Wassell" userId="609912a88ec840f0" providerId="LiveId" clId="{D21C0ED4-4F2E-44B2-A9EC-3927CB5C38A1}" dt="2025-02-20T15:34:14.852" v="627" actId="1076"/>
          <ac:picMkLst>
            <pc:docMk/>
            <pc:sldMk cId="2586831739" sldId="269"/>
            <ac:picMk id="9" creationId="{E823B774-30E1-B834-6995-806CE31F040B}"/>
          </ac:picMkLst>
        </pc:picChg>
        <pc:picChg chg="mod">
          <ac:chgData name="Paul Wassell" userId="609912a88ec840f0" providerId="LiveId" clId="{D21C0ED4-4F2E-44B2-A9EC-3927CB5C38A1}" dt="2025-02-20T15:36:06.687" v="628" actId="1076"/>
          <ac:picMkLst>
            <pc:docMk/>
            <pc:sldMk cId="2586831739" sldId="269"/>
            <ac:picMk id="11" creationId="{FD96FCB0-533D-0583-74F4-EB301ED545EB}"/>
          </ac:picMkLst>
        </pc:picChg>
        <pc:picChg chg="mod">
          <ac:chgData name="Paul Wassell" userId="609912a88ec840f0" providerId="LiveId" clId="{D21C0ED4-4F2E-44B2-A9EC-3927CB5C38A1}" dt="2025-02-20T15:36:11.755" v="629" actId="1076"/>
          <ac:picMkLst>
            <pc:docMk/>
            <pc:sldMk cId="2586831739" sldId="269"/>
            <ac:picMk id="15" creationId="{2A1DD9B5-E3BB-ED46-F6EC-0F27CC7408D8}"/>
          </ac:picMkLst>
        </pc:picChg>
        <pc:picChg chg="mod">
          <ac:chgData name="Paul Wassell" userId="609912a88ec840f0" providerId="LiveId" clId="{D21C0ED4-4F2E-44B2-A9EC-3927CB5C38A1}" dt="2025-02-20T15:36:22.712" v="632" actId="1076"/>
          <ac:picMkLst>
            <pc:docMk/>
            <pc:sldMk cId="2586831739" sldId="269"/>
            <ac:picMk id="18" creationId="{288C0455-EEA5-7805-2358-A3E331B61A24}"/>
          </ac:picMkLst>
        </pc:picChg>
        <pc:picChg chg="mod">
          <ac:chgData name="Paul Wassell" userId="609912a88ec840f0" providerId="LiveId" clId="{D21C0ED4-4F2E-44B2-A9EC-3927CB5C38A1}" dt="2025-02-20T15:36:32.981" v="633" actId="1076"/>
          <ac:picMkLst>
            <pc:docMk/>
            <pc:sldMk cId="2586831739" sldId="269"/>
            <ac:picMk id="21" creationId="{99BFF101-D5D4-3FF8-7B04-CBA3A61A9C77}"/>
          </ac:picMkLst>
        </pc:picChg>
        <pc:picChg chg="mod">
          <ac:chgData name="Paul Wassell" userId="609912a88ec840f0" providerId="LiveId" clId="{D21C0ED4-4F2E-44B2-A9EC-3927CB5C38A1}" dt="2025-02-20T15:36:32.981" v="633" actId="1076"/>
          <ac:picMkLst>
            <pc:docMk/>
            <pc:sldMk cId="2586831739" sldId="269"/>
            <ac:picMk id="22" creationId="{1602CD6D-ACD3-D457-62F1-DC30A6BB48EA}"/>
          </ac:picMkLst>
        </pc:picChg>
        <pc:picChg chg="add mod">
          <ac:chgData name="Paul Wassell" userId="609912a88ec840f0" providerId="LiveId" clId="{D21C0ED4-4F2E-44B2-A9EC-3927CB5C38A1}" dt="2025-02-20T15:37:09.791" v="640" actId="1076"/>
          <ac:picMkLst>
            <pc:docMk/>
            <pc:sldMk cId="2586831739" sldId="269"/>
            <ac:picMk id="27" creationId="{FA914D4E-DECF-72C5-4873-9728DCB72C7F}"/>
          </ac:picMkLst>
        </pc:picChg>
        <pc:picChg chg="add mod">
          <ac:chgData name="Paul Wassell" userId="609912a88ec840f0" providerId="LiveId" clId="{D21C0ED4-4F2E-44B2-A9EC-3927CB5C38A1}" dt="2025-02-20T15:50:36.197" v="2239" actId="1076"/>
          <ac:picMkLst>
            <pc:docMk/>
            <pc:sldMk cId="2586831739" sldId="269"/>
            <ac:picMk id="33" creationId="{436E1809-1C66-0D4A-CE04-DE1C0D5ECD20}"/>
          </ac:picMkLst>
        </pc:picChg>
      </pc:sldChg>
      <pc:sldChg chg="modSp new mod setBg">
        <pc:chgData name="Paul Wassell" userId="609912a88ec840f0" providerId="LiveId" clId="{D21C0ED4-4F2E-44B2-A9EC-3927CB5C38A1}" dt="2025-02-20T16:11:11.187" v="3985" actId="403"/>
        <pc:sldMkLst>
          <pc:docMk/>
          <pc:sldMk cId="338595099" sldId="270"/>
        </pc:sldMkLst>
        <pc:spChg chg="mod">
          <ac:chgData name="Paul Wassell" userId="609912a88ec840f0" providerId="LiveId" clId="{D21C0ED4-4F2E-44B2-A9EC-3927CB5C38A1}" dt="2025-02-20T15:34:00.601" v="625" actId="14861"/>
          <ac:spMkLst>
            <pc:docMk/>
            <pc:sldMk cId="338595099" sldId="270"/>
            <ac:spMk id="2" creationId="{EE78C230-470E-B56A-3922-A7256F15AAFC}"/>
          </ac:spMkLst>
        </pc:spChg>
        <pc:spChg chg="mod">
          <ac:chgData name="Paul Wassell" userId="609912a88ec840f0" providerId="LiveId" clId="{D21C0ED4-4F2E-44B2-A9EC-3927CB5C38A1}" dt="2025-02-20T16:11:11.187" v="3985" actId="403"/>
          <ac:spMkLst>
            <pc:docMk/>
            <pc:sldMk cId="338595099" sldId="270"/>
            <ac:spMk id="3" creationId="{9666B881-687A-D768-779A-4CF190A52B1C}"/>
          </ac:spMkLst>
        </pc:spChg>
      </pc:sldChg>
      <pc:sldChg chg="addSp delSp modSp new mod setBg">
        <pc:chgData name="Paul Wassell" userId="609912a88ec840f0" providerId="LiveId" clId="{D21C0ED4-4F2E-44B2-A9EC-3927CB5C38A1}" dt="2025-02-20T15:44:55.738" v="1685" actId="403"/>
        <pc:sldMkLst>
          <pc:docMk/>
          <pc:sldMk cId="2080047474" sldId="271"/>
        </pc:sldMkLst>
        <pc:spChg chg="del">
          <ac:chgData name="Paul Wassell" userId="609912a88ec840f0" providerId="LiveId" clId="{D21C0ED4-4F2E-44B2-A9EC-3927CB5C38A1}" dt="2025-02-20T15:39:54.832" v="838" actId="478"/>
          <ac:spMkLst>
            <pc:docMk/>
            <pc:sldMk cId="2080047474" sldId="271"/>
            <ac:spMk id="2" creationId="{65528650-731F-9A24-1A2D-2A848BB93BD4}"/>
          </ac:spMkLst>
        </pc:spChg>
        <pc:spChg chg="del">
          <ac:chgData name="Paul Wassell" userId="609912a88ec840f0" providerId="LiveId" clId="{D21C0ED4-4F2E-44B2-A9EC-3927CB5C38A1}" dt="2025-02-20T15:39:54.832" v="838" actId="478"/>
          <ac:spMkLst>
            <pc:docMk/>
            <pc:sldMk cId="2080047474" sldId="271"/>
            <ac:spMk id="3" creationId="{C838C834-8199-AE72-8016-46EEB3AA9BD3}"/>
          </ac:spMkLst>
        </pc:spChg>
        <pc:spChg chg="add del mod">
          <ac:chgData name="Paul Wassell" userId="609912a88ec840f0" providerId="LiveId" clId="{D21C0ED4-4F2E-44B2-A9EC-3927CB5C38A1}" dt="2025-02-20T15:40:06.235" v="843" actId="478"/>
          <ac:spMkLst>
            <pc:docMk/>
            <pc:sldMk cId="2080047474" sldId="271"/>
            <ac:spMk id="7" creationId="{98EEBBCE-AB4B-E855-0D51-B90AC2F2B69D}"/>
          </ac:spMkLst>
        </pc:spChg>
        <pc:spChg chg="add del mod">
          <ac:chgData name="Paul Wassell" userId="609912a88ec840f0" providerId="LiveId" clId="{D21C0ED4-4F2E-44B2-A9EC-3927CB5C38A1}" dt="2025-02-20T15:40:10.964" v="845" actId="478"/>
          <ac:spMkLst>
            <pc:docMk/>
            <pc:sldMk cId="2080047474" sldId="271"/>
            <ac:spMk id="8" creationId="{9E0E8E9A-CF51-4882-9903-4FF9417A83D1}"/>
          </ac:spMkLst>
        </pc:spChg>
        <pc:spChg chg="add del mod">
          <ac:chgData name="Paul Wassell" userId="609912a88ec840f0" providerId="LiveId" clId="{D21C0ED4-4F2E-44B2-A9EC-3927CB5C38A1}" dt="2025-02-20T15:40:08.474" v="844" actId="478"/>
          <ac:spMkLst>
            <pc:docMk/>
            <pc:sldMk cId="2080047474" sldId="271"/>
            <ac:spMk id="9" creationId="{F30ACE9E-D39A-6996-B283-6091C06C9B2F}"/>
          </ac:spMkLst>
        </pc:spChg>
        <pc:spChg chg="add mod">
          <ac:chgData name="Paul Wassell" userId="609912a88ec840f0" providerId="LiveId" clId="{D21C0ED4-4F2E-44B2-A9EC-3927CB5C38A1}" dt="2025-02-20T15:44:55.738" v="1685" actId="403"/>
          <ac:spMkLst>
            <pc:docMk/>
            <pc:sldMk cId="2080047474" sldId="271"/>
            <ac:spMk id="10" creationId="{135E386B-BE25-F2AE-CBAF-BCDDB89307B9}"/>
          </ac:spMkLst>
        </pc:spChg>
        <pc:picChg chg="add mod">
          <ac:chgData name="Paul Wassell" userId="609912a88ec840f0" providerId="LiveId" clId="{D21C0ED4-4F2E-44B2-A9EC-3927CB5C38A1}" dt="2025-02-20T15:40:14.578" v="846" actId="1076"/>
          <ac:picMkLst>
            <pc:docMk/>
            <pc:sldMk cId="2080047474" sldId="271"/>
            <ac:picMk id="4" creationId="{48AF41AE-5D6E-55CA-4186-4D8BB97F04F2}"/>
          </ac:picMkLst>
        </pc:picChg>
        <pc:picChg chg="add del mod">
          <ac:chgData name="Paul Wassell" userId="609912a88ec840f0" providerId="LiveId" clId="{D21C0ED4-4F2E-44B2-A9EC-3927CB5C38A1}" dt="2025-02-20T15:44:53.475" v="1683" actId="21"/>
          <ac:picMkLst>
            <pc:docMk/>
            <pc:sldMk cId="2080047474" sldId="271"/>
            <ac:picMk id="5" creationId="{316E4697-A0A7-DB42-ADA2-B6B82A5552CF}"/>
          </ac:picMkLst>
        </pc:picChg>
        <pc:picChg chg="add mod">
          <ac:chgData name="Paul Wassell" userId="609912a88ec840f0" providerId="LiveId" clId="{D21C0ED4-4F2E-44B2-A9EC-3927CB5C38A1}" dt="2025-02-20T15:40:14.578" v="846" actId="1076"/>
          <ac:picMkLst>
            <pc:docMk/>
            <pc:sldMk cId="2080047474" sldId="271"/>
            <ac:picMk id="6" creationId="{4F1A0FDD-B48D-40DA-7353-ED5AC122865A}"/>
          </ac:picMkLst>
        </pc:picChg>
      </pc:sldChg>
      <pc:sldChg chg="addSp delSp modSp new mod setBg">
        <pc:chgData name="Paul Wassell" userId="609912a88ec840f0" providerId="LiveId" clId="{D21C0ED4-4F2E-44B2-A9EC-3927CB5C38A1}" dt="2025-02-20T15:50:01.626" v="2233" actId="13926"/>
        <pc:sldMkLst>
          <pc:docMk/>
          <pc:sldMk cId="2016347721" sldId="272"/>
        </pc:sldMkLst>
        <pc:spChg chg="del">
          <ac:chgData name="Paul Wassell" userId="609912a88ec840f0" providerId="LiveId" clId="{D21C0ED4-4F2E-44B2-A9EC-3927CB5C38A1}" dt="2025-02-20T15:45:03.096" v="1688" actId="478"/>
          <ac:spMkLst>
            <pc:docMk/>
            <pc:sldMk cId="2016347721" sldId="272"/>
            <ac:spMk id="2" creationId="{40BF62D9-472B-A54A-4918-93849D878F1F}"/>
          </ac:spMkLst>
        </pc:spChg>
        <pc:spChg chg="mod">
          <ac:chgData name="Paul Wassell" userId="609912a88ec840f0" providerId="LiveId" clId="{D21C0ED4-4F2E-44B2-A9EC-3927CB5C38A1}" dt="2025-02-20T15:50:01.626" v="2233" actId="13926"/>
          <ac:spMkLst>
            <pc:docMk/>
            <pc:sldMk cId="2016347721" sldId="272"/>
            <ac:spMk id="3" creationId="{9319ABCD-5FD9-AFAD-C429-507500D0CFDA}"/>
          </ac:spMkLst>
        </pc:spChg>
        <pc:picChg chg="add mod">
          <ac:chgData name="Paul Wassell" userId="609912a88ec840f0" providerId="LiveId" clId="{D21C0ED4-4F2E-44B2-A9EC-3927CB5C38A1}" dt="2025-02-20T15:45:29.727" v="1859" actId="1076"/>
          <ac:picMkLst>
            <pc:docMk/>
            <pc:sldMk cId="2016347721" sldId="272"/>
            <ac:picMk id="5" creationId="{316E4697-A0A7-DB42-ADA2-B6B82A5552CF}"/>
          </ac:picMkLst>
        </pc:picChg>
      </pc:sldChg>
      <pc:sldChg chg="addSp modSp new mod setBg">
        <pc:chgData name="Paul Wassell" userId="609912a88ec840f0" providerId="LiveId" clId="{D21C0ED4-4F2E-44B2-A9EC-3927CB5C38A1}" dt="2025-02-20T15:59:43.312" v="2841" actId="13926"/>
        <pc:sldMkLst>
          <pc:docMk/>
          <pc:sldMk cId="2805928192" sldId="273"/>
        </pc:sldMkLst>
        <pc:spChg chg="mod">
          <ac:chgData name="Paul Wassell" userId="609912a88ec840f0" providerId="LiveId" clId="{D21C0ED4-4F2E-44B2-A9EC-3927CB5C38A1}" dt="2025-02-20T15:55:52.480" v="2535" actId="14861"/>
          <ac:spMkLst>
            <pc:docMk/>
            <pc:sldMk cId="2805928192" sldId="273"/>
            <ac:spMk id="2" creationId="{67D1C5F2-B3BA-D1F4-2BBA-675DC3EE1082}"/>
          </ac:spMkLst>
        </pc:spChg>
        <pc:spChg chg="mod">
          <ac:chgData name="Paul Wassell" userId="609912a88ec840f0" providerId="LiveId" clId="{D21C0ED4-4F2E-44B2-A9EC-3927CB5C38A1}" dt="2025-02-20T15:56:05.292" v="2550" actId="1076"/>
          <ac:spMkLst>
            <pc:docMk/>
            <pc:sldMk cId="2805928192" sldId="273"/>
            <ac:spMk id="3" creationId="{E5D22F03-70D1-B4C0-19D7-B1D7B3BD6EA2}"/>
          </ac:spMkLst>
        </pc:spChg>
        <pc:spChg chg="add mod">
          <ac:chgData name="Paul Wassell" userId="609912a88ec840f0" providerId="LiveId" clId="{D21C0ED4-4F2E-44B2-A9EC-3927CB5C38A1}" dt="2025-02-20T15:57:00.254" v="2564" actId="1076"/>
          <ac:spMkLst>
            <pc:docMk/>
            <pc:sldMk cId="2805928192" sldId="273"/>
            <ac:spMk id="4" creationId="{640E5178-DA86-5C17-CC29-236019C239FD}"/>
          </ac:spMkLst>
        </pc:spChg>
        <pc:spChg chg="add mod">
          <ac:chgData name="Paul Wassell" userId="609912a88ec840f0" providerId="LiveId" clId="{D21C0ED4-4F2E-44B2-A9EC-3927CB5C38A1}" dt="2025-02-20T15:57:34.250" v="2571" actId="13926"/>
          <ac:spMkLst>
            <pc:docMk/>
            <pc:sldMk cId="2805928192" sldId="273"/>
            <ac:spMk id="6" creationId="{960751C8-2BDD-783B-BD9F-E47C1760FF18}"/>
          </ac:spMkLst>
        </pc:spChg>
        <pc:spChg chg="add mod">
          <ac:chgData name="Paul Wassell" userId="609912a88ec840f0" providerId="LiveId" clId="{D21C0ED4-4F2E-44B2-A9EC-3927CB5C38A1}" dt="2025-02-20T15:57:06.006" v="2566" actId="14100"/>
          <ac:spMkLst>
            <pc:docMk/>
            <pc:sldMk cId="2805928192" sldId="273"/>
            <ac:spMk id="7" creationId="{EB310F70-6EB5-5853-1EE0-2AA3DFDA9566}"/>
          </ac:spMkLst>
        </pc:spChg>
        <pc:spChg chg="add mod">
          <ac:chgData name="Paul Wassell" userId="609912a88ec840f0" providerId="LiveId" clId="{D21C0ED4-4F2E-44B2-A9EC-3927CB5C38A1}" dt="2025-02-20T15:59:43.312" v="2841" actId="13926"/>
          <ac:spMkLst>
            <pc:docMk/>
            <pc:sldMk cId="2805928192" sldId="273"/>
            <ac:spMk id="8" creationId="{2C85DAC7-A3E8-C4B6-1F07-36DACE8AC265}"/>
          </ac:spMkLst>
        </pc:spChg>
      </pc:sldChg>
      <pc:sldChg chg="addSp delSp modSp mod">
        <pc:chgData name="Paul Wassell" userId="609912a88ec840f0" providerId="LiveId" clId="{D21C0ED4-4F2E-44B2-A9EC-3927CB5C38A1}" dt="2025-02-20T16:09:59.651" v="3672" actId="1076"/>
        <pc:sldMkLst>
          <pc:docMk/>
          <pc:sldMk cId="485748622" sldId="285"/>
        </pc:sldMkLst>
        <pc:spChg chg="mod">
          <ac:chgData name="Paul Wassell" userId="609912a88ec840f0" providerId="LiveId" clId="{D21C0ED4-4F2E-44B2-A9EC-3927CB5C38A1}" dt="2025-02-20T16:09:59.651" v="3672" actId="1076"/>
          <ac:spMkLst>
            <pc:docMk/>
            <pc:sldMk cId="485748622" sldId="285"/>
            <ac:spMk id="9" creationId="{26F1A4CC-97EC-0E6C-C2C8-2231D2E52E9F}"/>
          </ac:spMkLst>
        </pc:spChg>
        <pc:picChg chg="add mod">
          <ac:chgData name="Paul Wassell" userId="609912a88ec840f0" providerId="LiveId" clId="{D21C0ED4-4F2E-44B2-A9EC-3927CB5C38A1}" dt="2025-02-20T16:09:17.255" v="3470" actId="1076"/>
          <ac:picMkLst>
            <pc:docMk/>
            <pc:sldMk cId="485748622" sldId="285"/>
            <ac:picMk id="4" creationId="{ED696954-1CB2-5B3C-745B-0A560B0A9929}"/>
          </ac:picMkLst>
        </pc:picChg>
        <pc:picChg chg="del">
          <ac:chgData name="Paul Wassell" userId="609912a88ec840f0" providerId="LiveId" clId="{D21C0ED4-4F2E-44B2-A9EC-3927CB5C38A1}" dt="2025-02-20T16:09:07.029" v="3466" actId="478"/>
          <ac:picMkLst>
            <pc:docMk/>
            <pc:sldMk cId="485748622" sldId="285"/>
            <ac:picMk id="7" creationId="{E809CDE1-B538-4CED-1F6F-B8A5A6536DD1}"/>
          </ac:picMkLst>
        </pc:picChg>
        <pc:picChg chg="del">
          <ac:chgData name="Paul Wassell" userId="609912a88ec840f0" providerId="LiveId" clId="{D21C0ED4-4F2E-44B2-A9EC-3927CB5C38A1}" dt="2025-02-20T16:09:04.049" v="3465" actId="478"/>
          <ac:picMkLst>
            <pc:docMk/>
            <pc:sldMk cId="485748622" sldId="285"/>
            <ac:picMk id="8" creationId="{CC91F15A-9D54-864D-E62A-958D1D8E087A}"/>
          </ac:picMkLst>
        </pc:picChg>
        <pc:picChg chg="del">
          <ac:chgData name="Paul Wassell" userId="609912a88ec840f0" providerId="LiveId" clId="{D21C0ED4-4F2E-44B2-A9EC-3927CB5C38A1}" dt="2025-02-20T16:09:07.029" v="3466" actId="478"/>
          <ac:picMkLst>
            <pc:docMk/>
            <pc:sldMk cId="485748622" sldId="285"/>
            <ac:picMk id="11" creationId="{D7FC44FA-ED43-2488-82FF-7C8B1FF4500C}"/>
          </ac:picMkLst>
        </pc:picChg>
      </pc:sldChg>
      <pc:sldChg chg="modSp mod">
        <pc:chgData name="Paul Wassell" userId="609912a88ec840f0" providerId="LiveId" clId="{D21C0ED4-4F2E-44B2-A9EC-3927CB5C38A1}" dt="2025-02-20T16:08:45.355" v="3464" actId="404"/>
        <pc:sldMkLst>
          <pc:docMk/>
          <pc:sldMk cId="1957779347" sldId="321"/>
        </pc:sldMkLst>
        <pc:spChg chg="mod">
          <ac:chgData name="Paul Wassell" userId="609912a88ec840f0" providerId="LiveId" clId="{D21C0ED4-4F2E-44B2-A9EC-3927CB5C38A1}" dt="2025-02-20T16:08:45.355" v="3464" actId="404"/>
          <ac:spMkLst>
            <pc:docMk/>
            <pc:sldMk cId="1957779347" sldId="321"/>
            <ac:spMk id="5" creationId="{BA5EB04A-DA5A-B630-3D8D-C1B6C7747C14}"/>
          </ac:spMkLst>
        </pc:spChg>
        <pc:spChg chg="mod">
          <ac:chgData name="Paul Wassell" userId="609912a88ec840f0" providerId="LiveId" clId="{D21C0ED4-4F2E-44B2-A9EC-3927CB5C38A1}" dt="2025-02-20T16:08:22.121" v="3457" actId="6549"/>
          <ac:spMkLst>
            <pc:docMk/>
            <pc:sldMk cId="1957779347" sldId="321"/>
            <ac:spMk id="7" creationId="{60A2EA61-9E72-725A-D92B-FB69234B1311}"/>
          </ac:spMkLst>
        </pc:spChg>
        <pc:graphicFrameChg chg="modGraphic">
          <ac:chgData name="Paul Wassell" userId="609912a88ec840f0" providerId="LiveId" clId="{D21C0ED4-4F2E-44B2-A9EC-3927CB5C38A1}" dt="2025-02-20T16:07:24.459" v="3426" actId="20577"/>
          <ac:graphicFrameMkLst>
            <pc:docMk/>
            <pc:sldMk cId="1957779347" sldId="321"/>
            <ac:graphicFrameMk id="3" creationId="{009F12E1-E55D-B49D-AD64-635ED3F9005C}"/>
          </ac:graphicFrameMkLst>
        </pc:graphicFrameChg>
      </pc:sldChg>
      <pc:sldChg chg="addSp delSp modSp mod">
        <pc:chgData name="Paul Wassell" userId="609912a88ec840f0" providerId="LiveId" clId="{D21C0ED4-4F2E-44B2-A9EC-3927CB5C38A1}" dt="2025-02-20T16:04:27.958" v="3293" actId="1076"/>
        <pc:sldMkLst>
          <pc:docMk/>
          <pc:sldMk cId="3253867115" sldId="324"/>
        </pc:sldMkLst>
        <pc:spChg chg="mod">
          <ac:chgData name="Paul Wassell" userId="609912a88ec840f0" providerId="LiveId" clId="{D21C0ED4-4F2E-44B2-A9EC-3927CB5C38A1}" dt="2025-02-20T16:04:25.231" v="3292" actId="404"/>
          <ac:spMkLst>
            <pc:docMk/>
            <pc:sldMk cId="3253867115" sldId="324"/>
            <ac:spMk id="5" creationId="{D7F0D91C-FD9D-152A-5F89-8390B86EAE5D}"/>
          </ac:spMkLst>
        </pc:spChg>
        <pc:picChg chg="add mod">
          <ac:chgData name="Paul Wassell" userId="609912a88ec840f0" providerId="LiveId" clId="{D21C0ED4-4F2E-44B2-A9EC-3927CB5C38A1}" dt="2025-02-20T16:04:27.958" v="3293" actId="1076"/>
          <ac:picMkLst>
            <pc:docMk/>
            <pc:sldMk cId="3253867115" sldId="324"/>
            <ac:picMk id="2" creationId="{9FD8CB1B-4B94-2A29-A518-901056E52FF5}"/>
          </ac:picMkLst>
        </pc:picChg>
        <pc:picChg chg="del">
          <ac:chgData name="Paul Wassell" userId="609912a88ec840f0" providerId="LiveId" clId="{D21C0ED4-4F2E-44B2-A9EC-3927CB5C38A1}" dt="2025-02-20T16:04:13.644" v="3287" actId="478"/>
          <ac:picMkLst>
            <pc:docMk/>
            <pc:sldMk cId="3253867115" sldId="324"/>
            <ac:picMk id="12" creationId="{0F7E7A45-0F26-52E4-F07D-760E2AC94D08}"/>
          </ac:picMkLst>
        </pc:picChg>
        <pc:picChg chg="del">
          <ac:chgData name="Paul Wassell" userId="609912a88ec840f0" providerId="LiveId" clId="{D21C0ED4-4F2E-44B2-A9EC-3927CB5C38A1}" dt="2025-02-20T16:04:13.644" v="3287" actId="478"/>
          <ac:picMkLst>
            <pc:docMk/>
            <pc:sldMk cId="3253867115" sldId="324"/>
            <ac:picMk id="13" creationId="{289D869B-FBE5-B17C-0F0A-1DACFE9BCD79}"/>
          </ac:picMkLst>
        </pc:picChg>
        <pc:picChg chg="del">
          <ac:chgData name="Paul Wassell" userId="609912a88ec840f0" providerId="LiveId" clId="{D21C0ED4-4F2E-44B2-A9EC-3927CB5C38A1}" dt="2025-02-20T16:04:13.644" v="3287" actId="478"/>
          <ac:picMkLst>
            <pc:docMk/>
            <pc:sldMk cId="3253867115" sldId="324"/>
            <ac:picMk id="14" creationId="{482A6814-68EB-6321-EF4C-3F2B5A484D08}"/>
          </ac:picMkLst>
        </pc:picChg>
      </pc:sldChg>
      <pc:sldChg chg="addSp delSp modSp mod">
        <pc:chgData name="Paul Wassell" userId="609912a88ec840f0" providerId="LiveId" clId="{D21C0ED4-4F2E-44B2-A9EC-3927CB5C38A1}" dt="2025-02-20T16:04:40.462" v="3295" actId="1076"/>
        <pc:sldMkLst>
          <pc:docMk/>
          <pc:sldMk cId="1711384781" sldId="325"/>
        </pc:sldMkLst>
        <pc:spChg chg="mod">
          <ac:chgData name="Paul Wassell" userId="609912a88ec840f0" providerId="LiveId" clId="{D21C0ED4-4F2E-44B2-A9EC-3927CB5C38A1}" dt="2025-02-20T16:04:40.462" v="3295" actId="1076"/>
          <ac:spMkLst>
            <pc:docMk/>
            <pc:sldMk cId="1711384781" sldId="325"/>
            <ac:spMk id="6" creationId="{BFDA5A8F-C749-B8EA-A5BE-8AB354E6DD74}"/>
          </ac:spMkLst>
        </pc:spChg>
        <pc:picChg chg="add mod">
          <ac:chgData name="Paul Wassell" userId="609912a88ec840f0" providerId="LiveId" clId="{D21C0ED4-4F2E-44B2-A9EC-3927CB5C38A1}" dt="2025-02-20T16:03:46.563" v="3280" actId="1076"/>
          <ac:picMkLst>
            <pc:docMk/>
            <pc:sldMk cId="1711384781" sldId="325"/>
            <ac:picMk id="3" creationId="{034BD6F4-8B37-A4F2-C154-A0CC571FAAFD}"/>
          </ac:picMkLst>
        </pc:picChg>
        <pc:picChg chg="del">
          <ac:chgData name="Paul Wassell" userId="609912a88ec840f0" providerId="LiveId" clId="{D21C0ED4-4F2E-44B2-A9EC-3927CB5C38A1}" dt="2025-02-20T16:03:34.969" v="3276" actId="478"/>
          <ac:picMkLst>
            <pc:docMk/>
            <pc:sldMk cId="1711384781" sldId="325"/>
            <ac:picMk id="4" creationId="{37414780-FC9D-C2CF-AF9C-C0EB3D91755C}"/>
          </ac:picMkLst>
        </pc:picChg>
        <pc:picChg chg="mod">
          <ac:chgData name="Paul Wassell" userId="609912a88ec840f0" providerId="LiveId" clId="{D21C0ED4-4F2E-44B2-A9EC-3927CB5C38A1}" dt="2025-02-20T16:04:34.051" v="3294" actId="14826"/>
          <ac:picMkLst>
            <pc:docMk/>
            <pc:sldMk cId="1711384781" sldId="325"/>
            <ac:picMk id="5" creationId="{4080A90D-75DA-FFE5-0D28-293EF58B6968}"/>
          </ac:picMkLst>
        </pc:picChg>
        <pc:picChg chg="del">
          <ac:chgData name="Paul Wassell" userId="609912a88ec840f0" providerId="LiveId" clId="{D21C0ED4-4F2E-44B2-A9EC-3927CB5C38A1}" dt="2025-02-20T16:03:32.569" v="3275" actId="478"/>
          <ac:picMkLst>
            <pc:docMk/>
            <pc:sldMk cId="1711384781" sldId="325"/>
            <ac:picMk id="7" creationId="{5381EB00-6943-E02B-6337-C0CF80E574DA}"/>
          </ac:picMkLst>
        </pc:picChg>
        <pc:picChg chg="del">
          <ac:chgData name="Paul Wassell" userId="609912a88ec840f0" providerId="LiveId" clId="{D21C0ED4-4F2E-44B2-A9EC-3927CB5C38A1}" dt="2025-02-20T16:03:34.969" v="3276" actId="478"/>
          <ac:picMkLst>
            <pc:docMk/>
            <pc:sldMk cId="1711384781" sldId="325"/>
            <ac:picMk id="8" creationId="{D52F578C-B95E-6435-003F-41CFF0CEE480}"/>
          </ac:picMkLst>
        </pc:picChg>
      </pc:sldChg>
      <pc:sldMasterChg chg="del delSldLayout">
        <pc:chgData name="Paul Wassell" userId="609912a88ec840f0" providerId="LiveId" clId="{D21C0ED4-4F2E-44B2-A9EC-3927CB5C38A1}" dt="2025-02-20T16:00:20.709" v="2844" actId="47"/>
        <pc:sldMasterMkLst>
          <pc:docMk/>
          <pc:sldMasterMk cId="2246097775" sldId="2147483672"/>
        </pc:sldMasterMkLst>
        <pc:sldLayoutChg chg="del">
          <pc:chgData name="Paul Wassell" userId="609912a88ec840f0" providerId="LiveId" clId="{D21C0ED4-4F2E-44B2-A9EC-3927CB5C38A1}" dt="2025-02-20T16:00:20.709" v="2844" actId="47"/>
          <pc:sldLayoutMkLst>
            <pc:docMk/>
            <pc:sldMasterMk cId="2246097775" sldId="2147483672"/>
            <pc:sldLayoutMk cId="471374621" sldId="2147483673"/>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3132995589" sldId="2147483674"/>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2557159984" sldId="2147483675"/>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1562881451" sldId="2147483676"/>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3897404478" sldId="2147483677"/>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1667587676" sldId="2147483678"/>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758396498" sldId="2147483679"/>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4037834911" sldId="2147483680"/>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752136629" sldId="2147483681"/>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1800704315" sldId="2147483682"/>
          </pc:sldLayoutMkLst>
        </pc:sldLayoutChg>
        <pc:sldLayoutChg chg="del">
          <pc:chgData name="Paul Wassell" userId="609912a88ec840f0" providerId="LiveId" clId="{D21C0ED4-4F2E-44B2-A9EC-3927CB5C38A1}" dt="2025-02-20T16:00:20.709" v="2844" actId="47"/>
          <pc:sldLayoutMkLst>
            <pc:docMk/>
            <pc:sldMasterMk cId="2246097775" sldId="2147483672"/>
            <pc:sldLayoutMk cId="410596860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93E99-8507-437B-B166-463C17069224}"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48C90-9CBF-41B3-BA1D-BCDDC3F9F8F8}" type="slidenum">
              <a:rPr lang="en-GB" smtClean="0"/>
              <a:t>‹#›</a:t>
            </a:fld>
            <a:endParaRPr lang="en-GB"/>
          </a:p>
        </p:txBody>
      </p:sp>
    </p:spTree>
    <p:extLst>
      <p:ext uri="{BB962C8B-B14F-4D97-AF65-F5344CB8AC3E}">
        <p14:creationId xmlns:p14="http://schemas.microsoft.com/office/powerpoint/2010/main" val="275949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8D5F-E40A-4F6E-83DB-FB391DC803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5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76890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409000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438067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668334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02811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96552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98813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3184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00231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784494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29083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3750595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551591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539743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697967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8F5658-BAFC-4B5A-9542-6708E02927C8}"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84429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9A7EE-1C44-40CA-8A4F-ECBBC58939B5}"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474852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3F80A-ABAE-4D1F-9FDB-F4755CA2A7D2}"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3755876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ADB83-9F6E-43F8-B6AF-9F25C4D83AD1}"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3006562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B2676-BFFA-4BCC-ACC8-64D2158F3A38}" type="datetime2">
              <a:rPr lang="en-GB" smtClean="0"/>
              <a:t>Tuesday, 12 August 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313377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6C6761-9F8C-45B8-9850-33D0420FBCA8}" type="datetime2">
              <a:rPr lang="en-GB" smtClean="0"/>
              <a:t>Tuesday, 12 August 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924297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E2514-DE15-43FC-838C-E5F41F17D15A}" type="datetime2">
              <a:rPr lang="en-GB" smtClean="0"/>
              <a:t>Tuesday, 12 August 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49517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580985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1D4FDC-9CF7-422A-B116-5B70FF13F9C8}"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745996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F51D32-ADD4-46A1-A356-58846CB087FF}"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3638465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B6097-EA28-40FD-8F04-7D40E6FDA48D}"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170730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00E10-CA87-49E8-A530-2B6767FF44B3}"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79768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A4EFC1-AA40-4460-BAC2-CE2F7B764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318055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A4EFC1-AA40-4460-BAC2-CE2F7B76476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240979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A4EFC1-AA40-4460-BAC2-CE2F7B76476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97924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4EFC1-AA40-4460-BAC2-CE2F7B76476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281365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4EFC1-AA40-4460-BAC2-CE2F7B764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65436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4EFC1-AA40-4460-BAC2-CE2F7B764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38376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A4EFC1-AA40-4460-BAC2-CE2F7B76476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A98370-4446-4D60-83DA-AFCFAF32C31B}" type="slidenum">
              <a:rPr lang="en-GB" smtClean="0"/>
              <a:t>‹#›</a:t>
            </a:fld>
            <a:endParaRPr lang="en-GB"/>
          </a:p>
        </p:txBody>
      </p:sp>
      <p:sp>
        <p:nvSpPr>
          <p:cNvPr id="7" name="Footer Placeholder 2">
            <a:extLst>
              <a:ext uri="{FF2B5EF4-FFF2-40B4-BE49-F238E27FC236}">
                <a16:creationId xmlns:a16="http://schemas.microsoft.com/office/drawing/2014/main" id="{7E5DF561-D49F-A557-303B-88878EAF138C}"/>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9ACCF34-0FC6-BC0D-9C7D-B5E4B903CA97}"/>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B1ACDA1-83BC-22EA-F663-2FFA13276FB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D292C84B-06EE-7C40-8F43-A04B422631DE}"/>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318852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062A9403-3881-EED6-3B7A-71FA112C772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3DFC6C2-8D48-3F6A-82BF-0DC5519E52A1}"/>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C653ED9-B983-E410-682D-A4688178B12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874DC1BE-165D-C0DD-B11A-2EE810E38017}"/>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232829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DEBFA-A071-4A2D-9129-62E53E70DBBE}" type="datetime2">
              <a:rPr lang="en-GB" smtClean="0"/>
              <a:t>Tuesday, 12 August 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BD4A-6F52-4EF0-BB64-65F19D353D42}" type="slidenum">
              <a:rPr lang="en-GB" smtClean="0"/>
              <a:t>‹#›</a:t>
            </a:fld>
            <a:endParaRPr lang="en-GB" dirty="0"/>
          </a:p>
        </p:txBody>
      </p:sp>
      <p:sp>
        <p:nvSpPr>
          <p:cNvPr id="7" name="Footer Placeholder 2">
            <a:extLst>
              <a:ext uri="{FF2B5EF4-FFF2-40B4-BE49-F238E27FC236}">
                <a16:creationId xmlns:a16="http://schemas.microsoft.com/office/drawing/2014/main" id="{098B74CC-1263-06FD-C22A-D5916D26BC0A}"/>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8BEF92B-4151-61D9-B2EE-8E6C3A7C8799}"/>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47EC958-E651-0822-4D88-937D653F202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F604645-BFED-DF5A-FEBF-9EB8ADD7C6D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994944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urple cartoon face with tears&#10;&#10;AI-generated content may be incorrect.">
            <a:extLst>
              <a:ext uri="{FF2B5EF4-FFF2-40B4-BE49-F238E27FC236}">
                <a16:creationId xmlns:a16="http://schemas.microsoft.com/office/drawing/2014/main" id="{20C96F2F-3EBD-6C70-D81F-0359C9F67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344" y="1412432"/>
            <a:ext cx="1122744" cy="1122744"/>
          </a:xfrm>
          <a:prstGeom prst="rect">
            <a:avLst/>
          </a:prstGeom>
        </p:spPr>
      </p:pic>
      <p:pic>
        <p:nvPicPr>
          <p:cNvPr id="6" name="Picture 5" descr="A yellow smiley face with green eyes and a black background&#10;&#10;AI-generated content may be incorrect.">
            <a:extLst>
              <a:ext uri="{FF2B5EF4-FFF2-40B4-BE49-F238E27FC236}">
                <a16:creationId xmlns:a16="http://schemas.microsoft.com/office/drawing/2014/main" id="{CCCB3290-955F-193C-CF4F-292E541D52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09" b="97064" l="5625" r="91875">
                        <a14:foregroundMark x1="38828" y1="8117" x2="38828" y2="8117"/>
                        <a14:foregroundMark x1="9531" y1="44387" x2="9531" y2="44387"/>
                        <a14:foregroundMark x1="91875" y1="49136" x2="91875" y2="49136"/>
                        <a14:foregroundMark x1="46016" y1="1209" x2="46016" y2="1209"/>
                        <a14:foregroundMark x1="5703" y1="47927" x2="5703" y2="47927"/>
                        <a14:foregroundMark x1="49219" y1="93005" x2="49219" y2="93005"/>
                        <a14:foregroundMark x1="49219" y1="97064" x2="49219" y2="97064"/>
                      </a14:backgroundRemoval>
                    </a14:imgEffect>
                  </a14:imgLayer>
                </a14:imgProps>
              </a:ext>
              <a:ext uri="{28A0092B-C50C-407E-A947-70E740481C1C}">
                <a14:useLocalDpi xmlns:a14="http://schemas.microsoft.com/office/drawing/2010/main" val="0"/>
              </a:ext>
            </a:extLst>
          </a:blip>
          <a:stretch>
            <a:fillRect/>
          </a:stretch>
        </p:blipFill>
        <p:spPr>
          <a:xfrm>
            <a:off x="2231019" y="2445471"/>
            <a:ext cx="1241386" cy="1123066"/>
          </a:xfrm>
          <a:prstGeom prst="rect">
            <a:avLst/>
          </a:prstGeom>
        </p:spPr>
      </p:pic>
      <p:pic>
        <p:nvPicPr>
          <p:cNvPr id="8" name="Picture 7" descr="A yellow face with black background&#10;&#10;AI-generated content may be incorrect.">
            <a:extLst>
              <a:ext uri="{FF2B5EF4-FFF2-40B4-BE49-F238E27FC236}">
                <a16:creationId xmlns:a16="http://schemas.microsoft.com/office/drawing/2014/main" id="{6F188863-9EEE-0F84-A4BD-7CF64A5140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023" y="3360190"/>
            <a:ext cx="1241386" cy="1241386"/>
          </a:xfrm>
          <a:prstGeom prst="rect">
            <a:avLst/>
          </a:prstGeom>
        </p:spPr>
      </p:pic>
      <p:sp>
        <p:nvSpPr>
          <p:cNvPr id="9" name="TextBox 8">
            <a:extLst>
              <a:ext uri="{FF2B5EF4-FFF2-40B4-BE49-F238E27FC236}">
                <a16:creationId xmlns:a16="http://schemas.microsoft.com/office/drawing/2014/main" id="{382F0136-825C-A9B6-180C-BCF07B3496C8}"/>
              </a:ext>
            </a:extLst>
          </p:cNvPr>
          <p:cNvSpPr txBox="1"/>
          <p:nvPr/>
        </p:nvSpPr>
        <p:spPr>
          <a:xfrm>
            <a:off x="300942" y="185195"/>
            <a:ext cx="8588415"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 Q4: Comparing Texts</a:t>
            </a:r>
            <a:endParaRPr lang="en-GB" sz="2400" b="1" u="sng" dirty="0"/>
          </a:p>
        </p:txBody>
      </p:sp>
      <p:sp>
        <p:nvSpPr>
          <p:cNvPr id="10" name="TextBox 9">
            <a:extLst>
              <a:ext uri="{FF2B5EF4-FFF2-40B4-BE49-F238E27FC236}">
                <a16:creationId xmlns:a16="http://schemas.microsoft.com/office/drawing/2014/main" id="{40E2823C-6283-2066-1EAE-8120C9513DC5}"/>
              </a:ext>
            </a:extLst>
          </p:cNvPr>
          <p:cNvSpPr txBox="1"/>
          <p:nvPr/>
        </p:nvSpPr>
        <p:spPr>
          <a:xfrm>
            <a:off x="4247909" y="1018572"/>
            <a:ext cx="4641448" cy="440120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dirty="0"/>
              <a:t>Last lesson we began to compare the two sources and explore their different purposes, audience, types, tones and language.</a:t>
            </a:r>
          </a:p>
          <a:p>
            <a:endParaRPr lang="en-US" sz="2000" dirty="0"/>
          </a:p>
          <a:p>
            <a:r>
              <a:rPr lang="en-US" sz="2000" dirty="0"/>
              <a:t>Let’s refocus on the use of tone again.</a:t>
            </a:r>
          </a:p>
          <a:p>
            <a:endParaRPr lang="en-US" sz="2000" dirty="0"/>
          </a:p>
          <a:p>
            <a:r>
              <a:rPr lang="en-US" sz="2000" dirty="0">
                <a:solidFill>
                  <a:srgbClr val="FF0000"/>
                </a:solidFill>
              </a:rPr>
              <a:t>Which of these emojis best represents Source A and Source B? </a:t>
            </a:r>
          </a:p>
          <a:p>
            <a:r>
              <a:rPr lang="en-US" sz="2000" dirty="0">
                <a:solidFill>
                  <a:schemeClr val="accent2">
                    <a:lumMod val="50000"/>
                  </a:schemeClr>
                </a:solidFill>
              </a:rPr>
              <a:t>How is the tone of Source A different to Source B?</a:t>
            </a:r>
          </a:p>
          <a:p>
            <a:r>
              <a:rPr lang="en-US" sz="2000" dirty="0">
                <a:solidFill>
                  <a:srgbClr val="00B050"/>
                </a:solidFill>
              </a:rPr>
              <a:t>Why is it important to consider the tones of the sources when comparing texts? Provide examples.</a:t>
            </a:r>
          </a:p>
        </p:txBody>
      </p:sp>
      <p:sp>
        <p:nvSpPr>
          <p:cNvPr id="11" name="TextBox 10">
            <a:extLst>
              <a:ext uri="{FF2B5EF4-FFF2-40B4-BE49-F238E27FC236}">
                <a16:creationId xmlns:a16="http://schemas.microsoft.com/office/drawing/2014/main" id="{C5463DB0-84D0-13D8-4A3D-A50A2999099E}"/>
              </a:ext>
            </a:extLst>
          </p:cNvPr>
          <p:cNvSpPr txBox="1"/>
          <p:nvPr/>
        </p:nvSpPr>
        <p:spPr>
          <a:xfrm>
            <a:off x="1145894" y="1191135"/>
            <a:ext cx="604778" cy="369332"/>
          </a:xfrm>
          <a:prstGeom prst="rect">
            <a:avLst/>
          </a:prstGeom>
          <a:noFill/>
        </p:spPr>
        <p:txBody>
          <a:bodyPr wrap="square" rtlCol="0">
            <a:spAutoFit/>
          </a:bodyPr>
          <a:lstStyle/>
          <a:p>
            <a:r>
              <a:rPr lang="en-US" dirty="0"/>
              <a:t>A</a:t>
            </a:r>
            <a:endParaRPr lang="en-GB" dirty="0"/>
          </a:p>
        </p:txBody>
      </p:sp>
      <p:sp>
        <p:nvSpPr>
          <p:cNvPr id="12" name="TextBox 11">
            <a:extLst>
              <a:ext uri="{FF2B5EF4-FFF2-40B4-BE49-F238E27FC236}">
                <a16:creationId xmlns:a16="http://schemas.microsoft.com/office/drawing/2014/main" id="{48C87970-8C02-E0DE-9B32-ABE6A10F644F}"/>
              </a:ext>
            </a:extLst>
          </p:cNvPr>
          <p:cNvSpPr txBox="1"/>
          <p:nvPr/>
        </p:nvSpPr>
        <p:spPr>
          <a:xfrm>
            <a:off x="3353763" y="2445471"/>
            <a:ext cx="604778" cy="369332"/>
          </a:xfrm>
          <a:prstGeom prst="rect">
            <a:avLst/>
          </a:prstGeom>
          <a:noFill/>
        </p:spPr>
        <p:txBody>
          <a:bodyPr wrap="square" rtlCol="0">
            <a:spAutoFit/>
          </a:bodyPr>
          <a:lstStyle/>
          <a:p>
            <a:r>
              <a:rPr lang="en-US" dirty="0"/>
              <a:t>B</a:t>
            </a:r>
            <a:endParaRPr lang="en-GB" dirty="0"/>
          </a:p>
        </p:txBody>
      </p:sp>
      <p:sp>
        <p:nvSpPr>
          <p:cNvPr id="13" name="TextBox 12">
            <a:extLst>
              <a:ext uri="{FF2B5EF4-FFF2-40B4-BE49-F238E27FC236}">
                <a16:creationId xmlns:a16="http://schemas.microsoft.com/office/drawing/2014/main" id="{778E7118-763D-623B-1C90-06EC7FD1B8B2}"/>
              </a:ext>
            </a:extLst>
          </p:cNvPr>
          <p:cNvSpPr txBox="1"/>
          <p:nvPr/>
        </p:nvSpPr>
        <p:spPr>
          <a:xfrm>
            <a:off x="1059081" y="3080563"/>
            <a:ext cx="604778" cy="369332"/>
          </a:xfrm>
          <a:prstGeom prst="rect">
            <a:avLst/>
          </a:prstGeom>
          <a:noFill/>
        </p:spPr>
        <p:txBody>
          <a:bodyPr wrap="square" rtlCol="0">
            <a:spAutoFit/>
          </a:bodyPr>
          <a:lstStyle/>
          <a:p>
            <a:r>
              <a:rPr lang="en-US" dirty="0"/>
              <a:t>C</a:t>
            </a:r>
            <a:endParaRPr lang="en-GB" dirty="0"/>
          </a:p>
        </p:txBody>
      </p:sp>
    </p:spTree>
    <p:extLst>
      <p:ext uri="{BB962C8B-B14F-4D97-AF65-F5344CB8AC3E}">
        <p14:creationId xmlns:p14="http://schemas.microsoft.com/office/powerpoint/2010/main" val="212783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C5F2-B3BA-D1F4-2BBA-675DC3EE1082}"/>
              </a:ext>
            </a:extLst>
          </p:cNvPr>
          <p:cNvSpPr>
            <a:spLocks noGrp="1"/>
          </p:cNvSpPr>
          <p:nvPr>
            <p:ph type="title"/>
          </p:nvPr>
        </p:nvSpPr>
        <p:spPr>
          <a:xfrm>
            <a:off x="628650" y="365126"/>
            <a:ext cx="7886700" cy="63029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2800" dirty="0"/>
              <a:t>Let’s focus on one part of the student’s answer</a:t>
            </a:r>
            <a:endParaRPr lang="en-GB" sz="2800" dirty="0"/>
          </a:p>
        </p:txBody>
      </p:sp>
      <p:sp>
        <p:nvSpPr>
          <p:cNvPr id="3" name="Content Placeholder 2">
            <a:extLst>
              <a:ext uri="{FF2B5EF4-FFF2-40B4-BE49-F238E27FC236}">
                <a16:creationId xmlns:a16="http://schemas.microsoft.com/office/drawing/2014/main" id="{E5D22F03-70D1-B4C0-19D7-B1D7B3BD6EA2}"/>
              </a:ext>
            </a:extLst>
          </p:cNvPr>
          <p:cNvSpPr>
            <a:spLocks noGrp="1"/>
          </p:cNvSpPr>
          <p:nvPr>
            <p:ph idx="1"/>
          </p:nvPr>
        </p:nvSpPr>
        <p:spPr>
          <a:xfrm>
            <a:off x="628650" y="1253331"/>
            <a:ext cx="4498935"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55000" lnSpcReduction="20000"/>
          </a:bodyPr>
          <a:lstStyle/>
          <a:p>
            <a:pPr marL="0" indent="0">
              <a:lnSpc>
                <a:spcPct val="120000"/>
              </a:lnSpc>
              <a:spcBef>
                <a:spcPts val="0"/>
              </a:spcBef>
              <a:buNone/>
            </a:pPr>
            <a:r>
              <a:rPr lang="en-GB" sz="2800" dirty="0">
                <a:highlight>
                  <a:srgbClr val="FFFF00"/>
                </a:highlight>
              </a:rPr>
              <a:t>However, the writer of Source A also employs personification to create an entertaining pseudo-conflict between himself and the train</a:t>
            </a:r>
            <a:r>
              <a:rPr lang="en-GB" sz="2800" dirty="0"/>
              <a:t>. After it crashes, the writer believes “</a:t>
            </a:r>
            <a:r>
              <a:rPr lang="en-GB" sz="2800" dirty="0">
                <a:highlight>
                  <a:srgbClr val="00FF00"/>
                </a:highlight>
              </a:rPr>
              <a:t>it was definitely conscious of indiscretion”</a:t>
            </a:r>
            <a:r>
              <a:rPr lang="en-GB" sz="2800" dirty="0"/>
              <a:t>, </a:t>
            </a:r>
            <a:r>
              <a:rPr lang="en-GB" sz="2800" dirty="0">
                <a:highlight>
                  <a:srgbClr val="00FFFF"/>
                </a:highlight>
              </a:rPr>
              <a:t>perhaps implying that the train may even have deliberately crashed to annoy the passengers. </a:t>
            </a:r>
            <a:r>
              <a:rPr lang="en-GB" sz="2800" dirty="0">
                <a:highlight>
                  <a:srgbClr val="00FF00"/>
                </a:highlight>
              </a:rPr>
              <a:t>“It had a defiant and naughty look”. </a:t>
            </a:r>
            <a:r>
              <a:rPr lang="en-GB" sz="2800" dirty="0"/>
              <a:t>He calls the train a “</a:t>
            </a:r>
            <a:r>
              <a:rPr lang="en-GB" sz="2800" dirty="0">
                <a:highlight>
                  <a:srgbClr val="00FF00"/>
                </a:highlight>
              </a:rPr>
              <a:t>prison”</a:t>
            </a:r>
            <a:r>
              <a:rPr lang="en-GB" sz="2800" dirty="0"/>
              <a:t> that had “</a:t>
            </a:r>
            <a:r>
              <a:rPr lang="en-GB" sz="2800" dirty="0">
                <a:highlight>
                  <a:srgbClr val="00FF00"/>
                </a:highlight>
              </a:rPr>
              <a:t>annoyed us in a hundred little ways”, </a:t>
            </a:r>
            <a:r>
              <a:rPr lang="en-GB" sz="2800" dirty="0">
                <a:highlight>
                  <a:srgbClr val="00FFFF"/>
                </a:highlight>
              </a:rPr>
              <a:t>before using anaphora to describe these ways </a:t>
            </a:r>
            <a:r>
              <a:rPr lang="en-GB" sz="2800" dirty="0">
                <a:highlight>
                  <a:srgbClr val="00FF00"/>
                </a:highlight>
              </a:rPr>
              <a:t>(“by spilling tea”, “by running out of butter”). </a:t>
            </a:r>
            <a:r>
              <a:rPr lang="en-GB" sz="2800" dirty="0">
                <a:highlight>
                  <a:srgbClr val="FFFF00"/>
                </a:highlight>
              </a:rPr>
              <a:t>Now compare this to Source B, where she states:</a:t>
            </a:r>
            <a:r>
              <a:rPr lang="en-GB" sz="2800" dirty="0"/>
              <a:t> “</a:t>
            </a:r>
            <a:r>
              <a:rPr lang="en-GB" sz="2800" dirty="0">
                <a:highlight>
                  <a:srgbClr val="00FF00"/>
                </a:highlight>
              </a:rPr>
              <a:t>I had a perfect sense of security and not the slightest fe</a:t>
            </a:r>
            <a:r>
              <a:rPr lang="en-GB" sz="2800" dirty="0"/>
              <a:t>ar”. </a:t>
            </a:r>
            <a:r>
              <a:rPr lang="en-GB" sz="2800" dirty="0">
                <a:highlight>
                  <a:srgbClr val="00FFFF"/>
                </a:highlight>
              </a:rPr>
              <a:t>The use of sibilance emphasises this feeling of security, and she goes on to call the train </a:t>
            </a:r>
            <a:r>
              <a:rPr lang="en-GB" sz="2800" dirty="0"/>
              <a:t>a “</a:t>
            </a:r>
            <a:r>
              <a:rPr lang="en-GB" sz="2800" dirty="0">
                <a:highlight>
                  <a:srgbClr val="00FF00"/>
                </a:highlight>
              </a:rPr>
              <a:t>brave little she-dragon of ours</a:t>
            </a:r>
            <a:r>
              <a:rPr lang="en-GB" sz="2800" dirty="0"/>
              <a:t>”, </a:t>
            </a:r>
            <a:r>
              <a:rPr lang="en-GB" sz="2800" dirty="0">
                <a:highlight>
                  <a:srgbClr val="00FFFF"/>
                </a:highlight>
              </a:rPr>
              <a:t>the pronoun reiterating how much the writer enjoyed her journey. </a:t>
            </a:r>
          </a:p>
          <a:p>
            <a:pPr marL="0" indent="0">
              <a:buNone/>
            </a:pPr>
            <a:endParaRPr lang="en-GB" dirty="0"/>
          </a:p>
        </p:txBody>
      </p:sp>
      <p:sp>
        <p:nvSpPr>
          <p:cNvPr id="4" name="Oval 3">
            <a:extLst>
              <a:ext uri="{FF2B5EF4-FFF2-40B4-BE49-F238E27FC236}">
                <a16:creationId xmlns:a16="http://schemas.microsoft.com/office/drawing/2014/main" id="{640E5178-DA86-5C17-CC29-236019C239FD}"/>
              </a:ext>
            </a:extLst>
          </p:cNvPr>
          <p:cNvSpPr/>
          <p:nvPr/>
        </p:nvSpPr>
        <p:spPr>
          <a:xfrm>
            <a:off x="5660020" y="1226245"/>
            <a:ext cx="3345084" cy="333350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60751C8-2BDD-783B-BD9F-E47C1760FF18}"/>
              </a:ext>
            </a:extLst>
          </p:cNvPr>
          <p:cNvSpPr txBox="1"/>
          <p:nvPr/>
        </p:nvSpPr>
        <p:spPr>
          <a:xfrm>
            <a:off x="5978324" y="1966848"/>
            <a:ext cx="2708476" cy="1852302"/>
          </a:xfrm>
          <a:prstGeom prst="rect">
            <a:avLst/>
          </a:prstGeom>
          <a:noFill/>
        </p:spPr>
        <p:txBody>
          <a:bodyPr wrap="square">
            <a:spAutoFit/>
          </a:bodyPr>
          <a:lstStyle/>
          <a:p>
            <a:pPr marL="0" indent="0">
              <a:lnSpc>
                <a:spcPct val="120000"/>
              </a:lnSpc>
              <a:spcBef>
                <a:spcPts val="0"/>
              </a:spcBef>
              <a:buNone/>
            </a:pPr>
            <a:r>
              <a:rPr lang="en-GB" sz="1200" dirty="0">
                <a:highlight>
                  <a:srgbClr val="C0C0C0"/>
                </a:highlight>
              </a:rPr>
              <a:t>Now compare this to Source B</a:t>
            </a:r>
            <a:r>
              <a:rPr lang="en-GB" sz="1200" dirty="0"/>
              <a:t>, where she states: “I had a perfect sense of security and not the slightest fear”. </a:t>
            </a:r>
            <a:r>
              <a:rPr lang="en-GB" sz="1200" dirty="0">
                <a:highlight>
                  <a:srgbClr val="C0C0C0"/>
                </a:highlight>
              </a:rPr>
              <a:t>The use of sibilance emphasises this feeling of security, </a:t>
            </a:r>
            <a:r>
              <a:rPr lang="en-GB" sz="1200" dirty="0"/>
              <a:t>and she goes on to call the train a “brave little she-dragon of ours”, </a:t>
            </a:r>
            <a:r>
              <a:rPr lang="en-GB" sz="1200" dirty="0">
                <a:highlight>
                  <a:srgbClr val="C0C0C0"/>
                </a:highlight>
              </a:rPr>
              <a:t>the pronoun reiterating how much the writer enjoyed her journey. </a:t>
            </a:r>
          </a:p>
        </p:txBody>
      </p:sp>
      <p:sp>
        <p:nvSpPr>
          <p:cNvPr id="7" name="Arrow: Right 6">
            <a:extLst>
              <a:ext uri="{FF2B5EF4-FFF2-40B4-BE49-F238E27FC236}">
                <a16:creationId xmlns:a16="http://schemas.microsoft.com/office/drawing/2014/main" id="{EB310F70-6EB5-5853-1EE0-2AA3DFDA9566}"/>
              </a:ext>
            </a:extLst>
          </p:cNvPr>
          <p:cNvSpPr/>
          <p:nvPr/>
        </p:nvSpPr>
        <p:spPr>
          <a:xfrm rot="19976361">
            <a:off x="5033331" y="3736250"/>
            <a:ext cx="1051944" cy="6302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C85DAC7-A3E8-C4B6-1F07-36DACE8AC265}"/>
              </a:ext>
            </a:extLst>
          </p:cNvPr>
          <p:cNvSpPr txBox="1"/>
          <p:nvPr/>
        </p:nvSpPr>
        <p:spPr>
          <a:xfrm>
            <a:off x="5660020" y="4791919"/>
            <a:ext cx="3026780" cy="1815882"/>
          </a:xfrm>
          <a:prstGeom prst="rect">
            <a:avLst/>
          </a:prstGeo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wrap="square" rtlCol="0">
            <a:spAutoFit/>
          </a:bodyPr>
          <a:lstStyle/>
          <a:p>
            <a:r>
              <a:rPr lang="en-US" sz="1600" dirty="0"/>
              <a:t>The student makes sure they make </a:t>
            </a:r>
            <a:r>
              <a:rPr lang="en-US" sz="1600" dirty="0">
                <a:highlight>
                  <a:srgbClr val="C0C0C0"/>
                </a:highlight>
              </a:rPr>
              <a:t>direct comparisons </a:t>
            </a:r>
            <a:r>
              <a:rPr lang="en-US" sz="1600" dirty="0"/>
              <a:t>between the two sources. Source A shows the writer’s distaste for the journey, but Source B highlights the writer’s immense joy for the journey.</a:t>
            </a:r>
            <a:endParaRPr lang="en-GB" sz="1600" dirty="0"/>
          </a:p>
        </p:txBody>
      </p:sp>
    </p:spTree>
    <p:extLst>
      <p:ext uri="{BB962C8B-B14F-4D97-AF65-F5344CB8AC3E}">
        <p14:creationId xmlns:p14="http://schemas.microsoft.com/office/powerpoint/2010/main" val="280592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6855-2499-950D-D4DA-5D46CC40955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4000" dirty="0"/>
              <a:t>Let’s look at the mark scheme for Q4</a:t>
            </a:r>
            <a:endParaRPr lang="en-GB" sz="4000" dirty="0"/>
          </a:p>
        </p:txBody>
      </p:sp>
      <p:sp>
        <p:nvSpPr>
          <p:cNvPr id="5" name="TextBox 4">
            <a:extLst>
              <a:ext uri="{FF2B5EF4-FFF2-40B4-BE49-F238E27FC236}">
                <a16:creationId xmlns:a16="http://schemas.microsoft.com/office/drawing/2014/main" id="{BA5EB04A-DA5A-B630-3D8D-C1B6C7747C14}"/>
              </a:ext>
            </a:extLst>
          </p:cNvPr>
          <p:cNvSpPr txBox="1"/>
          <p:nvPr/>
        </p:nvSpPr>
        <p:spPr>
          <a:xfrm>
            <a:off x="628649" y="1885253"/>
            <a:ext cx="7886699" cy="584775"/>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AO3: Compare writers’ ideas and perspectives, as well as how these are conveyed,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across two or more texts.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A2EA61-9E72-725A-D92B-FB69234B1311}"/>
              </a:ext>
            </a:extLst>
          </p:cNvPr>
          <p:cNvSpPr txBox="1"/>
          <p:nvPr/>
        </p:nvSpPr>
        <p:spPr>
          <a:xfrm>
            <a:off x="628649" y="2828049"/>
            <a:ext cx="3943351" cy="2862322"/>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 get 16/16: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Compares ideas and perspectives in a perceptive way: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analyses how writers’ methods are used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selects a range of judicious supporting detail from both texts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shows a detailed and perceptive understanding of the different ideas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perspectives in both texts.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009F12E1-E55D-B49D-AD64-635ED3F9005C}"/>
              </a:ext>
            </a:extLst>
          </p:cNvPr>
          <p:cNvGraphicFramePr>
            <a:graphicFrameLocks noGrp="1"/>
          </p:cNvGraphicFramePr>
          <p:nvPr>
            <p:extLst>
              <p:ext uri="{D42A27DB-BD31-4B8C-83A1-F6EECF244321}">
                <p14:modId xmlns:p14="http://schemas.microsoft.com/office/powerpoint/2010/main" val="1055752331"/>
              </p:ext>
            </p:extLst>
          </p:nvPr>
        </p:nvGraphicFramePr>
        <p:xfrm>
          <a:off x="4903804" y="2828049"/>
          <a:ext cx="3611544" cy="3571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5772">
                  <a:extLst>
                    <a:ext uri="{9D8B030D-6E8A-4147-A177-3AD203B41FA5}">
                      <a16:colId xmlns:a16="http://schemas.microsoft.com/office/drawing/2014/main" val="1687930855"/>
                    </a:ext>
                  </a:extLst>
                </a:gridCol>
                <a:gridCol w="1805772">
                  <a:extLst>
                    <a:ext uri="{9D8B030D-6E8A-4147-A177-3AD203B41FA5}">
                      <a16:colId xmlns:a16="http://schemas.microsoft.com/office/drawing/2014/main" val="247876497"/>
                    </a:ext>
                  </a:extLst>
                </a:gridCol>
              </a:tblGrid>
              <a:tr h="370840">
                <a:tc>
                  <a:txBody>
                    <a:bodyPr/>
                    <a:lstStyle/>
                    <a:p>
                      <a:r>
                        <a:rPr lang="en-US" sz="1600" dirty="0"/>
                        <a:t>Student’s answer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06916935"/>
                  </a:ext>
                </a:extLst>
              </a:tr>
              <a:tr h="370840">
                <a:tc>
                  <a:txBody>
                    <a:bodyPr/>
                    <a:lstStyle/>
                    <a:p>
                      <a:r>
                        <a:rPr lang="en-US" sz="1600" dirty="0"/>
                        <a:t>Compared the thoughts and feelings of the writers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370840">
                <a:tc>
                  <a:txBody>
                    <a:bodyPr/>
                    <a:lstStyle/>
                    <a:p>
                      <a:r>
                        <a:rPr lang="en-US" sz="1600" dirty="0"/>
                        <a:t>Included examples to support ideas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370840">
                <a:tc>
                  <a:txBody>
                    <a:bodyPr/>
                    <a:lstStyle/>
                    <a:p>
                      <a:r>
                        <a:rPr lang="en-US" sz="1600" dirty="0"/>
                        <a:t>Compared the methods (language) used to convey their thoughts and feelings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bl>
          </a:graphicData>
        </a:graphic>
      </p:graphicFrame>
      <p:sp>
        <p:nvSpPr>
          <p:cNvPr id="10" name="Arrow: Right 9">
            <a:extLst>
              <a:ext uri="{FF2B5EF4-FFF2-40B4-BE49-F238E27FC236}">
                <a16:creationId xmlns:a16="http://schemas.microsoft.com/office/drawing/2014/main" id="{05EE212F-F438-A8CC-3FD3-5E6EEC3DE2B9}"/>
              </a:ext>
            </a:extLst>
          </p:cNvPr>
          <p:cNvSpPr/>
          <p:nvPr/>
        </p:nvSpPr>
        <p:spPr>
          <a:xfrm rot="14890582">
            <a:off x="7448780" y="5308024"/>
            <a:ext cx="592573" cy="7870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C83284F-F396-3A10-257B-E2DF3855E8C9}"/>
              </a:ext>
            </a:extLst>
          </p:cNvPr>
          <p:cNvSpPr txBox="1"/>
          <p:nvPr/>
        </p:nvSpPr>
        <p:spPr>
          <a:xfrm>
            <a:off x="6342927" y="5921203"/>
            <a:ext cx="2338086" cy="646331"/>
          </a:xfrm>
          <a:prstGeom prst="rect">
            <a:avLst/>
          </a:prstGeo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what we need to focus on next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77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696D-4304-4080-A57E-9C52033229B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Q4) Comparison</a:t>
            </a:r>
          </a:p>
        </p:txBody>
      </p:sp>
      <p:sp>
        <p:nvSpPr>
          <p:cNvPr id="3" name="Content Placeholder 2">
            <a:extLst>
              <a:ext uri="{FF2B5EF4-FFF2-40B4-BE49-F238E27FC236}">
                <a16:creationId xmlns:a16="http://schemas.microsoft.com/office/drawing/2014/main" id="{1D6E5442-7DB0-43F9-A165-9B34226E75CD}"/>
              </a:ext>
            </a:extLst>
          </p:cNvPr>
          <p:cNvSpPr>
            <a:spLocks noGrp="1"/>
          </p:cNvSpPr>
          <p:nvPr>
            <p:ph idx="1"/>
          </p:nvPr>
        </p:nvSpPr>
        <p:spPr>
          <a:xfrm>
            <a:off x="628650" y="1825625"/>
            <a:ext cx="4718602"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lnSpc>
                <a:spcPct val="120000"/>
              </a:lnSpc>
              <a:spcBef>
                <a:spcPts val="0"/>
              </a:spcBef>
              <a:buNone/>
            </a:pPr>
            <a:r>
              <a:rPr lang="en-GB" dirty="0"/>
              <a:t>Q4) For this question, you need to refer to the whole of Source A, together with Source B. </a:t>
            </a:r>
          </a:p>
          <a:p>
            <a:pPr marL="0" indent="0">
              <a:lnSpc>
                <a:spcPct val="120000"/>
              </a:lnSpc>
              <a:spcBef>
                <a:spcPts val="0"/>
              </a:spcBef>
              <a:buNone/>
            </a:pPr>
            <a:r>
              <a:rPr lang="en-US" dirty="0"/>
              <a:t>The task asks you to compare </a:t>
            </a:r>
            <a:r>
              <a:rPr lang="en-US" dirty="0">
                <a:effectLst/>
              </a:rPr>
              <a:t>how the writers convey their different </a:t>
            </a:r>
            <a:r>
              <a:rPr lang="en-US" dirty="0"/>
              <a:t>experiences</a:t>
            </a:r>
            <a:r>
              <a:rPr lang="en-US" dirty="0">
                <a:effectLst/>
              </a:rPr>
              <a:t> and feelings about travelling on a train.</a:t>
            </a:r>
          </a:p>
          <a:p>
            <a:pPr marL="0" indent="0">
              <a:lnSpc>
                <a:spcPct val="120000"/>
              </a:lnSpc>
              <a:spcBef>
                <a:spcPts val="0"/>
              </a:spcBef>
              <a:buNone/>
            </a:pPr>
            <a:br>
              <a:rPr lang="en-US" dirty="0"/>
            </a:br>
            <a:r>
              <a:rPr lang="en-US" dirty="0">
                <a:effectLst/>
              </a:rPr>
              <a:t>In your answer, you could:</a:t>
            </a:r>
            <a:br>
              <a:rPr lang="en-US" dirty="0"/>
            </a:br>
            <a:r>
              <a:rPr lang="en-US" sz="3400" dirty="0">
                <a:effectLst/>
              </a:rPr>
              <a:t>• </a:t>
            </a:r>
            <a:r>
              <a:rPr lang="en-US" sz="3400" dirty="0">
                <a:effectLst/>
                <a:highlight>
                  <a:srgbClr val="FFFF00"/>
                </a:highlight>
              </a:rPr>
              <a:t>compare their different thoughts and feelings and perspectives</a:t>
            </a:r>
            <a:br>
              <a:rPr lang="en-US" sz="3400" dirty="0">
                <a:highlight>
                  <a:srgbClr val="00FF00"/>
                </a:highlight>
              </a:rPr>
            </a:br>
            <a:r>
              <a:rPr lang="en-US" sz="3400" dirty="0">
                <a:effectLst/>
                <a:highlight>
                  <a:srgbClr val="00FF00"/>
                </a:highlight>
              </a:rPr>
              <a:t>• compare the methods they use to convey their thoughts and feelings and perspectives</a:t>
            </a:r>
            <a:br>
              <a:rPr lang="en-US" sz="3400" dirty="0"/>
            </a:br>
            <a:r>
              <a:rPr lang="en-US" sz="3400" dirty="0">
                <a:effectLst/>
              </a:rPr>
              <a:t>• </a:t>
            </a:r>
            <a:r>
              <a:rPr lang="en-US" sz="3400" dirty="0">
                <a:effectLst/>
                <a:highlight>
                  <a:srgbClr val="00FFFF"/>
                </a:highlight>
              </a:rPr>
              <a:t>support your response with </a:t>
            </a:r>
            <a:r>
              <a:rPr lang="en-US" sz="3400" dirty="0">
                <a:effectLst/>
                <a:highlight>
                  <a:srgbClr val="00FFFF"/>
                </a:highlight>
                <a:latin typeface="Arial" panose="020B0604020202020204" pitchFamily="34" charset="0"/>
              </a:rPr>
              <a:t>references to both texts.</a:t>
            </a:r>
            <a:r>
              <a:rPr lang="en-GB" sz="3400" dirty="0"/>
              <a:t>[16 marks]</a:t>
            </a:r>
          </a:p>
          <a:p>
            <a:endParaRPr lang="en-GB" dirty="0"/>
          </a:p>
        </p:txBody>
      </p:sp>
      <p:sp>
        <p:nvSpPr>
          <p:cNvPr id="4" name="TextBox 3">
            <a:extLst>
              <a:ext uri="{FF2B5EF4-FFF2-40B4-BE49-F238E27FC236}">
                <a16:creationId xmlns:a16="http://schemas.microsoft.com/office/drawing/2014/main" id="{326A4ED6-5805-4008-B5B2-CD7B0149D2B3}"/>
              </a:ext>
            </a:extLst>
          </p:cNvPr>
          <p:cNvSpPr txBox="1"/>
          <p:nvPr/>
        </p:nvSpPr>
        <p:spPr>
          <a:xfrm>
            <a:off x="5467540" y="2194957"/>
            <a:ext cx="3047810" cy="3847207"/>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is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comparison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question, so you </a:t>
            </a:r>
            <a:r>
              <a:rPr kumimoji="0" lang="en-GB" sz="1600" b="1" i="0" u="sng"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GB" sz="1600" i="0" strike="noStrike" kern="1200" cap="none" spc="0" normalizeH="0" baseline="0" noProof="0" dirty="0">
                <a:ln>
                  <a:noFill/>
                </a:ln>
                <a:solidFill>
                  <a:prstClr val="black"/>
                </a:solidFill>
                <a:effectLst/>
                <a:uLnTx/>
                <a:uFillTx/>
                <a:latin typeface="Calibri" panose="020F0502020204030204"/>
                <a:ea typeface="+mn-ea"/>
                <a:cs typeface="+mn-cs"/>
              </a:rPr>
              <a:t> compare the two texts and how they convey their </a:t>
            </a:r>
            <a:r>
              <a:rPr kumimoji="0" lang="en-GB" sz="1600" b="1" i="0" strike="noStrike" kern="1200" cap="none" spc="0" normalizeH="0" baseline="0" noProof="0" dirty="0">
                <a:ln>
                  <a:noFill/>
                </a:ln>
                <a:solidFill>
                  <a:prstClr val="black"/>
                </a:solidFill>
                <a:effectLst/>
                <a:uLnTx/>
                <a:uFillTx/>
                <a:latin typeface="Calibri" panose="020F0502020204030204"/>
                <a:ea typeface="+mn-ea"/>
                <a:cs typeface="+mn-cs"/>
              </a:rPr>
              <a:t>thoughts and feelings.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Compare the writers’ thoughts and feelings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lang="en-GB" sz="1600" dirty="0">
                <a:solidFill>
                  <a:prstClr val="black"/>
                </a:solidFill>
                <a:latin typeface="Calibri" panose="020F0502020204030204"/>
              </a:rPr>
              <a:t>Compare the use of language techniques to convey their thoughts and feelings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Include quotes or examples to support your comparison</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lang="en-GB" sz="1600" dirty="0">
                <a:solidFill>
                  <a:prstClr val="black"/>
                </a:solidFill>
                <a:latin typeface="Calibri" panose="020F0502020204030204"/>
              </a:rPr>
              <a:t>Explain the effects of their methods on their readers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5493075-C92D-4045-8478-9B117EF8D103}"/>
              </a:ext>
            </a:extLst>
          </p:cNvPr>
          <p:cNvSpPr txBox="1"/>
          <p:nvPr/>
        </p:nvSpPr>
        <p:spPr>
          <a:xfrm>
            <a:off x="5467540" y="1825625"/>
            <a:ext cx="3047810"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 tip</a:t>
            </a:r>
          </a:p>
        </p:txBody>
      </p:sp>
      <p:pic>
        <p:nvPicPr>
          <p:cNvPr id="6" name="Picture 2" descr="Image result for tip transparent">
            <a:extLst>
              <a:ext uri="{FF2B5EF4-FFF2-40B4-BE49-F238E27FC236}">
                <a16:creationId xmlns:a16="http://schemas.microsoft.com/office/drawing/2014/main" id="{7C3252EA-2DB7-49D6-8310-980BC723A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7875" y="1432927"/>
            <a:ext cx="777619" cy="785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A596F4-EBF6-4AF6-A415-F7EFF7697CDE}"/>
              </a:ext>
            </a:extLst>
          </p:cNvPr>
          <p:cNvSpPr txBox="1"/>
          <p:nvPr/>
        </p:nvSpPr>
        <p:spPr>
          <a:xfrm>
            <a:off x="6747490" y="492535"/>
            <a:ext cx="1975821" cy="646331"/>
          </a:xfrm>
          <a:prstGeom prst="rect">
            <a:avLst/>
          </a:prstGeom>
          <a:solidFill>
            <a:srgbClr val="92D050"/>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 minutes to answer!</a:t>
            </a:r>
          </a:p>
        </p:txBody>
      </p:sp>
      <p:pic>
        <p:nvPicPr>
          <p:cNvPr id="9" name="Picture 8" descr="A large white clock mounted to the side&#10;&#10;Description automatically generated">
            <a:extLst>
              <a:ext uri="{FF2B5EF4-FFF2-40B4-BE49-F238E27FC236}">
                <a16:creationId xmlns:a16="http://schemas.microsoft.com/office/drawing/2014/main" id="{12C9BFBA-E03B-4338-B27E-D51B624C0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437" y="428479"/>
            <a:ext cx="774441" cy="774441"/>
          </a:xfrm>
          <a:prstGeom prst="rect">
            <a:avLst/>
          </a:prstGeom>
        </p:spPr>
      </p:pic>
      <p:pic>
        <p:nvPicPr>
          <p:cNvPr id="8" name="Graphic 7">
            <a:extLst>
              <a:ext uri="{FF2B5EF4-FFF2-40B4-BE49-F238E27FC236}">
                <a16:creationId xmlns:a16="http://schemas.microsoft.com/office/drawing/2014/main" id="{67F65854-405B-0112-2F78-43618BADAD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08046" y="450238"/>
            <a:ext cx="1544945" cy="1544945"/>
          </a:xfrm>
          <a:prstGeom prst="rect">
            <a:avLst/>
          </a:prstGeom>
        </p:spPr>
      </p:pic>
      <p:pic>
        <p:nvPicPr>
          <p:cNvPr id="10" name="Graphic 9">
            <a:extLst>
              <a:ext uri="{FF2B5EF4-FFF2-40B4-BE49-F238E27FC236}">
                <a16:creationId xmlns:a16="http://schemas.microsoft.com/office/drawing/2014/main" id="{884E4373-621D-7C64-EC8B-1BC00F568B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2449" y="960000"/>
            <a:ext cx="1363118" cy="865624"/>
          </a:xfrm>
          <a:prstGeom prst="rect">
            <a:avLst/>
          </a:prstGeom>
        </p:spPr>
      </p:pic>
    </p:spTree>
    <p:extLst>
      <p:ext uri="{BB962C8B-B14F-4D97-AF65-F5344CB8AC3E}">
        <p14:creationId xmlns:p14="http://schemas.microsoft.com/office/powerpoint/2010/main" val="176611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A94-9EBE-A293-47B8-6C0ED3DDFE5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Plenary: We will now peer assess our own answers</a:t>
            </a:r>
            <a:endParaRPr lang="en-GB" sz="3200" dirty="0"/>
          </a:p>
        </p:txBody>
      </p:sp>
      <p:sp>
        <p:nvSpPr>
          <p:cNvPr id="3" name="Content Placeholder 2">
            <a:extLst>
              <a:ext uri="{FF2B5EF4-FFF2-40B4-BE49-F238E27FC236}">
                <a16:creationId xmlns:a16="http://schemas.microsoft.com/office/drawing/2014/main" id="{32CD4445-4E12-ABE3-014D-C836C2BB3A74}"/>
              </a:ext>
            </a:extLst>
          </p:cNvPr>
          <p:cNvSpPr>
            <a:spLocks noGrp="1"/>
          </p:cNvSpPr>
          <p:nvPr>
            <p:ph idx="1"/>
          </p:nvPr>
        </p:nvSpPr>
        <p:spPr/>
        <p:txBody>
          <a:bodyPr/>
          <a:lstStyle/>
          <a:p>
            <a:pPr marL="0" indent="0">
              <a:buNone/>
            </a:pPr>
            <a:r>
              <a:rPr lang="en-US" dirty="0"/>
              <a:t>Swap your answers with another student.</a:t>
            </a:r>
          </a:p>
          <a:p>
            <a:pPr marL="0" indent="0">
              <a:buNone/>
            </a:pPr>
            <a:endParaRPr lang="en-US" dirty="0"/>
          </a:p>
          <a:p>
            <a:pPr marL="0" indent="0">
              <a:buNone/>
            </a:pPr>
            <a:endParaRPr lang="en-GB" dirty="0"/>
          </a:p>
        </p:txBody>
      </p:sp>
      <p:sp>
        <p:nvSpPr>
          <p:cNvPr id="9" name="TextBox 8">
            <a:extLst>
              <a:ext uri="{FF2B5EF4-FFF2-40B4-BE49-F238E27FC236}">
                <a16:creationId xmlns:a16="http://schemas.microsoft.com/office/drawing/2014/main" id="{26F1A4CC-97EC-0E6C-C2C8-2231D2E52E9F}"/>
              </a:ext>
            </a:extLst>
          </p:cNvPr>
          <p:cNvSpPr txBox="1"/>
          <p:nvPr/>
        </p:nvSpPr>
        <p:spPr>
          <a:xfrm>
            <a:off x="1493892" y="2630683"/>
            <a:ext cx="6156213"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Aptos" panose="02110004020202020204"/>
                <a:ea typeface="+mn-ea"/>
                <a:cs typeface="+mn-cs"/>
              </a:rPr>
              <a:t>1) What skills did the student use well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1600" b="0" i="1" u="none" strike="noStrike" kern="1200" cap="none" spc="0" normalizeH="0" baseline="0" noProof="0" dirty="0">
                <a:ln>
                  <a:noFill/>
                </a:ln>
                <a:solidFill>
                  <a:srgbClr val="7030A0"/>
                </a:solidFill>
                <a:effectLst/>
                <a:uLnTx/>
                <a:uFillTx/>
                <a:latin typeface="Aptos" panose="02110004020202020204"/>
                <a:ea typeface="+mn-ea"/>
                <a:cs typeface="+mn-cs"/>
              </a:rPr>
              <a:t>They include examples from both sources to support their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Aptos" panose="02110004020202020204"/>
                <a:ea typeface="+mn-ea"/>
                <a:cs typeface="+mn-cs"/>
              </a:rPr>
              <a:t>2) What skills could the student improve on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1600" b="0" i="1" u="none" strike="noStrike" kern="1200" cap="none" spc="0" normalizeH="0" baseline="0" noProof="0" dirty="0">
                <a:ln>
                  <a:noFill/>
                </a:ln>
                <a:solidFill>
                  <a:srgbClr val="7030A0"/>
                </a:solidFill>
                <a:effectLst/>
                <a:uLnTx/>
                <a:uFillTx/>
                <a:latin typeface="Aptos" panose="02110004020202020204"/>
                <a:ea typeface="+mn-ea"/>
                <a:cs typeface="+mn-cs"/>
              </a:rPr>
              <a:t>They need to </a:t>
            </a:r>
            <a:r>
              <a:rPr kumimoji="0" lang="en-US" sz="1600" b="1" i="1" u="none" strike="noStrike" kern="1200" cap="none" spc="0" normalizeH="0" baseline="0" noProof="0" dirty="0">
                <a:ln>
                  <a:noFill/>
                </a:ln>
                <a:solidFill>
                  <a:srgbClr val="7030A0"/>
                </a:solidFill>
                <a:effectLst/>
                <a:uLnTx/>
                <a:uFillTx/>
                <a:latin typeface="Aptos" panose="02110004020202020204"/>
                <a:ea typeface="+mn-ea"/>
                <a:cs typeface="+mn-cs"/>
              </a:rPr>
              <a:t>compare</a:t>
            </a:r>
            <a:r>
              <a:rPr kumimoji="0" lang="en-US" sz="1600" i="1" u="none" strike="noStrike" kern="1200" cap="none" spc="0" normalizeH="0" baseline="0" noProof="0" dirty="0">
                <a:ln>
                  <a:noFill/>
                </a:ln>
                <a:solidFill>
                  <a:srgbClr val="7030A0"/>
                </a:solidFill>
                <a:effectLst/>
                <a:uLnTx/>
                <a:uFillTx/>
                <a:latin typeface="Aptos" panose="02110004020202020204"/>
                <a:ea typeface="+mn-ea"/>
                <a:cs typeface="+mn-cs"/>
              </a:rPr>
              <a:t> how the thoughts and feelings in one source are different to the other about the train journeys. </a:t>
            </a:r>
            <a:endPar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ED696954-1CB2-5B3C-745B-0A560B0A9929}"/>
              </a:ext>
            </a:extLst>
          </p:cNvPr>
          <p:cNvPicPr>
            <a:picLocks noChangeAspect="1"/>
          </p:cNvPicPr>
          <p:nvPr/>
        </p:nvPicPr>
        <p:blipFill>
          <a:blip r:embed="rId2"/>
          <a:stretch>
            <a:fillRect/>
          </a:stretch>
        </p:blipFill>
        <p:spPr>
          <a:xfrm>
            <a:off x="515073" y="5281614"/>
            <a:ext cx="8113853" cy="1211260"/>
          </a:xfrm>
          <a:prstGeom prst="rect">
            <a:avLst/>
          </a:prstGeom>
        </p:spPr>
      </p:pic>
    </p:spTree>
    <p:extLst>
      <p:ext uri="{BB962C8B-B14F-4D97-AF65-F5344CB8AC3E}">
        <p14:creationId xmlns:p14="http://schemas.microsoft.com/office/powerpoint/2010/main" val="48574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purple cartoon face with tears&#10;&#10;AI-generated content may be incorrect.">
            <a:extLst>
              <a:ext uri="{FF2B5EF4-FFF2-40B4-BE49-F238E27FC236}">
                <a16:creationId xmlns:a16="http://schemas.microsoft.com/office/drawing/2014/main" id="{48AF41AE-5D6E-55CA-4186-4D8BB97F0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35" y="525591"/>
            <a:ext cx="1122744" cy="1122744"/>
          </a:xfrm>
          <a:prstGeom prst="rect">
            <a:avLst/>
          </a:prstGeom>
        </p:spPr>
      </p:pic>
      <p:pic>
        <p:nvPicPr>
          <p:cNvPr id="6" name="Picture 5" descr="A yellow face with black background&#10;&#10;AI-generated content may be incorrect.">
            <a:extLst>
              <a:ext uri="{FF2B5EF4-FFF2-40B4-BE49-F238E27FC236}">
                <a16:creationId xmlns:a16="http://schemas.microsoft.com/office/drawing/2014/main" id="{4F1A0FDD-B48D-40DA-7353-ED5AC1228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326" y="447042"/>
            <a:ext cx="1241386" cy="1241386"/>
          </a:xfrm>
          <a:prstGeom prst="rect">
            <a:avLst/>
          </a:prstGeom>
        </p:spPr>
      </p:pic>
      <p:sp>
        <p:nvSpPr>
          <p:cNvPr id="10" name="TextBox 9">
            <a:extLst>
              <a:ext uri="{FF2B5EF4-FFF2-40B4-BE49-F238E27FC236}">
                <a16:creationId xmlns:a16="http://schemas.microsoft.com/office/drawing/2014/main" id="{135E386B-BE25-F2AE-CBAF-BCDDB89307B9}"/>
              </a:ext>
            </a:extLst>
          </p:cNvPr>
          <p:cNvSpPr txBox="1"/>
          <p:nvPr/>
        </p:nvSpPr>
        <p:spPr>
          <a:xfrm>
            <a:off x="3275635" y="312516"/>
            <a:ext cx="5428527" cy="507831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Source A has a few different tones. The early part of the text is </a:t>
            </a:r>
            <a:r>
              <a:rPr lang="en-US" dirty="0">
                <a:highlight>
                  <a:srgbClr val="FFFF00"/>
                </a:highlight>
              </a:rPr>
              <a:t>one of frustration and disappointment</a:t>
            </a:r>
            <a:r>
              <a:rPr lang="en-US" dirty="0"/>
              <a:t>: “no more days entirely blank of action”. We know the writer did not enjoy his trip and he is looking forward to it ending.</a:t>
            </a:r>
          </a:p>
          <a:p>
            <a:endParaRPr lang="en-US" dirty="0"/>
          </a:p>
          <a:p>
            <a:r>
              <a:rPr lang="en-US" dirty="0"/>
              <a:t>However, during the crash there is a clear sense of </a:t>
            </a:r>
            <a:r>
              <a:rPr lang="en-US" dirty="0">
                <a:highlight>
                  <a:srgbClr val="FFFF00"/>
                </a:highlight>
              </a:rPr>
              <a:t>panic and confusion</a:t>
            </a:r>
            <a:r>
              <a:rPr lang="en-US" dirty="0"/>
              <a:t>: “This is the end of the world, I thought” because he has no control over what is happening and is worried he may.</a:t>
            </a:r>
          </a:p>
          <a:p>
            <a:endParaRPr lang="en-US" dirty="0"/>
          </a:p>
          <a:p>
            <a:r>
              <a:rPr lang="en-US" dirty="0"/>
              <a:t>Finally, he has </a:t>
            </a:r>
            <a:r>
              <a:rPr lang="en-US" dirty="0">
                <a:highlight>
                  <a:srgbClr val="FFFF00"/>
                </a:highlight>
              </a:rPr>
              <a:t>a sense of relief after the crash </a:t>
            </a:r>
            <a:r>
              <a:rPr lang="en-US" dirty="0"/>
              <a:t>is over and says it would be harder to imagine “a nicer sort of railway accident” given no one was hurt. </a:t>
            </a:r>
          </a:p>
          <a:p>
            <a:endParaRPr lang="en-US" dirty="0"/>
          </a:p>
          <a:p>
            <a:r>
              <a:rPr lang="en-US" dirty="0"/>
              <a:t>He then has a cynical tone with some relief that he has survived and </a:t>
            </a:r>
            <a:r>
              <a:rPr lang="en-US" dirty="0">
                <a:highlight>
                  <a:srgbClr val="FFFF00"/>
                </a:highlight>
              </a:rPr>
              <a:t>returns to being critical of the train</a:t>
            </a:r>
            <a:r>
              <a:rPr lang="en-US" dirty="0"/>
              <a:t>: “We had not liked her. Now she was down and out.” </a:t>
            </a:r>
            <a:endParaRPr lang="en-GB" dirty="0"/>
          </a:p>
        </p:txBody>
      </p:sp>
    </p:spTree>
    <p:extLst>
      <p:ext uri="{BB962C8B-B14F-4D97-AF65-F5344CB8AC3E}">
        <p14:creationId xmlns:p14="http://schemas.microsoft.com/office/powerpoint/2010/main" val="208004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19ABCD-5FD9-AFAD-C429-507500D0CFDA}"/>
              </a:ext>
            </a:extLst>
          </p:cNvPr>
          <p:cNvSpPr>
            <a:spLocks noGrp="1"/>
          </p:cNvSpPr>
          <p:nvPr>
            <p:ph idx="1"/>
          </p:nvPr>
        </p:nvSpPr>
        <p:spPr>
          <a:xfrm>
            <a:off x="3907080" y="691306"/>
            <a:ext cx="4600312"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a:bodyPr>
          <a:lstStyle/>
          <a:p>
            <a:pPr marL="0" indent="0">
              <a:buNone/>
            </a:pPr>
            <a:r>
              <a:rPr lang="en-US" sz="2000" dirty="0"/>
              <a:t>Source B is very different in tone because </a:t>
            </a:r>
            <a:r>
              <a:rPr lang="en-US" sz="2000" dirty="0">
                <a:highlight>
                  <a:srgbClr val="FFFF00"/>
                </a:highlight>
              </a:rPr>
              <a:t>the writer has enjoyed her trip and is clearly keen to tell her friend all about it</a:t>
            </a:r>
            <a:r>
              <a:rPr lang="en-US" sz="2000" dirty="0"/>
              <a:t>: “but only a large sheet can contain my raptures about my railroad journey.”</a:t>
            </a:r>
          </a:p>
          <a:p>
            <a:pPr marL="0" indent="0">
              <a:buNone/>
            </a:pPr>
            <a:r>
              <a:rPr lang="en-US" sz="2000" dirty="0"/>
              <a:t>Throughout her journey she uses personification, metaphors and adjectives to </a:t>
            </a:r>
            <a:r>
              <a:rPr lang="en-US" sz="2000" dirty="0">
                <a:highlight>
                  <a:srgbClr val="FFFF00"/>
                </a:highlight>
              </a:rPr>
              <a:t>convey her sense of joy towards her journey</a:t>
            </a:r>
            <a:r>
              <a:rPr lang="en-US" sz="2000" dirty="0"/>
              <a:t>: “The reins of this wonderful beast are a small steel handle”. Referring to the train as a “wonderful beast” </a:t>
            </a:r>
            <a:r>
              <a:rPr lang="en-US" sz="2000" dirty="0">
                <a:highlight>
                  <a:srgbClr val="FFFF00"/>
                </a:highlight>
              </a:rPr>
              <a:t>highlights her sense of wonder and awe </a:t>
            </a:r>
            <a:r>
              <a:rPr lang="en-US" sz="2000" dirty="0"/>
              <a:t>at the machine, and this </a:t>
            </a:r>
            <a:r>
              <a:rPr lang="en-US" sz="2000" dirty="0">
                <a:highlight>
                  <a:srgbClr val="FFFF00"/>
                </a:highlight>
              </a:rPr>
              <a:t>sense of joy </a:t>
            </a:r>
            <a:r>
              <a:rPr lang="en-US" sz="2000" dirty="0"/>
              <a:t>continues throughout: “I felt as if no fairy tale was ever half so wonderful as what I saw”. </a:t>
            </a:r>
          </a:p>
        </p:txBody>
      </p:sp>
      <p:pic>
        <p:nvPicPr>
          <p:cNvPr id="5" name="Picture 4" descr="A yellow smiley face with green eyes and a black background&#10;&#10;AI-generated content may be incorrect.">
            <a:extLst>
              <a:ext uri="{FF2B5EF4-FFF2-40B4-BE49-F238E27FC236}">
                <a16:creationId xmlns:a16="http://schemas.microsoft.com/office/drawing/2014/main" id="{316E4697-A0A7-DB42-ADA2-B6B82A5552C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209" b="97064" l="5625" r="91875">
                        <a14:foregroundMark x1="38828" y1="8117" x2="38828" y2="8117"/>
                        <a14:foregroundMark x1="9531" y1="44387" x2="9531" y2="44387"/>
                        <a14:foregroundMark x1="91875" y1="49136" x2="91875" y2="49136"/>
                        <a14:foregroundMark x1="46016" y1="1209" x2="46016" y2="1209"/>
                        <a14:foregroundMark x1="5703" y1="47927" x2="5703" y2="47927"/>
                        <a14:foregroundMark x1="49219" y1="93005" x2="49219" y2="93005"/>
                        <a14:foregroundMark x1="49219" y1="97064" x2="49219" y2="97064"/>
                      </a14:backgroundRemoval>
                    </a14:imgEffect>
                  </a14:imgLayer>
                </a14:imgProps>
              </a:ext>
              <a:ext uri="{28A0092B-C50C-407E-A947-70E740481C1C}">
                <a14:useLocalDpi xmlns:a14="http://schemas.microsoft.com/office/drawing/2010/main" val="0"/>
              </a:ext>
            </a:extLst>
          </a:blip>
          <a:stretch>
            <a:fillRect/>
          </a:stretch>
        </p:blipFill>
        <p:spPr>
          <a:xfrm>
            <a:off x="776947" y="1201298"/>
            <a:ext cx="2462400" cy="2227702"/>
          </a:xfrm>
          <a:prstGeom prst="rect">
            <a:avLst/>
          </a:prstGeom>
        </p:spPr>
      </p:pic>
    </p:spTree>
    <p:extLst>
      <p:ext uri="{BB962C8B-B14F-4D97-AF65-F5344CB8AC3E}">
        <p14:creationId xmlns:p14="http://schemas.microsoft.com/office/powerpoint/2010/main" val="201634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C230-470E-B56A-3922-A7256F15AAF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9666B881-687A-D768-779A-4CF190A52B1C}"/>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3600" dirty="0">
                <a:solidFill>
                  <a:srgbClr val="FF0000"/>
                </a:solidFill>
              </a:rPr>
              <a:t>To describe the thoughts and feelings of the writers in the two sources</a:t>
            </a:r>
          </a:p>
          <a:p>
            <a:pPr marL="0" indent="0">
              <a:buNone/>
            </a:pPr>
            <a:r>
              <a:rPr lang="en-US" sz="3600" dirty="0">
                <a:solidFill>
                  <a:schemeClr val="accent2">
                    <a:lumMod val="50000"/>
                  </a:schemeClr>
                </a:solidFill>
              </a:rPr>
              <a:t>To explain how the thoughts and feelings of the writers are different to each other and make comparisons</a:t>
            </a:r>
          </a:p>
          <a:p>
            <a:pPr marL="0" indent="0">
              <a:buNone/>
            </a:pPr>
            <a:r>
              <a:rPr lang="en-US" sz="3600" dirty="0">
                <a:solidFill>
                  <a:srgbClr val="00B050"/>
                </a:solidFill>
              </a:rPr>
              <a:t>To evaluate the effectiveness of our Q4 drafts based on success criteria</a:t>
            </a:r>
            <a:endParaRPr lang="en-GB" sz="3600" dirty="0">
              <a:solidFill>
                <a:srgbClr val="00B050"/>
              </a:solidFill>
            </a:endParaRPr>
          </a:p>
        </p:txBody>
      </p:sp>
    </p:spTree>
    <p:extLst>
      <p:ext uri="{BB962C8B-B14F-4D97-AF65-F5344CB8AC3E}">
        <p14:creationId xmlns:p14="http://schemas.microsoft.com/office/powerpoint/2010/main" val="33859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Q4</a:t>
            </a:r>
            <a:endParaRPr lang="en-GB" dirty="0"/>
          </a:p>
        </p:txBody>
      </p:sp>
      <p:sp>
        <p:nvSpPr>
          <p:cNvPr id="6" name="TextBox 5">
            <a:extLst>
              <a:ext uri="{FF2B5EF4-FFF2-40B4-BE49-F238E27FC236}">
                <a16:creationId xmlns:a16="http://schemas.microsoft.com/office/drawing/2014/main" id="{BFDA5A8F-C749-B8EA-A5BE-8AB354E6DD74}"/>
              </a:ext>
            </a:extLst>
          </p:cNvPr>
          <p:cNvSpPr txBox="1"/>
          <p:nvPr/>
        </p:nvSpPr>
        <p:spPr>
          <a:xfrm>
            <a:off x="4105396" y="3843197"/>
            <a:ext cx="4409954"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ptos" panose="02110004020202020204"/>
                <a:ea typeface="+mn-ea"/>
                <a:cs typeface="+mn-cs"/>
              </a:rPr>
              <a:t>Go through the answer and find good examples of how the student has </a:t>
            </a:r>
            <a:r>
              <a:rPr kumimoji="0" lang="en-US" sz="1800" b="1" i="0" u="none" strike="noStrike" kern="1200" cap="none" spc="0" normalizeH="0" baseline="0" noProof="0" dirty="0">
                <a:ln>
                  <a:noFill/>
                </a:ln>
                <a:solidFill>
                  <a:srgbClr val="7030A0"/>
                </a:solidFill>
                <a:effectLst/>
                <a:uLnTx/>
                <a:uFillTx/>
                <a:latin typeface="Aptos" panose="02110004020202020204"/>
                <a:ea typeface="+mn-ea"/>
                <a:cs typeface="+mn-cs"/>
              </a:rPr>
              <a:t>compared the two texts</a:t>
            </a:r>
            <a:r>
              <a:rPr kumimoji="0" lang="en-US" sz="1800" b="0" i="0" u="none" strike="noStrike" kern="1200" cap="none" spc="0" normalizeH="0" baseline="0" noProof="0" dirty="0">
                <a:ln>
                  <a:noFill/>
                </a:ln>
                <a:solidFill>
                  <a:srgbClr val="7030A0"/>
                </a:solidFill>
                <a:effectLst/>
                <a:uLnTx/>
                <a:uFillTx/>
                <a:latin typeface="Aptos" panose="02110004020202020204"/>
                <a:ea typeface="+mn-ea"/>
                <a:cs typeface="+mn-cs"/>
              </a:rPr>
              <a:t>. You could do this through arrows, annotations or highlighting.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ptos" panose="02110004020202020204"/>
                <a:ea typeface="+mn-ea"/>
                <a:cs typeface="+mn-cs"/>
              </a:rPr>
              <a:t>Bonus Challenge: Find examples of language analysis.</a:t>
            </a:r>
          </a:p>
        </p:txBody>
      </p:sp>
      <p:pic>
        <p:nvPicPr>
          <p:cNvPr id="3" name="Picture 2">
            <a:extLst>
              <a:ext uri="{FF2B5EF4-FFF2-40B4-BE49-F238E27FC236}">
                <a16:creationId xmlns:a16="http://schemas.microsoft.com/office/drawing/2014/main" id="{034BD6F4-8B37-A4F2-C154-A0CC571FAAFD}"/>
              </a:ext>
            </a:extLst>
          </p:cNvPr>
          <p:cNvPicPr>
            <a:picLocks noChangeAspect="1"/>
          </p:cNvPicPr>
          <p:nvPr/>
        </p:nvPicPr>
        <p:blipFill>
          <a:blip r:embed="rId3"/>
          <a:stretch>
            <a:fillRect/>
          </a:stretch>
        </p:blipFill>
        <p:spPr>
          <a:xfrm>
            <a:off x="3269848" y="2006458"/>
            <a:ext cx="5758405" cy="859632"/>
          </a:xfrm>
          <a:prstGeom prst="rect">
            <a:avLst/>
          </a:prstGeom>
        </p:spPr>
      </p:pic>
    </p:spTree>
    <p:extLst>
      <p:ext uri="{BB962C8B-B14F-4D97-AF65-F5344CB8AC3E}">
        <p14:creationId xmlns:p14="http://schemas.microsoft.com/office/powerpoint/2010/main" val="171138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0D91C-FD9D-152A-5F89-8390B86EAE5D}"/>
              </a:ext>
            </a:extLst>
          </p:cNvPr>
          <p:cNvSpPr txBox="1"/>
          <p:nvPr/>
        </p:nvSpPr>
        <p:spPr>
          <a:xfrm>
            <a:off x="86809" y="0"/>
            <a:ext cx="5526913" cy="6947158"/>
          </a:xfrm>
          <a:prstGeom prst="rect">
            <a:avLst/>
          </a:prstGeom>
          <a:noFill/>
        </p:spPr>
        <p:txBody>
          <a:bodyPr wrap="square">
            <a:spAutoFit/>
          </a:bodyPr>
          <a:lstStyle/>
          <a:p>
            <a:pPr marL="0" indent="0">
              <a:lnSpc>
                <a:spcPct val="120000"/>
              </a:lnSpc>
              <a:buNone/>
            </a:pPr>
            <a:r>
              <a:rPr lang="en-GB" sz="1200" dirty="0"/>
              <a:t>	In Source A, the writer has grown distasteful of his train journey and now looks forward to the “end of term” or concluding his journey. In the very first paragraph alone he lists all the aspects of the journey he has hated so far, including the “rancid peat” bread, the “equally earthy tea” and “days entirely blank of action”. The hyperbolic adjectives of “rancid”, “earthy” and “blank” really amplify how much he dislikes his journey. </a:t>
            </a:r>
          </a:p>
          <a:p>
            <a:pPr marL="0" indent="0">
              <a:lnSpc>
                <a:spcPct val="120000"/>
              </a:lnSpc>
              <a:buNone/>
            </a:pPr>
            <a:r>
              <a:rPr lang="en-GB" sz="1200" dirty="0"/>
              <a:t>	In contrast, the writer of Source B finds her train journey captivating and exhilarating: “wonderful beast”, “a child might manage it” and “snorting little animal”. The writer personifies the train as a “beast” and a “little animal”, but uses the adjectives “wonderful” and “snorting” to convey that it is friendly and harmless to people, to the point where “even a child might manage it” (perhaps hyperbole on the writer’s part). The steam train is a relatively new piece of technology in 1830 and you can see that the writer is enraptured with it: “the magical machine with its flying white breath”. She goes on to describe it using alliteration (“magical machine”) and personifies its steam as “flying white breath”. She makes the machine sound like a creature from a mythical story.</a:t>
            </a:r>
          </a:p>
          <a:p>
            <a:pPr marL="0" indent="0">
              <a:lnSpc>
                <a:spcPct val="120000"/>
              </a:lnSpc>
              <a:buNone/>
            </a:pPr>
            <a:r>
              <a:rPr lang="en-GB" sz="1200" dirty="0"/>
              <a:t>	However, the writer of Source A also employs personification to create an entertaining pseudo-conflict between himself and the train. After it crashes, the writer believes “it was definitely conscious of indiscretion”, perhaps implying that the train may even have deliberately crashed to annoy the passengers. “It had a defiant and naughty look”. He calls the train a “prison” that had “annoyed us in a hundred little ways”, before using anaphora to describe these ways (“by spilling tea”, “by running out of butter”). Now compare this to Source B, where she states: “I had a perfect sense of security and not the slightest fear”. The use of sibilance emphasises this feeling of security, and she goes on to call the train a “brave little she-dragon of ours”, the pronoun reiterating how much the writer enjoyed her journey. </a:t>
            </a:r>
          </a:p>
          <a:p>
            <a:pPr marL="0" indent="0">
              <a:lnSpc>
                <a:spcPct val="120000"/>
              </a:lnSpc>
              <a:buNone/>
            </a:pPr>
            <a:r>
              <a:rPr lang="en-GB" sz="1200" dirty="0"/>
              <a:t>	Finally, the writer of Source B enjoys his break from the journey, “It was good to lie back in the long grass”, whilst the writer of Source A revels in being a journey entirely new to her: “you cannot conceive what that sensation of cutting the air was”. Perhaps being on a train for over a week in challenging conditions is less enamouring than a new type of transport for a few hours! </a:t>
            </a:r>
          </a:p>
        </p:txBody>
      </p:sp>
      <p:pic>
        <p:nvPicPr>
          <p:cNvPr id="2" name="Picture 1">
            <a:extLst>
              <a:ext uri="{FF2B5EF4-FFF2-40B4-BE49-F238E27FC236}">
                <a16:creationId xmlns:a16="http://schemas.microsoft.com/office/drawing/2014/main" id="{9FD8CB1B-4B94-2A29-A518-901056E52FF5}"/>
              </a:ext>
            </a:extLst>
          </p:cNvPr>
          <p:cNvPicPr>
            <a:picLocks noChangeAspect="1"/>
          </p:cNvPicPr>
          <p:nvPr/>
        </p:nvPicPr>
        <p:blipFill>
          <a:blip r:embed="rId2"/>
          <a:stretch>
            <a:fillRect/>
          </a:stretch>
        </p:blipFill>
        <p:spPr>
          <a:xfrm>
            <a:off x="5613722" y="166083"/>
            <a:ext cx="3539572" cy="528398"/>
          </a:xfrm>
          <a:prstGeom prst="rect">
            <a:avLst/>
          </a:prstGeom>
        </p:spPr>
      </p:pic>
    </p:spTree>
    <p:extLst>
      <p:ext uri="{BB962C8B-B14F-4D97-AF65-F5344CB8AC3E}">
        <p14:creationId xmlns:p14="http://schemas.microsoft.com/office/powerpoint/2010/main" val="325386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xfrm>
            <a:off x="628650" y="365127"/>
            <a:ext cx="7886700" cy="73846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Let’s look at a good answer for Q4:</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313793"/>
            <a:ext cx="5982357" cy="5341007"/>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a:lnSpc>
                <a:spcPct val="120000"/>
              </a:lnSpc>
              <a:buNone/>
            </a:pPr>
            <a:r>
              <a:rPr lang="en-GB" sz="1050" dirty="0"/>
              <a:t>	In Source A, the writer has grown distasteful of his train journey and now looks forward to the “end of term” or concluding his journey. In the very first paragraph alone he lists all the aspects of the journey he has hated so far, including the “rancid peat” bread, the “equally earthy tea” and “days entirely blank of action”. The hyperbolic adjectives of “rancid”, “earthy” and “blank” really amplify how much he dislikes his journey. </a:t>
            </a:r>
          </a:p>
          <a:p>
            <a:pPr marL="0" indent="0">
              <a:lnSpc>
                <a:spcPct val="120000"/>
              </a:lnSpc>
              <a:buNone/>
            </a:pPr>
            <a:r>
              <a:rPr lang="en-GB" sz="1050" dirty="0"/>
              <a:t>	In contrast, the writer of Source B finds her train journey captivating and exhilarating: “wonderful beast”, “a child might manage it” and “snorting little animal”. The writer personifies the train as a “beast” and a “little animal”, but uses the adjectives “wonderful” and “snorting” to convey that it is friendly and harmless to people, to the point where “even a child might manage it” (perhaps hyperbole on the writer’s part). The steam train is a relatively new piece of technology in 1830 and you can see that the writer is enraptured with it: “the magical machine with its flying white breath”. She goes on to describe it using alliteration (“magical machine”) and personifies its steam as “flying white breath”. She makes the machine sound like a creature from a mythical story.</a:t>
            </a:r>
          </a:p>
          <a:p>
            <a:pPr marL="0" indent="0">
              <a:lnSpc>
                <a:spcPct val="120000"/>
              </a:lnSpc>
              <a:buNone/>
            </a:pPr>
            <a:r>
              <a:rPr lang="en-GB" sz="1050" dirty="0"/>
              <a:t>	However, the writer of Source A also employs personification to create an entertaining pseudo-conflict between himself and the train. After it crashes, the writer believes “it was definitely conscious of indiscretion”, perhaps implying that the train may even have deliberately crashed to annoy the passengers. “It had a defiant and naughty look”. He calls the train a “prison” that had “annoyed us in a hundred little ways”, before using anaphora to describe these ways (“by spilling tea”, “by running out of butter”). Now compare this to Source B, where she states: “I had a perfect sense of security and not the slightest fear”. The use of sibilance emphasises this feeling of security, and she goes on to call the train a “brave little she-dragon of ours”, the pronoun reiterating how much the writer enjoyed her journey. </a:t>
            </a:r>
          </a:p>
          <a:p>
            <a:pPr marL="0" indent="0">
              <a:lnSpc>
                <a:spcPct val="120000"/>
              </a:lnSpc>
              <a:buNone/>
            </a:pPr>
            <a:r>
              <a:rPr lang="en-GB" sz="1050" dirty="0"/>
              <a:t>	Finally, the writer of Source B enjoys his break from the journey, “It was good to lie back in the long grass”, whilst the writer of Source A revels in being a journey entirely new to her: “you cannot conceive what that sensation of cutting the air was”. Perhaps being on a train for over a week in challenging conditions is less enamouring than a new type of transport for a few hours! </a:t>
            </a:r>
          </a:p>
        </p:txBody>
      </p:sp>
      <p:sp>
        <p:nvSpPr>
          <p:cNvPr id="4" name="TextBox 3">
            <a:extLst>
              <a:ext uri="{FF2B5EF4-FFF2-40B4-BE49-F238E27FC236}">
                <a16:creationId xmlns:a16="http://schemas.microsoft.com/office/drawing/2014/main" id="{DFBD5E59-CABD-4217-9FA5-CC1DEC1B9B63}"/>
              </a:ext>
            </a:extLst>
          </p:cNvPr>
          <p:cNvSpPr txBox="1"/>
          <p:nvPr/>
        </p:nvSpPr>
        <p:spPr>
          <a:xfrm>
            <a:off x="6705600" y="1352806"/>
            <a:ext cx="1809750" cy="461664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Comparisons about how the perspectives are </a:t>
            </a:r>
            <a:r>
              <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different</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in Source A and B</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Quotations to support comparisons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Explanations about the methods both writers use to convey their different feelings and perspectives</a:t>
            </a:r>
          </a:p>
        </p:txBody>
      </p:sp>
    </p:spTree>
    <p:extLst>
      <p:ext uri="{BB962C8B-B14F-4D97-AF65-F5344CB8AC3E}">
        <p14:creationId xmlns:p14="http://schemas.microsoft.com/office/powerpoint/2010/main" val="375084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400" dirty="0"/>
              <a:t>Can you see how the student has mixed together quotations, comparisons about the writers’ perspectives and explanations about their methods used?</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887764"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10000"/>
          </a:bodyPr>
          <a:lstStyle/>
          <a:p>
            <a:pPr marL="0" indent="0">
              <a:lnSpc>
                <a:spcPct val="120000"/>
              </a:lnSpc>
              <a:buNone/>
            </a:pPr>
            <a:r>
              <a:rPr lang="en-GB" sz="1200" dirty="0"/>
              <a:t>	</a:t>
            </a:r>
            <a:r>
              <a:rPr lang="en-GB" sz="1200" dirty="0">
                <a:highlight>
                  <a:srgbClr val="FFFF00"/>
                </a:highlight>
              </a:rPr>
              <a:t>In Source A, the writer has grown distasteful of his train journey and now looks forward to </a:t>
            </a:r>
            <a:r>
              <a:rPr lang="en-GB" sz="1200" dirty="0"/>
              <a:t>the “</a:t>
            </a:r>
            <a:r>
              <a:rPr lang="en-GB" sz="1200" dirty="0">
                <a:highlight>
                  <a:srgbClr val="00FF00"/>
                </a:highlight>
              </a:rPr>
              <a:t>end of term</a:t>
            </a:r>
            <a:r>
              <a:rPr lang="en-GB" sz="1200" dirty="0"/>
              <a:t>” </a:t>
            </a:r>
            <a:r>
              <a:rPr lang="en-GB" sz="1200" dirty="0">
                <a:highlight>
                  <a:srgbClr val="FFFF00"/>
                </a:highlight>
              </a:rPr>
              <a:t>or concluding his journey</a:t>
            </a:r>
            <a:r>
              <a:rPr lang="en-GB" sz="1200" dirty="0"/>
              <a:t>. </a:t>
            </a:r>
            <a:r>
              <a:rPr lang="en-GB" sz="1200" dirty="0">
                <a:highlight>
                  <a:srgbClr val="00FFFF"/>
                </a:highlight>
              </a:rPr>
              <a:t>In the very first paragraph alone he lists all the aspects of the journey he has hated so far, including the </a:t>
            </a:r>
            <a:r>
              <a:rPr lang="en-GB" sz="1200" dirty="0"/>
              <a:t>“</a:t>
            </a:r>
            <a:r>
              <a:rPr lang="en-GB" sz="1200" dirty="0">
                <a:highlight>
                  <a:srgbClr val="00FF00"/>
                </a:highlight>
              </a:rPr>
              <a:t>rancid peat” bread, the “equally earthy tea” and “days entirely blank of action”</a:t>
            </a:r>
            <a:r>
              <a:rPr lang="en-GB" sz="1200" dirty="0"/>
              <a:t>. </a:t>
            </a:r>
            <a:r>
              <a:rPr lang="en-GB" sz="1200" dirty="0">
                <a:highlight>
                  <a:srgbClr val="00FFFF"/>
                </a:highlight>
              </a:rPr>
              <a:t>The hyperbolic adjectives of </a:t>
            </a:r>
            <a:r>
              <a:rPr lang="en-GB" sz="1200" dirty="0"/>
              <a:t>“</a:t>
            </a:r>
            <a:r>
              <a:rPr lang="en-GB" sz="1200" dirty="0">
                <a:highlight>
                  <a:srgbClr val="00FF00"/>
                </a:highlight>
              </a:rPr>
              <a:t>rancid”, “earthy” and “blank</a:t>
            </a:r>
            <a:r>
              <a:rPr lang="en-GB" sz="1200" dirty="0"/>
              <a:t>” </a:t>
            </a:r>
            <a:r>
              <a:rPr lang="en-GB" sz="1200" dirty="0">
                <a:highlight>
                  <a:srgbClr val="00FFFF"/>
                </a:highlight>
              </a:rPr>
              <a:t>really amplify how much he dislikes his journey. </a:t>
            </a:r>
          </a:p>
          <a:p>
            <a:pPr marL="0" indent="0">
              <a:lnSpc>
                <a:spcPct val="120000"/>
              </a:lnSpc>
              <a:buNone/>
            </a:pPr>
            <a:r>
              <a:rPr lang="en-GB" sz="1200" dirty="0"/>
              <a:t>	</a:t>
            </a:r>
            <a:r>
              <a:rPr lang="en-GB" sz="1200" dirty="0">
                <a:highlight>
                  <a:srgbClr val="FFFF00"/>
                </a:highlight>
              </a:rPr>
              <a:t>In contrast, the writer of Source B finds her train journey captivating and exhilarating: </a:t>
            </a:r>
            <a:r>
              <a:rPr lang="en-GB" sz="1200" dirty="0"/>
              <a:t>“</a:t>
            </a:r>
            <a:r>
              <a:rPr lang="en-GB" sz="1200" dirty="0">
                <a:highlight>
                  <a:srgbClr val="00FF00"/>
                </a:highlight>
              </a:rPr>
              <a:t>wonderful beast”, “a child might manage it” and “snorting little animal</a:t>
            </a:r>
            <a:r>
              <a:rPr lang="en-GB" sz="1200" dirty="0"/>
              <a:t>”. The writer personifies the train as a </a:t>
            </a:r>
            <a:r>
              <a:rPr lang="en-GB" sz="1200" dirty="0">
                <a:highlight>
                  <a:srgbClr val="00FF00"/>
                </a:highlight>
              </a:rPr>
              <a:t>“beast” and a “little animal”, but uses the adjectives “wonderful” and “snorting</a:t>
            </a:r>
            <a:r>
              <a:rPr lang="en-GB" sz="1200" dirty="0"/>
              <a:t>” </a:t>
            </a:r>
            <a:r>
              <a:rPr lang="en-GB" sz="1200" dirty="0">
                <a:highlight>
                  <a:srgbClr val="00FFFF"/>
                </a:highlight>
              </a:rPr>
              <a:t>to convey that it is friendly and harmless to people, to the point where </a:t>
            </a:r>
            <a:r>
              <a:rPr lang="en-GB" sz="1200" dirty="0"/>
              <a:t>“</a:t>
            </a:r>
            <a:r>
              <a:rPr lang="en-GB" sz="1200" dirty="0">
                <a:highlight>
                  <a:srgbClr val="00FF00"/>
                </a:highlight>
              </a:rPr>
              <a:t>even a child might manage it</a:t>
            </a:r>
            <a:r>
              <a:rPr lang="en-GB" sz="1200" dirty="0"/>
              <a:t>” (</a:t>
            </a:r>
            <a:r>
              <a:rPr lang="en-GB" sz="1200" dirty="0">
                <a:highlight>
                  <a:srgbClr val="00FFFF"/>
                </a:highlight>
              </a:rPr>
              <a:t>perhaps hyperbole on the writer’s part</a:t>
            </a:r>
            <a:r>
              <a:rPr lang="en-GB" sz="1200" dirty="0"/>
              <a:t>). </a:t>
            </a:r>
            <a:r>
              <a:rPr lang="en-GB" sz="1200" dirty="0">
                <a:highlight>
                  <a:srgbClr val="FFFF00"/>
                </a:highlight>
              </a:rPr>
              <a:t>The steam train is a relatively new piece of technology in 1830 and you can see that the writer is enraptured with it:</a:t>
            </a:r>
            <a:r>
              <a:rPr lang="en-GB" sz="1200" dirty="0"/>
              <a:t> “</a:t>
            </a:r>
            <a:r>
              <a:rPr lang="en-GB" sz="1200" dirty="0">
                <a:highlight>
                  <a:srgbClr val="00FF00"/>
                </a:highlight>
              </a:rPr>
              <a:t>the magical machine with its flying white breath</a:t>
            </a:r>
            <a:r>
              <a:rPr lang="en-GB" sz="1200" dirty="0"/>
              <a:t>”. </a:t>
            </a:r>
            <a:r>
              <a:rPr lang="en-GB" sz="1200" dirty="0">
                <a:highlight>
                  <a:srgbClr val="00FFFF"/>
                </a:highlight>
              </a:rPr>
              <a:t>She goes on to describe it using alliteration (“</a:t>
            </a:r>
            <a:r>
              <a:rPr lang="en-GB" sz="1200" dirty="0">
                <a:highlight>
                  <a:srgbClr val="00FF00"/>
                </a:highlight>
              </a:rPr>
              <a:t>magical machine</a:t>
            </a:r>
            <a:r>
              <a:rPr lang="en-GB" sz="1200" dirty="0">
                <a:highlight>
                  <a:srgbClr val="00FFFF"/>
                </a:highlight>
              </a:rPr>
              <a:t>”) and personifies its steam as “</a:t>
            </a:r>
            <a:r>
              <a:rPr lang="en-GB" sz="1200" dirty="0">
                <a:highlight>
                  <a:srgbClr val="00FF00"/>
                </a:highlight>
              </a:rPr>
              <a:t>flying white breath</a:t>
            </a:r>
            <a:r>
              <a:rPr lang="en-GB" sz="1200" dirty="0">
                <a:highlight>
                  <a:srgbClr val="00FFFF"/>
                </a:highlight>
              </a:rPr>
              <a:t>”. She makes the machine sound like a creature from a mythical story.</a:t>
            </a:r>
          </a:p>
          <a:p>
            <a:pPr marL="0" indent="0">
              <a:lnSpc>
                <a:spcPct val="120000"/>
              </a:lnSpc>
              <a:buNone/>
            </a:pPr>
            <a:r>
              <a:rPr lang="en-GB" sz="1200" dirty="0"/>
              <a:t>	</a:t>
            </a:r>
            <a:r>
              <a:rPr lang="en-GB" sz="1200" dirty="0">
                <a:highlight>
                  <a:srgbClr val="FFFF00"/>
                </a:highlight>
              </a:rPr>
              <a:t>However, the writer of Source A also employs personification to create an entertaining pseudo-conflict between himself and the train</a:t>
            </a:r>
            <a:r>
              <a:rPr lang="en-GB" sz="1200" dirty="0"/>
              <a:t>. After it crashes, the writer believes “</a:t>
            </a:r>
            <a:r>
              <a:rPr lang="en-GB" sz="1200" dirty="0">
                <a:highlight>
                  <a:srgbClr val="00FF00"/>
                </a:highlight>
              </a:rPr>
              <a:t>it was definitely conscious of indiscretion”</a:t>
            </a:r>
            <a:r>
              <a:rPr lang="en-GB" sz="1200" dirty="0"/>
              <a:t>, </a:t>
            </a:r>
            <a:r>
              <a:rPr lang="en-GB" sz="1200" dirty="0">
                <a:highlight>
                  <a:srgbClr val="00FFFF"/>
                </a:highlight>
              </a:rPr>
              <a:t>perhaps implying that the train may even have deliberately crashed to annoy the passengers. </a:t>
            </a:r>
            <a:r>
              <a:rPr lang="en-GB" sz="1200" dirty="0">
                <a:highlight>
                  <a:srgbClr val="00FF00"/>
                </a:highlight>
              </a:rPr>
              <a:t>“It had a defiant and naughty look”. </a:t>
            </a:r>
            <a:r>
              <a:rPr lang="en-GB" sz="1200" dirty="0"/>
              <a:t>He calls the train a “</a:t>
            </a:r>
            <a:r>
              <a:rPr lang="en-GB" sz="1200" dirty="0">
                <a:highlight>
                  <a:srgbClr val="00FF00"/>
                </a:highlight>
              </a:rPr>
              <a:t>prison”</a:t>
            </a:r>
            <a:r>
              <a:rPr lang="en-GB" sz="1200" dirty="0"/>
              <a:t> that had “</a:t>
            </a:r>
            <a:r>
              <a:rPr lang="en-GB" sz="1200" dirty="0">
                <a:highlight>
                  <a:srgbClr val="00FF00"/>
                </a:highlight>
              </a:rPr>
              <a:t>annoyed us in a hundred little ways”, </a:t>
            </a:r>
            <a:r>
              <a:rPr lang="en-GB" sz="1200" dirty="0">
                <a:highlight>
                  <a:srgbClr val="00FFFF"/>
                </a:highlight>
              </a:rPr>
              <a:t>before using anaphora to describe these ways </a:t>
            </a:r>
            <a:r>
              <a:rPr lang="en-GB" sz="1200" dirty="0">
                <a:highlight>
                  <a:srgbClr val="00FF00"/>
                </a:highlight>
              </a:rPr>
              <a:t>(“by spilling tea”, “by running out of butter”). </a:t>
            </a:r>
            <a:r>
              <a:rPr lang="en-GB" sz="1200" dirty="0">
                <a:highlight>
                  <a:srgbClr val="FFFF00"/>
                </a:highlight>
              </a:rPr>
              <a:t>Now compare this to Source B, where she states:</a:t>
            </a:r>
            <a:r>
              <a:rPr lang="en-GB" sz="1200" dirty="0"/>
              <a:t> “</a:t>
            </a:r>
            <a:r>
              <a:rPr lang="en-GB" sz="1200" dirty="0">
                <a:highlight>
                  <a:srgbClr val="00FF00"/>
                </a:highlight>
              </a:rPr>
              <a:t>I had a perfect sense of security and not the slightest fe</a:t>
            </a:r>
            <a:r>
              <a:rPr lang="en-GB" sz="1200" dirty="0"/>
              <a:t>ar”. </a:t>
            </a:r>
            <a:r>
              <a:rPr lang="en-GB" sz="1200" dirty="0">
                <a:highlight>
                  <a:srgbClr val="00FFFF"/>
                </a:highlight>
              </a:rPr>
              <a:t>The use of sibilance emphasises this feeling of security, and she goes on to call the train </a:t>
            </a:r>
            <a:r>
              <a:rPr lang="en-GB" sz="1200" dirty="0"/>
              <a:t>a “</a:t>
            </a:r>
            <a:r>
              <a:rPr lang="en-GB" sz="1200" dirty="0">
                <a:highlight>
                  <a:srgbClr val="00FF00"/>
                </a:highlight>
              </a:rPr>
              <a:t>brave little she-dragon of ours</a:t>
            </a:r>
            <a:r>
              <a:rPr lang="en-GB" sz="1200" dirty="0"/>
              <a:t>”, </a:t>
            </a:r>
            <a:r>
              <a:rPr lang="en-GB" sz="1200" dirty="0">
                <a:highlight>
                  <a:srgbClr val="00FFFF"/>
                </a:highlight>
              </a:rPr>
              <a:t>the pronoun reiterating how much the writer enjoyed her journey. </a:t>
            </a:r>
          </a:p>
          <a:p>
            <a:pPr marL="0" indent="0">
              <a:lnSpc>
                <a:spcPct val="120000"/>
              </a:lnSpc>
              <a:buNone/>
            </a:pPr>
            <a:r>
              <a:rPr lang="en-GB" sz="1200" dirty="0"/>
              <a:t>	</a:t>
            </a:r>
            <a:r>
              <a:rPr lang="en-GB" sz="1200" dirty="0">
                <a:highlight>
                  <a:srgbClr val="FFFF00"/>
                </a:highlight>
              </a:rPr>
              <a:t>Finally, the writer of Source B enjoys his break from the journey,</a:t>
            </a:r>
            <a:r>
              <a:rPr lang="en-GB" sz="1200" dirty="0"/>
              <a:t> </a:t>
            </a:r>
            <a:r>
              <a:rPr lang="en-GB" sz="1200" dirty="0">
                <a:highlight>
                  <a:srgbClr val="00FF00"/>
                </a:highlight>
              </a:rPr>
              <a:t>“It was good to lie back in the long grass</a:t>
            </a:r>
            <a:r>
              <a:rPr lang="en-GB" sz="1200" dirty="0"/>
              <a:t>”, </a:t>
            </a:r>
            <a:r>
              <a:rPr lang="en-GB" sz="1200" dirty="0">
                <a:highlight>
                  <a:srgbClr val="FFFF00"/>
                </a:highlight>
              </a:rPr>
              <a:t>whilst the writer of Source A revels in being a journey entirely new to her</a:t>
            </a:r>
            <a:r>
              <a:rPr lang="en-GB" sz="1200" dirty="0"/>
              <a:t>: “</a:t>
            </a:r>
            <a:r>
              <a:rPr lang="en-GB" sz="1200" dirty="0">
                <a:highlight>
                  <a:srgbClr val="00FF00"/>
                </a:highlight>
              </a:rPr>
              <a:t>you cannot conceive what that sensation of cutting the air was”. </a:t>
            </a:r>
            <a:r>
              <a:rPr lang="en-GB" sz="1200" dirty="0">
                <a:highlight>
                  <a:srgbClr val="00FFFF"/>
                </a:highlight>
              </a:rPr>
              <a:t>Perhaps being on a train for over a week in challenging conditions is less enamouring than a new type of transport for a few hours! </a:t>
            </a:r>
          </a:p>
          <a:p>
            <a:pPr marL="0" indent="0">
              <a:lnSpc>
                <a:spcPct val="120000"/>
              </a:lnSpc>
              <a:buNone/>
            </a:pPr>
            <a:endParaRPr lang="en-GB" sz="1200" dirty="0"/>
          </a:p>
        </p:txBody>
      </p:sp>
      <p:sp>
        <p:nvSpPr>
          <p:cNvPr id="4" name="TextBox 3">
            <a:extLst>
              <a:ext uri="{FF2B5EF4-FFF2-40B4-BE49-F238E27FC236}">
                <a16:creationId xmlns:a16="http://schemas.microsoft.com/office/drawing/2014/main" id="{DFBD5E59-CABD-4217-9FA5-CC1DEC1B9B63}"/>
              </a:ext>
            </a:extLst>
          </p:cNvPr>
          <p:cNvSpPr txBox="1"/>
          <p:nvPr/>
        </p:nvSpPr>
        <p:spPr>
          <a:xfrm>
            <a:off x="6684579" y="1825624"/>
            <a:ext cx="1830771" cy="461664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Comparisons about how the perspectives are </a:t>
            </a:r>
            <a:r>
              <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different</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in Source A and B</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Quotations to support comparisons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Explanations about the methods both writers use to convey their different feelings and perspectives</a:t>
            </a:r>
          </a:p>
        </p:txBody>
      </p:sp>
    </p:spTree>
    <p:extLst>
      <p:ext uri="{BB962C8B-B14F-4D97-AF65-F5344CB8AC3E}">
        <p14:creationId xmlns:p14="http://schemas.microsoft.com/office/powerpoint/2010/main" val="50895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A914D4E-DECF-72C5-4873-9728DCB72C7F}"/>
              </a:ext>
            </a:extLst>
          </p:cNvPr>
          <p:cNvPicPr>
            <a:picLocks noChangeAspect="1"/>
          </p:cNvPicPr>
          <p:nvPr/>
        </p:nvPicPr>
        <p:blipFill>
          <a:blip r:embed="rId2"/>
          <a:stretch>
            <a:fillRect/>
          </a:stretch>
        </p:blipFill>
        <p:spPr>
          <a:xfrm>
            <a:off x="515073" y="500990"/>
            <a:ext cx="8113853" cy="1211260"/>
          </a:xfrm>
          <a:prstGeom prst="rect">
            <a:avLst/>
          </a:prstGeom>
        </p:spPr>
      </p:pic>
      <p:sp>
        <p:nvSpPr>
          <p:cNvPr id="28" name="TextBox 27">
            <a:extLst>
              <a:ext uri="{FF2B5EF4-FFF2-40B4-BE49-F238E27FC236}">
                <a16:creationId xmlns:a16="http://schemas.microsoft.com/office/drawing/2014/main" id="{732B9EE9-25B5-0240-D8C2-F30FFD01111F}"/>
              </a:ext>
            </a:extLst>
          </p:cNvPr>
          <p:cNvSpPr txBox="1"/>
          <p:nvPr/>
        </p:nvSpPr>
        <p:spPr>
          <a:xfrm>
            <a:off x="515073" y="2118167"/>
            <a:ext cx="8113853"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2400" dirty="0"/>
              <a:t>There are many skills needed to answer Q4, but you need to use them all to answer Q4 effectively and try to hit the top marks.</a:t>
            </a:r>
            <a:endParaRPr lang="en-GB" sz="2400" dirty="0"/>
          </a:p>
        </p:txBody>
      </p:sp>
      <p:pic>
        <p:nvPicPr>
          <p:cNvPr id="33" name="Picture 32">
            <a:extLst>
              <a:ext uri="{FF2B5EF4-FFF2-40B4-BE49-F238E27FC236}">
                <a16:creationId xmlns:a16="http://schemas.microsoft.com/office/drawing/2014/main" id="{436E1809-1C66-0D4A-CE04-DE1C0D5ECD20}"/>
              </a:ext>
            </a:extLst>
          </p:cNvPr>
          <p:cNvPicPr>
            <a:picLocks noChangeAspect="1"/>
          </p:cNvPicPr>
          <p:nvPr/>
        </p:nvPicPr>
        <p:blipFill>
          <a:blip r:embed="rId3"/>
          <a:stretch>
            <a:fillRect/>
          </a:stretch>
        </p:blipFill>
        <p:spPr>
          <a:xfrm>
            <a:off x="309562" y="3706911"/>
            <a:ext cx="2477786" cy="2444748"/>
          </a:xfrm>
          <a:prstGeom prst="rect">
            <a:avLst/>
          </a:prstGeom>
        </p:spPr>
      </p:pic>
      <p:sp>
        <p:nvSpPr>
          <p:cNvPr id="34" name="TextBox 33">
            <a:extLst>
              <a:ext uri="{FF2B5EF4-FFF2-40B4-BE49-F238E27FC236}">
                <a16:creationId xmlns:a16="http://schemas.microsoft.com/office/drawing/2014/main" id="{41DAD67A-6794-6118-6D81-6041F02DB238}"/>
              </a:ext>
            </a:extLst>
          </p:cNvPr>
          <p:cNvSpPr txBox="1"/>
          <p:nvPr/>
        </p:nvSpPr>
        <p:spPr>
          <a:xfrm>
            <a:off x="2787349" y="3856299"/>
            <a:ext cx="5841578" cy="19389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2400" dirty="0"/>
              <a:t>One of the most challenging skills is </a:t>
            </a:r>
            <a:r>
              <a:rPr lang="en-US" sz="2400" b="1" dirty="0"/>
              <a:t>comparing</a:t>
            </a:r>
            <a:r>
              <a:rPr lang="en-US" sz="2400" dirty="0"/>
              <a:t>. You have to </a:t>
            </a:r>
            <a:r>
              <a:rPr lang="en-US" sz="2400" b="1" dirty="0"/>
              <a:t>compare </a:t>
            </a:r>
            <a:r>
              <a:rPr lang="en-US" sz="2400" dirty="0"/>
              <a:t>the two texts in order to get a good mark, so we will spend some time today focusing on this skill. </a:t>
            </a:r>
            <a:endParaRPr lang="en-GB" sz="2400" dirty="0"/>
          </a:p>
        </p:txBody>
      </p:sp>
    </p:spTree>
    <p:extLst>
      <p:ext uri="{BB962C8B-B14F-4D97-AF65-F5344CB8AC3E}">
        <p14:creationId xmlns:p14="http://schemas.microsoft.com/office/powerpoint/2010/main" val="2586831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2766</Words>
  <Application>Microsoft Office PowerPoint</Application>
  <PresentationFormat>On-screen Show (4:3)</PresentationFormat>
  <Paragraphs>96</Paragraphs>
  <Slides>13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gg sans</vt:lpstr>
      <vt:lpstr>Times New Roman</vt:lpstr>
      <vt:lpstr>Office Theme</vt:lpstr>
      <vt:lpstr>1_Office Theme</vt:lpstr>
      <vt:lpstr>2_Office Theme</vt:lpstr>
      <vt:lpstr>PowerPoint Presentation</vt:lpstr>
      <vt:lpstr>PowerPoint Presentation</vt:lpstr>
      <vt:lpstr>PowerPoint Presentation</vt:lpstr>
      <vt:lpstr>Learning outcomes</vt:lpstr>
      <vt:lpstr>You have been given a good answer for Q4</vt:lpstr>
      <vt:lpstr>PowerPoint Presentation</vt:lpstr>
      <vt:lpstr>Let’s look at a good answer for Q4:</vt:lpstr>
      <vt:lpstr>Can you see how the student has mixed together quotations, comparisons about the writers’ perspectives and explanations about their methods used?</vt:lpstr>
      <vt:lpstr>PowerPoint Presentation</vt:lpstr>
      <vt:lpstr>Let’s focus on one part of the student’s answer</vt:lpstr>
      <vt:lpstr>Let’s look at the mark scheme for Q4</vt:lpstr>
      <vt:lpstr>Q4) Comparison</vt:lpstr>
      <vt:lpstr>Plenary: We will now peer assess our own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2025-02-20T14:54:48Z</dcterms:created>
  <dcterms:modified xsi:type="dcterms:W3CDTF">2025-08-12T11:17:56Z</dcterms:modified>
</cp:coreProperties>
</file>