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8" r:id="rId5"/>
  </p:sldMasterIdLst>
  <p:notesMasterIdLst>
    <p:notesMasterId r:id="rId33"/>
  </p:notesMasterIdLst>
  <p:sldIdLst>
    <p:sldId id="265" r:id="rId6"/>
    <p:sldId id="258" r:id="rId7"/>
    <p:sldId id="1443" r:id="rId8"/>
    <p:sldId id="1437" r:id="rId9"/>
    <p:sldId id="284" r:id="rId10"/>
    <p:sldId id="285" r:id="rId11"/>
    <p:sldId id="286" r:id="rId12"/>
    <p:sldId id="287" r:id="rId13"/>
    <p:sldId id="288" r:id="rId14"/>
    <p:sldId id="260" r:id="rId15"/>
    <p:sldId id="262" r:id="rId16"/>
    <p:sldId id="1052" r:id="rId17"/>
    <p:sldId id="1445" r:id="rId18"/>
    <p:sldId id="283" r:id="rId19"/>
    <p:sldId id="1439" r:id="rId20"/>
    <p:sldId id="266" r:id="rId21"/>
    <p:sldId id="267" r:id="rId22"/>
    <p:sldId id="268" r:id="rId23"/>
    <p:sldId id="1441" r:id="rId24"/>
    <p:sldId id="261" r:id="rId25"/>
    <p:sldId id="1432" r:id="rId26"/>
    <p:sldId id="263" r:id="rId27"/>
    <p:sldId id="259" r:id="rId28"/>
    <p:sldId id="1442" r:id="rId29"/>
    <p:sldId id="269" r:id="rId30"/>
    <p:sldId id="264" r:id="rId31"/>
    <p:sldId id="28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6FEF9-B68A-D58B-3F74-BF2437A49891}" v="1" dt="2024-05-08T08:55:51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543BD80-5D1F-D758-B1C3-7BB010F82F66}"/>
    <pc:docChg chg="addSld addMainMaster">
      <pc:chgData name="" userId="" providerId="" clId="Web-{5543BD80-5D1F-D758-B1C3-7BB010F82F66}" dt="2022-10-08T09:35:00.475" v="0"/>
      <pc:docMkLst>
        <pc:docMk/>
      </pc:docMkLst>
      <pc:sldChg chg="add">
        <pc:chgData name="" userId="" providerId="" clId="Web-{5543BD80-5D1F-D758-B1C3-7BB010F82F66}" dt="2022-10-08T09:35:00.475" v="0"/>
        <pc:sldMkLst>
          <pc:docMk/>
          <pc:sldMk cId="1995886315" sldId="1443"/>
        </pc:sldMkLst>
      </pc:sldChg>
      <pc:sldMasterChg chg="add addSldLayout">
        <pc:chgData name="" userId="" providerId="" clId="Web-{5543BD80-5D1F-D758-B1C3-7BB010F82F66}" dt="2022-10-08T09:35:00.475" v="0"/>
        <pc:sldMasterMkLst>
          <pc:docMk/>
          <pc:sldMasterMk cId="2492000356" sldId="2147483668"/>
        </pc:sldMasterMkLst>
        <pc:sldLayoutChg chg="add">
          <pc:chgData name="" userId="" providerId="" clId="Web-{5543BD80-5D1F-D758-B1C3-7BB010F82F66}" dt="2022-10-08T09:35:00.475" v="0"/>
          <pc:sldLayoutMkLst>
            <pc:docMk/>
            <pc:sldMasterMk cId="2492000356" sldId="2147483668"/>
            <pc:sldLayoutMk cId="2423062738" sldId="2147483669"/>
          </pc:sldLayoutMkLst>
        </pc:sldLayoutChg>
        <pc:sldLayoutChg chg="add">
          <pc:chgData name="" userId="" providerId="" clId="Web-{5543BD80-5D1F-D758-B1C3-7BB010F82F66}" dt="2022-10-08T09:35:00.475" v="0"/>
          <pc:sldLayoutMkLst>
            <pc:docMk/>
            <pc:sldMasterMk cId="2492000356" sldId="2147483668"/>
            <pc:sldLayoutMk cId="1851142496" sldId="2147483670"/>
          </pc:sldLayoutMkLst>
        </pc:sldLayoutChg>
        <pc:sldLayoutChg chg="add">
          <pc:chgData name="" userId="" providerId="" clId="Web-{5543BD80-5D1F-D758-B1C3-7BB010F82F66}" dt="2022-10-08T09:35:00.475" v="0"/>
          <pc:sldLayoutMkLst>
            <pc:docMk/>
            <pc:sldMasterMk cId="2492000356" sldId="2147483668"/>
            <pc:sldLayoutMk cId="2988057846" sldId="2147483671"/>
          </pc:sldLayoutMkLst>
        </pc:sldLayoutChg>
        <pc:sldLayoutChg chg="add">
          <pc:chgData name="" userId="" providerId="" clId="Web-{5543BD80-5D1F-D758-B1C3-7BB010F82F66}" dt="2022-10-08T09:35:00.475" v="0"/>
          <pc:sldLayoutMkLst>
            <pc:docMk/>
            <pc:sldMasterMk cId="2492000356" sldId="2147483668"/>
            <pc:sldLayoutMk cId="3947160222" sldId="2147483672"/>
          </pc:sldLayoutMkLst>
        </pc:sldLayoutChg>
        <pc:sldLayoutChg chg="add">
          <pc:chgData name="" userId="" providerId="" clId="Web-{5543BD80-5D1F-D758-B1C3-7BB010F82F66}" dt="2022-10-08T09:35:00.475" v="0"/>
          <pc:sldLayoutMkLst>
            <pc:docMk/>
            <pc:sldMasterMk cId="2492000356" sldId="2147483668"/>
            <pc:sldLayoutMk cId="1341118343" sldId="2147483673"/>
          </pc:sldLayoutMkLst>
        </pc:sldLayoutChg>
        <pc:sldLayoutChg chg="add">
          <pc:chgData name="" userId="" providerId="" clId="Web-{5543BD80-5D1F-D758-B1C3-7BB010F82F66}" dt="2022-10-08T09:35:00.475" v="0"/>
          <pc:sldLayoutMkLst>
            <pc:docMk/>
            <pc:sldMasterMk cId="2492000356" sldId="2147483668"/>
            <pc:sldLayoutMk cId="3928766176" sldId="2147483674"/>
          </pc:sldLayoutMkLst>
        </pc:sldLayoutChg>
        <pc:sldLayoutChg chg="add">
          <pc:chgData name="" userId="" providerId="" clId="Web-{5543BD80-5D1F-D758-B1C3-7BB010F82F66}" dt="2022-10-08T09:35:00.475" v="0"/>
          <pc:sldLayoutMkLst>
            <pc:docMk/>
            <pc:sldMasterMk cId="2492000356" sldId="2147483668"/>
            <pc:sldLayoutMk cId="4053285573" sldId="2147483675"/>
          </pc:sldLayoutMkLst>
        </pc:sldLayoutChg>
        <pc:sldLayoutChg chg="add">
          <pc:chgData name="" userId="" providerId="" clId="Web-{5543BD80-5D1F-D758-B1C3-7BB010F82F66}" dt="2022-10-08T09:35:00.475" v="0"/>
          <pc:sldLayoutMkLst>
            <pc:docMk/>
            <pc:sldMasterMk cId="2492000356" sldId="2147483668"/>
            <pc:sldLayoutMk cId="3416399946" sldId="2147483676"/>
          </pc:sldLayoutMkLst>
        </pc:sldLayoutChg>
        <pc:sldLayoutChg chg="add">
          <pc:chgData name="" userId="" providerId="" clId="Web-{5543BD80-5D1F-D758-B1C3-7BB010F82F66}" dt="2022-10-08T09:35:00.475" v="0"/>
          <pc:sldLayoutMkLst>
            <pc:docMk/>
            <pc:sldMasterMk cId="2492000356" sldId="2147483668"/>
            <pc:sldLayoutMk cId="1138399916" sldId="2147483677"/>
          </pc:sldLayoutMkLst>
        </pc:sldLayoutChg>
        <pc:sldLayoutChg chg="add">
          <pc:chgData name="" userId="" providerId="" clId="Web-{5543BD80-5D1F-D758-B1C3-7BB010F82F66}" dt="2022-10-08T09:35:00.475" v="0"/>
          <pc:sldLayoutMkLst>
            <pc:docMk/>
            <pc:sldMasterMk cId="2492000356" sldId="2147483668"/>
            <pc:sldLayoutMk cId="3585896101" sldId="2147483678"/>
          </pc:sldLayoutMkLst>
        </pc:sldLayoutChg>
        <pc:sldLayoutChg chg="add">
          <pc:chgData name="" userId="" providerId="" clId="Web-{5543BD80-5D1F-D758-B1C3-7BB010F82F66}" dt="2022-10-08T09:35:00.475" v="0"/>
          <pc:sldLayoutMkLst>
            <pc:docMk/>
            <pc:sldMasterMk cId="2492000356" sldId="2147483668"/>
            <pc:sldLayoutMk cId="3990175246" sldId="2147483679"/>
          </pc:sldLayoutMkLst>
        </pc:sldLayoutChg>
      </pc:sldMasterChg>
    </pc:docChg>
  </pc:docChgLst>
  <pc:docChgLst>
    <pc:chgData name="Richard Ball" userId="S::richard.ball@sthelens.london::c2c6c2dd-6ddc-437e-8cdd-d7a74390accc" providerId="AD" clId="Web-{C954B7BA-2ED3-5964-173A-07FDF091328A}"/>
    <pc:docChg chg="modSld">
      <pc:chgData name="Richard Ball" userId="S::richard.ball@sthelens.london::c2c6c2dd-6ddc-437e-8cdd-d7a74390accc" providerId="AD" clId="Web-{C954B7BA-2ED3-5964-173A-07FDF091328A}" dt="2021-11-09T14:39:11.847" v="13" actId="20577"/>
      <pc:docMkLst>
        <pc:docMk/>
      </pc:docMkLst>
      <pc:sldChg chg="modSp">
        <pc:chgData name="Richard Ball" userId="S::richard.ball@sthelens.london::c2c6c2dd-6ddc-437e-8cdd-d7a74390accc" providerId="AD" clId="Web-{C954B7BA-2ED3-5964-173A-07FDF091328A}" dt="2021-11-09T14:39:11.847" v="13" actId="20577"/>
        <pc:sldMkLst>
          <pc:docMk/>
          <pc:sldMk cId="4130616095" sldId="1441"/>
        </pc:sldMkLst>
        <pc:spChg chg="mod">
          <ac:chgData name="Richard Ball" userId="S::richard.ball@sthelens.london::c2c6c2dd-6ddc-437e-8cdd-d7a74390accc" providerId="AD" clId="Web-{C954B7BA-2ED3-5964-173A-07FDF091328A}" dt="2021-11-09T14:39:11.847" v="13" actId="20577"/>
          <ac:spMkLst>
            <pc:docMk/>
            <pc:sldMk cId="4130616095" sldId="1441"/>
            <ac:spMk id="2" creationId="{A049F713-0641-4C14-9422-6DFDD43B2A9C}"/>
          </ac:spMkLst>
        </pc:spChg>
      </pc:sldChg>
    </pc:docChg>
  </pc:docChgLst>
  <pc:docChgLst>
    <pc:chgData name="Hayley Brand" userId="62f57576-6100-4425-b5e6-c2d83bb4c7ce" providerId="ADAL" clId="{99A80849-139B-4B4F-8611-5D09E2494DA1}"/>
    <pc:docChg chg="custSel mod addSld modSld sldOrd">
      <pc:chgData name="Hayley Brand" userId="62f57576-6100-4425-b5e6-c2d83bb4c7ce" providerId="ADAL" clId="{99A80849-139B-4B4F-8611-5D09E2494DA1}" dt="2019-11-04T09:56:40.413" v="4"/>
      <pc:docMkLst>
        <pc:docMk/>
      </pc:docMkLst>
      <pc:sldChg chg="ord">
        <pc:chgData name="Hayley Brand" userId="62f57576-6100-4425-b5e6-c2d83bb4c7ce" providerId="ADAL" clId="{99A80849-139B-4B4F-8611-5D09E2494DA1}" dt="2019-11-04T09:56:40.413" v="4"/>
        <pc:sldMkLst>
          <pc:docMk/>
          <pc:sldMk cId="1470658042" sldId="266"/>
        </pc:sldMkLst>
      </pc:sldChg>
      <pc:sldChg chg="addSp delSp modSp add mod setBg">
        <pc:chgData name="Hayley Brand" userId="62f57576-6100-4425-b5e6-c2d83bb4c7ce" providerId="ADAL" clId="{99A80849-139B-4B4F-8611-5D09E2494DA1}" dt="2019-11-04T09:56:33.334" v="3" actId="26606"/>
        <pc:sldMkLst>
          <pc:docMk/>
          <pc:sldMk cId="3313057439" sldId="283"/>
        </pc:sldMkLst>
        <pc:spChg chg="del">
          <ac:chgData name="Hayley Brand" userId="62f57576-6100-4425-b5e6-c2d83bb4c7ce" providerId="ADAL" clId="{99A80849-139B-4B4F-8611-5D09E2494DA1}" dt="2019-11-04T09:56:33.334" v="3" actId="26606"/>
          <ac:spMkLst>
            <pc:docMk/>
            <pc:sldMk cId="3313057439" sldId="283"/>
            <ac:spMk id="2" creationId="{10FE9986-4D50-4AF2-B6F6-C5BE007B36AD}"/>
          </ac:spMkLst>
        </pc:spChg>
        <pc:spChg chg="del">
          <ac:chgData name="Hayley Brand" userId="62f57576-6100-4425-b5e6-c2d83bb4c7ce" providerId="ADAL" clId="{99A80849-139B-4B4F-8611-5D09E2494DA1}" dt="2019-11-04T09:56:33.334" v="3" actId="26606"/>
          <ac:spMkLst>
            <pc:docMk/>
            <pc:sldMk cId="3313057439" sldId="283"/>
            <ac:spMk id="3" creationId="{BF1E0AD9-7789-4772-9D60-10D55581FADF}"/>
          </ac:spMkLst>
        </pc:spChg>
        <pc:spChg chg="add">
          <ac:chgData name="Hayley Brand" userId="62f57576-6100-4425-b5e6-c2d83bb4c7ce" providerId="ADAL" clId="{99A80849-139B-4B4F-8611-5D09E2494DA1}" dt="2019-11-04T09:56:33.334" v="3" actId="26606"/>
          <ac:spMkLst>
            <pc:docMk/>
            <pc:sldMk cId="3313057439" sldId="283"/>
            <ac:spMk id="21" creationId="{21029ED5-F105-4DD2-99C8-1E4422817978}"/>
          </ac:spMkLst>
        </pc:spChg>
        <pc:spChg chg="add">
          <ac:chgData name="Hayley Brand" userId="62f57576-6100-4425-b5e6-c2d83bb4c7ce" providerId="ADAL" clId="{99A80849-139B-4B4F-8611-5D09E2494DA1}" dt="2019-11-04T09:56:33.334" v="3" actId="26606"/>
          <ac:spMkLst>
            <pc:docMk/>
            <pc:sldMk cId="3313057439" sldId="283"/>
            <ac:spMk id="34" creationId="{5C9652B3-A450-4ED6-8FBF-F536BA60B4D8}"/>
          </ac:spMkLst>
        </pc:spChg>
        <pc:grpChg chg="add">
          <ac:chgData name="Hayley Brand" userId="62f57576-6100-4425-b5e6-c2d83bb4c7ce" providerId="ADAL" clId="{99A80849-139B-4B4F-8611-5D09E2494DA1}" dt="2019-11-04T09:56:33.334" v="3" actId="26606"/>
          <ac:grpSpMkLst>
            <pc:docMk/>
            <pc:sldMk cId="3313057439" sldId="283"/>
            <ac:grpSpMk id="9" creationId="{DDE8DE2B-61C1-46D5-BEB8-521321C182C4}"/>
          </ac:grpSpMkLst>
        </pc:grpChg>
        <pc:grpChg chg="add">
          <ac:chgData name="Hayley Brand" userId="62f57576-6100-4425-b5e6-c2d83bb4c7ce" providerId="ADAL" clId="{99A80849-139B-4B4F-8611-5D09E2494DA1}" dt="2019-11-04T09:56:33.334" v="3" actId="26606"/>
          <ac:grpSpMkLst>
            <pc:docMk/>
            <pc:sldMk cId="3313057439" sldId="283"/>
            <ac:grpSpMk id="23" creationId="{2D621E68-BF28-4A1C-B1A2-4E55E139E79A}"/>
          </ac:grpSpMkLst>
        </pc:grpChg>
        <pc:picChg chg="add mod">
          <ac:chgData name="Hayley Brand" userId="62f57576-6100-4425-b5e6-c2d83bb4c7ce" providerId="ADAL" clId="{99A80849-139B-4B4F-8611-5D09E2494DA1}" dt="2019-11-04T09:56:33.334" v="3" actId="26606"/>
          <ac:picMkLst>
            <pc:docMk/>
            <pc:sldMk cId="3313057439" sldId="283"/>
            <ac:picMk id="4" creationId="{BCD61ADB-56C8-4494-920D-DC8409BFF9DB}"/>
          </ac:picMkLst>
        </pc:picChg>
      </pc:sldChg>
    </pc:docChg>
  </pc:docChgLst>
  <pc:docChgLst>
    <pc:chgData name="Richard Ball" userId="c2c6c2dd-6ddc-437e-8cdd-d7a74390accc" providerId="ADAL" clId="{410E260D-EAE7-4ED7-B7F8-D5217E310003}"/>
    <pc:docChg chg="custSel addSld delSld modSld sldOrd">
      <pc:chgData name="Richard Ball" userId="c2c6c2dd-6ddc-437e-8cdd-d7a74390accc" providerId="ADAL" clId="{410E260D-EAE7-4ED7-B7F8-D5217E310003}" dt="2022-11-08T09:24:46.139" v="826" actId="14100"/>
      <pc:docMkLst>
        <pc:docMk/>
      </pc:docMkLst>
      <pc:sldChg chg="addSp delSp modSp mod ord">
        <pc:chgData name="Richard Ball" userId="c2c6c2dd-6ddc-437e-8cdd-d7a74390accc" providerId="ADAL" clId="{410E260D-EAE7-4ED7-B7F8-D5217E310003}" dt="2022-11-08T08:33:55.341" v="670"/>
        <pc:sldMkLst>
          <pc:docMk/>
          <pc:sldMk cId="3255564469" sldId="257"/>
        </pc:sldMkLst>
        <pc:spChg chg="del mod">
          <ac:chgData name="Richard Ball" userId="c2c6c2dd-6ddc-437e-8cdd-d7a74390accc" providerId="ADAL" clId="{410E260D-EAE7-4ED7-B7F8-D5217E310003}" dt="2022-11-08T08:33:20.183" v="663" actId="478"/>
          <ac:spMkLst>
            <pc:docMk/>
            <pc:sldMk cId="3255564469" sldId="257"/>
            <ac:spMk id="2" creationId="{3A0CAB4F-2C88-4D80-A6AF-157E2E0644C3}"/>
          </ac:spMkLst>
        </pc:spChg>
        <pc:spChg chg="mod">
          <ac:chgData name="Richard Ball" userId="c2c6c2dd-6ddc-437e-8cdd-d7a74390accc" providerId="ADAL" clId="{410E260D-EAE7-4ED7-B7F8-D5217E310003}" dt="2022-11-08T07:50:07.356" v="624" actId="1076"/>
          <ac:spMkLst>
            <pc:docMk/>
            <pc:sldMk cId="3255564469" sldId="257"/>
            <ac:spMk id="6" creationId="{B1B07A07-65CC-401E-B53B-A9E709A46F79}"/>
          </ac:spMkLst>
        </pc:spChg>
        <pc:spChg chg="add del mod">
          <ac:chgData name="Richard Ball" userId="c2c6c2dd-6ddc-437e-8cdd-d7a74390accc" providerId="ADAL" clId="{410E260D-EAE7-4ED7-B7F8-D5217E310003}" dt="2022-11-08T08:33:21.816" v="665" actId="478"/>
          <ac:spMkLst>
            <pc:docMk/>
            <pc:sldMk cId="3255564469" sldId="257"/>
            <ac:spMk id="8" creationId="{43354DC1-09A9-ABAE-DAA8-CB84D181C54B}"/>
          </ac:spMkLst>
        </pc:spChg>
        <pc:picChg chg="del mod">
          <ac:chgData name="Richard Ball" userId="c2c6c2dd-6ddc-437e-8cdd-d7a74390accc" providerId="ADAL" clId="{410E260D-EAE7-4ED7-B7F8-D5217E310003}" dt="2022-11-08T08:33:16.796" v="660" actId="478"/>
          <ac:picMkLst>
            <pc:docMk/>
            <pc:sldMk cId="3255564469" sldId="257"/>
            <ac:picMk id="4" creationId="{EF1F23D7-978A-4D0C-BDD2-E186706F79ED}"/>
          </ac:picMkLst>
        </pc:picChg>
        <pc:picChg chg="add mod">
          <ac:chgData name="Richard Ball" userId="c2c6c2dd-6ddc-437e-8cdd-d7a74390accc" providerId="ADAL" clId="{410E260D-EAE7-4ED7-B7F8-D5217E310003}" dt="2022-11-08T08:33:49.341" v="668" actId="14100"/>
          <ac:picMkLst>
            <pc:docMk/>
            <pc:sldMk cId="3255564469" sldId="257"/>
            <ac:picMk id="5" creationId="{4BDD7954-AA36-C2C0-622E-26F81FF26233}"/>
          </ac:picMkLst>
        </pc:picChg>
      </pc:sldChg>
      <pc:sldChg chg="ord">
        <pc:chgData name="Richard Ball" userId="c2c6c2dd-6ddc-437e-8cdd-d7a74390accc" providerId="ADAL" clId="{410E260D-EAE7-4ED7-B7F8-D5217E310003}" dt="2022-11-08T08:34:04.107" v="674"/>
        <pc:sldMkLst>
          <pc:docMk/>
          <pc:sldMk cId="3806334196" sldId="258"/>
        </pc:sldMkLst>
      </pc:sldChg>
      <pc:sldChg chg="addSp delSp modSp mod">
        <pc:chgData name="Richard Ball" userId="c2c6c2dd-6ddc-437e-8cdd-d7a74390accc" providerId="ADAL" clId="{410E260D-EAE7-4ED7-B7F8-D5217E310003}" dt="2022-11-08T09:16:11.611" v="723" actId="20577"/>
        <pc:sldMkLst>
          <pc:docMk/>
          <pc:sldMk cId="2386995060" sldId="260"/>
        </pc:sldMkLst>
        <pc:spChg chg="mod">
          <ac:chgData name="Richard Ball" userId="c2c6c2dd-6ddc-437e-8cdd-d7a74390accc" providerId="ADAL" clId="{410E260D-EAE7-4ED7-B7F8-D5217E310003}" dt="2022-11-08T07:38:19.380" v="240" actId="14100"/>
          <ac:spMkLst>
            <pc:docMk/>
            <pc:sldMk cId="2386995060" sldId="260"/>
            <ac:spMk id="2" creationId="{52287565-B747-4A2F-86CE-0335CD160416}"/>
          </ac:spMkLst>
        </pc:spChg>
        <pc:spChg chg="mod">
          <ac:chgData name="Richard Ball" userId="c2c6c2dd-6ddc-437e-8cdd-d7a74390accc" providerId="ADAL" clId="{410E260D-EAE7-4ED7-B7F8-D5217E310003}" dt="2022-11-08T07:37:36.672" v="186" actId="1076"/>
          <ac:spMkLst>
            <pc:docMk/>
            <pc:sldMk cId="2386995060" sldId="260"/>
            <ac:spMk id="4" creationId="{81F21B27-6B18-4147-A46B-3278F2C8B8AF}"/>
          </ac:spMkLst>
        </pc:spChg>
        <pc:spChg chg="mod">
          <ac:chgData name="Richard Ball" userId="c2c6c2dd-6ddc-437e-8cdd-d7a74390accc" providerId="ADAL" clId="{410E260D-EAE7-4ED7-B7F8-D5217E310003}" dt="2022-11-08T07:37:42.710" v="188" actId="1076"/>
          <ac:spMkLst>
            <pc:docMk/>
            <pc:sldMk cId="2386995060" sldId="260"/>
            <ac:spMk id="5" creationId="{B2384DFD-23E2-41B0-9329-26881E0DADEE}"/>
          </ac:spMkLst>
        </pc:spChg>
        <pc:spChg chg="add mod">
          <ac:chgData name="Richard Ball" userId="c2c6c2dd-6ddc-437e-8cdd-d7a74390accc" providerId="ADAL" clId="{410E260D-EAE7-4ED7-B7F8-D5217E310003}" dt="2022-11-08T07:38:08.909" v="238" actId="13926"/>
          <ac:spMkLst>
            <pc:docMk/>
            <pc:sldMk cId="2386995060" sldId="260"/>
            <ac:spMk id="6" creationId="{E257286E-131C-66AB-BC35-48FFDF30CB6E}"/>
          </ac:spMkLst>
        </pc:spChg>
        <pc:spChg chg="add del mod">
          <ac:chgData name="Richard Ball" userId="c2c6c2dd-6ddc-437e-8cdd-d7a74390accc" providerId="ADAL" clId="{410E260D-EAE7-4ED7-B7F8-D5217E310003}" dt="2022-11-08T07:38:47.656" v="339"/>
          <ac:spMkLst>
            <pc:docMk/>
            <pc:sldMk cId="2386995060" sldId="260"/>
            <ac:spMk id="7" creationId="{EF842407-DF0A-87AF-F5B0-CD198BDE849F}"/>
          </ac:spMkLst>
        </pc:spChg>
        <pc:spChg chg="add mod">
          <ac:chgData name="Richard Ball" userId="c2c6c2dd-6ddc-437e-8cdd-d7a74390accc" providerId="ADAL" clId="{410E260D-EAE7-4ED7-B7F8-D5217E310003}" dt="2022-11-08T09:16:11.611" v="723" actId="20577"/>
          <ac:spMkLst>
            <pc:docMk/>
            <pc:sldMk cId="2386995060" sldId="260"/>
            <ac:spMk id="8" creationId="{31245916-DBF2-FE3F-737E-6CCFD0EEAC93}"/>
          </ac:spMkLst>
        </pc:spChg>
        <pc:picChg chg="add mod">
          <ac:chgData name="Richard Ball" userId="c2c6c2dd-6ddc-437e-8cdd-d7a74390accc" providerId="ADAL" clId="{410E260D-EAE7-4ED7-B7F8-D5217E310003}" dt="2022-11-08T07:37:51.156" v="191" actId="1076"/>
          <ac:picMkLst>
            <pc:docMk/>
            <pc:sldMk cId="2386995060" sldId="260"/>
            <ac:picMk id="1026" creationId="{F8136D9B-4332-84E8-F1F7-9283D36EF1F5}"/>
          </ac:picMkLst>
        </pc:picChg>
      </pc:sldChg>
      <pc:sldChg chg="addSp delSp modSp mod">
        <pc:chgData name="Richard Ball" userId="c2c6c2dd-6ddc-437e-8cdd-d7a74390accc" providerId="ADAL" clId="{410E260D-EAE7-4ED7-B7F8-D5217E310003}" dt="2022-11-08T09:22:33.956" v="726" actId="20577"/>
        <pc:sldMkLst>
          <pc:docMk/>
          <pc:sldMk cId="1521499920" sldId="262"/>
        </pc:sldMkLst>
        <pc:spChg chg="mod">
          <ac:chgData name="Richard Ball" userId="c2c6c2dd-6ddc-437e-8cdd-d7a74390accc" providerId="ADAL" clId="{410E260D-EAE7-4ED7-B7F8-D5217E310003}" dt="2022-11-08T07:50:48.980" v="656" actId="20577"/>
          <ac:spMkLst>
            <pc:docMk/>
            <pc:sldMk cId="1521499920" sldId="262"/>
            <ac:spMk id="2" creationId="{D0350BE9-F4F6-4927-925A-15B6B1954BE5}"/>
          </ac:spMkLst>
        </pc:spChg>
        <pc:spChg chg="mod">
          <ac:chgData name="Richard Ball" userId="c2c6c2dd-6ddc-437e-8cdd-d7a74390accc" providerId="ADAL" clId="{410E260D-EAE7-4ED7-B7F8-D5217E310003}" dt="2022-11-08T07:35:40.731" v="153" actId="1076"/>
          <ac:spMkLst>
            <pc:docMk/>
            <pc:sldMk cId="1521499920" sldId="262"/>
            <ac:spMk id="3" creationId="{D11AF86A-24A8-4C61-BB16-5CE919DAC08C}"/>
          </ac:spMkLst>
        </pc:spChg>
        <pc:graphicFrameChg chg="mod modGraphic">
          <ac:chgData name="Richard Ball" userId="c2c6c2dd-6ddc-437e-8cdd-d7a74390accc" providerId="ADAL" clId="{410E260D-EAE7-4ED7-B7F8-D5217E310003}" dt="2022-11-08T09:22:33.956" v="726" actId="20577"/>
          <ac:graphicFrameMkLst>
            <pc:docMk/>
            <pc:sldMk cId="1521499920" sldId="262"/>
            <ac:graphicFrameMk id="4" creationId="{8F95199E-E00F-4263-94A9-F6C7A4CD567F}"/>
          </ac:graphicFrameMkLst>
        </pc:graphicFrameChg>
        <pc:inkChg chg="add del">
          <ac:chgData name="Richard Ball" userId="c2c6c2dd-6ddc-437e-8cdd-d7a74390accc" providerId="ADAL" clId="{410E260D-EAE7-4ED7-B7F8-D5217E310003}" dt="2022-11-08T09:11:20.231" v="690" actId="478"/>
          <ac:inkMkLst>
            <pc:docMk/>
            <pc:sldMk cId="1521499920" sldId="262"/>
            <ac:inkMk id="5" creationId="{24774046-C861-9D2A-6DB6-3E8CB70A2768}"/>
          </ac:inkMkLst>
        </pc:inkChg>
      </pc:sldChg>
      <pc:sldChg chg="ord">
        <pc:chgData name="Richard Ball" userId="c2c6c2dd-6ddc-437e-8cdd-d7a74390accc" providerId="ADAL" clId="{410E260D-EAE7-4ED7-B7F8-D5217E310003}" dt="2022-11-08T08:34:00.033" v="672"/>
        <pc:sldMkLst>
          <pc:docMk/>
          <pc:sldMk cId="1106258461" sldId="265"/>
        </pc:sldMkLst>
      </pc:sldChg>
      <pc:sldChg chg="addSp delSp modSp mod">
        <pc:chgData name="Richard Ball" userId="c2c6c2dd-6ddc-437e-8cdd-d7a74390accc" providerId="ADAL" clId="{410E260D-EAE7-4ED7-B7F8-D5217E310003}" dt="2022-11-08T07:40:46.350" v="347" actId="14100"/>
        <pc:sldMkLst>
          <pc:docMk/>
          <pc:sldMk cId="3313057439" sldId="283"/>
        </pc:sldMkLst>
        <pc:spChg chg="add del mod">
          <ac:chgData name="Richard Ball" userId="c2c6c2dd-6ddc-437e-8cdd-d7a74390accc" providerId="ADAL" clId="{410E260D-EAE7-4ED7-B7F8-D5217E310003}" dt="2022-11-08T07:40:20.381" v="344" actId="478"/>
          <ac:spMkLst>
            <pc:docMk/>
            <pc:sldMk cId="3313057439" sldId="283"/>
            <ac:spMk id="6" creationId="{D37E26B0-DB97-4AFA-678A-EA5BC7B0026D}"/>
          </ac:spMkLst>
        </pc:spChg>
        <pc:picChg chg="add mod modCrop">
          <ac:chgData name="Richard Ball" userId="c2c6c2dd-6ddc-437e-8cdd-d7a74390accc" providerId="ADAL" clId="{410E260D-EAE7-4ED7-B7F8-D5217E310003}" dt="2022-11-08T07:40:46.350" v="347" actId="14100"/>
          <ac:picMkLst>
            <pc:docMk/>
            <pc:sldMk cId="3313057439" sldId="283"/>
            <ac:picMk id="3" creationId="{1C5F57DB-922D-D3ED-E7C4-1DD52C1CA622}"/>
          </ac:picMkLst>
        </pc:picChg>
        <pc:picChg chg="del">
          <ac:chgData name="Richard Ball" userId="c2c6c2dd-6ddc-437e-8cdd-d7a74390accc" providerId="ADAL" clId="{410E260D-EAE7-4ED7-B7F8-D5217E310003}" dt="2022-11-08T07:40:16.800" v="343" actId="478"/>
          <ac:picMkLst>
            <pc:docMk/>
            <pc:sldMk cId="3313057439" sldId="283"/>
            <ac:picMk id="4" creationId="{BCD61ADB-56C8-4494-920D-DC8409BFF9DB}"/>
          </ac:picMkLst>
        </pc:picChg>
      </pc:sldChg>
      <pc:sldChg chg="modSp mod">
        <pc:chgData name="Richard Ball" userId="c2c6c2dd-6ddc-437e-8cdd-d7a74390accc" providerId="ADAL" clId="{410E260D-EAE7-4ED7-B7F8-D5217E310003}" dt="2022-11-08T08:34:40.169" v="688" actId="20577"/>
        <pc:sldMkLst>
          <pc:docMk/>
          <pc:sldMk cId="2232259487" sldId="284"/>
        </pc:sldMkLst>
        <pc:spChg chg="mod">
          <ac:chgData name="Richard Ball" userId="c2c6c2dd-6ddc-437e-8cdd-d7a74390accc" providerId="ADAL" clId="{410E260D-EAE7-4ED7-B7F8-D5217E310003}" dt="2022-11-08T08:34:16.669" v="678" actId="1076"/>
          <ac:spMkLst>
            <pc:docMk/>
            <pc:sldMk cId="2232259487" sldId="284"/>
            <ac:spMk id="4" creationId="{915DD7FB-F99B-4121-821A-366BB528A054}"/>
          </ac:spMkLst>
        </pc:spChg>
        <pc:spChg chg="mod">
          <ac:chgData name="Richard Ball" userId="c2c6c2dd-6ddc-437e-8cdd-d7a74390accc" providerId="ADAL" clId="{410E260D-EAE7-4ED7-B7F8-D5217E310003}" dt="2022-11-08T08:34:40.169" v="688" actId="20577"/>
          <ac:spMkLst>
            <pc:docMk/>
            <pc:sldMk cId="2232259487" sldId="284"/>
            <ac:spMk id="9" creationId="{0DDA0AA8-5F2C-4C14-9C2C-F8C0FD269C3C}"/>
          </ac:spMkLst>
        </pc:spChg>
        <pc:spChg chg="mod">
          <ac:chgData name="Richard Ball" userId="c2c6c2dd-6ddc-437e-8cdd-d7a74390accc" providerId="ADAL" clId="{410E260D-EAE7-4ED7-B7F8-D5217E310003}" dt="2022-11-08T07:21:43.207" v="9" actId="20577"/>
          <ac:spMkLst>
            <pc:docMk/>
            <pc:sldMk cId="2232259487" sldId="284"/>
            <ac:spMk id="12" creationId="{E8ADE0B4-07D6-41C8-B46A-2ABADAD92F5B}"/>
          </ac:spMkLst>
        </pc:spChg>
      </pc:sldChg>
      <pc:sldChg chg="addSp modSp mod">
        <pc:chgData name="Richard Ball" userId="c2c6c2dd-6ddc-437e-8cdd-d7a74390accc" providerId="ADAL" clId="{410E260D-EAE7-4ED7-B7F8-D5217E310003}" dt="2022-11-08T07:23:48.895" v="76" actId="13926"/>
        <pc:sldMkLst>
          <pc:docMk/>
          <pc:sldMk cId="4068941447" sldId="288"/>
        </pc:sldMkLst>
        <pc:spChg chg="add mod">
          <ac:chgData name="Richard Ball" userId="c2c6c2dd-6ddc-437e-8cdd-d7a74390accc" providerId="ADAL" clId="{410E260D-EAE7-4ED7-B7F8-D5217E310003}" dt="2022-11-08T07:23:48.895" v="76" actId="13926"/>
          <ac:spMkLst>
            <pc:docMk/>
            <pc:sldMk cId="4068941447" sldId="288"/>
            <ac:spMk id="2" creationId="{B93CEA0A-1DCB-D07D-8AA4-7DA4EC8B9EE5}"/>
          </ac:spMkLst>
        </pc:spChg>
      </pc:sldChg>
      <pc:sldChg chg="del">
        <pc:chgData name="Richard Ball" userId="c2c6c2dd-6ddc-437e-8cdd-d7a74390accc" providerId="ADAL" clId="{410E260D-EAE7-4ED7-B7F8-D5217E310003}" dt="2022-11-08T07:51:46.163" v="657" actId="47"/>
        <pc:sldMkLst>
          <pc:docMk/>
          <pc:sldMk cId="1781284643" sldId="1438"/>
        </pc:sldMkLst>
      </pc:sldChg>
      <pc:sldChg chg="addSp">
        <pc:chgData name="Richard Ball" userId="c2c6c2dd-6ddc-437e-8cdd-d7a74390accc" providerId="ADAL" clId="{410E260D-EAE7-4ED7-B7F8-D5217E310003}" dt="2022-11-08T09:07:03.775" v="689"/>
        <pc:sldMkLst>
          <pc:docMk/>
          <pc:sldMk cId="3549333931" sldId="1439"/>
        </pc:sldMkLst>
        <pc:inkChg chg="add">
          <ac:chgData name="Richard Ball" userId="c2c6c2dd-6ddc-437e-8cdd-d7a74390accc" providerId="ADAL" clId="{410E260D-EAE7-4ED7-B7F8-D5217E310003}" dt="2022-11-08T09:07:03.775" v="689"/>
          <ac:inkMkLst>
            <pc:docMk/>
            <pc:sldMk cId="3549333931" sldId="1439"/>
            <ac:inkMk id="2" creationId="{6C942ECF-B2ED-A1D1-7C37-BDC3270EB15E}"/>
          </ac:inkMkLst>
        </pc:inkChg>
      </pc:sldChg>
      <pc:sldChg chg="del">
        <pc:chgData name="Richard Ball" userId="c2c6c2dd-6ddc-437e-8cdd-d7a74390accc" providerId="ADAL" clId="{410E260D-EAE7-4ED7-B7F8-D5217E310003}" dt="2022-11-08T07:42:25.209" v="474" actId="47"/>
        <pc:sldMkLst>
          <pc:docMk/>
          <pc:sldMk cId="968432823" sldId="1440"/>
        </pc:sldMkLst>
      </pc:sldChg>
      <pc:sldChg chg="modSp mod">
        <pc:chgData name="Richard Ball" userId="c2c6c2dd-6ddc-437e-8cdd-d7a74390accc" providerId="ADAL" clId="{410E260D-EAE7-4ED7-B7F8-D5217E310003}" dt="2022-11-08T08:32:58.100" v="658" actId="1076"/>
        <pc:sldMkLst>
          <pc:docMk/>
          <pc:sldMk cId="1995886315" sldId="1443"/>
        </pc:sldMkLst>
        <pc:spChg chg="mod">
          <ac:chgData name="Richard Ball" userId="c2c6c2dd-6ddc-437e-8cdd-d7a74390accc" providerId="ADAL" clId="{410E260D-EAE7-4ED7-B7F8-D5217E310003}" dt="2022-11-08T08:32:58.100" v="658" actId="1076"/>
          <ac:spMkLst>
            <pc:docMk/>
            <pc:sldMk cId="1995886315" sldId="1443"/>
            <ac:spMk id="4" creationId="{3D5A8150-9EA3-465F-A078-1D2CFC3BCC7F}"/>
          </ac:spMkLst>
        </pc:spChg>
      </pc:sldChg>
      <pc:sldChg chg="modSp new del mod">
        <pc:chgData name="Richard Ball" userId="c2c6c2dd-6ddc-437e-8cdd-d7a74390accc" providerId="ADAL" clId="{410E260D-EAE7-4ED7-B7F8-D5217E310003}" dt="2022-11-08T07:42:30.843" v="475" actId="47"/>
        <pc:sldMkLst>
          <pc:docMk/>
          <pc:sldMk cId="273850182" sldId="1444"/>
        </pc:sldMkLst>
        <pc:spChg chg="mod">
          <ac:chgData name="Richard Ball" userId="c2c6c2dd-6ddc-437e-8cdd-d7a74390accc" providerId="ADAL" clId="{410E260D-EAE7-4ED7-B7F8-D5217E310003}" dt="2022-11-08T07:37:04.948" v="183" actId="5793"/>
          <ac:spMkLst>
            <pc:docMk/>
            <pc:sldMk cId="273850182" sldId="1444"/>
            <ac:spMk id="2" creationId="{06850684-B40F-1222-3E27-6FD078F84564}"/>
          </ac:spMkLst>
        </pc:spChg>
      </pc:sldChg>
      <pc:sldChg chg="addSp delSp modSp new mod">
        <pc:chgData name="Richard Ball" userId="c2c6c2dd-6ddc-437e-8cdd-d7a74390accc" providerId="ADAL" clId="{410E260D-EAE7-4ED7-B7F8-D5217E310003}" dt="2022-11-08T09:24:46.139" v="826" actId="14100"/>
        <pc:sldMkLst>
          <pc:docMk/>
          <pc:sldMk cId="4065539886" sldId="1445"/>
        </pc:sldMkLst>
        <pc:spChg chg="del mod">
          <ac:chgData name="Richard Ball" userId="c2c6c2dd-6ddc-437e-8cdd-d7a74390accc" providerId="ADAL" clId="{410E260D-EAE7-4ED7-B7F8-D5217E310003}" dt="2022-11-08T07:44:28.048" v="614" actId="478"/>
          <ac:spMkLst>
            <pc:docMk/>
            <pc:sldMk cId="4065539886" sldId="1445"/>
            <ac:spMk id="2" creationId="{A4D6594F-9133-A8D1-1876-0BF465566111}"/>
          </ac:spMkLst>
        </pc:spChg>
        <pc:spChg chg="mod">
          <ac:chgData name="Richard Ball" userId="c2c6c2dd-6ddc-437e-8cdd-d7a74390accc" providerId="ADAL" clId="{410E260D-EAE7-4ED7-B7F8-D5217E310003}" dt="2022-11-08T09:24:20.279" v="823" actId="20577"/>
          <ac:spMkLst>
            <pc:docMk/>
            <pc:sldMk cId="4065539886" sldId="1445"/>
            <ac:spMk id="3" creationId="{4A0BE076-6F6C-B1E9-3C8A-08E11D3A669B}"/>
          </ac:spMkLst>
        </pc:spChg>
        <pc:spChg chg="add del mod">
          <ac:chgData name="Richard Ball" userId="c2c6c2dd-6ddc-437e-8cdd-d7a74390accc" providerId="ADAL" clId="{410E260D-EAE7-4ED7-B7F8-D5217E310003}" dt="2022-11-08T07:44:29.512" v="616" actId="478"/>
          <ac:spMkLst>
            <pc:docMk/>
            <pc:sldMk cId="4065539886" sldId="1445"/>
            <ac:spMk id="6" creationId="{BDAC36F9-B54B-847F-2231-E5CDBDF22AA3}"/>
          </ac:spMkLst>
        </pc:spChg>
        <pc:picChg chg="add mod">
          <ac:chgData name="Richard Ball" userId="c2c6c2dd-6ddc-437e-8cdd-d7a74390accc" providerId="ADAL" clId="{410E260D-EAE7-4ED7-B7F8-D5217E310003}" dt="2022-11-08T09:24:46.139" v="826" actId="14100"/>
          <ac:picMkLst>
            <pc:docMk/>
            <pc:sldMk cId="4065539886" sldId="1445"/>
            <ac:picMk id="4" creationId="{93F09B40-2C22-F895-BD5F-72BA3E95F585}"/>
          </ac:picMkLst>
        </pc:picChg>
      </pc:sldChg>
    </pc:docChg>
  </pc:docChgLst>
  <pc:docChgLst>
    <pc:chgData name="Richard Ball" userId="c2c6c2dd-6ddc-437e-8cdd-d7a74390accc" providerId="ADAL" clId="{DA1C2935-4198-46C8-97FB-75E0A7E2F161}"/>
    <pc:docChg chg="undo custSel addSld delSld modSld sldOrd">
      <pc:chgData name="Richard Ball" userId="c2c6c2dd-6ddc-437e-8cdd-d7a74390accc" providerId="ADAL" clId="{DA1C2935-4198-46C8-97FB-75E0A7E2F161}" dt="2021-11-09T15:35:22.610" v="2118" actId="47"/>
      <pc:docMkLst>
        <pc:docMk/>
      </pc:docMkLst>
      <pc:sldChg chg="modSp mod">
        <pc:chgData name="Richard Ball" userId="c2c6c2dd-6ddc-437e-8cdd-d7a74390accc" providerId="ADAL" clId="{DA1C2935-4198-46C8-97FB-75E0A7E2F161}" dt="2021-11-08T09:03:16.596" v="1734" actId="57"/>
        <pc:sldMkLst>
          <pc:docMk/>
          <pc:sldMk cId="3806334196" sldId="258"/>
        </pc:sldMkLst>
        <pc:spChg chg="mod">
          <ac:chgData name="Richard Ball" userId="c2c6c2dd-6ddc-437e-8cdd-d7a74390accc" providerId="ADAL" clId="{DA1C2935-4198-46C8-97FB-75E0A7E2F161}" dt="2021-11-08T09:03:16.596" v="1734" actId="57"/>
          <ac:spMkLst>
            <pc:docMk/>
            <pc:sldMk cId="3806334196" sldId="258"/>
            <ac:spMk id="3" creationId="{C3C9F4CF-8271-4B5C-B2D5-83959E305E68}"/>
          </ac:spMkLst>
        </pc:spChg>
      </pc:sldChg>
      <pc:sldChg chg="ord">
        <pc:chgData name="Richard Ball" userId="c2c6c2dd-6ddc-437e-8cdd-d7a74390accc" providerId="ADAL" clId="{DA1C2935-4198-46C8-97FB-75E0A7E2F161}" dt="2021-11-06T10:17:06.006" v="573"/>
        <pc:sldMkLst>
          <pc:docMk/>
          <pc:sldMk cId="2386995060" sldId="260"/>
        </pc:sldMkLst>
      </pc:sldChg>
      <pc:sldChg chg="ord">
        <pc:chgData name="Richard Ball" userId="c2c6c2dd-6ddc-437e-8cdd-d7a74390accc" providerId="ADAL" clId="{DA1C2935-4198-46C8-97FB-75E0A7E2F161}" dt="2021-11-06T10:25:31.109" v="828"/>
        <pc:sldMkLst>
          <pc:docMk/>
          <pc:sldMk cId="213254089" sldId="261"/>
        </pc:sldMkLst>
      </pc:sldChg>
      <pc:sldChg chg="addSp modSp mod ord">
        <pc:chgData name="Richard Ball" userId="c2c6c2dd-6ddc-437e-8cdd-d7a74390accc" providerId="ADAL" clId="{DA1C2935-4198-46C8-97FB-75E0A7E2F161}" dt="2021-11-06T10:28:15.047" v="966" actId="403"/>
        <pc:sldMkLst>
          <pc:docMk/>
          <pc:sldMk cId="1521499920" sldId="262"/>
        </pc:sldMkLst>
        <pc:spChg chg="add mod">
          <ac:chgData name="Richard Ball" userId="c2c6c2dd-6ddc-437e-8cdd-d7a74390accc" providerId="ADAL" clId="{DA1C2935-4198-46C8-97FB-75E0A7E2F161}" dt="2021-11-06T10:28:15.047" v="966" actId="403"/>
          <ac:spMkLst>
            <pc:docMk/>
            <pc:sldMk cId="1521499920" sldId="262"/>
            <ac:spMk id="3" creationId="{D11AF86A-24A8-4C61-BB16-5CE919DAC08C}"/>
          </ac:spMkLst>
        </pc:spChg>
        <pc:graphicFrameChg chg="modGraphic">
          <ac:chgData name="Richard Ball" userId="c2c6c2dd-6ddc-437e-8cdd-d7a74390accc" providerId="ADAL" clId="{DA1C2935-4198-46C8-97FB-75E0A7E2F161}" dt="2021-11-06T10:26:17.440" v="838" actId="20577"/>
          <ac:graphicFrameMkLst>
            <pc:docMk/>
            <pc:sldMk cId="1521499920" sldId="262"/>
            <ac:graphicFrameMk id="4" creationId="{8F95199E-E00F-4263-94A9-F6C7A4CD567F}"/>
          </ac:graphicFrameMkLst>
        </pc:graphicFrameChg>
      </pc:sldChg>
      <pc:sldChg chg="ord">
        <pc:chgData name="Richard Ball" userId="c2c6c2dd-6ddc-437e-8cdd-d7a74390accc" providerId="ADAL" clId="{DA1C2935-4198-46C8-97FB-75E0A7E2F161}" dt="2021-11-05T12:48:49.469" v="1"/>
        <pc:sldMkLst>
          <pc:docMk/>
          <pc:sldMk cId="2674940266" sldId="264"/>
        </pc:sldMkLst>
      </pc:sldChg>
      <pc:sldChg chg="ord">
        <pc:chgData name="Richard Ball" userId="c2c6c2dd-6ddc-437e-8cdd-d7a74390accc" providerId="ADAL" clId="{DA1C2935-4198-46C8-97FB-75E0A7E2F161}" dt="2021-11-05T12:48:49.469" v="1"/>
        <pc:sldMkLst>
          <pc:docMk/>
          <pc:sldMk cId="4063032393" sldId="282"/>
        </pc:sldMkLst>
      </pc:sldChg>
      <pc:sldChg chg="addSp delSp modSp new mod">
        <pc:chgData name="Richard Ball" userId="c2c6c2dd-6ddc-437e-8cdd-d7a74390accc" providerId="ADAL" clId="{DA1C2935-4198-46C8-97FB-75E0A7E2F161}" dt="2021-11-06T10:23:39.468" v="763" actId="1076"/>
        <pc:sldMkLst>
          <pc:docMk/>
          <pc:sldMk cId="2232259487" sldId="284"/>
        </pc:sldMkLst>
        <pc:spChg chg="del">
          <ac:chgData name="Richard Ball" userId="c2c6c2dd-6ddc-437e-8cdd-d7a74390accc" providerId="ADAL" clId="{DA1C2935-4198-46C8-97FB-75E0A7E2F161}" dt="2021-11-05T13:05:27.641" v="3" actId="478"/>
          <ac:spMkLst>
            <pc:docMk/>
            <pc:sldMk cId="2232259487" sldId="284"/>
            <ac:spMk id="2" creationId="{5AA9256B-C8B4-4A0A-A324-8C28A35B0CFE}"/>
          </ac:spMkLst>
        </pc:spChg>
        <pc:spChg chg="del">
          <ac:chgData name="Richard Ball" userId="c2c6c2dd-6ddc-437e-8cdd-d7a74390accc" providerId="ADAL" clId="{DA1C2935-4198-46C8-97FB-75E0A7E2F161}" dt="2021-11-05T13:05:27.641" v="3" actId="478"/>
          <ac:spMkLst>
            <pc:docMk/>
            <pc:sldMk cId="2232259487" sldId="284"/>
            <ac:spMk id="3" creationId="{90FF3BAE-BADD-4FC9-BF5C-AD1BDBC3F4B6}"/>
          </ac:spMkLst>
        </pc:spChg>
        <pc:spChg chg="add mod">
          <ac:chgData name="Richard Ball" userId="c2c6c2dd-6ddc-437e-8cdd-d7a74390accc" providerId="ADAL" clId="{DA1C2935-4198-46C8-97FB-75E0A7E2F161}" dt="2021-11-05T13:06:57.858" v="40" actId="1076"/>
          <ac:spMkLst>
            <pc:docMk/>
            <pc:sldMk cId="2232259487" sldId="284"/>
            <ac:spMk id="4" creationId="{915DD7FB-F99B-4121-821A-366BB528A054}"/>
          </ac:spMkLst>
        </pc:spChg>
        <pc:spChg chg="add mod">
          <ac:chgData name="Richard Ball" userId="c2c6c2dd-6ddc-437e-8cdd-d7a74390accc" providerId="ADAL" clId="{DA1C2935-4198-46C8-97FB-75E0A7E2F161}" dt="2021-11-05T13:09:27.992" v="97" actId="113"/>
          <ac:spMkLst>
            <pc:docMk/>
            <pc:sldMk cId="2232259487" sldId="284"/>
            <ac:spMk id="9" creationId="{0DDA0AA8-5F2C-4C14-9C2C-F8C0FD269C3C}"/>
          </ac:spMkLst>
        </pc:spChg>
        <pc:spChg chg="add mod">
          <ac:chgData name="Richard Ball" userId="c2c6c2dd-6ddc-437e-8cdd-d7a74390accc" providerId="ADAL" clId="{DA1C2935-4198-46C8-97FB-75E0A7E2F161}" dt="2021-11-05T13:24:37.856" v="464" actId="1076"/>
          <ac:spMkLst>
            <pc:docMk/>
            <pc:sldMk cId="2232259487" sldId="284"/>
            <ac:spMk id="10" creationId="{C26DF4A1-EF66-48FC-8BAC-59017D031FDE}"/>
          </ac:spMkLst>
        </pc:spChg>
        <pc:spChg chg="add mod">
          <ac:chgData name="Richard Ball" userId="c2c6c2dd-6ddc-437e-8cdd-d7a74390accc" providerId="ADAL" clId="{DA1C2935-4198-46C8-97FB-75E0A7E2F161}" dt="2021-11-05T13:13:38.404" v="279" actId="1076"/>
          <ac:spMkLst>
            <pc:docMk/>
            <pc:sldMk cId="2232259487" sldId="284"/>
            <ac:spMk id="11" creationId="{17CC08E9-3BE6-4814-812C-0D91612F174B}"/>
          </ac:spMkLst>
        </pc:spChg>
        <pc:spChg chg="add mod">
          <ac:chgData name="Richard Ball" userId="c2c6c2dd-6ddc-437e-8cdd-d7a74390accc" providerId="ADAL" clId="{DA1C2935-4198-46C8-97FB-75E0A7E2F161}" dt="2021-11-06T10:21:00.852" v="739" actId="1076"/>
          <ac:spMkLst>
            <pc:docMk/>
            <pc:sldMk cId="2232259487" sldId="284"/>
            <ac:spMk id="12" creationId="{E8ADE0B4-07D6-41C8-B46A-2ABADAD92F5B}"/>
          </ac:spMkLst>
        </pc:spChg>
        <pc:spChg chg="add mod">
          <ac:chgData name="Richard Ball" userId="c2c6c2dd-6ddc-437e-8cdd-d7a74390accc" providerId="ADAL" clId="{DA1C2935-4198-46C8-97FB-75E0A7E2F161}" dt="2021-11-05T13:13:35.435" v="278" actId="14100"/>
          <ac:spMkLst>
            <pc:docMk/>
            <pc:sldMk cId="2232259487" sldId="284"/>
            <ac:spMk id="13" creationId="{301F0C7B-D619-4B36-93DA-06509E3C7E01}"/>
          </ac:spMkLst>
        </pc:spChg>
        <pc:spChg chg="add mod">
          <ac:chgData name="Richard Ball" userId="c2c6c2dd-6ddc-437e-8cdd-d7a74390accc" providerId="ADAL" clId="{DA1C2935-4198-46C8-97FB-75E0A7E2F161}" dt="2021-11-05T13:13:24.822" v="275" actId="14100"/>
          <ac:spMkLst>
            <pc:docMk/>
            <pc:sldMk cId="2232259487" sldId="284"/>
            <ac:spMk id="14" creationId="{D39FCF83-76BD-41D1-A4AC-BE1E26F228B3}"/>
          </ac:spMkLst>
        </pc:spChg>
        <pc:spChg chg="add mod">
          <ac:chgData name="Richard Ball" userId="c2c6c2dd-6ddc-437e-8cdd-d7a74390accc" providerId="ADAL" clId="{DA1C2935-4198-46C8-97FB-75E0A7E2F161}" dt="2021-11-06T10:23:39.468" v="763" actId="1076"/>
          <ac:spMkLst>
            <pc:docMk/>
            <pc:sldMk cId="2232259487" sldId="284"/>
            <ac:spMk id="15" creationId="{50B2E933-3B5F-465D-ADED-9255DC19E964}"/>
          </ac:spMkLst>
        </pc:spChg>
        <pc:spChg chg="add mod">
          <ac:chgData name="Richard Ball" userId="c2c6c2dd-6ddc-437e-8cdd-d7a74390accc" providerId="ADAL" clId="{DA1C2935-4198-46C8-97FB-75E0A7E2F161}" dt="2021-11-05T13:21:33.574" v="405" actId="14100"/>
          <ac:spMkLst>
            <pc:docMk/>
            <pc:sldMk cId="2232259487" sldId="284"/>
            <ac:spMk id="16" creationId="{78FB08E3-8B0D-4EDB-9935-C35BC0F8B687}"/>
          </ac:spMkLst>
        </pc:spChg>
        <pc:spChg chg="add mod">
          <ac:chgData name="Richard Ball" userId="c2c6c2dd-6ddc-437e-8cdd-d7a74390accc" providerId="ADAL" clId="{DA1C2935-4198-46C8-97FB-75E0A7E2F161}" dt="2021-11-05T13:17:26.910" v="369" actId="1076"/>
          <ac:spMkLst>
            <pc:docMk/>
            <pc:sldMk cId="2232259487" sldId="284"/>
            <ac:spMk id="17" creationId="{B507A79A-441D-485B-97F5-A8CFB861D54D}"/>
          </ac:spMkLst>
        </pc:spChg>
        <pc:spChg chg="add del mod">
          <ac:chgData name="Richard Ball" userId="c2c6c2dd-6ddc-437e-8cdd-d7a74390accc" providerId="ADAL" clId="{DA1C2935-4198-46C8-97FB-75E0A7E2F161}" dt="2021-11-05T13:18:46.114" v="391" actId="478"/>
          <ac:spMkLst>
            <pc:docMk/>
            <pc:sldMk cId="2232259487" sldId="284"/>
            <ac:spMk id="18" creationId="{49B9EF6A-A06F-44FA-98F0-057A53768ECC}"/>
          </ac:spMkLst>
        </pc:spChg>
        <pc:spChg chg="add del mod">
          <ac:chgData name="Richard Ball" userId="c2c6c2dd-6ddc-437e-8cdd-d7a74390accc" providerId="ADAL" clId="{DA1C2935-4198-46C8-97FB-75E0A7E2F161}" dt="2021-11-05T13:18:46.114" v="391" actId="478"/>
          <ac:spMkLst>
            <pc:docMk/>
            <pc:sldMk cId="2232259487" sldId="284"/>
            <ac:spMk id="19" creationId="{CC3D271E-00B8-4FBB-9A90-E168CBE3C71B}"/>
          </ac:spMkLst>
        </pc:spChg>
        <pc:spChg chg="add mod">
          <ac:chgData name="Richard Ball" userId="c2c6c2dd-6ddc-437e-8cdd-d7a74390accc" providerId="ADAL" clId="{DA1C2935-4198-46C8-97FB-75E0A7E2F161}" dt="2021-11-05T13:17:13.593" v="361" actId="14100"/>
          <ac:spMkLst>
            <pc:docMk/>
            <pc:sldMk cId="2232259487" sldId="284"/>
            <ac:spMk id="20" creationId="{206FBF80-D05F-4495-85D9-2039D96F1F5E}"/>
          </ac:spMkLst>
        </pc:spChg>
        <pc:spChg chg="add del mod">
          <ac:chgData name="Richard Ball" userId="c2c6c2dd-6ddc-437e-8cdd-d7a74390accc" providerId="ADAL" clId="{DA1C2935-4198-46C8-97FB-75E0A7E2F161}" dt="2021-11-05T13:21:37.615" v="408" actId="1076"/>
          <ac:spMkLst>
            <pc:docMk/>
            <pc:sldMk cId="2232259487" sldId="284"/>
            <ac:spMk id="22" creationId="{1B5C7155-80E7-44BB-B9D4-7D751725CDB8}"/>
          </ac:spMkLst>
        </pc:spChg>
        <pc:spChg chg="add del mod">
          <ac:chgData name="Richard Ball" userId="c2c6c2dd-6ddc-437e-8cdd-d7a74390accc" providerId="ADAL" clId="{DA1C2935-4198-46C8-97FB-75E0A7E2F161}" dt="2021-11-05T13:18:46.114" v="391" actId="478"/>
          <ac:spMkLst>
            <pc:docMk/>
            <pc:sldMk cId="2232259487" sldId="284"/>
            <ac:spMk id="23" creationId="{1753C2B9-F3BD-428C-9B3C-659F4B2F1C1E}"/>
          </ac:spMkLst>
        </pc:spChg>
        <pc:spChg chg="add del mod">
          <ac:chgData name="Richard Ball" userId="c2c6c2dd-6ddc-437e-8cdd-d7a74390accc" providerId="ADAL" clId="{DA1C2935-4198-46C8-97FB-75E0A7E2F161}" dt="2021-11-05T13:18:46.114" v="391" actId="478"/>
          <ac:spMkLst>
            <pc:docMk/>
            <pc:sldMk cId="2232259487" sldId="284"/>
            <ac:spMk id="24" creationId="{E04B268E-7CC8-42FE-8B09-3EEFE0891842}"/>
          </ac:spMkLst>
        </pc:spChg>
        <pc:spChg chg="add mod">
          <ac:chgData name="Richard Ball" userId="c2c6c2dd-6ddc-437e-8cdd-d7a74390accc" providerId="ADAL" clId="{DA1C2935-4198-46C8-97FB-75E0A7E2F161}" dt="2021-11-05T13:21:41.885" v="411" actId="14100"/>
          <ac:spMkLst>
            <pc:docMk/>
            <pc:sldMk cId="2232259487" sldId="284"/>
            <ac:spMk id="25" creationId="{2E3BDD43-D1EE-401F-8821-385B3E9BF7A9}"/>
          </ac:spMkLst>
        </pc:spChg>
        <pc:spChg chg="add mod">
          <ac:chgData name="Richard Ball" userId="c2c6c2dd-6ddc-437e-8cdd-d7a74390accc" providerId="ADAL" clId="{DA1C2935-4198-46C8-97FB-75E0A7E2F161}" dt="2021-11-05T13:21:50.115" v="415" actId="14100"/>
          <ac:spMkLst>
            <pc:docMk/>
            <pc:sldMk cId="2232259487" sldId="284"/>
            <ac:spMk id="26" creationId="{1D2E6E8D-0060-4392-80DE-5AA6F16CCA91}"/>
          </ac:spMkLst>
        </pc:spChg>
        <pc:spChg chg="add del mod">
          <ac:chgData name="Richard Ball" userId="c2c6c2dd-6ddc-437e-8cdd-d7a74390accc" providerId="ADAL" clId="{DA1C2935-4198-46C8-97FB-75E0A7E2F161}" dt="2021-11-05T13:19:05.796" v="399"/>
          <ac:spMkLst>
            <pc:docMk/>
            <pc:sldMk cId="2232259487" sldId="284"/>
            <ac:spMk id="27" creationId="{14487EDB-77BF-4BDF-BA9A-E7A18EA587C8}"/>
          </ac:spMkLst>
        </pc:spChg>
        <pc:spChg chg="add del mod">
          <ac:chgData name="Richard Ball" userId="c2c6c2dd-6ddc-437e-8cdd-d7a74390accc" providerId="ADAL" clId="{DA1C2935-4198-46C8-97FB-75E0A7E2F161}" dt="2021-11-05T13:19:05.505" v="398"/>
          <ac:spMkLst>
            <pc:docMk/>
            <pc:sldMk cId="2232259487" sldId="284"/>
            <ac:spMk id="28" creationId="{2A699BEB-5C68-4DC9-ADB9-9F8141CC8948}"/>
          </ac:spMkLst>
        </pc:spChg>
        <pc:spChg chg="add mod">
          <ac:chgData name="Richard Ball" userId="c2c6c2dd-6ddc-437e-8cdd-d7a74390accc" providerId="ADAL" clId="{DA1C2935-4198-46C8-97FB-75E0A7E2F161}" dt="2021-11-05T13:21:43.858" v="412" actId="1076"/>
          <ac:spMkLst>
            <pc:docMk/>
            <pc:sldMk cId="2232259487" sldId="284"/>
            <ac:spMk id="29" creationId="{91A0FDB3-9DFC-4608-A537-504BE09233D6}"/>
          </ac:spMkLst>
        </pc:spChg>
        <pc:spChg chg="add mod">
          <ac:chgData name="Richard Ball" userId="c2c6c2dd-6ddc-437e-8cdd-d7a74390accc" providerId="ADAL" clId="{DA1C2935-4198-46C8-97FB-75E0A7E2F161}" dt="2021-11-05T13:21:53.310" v="416" actId="1076"/>
          <ac:spMkLst>
            <pc:docMk/>
            <pc:sldMk cId="2232259487" sldId="284"/>
            <ac:spMk id="30" creationId="{D051CC12-4DD3-4184-9978-016573182014}"/>
          </ac:spMkLst>
        </pc:spChg>
        <pc:spChg chg="add del mod">
          <ac:chgData name="Richard Ball" userId="c2c6c2dd-6ddc-437e-8cdd-d7a74390accc" providerId="ADAL" clId="{DA1C2935-4198-46C8-97FB-75E0A7E2F161}" dt="2021-11-05T13:24:44.380" v="467" actId="478"/>
          <ac:spMkLst>
            <pc:docMk/>
            <pc:sldMk cId="2232259487" sldId="284"/>
            <ac:spMk id="31" creationId="{97B60321-CEB6-4862-BF9D-C827179C1257}"/>
          </ac:spMkLst>
        </pc:spChg>
        <pc:picChg chg="add del mod">
          <ac:chgData name="Richard Ball" userId="c2c6c2dd-6ddc-437e-8cdd-d7a74390accc" providerId="ADAL" clId="{DA1C2935-4198-46C8-97FB-75E0A7E2F161}" dt="2021-11-05T13:06:27.985" v="17" actId="478"/>
          <ac:picMkLst>
            <pc:docMk/>
            <pc:sldMk cId="2232259487" sldId="284"/>
            <ac:picMk id="5" creationId="{F40500CA-0BAD-4E91-A38D-8A17B33D6E14}"/>
          </ac:picMkLst>
        </pc:picChg>
        <pc:picChg chg="add mod">
          <ac:chgData name="Richard Ball" userId="c2c6c2dd-6ddc-437e-8cdd-d7a74390accc" providerId="ADAL" clId="{DA1C2935-4198-46C8-97FB-75E0A7E2F161}" dt="2021-11-05T13:09:24.170" v="96" actId="1076"/>
          <ac:picMkLst>
            <pc:docMk/>
            <pc:sldMk cId="2232259487" sldId="284"/>
            <ac:picMk id="6" creationId="{ED9D458A-7C1A-4A05-839E-0B2336661A6B}"/>
          </ac:picMkLst>
        </pc:picChg>
        <pc:picChg chg="add mod">
          <ac:chgData name="Richard Ball" userId="c2c6c2dd-6ddc-437e-8cdd-d7a74390accc" providerId="ADAL" clId="{DA1C2935-4198-46C8-97FB-75E0A7E2F161}" dt="2021-11-05T13:09:24.170" v="96" actId="1076"/>
          <ac:picMkLst>
            <pc:docMk/>
            <pc:sldMk cId="2232259487" sldId="284"/>
            <ac:picMk id="7" creationId="{7FA74B1E-B280-4F62-8B29-086A79268BD1}"/>
          </ac:picMkLst>
        </pc:picChg>
        <pc:picChg chg="add mod">
          <ac:chgData name="Richard Ball" userId="c2c6c2dd-6ddc-437e-8cdd-d7a74390accc" providerId="ADAL" clId="{DA1C2935-4198-46C8-97FB-75E0A7E2F161}" dt="2021-11-05T13:10:46.958" v="263" actId="1076"/>
          <ac:picMkLst>
            <pc:docMk/>
            <pc:sldMk cId="2232259487" sldId="284"/>
            <ac:picMk id="8" creationId="{3B65B1C6-C6D4-4BF7-983C-2F7350575F29}"/>
          </ac:picMkLst>
        </pc:picChg>
        <pc:picChg chg="add mod">
          <ac:chgData name="Richard Ball" userId="c2c6c2dd-6ddc-437e-8cdd-d7a74390accc" providerId="ADAL" clId="{DA1C2935-4198-46C8-97FB-75E0A7E2F161}" dt="2021-11-05T13:09:24.170" v="96" actId="1076"/>
          <ac:picMkLst>
            <pc:docMk/>
            <pc:sldMk cId="2232259487" sldId="284"/>
            <ac:picMk id="1026" creationId="{9855A778-9499-46B0-B35D-F8792D60FF5E}"/>
          </ac:picMkLst>
        </pc:picChg>
      </pc:sldChg>
      <pc:sldChg chg="addSp modSp add mod">
        <pc:chgData name="Richard Ball" userId="c2c6c2dd-6ddc-437e-8cdd-d7a74390accc" providerId="ADAL" clId="{DA1C2935-4198-46C8-97FB-75E0A7E2F161}" dt="2021-11-06T10:24:22.292" v="826" actId="1076"/>
        <pc:sldMkLst>
          <pc:docMk/>
          <pc:sldMk cId="1741102881" sldId="285"/>
        </pc:sldMkLst>
        <pc:spChg chg="add mod">
          <ac:chgData name="Richard Ball" userId="c2c6c2dd-6ddc-437e-8cdd-d7a74390accc" providerId="ADAL" clId="{DA1C2935-4198-46C8-97FB-75E0A7E2F161}" dt="2021-11-06T10:24:12.931" v="824" actId="13926"/>
          <ac:spMkLst>
            <pc:docMk/>
            <pc:sldMk cId="1741102881" sldId="285"/>
            <ac:spMk id="2" creationId="{6B0BC791-2BBC-4864-92BB-C27BDB086C29}"/>
          </ac:spMkLst>
        </pc:spChg>
        <pc:spChg chg="mod">
          <ac:chgData name="Richard Ball" userId="c2c6c2dd-6ddc-437e-8cdd-d7a74390accc" providerId="ADAL" clId="{DA1C2935-4198-46C8-97FB-75E0A7E2F161}" dt="2021-11-06T10:21:05.078" v="741" actId="1076"/>
          <ac:spMkLst>
            <pc:docMk/>
            <pc:sldMk cId="1741102881" sldId="285"/>
            <ac:spMk id="12" creationId="{E8ADE0B4-07D6-41C8-B46A-2ABADAD92F5B}"/>
          </ac:spMkLst>
        </pc:spChg>
        <pc:spChg chg="mod">
          <ac:chgData name="Richard Ball" userId="c2c6c2dd-6ddc-437e-8cdd-d7a74390accc" providerId="ADAL" clId="{DA1C2935-4198-46C8-97FB-75E0A7E2F161}" dt="2021-11-05T13:25:02.218" v="473" actId="14100"/>
          <ac:spMkLst>
            <pc:docMk/>
            <pc:sldMk cId="1741102881" sldId="285"/>
            <ac:spMk id="16" creationId="{78FB08E3-8B0D-4EDB-9935-C35BC0F8B687}"/>
          </ac:spMkLst>
        </pc:spChg>
        <pc:spChg chg="mod">
          <ac:chgData name="Richard Ball" userId="c2c6c2dd-6ddc-437e-8cdd-d7a74390accc" providerId="ADAL" clId="{DA1C2935-4198-46C8-97FB-75E0A7E2F161}" dt="2021-11-06T10:22:12.136" v="752" actId="20577"/>
          <ac:spMkLst>
            <pc:docMk/>
            <pc:sldMk cId="1741102881" sldId="285"/>
            <ac:spMk id="17" creationId="{B507A79A-441D-485B-97F5-A8CFB861D54D}"/>
          </ac:spMkLst>
        </pc:spChg>
        <pc:spChg chg="mod">
          <ac:chgData name="Richard Ball" userId="c2c6c2dd-6ddc-437e-8cdd-d7a74390accc" providerId="ADAL" clId="{DA1C2935-4198-46C8-97FB-75E0A7E2F161}" dt="2021-11-06T10:21:46.668" v="746" actId="14100"/>
          <ac:spMkLst>
            <pc:docMk/>
            <pc:sldMk cId="1741102881" sldId="285"/>
            <ac:spMk id="20" creationId="{206FBF80-D05F-4495-85D9-2039D96F1F5E}"/>
          </ac:spMkLst>
        </pc:spChg>
        <pc:spChg chg="mod">
          <ac:chgData name="Richard Ball" userId="c2c6c2dd-6ddc-437e-8cdd-d7a74390accc" providerId="ADAL" clId="{DA1C2935-4198-46C8-97FB-75E0A7E2F161}" dt="2021-11-05T13:25:08.637" v="478" actId="1076"/>
          <ac:spMkLst>
            <pc:docMk/>
            <pc:sldMk cId="1741102881" sldId="285"/>
            <ac:spMk id="22" creationId="{1B5C7155-80E7-44BB-B9D4-7D751725CDB8}"/>
          </ac:spMkLst>
        </pc:spChg>
        <pc:spChg chg="add mod">
          <ac:chgData name="Richard Ball" userId="c2c6c2dd-6ddc-437e-8cdd-d7a74390accc" providerId="ADAL" clId="{DA1C2935-4198-46C8-97FB-75E0A7E2F161}" dt="2021-11-05T13:24:57.701" v="472" actId="20577"/>
          <ac:spMkLst>
            <pc:docMk/>
            <pc:sldMk cId="1741102881" sldId="285"/>
            <ac:spMk id="23" creationId="{3547AA80-0D80-4382-ADF2-D3236C196268}"/>
          </ac:spMkLst>
        </pc:spChg>
        <pc:spChg chg="add mod">
          <ac:chgData name="Richard Ball" userId="c2c6c2dd-6ddc-437e-8cdd-d7a74390accc" providerId="ADAL" clId="{DA1C2935-4198-46C8-97FB-75E0A7E2F161}" dt="2021-11-05T13:25:35.202" v="511" actId="1076"/>
          <ac:spMkLst>
            <pc:docMk/>
            <pc:sldMk cId="1741102881" sldId="285"/>
            <ac:spMk id="24" creationId="{EC5594E9-5436-4570-9186-9F745A254DAA}"/>
          </ac:spMkLst>
        </pc:spChg>
        <pc:spChg chg="add mod">
          <ac:chgData name="Richard Ball" userId="c2c6c2dd-6ddc-437e-8cdd-d7a74390accc" providerId="ADAL" clId="{DA1C2935-4198-46C8-97FB-75E0A7E2F161}" dt="2021-11-06T10:24:22.292" v="826" actId="1076"/>
          <ac:spMkLst>
            <pc:docMk/>
            <pc:sldMk cId="1741102881" sldId="285"/>
            <ac:spMk id="27" creationId="{3F01F7A8-403C-41C2-9153-BB279B87D775}"/>
          </ac:spMkLst>
        </pc:spChg>
      </pc:sldChg>
      <pc:sldChg chg="addSp modSp add mod">
        <pc:chgData name="Richard Ball" userId="c2c6c2dd-6ddc-437e-8cdd-d7a74390accc" providerId="ADAL" clId="{DA1C2935-4198-46C8-97FB-75E0A7E2F161}" dt="2021-11-06T10:22:18.789" v="755" actId="20577"/>
        <pc:sldMkLst>
          <pc:docMk/>
          <pc:sldMk cId="1294062068" sldId="286"/>
        </pc:sldMkLst>
        <pc:spChg chg="mod">
          <ac:chgData name="Richard Ball" userId="c2c6c2dd-6ddc-437e-8cdd-d7a74390accc" providerId="ADAL" clId="{DA1C2935-4198-46C8-97FB-75E0A7E2F161}" dt="2021-11-06T10:20:13.946" v="733" actId="57"/>
          <ac:spMkLst>
            <pc:docMk/>
            <pc:sldMk cId="1294062068" sldId="286"/>
            <ac:spMk id="12" creationId="{E8ADE0B4-07D6-41C8-B46A-2ABADAD92F5B}"/>
          </ac:spMkLst>
        </pc:spChg>
        <pc:spChg chg="mod">
          <ac:chgData name="Richard Ball" userId="c2c6c2dd-6ddc-437e-8cdd-d7a74390accc" providerId="ADAL" clId="{DA1C2935-4198-46C8-97FB-75E0A7E2F161}" dt="2021-11-05T13:26:31.717" v="514" actId="14100"/>
          <ac:spMkLst>
            <pc:docMk/>
            <pc:sldMk cId="1294062068" sldId="286"/>
            <ac:spMk id="16" creationId="{78FB08E3-8B0D-4EDB-9935-C35BC0F8B687}"/>
          </ac:spMkLst>
        </pc:spChg>
        <pc:spChg chg="mod">
          <ac:chgData name="Richard Ball" userId="c2c6c2dd-6ddc-437e-8cdd-d7a74390accc" providerId="ADAL" clId="{DA1C2935-4198-46C8-97FB-75E0A7E2F161}" dt="2021-11-06T10:22:18.789" v="755" actId="20577"/>
          <ac:spMkLst>
            <pc:docMk/>
            <pc:sldMk cId="1294062068" sldId="286"/>
            <ac:spMk id="17" creationId="{B507A79A-441D-485B-97F5-A8CFB861D54D}"/>
          </ac:spMkLst>
        </pc:spChg>
        <pc:spChg chg="mod">
          <ac:chgData name="Richard Ball" userId="c2c6c2dd-6ddc-437e-8cdd-d7a74390accc" providerId="ADAL" clId="{DA1C2935-4198-46C8-97FB-75E0A7E2F161}" dt="2021-11-06T10:21:50.792" v="747" actId="14100"/>
          <ac:spMkLst>
            <pc:docMk/>
            <pc:sldMk cId="1294062068" sldId="286"/>
            <ac:spMk id="20" creationId="{206FBF80-D05F-4495-85D9-2039D96F1F5E}"/>
          </ac:spMkLst>
        </pc:spChg>
        <pc:spChg chg="mod">
          <ac:chgData name="Richard Ball" userId="c2c6c2dd-6ddc-437e-8cdd-d7a74390accc" providerId="ADAL" clId="{DA1C2935-4198-46C8-97FB-75E0A7E2F161}" dt="2021-11-05T13:26:46.137" v="519" actId="1076"/>
          <ac:spMkLst>
            <pc:docMk/>
            <pc:sldMk cId="1294062068" sldId="286"/>
            <ac:spMk id="22" creationId="{1B5C7155-80E7-44BB-B9D4-7D751725CDB8}"/>
          </ac:spMkLst>
        </pc:spChg>
        <pc:spChg chg="mod">
          <ac:chgData name="Richard Ball" userId="c2c6c2dd-6ddc-437e-8cdd-d7a74390accc" providerId="ADAL" clId="{DA1C2935-4198-46C8-97FB-75E0A7E2F161}" dt="2021-11-05T13:26:41.600" v="516" actId="14100"/>
          <ac:spMkLst>
            <pc:docMk/>
            <pc:sldMk cId="1294062068" sldId="286"/>
            <ac:spMk id="25" creationId="{2E3BDD43-D1EE-401F-8821-385B3E9BF7A9}"/>
          </ac:spMkLst>
        </pc:spChg>
        <pc:spChg chg="add mod">
          <ac:chgData name="Richard Ball" userId="c2c6c2dd-6ddc-437e-8cdd-d7a74390accc" providerId="ADAL" clId="{DA1C2935-4198-46C8-97FB-75E0A7E2F161}" dt="2021-11-05T13:26:59.826" v="524" actId="1076"/>
          <ac:spMkLst>
            <pc:docMk/>
            <pc:sldMk cId="1294062068" sldId="286"/>
            <ac:spMk id="27" creationId="{3A6E2DFF-10E2-4817-85B7-7C1CA07E28A7}"/>
          </ac:spMkLst>
        </pc:spChg>
        <pc:spChg chg="add mod">
          <ac:chgData name="Richard Ball" userId="c2c6c2dd-6ddc-437e-8cdd-d7a74390accc" providerId="ADAL" clId="{DA1C2935-4198-46C8-97FB-75E0A7E2F161}" dt="2021-11-05T13:27:12.477" v="528" actId="20577"/>
          <ac:spMkLst>
            <pc:docMk/>
            <pc:sldMk cId="1294062068" sldId="286"/>
            <ac:spMk id="28" creationId="{BC4C894C-DEB1-4791-A9CC-F0511A3A5377}"/>
          </ac:spMkLst>
        </pc:spChg>
        <pc:spChg chg="mod">
          <ac:chgData name="Richard Ball" userId="c2c6c2dd-6ddc-437e-8cdd-d7a74390accc" providerId="ADAL" clId="{DA1C2935-4198-46C8-97FB-75E0A7E2F161}" dt="2021-11-05T13:26:50.620" v="522" actId="1076"/>
          <ac:spMkLst>
            <pc:docMk/>
            <pc:sldMk cId="1294062068" sldId="286"/>
            <ac:spMk id="29" creationId="{91A0FDB3-9DFC-4608-A537-504BE09233D6}"/>
          </ac:spMkLst>
        </pc:spChg>
      </pc:sldChg>
      <pc:sldChg chg="addSp modSp add mod">
        <pc:chgData name="Richard Ball" userId="c2c6c2dd-6ddc-437e-8cdd-d7a74390accc" providerId="ADAL" clId="{DA1C2935-4198-46C8-97FB-75E0A7E2F161}" dt="2021-11-06T10:22:24.315" v="758" actId="20577"/>
        <pc:sldMkLst>
          <pc:docMk/>
          <pc:sldMk cId="3878275096" sldId="287"/>
        </pc:sldMkLst>
        <pc:spChg chg="mod">
          <ac:chgData name="Richard Ball" userId="c2c6c2dd-6ddc-437e-8cdd-d7a74390accc" providerId="ADAL" clId="{DA1C2935-4198-46C8-97FB-75E0A7E2F161}" dt="2021-11-06T10:21:11.391" v="743" actId="1076"/>
          <ac:spMkLst>
            <pc:docMk/>
            <pc:sldMk cId="3878275096" sldId="287"/>
            <ac:spMk id="12" creationId="{E8ADE0B4-07D6-41C8-B46A-2ABADAD92F5B}"/>
          </ac:spMkLst>
        </pc:spChg>
        <pc:spChg chg="mod">
          <ac:chgData name="Richard Ball" userId="c2c6c2dd-6ddc-437e-8cdd-d7a74390accc" providerId="ADAL" clId="{DA1C2935-4198-46C8-97FB-75E0A7E2F161}" dt="2021-11-06T10:22:24.315" v="758" actId="20577"/>
          <ac:spMkLst>
            <pc:docMk/>
            <pc:sldMk cId="3878275096" sldId="287"/>
            <ac:spMk id="17" creationId="{B507A79A-441D-485B-97F5-A8CFB861D54D}"/>
          </ac:spMkLst>
        </pc:spChg>
        <pc:spChg chg="mod">
          <ac:chgData name="Richard Ball" userId="c2c6c2dd-6ddc-437e-8cdd-d7a74390accc" providerId="ADAL" clId="{DA1C2935-4198-46C8-97FB-75E0A7E2F161}" dt="2021-11-06T10:21:54.516" v="748" actId="14100"/>
          <ac:spMkLst>
            <pc:docMk/>
            <pc:sldMk cId="3878275096" sldId="287"/>
            <ac:spMk id="20" creationId="{206FBF80-D05F-4495-85D9-2039D96F1F5E}"/>
          </ac:spMkLst>
        </pc:spChg>
        <pc:spChg chg="mod">
          <ac:chgData name="Richard Ball" userId="c2c6c2dd-6ddc-437e-8cdd-d7a74390accc" providerId="ADAL" clId="{DA1C2935-4198-46C8-97FB-75E0A7E2F161}" dt="2021-11-05T13:27:26.065" v="530" actId="14100"/>
          <ac:spMkLst>
            <pc:docMk/>
            <pc:sldMk cId="3878275096" sldId="287"/>
            <ac:spMk id="25" creationId="{2E3BDD43-D1EE-401F-8821-385B3E9BF7A9}"/>
          </ac:spMkLst>
        </pc:spChg>
        <pc:spChg chg="mod">
          <ac:chgData name="Richard Ball" userId="c2c6c2dd-6ddc-437e-8cdd-d7a74390accc" providerId="ADAL" clId="{DA1C2935-4198-46C8-97FB-75E0A7E2F161}" dt="2021-11-05T13:27:34.431" v="534" actId="14100"/>
          <ac:spMkLst>
            <pc:docMk/>
            <pc:sldMk cId="3878275096" sldId="287"/>
            <ac:spMk id="26" creationId="{1D2E6E8D-0060-4392-80DE-5AA6F16CCA91}"/>
          </ac:spMkLst>
        </pc:spChg>
        <pc:spChg chg="mod">
          <ac:chgData name="Richard Ball" userId="c2c6c2dd-6ddc-437e-8cdd-d7a74390accc" providerId="ADAL" clId="{DA1C2935-4198-46C8-97FB-75E0A7E2F161}" dt="2021-11-05T13:27:31.086" v="533" actId="20577"/>
          <ac:spMkLst>
            <pc:docMk/>
            <pc:sldMk cId="3878275096" sldId="287"/>
            <ac:spMk id="29" creationId="{91A0FDB3-9DFC-4608-A537-504BE09233D6}"/>
          </ac:spMkLst>
        </pc:spChg>
        <pc:spChg chg="mod">
          <ac:chgData name="Richard Ball" userId="c2c6c2dd-6ddc-437e-8cdd-d7a74390accc" providerId="ADAL" clId="{DA1C2935-4198-46C8-97FB-75E0A7E2F161}" dt="2021-11-05T13:27:38.287" v="537" actId="1076"/>
          <ac:spMkLst>
            <pc:docMk/>
            <pc:sldMk cId="3878275096" sldId="287"/>
            <ac:spMk id="30" creationId="{D051CC12-4DD3-4184-9978-016573182014}"/>
          </ac:spMkLst>
        </pc:spChg>
        <pc:spChg chg="add mod">
          <ac:chgData name="Richard Ball" userId="c2c6c2dd-6ddc-437e-8cdd-d7a74390accc" providerId="ADAL" clId="{DA1C2935-4198-46C8-97FB-75E0A7E2F161}" dt="2021-11-05T13:27:47.678" v="541" actId="20577"/>
          <ac:spMkLst>
            <pc:docMk/>
            <pc:sldMk cId="3878275096" sldId="287"/>
            <ac:spMk id="31" creationId="{8DCEA105-40A7-4F6B-91FB-E92DA0D2E015}"/>
          </ac:spMkLst>
        </pc:spChg>
        <pc:spChg chg="add mod">
          <ac:chgData name="Richard Ball" userId="c2c6c2dd-6ddc-437e-8cdd-d7a74390accc" providerId="ADAL" clId="{DA1C2935-4198-46C8-97FB-75E0A7E2F161}" dt="2021-11-05T13:28:16.464" v="550" actId="1076"/>
          <ac:spMkLst>
            <pc:docMk/>
            <pc:sldMk cId="3878275096" sldId="287"/>
            <ac:spMk id="32" creationId="{4047F07A-5164-41E9-8133-A25040E54313}"/>
          </ac:spMkLst>
        </pc:spChg>
        <pc:spChg chg="add mod">
          <ac:chgData name="Richard Ball" userId="c2c6c2dd-6ddc-437e-8cdd-d7a74390accc" providerId="ADAL" clId="{DA1C2935-4198-46C8-97FB-75E0A7E2F161}" dt="2021-11-05T13:28:36.681" v="566" actId="1076"/>
          <ac:spMkLst>
            <pc:docMk/>
            <pc:sldMk cId="3878275096" sldId="287"/>
            <ac:spMk id="33" creationId="{5BDDB553-2743-4377-9161-A7477656D12F}"/>
          </ac:spMkLst>
        </pc:spChg>
      </pc:sldChg>
      <pc:sldChg chg="modSp add mod">
        <pc:chgData name="Richard Ball" userId="c2c6c2dd-6ddc-437e-8cdd-d7a74390accc" providerId="ADAL" clId="{DA1C2935-4198-46C8-97FB-75E0A7E2F161}" dt="2021-11-06T10:22:31.647" v="761" actId="20577"/>
        <pc:sldMkLst>
          <pc:docMk/>
          <pc:sldMk cId="4068941447" sldId="288"/>
        </pc:sldMkLst>
        <pc:spChg chg="mod">
          <ac:chgData name="Richard Ball" userId="c2c6c2dd-6ddc-437e-8cdd-d7a74390accc" providerId="ADAL" clId="{DA1C2935-4198-46C8-97FB-75E0A7E2F161}" dt="2021-11-06T10:21:16.567" v="745" actId="1076"/>
          <ac:spMkLst>
            <pc:docMk/>
            <pc:sldMk cId="4068941447" sldId="288"/>
            <ac:spMk id="12" creationId="{E8ADE0B4-07D6-41C8-B46A-2ABADAD92F5B}"/>
          </ac:spMkLst>
        </pc:spChg>
        <pc:spChg chg="mod">
          <ac:chgData name="Richard Ball" userId="c2c6c2dd-6ddc-437e-8cdd-d7a74390accc" providerId="ADAL" clId="{DA1C2935-4198-46C8-97FB-75E0A7E2F161}" dt="2021-11-06T10:22:31.647" v="761" actId="20577"/>
          <ac:spMkLst>
            <pc:docMk/>
            <pc:sldMk cId="4068941447" sldId="288"/>
            <ac:spMk id="17" creationId="{B507A79A-441D-485B-97F5-A8CFB861D54D}"/>
          </ac:spMkLst>
        </pc:spChg>
        <pc:spChg chg="mod">
          <ac:chgData name="Richard Ball" userId="c2c6c2dd-6ddc-437e-8cdd-d7a74390accc" providerId="ADAL" clId="{DA1C2935-4198-46C8-97FB-75E0A7E2F161}" dt="2021-11-06T10:21:58.105" v="749" actId="14100"/>
          <ac:spMkLst>
            <pc:docMk/>
            <pc:sldMk cId="4068941447" sldId="288"/>
            <ac:spMk id="20" creationId="{206FBF80-D05F-4495-85D9-2039D96F1F5E}"/>
          </ac:spMkLst>
        </pc:spChg>
        <pc:spChg chg="mod">
          <ac:chgData name="Richard Ball" userId="c2c6c2dd-6ddc-437e-8cdd-d7a74390accc" providerId="ADAL" clId="{DA1C2935-4198-46C8-97FB-75E0A7E2F161}" dt="2021-11-05T13:28:42.951" v="568" actId="14100"/>
          <ac:spMkLst>
            <pc:docMk/>
            <pc:sldMk cId="4068941447" sldId="288"/>
            <ac:spMk id="26" creationId="{1D2E6E8D-0060-4392-80DE-5AA6F16CCA91}"/>
          </ac:spMkLst>
        </pc:spChg>
        <pc:spChg chg="mod">
          <ac:chgData name="Richard Ball" userId="c2c6c2dd-6ddc-437e-8cdd-d7a74390accc" providerId="ADAL" clId="{DA1C2935-4198-46C8-97FB-75E0A7E2F161}" dt="2021-11-05T13:28:47.234" v="571" actId="1076"/>
          <ac:spMkLst>
            <pc:docMk/>
            <pc:sldMk cId="4068941447" sldId="288"/>
            <ac:spMk id="30" creationId="{D051CC12-4DD3-4184-9978-016573182014}"/>
          </ac:spMkLst>
        </pc:spChg>
      </pc:sldChg>
      <pc:sldChg chg="modSp add mod ord modAnim">
        <pc:chgData name="Richard Ball" userId="c2c6c2dd-6ddc-437e-8cdd-d7a74390accc" providerId="ADAL" clId="{DA1C2935-4198-46C8-97FB-75E0A7E2F161}" dt="2021-11-06T10:27:34.761" v="856"/>
        <pc:sldMkLst>
          <pc:docMk/>
          <pc:sldMk cId="1071296009" sldId="1052"/>
        </pc:sldMkLst>
        <pc:spChg chg="mod">
          <ac:chgData name="Richard Ball" userId="c2c6c2dd-6ddc-437e-8cdd-d7a74390accc" providerId="ADAL" clId="{DA1C2935-4198-46C8-97FB-75E0A7E2F161}" dt="2021-11-06T10:27:01.195" v="847" actId="14100"/>
          <ac:spMkLst>
            <pc:docMk/>
            <pc:sldMk cId="1071296009" sldId="1052"/>
            <ac:spMk id="2" creationId="{00000000-0000-0000-0000-000000000000}"/>
          </ac:spMkLst>
        </pc:spChg>
        <pc:spChg chg="mod">
          <ac:chgData name="Richard Ball" userId="c2c6c2dd-6ddc-437e-8cdd-d7a74390accc" providerId="ADAL" clId="{DA1C2935-4198-46C8-97FB-75E0A7E2F161}" dt="2021-11-06T10:27:09.592" v="853" actId="20577"/>
          <ac:spMkLst>
            <pc:docMk/>
            <pc:sldMk cId="1071296009" sldId="1052"/>
            <ac:spMk id="3" creationId="{00000000-0000-0000-0000-000000000000}"/>
          </ac:spMkLst>
        </pc:spChg>
        <pc:spChg chg="mod">
          <ac:chgData name="Richard Ball" userId="c2c6c2dd-6ddc-437e-8cdd-d7a74390accc" providerId="ADAL" clId="{DA1C2935-4198-46C8-97FB-75E0A7E2F161}" dt="2021-11-06T10:27:16.517" v="854" actId="1076"/>
          <ac:spMkLst>
            <pc:docMk/>
            <pc:sldMk cId="1071296009" sldId="1052"/>
            <ac:spMk id="4" creationId="{00000000-0000-0000-0000-000000000000}"/>
          </ac:spMkLst>
        </pc:spChg>
      </pc:sldChg>
      <pc:sldChg chg="delSp modSp mod">
        <pc:chgData name="Richard Ball" userId="c2c6c2dd-6ddc-437e-8cdd-d7a74390accc" providerId="ADAL" clId="{DA1C2935-4198-46C8-97FB-75E0A7E2F161}" dt="2021-11-06T10:18:47.292" v="697" actId="20577"/>
        <pc:sldMkLst>
          <pc:docMk/>
          <pc:sldMk cId="397732996" sldId="1437"/>
        </pc:sldMkLst>
        <pc:spChg chg="del mod">
          <ac:chgData name="Richard Ball" userId="c2c6c2dd-6ddc-437e-8cdd-d7a74390accc" providerId="ADAL" clId="{DA1C2935-4198-46C8-97FB-75E0A7E2F161}" dt="2021-11-06T10:17:54.456" v="671" actId="478"/>
          <ac:spMkLst>
            <pc:docMk/>
            <pc:sldMk cId="397732996" sldId="1437"/>
            <ac:spMk id="3" creationId="{00000000-0000-0000-0000-000000000000}"/>
          </ac:spMkLst>
        </pc:spChg>
        <pc:spChg chg="mod">
          <ac:chgData name="Richard Ball" userId="c2c6c2dd-6ddc-437e-8cdd-d7a74390accc" providerId="ADAL" clId="{DA1C2935-4198-46C8-97FB-75E0A7E2F161}" dt="2021-11-06T10:18:47.292" v="697" actId="20577"/>
          <ac:spMkLst>
            <pc:docMk/>
            <pc:sldMk cId="397732996" sldId="1437"/>
            <ac:spMk id="4" creationId="{00000000-0000-0000-0000-000000000000}"/>
          </ac:spMkLst>
        </pc:spChg>
        <pc:picChg chg="mod">
          <ac:chgData name="Richard Ball" userId="c2c6c2dd-6ddc-437e-8cdd-d7a74390accc" providerId="ADAL" clId="{DA1C2935-4198-46C8-97FB-75E0A7E2F161}" dt="2021-11-06T10:18:32.402" v="679" actId="1076"/>
          <ac:picMkLst>
            <pc:docMk/>
            <pc:sldMk cId="397732996" sldId="1437"/>
            <ac:picMk id="36867" creationId="{00000000-0000-0000-0000-000000000000}"/>
          </ac:picMkLst>
        </pc:picChg>
      </pc:sldChg>
      <pc:sldChg chg="modSp new mod">
        <pc:chgData name="Richard Ball" userId="c2c6c2dd-6ddc-437e-8cdd-d7a74390accc" providerId="ADAL" clId="{DA1C2935-4198-46C8-97FB-75E0A7E2F161}" dt="2021-11-08T09:01:42.897" v="1721" actId="20577"/>
        <pc:sldMkLst>
          <pc:docMk/>
          <pc:sldMk cId="1781284643" sldId="1438"/>
        </pc:sldMkLst>
        <pc:spChg chg="mod">
          <ac:chgData name="Richard Ball" userId="c2c6c2dd-6ddc-437e-8cdd-d7a74390accc" providerId="ADAL" clId="{DA1C2935-4198-46C8-97FB-75E0A7E2F161}" dt="2021-11-08T09:01:30.326" v="1673" actId="20577"/>
          <ac:spMkLst>
            <pc:docMk/>
            <pc:sldMk cId="1781284643" sldId="1438"/>
            <ac:spMk id="2" creationId="{67B62655-F928-466D-87F0-DF6772BA2888}"/>
          </ac:spMkLst>
        </pc:spChg>
        <pc:spChg chg="mod">
          <ac:chgData name="Richard Ball" userId="c2c6c2dd-6ddc-437e-8cdd-d7a74390accc" providerId="ADAL" clId="{DA1C2935-4198-46C8-97FB-75E0A7E2F161}" dt="2021-11-08T09:01:42.897" v="1721" actId="20577"/>
          <ac:spMkLst>
            <pc:docMk/>
            <pc:sldMk cId="1781284643" sldId="1438"/>
            <ac:spMk id="3" creationId="{7CA8FDD2-5BDE-408E-B697-266AF9AA0D09}"/>
          </ac:spMkLst>
        </pc:spChg>
      </pc:sldChg>
      <pc:sldChg chg="delSp new del mod">
        <pc:chgData name="Richard Ball" userId="c2c6c2dd-6ddc-437e-8cdd-d7a74390accc" providerId="ADAL" clId="{DA1C2935-4198-46C8-97FB-75E0A7E2F161}" dt="2021-11-06T10:27:35.596" v="857" actId="47"/>
        <pc:sldMkLst>
          <pc:docMk/>
          <pc:sldMk cId="4005549413" sldId="1438"/>
        </pc:sldMkLst>
        <pc:spChg chg="del">
          <ac:chgData name="Richard Ball" userId="c2c6c2dd-6ddc-437e-8cdd-d7a74390accc" providerId="ADAL" clId="{DA1C2935-4198-46C8-97FB-75E0A7E2F161}" dt="2021-11-06T10:26:50.581" v="842" actId="478"/>
          <ac:spMkLst>
            <pc:docMk/>
            <pc:sldMk cId="4005549413" sldId="1438"/>
            <ac:spMk id="2" creationId="{FC3823DC-202F-48D3-9E10-B6475A05190C}"/>
          </ac:spMkLst>
        </pc:spChg>
        <pc:spChg chg="del">
          <ac:chgData name="Richard Ball" userId="c2c6c2dd-6ddc-437e-8cdd-d7a74390accc" providerId="ADAL" clId="{DA1C2935-4198-46C8-97FB-75E0A7E2F161}" dt="2021-11-06T10:26:50.581" v="842" actId="478"/>
          <ac:spMkLst>
            <pc:docMk/>
            <pc:sldMk cId="4005549413" sldId="1438"/>
            <ac:spMk id="3" creationId="{608EA8B7-CCFA-474D-9A01-6D71F2DE4589}"/>
          </ac:spMkLst>
        </pc:spChg>
      </pc:sldChg>
      <pc:sldChg chg="addSp delSp modSp new mod">
        <pc:chgData name="Richard Ball" userId="c2c6c2dd-6ddc-437e-8cdd-d7a74390accc" providerId="ADAL" clId="{DA1C2935-4198-46C8-97FB-75E0A7E2F161}" dt="2021-11-06T10:32:24.578" v="1117" actId="1076"/>
        <pc:sldMkLst>
          <pc:docMk/>
          <pc:sldMk cId="3549333931" sldId="1439"/>
        </pc:sldMkLst>
        <pc:spChg chg="del">
          <ac:chgData name="Richard Ball" userId="c2c6c2dd-6ddc-437e-8cdd-d7a74390accc" providerId="ADAL" clId="{DA1C2935-4198-46C8-97FB-75E0A7E2F161}" dt="2021-11-06T10:31:38.560" v="1057" actId="478"/>
          <ac:spMkLst>
            <pc:docMk/>
            <pc:sldMk cId="3549333931" sldId="1439"/>
            <ac:spMk id="2" creationId="{92F8D589-8523-4FBA-9BB5-441B7230C330}"/>
          </ac:spMkLst>
        </pc:spChg>
        <pc:spChg chg="del">
          <ac:chgData name="Richard Ball" userId="c2c6c2dd-6ddc-437e-8cdd-d7a74390accc" providerId="ADAL" clId="{DA1C2935-4198-46C8-97FB-75E0A7E2F161}" dt="2021-11-06T10:31:38.560" v="1057" actId="478"/>
          <ac:spMkLst>
            <pc:docMk/>
            <pc:sldMk cId="3549333931" sldId="1439"/>
            <ac:spMk id="3" creationId="{2D74ABB6-EEE4-45B2-B0FA-4C8BA8C4E7E9}"/>
          </ac:spMkLst>
        </pc:spChg>
        <pc:spChg chg="add mod">
          <ac:chgData name="Richard Ball" userId="c2c6c2dd-6ddc-437e-8cdd-d7a74390accc" providerId="ADAL" clId="{DA1C2935-4198-46C8-97FB-75E0A7E2F161}" dt="2021-11-06T10:32:24.578" v="1117" actId="1076"/>
          <ac:spMkLst>
            <pc:docMk/>
            <pc:sldMk cId="3549333931" sldId="1439"/>
            <ac:spMk id="4" creationId="{84E50D4B-0CF2-4469-ACAB-6C070F473B99}"/>
          </ac:spMkLst>
        </pc:spChg>
        <pc:picChg chg="add mod">
          <ac:chgData name="Richard Ball" userId="c2c6c2dd-6ddc-437e-8cdd-d7a74390accc" providerId="ADAL" clId="{DA1C2935-4198-46C8-97FB-75E0A7E2F161}" dt="2021-11-06T10:31:52.976" v="1063" actId="1076"/>
          <ac:picMkLst>
            <pc:docMk/>
            <pc:sldMk cId="3549333931" sldId="1439"/>
            <ac:picMk id="1026" creationId="{C7367550-7A46-40F9-AC51-B7A7D1585A3C}"/>
          </ac:picMkLst>
        </pc:picChg>
      </pc:sldChg>
      <pc:sldChg chg="addSp delSp modSp new mod">
        <pc:chgData name="Richard Ball" userId="c2c6c2dd-6ddc-437e-8cdd-d7a74390accc" providerId="ADAL" clId="{DA1C2935-4198-46C8-97FB-75E0A7E2F161}" dt="2021-11-06T10:38:19.778" v="1230" actId="20577"/>
        <pc:sldMkLst>
          <pc:docMk/>
          <pc:sldMk cId="968432823" sldId="1440"/>
        </pc:sldMkLst>
        <pc:spChg chg="mod">
          <ac:chgData name="Richard Ball" userId="c2c6c2dd-6ddc-437e-8cdd-d7a74390accc" providerId="ADAL" clId="{DA1C2935-4198-46C8-97FB-75E0A7E2F161}" dt="2021-11-06T10:33:06.274" v="1130" actId="20577"/>
          <ac:spMkLst>
            <pc:docMk/>
            <pc:sldMk cId="968432823" sldId="1440"/>
            <ac:spMk id="2" creationId="{2308F6E1-39F9-432D-B486-A2902593FD59}"/>
          </ac:spMkLst>
        </pc:spChg>
        <pc:spChg chg="del">
          <ac:chgData name="Richard Ball" userId="c2c6c2dd-6ddc-437e-8cdd-d7a74390accc" providerId="ADAL" clId="{DA1C2935-4198-46C8-97FB-75E0A7E2F161}" dt="2021-11-06T10:33:09.994" v="1131" actId="478"/>
          <ac:spMkLst>
            <pc:docMk/>
            <pc:sldMk cId="968432823" sldId="1440"/>
            <ac:spMk id="3" creationId="{37F3AE63-5985-4D01-A0B9-23E724E7000F}"/>
          </ac:spMkLst>
        </pc:spChg>
        <pc:spChg chg="add mod">
          <ac:chgData name="Richard Ball" userId="c2c6c2dd-6ddc-437e-8cdd-d7a74390accc" providerId="ADAL" clId="{DA1C2935-4198-46C8-97FB-75E0A7E2F161}" dt="2021-11-06T10:38:19.778" v="1230" actId="20577"/>
          <ac:spMkLst>
            <pc:docMk/>
            <pc:sldMk cId="968432823" sldId="1440"/>
            <ac:spMk id="4" creationId="{19BA6D57-76EE-4201-A3AA-F671AFEC9819}"/>
          </ac:spMkLst>
        </pc:spChg>
        <pc:picChg chg="add del mod">
          <ac:chgData name="Richard Ball" userId="c2c6c2dd-6ddc-437e-8cdd-d7a74390accc" providerId="ADAL" clId="{DA1C2935-4198-46C8-97FB-75E0A7E2F161}" dt="2021-11-06T10:34:22.706" v="1134" actId="478"/>
          <ac:picMkLst>
            <pc:docMk/>
            <pc:sldMk cId="968432823" sldId="1440"/>
            <ac:picMk id="2050" creationId="{17526D30-904F-4209-AB7A-2EFB51FF15F5}"/>
          </ac:picMkLst>
        </pc:picChg>
        <pc:picChg chg="add mod">
          <ac:chgData name="Richard Ball" userId="c2c6c2dd-6ddc-437e-8cdd-d7a74390accc" providerId="ADAL" clId="{DA1C2935-4198-46C8-97FB-75E0A7E2F161}" dt="2021-11-06T10:34:39.908" v="1137" actId="1076"/>
          <ac:picMkLst>
            <pc:docMk/>
            <pc:sldMk cId="968432823" sldId="1440"/>
            <ac:picMk id="2052" creationId="{FFCFE254-54C2-4962-9F78-3F89EFD51FD9}"/>
          </ac:picMkLst>
        </pc:picChg>
      </pc:sldChg>
      <pc:sldChg chg="modSp new mod">
        <pc:chgData name="Richard Ball" userId="c2c6c2dd-6ddc-437e-8cdd-d7a74390accc" providerId="ADAL" clId="{DA1C2935-4198-46C8-97FB-75E0A7E2F161}" dt="2021-11-09T15:06:14.736" v="2113" actId="20577"/>
        <pc:sldMkLst>
          <pc:docMk/>
          <pc:sldMk cId="4130616095" sldId="1441"/>
        </pc:sldMkLst>
        <pc:spChg chg="mod">
          <ac:chgData name="Richard Ball" userId="c2c6c2dd-6ddc-437e-8cdd-d7a74390accc" providerId="ADAL" clId="{DA1C2935-4198-46C8-97FB-75E0A7E2F161}" dt="2021-11-09T14:41:02.918" v="2104" actId="1076"/>
          <ac:spMkLst>
            <pc:docMk/>
            <pc:sldMk cId="4130616095" sldId="1441"/>
            <ac:spMk id="2" creationId="{A049F713-0641-4C14-9422-6DFDD43B2A9C}"/>
          </ac:spMkLst>
        </pc:spChg>
        <pc:spChg chg="mod">
          <ac:chgData name="Richard Ball" userId="c2c6c2dd-6ddc-437e-8cdd-d7a74390accc" providerId="ADAL" clId="{DA1C2935-4198-46C8-97FB-75E0A7E2F161}" dt="2021-11-09T15:06:14.736" v="2113" actId="20577"/>
          <ac:spMkLst>
            <pc:docMk/>
            <pc:sldMk cId="4130616095" sldId="1441"/>
            <ac:spMk id="3" creationId="{0F1BF21B-2DC3-42C0-B890-E80EEF85614C}"/>
          </ac:spMkLst>
        </pc:spChg>
      </pc:sldChg>
      <pc:sldChg chg="addSp delSp modSp new mod">
        <pc:chgData name="Richard Ball" userId="c2c6c2dd-6ddc-437e-8cdd-d7a74390accc" providerId="ADAL" clId="{DA1C2935-4198-46C8-97FB-75E0A7E2F161}" dt="2021-11-08T10:08:01.682" v="1837" actId="14100"/>
        <pc:sldMkLst>
          <pc:docMk/>
          <pc:sldMk cId="2497295937" sldId="1442"/>
        </pc:sldMkLst>
        <pc:spChg chg="del">
          <ac:chgData name="Richard Ball" userId="c2c6c2dd-6ddc-437e-8cdd-d7a74390accc" providerId="ADAL" clId="{DA1C2935-4198-46C8-97FB-75E0A7E2F161}" dt="2021-11-08T10:06:47.828" v="1736" actId="478"/>
          <ac:spMkLst>
            <pc:docMk/>
            <pc:sldMk cId="2497295937" sldId="1442"/>
            <ac:spMk id="2" creationId="{FCE02198-53A7-42CF-B233-4A4BE1ECDC69}"/>
          </ac:spMkLst>
        </pc:spChg>
        <pc:spChg chg="del">
          <ac:chgData name="Richard Ball" userId="c2c6c2dd-6ddc-437e-8cdd-d7a74390accc" providerId="ADAL" clId="{DA1C2935-4198-46C8-97FB-75E0A7E2F161}" dt="2021-11-08T10:06:47.828" v="1736" actId="478"/>
          <ac:spMkLst>
            <pc:docMk/>
            <pc:sldMk cId="2497295937" sldId="1442"/>
            <ac:spMk id="3" creationId="{B7D929B1-6247-414A-8BDC-99C335E82124}"/>
          </ac:spMkLst>
        </pc:spChg>
        <pc:graphicFrameChg chg="add mod modGraphic">
          <ac:chgData name="Richard Ball" userId="c2c6c2dd-6ddc-437e-8cdd-d7a74390accc" providerId="ADAL" clId="{DA1C2935-4198-46C8-97FB-75E0A7E2F161}" dt="2021-11-08T10:08:01.682" v="1837" actId="14100"/>
          <ac:graphicFrameMkLst>
            <pc:docMk/>
            <pc:sldMk cId="2497295937" sldId="1442"/>
            <ac:graphicFrameMk id="4" creationId="{79FCEF3E-6997-4D2D-9A0F-4403D17EDD20}"/>
          </ac:graphicFrameMkLst>
        </pc:graphicFrameChg>
      </pc:sldChg>
      <pc:sldChg chg="addSp delSp new del mod">
        <pc:chgData name="Richard Ball" userId="c2c6c2dd-6ddc-437e-8cdd-d7a74390accc" providerId="ADAL" clId="{DA1C2935-4198-46C8-97FB-75E0A7E2F161}" dt="2021-11-09T15:35:22.610" v="2118" actId="47"/>
        <pc:sldMkLst>
          <pc:docMk/>
          <pc:sldMk cId="4073912750" sldId="1443"/>
        </pc:sldMkLst>
        <pc:spChg chg="del">
          <ac:chgData name="Richard Ball" userId="c2c6c2dd-6ddc-437e-8cdd-d7a74390accc" providerId="ADAL" clId="{DA1C2935-4198-46C8-97FB-75E0A7E2F161}" dt="2021-11-09T15:31:08.858" v="2115" actId="478"/>
          <ac:spMkLst>
            <pc:docMk/>
            <pc:sldMk cId="4073912750" sldId="1443"/>
            <ac:spMk id="2" creationId="{7E34E224-48DE-4E57-867C-8F0E9EF5D102}"/>
          </ac:spMkLst>
        </pc:spChg>
        <pc:spChg chg="del">
          <ac:chgData name="Richard Ball" userId="c2c6c2dd-6ddc-437e-8cdd-d7a74390accc" providerId="ADAL" clId="{DA1C2935-4198-46C8-97FB-75E0A7E2F161}" dt="2021-11-09T15:31:08.858" v="2115" actId="478"/>
          <ac:spMkLst>
            <pc:docMk/>
            <pc:sldMk cId="4073912750" sldId="1443"/>
            <ac:spMk id="3" creationId="{75B67A64-4D39-494F-9B05-68FCD2E36DD1}"/>
          </ac:spMkLst>
        </pc:spChg>
        <pc:inkChg chg="add del">
          <ac:chgData name="Richard Ball" userId="c2c6c2dd-6ddc-437e-8cdd-d7a74390accc" providerId="ADAL" clId="{DA1C2935-4198-46C8-97FB-75E0A7E2F161}" dt="2021-11-09T15:34:57.179" v="2117" actId="478"/>
          <ac:inkMkLst>
            <pc:docMk/>
            <pc:sldMk cId="4073912750" sldId="1443"/>
            <ac:inkMk id="4" creationId="{D0CD04D2-D387-4D59-89F7-ABC6EC320398}"/>
          </ac:inkMkLst>
        </pc:inkChg>
      </pc:sldChg>
    </pc:docChg>
  </pc:docChgLst>
  <pc:docChgLst>
    <pc:chgData name="Richard Ball" userId="S::richard.ball@sthelens.london::c2c6c2dd-6ddc-437e-8cdd-d7a74390accc" providerId="AD" clId="Web-{5543BD80-5D1F-D758-B1C3-7BB010F82F66}"/>
    <pc:docChg chg="sldOrd">
      <pc:chgData name="Richard Ball" userId="S::richard.ball@sthelens.london::c2c6c2dd-6ddc-437e-8cdd-d7a74390accc" providerId="AD" clId="Web-{5543BD80-5D1F-D758-B1C3-7BB010F82F66}" dt="2022-10-08T09:35:08.381" v="0"/>
      <pc:docMkLst>
        <pc:docMk/>
      </pc:docMkLst>
      <pc:sldChg chg="ord">
        <pc:chgData name="Richard Ball" userId="S::richard.ball@sthelens.london::c2c6c2dd-6ddc-437e-8cdd-d7a74390accc" providerId="AD" clId="Web-{5543BD80-5D1F-D758-B1C3-7BB010F82F66}" dt="2022-10-08T09:35:08.381" v="0"/>
        <pc:sldMkLst>
          <pc:docMk/>
          <pc:sldMk cId="1995886315" sldId="1443"/>
        </pc:sldMkLst>
      </pc:sldChg>
    </pc:docChg>
  </pc:docChgLst>
  <pc:docChgLst>
    <pc:chgData name="Hayley Brand" userId="62f57576-6100-4425-b5e6-c2d83bb4c7ce" providerId="ADAL" clId="{B0511445-EA3C-4E4C-BD1B-8C3CB820ACAC}"/>
    <pc:docChg chg="modSld sldOrd">
      <pc:chgData name="Hayley Brand" userId="62f57576-6100-4425-b5e6-c2d83bb4c7ce" providerId="ADAL" clId="{B0511445-EA3C-4E4C-BD1B-8C3CB820ACAC}" dt="2019-11-06T12:29:11.737" v="31" actId="1076"/>
      <pc:docMkLst>
        <pc:docMk/>
      </pc:docMkLst>
      <pc:sldChg chg="modSp ord">
        <pc:chgData name="Hayley Brand" userId="62f57576-6100-4425-b5e6-c2d83bb4c7ce" providerId="ADAL" clId="{B0511445-EA3C-4E4C-BD1B-8C3CB820ACAC}" dt="2019-11-06T12:29:02.504" v="23" actId="20577"/>
        <pc:sldMkLst>
          <pc:docMk/>
          <pc:sldMk cId="2674940266" sldId="264"/>
        </pc:sldMkLst>
        <pc:spChg chg="mod">
          <ac:chgData name="Hayley Brand" userId="62f57576-6100-4425-b5e6-c2d83bb4c7ce" providerId="ADAL" clId="{B0511445-EA3C-4E4C-BD1B-8C3CB820ACAC}" dt="2019-11-06T12:29:02.504" v="23" actId="20577"/>
          <ac:spMkLst>
            <pc:docMk/>
            <pc:sldMk cId="2674940266" sldId="264"/>
            <ac:spMk id="2" creationId="{72F9FD8C-E239-41AF-9449-10B875995D9C}"/>
          </ac:spMkLst>
        </pc:spChg>
      </pc:sldChg>
      <pc:sldChg chg="modSp ord">
        <pc:chgData name="Hayley Brand" userId="62f57576-6100-4425-b5e6-c2d83bb4c7ce" providerId="ADAL" clId="{B0511445-EA3C-4E4C-BD1B-8C3CB820ACAC}" dt="2019-11-06T12:29:11.737" v="31" actId="1076"/>
        <pc:sldMkLst>
          <pc:docMk/>
          <pc:sldMk cId="1599143490" sldId="269"/>
        </pc:sldMkLst>
        <pc:spChg chg="mod">
          <ac:chgData name="Hayley Brand" userId="62f57576-6100-4425-b5e6-c2d83bb4c7ce" providerId="ADAL" clId="{B0511445-EA3C-4E4C-BD1B-8C3CB820ACAC}" dt="2019-11-06T12:29:11.737" v="31" actId="1076"/>
          <ac:spMkLst>
            <pc:docMk/>
            <pc:sldMk cId="1599143490" sldId="269"/>
            <ac:spMk id="2" creationId="{184746E9-BE24-4D9A-BA64-0D374A132C94}"/>
          </ac:spMkLst>
        </pc:spChg>
      </pc:sldChg>
      <pc:sldChg chg="ord">
        <pc:chgData name="Hayley Brand" userId="62f57576-6100-4425-b5e6-c2d83bb4c7ce" providerId="ADAL" clId="{B0511445-EA3C-4E4C-BD1B-8C3CB820ACAC}" dt="2019-11-06T12:28:54.588" v="2"/>
        <pc:sldMkLst>
          <pc:docMk/>
          <pc:sldMk cId="4063032393" sldId="282"/>
        </pc:sldMkLst>
      </pc:sldChg>
    </pc:docChg>
  </pc:docChgLst>
  <pc:docChgLst>
    <pc:chgData name="Richard Ball" userId="c2c6c2dd-6ddc-437e-8cdd-d7a74390accc" providerId="ADAL" clId="{76A64393-5330-4E48-88FA-D412AF60797D}"/>
    <pc:docChg chg="custSel modSld">
      <pc:chgData name="Richard Ball" userId="c2c6c2dd-6ddc-437e-8cdd-d7a74390accc" providerId="ADAL" clId="{76A64393-5330-4E48-88FA-D412AF60797D}" dt="2023-11-03T11:23:11.540" v="97" actId="1076"/>
      <pc:docMkLst>
        <pc:docMk/>
      </pc:docMkLst>
      <pc:sldChg chg="modSp mod">
        <pc:chgData name="Richard Ball" userId="c2c6c2dd-6ddc-437e-8cdd-d7a74390accc" providerId="ADAL" clId="{76A64393-5330-4E48-88FA-D412AF60797D}" dt="2023-11-02T15:55:42.599" v="88" actId="20577"/>
        <pc:sldMkLst>
          <pc:docMk/>
          <pc:sldMk cId="2232259487" sldId="284"/>
        </pc:sldMkLst>
        <pc:spChg chg="mod">
          <ac:chgData name="Richard Ball" userId="c2c6c2dd-6ddc-437e-8cdd-d7a74390accc" providerId="ADAL" clId="{76A64393-5330-4E48-88FA-D412AF60797D}" dt="2023-11-02T15:55:42.599" v="88" actId="20577"/>
          <ac:spMkLst>
            <pc:docMk/>
            <pc:sldMk cId="2232259487" sldId="284"/>
            <ac:spMk id="4" creationId="{915DD7FB-F99B-4121-821A-366BB528A054}"/>
          </ac:spMkLst>
        </pc:spChg>
      </pc:sldChg>
      <pc:sldChg chg="addSp modSp mod">
        <pc:chgData name="Richard Ball" userId="c2c6c2dd-6ddc-437e-8cdd-d7a74390accc" providerId="ADAL" clId="{76A64393-5330-4E48-88FA-D412AF60797D}" dt="2023-11-03T11:23:11.540" v="97" actId="1076"/>
        <pc:sldMkLst>
          <pc:docMk/>
          <pc:sldMk cId="4065539886" sldId="1445"/>
        </pc:sldMkLst>
        <pc:spChg chg="add mod">
          <ac:chgData name="Richard Ball" userId="c2c6c2dd-6ddc-437e-8cdd-d7a74390accc" providerId="ADAL" clId="{76A64393-5330-4E48-88FA-D412AF60797D}" dt="2023-11-03T11:23:08.675" v="96" actId="1076"/>
          <ac:spMkLst>
            <pc:docMk/>
            <pc:sldMk cId="4065539886" sldId="1445"/>
            <ac:spMk id="2" creationId="{9A832BFD-69FA-F882-B32F-6B8F5A026F76}"/>
          </ac:spMkLst>
        </pc:spChg>
        <pc:spChg chg="mod">
          <ac:chgData name="Richard Ball" userId="c2c6c2dd-6ddc-437e-8cdd-d7a74390accc" providerId="ADAL" clId="{76A64393-5330-4E48-88FA-D412AF60797D}" dt="2023-11-03T11:23:03.271" v="94" actId="14100"/>
          <ac:spMkLst>
            <pc:docMk/>
            <pc:sldMk cId="4065539886" sldId="1445"/>
            <ac:spMk id="3" creationId="{4A0BE076-6F6C-B1E9-3C8A-08E11D3A669B}"/>
          </ac:spMkLst>
        </pc:spChg>
        <pc:picChg chg="mod">
          <ac:chgData name="Richard Ball" userId="c2c6c2dd-6ddc-437e-8cdd-d7a74390accc" providerId="ADAL" clId="{76A64393-5330-4E48-88FA-D412AF60797D}" dt="2023-11-03T11:23:05.792" v="95" actId="1076"/>
          <ac:picMkLst>
            <pc:docMk/>
            <pc:sldMk cId="4065539886" sldId="1445"/>
            <ac:picMk id="4" creationId="{93F09B40-2C22-F895-BD5F-72BA3E95F585}"/>
          </ac:picMkLst>
        </pc:picChg>
        <pc:picChg chg="add mod modCrop">
          <ac:chgData name="Richard Ball" userId="c2c6c2dd-6ddc-437e-8cdd-d7a74390accc" providerId="ADAL" clId="{76A64393-5330-4E48-88FA-D412AF60797D}" dt="2023-11-03T11:23:11.540" v="97" actId="1076"/>
          <ac:picMkLst>
            <pc:docMk/>
            <pc:sldMk cId="4065539886" sldId="1445"/>
            <ac:picMk id="6" creationId="{7543AEFE-14D3-DC4E-443A-DD328D96A4D6}"/>
          </ac:picMkLst>
        </pc:picChg>
      </pc:sldChg>
    </pc:docChg>
  </pc:docChgLst>
  <pc:docChgLst>
    <pc:chgData name="Richard Ball" userId="S::richard.ball@sthelens.london::c2c6c2dd-6ddc-437e-8cdd-d7a74390accc" providerId="AD" clId="Web-{5486FEF9-B68A-D58B-3F74-BF2437A49891}"/>
    <pc:docChg chg="delSld">
      <pc:chgData name="Richard Ball" userId="S::richard.ball@sthelens.london::c2c6c2dd-6ddc-437e-8cdd-d7a74390accc" providerId="AD" clId="Web-{5486FEF9-B68A-D58B-3F74-BF2437A49891}" dt="2024-05-08T08:55:51.772" v="0"/>
      <pc:docMkLst>
        <pc:docMk/>
      </pc:docMkLst>
      <pc:sldChg chg="del">
        <pc:chgData name="Richard Ball" userId="S::richard.ball@sthelens.london::c2c6c2dd-6ddc-437e-8cdd-d7a74390accc" providerId="AD" clId="Web-{5486FEF9-B68A-D58B-3F74-BF2437A49891}" dt="2024-05-08T08:55:51.772" v="0"/>
        <pc:sldMkLst>
          <pc:docMk/>
          <pc:sldMk cId="3255564469" sldId="257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5" units="cm"/>
          <inkml:channel name="T" type="integer" max="2.14748E9" units="dev"/>
        </inkml:traceFormat>
        <inkml:channelProperties>
          <inkml:channelProperty channel="X" name="resolution" value="198.56381" units="1/cm"/>
          <inkml:channelProperty channel="Y" name="resolution" value="352.97858" units="1/cm"/>
          <inkml:channelProperty channel="F" name="resolution" value="0.16159" units="1/cm"/>
          <inkml:channelProperty channel="T" name="resolution" value="1" units="1/dev"/>
        </inkml:channelProperties>
      </inkml:inkSource>
      <inkml:timestamp xml:id="ts0" timeString="2022-11-08T09:05:19.0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15828 3111 15 0,'0'0'0'0,"27"-52"0"16,-27 52 0-16,37-66 0 15,23-9 0 1,20 8 0-16,7 18 0 16,5 19 0-1,1 11 0-15,10 10 0 16,9 2 0 0,5-2 0-16,7-3 0 15,7-5 0 1,9 4 0-16,9 2 0 15,3 2 0 1,3 5 0-16,7 1 0 16,9 3 0-1,1 5 0 1,6 2 0-16,8 7 0 16,15 10 0-1,7 3 0-15,3 3 0 16,2 2 0-1,3 9 0-15,3 13 0 16,-1 4 0 0,-3 14 0-16,5 8 0 15,1 7 0 1,2 5 0-16,14 13 0 16,-10 1 0-1,-13 1 0-15,2 12 0 16,-7 10 0-1,1 11 0-15,-16 6 0 16,-13 12 0 0,-4 14 0-16,4 12 0 15,5 15 0 1,-9-1 0-16,-4 4 0 16,16 10 0-1,-18 2 0 1,-4 5 0-16,-13 7 0 15,-18 1 0 1,-1 5 0-16,34 18 0 16,-11-7 0-1,-38-7 0-15,-5-2 0 16,-18 7 0 0,4 14 0-16,-6 4 0 15,-24-1 0 1,-19 6 0-16,-2-6 0 15,-5-12 0 1,-21-17 0-16,-9-21 0 16,-17-6 0-1,-30 10 0-15,-8 1 0 16,-3-4 0 0,-13-14 0-16,-9-11 0 15,-12-7 0 1,-18-4 0-16,-12-5 0 15,-6-8 0 1,-6 0 0 0,-9 0 0-16,-13 2 0 15,-1 6 0-15,5 4 0 16,-4-3 0 0,-5-1 0-16,-12-3 0 15,-7-10 0 1,-7-8 0-16,-8-13 0 15,-9-8 0 1,0-9 0-16,-2-10 0 16,-7-3 0-1,-2 1 0 1,-4-1 0-16,0-3 0 16,-1-5 0-1,-7-9 0-15,-8-11 0 16,-4-5 0-1,0-4 0-15,2-5 0 16,0-5 0 0,2-9 0-16,-4-1 0 15,-7-2 0 1,-5-3 0-16,-4-2 0 16,-6-5 0-1,2-3 0-15,-1-14 0 16,-4-10 0-1,1-3 0-15,0 0 0 16,1-8 0 0,9-3 0-16,4-3 0 15,10-3 0 1,3-8 0-16,7-9 0 16,13-10 0-1,11-12 0-15,4-10 0 16,3-11 0-1,0-8 0-15,2-14 0 16,2-3 0 0,5-10 0-16,11-16 0 15,2-3 0 1,3-2 0-16,13-10 0 16,5-4 0-1,8-9 0-15,14-12 0 16,13-17 0-1,6-19 0-15,-2-18 0 16,16-13 0 0,22-16 0-16,16-5 0 15,6-4 0 1,20-6 0 0,5-10 0-16,4-5 0 15,10-6 0 1,3-7 0-16,22 0 0 15,19 1 0 1,6-3 0-16,11-2 0 16,5-4 0-1,13-4 0-15,10 6 0 16,6 8 0 0,11 8 0-16,9-1 0 15,7 4 0 1,5 3 0-16,2 0 0 15,7 3 0 1,9 4 0-16,11 10 0 16,5 9 0-1,0 4 0-15,-5 3 0 16,-1 10 0 0,-3 3 0-16,6 4 0 15,-2 6 0 1,-4 14 0-1,8 14 0-15,6 16 0 16,2 24 0 0,-2 28 0-16,2 32 0 15,3 30 0 1,0 28 0-16,-6 10 0 16,-163 21 0-16</inkml:trace>
  <inkml:trace contextRef="#ctx0" brushRef="#br0" timeOffset="20950.68">16852 11028 15 0,'-80'7'0'0,"-43"-1"0"0,-20-4 0 16,-7-1 0-1,16-1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22D14-435A-4FBA-BB64-B60C926DD68E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C1C01-A31F-4476-B309-14CD3BF1B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21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947AC-A9C0-491F-81FF-99AE05380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8A2F2A-878D-49D4-BBEA-980AD1B19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212A3-B062-4973-948D-40F99D47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14655-F8A0-4A24-8175-5959E2E26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67BBA-7402-4650-88C9-81D9FFFD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62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ED69B-84D2-4D18-9906-510C8ADD5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1D6F2-2D60-4347-86F5-81BD051F5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32657-0FDB-497B-BC51-9558D555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9484E-16F6-4AB7-B2BD-4B2C1B0DF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3A97F-E05F-4C7A-9DF5-757C05BB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42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26ABD-8880-4293-8FF9-574AC9A6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1E23-5CF1-4F08-9CA6-5780D8720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B09FB-97F3-4256-BD05-C486F368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FDCF8-DFDC-4529-B212-36439117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78939-9685-48EC-93B2-5328724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5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08422-0373-4109-B608-F7179B227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94621-33BB-4CE3-AED2-2C99802EA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E23AD-8E6B-441E-A9DF-F882AE03C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00BBB-69A6-4681-AE73-6C09757E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EC9D6-F1A3-4E40-A400-208FE0D7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4B3BF-A8EA-49C3-B438-9CCC9AAC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60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795F1-BFD4-42DD-91B3-44E525A7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4E118-3AF6-4F19-B82B-BAD9FE46A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FBBC8-24EE-4C7E-8090-EFF73DE6A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051D3-F257-433A-ADAD-7B6479E4C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77D85-D044-4207-A404-9277906C0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4631A0-D609-4184-BD3A-11A42CF12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A189B-E70F-4665-9248-63F6AE29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56CD1E-4868-4B8D-AAFA-2DBB44ED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18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BFCD-C86C-4472-ABFC-FD8E2A0A3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DCC854-EC5C-40A4-A705-4FEB1D321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5A3407-119D-4FED-ADDD-D0591977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08876-E8F2-4D1F-9FC0-D4A37C5D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66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1D764E-FB1F-406E-8157-0262E3731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3AD5F3-FAE5-4952-96D0-5A7A0295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6777F-323F-4F96-80F4-5B3A835AA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85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645A8-4231-4A7F-ABF0-448560E40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CB3FD-3B7E-4F66-871E-1A48DE008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50987-BCED-4D1C-8038-BD18F331B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FD3A-9123-4ACC-AA91-1CAF1C94E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9DEE4-ADEC-401F-8957-F6B33BD1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9A0FB-6B93-452E-B7E8-86F456CC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99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EE075-105F-46C8-94AB-A1F8265D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3685B-6EFC-4520-9BD7-087DBC2B0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312DF-FB4C-49AF-966E-D16DAE0A2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E8A01-AB90-4954-A53E-85037E4C0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B0D0B-C6BE-4E3C-BE36-0E57A883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14483-6158-45A8-A2CD-D4E1B5C0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99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214E4-A436-4524-8864-DB910100B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4C20E-F512-4652-9996-3616E8DC9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6E400-A187-416F-BAB8-95D96D74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1EE59-A51E-4042-8EA4-698F15553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18C11-EC7A-45B6-A620-6889E540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96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7EEA87-3CD0-4E1A-A464-A8D7F0F03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8B4030-0386-4C58-B7C6-78D3C5407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5B634-47B6-4702-9182-2A7066FB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300ED-2EB2-4DD3-8D45-6F5867C76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2DBED-4675-4A28-9CD1-80617BF2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7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F553084-86AE-A259-117D-2F76014CCEB1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33B065-FF83-A294-1CBF-CAF5ABEEFF7F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EC6A3B-B382-3863-C6D6-77BA1FA4A34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A2301E-F0BE-D5AD-4FE1-21C91FA215B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7867C-8C54-489E-AB1E-FBB7A2A3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4A905-7E68-469D-8F6E-35C5E8673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09C2A-DA65-4276-B136-95279C6AC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803E6-8CFA-4127-9A7D-B32C927BC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0C6FB-02B2-4C5C-9080-DA4252ADA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902D314-6E81-C6C3-EA73-7A729BA03406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B89F1C-C28C-55AE-8345-A394CF00E7FF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5B0F4E-8D67-C006-F61A-EE07970E956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EAB86B-E7EA-1DD8-FEAD-4AFC1A6217A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0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>
            <a:extLst>
              <a:ext uri="{FF2B5EF4-FFF2-40B4-BE49-F238E27FC236}">
                <a16:creationId xmlns:a16="http://schemas.microsoft.com/office/drawing/2014/main" id="{55CB5E9D-802A-4B37-AA07-E75168A59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333376"/>
            <a:ext cx="7345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Why does the colour leak out of cooked beetroot?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B223A9-691C-408A-BAF0-DA8B93470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6" y="971107"/>
            <a:ext cx="8596668" cy="1320800"/>
          </a:xfrm>
        </p:spPr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82AADF-E8D8-48FB-92F9-2ABF0023C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73" y="2107427"/>
            <a:ext cx="4862229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chemeClr val="tx1"/>
                </a:solidFill>
              </a:rPr>
              <a:t>Investigate water potential of cells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065801-B19A-47EA-8B38-0B0BA920B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10143"/>
            <a:ext cx="4219575" cy="447675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06258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87565-B747-4A2F-86CE-0335CD16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015"/>
            <a:ext cx="5442596" cy="1325563"/>
          </a:xfrm>
        </p:spPr>
        <p:txBody>
          <a:bodyPr/>
          <a:lstStyle/>
          <a:p>
            <a:r>
              <a:rPr lang="en-US" dirty="0"/>
              <a:t>Serial dilution recap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903BA-75BB-4929-A6D1-5287CDA15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75" y="984883"/>
            <a:ext cx="6264350" cy="4351338"/>
          </a:xfrm>
        </p:spPr>
        <p:txBody>
          <a:bodyPr>
            <a:normAutofit/>
          </a:bodyPr>
          <a:lstStyle/>
          <a:p>
            <a:r>
              <a:rPr lang="en-US" dirty="0"/>
              <a:t>You have 1M and 0.8M sucrose solution.</a:t>
            </a:r>
          </a:p>
          <a:p>
            <a:r>
              <a:rPr lang="en-US" dirty="0"/>
              <a:t>You must set up 6 test tubes each containing 20cm</a:t>
            </a:r>
            <a:r>
              <a:rPr lang="en-US" baseline="30000" dirty="0"/>
              <a:t>3</a:t>
            </a:r>
            <a:r>
              <a:rPr lang="en-US" dirty="0"/>
              <a:t>:</a:t>
            </a:r>
          </a:p>
          <a:p>
            <a:r>
              <a:rPr lang="en-US" dirty="0"/>
              <a:t>1 = water</a:t>
            </a:r>
          </a:p>
          <a:p>
            <a:r>
              <a:rPr lang="en-US" dirty="0"/>
              <a:t>2 = 1M</a:t>
            </a:r>
          </a:p>
          <a:p>
            <a:r>
              <a:rPr lang="en-US" dirty="0"/>
              <a:t>3 = 0.8M</a:t>
            </a:r>
          </a:p>
          <a:p>
            <a:r>
              <a:rPr lang="en-US" dirty="0"/>
              <a:t>4 = 0.4M</a:t>
            </a:r>
          </a:p>
          <a:p>
            <a:r>
              <a:rPr lang="en-US" dirty="0"/>
              <a:t>5 = 0.2M</a:t>
            </a:r>
          </a:p>
          <a:p>
            <a:r>
              <a:rPr lang="en-US" dirty="0"/>
              <a:t>6 = 0.1M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21B27-6B18-4147-A46B-3278F2C8B8AF}"/>
              </a:ext>
            </a:extLst>
          </p:cNvPr>
          <p:cNvSpPr txBox="1"/>
          <p:nvPr/>
        </p:nvSpPr>
        <p:spPr>
          <a:xfrm>
            <a:off x="2708378" y="1835967"/>
            <a:ext cx="8590745" cy="2308324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Put 20cm</a:t>
            </a:r>
            <a:r>
              <a:rPr lang="en-US" sz="2400" baseline="30000" dirty="0"/>
              <a:t>3</a:t>
            </a:r>
            <a:r>
              <a:rPr lang="en-US" sz="2400" dirty="0"/>
              <a:t> of distilled water in 3 beakers.</a:t>
            </a:r>
          </a:p>
          <a:p>
            <a:pPr marL="342900" indent="-342900">
              <a:buAutoNum type="arabicPeriod"/>
            </a:pPr>
            <a:r>
              <a:rPr lang="en-US" sz="2400" dirty="0"/>
              <a:t>Carefully measure 40cm</a:t>
            </a:r>
            <a:r>
              <a:rPr lang="en-US" sz="2400" baseline="30000" dirty="0"/>
              <a:t>3</a:t>
            </a:r>
            <a:r>
              <a:rPr lang="en-US" sz="2400" dirty="0"/>
              <a:t> of 0.8M into a fourth beaker. </a:t>
            </a:r>
          </a:p>
          <a:p>
            <a:pPr marL="342900" indent="-342900">
              <a:buAutoNum type="arabicPeriod"/>
            </a:pPr>
            <a:r>
              <a:rPr lang="en-US" sz="2400" dirty="0"/>
              <a:t>Can you remember what happens next? If you feel confident go ahead, if you don’t ask!</a:t>
            </a:r>
          </a:p>
          <a:p>
            <a:pPr marL="342900" indent="-342900">
              <a:buAutoNum type="arabicPeriod"/>
            </a:pPr>
            <a:r>
              <a:rPr lang="en-US" sz="2400" dirty="0"/>
              <a:t>Fill in the volumes on the </a:t>
            </a:r>
            <a:r>
              <a:rPr lang="en-US" sz="2400" dirty="0">
                <a:highlight>
                  <a:srgbClr val="FFFF00"/>
                </a:highlight>
              </a:rPr>
              <a:t>method sheet.</a:t>
            </a:r>
          </a:p>
          <a:p>
            <a:pPr marL="342900" indent="-342900">
              <a:buAutoNum type="arabicPeriod"/>
            </a:pPr>
            <a:r>
              <a:rPr lang="en-US" sz="2400" dirty="0">
                <a:highlight>
                  <a:srgbClr val="FFFF00"/>
                </a:highlight>
              </a:rPr>
              <a:t>Now begin your potato prep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84DFD-23E2-41B0-9329-26881E0DADEE}"/>
              </a:ext>
            </a:extLst>
          </p:cNvPr>
          <p:cNvSpPr txBox="1"/>
          <p:nvPr/>
        </p:nvSpPr>
        <p:spPr>
          <a:xfrm>
            <a:off x="8054763" y="4893906"/>
            <a:ext cx="4095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Next complete the method up to step 7. Make sure you label your test tube racks so that you can recognize your investigation. </a:t>
            </a:r>
            <a:endParaRPr lang="en-GB" sz="20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8136D9B-4332-84E8-F1F7-9283D36EF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8" y="4339837"/>
            <a:ext cx="3242100" cy="24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57286E-131C-66AB-BC35-48FFDF30CB6E}"/>
              </a:ext>
            </a:extLst>
          </p:cNvPr>
          <p:cNvSpPr txBox="1"/>
          <p:nvPr/>
        </p:nvSpPr>
        <p:spPr>
          <a:xfrm>
            <a:off x="2557035" y="5668974"/>
            <a:ext cx="451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What should I consider with the potatoes?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245916-DBF2-FE3F-737E-6CCFD0EEAC93}"/>
              </a:ext>
            </a:extLst>
          </p:cNvPr>
          <p:cNvSpPr txBox="1"/>
          <p:nvPr/>
        </p:nvSpPr>
        <p:spPr>
          <a:xfrm>
            <a:off x="5983759" y="5799"/>
            <a:ext cx="6166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All potatoes must be placed into each solution at the same time and removed at the same time!</a:t>
            </a:r>
          </a:p>
          <a:p>
            <a:endParaRPr lang="en-GB" dirty="0">
              <a:highlight>
                <a:srgbClr val="FFFF00"/>
              </a:highlight>
            </a:endParaRPr>
          </a:p>
          <a:p>
            <a:r>
              <a:rPr lang="en-GB" dirty="0">
                <a:highlight>
                  <a:srgbClr val="FFFF00"/>
                </a:highlight>
              </a:rPr>
              <a:t>Take photos as you go</a:t>
            </a:r>
          </a:p>
        </p:txBody>
      </p:sp>
    </p:spTree>
    <p:extLst>
      <p:ext uri="{BB962C8B-B14F-4D97-AF65-F5344CB8AC3E}">
        <p14:creationId xmlns:p14="http://schemas.microsoft.com/office/powerpoint/2010/main" val="2386995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0BE9-F4F6-4927-925A-15B6B195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98" y="100383"/>
            <a:ext cx="8596668" cy="1320800"/>
          </a:xfrm>
        </p:spPr>
        <p:txBody>
          <a:bodyPr/>
          <a:lstStyle/>
          <a:p>
            <a:r>
              <a:rPr lang="en-US" dirty="0"/>
              <a:t>Table – you need to draw this 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95199E-E00F-4263-94A9-F6C7A4CD56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000062"/>
              </p:ext>
            </p:extLst>
          </p:nvPr>
        </p:nvGraphicFramePr>
        <p:xfrm>
          <a:off x="239298" y="1070754"/>
          <a:ext cx="937898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962">
                  <a:extLst>
                    <a:ext uri="{9D8B030D-6E8A-4147-A177-3AD203B41FA5}">
                      <a16:colId xmlns:a16="http://schemas.microsoft.com/office/drawing/2014/main" val="1712239455"/>
                    </a:ext>
                  </a:extLst>
                </a:gridCol>
                <a:gridCol w="1914962">
                  <a:extLst>
                    <a:ext uri="{9D8B030D-6E8A-4147-A177-3AD203B41FA5}">
                      <a16:colId xmlns:a16="http://schemas.microsoft.com/office/drawing/2014/main" val="3566838361"/>
                    </a:ext>
                  </a:extLst>
                </a:gridCol>
                <a:gridCol w="2816815">
                  <a:extLst>
                    <a:ext uri="{9D8B030D-6E8A-4147-A177-3AD203B41FA5}">
                      <a16:colId xmlns:a16="http://schemas.microsoft.com/office/drawing/2014/main" val="2473205171"/>
                    </a:ext>
                  </a:extLst>
                </a:gridCol>
                <a:gridCol w="2732249">
                  <a:extLst>
                    <a:ext uri="{9D8B030D-6E8A-4147-A177-3AD203B41FA5}">
                      <a16:colId xmlns:a16="http://schemas.microsoft.com/office/drawing/2014/main" val="3712974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Solution (M)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Potato starting mass (g)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Potato end mass (g)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change in mass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00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955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99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713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7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4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7614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11AF86A-24A8-4C61-BB16-5CE919DAC08C}"/>
              </a:ext>
            </a:extLst>
          </p:cNvPr>
          <p:cNvSpPr txBox="1"/>
          <p:nvPr/>
        </p:nvSpPr>
        <p:spPr>
          <a:xfrm>
            <a:off x="2640202" y="5767285"/>
            <a:ext cx="7148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highlight>
                  <a:srgbClr val="FFFF00"/>
                </a:highlight>
              </a:rPr>
              <a:t>Why do we calculate the % change in mass?</a:t>
            </a:r>
          </a:p>
        </p:txBody>
      </p:sp>
    </p:spTree>
    <p:extLst>
      <p:ext uri="{BB962C8B-B14F-4D97-AF65-F5344CB8AC3E}">
        <p14:creationId xmlns:p14="http://schemas.microsoft.com/office/powerpoint/2010/main" val="152149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211" y="2682797"/>
            <a:ext cx="10265518" cy="1384995"/>
          </a:xfrm>
          <a:prstGeom prst="rect">
            <a:avLst/>
          </a:prstGeom>
          <a:ln w="146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final mass – original mass = change in mass (may be negative or positive)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Change in mass ÷ original mass x 100 = % change in mass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6165" y="9531"/>
            <a:ext cx="104818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u="sng" dirty="0"/>
              <a:t>Calculating % change in mass</a:t>
            </a:r>
            <a:endParaRPr lang="en-GB" sz="2600" dirty="0"/>
          </a:p>
          <a:p>
            <a:r>
              <a:rPr lang="en-GB" sz="2600" dirty="0"/>
              <a:t>Original mass of potato 1.7g. It is left in a concentrated sugar solution for 24 hours. Its new mass is 0.4g. </a:t>
            </a:r>
          </a:p>
          <a:p>
            <a:r>
              <a:rPr lang="en-GB" sz="2600" dirty="0"/>
              <a:t>Calculate the % change in mass 2s.f (2 marks)</a:t>
            </a:r>
          </a:p>
          <a:p>
            <a:r>
              <a:rPr lang="en-GB" sz="2600" dirty="0">
                <a:solidFill>
                  <a:srgbClr val="00B0F0"/>
                </a:solidFill>
              </a:rPr>
              <a:t>0.4 – 1.7 = -1.3g</a:t>
            </a:r>
          </a:p>
          <a:p>
            <a:r>
              <a:rPr lang="en-GB" sz="2600" dirty="0">
                <a:solidFill>
                  <a:srgbClr val="00B0F0"/>
                </a:solidFill>
              </a:rPr>
              <a:t>-1.3 ÷ 1.7 x 100 = -76%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444" y="3909004"/>
            <a:ext cx="103250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dirty="0"/>
              <a:t>A plant cells initial mass is 3.3g. Its new mass is 4.4g. Calculate the % change in mass 2s.f (2 marks)</a:t>
            </a:r>
          </a:p>
          <a:p>
            <a:r>
              <a:rPr lang="en-GB" sz="2800" dirty="0">
                <a:solidFill>
                  <a:srgbClr val="00B0F0"/>
                </a:solidFill>
              </a:rPr>
              <a:t>4.4 – 3.3 = 1.1g</a:t>
            </a:r>
          </a:p>
          <a:p>
            <a:r>
              <a:rPr lang="en-GB" sz="2800" dirty="0">
                <a:solidFill>
                  <a:srgbClr val="00B0F0"/>
                </a:solidFill>
              </a:rPr>
              <a:t>1.1 ÷ 3.3 x 100 = 33%</a:t>
            </a:r>
          </a:p>
        </p:txBody>
      </p:sp>
    </p:spTree>
    <p:extLst>
      <p:ext uri="{BB962C8B-B14F-4D97-AF65-F5344CB8AC3E}">
        <p14:creationId xmlns:p14="http://schemas.microsoft.com/office/powerpoint/2010/main" val="10712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BE076-6F6C-B1E9-3C8A-08E11D3A6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56" y="139098"/>
            <a:ext cx="7486421" cy="3880773"/>
          </a:xfrm>
        </p:spPr>
        <p:txBody>
          <a:bodyPr>
            <a:normAutofit/>
          </a:bodyPr>
          <a:lstStyle/>
          <a:p>
            <a:r>
              <a:rPr lang="en-GB" sz="2800" dirty="0"/>
              <a:t>Complete any extension questions you can</a:t>
            </a:r>
          </a:p>
          <a:p>
            <a:r>
              <a:rPr lang="en-GB" sz="2800" dirty="0"/>
              <a:t>When you finish today complete the “Knowledge organiser” found in the biological molecules section</a:t>
            </a:r>
          </a:p>
          <a:p>
            <a:r>
              <a:rPr lang="en-GB" sz="2800" dirty="0"/>
              <a:t>Complete </a:t>
            </a:r>
            <a:r>
              <a:rPr lang="en-GB" sz="2800" b="1" dirty="0"/>
              <a:t>additional questions </a:t>
            </a:r>
            <a:r>
              <a:rPr lang="en-GB" sz="2800" dirty="0"/>
              <a:t>from previous lessons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09B40-2C22-F895-BD5F-72BA3E95F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866" y="2698680"/>
            <a:ext cx="8236608" cy="4159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832BFD-69FA-F882-B32F-6B8F5A026F76}"/>
              </a:ext>
            </a:extLst>
          </p:cNvPr>
          <p:cNvSpPr txBox="1"/>
          <p:nvPr/>
        </p:nvSpPr>
        <p:spPr>
          <a:xfrm>
            <a:off x="6146222" y="4727863"/>
            <a:ext cx="4451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highlight>
                  <a:srgbClr val="FFFF00"/>
                </a:highlight>
              </a:rPr>
              <a:t>Knowledge organiser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3AEFE-14D3-DC4E-443A-DD328D96A4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06" t="24848" r="7441" b="25606"/>
          <a:stretch/>
        </p:blipFill>
        <p:spPr>
          <a:xfrm>
            <a:off x="7678201" y="0"/>
            <a:ext cx="4499273" cy="268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39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F57DB-922D-D3ED-E7C4-1DD52C1CA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38" t="21616" r="15644" b="7000"/>
          <a:stretch/>
        </p:blipFill>
        <p:spPr>
          <a:xfrm>
            <a:off x="477012" y="480059"/>
            <a:ext cx="11237976" cy="58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57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7367550-7A46-40F9-AC51-B7A7D1585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4"/>
          <a:stretch/>
        </p:blipFill>
        <p:spPr bwMode="auto">
          <a:xfrm>
            <a:off x="2355272" y="1300594"/>
            <a:ext cx="6276110" cy="5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E50D4B-0CF2-4469-ACAB-6C070F473B99}"/>
              </a:ext>
            </a:extLst>
          </p:cNvPr>
          <p:cNvSpPr txBox="1"/>
          <p:nvPr/>
        </p:nvSpPr>
        <p:spPr>
          <a:xfrm>
            <a:off x="325582" y="214745"/>
            <a:ext cx="935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Saturated Vs unsaturated phospholipids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942ECF-B2ED-A1D1-7C37-BDC3270EB15E}"/>
                  </a:ext>
                </a:extLst>
              </p14:cNvPr>
              <p14:cNvContentPartPr/>
              <p14:nvPr/>
            </p14:nvContentPartPr>
            <p14:xfrm>
              <a:off x="4719240" y="957240"/>
              <a:ext cx="4413240" cy="4448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942ECF-B2ED-A1D1-7C37-BDC3270EB1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9880" y="947880"/>
                <a:ext cx="4431960" cy="446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9333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>
            <a:extLst>
              <a:ext uri="{FF2B5EF4-FFF2-40B4-BE49-F238E27FC236}">
                <a16:creationId xmlns:a16="http://schemas.microsoft.com/office/drawing/2014/main" id="{55CB5E9D-802A-4B37-AA07-E75168A59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333376"/>
            <a:ext cx="7345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Why does the colour leak out of cooked beetroot?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B223A9-691C-408A-BAF0-DA8B93470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6" y="971107"/>
            <a:ext cx="8596668" cy="1320800"/>
          </a:xfrm>
        </p:spPr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82AADF-E8D8-48FB-92F9-2ABF0023C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73" y="2107427"/>
            <a:ext cx="4862229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chemeClr val="tx1"/>
                </a:solidFill>
              </a:rPr>
              <a:t>Investigate water potential of cells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065801-B19A-47EA-8B38-0B0BA920B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10143"/>
            <a:ext cx="4219575" cy="447675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70658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FDADA5-9527-476A-83FC-AD515868C7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Potato PAG (continued)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B9CE748-D019-4956-9CFF-C0D235A709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810E6D78-DC23-4AB1-8E9C-5B1778C1FB34}" type="datetime2">
              <a:rPr lang="en-GB" smtClean="0"/>
              <a:t>Tuesday, 22 July 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984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>
            <a:extLst>
              <a:ext uri="{FF2B5EF4-FFF2-40B4-BE49-F238E27FC236}">
                <a16:creationId xmlns:a16="http://schemas.microsoft.com/office/drawing/2014/main" id="{55CB5E9D-802A-4B37-AA07-E75168A59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333376"/>
            <a:ext cx="7345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Arial" panose="020B0604020202020204" pitchFamily="34" charset="0"/>
              </a:rPr>
              <a:t>Why does the colour leak out of cooked beetroot?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B223A9-691C-408A-BAF0-DA8B93470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6" y="971107"/>
            <a:ext cx="8596668" cy="1320800"/>
          </a:xfrm>
        </p:spPr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82AADF-E8D8-48FB-92F9-2ABF0023C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73" y="2107427"/>
            <a:ext cx="4862229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chemeClr val="tx1"/>
                </a:solidFill>
              </a:rPr>
              <a:t>Investigate water potential of cells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065801-B19A-47EA-8B38-0B0BA920B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10143"/>
            <a:ext cx="4219575" cy="447675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71928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9F713-0641-4C14-9422-6DFDD43B2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10" y="653404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Potato PAG continued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BF21B-2DC3-42C0-B890-E80EEF856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82" y="1777308"/>
            <a:ext cx="9561756" cy="388077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sz="2800" dirty="0"/>
              <a:t>Complete PAG steps 9-11</a:t>
            </a:r>
          </a:p>
          <a:p>
            <a:pPr>
              <a:buFont typeface="+mj-lt"/>
              <a:buAutoNum type="arabicPeriod"/>
            </a:pPr>
            <a:r>
              <a:rPr lang="en-GB" sz="2800" dirty="0"/>
              <a:t>Finish write up including extension questions</a:t>
            </a:r>
          </a:p>
          <a:p>
            <a:pPr>
              <a:buFont typeface="+mj-lt"/>
              <a:buAutoNum type="arabicPeriod"/>
            </a:pPr>
            <a:r>
              <a:rPr lang="en-GB" sz="2800" dirty="0"/>
              <a:t>Check your Beetroot PAG and Potato PAG are completely finished </a:t>
            </a:r>
            <a:r>
              <a:rPr lang="en-GB" sz="2800" b="1" dirty="0"/>
              <a:t>ready for marking today</a:t>
            </a:r>
          </a:p>
          <a:p>
            <a:pPr>
              <a:buFont typeface="+mj-lt"/>
              <a:buAutoNum type="arabicPeriod"/>
            </a:pPr>
            <a:r>
              <a:rPr lang="en-GB" sz="2800" dirty="0"/>
              <a:t>There is an “additional revision materials” folder found in the Potato PAG folder. Use these in the remaining time to prepare for your test on Friday.</a:t>
            </a:r>
          </a:p>
        </p:txBody>
      </p:sp>
    </p:spTree>
    <p:extLst>
      <p:ext uri="{BB962C8B-B14F-4D97-AF65-F5344CB8AC3E}">
        <p14:creationId xmlns:p14="http://schemas.microsoft.com/office/powerpoint/2010/main" val="413061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906D-1724-47EC-A965-A4193553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38" y="324709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Please note…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9F4CF-8271-4B5C-B2D5-83959E305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83" y="944710"/>
            <a:ext cx="9968809" cy="54779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600" b="1" dirty="0"/>
              <a:t>Records</a:t>
            </a:r>
            <a:endParaRPr lang="en-GB" sz="2600" dirty="0"/>
          </a:p>
          <a:p>
            <a:pPr marL="0" indent="0">
              <a:buNone/>
            </a:pPr>
            <a:r>
              <a:rPr lang="en-GB" sz="2600" dirty="0"/>
              <a:t>As evidence for the Practical Endorsement:</a:t>
            </a:r>
          </a:p>
          <a:p>
            <a:pPr lvl="0"/>
            <a:r>
              <a:rPr lang="en-GB" sz="2600" dirty="0"/>
              <a:t>Students </a:t>
            </a:r>
            <a:r>
              <a:rPr lang="en-GB" sz="2600" b="1" dirty="0">
                <a:solidFill>
                  <a:srgbClr val="FF0000"/>
                </a:solidFill>
              </a:rPr>
              <a:t>should not </a:t>
            </a:r>
            <a:r>
              <a:rPr lang="en-GB" sz="2600" dirty="0"/>
              <a:t>need to </a:t>
            </a:r>
            <a:r>
              <a:rPr lang="en-GB" sz="2600" b="1" dirty="0">
                <a:solidFill>
                  <a:srgbClr val="FF0000"/>
                </a:solidFill>
              </a:rPr>
              <a:t>re‐draft their work </a:t>
            </a:r>
            <a:r>
              <a:rPr lang="en-GB" sz="2600" dirty="0"/>
              <a:t>but rather keep all their notes as a continuing record of practical activity.</a:t>
            </a:r>
          </a:p>
          <a:p>
            <a:pPr lvl="0"/>
            <a:r>
              <a:rPr lang="en-GB" sz="2600" dirty="0"/>
              <a:t>Students should:</a:t>
            </a:r>
          </a:p>
          <a:p>
            <a:pPr lvl="1"/>
            <a:r>
              <a:rPr lang="en-GB" sz="2600" dirty="0">
                <a:solidFill>
                  <a:srgbClr val="FF0000"/>
                </a:solidFill>
              </a:rPr>
              <a:t>record the volumes </a:t>
            </a:r>
            <a:r>
              <a:rPr lang="en-GB" sz="2600" dirty="0"/>
              <a:t>used to make the serial dilution</a:t>
            </a:r>
          </a:p>
          <a:p>
            <a:pPr lvl="1"/>
            <a:r>
              <a:rPr lang="en-GB" sz="2600" dirty="0"/>
              <a:t>complete an </a:t>
            </a:r>
            <a:r>
              <a:rPr lang="en-GB" sz="2600" dirty="0">
                <a:solidFill>
                  <a:srgbClr val="FF0000"/>
                </a:solidFill>
              </a:rPr>
              <a:t>appropriate results table </a:t>
            </a:r>
            <a:r>
              <a:rPr lang="en-GB" sz="2600" dirty="0"/>
              <a:t>with IV and DV in the correct places and all results recorded correctly</a:t>
            </a:r>
          </a:p>
          <a:p>
            <a:pPr lvl="1"/>
            <a:r>
              <a:rPr lang="en-GB" sz="2600" dirty="0"/>
              <a:t>draw a </a:t>
            </a:r>
            <a:r>
              <a:rPr lang="en-GB" sz="2600" dirty="0">
                <a:solidFill>
                  <a:srgbClr val="FF0000"/>
                </a:solidFill>
              </a:rPr>
              <a:t>graph of percentage change in mass </a:t>
            </a:r>
            <a:r>
              <a:rPr lang="en-GB" sz="2600" dirty="0"/>
              <a:t>against concentration of sucrose solution (mol dm</a:t>
            </a:r>
            <a:r>
              <a:rPr lang="en-GB" sz="2600" baseline="30000" dirty="0"/>
              <a:t>-3</a:t>
            </a:r>
            <a:r>
              <a:rPr lang="en-GB" sz="2600" dirty="0"/>
              <a:t>)</a:t>
            </a:r>
          </a:p>
          <a:p>
            <a:pPr marL="457200" lvl="1" indent="0">
              <a:buNone/>
            </a:pPr>
            <a:endParaRPr lang="en-GB" sz="2600" dirty="0"/>
          </a:p>
          <a:p>
            <a:pPr marL="457200" lvl="1" indent="0">
              <a:buNone/>
            </a:pPr>
            <a:r>
              <a:rPr lang="en-GB" sz="2600" dirty="0"/>
              <a:t>In preparation for the indirect assessment of practical skills in the written examinations, and to help students develop their understanding of the underlying biological theory, students should </a:t>
            </a:r>
            <a:r>
              <a:rPr lang="en-GB" sz="2600" dirty="0">
                <a:solidFill>
                  <a:srgbClr val="FF0000"/>
                </a:solidFill>
              </a:rPr>
              <a:t>answer the extension questions </a:t>
            </a:r>
            <a:r>
              <a:rPr lang="en-GB" sz="2600" dirty="0"/>
              <a:t>and ensure that their </a:t>
            </a:r>
            <a:r>
              <a:rPr lang="en-GB" sz="2600" dirty="0">
                <a:solidFill>
                  <a:srgbClr val="FF0000"/>
                </a:solidFill>
              </a:rPr>
              <a:t>data are recorded appropriately</a:t>
            </a:r>
            <a:r>
              <a:rPr lang="en-GB" sz="2600" dirty="0"/>
              <a:t>, for example the correct format of tables, graphs, units and significant figures.</a:t>
            </a:r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r>
              <a:rPr lang="en-GB" sz="2000" b="1" dirty="0"/>
              <a:t>All work should be clearly dated.</a:t>
            </a:r>
            <a:endParaRPr lang="en-GB" sz="2600" dirty="0"/>
          </a:p>
          <a:p>
            <a:pPr lvl="1"/>
            <a:endParaRPr lang="en-GB" sz="18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06334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36E4D59-AC91-49D7-A3FB-0D8BF45B62F0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graph – yours may well not look like this – it doesn’t matter!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C97F0-0074-48F6-9BA2-D326286D2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562" y="963506"/>
            <a:ext cx="6896486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4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88641"/>
            <a:ext cx="8784976" cy="653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ultiply 6"/>
          <p:cNvSpPr/>
          <p:nvPr/>
        </p:nvSpPr>
        <p:spPr>
          <a:xfrm>
            <a:off x="2462344" y="680159"/>
            <a:ext cx="288032" cy="33833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2604300" y="849328"/>
            <a:ext cx="5047454" cy="4667905"/>
          </a:xfrm>
          <a:custGeom>
            <a:avLst/>
            <a:gdLst>
              <a:gd name="connsiteX0" fmla="*/ 0 w 3749963"/>
              <a:gd name="connsiteY0" fmla="*/ 0 h 3929027"/>
              <a:gd name="connsiteX1" fmla="*/ 1487054 w 3749963"/>
              <a:gd name="connsiteY1" fmla="*/ 3343564 h 3929027"/>
              <a:gd name="connsiteX2" fmla="*/ 3749963 w 3749963"/>
              <a:gd name="connsiteY2" fmla="*/ 3906982 h 392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9963" h="3929027">
                <a:moveTo>
                  <a:pt x="0" y="0"/>
                </a:moveTo>
                <a:cubicBezTo>
                  <a:pt x="431030" y="1346200"/>
                  <a:pt x="862060" y="2692400"/>
                  <a:pt x="1487054" y="3343564"/>
                </a:cubicBezTo>
                <a:cubicBezTo>
                  <a:pt x="2112048" y="3994728"/>
                  <a:pt x="2931005" y="3950855"/>
                  <a:pt x="3749963" y="3906982"/>
                </a:cubicBezTo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ultiply 7"/>
          <p:cNvSpPr/>
          <p:nvPr/>
        </p:nvSpPr>
        <p:spPr>
          <a:xfrm>
            <a:off x="3791744" y="3789040"/>
            <a:ext cx="288032" cy="33833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ultiply 8"/>
          <p:cNvSpPr/>
          <p:nvPr/>
        </p:nvSpPr>
        <p:spPr>
          <a:xfrm>
            <a:off x="6096000" y="5329801"/>
            <a:ext cx="288032" cy="33833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ultiply 9"/>
          <p:cNvSpPr/>
          <p:nvPr/>
        </p:nvSpPr>
        <p:spPr>
          <a:xfrm>
            <a:off x="7492164" y="5323897"/>
            <a:ext cx="288032" cy="33833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215680" y="2780929"/>
            <a:ext cx="360040" cy="3293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01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0E322-D840-4F6D-A4C4-ECAF85730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70" y="581615"/>
            <a:ext cx="8993697" cy="5914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Extension questions</a:t>
            </a:r>
            <a:endParaRPr lang="en-GB" dirty="0"/>
          </a:p>
          <a:p>
            <a:pPr lvl="0"/>
            <a:r>
              <a:rPr lang="en-GB" dirty="0"/>
              <a:t>Why was it important to dry the chips and in the same way each time?</a:t>
            </a:r>
          </a:p>
          <a:p>
            <a:pPr marL="0" lvl="0" indent="0">
              <a:buNone/>
            </a:pPr>
            <a:br>
              <a:rPr lang="en-GB" dirty="0"/>
            </a:br>
            <a:endParaRPr lang="en-GB" dirty="0"/>
          </a:p>
          <a:p>
            <a:pPr lvl="0"/>
            <a:r>
              <a:rPr lang="en-GB" dirty="0"/>
              <a:t>What was the purpose of placing the bungs in the tubes?</a:t>
            </a:r>
          </a:p>
          <a:p>
            <a:pPr marL="0" lvl="0" indent="0">
              <a:buNone/>
            </a:pPr>
            <a:br>
              <a:rPr lang="en-GB" dirty="0"/>
            </a:br>
            <a:endParaRPr lang="en-GB" dirty="0"/>
          </a:p>
          <a:p>
            <a:pPr lvl="0"/>
            <a:r>
              <a:rPr lang="en-GB" dirty="0"/>
              <a:t>Why did you compare the percentage change in mass rather than simply the change in mass of each chip?</a:t>
            </a:r>
          </a:p>
          <a:p>
            <a:pPr marL="0" lvl="0" indent="0">
              <a:buNone/>
            </a:pPr>
            <a:br>
              <a:rPr lang="en-GB" dirty="0"/>
            </a:br>
            <a:endParaRPr lang="en-GB" dirty="0"/>
          </a:p>
          <a:p>
            <a:pPr lvl="0"/>
            <a:r>
              <a:rPr lang="en-GB" dirty="0"/>
              <a:t>What are the limitations of this practical activity? What improvements could be made?</a:t>
            </a:r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589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0E322-D840-4F6D-A4C4-ECAF85730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49" y="573226"/>
            <a:ext cx="9136311" cy="5914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Extension questions</a:t>
            </a:r>
            <a:endParaRPr lang="en-GB" dirty="0"/>
          </a:p>
          <a:p>
            <a:pPr lvl="0"/>
            <a:r>
              <a:rPr lang="en-GB" dirty="0"/>
              <a:t>Why was it important to dry the chips and in the same way each time?</a:t>
            </a:r>
          </a:p>
          <a:p>
            <a:pPr marL="0" lvl="0" indent="0">
              <a:buNone/>
            </a:pPr>
            <a:r>
              <a:rPr lang="en-GB" dirty="0">
                <a:solidFill>
                  <a:srgbClr val="FF0000"/>
                </a:solidFill>
              </a:rPr>
              <a:t>So that the mass of water on the outside of the chips does not affect the weighing of the chips.</a:t>
            </a:r>
            <a:br>
              <a:rPr lang="en-GB" dirty="0"/>
            </a:br>
            <a:endParaRPr lang="en-GB" dirty="0"/>
          </a:p>
          <a:p>
            <a:pPr lvl="0"/>
            <a:r>
              <a:rPr lang="en-GB" dirty="0"/>
              <a:t>What was the purpose of placing the bungs in the tubes?</a:t>
            </a:r>
          </a:p>
          <a:p>
            <a:pPr marL="0" lvl="0" indent="0">
              <a:buNone/>
            </a:pPr>
            <a:r>
              <a:rPr lang="en-GB" dirty="0">
                <a:solidFill>
                  <a:srgbClr val="FF0000"/>
                </a:solidFill>
              </a:rPr>
              <a:t>Prevents evaporation of water.</a:t>
            </a:r>
            <a:br>
              <a:rPr lang="en-GB" dirty="0"/>
            </a:br>
            <a:endParaRPr lang="en-GB" dirty="0"/>
          </a:p>
          <a:p>
            <a:pPr lvl="0"/>
            <a:r>
              <a:rPr lang="en-GB" dirty="0"/>
              <a:t>Why did you compare the percentage change in mass rather than simply the change in mass of each chip?</a:t>
            </a:r>
          </a:p>
          <a:p>
            <a:pPr marL="0" lvl="0" indent="0">
              <a:buNone/>
            </a:pPr>
            <a:r>
              <a:rPr lang="en-GB" dirty="0">
                <a:solidFill>
                  <a:srgbClr val="FF0000"/>
                </a:solidFill>
              </a:rPr>
              <a:t>To allow for variations in size of the chips, even though attempts were made to cut them to the same size.</a:t>
            </a:r>
            <a:br>
              <a:rPr lang="en-GB" dirty="0"/>
            </a:br>
            <a:endParaRPr lang="en-GB" dirty="0"/>
          </a:p>
          <a:p>
            <a:pPr lvl="0"/>
            <a:r>
              <a:rPr lang="en-GB" dirty="0"/>
              <a:t>What are the limitations of this practical activity? What improvements could be made?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Students’ ideas e.g. different parts of the potato may have different water potentials.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231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FCEF3E-6997-4D2D-9A0F-4403D17ED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227127"/>
              </p:ext>
            </p:extLst>
          </p:nvPr>
        </p:nvGraphicFramePr>
        <p:xfrm>
          <a:off x="1391373" y="2143282"/>
          <a:ext cx="8562993" cy="1285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331">
                  <a:extLst>
                    <a:ext uri="{9D8B030D-6E8A-4147-A177-3AD203B41FA5}">
                      <a16:colId xmlns:a16="http://schemas.microsoft.com/office/drawing/2014/main" val="3489643670"/>
                    </a:ext>
                  </a:extLst>
                </a:gridCol>
                <a:gridCol w="2854331">
                  <a:extLst>
                    <a:ext uri="{9D8B030D-6E8A-4147-A177-3AD203B41FA5}">
                      <a16:colId xmlns:a16="http://schemas.microsoft.com/office/drawing/2014/main" val="13391633"/>
                    </a:ext>
                  </a:extLst>
                </a:gridCol>
                <a:gridCol w="2854331">
                  <a:extLst>
                    <a:ext uri="{9D8B030D-6E8A-4147-A177-3AD203B41FA5}">
                      <a16:colId xmlns:a16="http://schemas.microsoft.com/office/drawing/2014/main" val="712868572"/>
                    </a:ext>
                  </a:extLst>
                </a:gridCol>
              </a:tblGrid>
              <a:tr h="471645">
                <a:tc>
                  <a:txBody>
                    <a:bodyPr/>
                    <a:lstStyle/>
                    <a:p>
                      <a:r>
                        <a:rPr lang="en-GB" dirty="0"/>
                        <a:t>Risk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Hazard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530442"/>
                  </a:ext>
                </a:extLst>
              </a:tr>
              <a:tr h="814072">
                <a:tc>
                  <a:txBody>
                    <a:bodyPr/>
                    <a:lstStyle/>
                    <a:p>
                      <a:r>
                        <a:rPr lang="en-GB" dirty="0"/>
                        <a:t>Sharp cutting tools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Chance of cutting hand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Cut towards the white 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152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295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746E9-BE24-4D9A-BA64-0D374A132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80" y="1045578"/>
            <a:ext cx="10515600" cy="411052"/>
          </a:xfrm>
        </p:spPr>
        <p:txBody>
          <a:bodyPr>
            <a:normAutofit fontScale="90000"/>
          </a:bodyPr>
          <a:lstStyle/>
          <a:p>
            <a:r>
              <a:rPr lang="en-US" dirty="0"/>
              <a:t>Buzzer quiz: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3D1F5-1597-49DF-BC47-E96C01F75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45" y="1832845"/>
            <a:ext cx="11655055" cy="603183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Which part of the membrane is involved in cell signaling?</a:t>
            </a:r>
          </a:p>
          <a:p>
            <a:pPr marL="514350" indent="-514350">
              <a:buAutoNum type="arabicPeriod"/>
            </a:pPr>
            <a:r>
              <a:rPr lang="en-US" dirty="0"/>
              <a:t>Draw and label a phospholipid.</a:t>
            </a:r>
          </a:p>
          <a:p>
            <a:pPr marL="514350" indent="-514350">
              <a:buAutoNum type="arabicPeriod"/>
            </a:pPr>
            <a:r>
              <a:rPr lang="en-US" dirty="0"/>
              <a:t>Which model describes the plasma membrane?</a:t>
            </a:r>
          </a:p>
          <a:p>
            <a:pPr marL="514350" indent="-514350">
              <a:buAutoNum type="arabicPeriod"/>
            </a:pPr>
            <a:r>
              <a:rPr lang="en-US" dirty="0"/>
              <a:t>Which process removes hormones out of the cell?</a:t>
            </a:r>
          </a:p>
          <a:p>
            <a:pPr marL="514350" indent="-514350">
              <a:buAutoNum type="arabicPeriod"/>
            </a:pPr>
            <a:r>
              <a:rPr lang="en-US" dirty="0"/>
              <a:t>Which units are used for water potential.</a:t>
            </a:r>
          </a:p>
          <a:p>
            <a:pPr marL="514350" indent="-514350">
              <a:buAutoNum type="arabicPeriod"/>
            </a:pPr>
            <a:r>
              <a:rPr lang="en-US" dirty="0"/>
              <a:t>If a cell is in an hypertonic solution what will happen to it?</a:t>
            </a:r>
          </a:p>
          <a:p>
            <a:pPr marL="514350" indent="-514350">
              <a:buAutoNum type="arabicPeriod"/>
            </a:pPr>
            <a:r>
              <a:rPr lang="en-US" dirty="0"/>
              <a:t>Which membrane component is needed for facilitated diffusion?</a:t>
            </a:r>
          </a:p>
          <a:p>
            <a:pPr marL="514350" indent="-514350">
              <a:buAutoNum type="arabicPeriod"/>
            </a:pPr>
            <a:r>
              <a:rPr lang="en-US" dirty="0"/>
              <a:t>Name the membrane that surrounds the vacuole.</a:t>
            </a:r>
          </a:p>
          <a:p>
            <a:pPr marL="514350" indent="-514350">
              <a:buAutoNum type="arabicPeriod"/>
            </a:pPr>
            <a:r>
              <a:rPr lang="en-US" dirty="0"/>
              <a:t>What is the role of cholesterol in the membrane?</a:t>
            </a:r>
          </a:p>
          <a:p>
            <a:pPr marL="514350" indent="-514350">
              <a:buAutoNum type="arabicPeriod"/>
            </a:pPr>
            <a:r>
              <a:rPr lang="en-US" dirty="0"/>
              <a:t>If your cells are dehydrated how is this resolved?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143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9FD8C-E239-41AF-9449-10B87599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10 Quiz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33937-2803-4968-ABE6-80E6E4404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Name 3 bonds that secure the tertiary structure of a protein</a:t>
            </a:r>
          </a:p>
          <a:p>
            <a:pPr marL="514350" indent="-514350">
              <a:buAutoNum type="arabicPeriod"/>
            </a:pPr>
            <a:r>
              <a:rPr lang="en-US" dirty="0"/>
              <a:t>Which 2 types of </a:t>
            </a:r>
            <a:r>
              <a:rPr lang="en-US" dirty="0" err="1"/>
              <a:t>fibres</a:t>
            </a:r>
            <a:r>
              <a:rPr lang="en-US" dirty="0"/>
              <a:t> are found in cellulose?</a:t>
            </a:r>
          </a:p>
          <a:p>
            <a:pPr marL="514350" indent="-514350">
              <a:buAutoNum type="arabicPeriod"/>
            </a:pPr>
            <a:r>
              <a:rPr lang="en-US" dirty="0"/>
              <a:t>Name 2 places I would find chitin.</a:t>
            </a:r>
          </a:p>
          <a:p>
            <a:pPr marL="514350" indent="-514350">
              <a:buAutoNum type="arabicPeriod"/>
            </a:pPr>
            <a:r>
              <a:rPr lang="en-US" dirty="0"/>
              <a:t>Which polymer is in the cell wall of prokaryotes?</a:t>
            </a:r>
          </a:p>
          <a:p>
            <a:pPr marL="514350" indent="-514350">
              <a:buAutoNum type="arabicPeriod"/>
            </a:pPr>
            <a:r>
              <a:rPr lang="en-US" dirty="0"/>
              <a:t>What is a squamous ciliated epithelial cell?</a:t>
            </a:r>
          </a:p>
          <a:p>
            <a:pPr marL="514350" indent="-514350">
              <a:buAutoNum type="arabicPeriod"/>
            </a:pPr>
            <a:r>
              <a:rPr lang="en-US" dirty="0"/>
              <a:t>Which stains are used to view: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DNA, b) cytoplasm, c) lipids, d) cell walls</a:t>
            </a:r>
          </a:p>
          <a:p>
            <a:pPr>
              <a:buFont typeface="+mj-lt"/>
              <a:buAutoNum type="arabicPeriod"/>
            </a:pPr>
            <a:r>
              <a:rPr lang="en-US" dirty="0"/>
              <a:t>7. Name 3 organelles without membranes</a:t>
            </a:r>
          </a:p>
          <a:p>
            <a:pPr>
              <a:buFont typeface="+mj-lt"/>
              <a:buAutoNum type="arabicPeriod"/>
            </a:pPr>
            <a:r>
              <a:rPr lang="en-US" dirty="0"/>
              <a:t>8. What is water temperature a measure of?</a:t>
            </a:r>
          </a:p>
          <a:p>
            <a:pPr>
              <a:buFont typeface="+mj-lt"/>
              <a:buAutoNum type="arabicPeriod"/>
            </a:pPr>
            <a:r>
              <a:rPr lang="en-US" dirty="0"/>
              <a:t>9. Name 2 steroid hormones that are derived from cholesterol.</a:t>
            </a:r>
          </a:p>
          <a:p>
            <a:pPr>
              <a:buFont typeface="+mj-lt"/>
              <a:buAutoNum type="arabicPeriod"/>
            </a:pPr>
            <a:r>
              <a:rPr lang="en-US" dirty="0"/>
              <a:t>10. What is formed when glycogen is </a:t>
            </a:r>
            <a:r>
              <a:rPr lang="en-US" dirty="0" err="1"/>
              <a:t>hydrolised</a:t>
            </a:r>
            <a:r>
              <a:rPr lang="en-US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94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5F60F-81AF-423F-8B63-5DF2F50B9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E3C08-68C1-4FB4-9964-63FC660C4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Ionic, hydrogen, di-</a:t>
            </a:r>
            <a:r>
              <a:rPr lang="en-US" dirty="0" err="1"/>
              <a:t>sulphide</a:t>
            </a:r>
            <a:r>
              <a:rPr lang="en-US" dirty="0"/>
              <a:t> bridges</a:t>
            </a:r>
          </a:p>
          <a:p>
            <a:pPr marL="514350" indent="-514350">
              <a:buAutoNum type="arabicPeriod"/>
            </a:pPr>
            <a:r>
              <a:rPr lang="en-US" dirty="0"/>
              <a:t>Microfibrils, </a:t>
            </a:r>
            <a:r>
              <a:rPr lang="en-US" dirty="0" err="1"/>
              <a:t>macrofibrils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Exoskeletons of insects and crustaceans, cell wall of fungi</a:t>
            </a:r>
          </a:p>
          <a:p>
            <a:pPr marL="514350" indent="-514350">
              <a:buAutoNum type="arabicPeriod"/>
            </a:pPr>
            <a:r>
              <a:rPr lang="en-US" dirty="0"/>
              <a:t>Peptidoglycan</a:t>
            </a:r>
          </a:p>
          <a:p>
            <a:pPr marL="514350" indent="-514350">
              <a:buAutoNum type="arabicPeriod"/>
            </a:pPr>
            <a:r>
              <a:rPr lang="en-US" dirty="0"/>
              <a:t>A flattened (square shape) cell with cilia that lines the trachea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a)acetic orcein b) eosin c) Sudan d) iodine</a:t>
            </a:r>
          </a:p>
          <a:p>
            <a:pPr marL="514350" indent="-514350">
              <a:buAutoNum type="arabicPeriod"/>
            </a:pPr>
            <a:r>
              <a:rPr lang="en-US" dirty="0"/>
              <a:t>Centrioles, ribosomes, cytoskeleton, cell walls</a:t>
            </a:r>
          </a:p>
          <a:p>
            <a:pPr marL="514350" indent="-514350">
              <a:buAutoNum type="arabicPeriod"/>
            </a:pPr>
            <a:r>
              <a:rPr lang="en-US" dirty="0"/>
              <a:t>Kinetic energy of water molecules</a:t>
            </a:r>
          </a:p>
          <a:p>
            <a:pPr marL="514350" indent="-514350">
              <a:buAutoNum type="arabicPeriod"/>
            </a:pPr>
            <a:r>
              <a:rPr lang="en-US" dirty="0"/>
              <a:t>Testosterone, </a:t>
            </a:r>
            <a:r>
              <a:rPr lang="en-US" dirty="0" err="1"/>
              <a:t>oestrogen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Alpha glucose molecules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3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95EBC-0CC8-48F5-B8BD-12AE70EF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7AF27-1B4B-4EED-A93C-9D74BD765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F867560F-9BEC-4F9A-AC3B-61E207CFC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88"/>
            <a:ext cx="12192000" cy="60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5A8150-9EA3-465F-A078-1D2CFC3BCC7F}"/>
              </a:ext>
            </a:extLst>
          </p:cNvPr>
          <p:cNvSpPr/>
          <p:nvPr/>
        </p:nvSpPr>
        <p:spPr>
          <a:xfrm>
            <a:off x="66870" y="3596951"/>
            <a:ext cx="4005943" cy="3179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D61C57-3DED-4721-B5D4-C276348F5569}"/>
              </a:ext>
            </a:extLst>
          </p:cNvPr>
          <p:cNvSpPr/>
          <p:nvPr/>
        </p:nvSpPr>
        <p:spPr>
          <a:xfrm>
            <a:off x="4153678" y="3596951"/>
            <a:ext cx="4005943" cy="3179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20937F-9201-4A35-B336-5380DA5797B6}"/>
              </a:ext>
            </a:extLst>
          </p:cNvPr>
          <p:cNvSpPr/>
          <p:nvPr/>
        </p:nvSpPr>
        <p:spPr>
          <a:xfrm>
            <a:off x="8226491" y="3596951"/>
            <a:ext cx="3884644" cy="3179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3AA144-4B23-4050-A025-58C7F6D3C4D9}"/>
              </a:ext>
            </a:extLst>
          </p:cNvPr>
          <p:cNvSpPr txBox="1"/>
          <p:nvPr/>
        </p:nvSpPr>
        <p:spPr>
          <a:xfrm>
            <a:off x="1436914" y="19152"/>
            <a:ext cx="1007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RECAP WITH PARTNER USING THE WORDS: WATER POTENTIAL / SHAPE OF CELL / HYPERTONIC HYPOTONIC</a:t>
            </a:r>
          </a:p>
        </p:txBody>
      </p:sp>
    </p:spTree>
    <p:extLst>
      <p:ext uri="{BB962C8B-B14F-4D97-AF65-F5344CB8AC3E}">
        <p14:creationId xmlns:p14="http://schemas.microsoft.com/office/powerpoint/2010/main" val="199588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981" y="138849"/>
            <a:ext cx="65913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7095" y="4720374"/>
            <a:ext cx="102210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Serial dilution: You need to make the correct concentrations from 0.8mol dm</a:t>
            </a:r>
            <a:r>
              <a:rPr lang="en-GB" sz="4000" baseline="30000" dirty="0"/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397732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855A778-9499-46B0-B35D-F8792D60F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76" y="2665703"/>
            <a:ext cx="1621389" cy="19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ED9D458A-7C1A-4A05-839E-0B2336661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47" y="2627161"/>
            <a:ext cx="1621389" cy="19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7FA74B1E-B280-4F62-8B29-086A79268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15" y="2654189"/>
            <a:ext cx="1621389" cy="19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3B65B1C6-C6D4-4BF7-983C-2F7350575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683" y="2665703"/>
            <a:ext cx="1621389" cy="19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5DD7FB-F99B-4121-821A-366BB528A054}"/>
              </a:ext>
            </a:extLst>
          </p:cNvPr>
          <p:cNvSpPr txBox="1"/>
          <p:nvPr/>
        </p:nvSpPr>
        <p:spPr>
          <a:xfrm>
            <a:off x="3232078" y="-32665"/>
            <a:ext cx="5727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u="sng" dirty="0"/>
              <a:t>Creating your serial dilution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DA0AA8-5F2C-4C14-9C2C-F8C0FD269C3C}"/>
              </a:ext>
            </a:extLst>
          </p:cNvPr>
          <p:cNvSpPr txBox="1"/>
          <p:nvPr/>
        </p:nvSpPr>
        <p:spPr>
          <a:xfrm>
            <a:off x="60229" y="462990"/>
            <a:ext cx="1922321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highlight>
                  <a:srgbClr val="FFFF00"/>
                </a:highlight>
              </a:rPr>
              <a:t>You have:</a:t>
            </a:r>
          </a:p>
          <a:p>
            <a:endParaRPr lang="en-GB" sz="2400" b="1" dirty="0">
              <a:highlight>
                <a:srgbClr val="FFFF00"/>
              </a:highlight>
            </a:endParaRPr>
          </a:p>
          <a:p>
            <a:r>
              <a:rPr lang="en-GB" sz="2400" b="1" dirty="0">
                <a:highlight>
                  <a:srgbClr val="FFFF00"/>
                </a:highlight>
              </a:rPr>
              <a:t>1mol dm</a:t>
            </a:r>
            <a:r>
              <a:rPr lang="en-GB" sz="2400" b="1" baseline="30000" dirty="0">
                <a:highlight>
                  <a:srgbClr val="FFFF00"/>
                </a:highlight>
              </a:rPr>
              <a:t>-3</a:t>
            </a:r>
          </a:p>
          <a:p>
            <a:endParaRPr lang="en-GB" sz="2400" b="1" baseline="30000" dirty="0">
              <a:highlight>
                <a:srgbClr val="FFFF00"/>
              </a:highlight>
            </a:endParaRPr>
          </a:p>
          <a:p>
            <a:r>
              <a:rPr lang="en-GB" sz="2400" b="1" dirty="0">
                <a:highlight>
                  <a:srgbClr val="FFFF00"/>
                </a:highlight>
              </a:rPr>
              <a:t>0.8mol dm</a:t>
            </a:r>
            <a:r>
              <a:rPr lang="en-GB" sz="2400" b="1" baseline="30000" dirty="0">
                <a:highlight>
                  <a:srgbClr val="FFFF00"/>
                </a:highlight>
              </a:rPr>
              <a:t>-3</a:t>
            </a:r>
          </a:p>
          <a:p>
            <a:endParaRPr lang="en-GB" sz="2400" b="1" baseline="30000" dirty="0">
              <a:highlight>
                <a:srgbClr val="FFFF00"/>
              </a:highlight>
            </a:endParaRPr>
          </a:p>
          <a:p>
            <a:r>
              <a:rPr lang="en-GB" sz="2400" b="1" dirty="0">
                <a:highlight>
                  <a:srgbClr val="FFFF00"/>
                </a:highlight>
              </a:rPr>
              <a:t>Water</a:t>
            </a:r>
            <a:endParaRPr lang="en-GB" sz="2400" b="1" baseline="30000" dirty="0">
              <a:highlight>
                <a:srgbClr val="FFFF00"/>
              </a:highlight>
            </a:endParaRPr>
          </a:p>
          <a:p>
            <a:endParaRPr lang="en-GB" baseline="30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6DF4A1-EF66-48FC-8BAC-59017D031FDE}"/>
              </a:ext>
            </a:extLst>
          </p:cNvPr>
          <p:cNvSpPr txBox="1"/>
          <p:nvPr/>
        </p:nvSpPr>
        <p:spPr>
          <a:xfrm>
            <a:off x="2216704" y="4798420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0.8mol dm</a:t>
            </a:r>
            <a:r>
              <a:rPr lang="en-GB" baseline="30000" dirty="0"/>
              <a:t>-3</a:t>
            </a: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17CC08E9-3BE6-4814-812C-0D91612F174B}"/>
              </a:ext>
            </a:extLst>
          </p:cNvPr>
          <p:cNvSpPr/>
          <p:nvPr/>
        </p:nvSpPr>
        <p:spPr>
          <a:xfrm>
            <a:off x="2803432" y="1673225"/>
            <a:ext cx="2343492" cy="6567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301F0C7B-D619-4B36-93DA-06509E3C7E01}"/>
              </a:ext>
            </a:extLst>
          </p:cNvPr>
          <p:cNvSpPr/>
          <p:nvPr/>
        </p:nvSpPr>
        <p:spPr>
          <a:xfrm>
            <a:off x="5611422" y="1717723"/>
            <a:ext cx="2266836" cy="6567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D39FCF83-76BD-41D1-A4AC-BE1E26F228B3}"/>
              </a:ext>
            </a:extLst>
          </p:cNvPr>
          <p:cNvSpPr/>
          <p:nvPr/>
        </p:nvSpPr>
        <p:spPr>
          <a:xfrm>
            <a:off x="8503373" y="1750309"/>
            <a:ext cx="2266836" cy="6567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ADE0B4-07D6-41C8-B46A-2ABADAD92F5B}"/>
              </a:ext>
            </a:extLst>
          </p:cNvPr>
          <p:cNvSpPr txBox="1"/>
          <p:nvPr/>
        </p:nvSpPr>
        <p:spPr>
          <a:xfrm>
            <a:off x="2091276" y="749895"/>
            <a:ext cx="2992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20cm</a:t>
            </a:r>
            <a:r>
              <a:rPr lang="en-GB" baseline="30000" dirty="0"/>
              <a:t>3</a:t>
            </a:r>
            <a:r>
              <a:rPr lang="en-GB" dirty="0"/>
              <a:t> of your stock 0.8mol and pour into the 20cm</a:t>
            </a:r>
            <a:r>
              <a:rPr lang="en-GB" baseline="30000" dirty="0"/>
              <a:t>3</a:t>
            </a:r>
            <a:r>
              <a:rPr lang="en-GB" dirty="0"/>
              <a:t> of distilled water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B2E933-3B5F-465D-ADED-9255DC19E964}"/>
              </a:ext>
            </a:extLst>
          </p:cNvPr>
          <p:cNvSpPr txBox="1"/>
          <p:nvPr/>
        </p:nvSpPr>
        <p:spPr>
          <a:xfrm>
            <a:off x="3514628" y="5465119"/>
            <a:ext cx="6460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Each beaker must have 20cm</a:t>
            </a:r>
            <a:r>
              <a:rPr lang="en-GB" sz="2800" baseline="30000" dirty="0"/>
              <a:t>3</a:t>
            </a:r>
            <a:r>
              <a:rPr lang="en-GB" sz="2800" dirty="0"/>
              <a:t> of water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FB08E3-8B0D-4EDB-9935-C35BC0F8B687}"/>
              </a:ext>
            </a:extLst>
          </p:cNvPr>
          <p:cNvSpPr/>
          <p:nvPr/>
        </p:nvSpPr>
        <p:spPr>
          <a:xfrm>
            <a:off x="4949806" y="3761634"/>
            <a:ext cx="1270304" cy="793940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6FBF80-D05F-4495-85D9-2039D96F1F5E}"/>
              </a:ext>
            </a:extLst>
          </p:cNvPr>
          <p:cNvSpPr/>
          <p:nvPr/>
        </p:nvSpPr>
        <p:spPr>
          <a:xfrm>
            <a:off x="2266818" y="3226798"/>
            <a:ext cx="1270304" cy="1372871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7A79A-441D-485B-97F5-A8CFB861D54D}"/>
              </a:ext>
            </a:extLst>
          </p:cNvPr>
          <p:cNvSpPr txBox="1"/>
          <p:nvPr/>
        </p:nvSpPr>
        <p:spPr>
          <a:xfrm>
            <a:off x="3638888" y="300766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40cm</a:t>
            </a:r>
            <a:r>
              <a:rPr lang="en-GB" baseline="30000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5C7155-80E7-44BB-B9D4-7D751725CDB8}"/>
              </a:ext>
            </a:extLst>
          </p:cNvPr>
          <p:cNvSpPr txBox="1"/>
          <p:nvPr/>
        </p:nvSpPr>
        <p:spPr>
          <a:xfrm>
            <a:off x="6321876" y="3607507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20cm</a:t>
            </a:r>
            <a:r>
              <a:rPr lang="en-GB" baseline="30000" dirty="0"/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3BDD43-D1EE-401F-8821-385B3E9BF7A9}"/>
              </a:ext>
            </a:extLst>
          </p:cNvPr>
          <p:cNvSpPr/>
          <p:nvPr/>
        </p:nvSpPr>
        <p:spPr>
          <a:xfrm>
            <a:off x="7458657" y="3761634"/>
            <a:ext cx="1270304" cy="810019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2E6E8D-0060-4392-80DE-5AA6F16CCA91}"/>
              </a:ext>
            </a:extLst>
          </p:cNvPr>
          <p:cNvSpPr/>
          <p:nvPr/>
        </p:nvSpPr>
        <p:spPr>
          <a:xfrm>
            <a:off x="10100724" y="3816388"/>
            <a:ext cx="1270304" cy="773041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A0FDB3-9DFC-4608-A537-504BE09233D6}"/>
              </a:ext>
            </a:extLst>
          </p:cNvPr>
          <p:cNvSpPr txBox="1"/>
          <p:nvPr/>
        </p:nvSpPr>
        <p:spPr>
          <a:xfrm>
            <a:off x="8791684" y="365655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20cm</a:t>
            </a:r>
            <a:r>
              <a:rPr lang="en-GB" baseline="30000" dirty="0"/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51CC12-4DD3-4184-9978-016573182014}"/>
              </a:ext>
            </a:extLst>
          </p:cNvPr>
          <p:cNvSpPr txBox="1"/>
          <p:nvPr/>
        </p:nvSpPr>
        <p:spPr>
          <a:xfrm>
            <a:off x="11377353" y="3635865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20cm</a:t>
            </a:r>
            <a:r>
              <a:rPr lang="en-GB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3225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855A778-9499-46B0-B35D-F8792D60F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76" y="2665703"/>
            <a:ext cx="1621389" cy="19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ED9D458A-7C1A-4A05-839E-0B2336661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47" y="2627161"/>
            <a:ext cx="1621389" cy="19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7FA74B1E-B280-4F62-8B29-086A79268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15" y="2654189"/>
            <a:ext cx="1621389" cy="19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3B65B1C6-C6D4-4BF7-983C-2F7350575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683" y="2665703"/>
            <a:ext cx="1621389" cy="19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5DD7FB-F99B-4121-821A-366BB528A054}"/>
              </a:ext>
            </a:extLst>
          </p:cNvPr>
          <p:cNvSpPr txBox="1"/>
          <p:nvPr/>
        </p:nvSpPr>
        <p:spPr>
          <a:xfrm>
            <a:off x="60229" y="-60230"/>
            <a:ext cx="264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Serial dilution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DA0AA8-5F2C-4C14-9C2C-F8C0FD269C3C}"/>
              </a:ext>
            </a:extLst>
          </p:cNvPr>
          <p:cNvSpPr txBox="1"/>
          <p:nvPr/>
        </p:nvSpPr>
        <p:spPr>
          <a:xfrm>
            <a:off x="60229" y="462990"/>
            <a:ext cx="14830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You have:</a:t>
            </a:r>
          </a:p>
          <a:p>
            <a:r>
              <a:rPr lang="en-GB" b="1" dirty="0"/>
              <a:t>1mol dm</a:t>
            </a:r>
            <a:r>
              <a:rPr lang="en-GB" b="1" baseline="30000" dirty="0"/>
              <a:t>-3</a:t>
            </a:r>
          </a:p>
          <a:p>
            <a:r>
              <a:rPr lang="en-GB" b="1" dirty="0"/>
              <a:t>0.8mol dm</a:t>
            </a:r>
            <a:r>
              <a:rPr lang="en-GB" b="1" baseline="30000" dirty="0"/>
              <a:t>-3</a:t>
            </a:r>
          </a:p>
          <a:p>
            <a:r>
              <a:rPr lang="en-GB" b="1" dirty="0"/>
              <a:t>Water</a:t>
            </a:r>
            <a:endParaRPr lang="en-GB" b="1" baseline="30000" dirty="0"/>
          </a:p>
          <a:p>
            <a:endParaRPr lang="en-GB" baseline="30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6DF4A1-EF66-48FC-8BAC-59017D031FDE}"/>
              </a:ext>
            </a:extLst>
          </p:cNvPr>
          <p:cNvSpPr txBox="1"/>
          <p:nvPr/>
        </p:nvSpPr>
        <p:spPr>
          <a:xfrm>
            <a:off x="2216704" y="4798420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0.8mol dm</a:t>
            </a:r>
            <a:r>
              <a:rPr lang="en-GB" baseline="30000" dirty="0"/>
              <a:t>-3</a:t>
            </a: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17CC08E9-3BE6-4814-812C-0D91612F174B}"/>
              </a:ext>
            </a:extLst>
          </p:cNvPr>
          <p:cNvSpPr/>
          <p:nvPr/>
        </p:nvSpPr>
        <p:spPr>
          <a:xfrm>
            <a:off x="2803432" y="1673225"/>
            <a:ext cx="2343492" cy="6567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301F0C7B-D619-4B36-93DA-06509E3C7E01}"/>
              </a:ext>
            </a:extLst>
          </p:cNvPr>
          <p:cNvSpPr/>
          <p:nvPr/>
        </p:nvSpPr>
        <p:spPr>
          <a:xfrm>
            <a:off x="5611422" y="1717723"/>
            <a:ext cx="2266836" cy="6567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D39FCF83-76BD-41D1-A4AC-BE1E26F228B3}"/>
              </a:ext>
            </a:extLst>
          </p:cNvPr>
          <p:cNvSpPr/>
          <p:nvPr/>
        </p:nvSpPr>
        <p:spPr>
          <a:xfrm>
            <a:off x="8503373" y="1750309"/>
            <a:ext cx="2266836" cy="6567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ADE0B4-07D6-41C8-B46A-2ABADAD92F5B}"/>
              </a:ext>
            </a:extLst>
          </p:cNvPr>
          <p:cNvSpPr txBox="1"/>
          <p:nvPr/>
        </p:nvSpPr>
        <p:spPr>
          <a:xfrm>
            <a:off x="2216704" y="658737"/>
            <a:ext cx="2867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20cm</a:t>
            </a:r>
            <a:r>
              <a:rPr lang="en-GB" baseline="30000" dirty="0"/>
              <a:t>3</a:t>
            </a:r>
            <a:r>
              <a:rPr lang="en-GB" dirty="0"/>
              <a:t> of your stock 0.8mol and pour into the 20cm</a:t>
            </a:r>
            <a:r>
              <a:rPr lang="en-GB" baseline="30000" dirty="0"/>
              <a:t>3</a:t>
            </a:r>
            <a:r>
              <a:rPr lang="en-GB" dirty="0"/>
              <a:t> of water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B2E933-3B5F-465D-ADED-9255DC19E964}"/>
              </a:ext>
            </a:extLst>
          </p:cNvPr>
          <p:cNvSpPr txBox="1"/>
          <p:nvPr/>
        </p:nvSpPr>
        <p:spPr>
          <a:xfrm>
            <a:off x="3514628" y="5465119"/>
            <a:ext cx="6460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Each beaker must have 20cm</a:t>
            </a:r>
            <a:r>
              <a:rPr lang="en-GB" sz="2800" baseline="30000" dirty="0"/>
              <a:t>3</a:t>
            </a:r>
            <a:r>
              <a:rPr lang="en-GB" sz="2800" dirty="0"/>
              <a:t> of water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FB08E3-8B0D-4EDB-9935-C35BC0F8B687}"/>
              </a:ext>
            </a:extLst>
          </p:cNvPr>
          <p:cNvSpPr/>
          <p:nvPr/>
        </p:nvSpPr>
        <p:spPr>
          <a:xfrm>
            <a:off x="4949806" y="3186278"/>
            <a:ext cx="1270304" cy="1369296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6FBF80-D05F-4495-85D9-2039D96F1F5E}"/>
              </a:ext>
            </a:extLst>
          </p:cNvPr>
          <p:cNvSpPr/>
          <p:nvPr/>
        </p:nvSpPr>
        <p:spPr>
          <a:xfrm>
            <a:off x="2266818" y="3816388"/>
            <a:ext cx="1270304" cy="783281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7A79A-441D-485B-97F5-A8CFB861D54D}"/>
              </a:ext>
            </a:extLst>
          </p:cNvPr>
          <p:cNvSpPr txBox="1"/>
          <p:nvPr/>
        </p:nvSpPr>
        <p:spPr>
          <a:xfrm>
            <a:off x="3629306" y="353251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20cm</a:t>
            </a:r>
            <a:r>
              <a:rPr lang="en-GB" baseline="30000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5C7155-80E7-44BB-B9D4-7D751725CDB8}"/>
              </a:ext>
            </a:extLst>
          </p:cNvPr>
          <p:cNvSpPr txBox="1"/>
          <p:nvPr/>
        </p:nvSpPr>
        <p:spPr>
          <a:xfrm>
            <a:off x="6264936" y="300161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40cm</a:t>
            </a:r>
            <a:r>
              <a:rPr lang="en-GB" baseline="30000" dirty="0"/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3BDD43-D1EE-401F-8821-385B3E9BF7A9}"/>
              </a:ext>
            </a:extLst>
          </p:cNvPr>
          <p:cNvSpPr/>
          <p:nvPr/>
        </p:nvSpPr>
        <p:spPr>
          <a:xfrm>
            <a:off x="7458657" y="3761634"/>
            <a:ext cx="1270304" cy="810019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2E6E8D-0060-4392-80DE-5AA6F16CCA91}"/>
              </a:ext>
            </a:extLst>
          </p:cNvPr>
          <p:cNvSpPr/>
          <p:nvPr/>
        </p:nvSpPr>
        <p:spPr>
          <a:xfrm>
            <a:off x="10100724" y="3816388"/>
            <a:ext cx="1270304" cy="773041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A0FDB3-9DFC-4608-A537-504BE09233D6}"/>
              </a:ext>
            </a:extLst>
          </p:cNvPr>
          <p:cNvSpPr txBox="1"/>
          <p:nvPr/>
        </p:nvSpPr>
        <p:spPr>
          <a:xfrm>
            <a:off x="8791684" y="365655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20cm</a:t>
            </a:r>
            <a:r>
              <a:rPr lang="en-GB" baseline="30000" dirty="0"/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51CC12-4DD3-4184-9978-016573182014}"/>
              </a:ext>
            </a:extLst>
          </p:cNvPr>
          <p:cNvSpPr txBox="1"/>
          <p:nvPr/>
        </p:nvSpPr>
        <p:spPr>
          <a:xfrm>
            <a:off x="11377353" y="3635865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20cm</a:t>
            </a:r>
            <a:r>
              <a:rPr lang="en-GB" baseline="30000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47AA80-0D80-4382-ADF2-D3236C196268}"/>
              </a:ext>
            </a:extLst>
          </p:cNvPr>
          <p:cNvSpPr txBox="1"/>
          <p:nvPr/>
        </p:nvSpPr>
        <p:spPr>
          <a:xfrm>
            <a:off x="4949806" y="4762438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0.4mol dm</a:t>
            </a:r>
            <a:r>
              <a:rPr lang="en-GB" baseline="30000" dirty="0"/>
              <a:t>-3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5594E9-5436-4570-9186-9F745A254DAA}"/>
              </a:ext>
            </a:extLst>
          </p:cNvPr>
          <p:cNvSpPr txBox="1"/>
          <p:nvPr/>
        </p:nvSpPr>
        <p:spPr>
          <a:xfrm>
            <a:off x="5813527" y="922708"/>
            <a:ext cx="171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Repeat with another 20cm</a:t>
            </a:r>
            <a:r>
              <a:rPr lang="en-GB" baseline="30000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0BC791-2BBC-4864-92BB-C27BDB086C29}"/>
              </a:ext>
            </a:extLst>
          </p:cNvPr>
          <p:cNvSpPr txBox="1"/>
          <p:nvPr/>
        </p:nvSpPr>
        <p:spPr>
          <a:xfrm>
            <a:off x="5290442" y="89152"/>
            <a:ext cx="642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You need to write the volumes transferred on you PAG sheet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01F7A8-403C-41C2-9153-BB279B87D775}"/>
              </a:ext>
            </a:extLst>
          </p:cNvPr>
          <p:cNvSpPr txBox="1"/>
          <p:nvPr/>
        </p:nvSpPr>
        <p:spPr>
          <a:xfrm>
            <a:off x="3405975" y="6285706"/>
            <a:ext cx="642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You need to write the volumes transferred on you PAG sheet</a:t>
            </a:r>
          </a:p>
        </p:txBody>
      </p:sp>
    </p:spTree>
    <p:extLst>
      <p:ext uri="{BB962C8B-B14F-4D97-AF65-F5344CB8AC3E}">
        <p14:creationId xmlns:p14="http://schemas.microsoft.com/office/powerpoint/2010/main" val="174110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855A778-9499-46B0-B35D-F8792D60F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76" y="2665703"/>
            <a:ext cx="1621389" cy="19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ED9D458A-7C1A-4A05-839E-0B2336661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47" y="2627161"/>
            <a:ext cx="1621389" cy="19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7FA74B1E-B280-4F62-8B29-086A79268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15" y="2654189"/>
            <a:ext cx="1621389" cy="19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3B65B1C6-C6D4-4BF7-983C-2F7350575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683" y="2665703"/>
            <a:ext cx="1621389" cy="19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5DD7FB-F99B-4121-821A-366BB528A054}"/>
              </a:ext>
            </a:extLst>
          </p:cNvPr>
          <p:cNvSpPr txBox="1"/>
          <p:nvPr/>
        </p:nvSpPr>
        <p:spPr>
          <a:xfrm>
            <a:off x="60229" y="-60230"/>
            <a:ext cx="264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Serial dilution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DA0AA8-5F2C-4C14-9C2C-F8C0FD269C3C}"/>
              </a:ext>
            </a:extLst>
          </p:cNvPr>
          <p:cNvSpPr txBox="1"/>
          <p:nvPr/>
        </p:nvSpPr>
        <p:spPr>
          <a:xfrm>
            <a:off x="60229" y="462990"/>
            <a:ext cx="14830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You have:</a:t>
            </a:r>
          </a:p>
          <a:p>
            <a:r>
              <a:rPr lang="en-GB" b="1" dirty="0"/>
              <a:t>1mol dm</a:t>
            </a:r>
            <a:r>
              <a:rPr lang="en-GB" b="1" baseline="30000" dirty="0"/>
              <a:t>-3</a:t>
            </a:r>
          </a:p>
          <a:p>
            <a:r>
              <a:rPr lang="en-GB" b="1" dirty="0"/>
              <a:t>0.8mol dm</a:t>
            </a:r>
            <a:r>
              <a:rPr lang="en-GB" b="1" baseline="30000" dirty="0"/>
              <a:t>-3</a:t>
            </a:r>
          </a:p>
          <a:p>
            <a:r>
              <a:rPr lang="en-GB" b="1" dirty="0"/>
              <a:t>Water</a:t>
            </a:r>
            <a:endParaRPr lang="en-GB" b="1" baseline="30000" dirty="0"/>
          </a:p>
          <a:p>
            <a:endParaRPr lang="en-GB" baseline="30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6DF4A1-EF66-48FC-8BAC-59017D031FDE}"/>
              </a:ext>
            </a:extLst>
          </p:cNvPr>
          <p:cNvSpPr txBox="1"/>
          <p:nvPr/>
        </p:nvSpPr>
        <p:spPr>
          <a:xfrm>
            <a:off x="2216704" y="4798420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0.8mol dm</a:t>
            </a:r>
            <a:r>
              <a:rPr lang="en-GB" baseline="30000" dirty="0"/>
              <a:t>-3</a:t>
            </a: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17CC08E9-3BE6-4814-812C-0D91612F174B}"/>
              </a:ext>
            </a:extLst>
          </p:cNvPr>
          <p:cNvSpPr/>
          <p:nvPr/>
        </p:nvSpPr>
        <p:spPr>
          <a:xfrm>
            <a:off x="2803432" y="1673225"/>
            <a:ext cx="2343492" cy="6567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301F0C7B-D619-4B36-93DA-06509E3C7E01}"/>
              </a:ext>
            </a:extLst>
          </p:cNvPr>
          <p:cNvSpPr/>
          <p:nvPr/>
        </p:nvSpPr>
        <p:spPr>
          <a:xfrm>
            <a:off x="5611422" y="1717723"/>
            <a:ext cx="2266836" cy="6567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D39FCF83-76BD-41D1-A4AC-BE1E26F228B3}"/>
              </a:ext>
            </a:extLst>
          </p:cNvPr>
          <p:cNvSpPr/>
          <p:nvPr/>
        </p:nvSpPr>
        <p:spPr>
          <a:xfrm>
            <a:off x="8503373" y="1750309"/>
            <a:ext cx="2266836" cy="6567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ADE0B4-07D6-41C8-B46A-2ABADAD92F5B}"/>
              </a:ext>
            </a:extLst>
          </p:cNvPr>
          <p:cNvSpPr txBox="1"/>
          <p:nvPr/>
        </p:nvSpPr>
        <p:spPr>
          <a:xfrm>
            <a:off x="2107758" y="636488"/>
            <a:ext cx="2867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20cm</a:t>
            </a:r>
            <a:r>
              <a:rPr lang="en-GB" baseline="30000" dirty="0"/>
              <a:t>3</a:t>
            </a:r>
            <a:r>
              <a:rPr lang="en-GB" dirty="0"/>
              <a:t> of your stock 0.8mol and pour into the 20cm</a:t>
            </a:r>
            <a:r>
              <a:rPr lang="en-GB" baseline="30000" dirty="0"/>
              <a:t>3</a:t>
            </a:r>
            <a:r>
              <a:rPr lang="en-GB" dirty="0"/>
              <a:t> of water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B2E933-3B5F-465D-ADED-9255DC19E964}"/>
              </a:ext>
            </a:extLst>
          </p:cNvPr>
          <p:cNvSpPr txBox="1"/>
          <p:nvPr/>
        </p:nvSpPr>
        <p:spPr>
          <a:xfrm>
            <a:off x="3514628" y="5465119"/>
            <a:ext cx="6460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Each beaker must have 20cm</a:t>
            </a:r>
            <a:r>
              <a:rPr lang="en-GB" sz="2800" baseline="30000" dirty="0"/>
              <a:t>3</a:t>
            </a:r>
            <a:r>
              <a:rPr lang="en-GB" sz="2800" dirty="0"/>
              <a:t> of water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FB08E3-8B0D-4EDB-9935-C35BC0F8B687}"/>
              </a:ext>
            </a:extLst>
          </p:cNvPr>
          <p:cNvSpPr/>
          <p:nvPr/>
        </p:nvSpPr>
        <p:spPr>
          <a:xfrm>
            <a:off x="4949806" y="3813750"/>
            <a:ext cx="1270304" cy="741823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6FBF80-D05F-4495-85D9-2039D96F1F5E}"/>
              </a:ext>
            </a:extLst>
          </p:cNvPr>
          <p:cNvSpPr/>
          <p:nvPr/>
        </p:nvSpPr>
        <p:spPr>
          <a:xfrm>
            <a:off x="2266818" y="3813750"/>
            <a:ext cx="1270304" cy="785919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7A79A-441D-485B-97F5-A8CFB861D54D}"/>
              </a:ext>
            </a:extLst>
          </p:cNvPr>
          <p:cNvSpPr txBox="1"/>
          <p:nvPr/>
        </p:nvSpPr>
        <p:spPr>
          <a:xfrm>
            <a:off x="3573338" y="360666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20cm</a:t>
            </a:r>
            <a:r>
              <a:rPr lang="en-GB" baseline="30000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5C7155-80E7-44BB-B9D4-7D751725CDB8}"/>
              </a:ext>
            </a:extLst>
          </p:cNvPr>
          <p:cNvSpPr txBox="1"/>
          <p:nvPr/>
        </p:nvSpPr>
        <p:spPr>
          <a:xfrm>
            <a:off x="6233524" y="366188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20cm</a:t>
            </a:r>
            <a:r>
              <a:rPr lang="en-GB" baseline="30000" dirty="0"/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3BDD43-D1EE-401F-8821-385B3E9BF7A9}"/>
              </a:ext>
            </a:extLst>
          </p:cNvPr>
          <p:cNvSpPr/>
          <p:nvPr/>
        </p:nvSpPr>
        <p:spPr>
          <a:xfrm>
            <a:off x="7458657" y="3203748"/>
            <a:ext cx="1270304" cy="1367905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2E6E8D-0060-4392-80DE-5AA6F16CCA91}"/>
              </a:ext>
            </a:extLst>
          </p:cNvPr>
          <p:cNvSpPr/>
          <p:nvPr/>
        </p:nvSpPr>
        <p:spPr>
          <a:xfrm>
            <a:off x="10100724" y="3816388"/>
            <a:ext cx="1270304" cy="773041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A0FDB3-9DFC-4608-A537-504BE09233D6}"/>
              </a:ext>
            </a:extLst>
          </p:cNvPr>
          <p:cNvSpPr txBox="1"/>
          <p:nvPr/>
        </p:nvSpPr>
        <p:spPr>
          <a:xfrm>
            <a:off x="8809350" y="300766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40cm</a:t>
            </a:r>
            <a:r>
              <a:rPr lang="en-GB" baseline="30000" dirty="0"/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51CC12-4DD3-4184-9978-016573182014}"/>
              </a:ext>
            </a:extLst>
          </p:cNvPr>
          <p:cNvSpPr txBox="1"/>
          <p:nvPr/>
        </p:nvSpPr>
        <p:spPr>
          <a:xfrm>
            <a:off x="11377353" y="3635865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20cm</a:t>
            </a:r>
            <a:r>
              <a:rPr lang="en-GB" baseline="30000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47AA80-0D80-4382-ADF2-D3236C196268}"/>
              </a:ext>
            </a:extLst>
          </p:cNvPr>
          <p:cNvSpPr txBox="1"/>
          <p:nvPr/>
        </p:nvSpPr>
        <p:spPr>
          <a:xfrm>
            <a:off x="4949806" y="4762438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0.4mol dm</a:t>
            </a:r>
            <a:r>
              <a:rPr lang="en-GB" baseline="30000" dirty="0"/>
              <a:t>-3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5594E9-5436-4570-9186-9F745A254DAA}"/>
              </a:ext>
            </a:extLst>
          </p:cNvPr>
          <p:cNvSpPr txBox="1"/>
          <p:nvPr/>
        </p:nvSpPr>
        <p:spPr>
          <a:xfrm>
            <a:off x="5813527" y="922708"/>
            <a:ext cx="171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Repeat with another 20cm</a:t>
            </a:r>
            <a:r>
              <a:rPr lang="en-GB" baseline="30000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6E2DFF-10E2-4817-85B7-7C1CA07E28A7}"/>
              </a:ext>
            </a:extLst>
          </p:cNvPr>
          <p:cNvSpPr txBox="1"/>
          <p:nvPr/>
        </p:nvSpPr>
        <p:spPr>
          <a:xfrm>
            <a:off x="8659848" y="932591"/>
            <a:ext cx="171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Repeat with another 20cm</a:t>
            </a:r>
            <a:r>
              <a:rPr lang="en-GB" baseline="30000" dirty="0"/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4C894C-DEB1-4791-A9CC-F0511A3A5377}"/>
              </a:ext>
            </a:extLst>
          </p:cNvPr>
          <p:cNvSpPr txBox="1"/>
          <p:nvPr/>
        </p:nvSpPr>
        <p:spPr>
          <a:xfrm>
            <a:off x="7382717" y="4729287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0.2mol dm</a:t>
            </a:r>
            <a:r>
              <a:rPr lang="en-GB" baseline="30000" dirty="0"/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129406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855A778-9499-46B0-B35D-F8792D60F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76" y="2665703"/>
            <a:ext cx="1621389" cy="19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ED9D458A-7C1A-4A05-839E-0B2336661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47" y="2627161"/>
            <a:ext cx="1621389" cy="19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7FA74B1E-B280-4F62-8B29-086A79268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15" y="2654189"/>
            <a:ext cx="1621389" cy="19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3B65B1C6-C6D4-4BF7-983C-2F7350575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683" y="2665703"/>
            <a:ext cx="1621389" cy="19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5DD7FB-F99B-4121-821A-366BB528A054}"/>
              </a:ext>
            </a:extLst>
          </p:cNvPr>
          <p:cNvSpPr txBox="1"/>
          <p:nvPr/>
        </p:nvSpPr>
        <p:spPr>
          <a:xfrm>
            <a:off x="60229" y="-60230"/>
            <a:ext cx="264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Serial dilution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DA0AA8-5F2C-4C14-9C2C-F8C0FD269C3C}"/>
              </a:ext>
            </a:extLst>
          </p:cNvPr>
          <p:cNvSpPr txBox="1"/>
          <p:nvPr/>
        </p:nvSpPr>
        <p:spPr>
          <a:xfrm>
            <a:off x="60229" y="462990"/>
            <a:ext cx="14830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You have:</a:t>
            </a:r>
          </a:p>
          <a:p>
            <a:r>
              <a:rPr lang="en-GB" b="1" dirty="0"/>
              <a:t>1mol dm</a:t>
            </a:r>
            <a:r>
              <a:rPr lang="en-GB" b="1" baseline="30000" dirty="0"/>
              <a:t>-3</a:t>
            </a:r>
          </a:p>
          <a:p>
            <a:r>
              <a:rPr lang="en-GB" b="1" dirty="0"/>
              <a:t>0.8mol dm</a:t>
            </a:r>
            <a:r>
              <a:rPr lang="en-GB" b="1" baseline="30000" dirty="0"/>
              <a:t>-3</a:t>
            </a:r>
          </a:p>
          <a:p>
            <a:r>
              <a:rPr lang="en-GB" b="1" dirty="0"/>
              <a:t>Water</a:t>
            </a:r>
            <a:endParaRPr lang="en-GB" b="1" baseline="30000" dirty="0"/>
          </a:p>
          <a:p>
            <a:endParaRPr lang="en-GB" baseline="30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6DF4A1-EF66-48FC-8BAC-59017D031FDE}"/>
              </a:ext>
            </a:extLst>
          </p:cNvPr>
          <p:cNvSpPr txBox="1"/>
          <p:nvPr/>
        </p:nvSpPr>
        <p:spPr>
          <a:xfrm>
            <a:off x="2216704" y="4798420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0.8mol dm</a:t>
            </a:r>
            <a:r>
              <a:rPr lang="en-GB" baseline="30000" dirty="0"/>
              <a:t>-3</a:t>
            </a: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17CC08E9-3BE6-4814-812C-0D91612F174B}"/>
              </a:ext>
            </a:extLst>
          </p:cNvPr>
          <p:cNvSpPr/>
          <p:nvPr/>
        </p:nvSpPr>
        <p:spPr>
          <a:xfrm>
            <a:off x="2803432" y="1673225"/>
            <a:ext cx="2343492" cy="6567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301F0C7B-D619-4B36-93DA-06509E3C7E01}"/>
              </a:ext>
            </a:extLst>
          </p:cNvPr>
          <p:cNvSpPr/>
          <p:nvPr/>
        </p:nvSpPr>
        <p:spPr>
          <a:xfrm>
            <a:off x="5611422" y="1717723"/>
            <a:ext cx="2266836" cy="6567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D39FCF83-76BD-41D1-A4AC-BE1E26F228B3}"/>
              </a:ext>
            </a:extLst>
          </p:cNvPr>
          <p:cNvSpPr/>
          <p:nvPr/>
        </p:nvSpPr>
        <p:spPr>
          <a:xfrm>
            <a:off x="8503373" y="1750309"/>
            <a:ext cx="2266836" cy="6567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ADE0B4-07D6-41C8-B46A-2ABADAD92F5B}"/>
              </a:ext>
            </a:extLst>
          </p:cNvPr>
          <p:cNvSpPr txBox="1"/>
          <p:nvPr/>
        </p:nvSpPr>
        <p:spPr>
          <a:xfrm>
            <a:off x="2025457" y="673106"/>
            <a:ext cx="3076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20cm</a:t>
            </a:r>
            <a:r>
              <a:rPr lang="en-GB" baseline="30000" dirty="0"/>
              <a:t>3</a:t>
            </a:r>
            <a:r>
              <a:rPr lang="en-GB" dirty="0"/>
              <a:t> of your stock 0.8mol and pour into the 20cm</a:t>
            </a:r>
            <a:r>
              <a:rPr lang="en-GB" baseline="30000" dirty="0"/>
              <a:t>3</a:t>
            </a:r>
            <a:r>
              <a:rPr lang="en-GB" dirty="0"/>
              <a:t> of water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B2E933-3B5F-465D-ADED-9255DC19E964}"/>
              </a:ext>
            </a:extLst>
          </p:cNvPr>
          <p:cNvSpPr txBox="1"/>
          <p:nvPr/>
        </p:nvSpPr>
        <p:spPr>
          <a:xfrm>
            <a:off x="3514628" y="5465119"/>
            <a:ext cx="6460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Each beaker must have 20cm</a:t>
            </a:r>
            <a:r>
              <a:rPr lang="en-GB" sz="2800" baseline="30000" dirty="0"/>
              <a:t>3</a:t>
            </a:r>
            <a:r>
              <a:rPr lang="en-GB" sz="2800" dirty="0"/>
              <a:t> of water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FB08E3-8B0D-4EDB-9935-C35BC0F8B687}"/>
              </a:ext>
            </a:extLst>
          </p:cNvPr>
          <p:cNvSpPr/>
          <p:nvPr/>
        </p:nvSpPr>
        <p:spPr>
          <a:xfrm>
            <a:off x="4949806" y="3813750"/>
            <a:ext cx="1270304" cy="741823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6FBF80-D05F-4495-85D9-2039D96F1F5E}"/>
              </a:ext>
            </a:extLst>
          </p:cNvPr>
          <p:cNvSpPr/>
          <p:nvPr/>
        </p:nvSpPr>
        <p:spPr>
          <a:xfrm>
            <a:off x="2266818" y="3849241"/>
            <a:ext cx="1270304" cy="750428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7A79A-441D-485B-97F5-A8CFB861D54D}"/>
              </a:ext>
            </a:extLst>
          </p:cNvPr>
          <p:cNvSpPr txBox="1"/>
          <p:nvPr/>
        </p:nvSpPr>
        <p:spPr>
          <a:xfrm>
            <a:off x="3597809" y="366188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20cm</a:t>
            </a:r>
            <a:r>
              <a:rPr lang="en-GB" baseline="30000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5C7155-80E7-44BB-B9D4-7D751725CDB8}"/>
              </a:ext>
            </a:extLst>
          </p:cNvPr>
          <p:cNvSpPr txBox="1"/>
          <p:nvPr/>
        </p:nvSpPr>
        <p:spPr>
          <a:xfrm>
            <a:off x="6233524" y="366188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20cm</a:t>
            </a:r>
            <a:r>
              <a:rPr lang="en-GB" baseline="30000" dirty="0"/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3BDD43-D1EE-401F-8821-385B3E9BF7A9}"/>
              </a:ext>
            </a:extLst>
          </p:cNvPr>
          <p:cNvSpPr/>
          <p:nvPr/>
        </p:nvSpPr>
        <p:spPr>
          <a:xfrm>
            <a:off x="7458657" y="3808419"/>
            <a:ext cx="1270304" cy="763234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2E6E8D-0060-4392-80DE-5AA6F16CCA91}"/>
              </a:ext>
            </a:extLst>
          </p:cNvPr>
          <p:cNvSpPr/>
          <p:nvPr/>
        </p:nvSpPr>
        <p:spPr>
          <a:xfrm>
            <a:off x="10100724" y="3226798"/>
            <a:ext cx="1270304" cy="1362631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A0FDB3-9DFC-4608-A537-504BE09233D6}"/>
              </a:ext>
            </a:extLst>
          </p:cNvPr>
          <p:cNvSpPr txBox="1"/>
          <p:nvPr/>
        </p:nvSpPr>
        <p:spPr>
          <a:xfrm>
            <a:off x="8822144" y="3635865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20cm</a:t>
            </a:r>
            <a:r>
              <a:rPr lang="en-GB" baseline="30000" dirty="0"/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51CC12-4DD3-4184-9978-016573182014}"/>
              </a:ext>
            </a:extLst>
          </p:cNvPr>
          <p:cNvSpPr txBox="1"/>
          <p:nvPr/>
        </p:nvSpPr>
        <p:spPr>
          <a:xfrm>
            <a:off x="11422640" y="300766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40cm</a:t>
            </a:r>
            <a:r>
              <a:rPr lang="en-GB" baseline="30000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47AA80-0D80-4382-ADF2-D3236C196268}"/>
              </a:ext>
            </a:extLst>
          </p:cNvPr>
          <p:cNvSpPr txBox="1"/>
          <p:nvPr/>
        </p:nvSpPr>
        <p:spPr>
          <a:xfrm>
            <a:off x="4949806" y="4762438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0.4mol dm</a:t>
            </a:r>
            <a:r>
              <a:rPr lang="en-GB" baseline="30000" dirty="0"/>
              <a:t>-3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5594E9-5436-4570-9186-9F745A254DAA}"/>
              </a:ext>
            </a:extLst>
          </p:cNvPr>
          <p:cNvSpPr txBox="1"/>
          <p:nvPr/>
        </p:nvSpPr>
        <p:spPr>
          <a:xfrm>
            <a:off x="5813527" y="922708"/>
            <a:ext cx="171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Repeat with another 20cm</a:t>
            </a:r>
            <a:r>
              <a:rPr lang="en-GB" baseline="30000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6E2DFF-10E2-4817-85B7-7C1CA07E28A7}"/>
              </a:ext>
            </a:extLst>
          </p:cNvPr>
          <p:cNvSpPr txBox="1"/>
          <p:nvPr/>
        </p:nvSpPr>
        <p:spPr>
          <a:xfrm>
            <a:off x="8659848" y="932591"/>
            <a:ext cx="171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Repeat with another 20cm</a:t>
            </a:r>
            <a:r>
              <a:rPr lang="en-GB" baseline="30000" dirty="0"/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4C894C-DEB1-4791-A9CC-F0511A3A5377}"/>
              </a:ext>
            </a:extLst>
          </p:cNvPr>
          <p:cNvSpPr txBox="1"/>
          <p:nvPr/>
        </p:nvSpPr>
        <p:spPr>
          <a:xfrm>
            <a:off x="7382717" y="4729287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0.2mol dm</a:t>
            </a:r>
            <a:r>
              <a:rPr lang="en-GB" baseline="30000" dirty="0"/>
              <a:t>-3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CEA105-40A7-4F6B-91FB-E92DA0D2E015}"/>
              </a:ext>
            </a:extLst>
          </p:cNvPr>
          <p:cNvSpPr txBox="1"/>
          <p:nvPr/>
        </p:nvSpPr>
        <p:spPr>
          <a:xfrm>
            <a:off x="10022285" y="4728606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0.1mol dm</a:t>
            </a:r>
            <a:r>
              <a:rPr lang="en-GB" baseline="30000" dirty="0"/>
              <a:t>-3</a:t>
            </a:r>
          </a:p>
        </p:txBody>
      </p:sp>
      <p:sp>
        <p:nvSpPr>
          <p:cNvPr id="32" name="Arrow: Curved Down 31">
            <a:extLst>
              <a:ext uri="{FF2B5EF4-FFF2-40B4-BE49-F238E27FC236}">
                <a16:creationId xmlns:a16="http://schemas.microsoft.com/office/drawing/2014/main" id="{4047F07A-5164-41E9-8133-A25040E54313}"/>
              </a:ext>
            </a:extLst>
          </p:cNvPr>
          <p:cNvSpPr/>
          <p:nvPr/>
        </p:nvSpPr>
        <p:spPr>
          <a:xfrm rot="3695032">
            <a:off x="10543227" y="4434041"/>
            <a:ext cx="1904271" cy="656793"/>
          </a:xfrm>
          <a:prstGeom prst="curvedDownArrow">
            <a:avLst>
              <a:gd name="adj1" fmla="val 25000"/>
              <a:gd name="adj2" fmla="val 50000"/>
              <a:gd name="adj3" fmla="val 44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DDB553-2743-4377-9161-A7477656D12F}"/>
              </a:ext>
            </a:extLst>
          </p:cNvPr>
          <p:cNvSpPr txBox="1"/>
          <p:nvPr/>
        </p:nvSpPr>
        <p:spPr>
          <a:xfrm>
            <a:off x="10246817" y="5652669"/>
            <a:ext cx="171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Remove 20cm</a:t>
            </a:r>
            <a:r>
              <a:rPr lang="en-GB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7827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855A778-9499-46B0-B35D-F8792D60F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76" y="2665703"/>
            <a:ext cx="1621389" cy="19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ED9D458A-7C1A-4A05-839E-0B2336661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47" y="2627161"/>
            <a:ext cx="1621389" cy="19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7FA74B1E-B280-4F62-8B29-086A79268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15" y="2654189"/>
            <a:ext cx="1621389" cy="19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3B65B1C6-C6D4-4BF7-983C-2F7350575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683" y="2665703"/>
            <a:ext cx="1621389" cy="19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5DD7FB-F99B-4121-821A-366BB528A054}"/>
              </a:ext>
            </a:extLst>
          </p:cNvPr>
          <p:cNvSpPr txBox="1"/>
          <p:nvPr/>
        </p:nvSpPr>
        <p:spPr>
          <a:xfrm>
            <a:off x="60229" y="-60230"/>
            <a:ext cx="264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Serial dilution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DA0AA8-5F2C-4C14-9C2C-F8C0FD269C3C}"/>
              </a:ext>
            </a:extLst>
          </p:cNvPr>
          <p:cNvSpPr txBox="1"/>
          <p:nvPr/>
        </p:nvSpPr>
        <p:spPr>
          <a:xfrm>
            <a:off x="60229" y="462990"/>
            <a:ext cx="14830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You have:</a:t>
            </a:r>
          </a:p>
          <a:p>
            <a:r>
              <a:rPr lang="en-GB" b="1" dirty="0"/>
              <a:t>1mol dm</a:t>
            </a:r>
            <a:r>
              <a:rPr lang="en-GB" b="1" baseline="30000" dirty="0"/>
              <a:t>-3</a:t>
            </a:r>
          </a:p>
          <a:p>
            <a:r>
              <a:rPr lang="en-GB" b="1" dirty="0"/>
              <a:t>0.8mol dm</a:t>
            </a:r>
            <a:r>
              <a:rPr lang="en-GB" b="1" baseline="30000" dirty="0"/>
              <a:t>-3</a:t>
            </a:r>
          </a:p>
          <a:p>
            <a:r>
              <a:rPr lang="en-GB" b="1" dirty="0"/>
              <a:t>Water</a:t>
            </a:r>
            <a:endParaRPr lang="en-GB" b="1" baseline="30000" dirty="0"/>
          </a:p>
          <a:p>
            <a:endParaRPr lang="en-GB" baseline="30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6DF4A1-EF66-48FC-8BAC-59017D031FDE}"/>
              </a:ext>
            </a:extLst>
          </p:cNvPr>
          <p:cNvSpPr txBox="1"/>
          <p:nvPr/>
        </p:nvSpPr>
        <p:spPr>
          <a:xfrm>
            <a:off x="2216704" y="4798420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0.8mol dm</a:t>
            </a:r>
            <a:r>
              <a:rPr lang="en-GB" baseline="30000" dirty="0"/>
              <a:t>-3</a:t>
            </a: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17CC08E9-3BE6-4814-812C-0D91612F174B}"/>
              </a:ext>
            </a:extLst>
          </p:cNvPr>
          <p:cNvSpPr/>
          <p:nvPr/>
        </p:nvSpPr>
        <p:spPr>
          <a:xfrm>
            <a:off x="2803432" y="1673225"/>
            <a:ext cx="2343492" cy="6567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301F0C7B-D619-4B36-93DA-06509E3C7E01}"/>
              </a:ext>
            </a:extLst>
          </p:cNvPr>
          <p:cNvSpPr/>
          <p:nvPr/>
        </p:nvSpPr>
        <p:spPr>
          <a:xfrm>
            <a:off x="5611422" y="1717723"/>
            <a:ext cx="2266836" cy="6567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D39FCF83-76BD-41D1-A4AC-BE1E26F228B3}"/>
              </a:ext>
            </a:extLst>
          </p:cNvPr>
          <p:cNvSpPr/>
          <p:nvPr/>
        </p:nvSpPr>
        <p:spPr>
          <a:xfrm>
            <a:off x="8503373" y="1750309"/>
            <a:ext cx="2266836" cy="6567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ADE0B4-07D6-41C8-B46A-2ABADAD92F5B}"/>
              </a:ext>
            </a:extLst>
          </p:cNvPr>
          <p:cNvSpPr txBox="1"/>
          <p:nvPr/>
        </p:nvSpPr>
        <p:spPr>
          <a:xfrm>
            <a:off x="2211950" y="679703"/>
            <a:ext cx="2867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20cm</a:t>
            </a:r>
            <a:r>
              <a:rPr lang="en-GB" baseline="30000" dirty="0"/>
              <a:t>3</a:t>
            </a:r>
            <a:r>
              <a:rPr lang="en-GB" dirty="0"/>
              <a:t> of your stock 0.8mol and pour into the 20cm</a:t>
            </a:r>
            <a:r>
              <a:rPr lang="en-GB" baseline="30000" dirty="0"/>
              <a:t>3</a:t>
            </a:r>
            <a:r>
              <a:rPr lang="en-GB" dirty="0"/>
              <a:t> of water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B2E933-3B5F-465D-ADED-9255DC19E964}"/>
              </a:ext>
            </a:extLst>
          </p:cNvPr>
          <p:cNvSpPr txBox="1"/>
          <p:nvPr/>
        </p:nvSpPr>
        <p:spPr>
          <a:xfrm>
            <a:off x="3514628" y="5465119"/>
            <a:ext cx="6460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Each beaker must have 20cm</a:t>
            </a:r>
            <a:r>
              <a:rPr lang="en-GB" sz="2800" baseline="30000" dirty="0"/>
              <a:t>3</a:t>
            </a:r>
            <a:r>
              <a:rPr lang="en-GB" sz="2800" dirty="0"/>
              <a:t> of water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FB08E3-8B0D-4EDB-9935-C35BC0F8B687}"/>
              </a:ext>
            </a:extLst>
          </p:cNvPr>
          <p:cNvSpPr/>
          <p:nvPr/>
        </p:nvSpPr>
        <p:spPr>
          <a:xfrm>
            <a:off x="4949806" y="3813750"/>
            <a:ext cx="1270304" cy="741823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6FBF80-D05F-4495-85D9-2039D96F1F5E}"/>
              </a:ext>
            </a:extLst>
          </p:cNvPr>
          <p:cNvSpPr/>
          <p:nvPr/>
        </p:nvSpPr>
        <p:spPr>
          <a:xfrm>
            <a:off x="2266818" y="3813750"/>
            <a:ext cx="1270304" cy="785919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7A79A-441D-485B-97F5-A8CFB861D54D}"/>
              </a:ext>
            </a:extLst>
          </p:cNvPr>
          <p:cNvSpPr txBox="1"/>
          <p:nvPr/>
        </p:nvSpPr>
        <p:spPr>
          <a:xfrm>
            <a:off x="3584890" y="3621080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20cm</a:t>
            </a:r>
            <a:r>
              <a:rPr lang="en-GB" baseline="30000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5C7155-80E7-44BB-B9D4-7D751725CDB8}"/>
              </a:ext>
            </a:extLst>
          </p:cNvPr>
          <p:cNvSpPr txBox="1"/>
          <p:nvPr/>
        </p:nvSpPr>
        <p:spPr>
          <a:xfrm>
            <a:off x="6233524" y="366188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20cm</a:t>
            </a:r>
            <a:r>
              <a:rPr lang="en-GB" baseline="30000" dirty="0"/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3BDD43-D1EE-401F-8821-385B3E9BF7A9}"/>
              </a:ext>
            </a:extLst>
          </p:cNvPr>
          <p:cNvSpPr/>
          <p:nvPr/>
        </p:nvSpPr>
        <p:spPr>
          <a:xfrm>
            <a:off x="7458657" y="3808419"/>
            <a:ext cx="1270304" cy="763234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2E6E8D-0060-4392-80DE-5AA6F16CCA91}"/>
              </a:ext>
            </a:extLst>
          </p:cNvPr>
          <p:cNvSpPr/>
          <p:nvPr/>
        </p:nvSpPr>
        <p:spPr>
          <a:xfrm>
            <a:off x="10100724" y="3808419"/>
            <a:ext cx="1270304" cy="781010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A0FDB3-9DFC-4608-A537-504BE09233D6}"/>
              </a:ext>
            </a:extLst>
          </p:cNvPr>
          <p:cNvSpPr txBox="1"/>
          <p:nvPr/>
        </p:nvSpPr>
        <p:spPr>
          <a:xfrm>
            <a:off x="8822144" y="3635865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20cm</a:t>
            </a:r>
            <a:r>
              <a:rPr lang="en-GB" baseline="30000" dirty="0"/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51CC12-4DD3-4184-9978-016573182014}"/>
              </a:ext>
            </a:extLst>
          </p:cNvPr>
          <p:cNvSpPr txBox="1"/>
          <p:nvPr/>
        </p:nvSpPr>
        <p:spPr>
          <a:xfrm>
            <a:off x="11371028" y="3633473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20cm</a:t>
            </a:r>
            <a:r>
              <a:rPr lang="en-GB" baseline="30000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47AA80-0D80-4382-ADF2-D3236C196268}"/>
              </a:ext>
            </a:extLst>
          </p:cNvPr>
          <p:cNvSpPr txBox="1"/>
          <p:nvPr/>
        </p:nvSpPr>
        <p:spPr>
          <a:xfrm>
            <a:off x="4949806" y="4762438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0.4mol dm</a:t>
            </a:r>
            <a:r>
              <a:rPr lang="en-GB" baseline="30000" dirty="0"/>
              <a:t>-3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5594E9-5436-4570-9186-9F745A254DAA}"/>
              </a:ext>
            </a:extLst>
          </p:cNvPr>
          <p:cNvSpPr txBox="1"/>
          <p:nvPr/>
        </p:nvSpPr>
        <p:spPr>
          <a:xfrm>
            <a:off x="5813527" y="922708"/>
            <a:ext cx="171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Repeat with another 20cm</a:t>
            </a:r>
            <a:r>
              <a:rPr lang="en-GB" baseline="30000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6E2DFF-10E2-4817-85B7-7C1CA07E28A7}"/>
              </a:ext>
            </a:extLst>
          </p:cNvPr>
          <p:cNvSpPr txBox="1"/>
          <p:nvPr/>
        </p:nvSpPr>
        <p:spPr>
          <a:xfrm>
            <a:off x="8659848" y="932591"/>
            <a:ext cx="171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Repeat with another 20cm</a:t>
            </a:r>
            <a:r>
              <a:rPr lang="en-GB" baseline="30000" dirty="0"/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4C894C-DEB1-4791-A9CC-F0511A3A5377}"/>
              </a:ext>
            </a:extLst>
          </p:cNvPr>
          <p:cNvSpPr txBox="1"/>
          <p:nvPr/>
        </p:nvSpPr>
        <p:spPr>
          <a:xfrm>
            <a:off x="7382717" y="4729287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0.2mol dm</a:t>
            </a:r>
            <a:r>
              <a:rPr lang="en-GB" baseline="30000" dirty="0"/>
              <a:t>-3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CEA105-40A7-4F6B-91FB-E92DA0D2E015}"/>
              </a:ext>
            </a:extLst>
          </p:cNvPr>
          <p:cNvSpPr txBox="1"/>
          <p:nvPr/>
        </p:nvSpPr>
        <p:spPr>
          <a:xfrm>
            <a:off x="10022285" y="4728606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0.1mol dm</a:t>
            </a:r>
            <a:r>
              <a:rPr lang="en-GB" baseline="30000" dirty="0"/>
              <a:t>-3</a:t>
            </a:r>
          </a:p>
        </p:txBody>
      </p:sp>
      <p:sp>
        <p:nvSpPr>
          <p:cNvPr id="32" name="Arrow: Curved Down 31">
            <a:extLst>
              <a:ext uri="{FF2B5EF4-FFF2-40B4-BE49-F238E27FC236}">
                <a16:creationId xmlns:a16="http://schemas.microsoft.com/office/drawing/2014/main" id="{4047F07A-5164-41E9-8133-A25040E54313}"/>
              </a:ext>
            </a:extLst>
          </p:cNvPr>
          <p:cNvSpPr/>
          <p:nvPr/>
        </p:nvSpPr>
        <p:spPr>
          <a:xfrm rot="3695032">
            <a:off x="10543227" y="4434041"/>
            <a:ext cx="1904271" cy="656793"/>
          </a:xfrm>
          <a:prstGeom prst="curvedDownArrow">
            <a:avLst>
              <a:gd name="adj1" fmla="val 25000"/>
              <a:gd name="adj2" fmla="val 50000"/>
              <a:gd name="adj3" fmla="val 44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DDB553-2743-4377-9161-A7477656D12F}"/>
              </a:ext>
            </a:extLst>
          </p:cNvPr>
          <p:cNvSpPr txBox="1"/>
          <p:nvPr/>
        </p:nvSpPr>
        <p:spPr>
          <a:xfrm>
            <a:off x="10246817" y="5652669"/>
            <a:ext cx="171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Remove 20cm</a:t>
            </a:r>
            <a:r>
              <a:rPr lang="en-GB" baseline="30000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CEA0A-1DCB-D07D-8AA4-7DA4EC8B9EE5}"/>
              </a:ext>
            </a:extLst>
          </p:cNvPr>
          <p:cNvSpPr txBox="1"/>
          <p:nvPr/>
        </p:nvSpPr>
        <p:spPr>
          <a:xfrm>
            <a:off x="477865" y="6104008"/>
            <a:ext cx="8181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highlight>
                  <a:srgbClr val="FFFF00"/>
                </a:highlight>
              </a:rPr>
              <a:t>You also need 20cm</a:t>
            </a:r>
            <a:r>
              <a:rPr lang="en-GB" sz="2400" baseline="30000" dirty="0">
                <a:highlight>
                  <a:srgbClr val="FFFF00"/>
                </a:highlight>
              </a:rPr>
              <a:t>3</a:t>
            </a:r>
            <a:r>
              <a:rPr lang="en-GB" sz="2400" dirty="0">
                <a:highlight>
                  <a:srgbClr val="FFFF00"/>
                </a:highlight>
              </a:rPr>
              <a:t> of the 1mol dm</a:t>
            </a:r>
            <a:r>
              <a:rPr lang="en-GB" sz="2400" baseline="30000" dirty="0">
                <a:highlight>
                  <a:srgbClr val="FFFF00"/>
                </a:highlight>
              </a:rPr>
              <a:t>-3 </a:t>
            </a:r>
            <a:r>
              <a:rPr lang="en-GB" sz="2400" dirty="0">
                <a:highlight>
                  <a:srgbClr val="FFFF00"/>
                </a:highlight>
              </a:rPr>
              <a:t>and</a:t>
            </a:r>
            <a:r>
              <a:rPr lang="en-GB" sz="2400" baseline="30000" dirty="0">
                <a:highlight>
                  <a:srgbClr val="FFFF00"/>
                </a:highlight>
              </a:rPr>
              <a:t> </a:t>
            </a:r>
            <a:r>
              <a:rPr lang="en-GB" sz="2400" dirty="0">
                <a:highlight>
                  <a:srgbClr val="FFFF00"/>
                </a:highlight>
              </a:rPr>
              <a:t>20cm</a:t>
            </a:r>
            <a:r>
              <a:rPr lang="en-GB" sz="2400" baseline="30000" dirty="0">
                <a:highlight>
                  <a:srgbClr val="FFFF00"/>
                </a:highlight>
              </a:rPr>
              <a:t>3</a:t>
            </a:r>
            <a:r>
              <a:rPr lang="en-GB" sz="2400" dirty="0">
                <a:highlight>
                  <a:srgbClr val="FFFF00"/>
                </a:highlight>
              </a:rPr>
              <a:t> of water</a:t>
            </a:r>
            <a:r>
              <a:rPr lang="en-GB" sz="2400" baseline="30000" dirty="0"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89414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80F16B-2864-4583-B2CF-58D1E642F0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DBCD59-664E-4851-A917-3E56B64924F0}">
  <ds:schemaRefs>
    <ds:schemaRef ds:uri="bd31a36b-2d10-41e4-94f1-b9e0fb31e204"/>
    <ds:schemaRef ds:uri="http://purl.org/dc/terms/"/>
    <ds:schemaRef ds:uri="http://schemas.openxmlformats.org/package/2006/metadata/core-properties"/>
    <ds:schemaRef ds:uri="b3dab2d1-1c83-41df-9f47-5543a19929e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b83ea8ec-d1ce-4b1c-906d-dc0b29db2502"/>
    <ds:schemaRef ds:uri="39a9f016-2850-430d-a9d7-5d156f797ecb"/>
  </ds:schemaRefs>
</ds:datastoreItem>
</file>

<file path=customXml/itemProps3.xml><?xml version="1.0" encoding="utf-8"?>
<ds:datastoreItem xmlns:ds="http://schemas.openxmlformats.org/officeDocument/2006/customXml" ds:itemID="{61CDA554-10A3-4BF2-83FF-90BCAEB132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1415</Words>
  <Application>Microsoft Office PowerPoint</Application>
  <PresentationFormat>Widescreen</PresentationFormat>
  <Paragraphs>227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gg sans</vt:lpstr>
      <vt:lpstr>Times New Roman</vt:lpstr>
      <vt:lpstr>Trebuchet MS</vt:lpstr>
      <vt:lpstr>Wingdings</vt:lpstr>
      <vt:lpstr>Wingdings 3</vt:lpstr>
      <vt:lpstr>Facet</vt:lpstr>
      <vt:lpstr>Office Theme</vt:lpstr>
      <vt:lpstr>Learning Outcomes</vt:lpstr>
      <vt:lpstr>Please note…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Serial dilution recap</vt:lpstr>
      <vt:lpstr>Table – you need to draw this </vt:lpstr>
      <vt:lpstr>PowerPoint Presentation</vt:lpstr>
      <vt:lpstr>PowerPoint Presentation</vt:lpstr>
      <vt:lpstr>PowerPoint Presentation</vt:lpstr>
      <vt:lpstr>PowerPoint Presentation</vt:lpstr>
      <vt:lpstr>Learning Outcomes</vt:lpstr>
      <vt:lpstr>Potato PAG (continued)</vt:lpstr>
      <vt:lpstr>Learning Outcomes</vt:lpstr>
      <vt:lpstr>Potato PAG continued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Buzzer quiz:</vt:lpstr>
      <vt:lpstr>Quick 10 Quiz</vt:lpstr>
      <vt:lpstr>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potential of a potato –  PAG 8.1</dc:title>
  <dc:creator>Hayley Brand</dc:creator>
  <cp:lastModifiedBy>Chezka Mae Madrona</cp:lastModifiedBy>
  <cp:revision>5</cp:revision>
  <dcterms:created xsi:type="dcterms:W3CDTF">2019-11-04T09:56:33Z</dcterms:created>
  <dcterms:modified xsi:type="dcterms:W3CDTF">2025-07-22T09:59:11Z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Topic">
    <vt:lpwstr/>
  </property>
  <property fmtid="{D5CDD505-2E9C-101B-9397-08002B2CF9AE}" pid="4" name="Term">
    <vt:lpwstr/>
  </property>
  <property fmtid="{D5CDD505-2E9C-101B-9397-08002B2CF9AE}" pid="5" name="Exam Board">
    <vt:lpwstr/>
  </property>
  <property fmtid="{D5CDD505-2E9C-101B-9397-08002B2CF9AE}" pid="6" name="Week">
    <vt:lpwstr/>
  </property>
  <property fmtid="{D5CDD505-2E9C-101B-9397-08002B2CF9AE}" pid="7" name="Staff Category">
    <vt:lpwstr/>
  </property>
  <property fmtid="{D5CDD505-2E9C-101B-9397-08002B2CF9AE}" pid="8" name="MediaServiceImageTags">
    <vt:lpwstr/>
  </property>
</Properties>
</file>