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3"/>
  </p:notesMasterIdLst>
  <p:sldIdLst>
    <p:sldId id="256" r:id="rId5"/>
    <p:sldId id="259" r:id="rId6"/>
    <p:sldId id="257" r:id="rId7"/>
    <p:sldId id="264" r:id="rId8"/>
    <p:sldId id="258" r:id="rId9"/>
    <p:sldId id="262" r:id="rId10"/>
    <p:sldId id="263" r:id="rId11"/>
    <p:sldId id="26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633705-CFB7-FE44-B861-A21C9DC850CD}" v="121" dt="2024-01-17T11:14:03.8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114" y="3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sa Wyburn" userId="S::marisa.wyburn@sthelens.london::f9bf2b7a-00de-48b4-8fc8-225d4909fb1d" providerId="AD" clId="Web-{2D382722-4D81-4FF4-3821-4E4F50849F77}"/>
    <pc:docChg chg="modSld">
      <pc:chgData name="Marisa Wyburn" userId="S::marisa.wyburn@sthelens.london::f9bf2b7a-00de-48b4-8fc8-225d4909fb1d" providerId="AD" clId="Web-{2D382722-4D81-4FF4-3821-4E4F50849F77}" dt="2023-01-10T20:25:59.781" v="26" actId="1076"/>
      <pc:docMkLst>
        <pc:docMk/>
      </pc:docMkLst>
      <pc:sldChg chg="modSp">
        <pc:chgData name="Marisa Wyburn" userId="S::marisa.wyburn@sthelens.london::f9bf2b7a-00de-48b4-8fc8-225d4909fb1d" providerId="AD" clId="Web-{2D382722-4D81-4FF4-3821-4E4F50849F77}" dt="2023-01-10T20:23:05.850" v="19" actId="1076"/>
        <pc:sldMkLst>
          <pc:docMk/>
          <pc:sldMk cId="1449919494" sldId="257"/>
        </pc:sldMkLst>
        <pc:picChg chg="mod">
          <ac:chgData name="Marisa Wyburn" userId="S::marisa.wyburn@sthelens.london::f9bf2b7a-00de-48b4-8fc8-225d4909fb1d" providerId="AD" clId="Web-{2D382722-4D81-4FF4-3821-4E4F50849F77}" dt="2023-01-10T20:23:05.850" v="19" actId="1076"/>
          <ac:picMkLst>
            <pc:docMk/>
            <pc:sldMk cId="1449919494" sldId="257"/>
            <ac:picMk id="4" creationId="{9B8E2800-C8E0-D927-8A42-66714330EA0D}"/>
          </ac:picMkLst>
        </pc:picChg>
      </pc:sldChg>
      <pc:sldChg chg="addAnim modAnim">
        <pc:chgData name="Marisa Wyburn" userId="S::marisa.wyburn@sthelens.london::f9bf2b7a-00de-48b4-8fc8-225d4909fb1d" providerId="AD" clId="Web-{2D382722-4D81-4FF4-3821-4E4F50849F77}" dt="2023-01-10T20:17:06.040" v="1"/>
        <pc:sldMkLst>
          <pc:docMk/>
          <pc:sldMk cId="2763144960" sldId="261"/>
        </pc:sldMkLst>
      </pc:sldChg>
      <pc:sldChg chg="addSp delSp modSp mod setBg">
        <pc:chgData name="Marisa Wyburn" userId="S::marisa.wyburn@sthelens.london::f9bf2b7a-00de-48b4-8fc8-225d4909fb1d" providerId="AD" clId="Web-{2D382722-4D81-4FF4-3821-4E4F50849F77}" dt="2023-01-10T20:25:59.781" v="26" actId="1076"/>
        <pc:sldMkLst>
          <pc:docMk/>
          <pc:sldMk cId="2537560730" sldId="264"/>
        </pc:sldMkLst>
        <pc:spChg chg="del">
          <ac:chgData name="Marisa Wyburn" userId="S::marisa.wyburn@sthelens.london::f9bf2b7a-00de-48b4-8fc8-225d4909fb1d" providerId="AD" clId="Web-{2D382722-4D81-4FF4-3821-4E4F50849F77}" dt="2023-01-10T20:18:32.402" v="3"/>
          <ac:spMkLst>
            <pc:docMk/>
            <pc:sldMk cId="2537560730" sldId="264"/>
            <ac:spMk id="2" creationId="{4DCCA449-06DD-65DB-8E1C-EB6C3A738F1F}"/>
          </ac:spMkLst>
        </pc:spChg>
        <pc:spChg chg="del">
          <ac:chgData name="Marisa Wyburn" userId="S::marisa.wyburn@sthelens.london::f9bf2b7a-00de-48b4-8fc8-225d4909fb1d" providerId="AD" clId="Web-{2D382722-4D81-4FF4-3821-4E4F50849F77}" dt="2023-01-10T20:18:28.120" v="2"/>
          <ac:spMkLst>
            <pc:docMk/>
            <pc:sldMk cId="2537560730" sldId="264"/>
            <ac:spMk id="3" creationId="{C8CE0EBC-1A4B-DDFE-B604-1293044D1CCE}"/>
          </ac:spMkLst>
        </pc:spChg>
        <pc:picChg chg="add mod ord">
          <ac:chgData name="Marisa Wyburn" userId="S::marisa.wyburn@sthelens.london::f9bf2b7a-00de-48b4-8fc8-225d4909fb1d" providerId="AD" clId="Web-{2D382722-4D81-4FF4-3821-4E4F50849F77}" dt="2023-01-10T20:18:53.312" v="7" actId="14100"/>
          <ac:picMkLst>
            <pc:docMk/>
            <pc:sldMk cId="2537560730" sldId="264"/>
            <ac:picMk id="4" creationId="{5C576C36-701E-D9E6-8EA4-DC6D6B68652A}"/>
          </ac:picMkLst>
        </pc:picChg>
        <pc:picChg chg="add mod">
          <ac:chgData name="Marisa Wyburn" userId="S::marisa.wyburn@sthelens.london::f9bf2b7a-00de-48b4-8fc8-225d4909fb1d" providerId="AD" clId="Web-{2D382722-4D81-4FF4-3821-4E4F50849F77}" dt="2023-01-10T20:20:29.831" v="10" actId="14100"/>
          <ac:picMkLst>
            <pc:docMk/>
            <pc:sldMk cId="2537560730" sldId="264"/>
            <ac:picMk id="5" creationId="{AC70B26B-1B6A-7986-4B7A-5A1EC3BB5E3D}"/>
          </ac:picMkLst>
        </pc:picChg>
        <pc:picChg chg="add mod">
          <ac:chgData name="Marisa Wyburn" userId="S::marisa.wyburn@sthelens.london::f9bf2b7a-00de-48b4-8fc8-225d4909fb1d" providerId="AD" clId="Web-{2D382722-4D81-4FF4-3821-4E4F50849F77}" dt="2023-01-10T20:21:45.989" v="13" actId="1076"/>
          <ac:picMkLst>
            <pc:docMk/>
            <pc:sldMk cId="2537560730" sldId="264"/>
            <ac:picMk id="6" creationId="{582EBC86-F0DA-2938-BAB5-A6471D818A6C}"/>
          </ac:picMkLst>
        </pc:picChg>
        <pc:picChg chg="add mod">
          <ac:chgData name="Marisa Wyburn" userId="S::marisa.wyburn@sthelens.london::f9bf2b7a-00de-48b4-8fc8-225d4909fb1d" providerId="AD" clId="Web-{2D382722-4D81-4FF4-3821-4E4F50849F77}" dt="2023-01-10T20:22:50.975" v="17" actId="1076"/>
          <ac:picMkLst>
            <pc:docMk/>
            <pc:sldMk cId="2537560730" sldId="264"/>
            <ac:picMk id="7" creationId="{50C41001-653C-192A-904E-DA2B015CF09D}"/>
          </ac:picMkLst>
        </pc:picChg>
        <pc:picChg chg="add mod">
          <ac:chgData name="Marisa Wyburn" userId="S::marisa.wyburn@sthelens.london::f9bf2b7a-00de-48b4-8fc8-225d4909fb1d" providerId="AD" clId="Web-{2D382722-4D81-4FF4-3821-4E4F50849F77}" dt="2023-01-10T20:23:58.508" v="21" actId="1076"/>
          <ac:picMkLst>
            <pc:docMk/>
            <pc:sldMk cId="2537560730" sldId="264"/>
            <ac:picMk id="8" creationId="{2EFCABC8-E7DA-C49D-F05A-677241B5BFC5}"/>
          </ac:picMkLst>
        </pc:picChg>
        <pc:picChg chg="add mod">
          <ac:chgData name="Marisa Wyburn" userId="S::marisa.wyburn@sthelens.london::f9bf2b7a-00de-48b4-8fc8-225d4909fb1d" providerId="AD" clId="Web-{2D382722-4D81-4FF4-3821-4E4F50849F77}" dt="2023-01-10T20:24:36.966" v="24" actId="1076"/>
          <ac:picMkLst>
            <pc:docMk/>
            <pc:sldMk cId="2537560730" sldId="264"/>
            <ac:picMk id="9" creationId="{4925D92D-0459-6253-077A-989CB5FA8815}"/>
          </ac:picMkLst>
        </pc:picChg>
        <pc:picChg chg="add mod">
          <ac:chgData name="Marisa Wyburn" userId="S::marisa.wyburn@sthelens.london::f9bf2b7a-00de-48b4-8fc8-225d4909fb1d" providerId="AD" clId="Web-{2D382722-4D81-4FF4-3821-4E4F50849F77}" dt="2023-01-10T20:25:59.781" v="26" actId="1076"/>
          <ac:picMkLst>
            <pc:docMk/>
            <pc:sldMk cId="2537560730" sldId="264"/>
            <ac:picMk id="10" creationId="{4A7A9B90-ED18-3DE8-202A-6B61E64E90DB}"/>
          </ac:picMkLst>
        </pc:picChg>
      </pc:sldChg>
    </pc:docChg>
  </pc:docChgLst>
  <pc:docChgLst>
    <pc:chgData name="Marisa Wyburn" userId="f9bf2b7a-00de-48b4-8fc8-225d4909fb1d" providerId="ADAL" clId="{A1899F5E-38A3-43D0-A0D4-DDBFFDB796D8}"/>
    <pc:docChg chg="modSld">
      <pc:chgData name="Marisa Wyburn" userId="f9bf2b7a-00de-48b4-8fc8-225d4909fb1d" providerId="ADAL" clId="{A1899F5E-38A3-43D0-A0D4-DDBFFDB796D8}" dt="2023-01-10T17:30:05.868" v="0"/>
      <pc:docMkLst>
        <pc:docMk/>
      </pc:docMkLst>
      <pc:sldChg chg="addSp delSp modSp">
        <pc:chgData name="Marisa Wyburn" userId="f9bf2b7a-00de-48b4-8fc8-225d4909fb1d" providerId="ADAL" clId="{A1899F5E-38A3-43D0-A0D4-DDBFFDB796D8}" dt="2023-01-10T17:30:05.868" v="0"/>
        <pc:sldMkLst>
          <pc:docMk/>
          <pc:sldMk cId="1513042034" sldId="260"/>
        </pc:sldMkLst>
        <pc:spChg chg="del">
          <ac:chgData name="Marisa Wyburn" userId="f9bf2b7a-00de-48b4-8fc8-225d4909fb1d" providerId="ADAL" clId="{A1899F5E-38A3-43D0-A0D4-DDBFFDB796D8}" dt="2023-01-10T17:30:05.868" v="0"/>
          <ac:spMkLst>
            <pc:docMk/>
            <pc:sldMk cId="1513042034" sldId="260"/>
            <ac:spMk id="3" creationId="{932C5D76-F505-3CC7-9AD3-45A75554258A}"/>
          </ac:spMkLst>
        </pc:spChg>
        <pc:spChg chg="add mod">
          <ac:chgData name="Marisa Wyburn" userId="f9bf2b7a-00de-48b4-8fc8-225d4909fb1d" providerId="ADAL" clId="{A1899F5E-38A3-43D0-A0D4-DDBFFDB796D8}" dt="2023-01-10T17:30:05.868" v="0"/>
          <ac:spMkLst>
            <pc:docMk/>
            <pc:sldMk cId="1513042034" sldId="260"/>
            <ac:spMk id="5" creationId="{94E0ADB5-9B21-C644-D296-FCCAC948B249}"/>
          </ac:spMkLst>
        </pc:spChg>
        <pc:graphicFrameChg chg="add mod">
          <ac:chgData name="Marisa Wyburn" userId="f9bf2b7a-00de-48b4-8fc8-225d4909fb1d" providerId="ADAL" clId="{A1899F5E-38A3-43D0-A0D4-DDBFFDB796D8}" dt="2023-01-10T17:30:05.868" v="0"/>
          <ac:graphicFrameMkLst>
            <pc:docMk/>
            <pc:sldMk cId="1513042034" sldId="260"/>
            <ac:graphicFrameMk id="4" creationId="{A0E8114C-DFDF-09E0-DF57-15A3A7FCE129}"/>
          </ac:graphicFrameMkLst>
        </pc:graphicFrameChg>
        <pc:picChg chg="add mod">
          <ac:chgData name="Marisa Wyburn" userId="f9bf2b7a-00de-48b4-8fc8-225d4909fb1d" providerId="ADAL" clId="{A1899F5E-38A3-43D0-A0D4-DDBFFDB796D8}" dt="2023-01-10T17:30:05.868" v="0"/>
          <ac:picMkLst>
            <pc:docMk/>
            <pc:sldMk cId="1513042034" sldId="260"/>
            <ac:picMk id="1026" creationId="{C8A6C048-2EC2-D7BB-40D6-67FE0D02037D}"/>
          </ac:picMkLst>
        </pc:picChg>
      </pc:sldChg>
    </pc:docChg>
  </pc:docChgLst>
  <pc:docChgLst>
    <pc:chgData name="Marisa Wyburn" userId="f9bf2b7a-00de-48b4-8fc8-225d4909fb1d" providerId="ADAL" clId="{D5A276A8-7606-45C0-BF80-0F6A27D7C76B}"/>
    <pc:docChg chg="undo custSel addSld delSld modSld sldOrd">
      <pc:chgData name="Marisa Wyburn" userId="f9bf2b7a-00de-48b4-8fc8-225d4909fb1d" providerId="ADAL" clId="{D5A276A8-7606-45C0-BF80-0F6A27D7C76B}" dt="2023-01-10T18:03:46.661" v="397" actId="680"/>
      <pc:docMkLst>
        <pc:docMk/>
      </pc:docMkLst>
      <pc:sldChg chg="addSp modSp mod">
        <pc:chgData name="Marisa Wyburn" userId="f9bf2b7a-00de-48b4-8fc8-225d4909fb1d" providerId="ADAL" clId="{D5A276A8-7606-45C0-BF80-0F6A27D7C76B}" dt="2023-01-10T17:36:57.424" v="47" actId="14100"/>
        <pc:sldMkLst>
          <pc:docMk/>
          <pc:sldMk cId="147865432" sldId="258"/>
        </pc:sldMkLst>
        <pc:spChg chg="mod">
          <ac:chgData name="Marisa Wyburn" userId="f9bf2b7a-00de-48b4-8fc8-225d4909fb1d" providerId="ADAL" clId="{D5A276A8-7606-45C0-BF80-0F6A27D7C76B}" dt="2023-01-10T17:36:34.975" v="40" actId="21"/>
          <ac:spMkLst>
            <pc:docMk/>
            <pc:sldMk cId="147865432" sldId="258"/>
            <ac:spMk id="2" creationId="{77737277-3198-B4C7-AFC1-B46F7AF05163}"/>
          </ac:spMkLst>
        </pc:spChg>
        <pc:spChg chg="add mod">
          <ac:chgData name="Marisa Wyburn" userId="f9bf2b7a-00de-48b4-8fc8-225d4909fb1d" providerId="ADAL" clId="{D5A276A8-7606-45C0-BF80-0F6A27D7C76B}" dt="2023-01-10T17:36:57.424" v="47" actId="14100"/>
          <ac:spMkLst>
            <pc:docMk/>
            <pc:sldMk cId="147865432" sldId="258"/>
            <ac:spMk id="4" creationId="{4AF61E81-C7E5-64A1-555B-37077B2537D0}"/>
          </ac:spMkLst>
        </pc:spChg>
      </pc:sldChg>
      <pc:sldChg chg="addSp delSp modSp del mod">
        <pc:chgData name="Marisa Wyburn" userId="f9bf2b7a-00de-48b4-8fc8-225d4909fb1d" providerId="ADAL" clId="{D5A276A8-7606-45C0-BF80-0F6A27D7C76B}" dt="2023-01-10T18:03:40.244" v="396" actId="47"/>
        <pc:sldMkLst>
          <pc:docMk/>
          <pc:sldMk cId="1513042034" sldId="260"/>
        </pc:sldMkLst>
        <pc:spChg chg="del">
          <ac:chgData name="Marisa Wyburn" userId="f9bf2b7a-00de-48b4-8fc8-225d4909fb1d" providerId="ADAL" clId="{D5A276A8-7606-45C0-BF80-0F6A27D7C76B}" dt="2023-01-10T17:33:49.934" v="0" actId="478"/>
          <ac:spMkLst>
            <pc:docMk/>
            <pc:sldMk cId="1513042034" sldId="260"/>
            <ac:spMk id="2" creationId="{9F906157-AC39-E2EC-58C8-09608410D8A9}"/>
          </ac:spMkLst>
        </pc:spChg>
        <pc:spChg chg="del mod">
          <ac:chgData name="Marisa Wyburn" userId="f9bf2b7a-00de-48b4-8fc8-225d4909fb1d" providerId="ADAL" clId="{D5A276A8-7606-45C0-BF80-0F6A27D7C76B}" dt="2023-01-10T17:35:23.510" v="18"/>
          <ac:spMkLst>
            <pc:docMk/>
            <pc:sldMk cId="1513042034" sldId="260"/>
            <ac:spMk id="5" creationId="{94E0ADB5-9B21-C644-D296-FCCAC948B249}"/>
          </ac:spMkLst>
        </pc:spChg>
        <pc:spChg chg="add mod">
          <ac:chgData name="Marisa Wyburn" userId="f9bf2b7a-00de-48b4-8fc8-225d4909fb1d" providerId="ADAL" clId="{D5A276A8-7606-45C0-BF80-0F6A27D7C76B}" dt="2023-01-10T17:51:34.499" v="51" actId="27636"/>
          <ac:spMkLst>
            <pc:docMk/>
            <pc:sldMk cId="1513042034" sldId="260"/>
            <ac:spMk id="6" creationId="{D23143FA-EC24-3459-72B5-A8192791B655}"/>
          </ac:spMkLst>
        </pc:spChg>
        <pc:graphicFrameChg chg="del mod">
          <ac:chgData name="Marisa Wyburn" userId="f9bf2b7a-00de-48b4-8fc8-225d4909fb1d" providerId="ADAL" clId="{D5A276A8-7606-45C0-BF80-0F6A27D7C76B}" dt="2023-01-10T17:34:26.618" v="5" actId="21"/>
          <ac:graphicFrameMkLst>
            <pc:docMk/>
            <pc:sldMk cId="1513042034" sldId="260"/>
            <ac:graphicFrameMk id="4" creationId="{A0E8114C-DFDF-09E0-DF57-15A3A7FCE129}"/>
          </ac:graphicFrameMkLst>
        </pc:graphicFrameChg>
        <pc:picChg chg="add mod">
          <ac:chgData name="Marisa Wyburn" userId="f9bf2b7a-00de-48b4-8fc8-225d4909fb1d" providerId="ADAL" clId="{D5A276A8-7606-45C0-BF80-0F6A27D7C76B}" dt="2023-01-10T17:51:45.095" v="55"/>
          <ac:picMkLst>
            <pc:docMk/>
            <pc:sldMk cId="1513042034" sldId="260"/>
            <ac:picMk id="9" creationId="{410EF5AA-D5C8-0003-CC47-66F2E2F789E8}"/>
          </ac:picMkLst>
        </pc:picChg>
        <pc:picChg chg="del mod">
          <ac:chgData name="Marisa Wyburn" userId="f9bf2b7a-00de-48b4-8fc8-225d4909fb1d" providerId="ADAL" clId="{D5A276A8-7606-45C0-BF80-0F6A27D7C76B}" dt="2023-01-10T17:34:39.773" v="9" actId="21"/>
          <ac:picMkLst>
            <pc:docMk/>
            <pc:sldMk cId="1513042034" sldId="260"/>
            <ac:picMk id="1026" creationId="{C8A6C048-2EC2-D7BB-40D6-67FE0D02037D}"/>
          </ac:picMkLst>
        </pc:picChg>
      </pc:sldChg>
      <pc:sldChg chg="addSp delSp modSp new mod ord setBg">
        <pc:chgData name="Marisa Wyburn" userId="f9bf2b7a-00de-48b4-8fc8-225d4909fb1d" providerId="ADAL" clId="{D5A276A8-7606-45C0-BF80-0F6A27D7C76B}" dt="2023-01-10T18:03:35.808" v="395" actId="207"/>
        <pc:sldMkLst>
          <pc:docMk/>
          <pc:sldMk cId="2763144960" sldId="261"/>
        </pc:sldMkLst>
        <pc:spChg chg="del">
          <ac:chgData name="Marisa Wyburn" userId="f9bf2b7a-00de-48b4-8fc8-225d4909fb1d" providerId="ADAL" clId="{D5A276A8-7606-45C0-BF80-0F6A27D7C76B}" dt="2023-01-10T18:01:10.111" v="349" actId="478"/>
          <ac:spMkLst>
            <pc:docMk/>
            <pc:sldMk cId="2763144960" sldId="261"/>
            <ac:spMk id="2" creationId="{2B995E8A-F98A-0ECF-FFFB-ACB915753BA2}"/>
          </ac:spMkLst>
        </pc:spChg>
        <pc:spChg chg="del mod">
          <ac:chgData name="Marisa Wyburn" userId="f9bf2b7a-00de-48b4-8fc8-225d4909fb1d" providerId="ADAL" clId="{D5A276A8-7606-45C0-BF80-0F6A27D7C76B}" dt="2023-01-10T17:34:34.377" v="8"/>
          <ac:spMkLst>
            <pc:docMk/>
            <pc:sldMk cId="2763144960" sldId="261"/>
            <ac:spMk id="3" creationId="{27337F96-D842-1731-01BF-659081F860AD}"/>
          </ac:spMkLst>
        </pc:spChg>
        <pc:spChg chg="add del mod">
          <ac:chgData name="Marisa Wyburn" userId="f9bf2b7a-00de-48b4-8fc8-225d4909fb1d" providerId="ADAL" clId="{D5A276A8-7606-45C0-BF80-0F6A27D7C76B}" dt="2023-01-10T17:55:46.161" v="155" actId="478"/>
          <ac:spMkLst>
            <pc:docMk/>
            <pc:sldMk cId="2763144960" sldId="261"/>
            <ac:spMk id="8" creationId="{82DC0714-1292-3806-B83E-EBF1C0B7CCE2}"/>
          </ac:spMkLst>
        </pc:spChg>
        <pc:spChg chg="add mod ord">
          <ac:chgData name="Marisa Wyburn" userId="f9bf2b7a-00de-48b4-8fc8-225d4909fb1d" providerId="ADAL" clId="{D5A276A8-7606-45C0-BF80-0F6A27D7C76B}" dt="2023-01-10T18:02:18.351" v="358" actId="27636"/>
          <ac:spMkLst>
            <pc:docMk/>
            <pc:sldMk cId="2763144960" sldId="261"/>
            <ac:spMk id="10" creationId="{7DF13F5D-6AA8-0207-3161-35E4D1CCCA70}"/>
          </ac:spMkLst>
        </pc:spChg>
        <pc:spChg chg="add mod">
          <ac:chgData name="Marisa Wyburn" userId="f9bf2b7a-00de-48b4-8fc8-225d4909fb1d" providerId="ADAL" clId="{D5A276A8-7606-45C0-BF80-0F6A27D7C76B}" dt="2023-01-10T18:03:35.808" v="395" actId="207"/>
          <ac:spMkLst>
            <pc:docMk/>
            <pc:sldMk cId="2763144960" sldId="261"/>
            <ac:spMk id="12" creationId="{18F86E88-ED0E-5D4B-5611-9F55F6A3DB05}"/>
          </ac:spMkLst>
        </pc:spChg>
        <pc:spChg chg="add">
          <ac:chgData name="Marisa Wyburn" userId="f9bf2b7a-00de-48b4-8fc8-225d4909fb1d" providerId="ADAL" clId="{D5A276A8-7606-45C0-BF80-0F6A27D7C76B}" dt="2023-01-10T18:01:16.782" v="351" actId="26606"/>
          <ac:spMkLst>
            <pc:docMk/>
            <pc:sldMk cId="2763144960" sldId="261"/>
            <ac:spMk id="16" creationId="{8B3A2D1A-45FC-4F95-B150-1C13EF2F6D09}"/>
          </ac:spMkLst>
        </pc:spChg>
        <pc:spChg chg="add">
          <ac:chgData name="Marisa Wyburn" userId="f9bf2b7a-00de-48b4-8fc8-225d4909fb1d" providerId="ADAL" clId="{D5A276A8-7606-45C0-BF80-0F6A27D7C76B}" dt="2023-01-10T18:01:16.782" v="351" actId="26606"/>
          <ac:spMkLst>
            <pc:docMk/>
            <pc:sldMk cId="2763144960" sldId="261"/>
            <ac:spMk id="18" creationId="{39C3C864-C625-4883-B868-9A4C470F4DD5}"/>
          </ac:spMkLst>
        </pc:spChg>
        <pc:graphicFrameChg chg="add del mod">
          <ac:chgData name="Marisa Wyburn" userId="f9bf2b7a-00de-48b4-8fc8-225d4909fb1d" providerId="ADAL" clId="{D5A276A8-7606-45C0-BF80-0F6A27D7C76B}" dt="2023-01-10T17:54:16.770" v="71" actId="21"/>
          <ac:graphicFrameMkLst>
            <pc:docMk/>
            <pc:sldMk cId="2763144960" sldId="261"/>
            <ac:graphicFrameMk id="4" creationId="{E37C59B1-F6FB-140B-7688-9715165006A4}"/>
          </ac:graphicFrameMkLst>
        </pc:graphicFrameChg>
        <pc:picChg chg="add del mod">
          <ac:chgData name="Marisa Wyburn" userId="f9bf2b7a-00de-48b4-8fc8-225d4909fb1d" providerId="ADAL" clId="{D5A276A8-7606-45C0-BF80-0F6A27D7C76B}" dt="2023-01-10T17:51:43.405" v="54" actId="21"/>
          <ac:picMkLst>
            <pc:docMk/>
            <pc:sldMk cId="2763144960" sldId="261"/>
            <ac:picMk id="5" creationId="{92327800-F741-027E-14AC-9B4220A98AFA}"/>
          </ac:picMkLst>
        </pc:picChg>
        <pc:picChg chg="add del mod">
          <ac:chgData name="Marisa Wyburn" userId="f9bf2b7a-00de-48b4-8fc8-225d4909fb1d" providerId="ADAL" clId="{D5A276A8-7606-45C0-BF80-0F6A27D7C76B}" dt="2023-01-10T17:52:07.500" v="58" actId="21"/>
          <ac:picMkLst>
            <pc:docMk/>
            <pc:sldMk cId="2763144960" sldId="261"/>
            <ac:picMk id="6" creationId="{C2599B20-BFF7-11E5-8094-9BBCC1CF4B8E}"/>
          </ac:picMkLst>
        </pc:picChg>
        <pc:picChg chg="add mod">
          <ac:chgData name="Marisa Wyburn" userId="f9bf2b7a-00de-48b4-8fc8-225d4909fb1d" providerId="ADAL" clId="{D5A276A8-7606-45C0-BF80-0F6A27D7C76B}" dt="2023-01-10T18:01:16.782" v="351" actId="26606"/>
          <ac:picMkLst>
            <pc:docMk/>
            <pc:sldMk cId="2763144960" sldId="261"/>
            <ac:picMk id="11" creationId="{F3DF3A7C-69A9-56F7-80EB-631FDC7957C1}"/>
          </ac:picMkLst>
        </pc:picChg>
      </pc:sldChg>
      <pc:sldChg chg="delSp add del setBg delDesignElem">
        <pc:chgData name="Marisa Wyburn" userId="f9bf2b7a-00de-48b4-8fc8-225d4909fb1d" providerId="ADAL" clId="{D5A276A8-7606-45C0-BF80-0F6A27D7C76B}" dt="2023-01-10T17:52:54.372" v="61" actId="47"/>
        <pc:sldMkLst>
          <pc:docMk/>
          <pc:sldMk cId="196203095" sldId="262"/>
        </pc:sldMkLst>
        <pc:spChg chg="del">
          <ac:chgData name="Marisa Wyburn" userId="f9bf2b7a-00de-48b4-8fc8-225d4909fb1d" providerId="ADAL" clId="{D5A276A8-7606-45C0-BF80-0F6A27D7C76B}" dt="2023-01-10T17:52:32.584" v="60"/>
          <ac:spMkLst>
            <pc:docMk/>
            <pc:sldMk cId="196203095" sldId="262"/>
            <ac:spMk id="10" creationId="{3C54F4CE-85F0-46ED-80DA-9518C9251AD1}"/>
          </ac:spMkLst>
        </pc:spChg>
        <pc:spChg chg="del">
          <ac:chgData name="Marisa Wyburn" userId="f9bf2b7a-00de-48b4-8fc8-225d4909fb1d" providerId="ADAL" clId="{D5A276A8-7606-45C0-BF80-0F6A27D7C76B}" dt="2023-01-10T17:52:32.584" v="60"/>
          <ac:spMkLst>
            <pc:docMk/>
            <pc:sldMk cId="196203095" sldId="262"/>
            <ac:spMk id="12" creationId="{DADD1FCA-8ACB-4958-81DD-4CDD6D3E1921}"/>
          </ac:spMkLst>
        </pc:spChg>
      </pc:sldChg>
      <pc:sldChg chg="addSp delSp modSp add mod">
        <pc:chgData name="Marisa Wyburn" userId="f9bf2b7a-00de-48b4-8fc8-225d4909fb1d" providerId="ADAL" clId="{D5A276A8-7606-45C0-BF80-0F6A27D7C76B}" dt="2023-01-10T18:01:49.455" v="354" actId="20577"/>
        <pc:sldMkLst>
          <pc:docMk/>
          <pc:sldMk cId="2520083410" sldId="262"/>
        </pc:sldMkLst>
        <pc:spChg chg="add del mod">
          <ac:chgData name="Marisa Wyburn" userId="f9bf2b7a-00de-48b4-8fc8-225d4909fb1d" providerId="ADAL" clId="{D5A276A8-7606-45C0-BF80-0F6A27D7C76B}" dt="2023-01-10T17:54:12.056" v="70" actId="1076"/>
          <ac:spMkLst>
            <pc:docMk/>
            <pc:sldMk cId="2520083410" sldId="262"/>
            <ac:spMk id="2" creationId="{77737277-3198-B4C7-AFC1-B46F7AF05163}"/>
          </ac:spMkLst>
        </pc:spChg>
        <pc:spChg chg="del">
          <ac:chgData name="Marisa Wyburn" userId="f9bf2b7a-00de-48b4-8fc8-225d4909fb1d" providerId="ADAL" clId="{D5A276A8-7606-45C0-BF80-0F6A27D7C76B}" dt="2023-01-10T17:56:23.329" v="160" actId="478"/>
          <ac:spMkLst>
            <pc:docMk/>
            <pc:sldMk cId="2520083410" sldId="262"/>
            <ac:spMk id="4" creationId="{4AF61E81-C7E5-64A1-555B-37077B2537D0}"/>
          </ac:spMkLst>
        </pc:spChg>
        <pc:spChg chg="add del mod">
          <ac:chgData name="Marisa Wyburn" userId="f9bf2b7a-00de-48b4-8fc8-225d4909fb1d" providerId="ADAL" clId="{D5A276A8-7606-45C0-BF80-0F6A27D7C76B}" dt="2023-01-10T17:54:00.526" v="68" actId="21"/>
          <ac:spMkLst>
            <pc:docMk/>
            <pc:sldMk cId="2520083410" sldId="262"/>
            <ac:spMk id="6" creationId="{7235D44E-4316-43CE-F4BD-AE7569BAEFC9}"/>
          </ac:spMkLst>
        </pc:spChg>
        <pc:graphicFrameChg chg="add mod modGraphic">
          <ac:chgData name="Marisa Wyburn" userId="f9bf2b7a-00de-48b4-8fc8-225d4909fb1d" providerId="ADAL" clId="{D5A276A8-7606-45C0-BF80-0F6A27D7C76B}" dt="2023-01-10T18:01:49.455" v="354" actId="20577"/>
          <ac:graphicFrameMkLst>
            <pc:docMk/>
            <pc:sldMk cId="2520083410" sldId="262"/>
            <ac:graphicFrameMk id="7" creationId="{FE9AF16C-72ED-388B-A2A5-5DF7BD20A621}"/>
          </ac:graphicFrameMkLst>
        </pc:graphicFrameChg>
      </pc:sldChg>
      <pc:sldChg chg="addSp delSp modSp add mod modAnim">
        <pc:chgData name="Marisa Wyburn" userId="f9bf2b7a-00de-48b4-8fc8-225d4909fb1d" providerId="ADAL" clId="{D5A276A8-7606-45C0-BF80-0F6A27D7C76B}" dt="2023-01-10T18:00:25.993" v="343"/>
        <pc:sldMkLst>
          <pc:docMk/>
          <pc:sldMk cId="1787950652" sldId="263"/>
        </pc:sldMkLst>
        <pc:spChg chg="mod">
          <ac:chgData name="Marisa Wyburn" userId="f9bf2b7a-00de-48b4-8fc8-225d4909fb1d" providerId="ADAL" clId="{D5A276A8-7606-45C0-BF80-0F6A27D7C76B}" dt="2023-01-10T17:59:01.869" v="179" actId="1076"/>
          <ac:spMkLst>
            <pc:docMk/>
            <pc:sldMk cId="1787950652" sldId="263"/>
            <ac:spMk id="2" creationId="{77737277-3198-B4C7-AFC1-B46F7AF05163}"/>
          </ac:spMkLst>
        </pc:spChg>
        <pc:spChg chg="add mod">
          <ac:chgData name="Marisa Wyburn" userId="f9bf2b7a-00de-48b4-8fc8-225d4909fb1d" providerId="ADAL" clId="{D5A276A8-7606-45C0-BF80-0F6A27D7C76B}" dt="2023-01-10T18:00:23.733" v="342" actId="207"/>
          <ac:spMkLst>
            <pc:docMk/>
            <pc:sldMk cId="1787950652" sldId="263"/>
            <ac:spMk id="3" creationId="{1B464C2B-2C45-5CC7-7111-9801972DDA0E}"/>
          </ac:spMkLst>
        </pc:spChg>
        <pc:graphicFrameChg chg="del">
          <ac:chgData name="Marisa Wyburn" userId="f9bf2b7a-00de-48b4-8fc8-225d4909fb1d" providerId="ADAL" clId="{D5A276A8-7606-45C0-BF80-0F6A27D7C76B}" dt="2023-01-10T17:56:45.826" v="162" actId="478"/>
          <ac:graphicFrameMkLst>
            <pc:docMk/>
            <pc:sldMk cId="1787950652" sldId="263"/>
            <ac:graphicFrameMk id="7" creationId="{FE9AF16C-72ED-388B-A2A5-5DF7BD20A621}"/>
          </ac:graphicFrameMkLst>
        </pc:graphicFrameChg>
      </pc:sldChg>
      <pc:sldChg chg="new">
        <pc:chgData name="Marisa Wyburn" userId="f9bf2b7a-00de-48b4-8fc8-225d4909fb1d" providerId="ADAL" clId="{D5A276A8-7606-45C0-BF80-0F6A27D7C76B}" dt="2023-01-10T18:03:46.661" v="397" actId="680"/>
        <pc:sldMkLst>
          <pc:docMk/>
          <pc:sldMk cId="2537560730" sldId="264"/>
        </pc:sldMkLst>
      </pc:sldChg>
    </pc:docChg>
  </pc:docChgLst>
  <pc:docChgLst>
    <pc:chgData name="Hazel Lupton" userId="S::hazel.lupton@sthelens.london::330d0395-d8b0-4d77-8620-740b48613bd9" providerId="AD" clId="Web-{C3633705-CFB7-FE44-B861-A21C9DC850CD}"/>
    <pc:docChg chg="modSld">
      <pc:chgData name="Hazel Lupton" userId="S::hazel.lupton@sthelens.london::330d0395-d8b0-4d77-8620-740b48613bd9" providerId="AD" clId="Web-{C3633705-CFB7-FE44-B861-A21C9DC850CD}" dt="2024-01-17T11:14:03.808" v="76"/>
      <pc:docMkLst>
        <pc:docMk/>
      </pc:docMkLst>
      <pc:sldChg chg="addSp modSp">
        <pc:chgData name="Hazel Lupton" userId="S::hazel.lupton@sthelens.london::330d0395-d8b0-4d77-8620-740b48613bd9" providerId="AD" clId="Web-{C3633705-CFB7-FE44-B861-A21C9DC850CD}" dt="2024-01-17T08:32:43.565" v="12" actId="20577"/>
        <pc:sldMkLst>
          <pc:docMk/>
          <pc:sldMk cId="2314726772" sldId="259"/>
        </pc:sldMkLst>
        <pc:spChg chg="add mod">
          <ac:chgData name="Hazel Lupton" userId="S::hazel.lupton@sthelens.london::330d0395-d8b0-4d77-8620-740b48613bd9" providerId="AD" clId="Web-{C3633705-CFB7-FE44-B861-A21C9DC850CD}" dt="2024-01-17T08:32:43.565" v="12" actId="20577"/>
          <ac:spMkLst>
            <pc:docMk/>
            <pc:sldMk cId="2314726772" sldId="259"/>
            <ac:spMk id="2" creationId="{0967DDDF-32D5-8C5B-3164-1FF8D6D70BE0}"/>
          </ac:spMkLst>
        </pc:spChg>
        <pc:spChg chg="mod">
          <ac:chgData name="Hazel Lupton" userId="S::hazel.lupton@sthelens.london::330d0395-d8b0-4d77-8620-740b48613bd9" providerId="AD" clId="Web-{C3633705-CFB7-FE44-B861-A21C9DC850CD}" dt="2024-01-17T08:30:57.593" v="2" actId="20577"/>
          <ac:spMkLst>
            <pc:docMk/>
            <pc:sldMk cId="2314726772" sldId="259"/>
            <ac:spMk id="5" creationId="{D84D6A3C-2760-A571-ED1A-428DC8604C7B}"/>
          </ac:spMkLst>
        </pc:spChg>
      </pc:sldChg>
      <pc:sldChg chg="addSp modSp addAnim">
        <pc:chgData name="Hazel Lupton" userId="S::hazel.lupton@sthelens.london::330d0395-d8b0-4d77-8620-740b48613bd9" providerId="AD" clId="Web-{C3633705-CFB7-FE44-B861-A21C9DC850CD}" dt="2024-01-17T11:14:03.808" v="76"/>
        <pc:sldMkLst>
          <pc:docMk/>
          <pc:sldMk cId="2763144960" sldId="261"/>
        </pc:sldMkLst>
        <pc:spChg chg="add mod">
          <ac:chgData name="Hazel Lupton" userId="S::hazel.lupton@sthelens.london::330d0395-d8b0-4d77-8620-740b48613bd9" providerId="AD" clId="Web-{C3633705-CFB7-FE44-B861-A21C9DC850CD}" dt="2024-01-17T11:13:36.557" v="74" actId="14100"/>
          <ac:spMkLst>
            <pc:docMk/>
            <pc:sldMk cId="2763144960" sldId="261"/>
            <ac:spMk id="2" creationId="{C34F91CE-172E-F5C4-7270-555D33969734}"/>
          </ac:spMkLst>
        </pc:spChg>
        <pc:spChg chg="add mod">
          <ac:chgData name="Hazel Lupton" userId="S::hazel.lupton@sthelens.london::330d0395-d8b0-4d77-8620-740b48613bd9" providerId="AD" clId="Web-{C3633705-CFB7-FE44-B861-A21C9DC850CD}" dt="2024-01-17T11:13:30.307" v="73" actId="1076"/>
          <ac:spMkLst>
            <pc:docMk/>
            <pc:sldMk cId="2763144960" sldId="261"/>
            <ac:spMk id="3" creationId="{910B6CFF-E5ED-CB4E-5CDD-92C677781AF0}"/>
          </ac:spMkLst>
        </pc:spChg>
        <pc:spChg chg="mod">
          <ac:chgData name="Hazel Lupton" userId="S::hazel.lupton@sthelens.london::330d0395-d8b0-4d77-8620-740b48613bd9" providerId="AD" clId="Web-{C3633705-CFB7-FE44-B861-A21C9DC850CD}" dt="2024-01-17T11:12:24.211" v="34" actId="20577"/>
          <ac:spMkLst>
            <pc:docMk/>
            <pc:sldMk cId="2763144960" sldId="261"/>
            <ac:spMk id="10" creationId="{7DF13F5D-6AA8-0207-3161-35E4D1CCCA70}"/>
          </ac:spMkLst>
        </pc:spChg>
      </pc:sldChg>
    </pc:docChg>
  </pc:docChgLst>
  <pc:docChgLst>
    <pc:chgData name="Hazel Lupton" userId="S::hazel.lupton@sthelens.london::330d0395-d8b0-4d77-8620-740b48613bd9" providerId="AD" clId="Web-{9013AE16-89FB-3BDB-BE8F-F860B82935CF}"/>
    <pc:docChg chg="modSld">
      <pc:chgData name="Hazel Lupton" userId="S::hazel.lupton@sthelens.london::330d0395-d8b0-4d77-8620-740b48613bd9" providerId="AD" clId="Web-{9013AE16-89FB-3BDB-BE8F-F860B82935CF}" dt="2023-01-11T14:33:22.475" v="3" actId="20577"/>
      <pc:docMkLst>
        <pc:docMk/>
      </pc:docMkLst>
      <pc:sldChg chg="modSp">
        <pc:chgData name="Hazel Lupton" userId="S::hazel.lupton@sthelens.london::330d0395-d8b0-4d77-8620-740b48613bd9" providerId="AD" clId="Web-{9013AE16-89FB-3BDB-BE8F-F860B82935CF}" dt="2023-01-11T14:33:22.475" v="3" actId="20577"/>
        <pc:sldMkLst>
          <pc:docMk/>
          <pc:sldMk cId="2314726772" sldId="259"/>
        </pc:sldMkLst>
        <pc:spChg chg="mod">
          <ac:chgData name="Hazel Lupton" userId="S::hazel.lupton@sthelens.london::330d0395-d8b0-4d77-8620-740b48613bd9" providerId="AD" clId="Web-{9013AE16-89FB-3BDB-BE8F-F860B82935CF}" dt="2023-01-11T14:33:22.475" v="3" actId="20577"/>
          <ac:spMkLst>
            <pc:docMk/>
            <pc:sldMk cId="2314726772" sldId="259"/>
            <ac:spMk id="5" creationId="{D84D6A3C-2760-A571-ED1A-428DC8604C7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4B6254-04F5-4882-BF87-6F96CDC9EB58}" type="datetimeFigureOut">
              <a:rPr lang="en-GB" smtClean="0"/>
              <a:t>22/07/2025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26C2C6-6B7A-4DC3-9325-7B4719EB39BB}" type="slidenum">
              <a:rPr lang="en-GB" smtClean="0"/>
              <a:t>‹#›</a:t>
            </a:fld>
            <a:endParaRPr lang="en-GB"/>
          </a:p>
        </p:txBody>
      </p:sp>
    </p:spTree>
    <p:extLst>
      <p:ext uri="{BB962C8B-B14F-4D97-AF65-F5344CB8AC3E}">
        <p14:creationId xmlns:p14="http://schemas.microsoft.com/office/powerpoint/2010/main" val="2030672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https://www.youtube.com/watch?v=56zjXZWMd7w&amp;t=242s</a:t>
            </a:r>
          </a:p>
          <a:p>
            <a:r>
              <a:rPr lang="en-GB"/>
              <a:t>https://www.saps.org.uk/teaching-resources/resources/1358/a-level-set-practicals-microscopy-of-root-tip-mitosis/</a:t>
            </a:r>
          </a:p>
          <a:p>
            <a:endParaRPr lang="en-GB"/>
          </a:p>
        </p:txBody>
      </p:sp>
      <p:sp>
        <p:nvSpPr>
          <p:cNvPr id="4" name="Slide Number Placeholder 3"/>
          <p:cNvSpPr>
            <a:spLocks noGrp="1"/>
          </p:cNvSpPr>
          <p:nvPr>
            <p:ph type="sldNum" sz="quarter" idx="5"/>
          </p:nvPr>
        </p:nvSpPr>
        <p:spPr/>
        <p:txBody>
          <a:bodyPr/>
          <a:lstStyle/>
          <a:p>
            <a:fld id="{8D26C2C6-6B7A-4DC3-9325-7B4719EB39BB}" type="slidenum">
              <a:rPr lang="en-GB" smtClean="0"/>
              <a:t>3</a:t>
            </a:fld>
            <a:endParaRPr lang="en-GB"/>
          </a:p>
        </p:txBody>
      </p:sp>
    </p:spTree>
    <p:extLst>
      <p:ext uri="{BB962C8B-B14F-4D97-AF65-F5344CB8AC3E}">
        <p14:creationId xmlns:p14="http://schemas.microsoft.com/office/powerpoint/2010/main" val="3698715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https://www.studocu.com/en-gb/document/kings-college-london/business-management/saps-root-tip-mitosis-for-a-level-set-practicals-teacher-notes/8192760 </a:t>
            </a:r>
          </a:p>
        </p:txBody>
      </p:sp>
      <p:sp>
        <p:nvSpPr>
          <p:cNvPr id="4" name="Slide Number Placeholder 3"/>
          <p:cNvSpPr>
            <a:spLocks noGrp="1"/>
          </p:cNvSpPr>
          <p:nvPr>
            <p:ph type="sldNum" sz="quarter" idx="5"/>
          </p:nvPr>
        </p:nvSpPr>
        <p:spPr/>
        <p:txBody>
          <a:bodyPr/>
          <a:lstStyle/>
          <a:p>
            <a:fld id="{8D26C2C6-6B7A-4DC3-9325-7B4719EB39BB}" type="slidenum">
              <a:rPr lang="en-GB" smtClean="0"/>
              <a:t>5</a:t>
            </a:fld>
            <a:endParaRPr lang="en-GB"/>
          </a:p>
        </p:txBody>
      </p:sp>
    </p:spTree>
    <p:extLst>
      <p:ext uri="{BB962C8B-B14F-4D97-AF65-F5344CB8AC3E}">
        <p14:creationId xmlns:p14="http://schemas.microsoft.com/office/powerpoint/2010/main" val="1761979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https://www.studocu.com/en-gb/document/kings-college-london/business-management/saps-root-tip-mitosis-for-a-level-set-practicals-teacher-notes/8192760 </a:t>
            </a:r>
          </a:p>
        </p:txBody>
      </p:sp>
      <p:sp>
        <p:nvSpPr>
          <p:cNvPr id="4" name="Slide Number Placeholder 3"/>
          <p:cNvSpPr>
            <a:spLocks noGrp="1"/>
          </p:cNvSpPr>
          <p:nvPr>
            <p:ph type="sldNum" sz="quarter" idx="5"/>
          </p:nvPr>
        </p:nvSpPr>
        <p:spPr/>
        <p:txBody>
          <a:bodyPr/>
          <a:lstStyle/>
          <a:p>
            <a:fld id="{8D26C2C6-6B7A-4DC3-9325-7B4719EB39BB}" type="slidenum">
              <a:rPr lang="en-GB" smtClean="0"/>
              <a:t>6</a:t>
            </a:fld>
            <a:endParaRPr lang="en-GB"/>
          </a:p>
        </p:txBody>
      </p:sp>
    </p:spTree>
    <p:extLst>
      <p:ext uri="{BB962C8B-B14F-4D97-AF65-F5344CB8AC3E}">
        <p14:creationId xmlns:p14="http://schemas.microsoft.com/office/powerpoint/2010/main" val="354214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https://www.studocu.com/en-gb/document/kings-college-london/business-management/saps-root-tip-mitosis-for-a-level-set-practicals-teacher-notes/8192760 </a:t>
            </a:r>
          </a:p>
        </p:txBody>
      </p:sp>
      <p:sp>
        <p:nvSpPr>
          <p:cNvPr id="4" name="Slide Number Placeholder 3"/>
          <p:cNvSpPr>
            <a:spLocks noGrp="1"/>
          </p:cNvSpPr>
          <p:nvPr>
            <p:ph type="sldNum" sz="quarter" idx="5"/>
          </p:nvPr>
        </p:nvSpPr>
        <p:spPr/>
        <p:txBody>
          <a:bodyPr/>
          <a:lstStyle/>
          <a:p>
            <a:fld id="{8D26C2C6-6B7A-4DC3-9325-7B4719EB39BB}" type="slidenum">
              <a:rPr lang="en-GB" smtClean="0"/>
              <a:t>7</a:t>
            </a:fld>
            <a:endParaRPr lang="en-GB"/>
          </a:p>
        </p:txBody>
      </p:sp>
    </p:spTree>
    <p:extLst>
      <p:ext uri="{BB962C8B-B14F-4D97-AF65-F5344CB8AC3E}">
        <p14:creationId xmlns:p14="http://schemas.microsoft.com/office/powerpoint/2010/main" val="447660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50327-FB61-7EF3-C588-A498389A5C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ABE1311-5E7B-BB45-8244-F0ADA4606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2D8E5CF-D107-BD37-DD93-C3CF2C1BD8E8}"/>
              </a:ext>
            </a:extLst>
          </p:cNvPr>
          <p:cNvSpPr>
            <a:spLocks noGrp="1"/>
          </p:cNvSpPr>
          <p:nvPr>
            <p:ph type="dt" sz="half" idx="10"/>
          </p:nvPr>
        </p:nvSpPr>
        <p:spPr/>
        <p:txBody>
          <a:bodyPr/>
          <a:lstStyle/>
          <a:p>
            <a:fld id="{F67DC92B-9951-4058-852C-A97BD0DEB8ED}" type="datetimeFigureOut">
              <a:rPr lang="en-GB" smtClean="0"/>
              <a:t>22/07/2025</a:t>
            </a:fld>
            <a:endParaRPr lang="en-GB"/>
          </a:p>
        </p:txBody>
      </p:sp>
      <p:sp>
        <p:nvSpPr>
          <p:cNvPr id="5" name="Footer Placeholder 4">
            <a:extLst>
              <a:ext uri="{FF2B5EF4-FFF2-40B4-BE49-F238E27FC236}">
                <a16:creationId xmlns:a16="http://schemas.microsoft.com/office/drawing/2014/main" id="{AD3CC479-367C-B73F-1821-FD57B650B9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02A38B-1DED-E4EF-A2C6-EEE8D0618D8B}"/>
              </a:ext>
            </a:extLst>
          </p:cNvPr>
          <p:cNvSpPr>
            <a:spLocks noGrp="1"/>
          </p:cNvSpPr>
          <p:nvPr>
            <p:ph type="sldNum" sz="quarter" idx="12"/>
          </p:nvPr>
        </p:nvSpPr>
        <p:spPr/>
        <p:txBody>
          <a:bodyPr/>
          <a:lstStyle/>
          <a:p>
            <a:fld id="{29440BD0-7BFB-469D-B77D-9892BEDEF7A7}" type="slidenum">
              <a:rPr lang="en-GB" smtClean="0"/>
              <a:t>‹#›</a:t>
            </a:fld>
            <a:endParaRPr lang="en-GB"/>
          </a:p>
        </p:txBody>
      </p:sp>
    </p:spTree>
    <p:extLst>
      <p:ext uri="{BB962C8B-B14F-4D97-AF65-F5344CB8AC3E}">
        <p14:creationId xmlns:p14="http://schemas.microsoft.com/office/powerpoint/2010/main" val="2640454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3E61D-0E5D-DD8B-1212-75B1F522E01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ACC892C-9D14-4F22-1198-70FAFB848C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7A06A3-B640-8F5C-11F2-AB3F9D8E70F2}"/>
              </a:ext>
            </a:extLst>
          </p:cNvPr>
          <p:cNvSpPr>
            <a:spLocks noGrp="1"/>
          </p:cNvSpPr>
          <p:nvPr>
            <p:ph type="dt" sz="half" idx="10"/>
          </p:nvPr>
        </p:nvSpPr>
        <p:spPr/>
        <p:txBody>
          <a:bodyPr/>
          <a:lstStyle/>
          <a:p>
            <a:fld id="{F67DC92B-9951-4058-852C-A97BD0DEB8ED}" type="datetimeFigureOut">
              <a:rPr lang="en-GB" smtClean="0"/>
              <a:t>22/07/2025</a:t>
            </a:fld>
            <a:endParaRPr lang="en-GB"/>
          </a:p>
        </p:txBody>
      </p:sp>
      <p:sp>
        <p:nvSpPr>
          <p:cNvPr id="5" name="Footer Placeholder 4">
            <a:extLst>
              <a:ext uri="{FF2B5EF4-FFF2-40B4-BE49-F238E27FC236}">
                <a16:creationId xmlns:a16="http://schemas.microsoft.com/office/drawing/2014/main" id="{00FE1261-BCDC-1624-6E40-9051AE0044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26C09A-B2D1-90EE-6D05-6D56B94900B0}"/>
              </a:ext>
            </a:extLst>
          </p:cNvPr>
          <p:cNvSpPr>
            <a:spLocks noGrp="1"/>
          </p:cNvSpPr>
          <p:nvPr>
            <p:ph type="sldNum" sz="quarter" idx="12"/>
          </p:nvPr>
        </p:nvSpPr>
        <p:spPr/>
        <p:txBody>
          <a:bodyPr/>
          <a:lstStyle/>
          <a:p>
            <a:fld id="{29440BD0-7BFB-469D-B77D-9892BEDEF7A7}" type="slidenum">
              <a:rPr lang="en-GB" smtClean="0"/>
              <a:t>‹#›</a:t>
            </a:fld>
            <a:endParaRPr lang="en-GB"/>
          </a:p>
        </p:txBody>
      </p:sp>
    </p:spTree>
    <p:extLst>
      <p:ext uri="{BB962C8B-B14F-4D97-AF65-F5344CB8AC3E}">
        <p14:creationId xmlns:p14="http://schemas.microsoft.com/office/powerpoint/2010/main" val="1070319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4631E8-AA99-AD88-0458-6BBEF998EDE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12F9BAF-2C27-3DBC-AA14-9A0DB0895A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F96694-AF67-8026-81F4-65F9BC218518}"/>
              </a:ext>
            </a:extLst>
          </p:cNvPr>
          <p:cNvSpPr>
            <a:spLocks noGrp="1"/>
          </p:cNvSpPr>
          <p:nvPr>
            <p:ph type="dt" sz="half" idx="10"/>
          </p:nvPr>
        </p:nvSpPr>
        <p:spPr/>
        <p:txBody>
          <a:bodyPr/>
          <a:lstStyle/>
          <a:p>
            <a:fld id="{F67DC92B-9951-4058-852C-A97BD0DEB8ED}" type="datetimeFigureOut">
              <a:rPr lang="en-GB" smtClean="0"/>
              <a:t>22/07/2025</a:t>
            </a:fld>
            <a:endParaRPr lang="en-GB"/>
          </a:p>
        </p:txBody>
      </p:sp>
      <p:sp>
        <p:nvSpPr>
          <p:cNvPr id="5" name="Footer Placeholder 4">
            <a:extLst>
              <a:ext uri="{FF2B5EF4-FFF2-40B4-BE49-F238E27FC236}">
                <a16:creationId xmlns:a16="http://schemas.microsoft.com/office/drawing/2014/main" id="{76BE4D1D-0D81-1B49-1626-DB4EE80983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A44BDE-3574-2CCD-B83C-3BB28793CCFA}"/>
              </a:ext>
            </a:extLst>
          </p:cNvPr>
          <p:cNvSpPr>
            <a:spLocks noGrp="1"/>
          </p:cNvSpPr>
          <p:nvPr>
            <p:ph type="sldNum" sz="quarter" idx="12"/>
          </p:nvPr>
        </p:nvSpPr>
        <p:spPr/>
        <p:txBody>
          <a:bodyPr/>
          <a:lstStyle/>
          <a:p>
            <a:fld id="{29440BD0-7BFB-469D-B77D-9892BEDEF7A7}" type="slidenum">
              <a:rPr lang="en-GB" smtClean="0"/>
              <a:t>‹#›</a:t>
            </a:fld>
            <a:endParaRPr lang="en-GB"/>
          </a:p>
        </p:txBody>
      </p:sp>
    </p:spTree>
    <p:extLst>
      <p:ext uri="{BB962C8B-B14F-4D97-AF65-F5344CB8AC3E}">
        <p14:creationId xmlns:p14="http://schemas.microsoft.com/office/powerpoint/2010/main" val="1133460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B8921-DEBE-F151-820A-F2BA617F14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82CE9B0-D8BB-AB38-F703-567DC3EEC0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3F0EE3-4DC6-F2DC-BB2F-703B02B0DF2D}"/>
              </a:ext>
            </a:extLst>
          </p:cNvPr>
          <p:cNvSpPr>
            <a:spLocks noGrp="1"/>
          </p:cNvSpPr>
          <p:nvPr>
            <p:ph type="dt" sz="half" idx="10"/>
          </p:nvPr>
        </p:nvSpPr>
        <p:spPr/>
        <p:txBody>
          <a:bodyPr/>
          <a:lstStyle/>
          <a:p>
            <a:fld id="{F67DC92B-9951-4058-852C-A97BD0DEB8ED}" type="datetimeFigureOut">
              <a:rPr lang="en-GB" smtClean="0"/>
              <a:t>22/07/2025</a:t>
            </a:fld>
            <a:endParaRPr lang="en-GB"/>
          </a:p>
        </p:txBody>
      </p:sp>
      <p:sp>
        <p:nvSpPr>
          <p:cNvPr id="5" name="Footer Placeholder 4">
            <a:extLst>
              <a:ext uri="{FF2B5EF4-FFF2-40B4-BE49-F238E27FC236}">
                <a16:creationId xmlns:a16="http://schemas.microsoft.com/office/drawing/2014/main" id="{374720A7-DC83-64C4-869F-034FC6C128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ED0A79-EA53-143F-0500-D48E7344BF2B}"/>
              </a:ext>
            </a:extLst>
          </p:cNvPr>
          <p:cNvSpPr>
            <a:spLocks noGrp="1"/>
          </p:cNvSpPr>
          <p:nvPr>
            <p:ph type="sldNum" sz="quarter" idx="12"/>
          </p:nvPr>
        </p:nvSpPr>
        <p:spPr/>
        <p:txBody>
          <a:bodyPr/>
          <a:lstStyle/>
          <a:p>
            <a:fld id="{29440BD0-7BFB-469D-B77D-9892BEDEF7A7}" type="slidenum">
              <a:rPr lang="en-GB" smtClean="0"/>
              <a:t>‹#›</a:t>
            </a:fld>
            <a:endParaRPr lang="en-GB"/>
          </a:p>
        </p:txBody>
      </p:sp>
    </p:spTree>
    <p:extLst>
      <p:ext uri="{BB962C8B-B14F-4D97-AF65-F5344CB8AC3E}">
        <p14:creationId xmlns:p14="http://schemas.microsoft.com/office/powerpoint/2010/main" val="3797931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322BD-E78C-EF42-52D5-88D70B6E1D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4A722C2-8059-6357-B6B9-0C66EFE376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12975F-70E2-F1F2-2971-CA5BAC8A6B8A}"/>
              </a:ext>
            </a:extLst>
          </p:cNvPr>
          <p:cNvSpPr>
            <a:spLocks noGrp="1"/>
          </p:cNvSpPr>
          <p:nvPr>
            <p:ph type="dt" sz="half" idx="10"/>
          </p:nvPr>
        </p:nvSpPr>
        <p:spPr/>
        <p:txBody>
          <a:bodyPr/>
          <a:lstStyle/>
          <a:p>
            <a:fld id="{F67DC92B-9951-4058-852C-A97BD0DEB8ED}" type="datetimeFigureOut">
              <a:rPr lang="en-GB" smtClean="0"/>
              <a:t>22/07/2025</a:t>
            </a:fld>
            <a:endParaRPr lang="en-GB"/>
          </a:p>
        </p:txBody>
      </p:sp>
      <p:sp>
        <p:nvSpPr>
          <p:cNvPr id="5" name="Footer Placeholder 4">
            <a:extLst>
              <a:ext uri="{FF2B5EF4-FFF2-40B4-BE49-F238E27FC236}">
                <a16:creationId xmlns:a16="http://schemas.microsoft.com/office/drawing/2014/main" id="{9F1D561C-65C2-2B1C-632A-4B97331EA0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D9C6AF-8305-75EC-7ABA-5FD341D7D2A1}"/>
              </a:ext>
            </a:extLst>
          </p:cNvPr>
          <p:cNvSpPr>
            <a:spLocks noGrp="1"/>
          </p:cNvSpPr>
          <p:nvPr>
            <p:ph type="sldNum" sz="quarter" idx="12"/>
          </p:nvPr>
        </p:nvSpPr>
        <p:spPr/>
        <p:txBody>
          <a:bodyPr/>
          <a:lstStyle/>
          <a:p>
            <a:fld id="{29440BD0-7BFB-469D-B77D-9892BEDEF7A7}" type="slidenum">
              <a:rPr lang="en-GB" smtClean="0"/>
              <a:t>‹#›</a:t>
            </a:fld>
            <a:endParaRPr lang="en-GB"/>
          </a:p>
        </p:txBody>
      </p:sp>
    </p:spTree>
    <p:extLst>
      <p:ext uri="{BB962C8B-B14F-4D97-AF65-F5344CB8AC3E}">
        <p14:creationId xmlns:p14="http://schemas.microsoft.com/office/powerpoint/2010/main" val="2253763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A20A2-F243-CAEB-8F8C-E307D77259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A25F03-7565-3E18-4EC6-041EF64FDA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4E319CD-9E8E-81EE-4AD6-F570D166C6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3ABDF67-193B-C744-B3B6-E34B029285D9}"/>
              </a:ext>
            </a:extLst>
          </p:cNvPr>
          <p:cNvSpPr>
            <a:spLocks noGrp="1"/>
          </p:cNvSpPr>
          <p:nvPr>
            <p:ph type="dt" sz="half" idx="10"/>
          </p:nvPr>
        </p:nvSpPr>
        <p:spPr/>
        <p:txBody>
          <a:bodyPr/>
          <a:lstStyle/>
          <a:p>
            <a:fld id="{F67DC92B-9951-4058-852C-A97BD0DEB8ED}" type="datetimeFigureOut">
              <a:rPr lang="en-GB" smtClean="0"/>
              <a:t>22/07/2025</a:t>
            </a:fld>
            <a:endParaRPr lang="en-GB"/>
          </a:p>
        </p:txBody>
      </p:sp>
      <p:sp>
        <p:nvSpPr>
          <p:cNvPr id="6" name="Footer Placeholder 5">
            <a:extLst>
              <a:ext uri="{FF2B5EF4-FFF2-40B4-BE49-F238E27FC236}">
                <a16:creationId xmlns:a16="http://schemas.microsoft.com/office/drawing/2014/main" id="{BFE04DDA-5082-E3EA-E49C-5BE0A50CE9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3C767A9-9CD5-E0F7-65BE-8ECFA36ACE1B}"/>
              </a:ext>
            </a:extLst>
          </p:cNvPr>
          <p:cNvSpPr>
            <a:spLocks noGrp="1"/>
          </p:cNvSpPr>
          <p:nvPr>
            <p:ph type="sldNum" sz="quarter" idx="12"/>
          </p:nvPr>
        </p:nvSpPr>
        <p:spPr/>
        <p:txBody>
          <a:bodyPr/>
          <a:lstStyle/>
          <a:p>
            <a:fld id="{29440BD0-7BFB-469D-B77D-9892BEDEF7A7}" type="slidenum">
              <a:rPr lang="en-GB" smtClean="0"/>
              <a:t>‹#›</a:t>
            </a:fld>
            <a:endParaRPr lang="en-GB"/>
          </a:p>
        </p:txBody>
      </p:sp>
    </p:spTree>
    <p:extLst>
      <p:ext uri="{BB962C8B-B14F-4D97-AF65-F5344CB8AC3E}">
        <p14:creationId xmlns:p14="http://schemas.microsoft.com/office/powerpoint/2010/main" val="1997381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94A72-E463-2E69-A965-CF7547282D1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2541B1-8D07-D9C9-3ABA-289C22B90D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3643F9-0ED5-8549-4192-7C737A9FA7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2CFBD4F-5A96-2BC6-9522-5903E7AB09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6C228D-68D4-49F8-B327-198AB36BDF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A2879FF-9BBE-255D-25AD-37B8E7A2F4D6}"/>
              </a:ext>
            </a:extLst>
          </p:cNvPr>
          <p:cNvSpPr>
            <a:spLocks noGrp="1"/>
          </p:cNvSpPr>
          <p:nvPr>
            <p:ph type="dt" sz="half" idx="10"/>
          </p:nvPr>
        </p:nvSpPr>
        <p:spPr/>
        <p:txBody>
          <a:bodyPr/>
          <a:lstStyle/>
          <a:p>
            <a:fld id="{F67DC92B-9951-4058-852C-A97BD0DEB8ED}" type="datetimeFigureOut">
              <a:rPr lang="en-GB" smtClean="0"/>
              <a:t>22/07/2025</a:t>
            </a:fld>
            <a:endParaRPr lang="en-GB"/>
          </a:p>
        </p:txBody>
      </p:sp>
      <p:sp>
        <p:nvSpPr>
          <p:cNvPr id="8" name="Footer Placeholder 7">
            <a:extLst>
              <a:ext uri="{FF2B5EF4-FFF2-40B4-BE49-F238E27FC236}">
                <a16:creationId xmlns:a16="http://schemas.microsoft.com/office/drawing/2014/main" id="{0ADB9ADC-08EE-C0B5-05BF-D2796FA96F5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57080DC-FD86-21B7-353E-D2633C72B828}"/>
              </a:ext>
            </a:extLst>
          </p:cNvPr>
          <p:cNvSpPr>
            <a:spLocks noGrp="1"/>
          </p:cNvSpPr>
          <p:nvPr>
            <p:ph type="sldNum" sz="quarter" idx="12"/>
          </p:nvPr>
        </p:nvSpPr>
        <p:spPr/>
        <p:txBody>
          <a:bodyPr/>
          <a:lstStyle/>
          <a:p>
            <a:fld id="{29440BD0-7BFB-469D-B77D-9892BEDEF7A7}" type="slidenum">
              <a:rPr lang="en-GB" smtClean="0"/>
              <a:t>‹#›</a:t>
            </a:fld>
            <a:endParaRPr lang="en-GB"/>
          </a:p>
        </p:txBody>
      </p:sp>
    </p:spTree>
    <p:extLst>
      <p:ext uri="{BB962C8B-B14F-4D97-AF65-F5344CB8AC3E}">
        <p14:creationId xmlns:p14="http://schemas.microsoft.com/office/powerpoint/2010/main" val="2478700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82CD6-D3A7-5221-AEFE-DAA968F78D2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036538E-13DB-ECE7-8E78-F1C4B4B34F70}"/>
              </a:ext>
            </a:extLst>
          </p:cNvPr>
          <p:cNvSpPr>
            <a:spLocks noGrp="1"/>
          </p:cNvSpPr>
          <p:nvPr>
            <p:ph type="dt" sz="half" idx="10"/>
          </p:nvPr>
        </p:nvSpPr>
        <p:spPr/>
        <p:txBody>
          <a:bodyPr/>
          <a:lstStyle/>
          <a:p>
            <a:fld id="{F67DC92B-9951-4058-852C-A97BD0DEB8ED}" type="datetimeFigureOut">
              <a:rPr lang="en-GB" smtClean="0"/>
              <a:t>22/07/2025</a:t>
            </a:fld>
            <a:endParaRPr lang="en-GB"/>
          </a:p>
        </p:txBody>
      </p:sp>
      <p:sp>
        <p:nvSpPr>
          <p:cNvPr id="4" name="Footer Placeholder 3">
            <a:extLst>
              <a:ext uri="{FF2B5EF4-FFF2-40B4-BE49-F238E27FC236}">
                <a16:creationId xmlns:a16="http://schemas.microsoft.com/office/drawing/2014/main" id="{DC5A3D17-CC04-6B48-1442-E8DE9DF22FE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B869743-DA72-DD0D-DEB9-F8920A9D0959}"/>
              </a:ext>
            </a:extLst>
          </p:cNvPr>
          <p:cNvSpPr>
            <a:spLocks noGrp="1"/>
          </p:cNvSpPr>
          <p:nvPr>
            <p:ph type="sldNum" sz="quarter" idx="12"/>
          </p:nvPr>
        </p:nvSpPr>
        <p:spPr/>
        <p:txBody>
          <a:bodyPr/>
          <a:lstStyle/>
          <a:p>
            <a:fld id="{29440BD0-7BFB-469D-B77D-9892BEDEF7A7}" type="slidenum">
              <a:rPr lang="en-GB" smtClean="0"/>
              <a:t>‹#›</a:t>
            </a:fld>
            <a:endParaRPr lang="en-GB"/>
          </a:p>
        </p:txBody>
      </p:sp>
    </p:spTree>
    <p:extLst>
      <p:ext uri="{BB962C8B-B14F-4D97-AF65-F5344CB8AC3E}">
        <p14:creationId xmlns:p14="http://schemas.microsoft.com/office/powerpoint/2010/main" val="3997475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E40AA2-3939-D79A-C65F-E65B20D334E4}"/>
              </a:ext>
            </a:extLst>
          </p:cNvPr>
          <p:cNvSpPr>
            <a:spLocks noGrp="1"/>
          </p:cNvSpPr>
          <p:nvPr>
            <p:ph type="dt" sz="half" idx="10"/>
          </p:nvPr>
        </p:nvSpPr>
        <p:spPr/>
        <p:txBody>
          <a:bodyPr/>
          <a:lstStyle/>
          <a:p>
            <a:fld id="{F67DC92B-9951-4058-852C-A97BD0DEB8ED}" type="datetimeFigureOut">
              <a:rPr lang="en-GB" smtClean="0"/>
              <a:t>22/07/2025</a:t>
            </a:fld>
            <a:endParaRPr lang="en-GB"/>
          </a:p>
        </p:txBody>
      </p:sp>
      <p:sp>
        <p:nvSpPr>
          <p:cNvPr id="3" name="Footer Placeholder 2">
            <a:extLst>
              <a:ext uri="{FF2B5EF4-FFF2-40B4-BE49-F238E27FC236}">
                <a16:creationId xmlns:a16="http://schemas.microsoft.com/office/drawing/2014/main" id="{116093DA-DFC2-D717-6F38-9EB1305C2F6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721E5BF-8302-74A4-5A21-BB85BA94B25B}"/>
              </a:ext>
            </a:extLst>
          </p:cNvPr>
          <p:cNvSpPr>
            <a:spLocks noGrp="1"/>
          </p:cNvSpPr>
          <p:nvPr>
            <p:ph type="sldNum" sz="quarter" idx="12"/>
          </p:nvPr>
        </p:nvSpPr>
        <p:spPr/>
        <p:txBody>
          <a:bodyPr/>
          <a:lstStyle/>
          <a:p>
            <a:fld id="{29440BD0-7BFB-469D-B77D-9892BEDEF7A7}" type="slidenum">
              <a:rPr lang="en-GB" smtClean="0"/>
              <a:t>‹#›</a:t>
            </a:fld>
            <a:endParaRPr lang="en-GB"/>
          </a:p>
        </p:txBody>
      </p:sp>
    </p:spTree>
    <p:extLst>
      <p:ext uri="{BB962C8B-B14F-4D97-AF65-F5344CB8AC3E}">
        <p14:creationId xmlns:p14="http://schemas.microsoft.com/office/powerpoint/2010/main" val="3269793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E1F70-4FDA-4A10-1C73-4021780F6D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A5B9BBD-0A23-44C4-1980-2D1131F526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9DD95E6-4AB4-3870-D9D9-4DA7C886A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494965-85D2-9362-0B7E-5568CED58FAE}"/>
              </a:ext>
            </a:extLst>
          </p:cNvPr>
          <p:cNvSpPr>
            <a:spLocks noGrp="1"/>
          </p:cNvSpPr>
          <p:nvPr>
            <p:ph type="dt" sz="half" idx="10"/>
          </p:nvPr>
        </p:nvSpPr>
        <p:spPr/>
        <p:txBody>
          <a:bodyPr/>
          <a:lstStyle/>
          <a:p>
            <a:fld id="{F67DC92B-9951-4058-852C-A97BD0DEB8ED}" type="datetimeFigureOut">
              <a:rPr lang="en-GB" smtClean="0"/>
              <a:t>22/07/2025</a:t>
            </a:fld>
            <a:endParaRPr lang="en-GB"/>
          </a:p>
        </p:txBody>
      </p:sp>
      <p:sp>
        <p:nvSpPr>
          <p:cNvPr id="6" name="Footer Placeholder 5">
            <a:extLst>
              <a:ext uri="{FF2B5EF4-FFF2-40B4-BE49-F238E27FC236}">
                <a16:creationId xmlns:a16="http://schemas.microsoft.com/office/drawing/2014/main" id="{53CE241C-FA90-33FA-B73B-5826E28644E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F696380-78F3-23DC-A8A1-951E70D03DC2}"/>
              </a:ext>
            </a:extLst>
          </p:cNvPr>
          <p:cNvSpPr>
            <a:spLocks noGrp="1"/>
          </p:cNvSpPr>
          <p:nvPr>
            <p:ph type="sldNum" sz="quarter" idx="12"/>
          </p:nvPr>
        </p:nvSpPr>
        <p:spPr/>
        <p:txBody>
          <a:bodyPr/>
          <a:lstStyle/>
          <a:p>
            <a:fld id="{29440BD0-7BFB-469D-B77D-9892BEDEF7A7}" type="slidenum">
              <a:rPr lang="en-GB" smtClean="0"/>
              <a:t>‹#›</a:t>
            </a:fld>
            <a:endParaRPr lang="en-GB"/>
          </a:p>
        </p:txBody>
      </p:sp>
    </p:spTree>
    <p:extLst>
      <p:ext uri="{BB962C8B-B14F-4D97-AF65-F5344CB8AC3E}">
        <p14:creationId xmlns:p14="http://schemas.microsoft.com/office/powerpoint/2010/main" val="1299332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2C2EE-4826-95F7-DF5C-679A6809B3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59F688F-887F-3817-DB8D-F1F2FE504E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6B216CD-E72B-A65F-CFF7-2E989EA865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94C568-A84C-9ACB-F074-C9AD8ACD9B30}"/>
              </a:ext>
            </a:extLst>
          </p:cNvPr>
          <p:cNvSpPr>
            <a:spLocks noGrp="1"/>
          </p:cNvSpPr>
          <p:nvPr>
            <p:ph type="dt" sz="half" idx="10"/>
          </p:nvPr>
        </p:nvSpPr>
        <p:spPr/>
        <p:txBody>
          <a:bodyPr/>
          <a:lstStyle/>
          <a:p>
            <a:fld id="{F67DC92B-9951-4058-852C-A97BD0DEB8ED}" type="datetimeFigureOut">
              <a:rPr lang="en-GB" smtClean="0"/>
              <a:t>22/07/2025</a:t>
            </a:fld>
            <a:endParaRPr lang="en-GB"/>
          </a:p>
        </p:txBody>
      </p:sp>
      <p:sp>
        <p:nvSpPr>
          <p:cNvPr id="6" name="Footer Placeholder 5">
            <a:extLst>
              <a:ext uri="{FF2B5EF4-FFF2-40B4-BE49-F238E27FC236}">
                <a16:creationId xmlns:a16="http://schemas.microsoft.com/office/drawing/2014/main" id="{3EA7281D-418A-010C-89C8-4C0FFF49FA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8FBA3B-7EFF-4403-E1F0-46180081FD21}"/>
              </a:ext>
            </a:extLst>
          </p:cNvPr>
          <p:cNvSpPr>
            <a:spLocks noGrp="1"/>
          </p:cNvSpPr>
          <p:nvPr>
            <p:ph type="sldNum" sz="quarter" idx="12"/>
          </p:nvPr>
        </p:nvSpPr>
        <p:spPr/>
        <p:txBody>
          <a:bodyPr/>
          <a:lstStyle/>
          <a:p>
            <a:fld id="{29440BD0-7BFB-469D-B77D-9892BEDEF7A7}" type="slidenum">
              <a:rPr lang="en-GB" smtClean="0"/>
              <a:t>‹#›</a:t>
            </a:fld>
            <a:endParaRPr lang="en-GB"/>
          </a:p>
        </p:txBody>
      </p:sp>
    </p:spTree>
    <p:extLst>
      <p:ext uri="{BB962C8B-B14F-4D97-AF65-F5344CB8AC3E}">
        <p14:creationId xmlns:p14="http://schemas.microsoft.com/office/powerpoint/2010/main" val="3311909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exampaperspractice.co.uk/"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4E6CBD-1D0B-C41D-8532-66F1E78FC1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841E4E4-73E6-950E-E497-1C2D97A271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7EBFB4-52D5-429C-922D-81DA4D9632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7DC92B-9951-4058-852C-A97BD0DEB8ED}" type="datetimeFigureOut">
              <a:rPr lang="en-GB" smtClean="0"/>
              <a:t>22/07/2025</a:t>
            </a:fld>
            <a:endParaRPr lang="en-GB"/>
          </a:p>
        </p:txBody>
      </p:sp>
      <p:sp>
        <p:nvSpPr>
          <p:cNvPr id="5" name="Footer Placeholder 4">
            <a:extLst>
              <a:ext uri="{FF2B5EF4-FFF2-40B4-BE49-F238E27FC236}">
                <a16:creationId xmlns:a16="http://schemas.microsoft.com/office/drawing/2014/main" id="{E26B3D19-BF41-377B-68AE-A9BC5C786D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FEE128C-70C6-0C7A-5708-18CD931FB4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40BD0-7BFB-469D-B77D-9892BEDEF7A7}" type="slidenum">
              <a:rPr lang="en-GB" smtClean="0"/>
              <a:t>‹#›</a:t>
            </a:fld>
            <a:endParaRPr lang="en-GB"/>
          </a:p>
        </p:txBody>
      </p:sp>
      <p:sp>
        <p:nvSpPr>
          <p:cNvPr id="7" name="Footer Placeholder 2">
            <a:extLst>
              <a:ext uri="{FF2B5EF4-FFF2-40B4-BE49-F238E27FC236}">
                <a16:creationId xmlns:a16="http://schemas.microsoft.com/office/drawing/2014/main" id="{08B666F5-5FB5-628C-580A-867E018CC3E5}"/>
              </a:ext>
            </a:extLst>
          </p:cNvPr>
          <p:cNvSpPr txBox="1">
            <a:spLocks/>
          </p:cNvSpPr>
          <p:nvPr userDrawn="1"/>
        </p:nvSpPr>
        <p:spPr>
          <a:xfrm>
            <a:off x="575726" y="6595292"/>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4A9D7EF-FF4E-3BF9-8D55-CC2C2DB09C6E}"/>
              </a:ext>
            </a:extLst>
          </p:cNvPr>
          <p:cNvSpPr txBox="1"/>
          <p:nvPr userDrawn="1"/>
        </p:nvSpPr>
        <p:spPr>
          <a:xfrm>
            <a:off x="8458200" y="6640510"/>
            <a:ext cx="3048000" cy="230832"/>
          </a:xfrm>
          <a:prstGeom prst="rect">
            <a:avLst/>
          </a:prstGeom>
          <a:noFill/>
        </p:spPr>
        <p:txBody>
          <a:bodyPr wrap="square" rtlCol="0">
            <a:spAutoFit/>
          </a:bodyPr>
          <a:lstStyle/>
          <a:p>
            <a:pPr algn="ctr"/>
            <a:r>
              <a:rPr lang="en-US" sz="900" i="0" dirty="0">
                <a:solidFill>
                  <a:schemeClr val="tx1"/>
                </a:solidFill>
                <a:effectLst/>
                <a:latin typeface="gg sans"/>
              </a:rPr>
              <a:t>© 2025 Exams Papers Practice. All Rights Reserved</a:t>
            </a:r>
            <a:endParaRPr lang="en-PH" sz="900" dirty="0">
              <a:solidFill>
                <a:schemeClr val="tx1"/>
              </a:solidFill>
            </a:endParaRPr>
          </a:p>
        </p:txBody>
      </p:sp>
      <p:pic>
        <p:nvPicPr>
          <p:cNvPr id="9" name="Picture 8">
            <a:extLst>
              <a:ext uri="{FF2B5EF4-FFF2-40B4-BE49-F238E27FC236}">
                <a16:creationId xmlns:a16="http://schemas.microsoft.com/office/drawing/2014/main" id="{1A6B3666-59F7-6216-E992-C93B38DA9D4E}"/>
              </a:ext>
            </a:extLst>
          </p:cNvPr>
          <p:cNvPicPr>
            <a:picLocks noChangeAspect="1"/>
          </p:cNvPicPr>
          <p:nvPr userDrawn="1"/>
        </p:nvPicPr>
        <p:blipFill>
          <a:blip r:embed="rId14" cstate="print">
            <a:alphaModFix amt="5000"/>
            <a:extLst>
              <a:ext uri="{28A0092B-C50C-407E-A947-70E740481C1C}">
                <a14:useLocalDpi xmlns:a14="http://schemas.microsoft.com/office/drawing/2010/main" val="0"/>
              </a:ext>
            </a:extLst>
          </a:blip>
          <a:stretch>
            <a:fillRect/>
          </a:stretch>
        </p:blipFill>
        <p:spPr>
          <a:xfrm>
            <a:off x="2248131" y="1465493"/>
            <a:ext cx="7695738" cy="3098355"/>
          </a:xfrm>
          <a:prstGeom prst="rect">
            <a:avLst/>
          </a:prstGeom>
        </p:spPr>
      </p:pic>
      <p:pic>
        <p:nvPicPr>
          <p:cNvPr id="10" name="Picture 9">
            <a:extLst>
              <a:ext uri="{FF2B5EF4-FFF2-40B4-BE49-F238E27FC236}">
                <a16:creationId xmlns:a16="http://schemas.microsoft.com/office/drawing/2014/main" id="{2F946FC8-DDFD-C271-0B6B-649609E61C62}"/>
              </a:ext>
            </a:extLst>
          </p:cNvPr>
          <p:cNvPicPr>
            <a:picLocks noChangeAspect="1"/>
          </p:cNvPicPr>
          <p:nvPr userDrawn="1"/>
        </p:nvPicPr>
        <p:blipFill>
          <a:blip r:embed="rId15" cstate="print">
            <a:alphaModFix amt="85000"/>
            <a:extLst>
              <a:ext uri="{28A0092B-C50C-407E-A947-70E740481C1C}">
                <a14:useLocalDpi xmlns:a14="http://schemas.microsoft.com/office/drawing/2010/main" val="0"/>
              </a:ext>
            </a:extLst>
          </a:blip>
          <a:stretch>
            <a:fillRect/>
          </a:stretch>
        </p:blipFill>
        <p:spPr>
          <a:xfrm>
            <a:off x="10934927" y="136525"/>
            <a:ext cx="933411" cy="375797"/>
          </a:xfrm>
          <a:prstGeom prst="rect">
            <a:avLst/>
          </a:prstGeom>
        </p:spPr>
      </p:pic>
    </p:spTree>
    <p:extLst>
      <p:ext uri="{BB962C8B-B14F-4D97-AF65-F5344CB8AC3E}">
        <p14:creationId xmlns:p14="http://schemas.microsoft.com/office/powerpoint/2010/main" val="2794259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orcelain, ceramic ware, fabric&#10;&#10;Description automatically generated">
            <a:extLst>
              <a:ext uri="{FF2B5EF4-FFF2-40B4-BE49-F238E27FC236}">
                <a16:creationId xmlns:a16="http://schemas.microsoft.com/office/drawing/2014/main" id="{6F5B415E-B969-8E6B-E514-A7438D58B6A9}"/>
              </a:ext>
            </a:extLst>
          </p:cNvPr>
          <p:cNvPicPr>
            <a:picLocks noChangeAspect="1"/>
          </p:cNvPicPr>
          <p:nvPr/>
        </p:nvPicPr>
        <p:blipFill rotWithShape="1">
          <a:blip r:embed="rId2">
            <a:extLst>
              <a:ext uri="{28A0092B-C50C-407E-A947-70E740481C1C}">
                <a14:useLocalDpi xmlns:a14="http://schemas.microsoft.com/office/drawing/2010/main" val="0"/>
              </a:ext>
            </a:extLst>
          </a:blip>
          <a:srcRect t="6434" b="5675"/>
          <a:stretch/>
        </p:blipFill>
        <p:spPr>
          <a:xfrm>
            <a:off x="20" y="10"/>
            <a:ext cx="12191980" cy="685799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2" name="Title 1">
            <a:extLst>
              <a:ext uri="{FF2B5EF4-FFF2-40B4-BE49-F238E27FC236}">
                <a16:creationId xmlns:a16="http://schemas.microsoft.com/office/drawing/2014/main" id="{4548EBEA-EF5A-7C84-0B27-55379F4A13F0}"/>
              </a:ext>
            </a:extLst>
          </p:cNvPr>
          <p:cNvSpPr>
            <a:spLocks noGrp="1"/>
          </p:cNvSpPr>
          <p:nvPr>
            <p:ph type="ctrTitle"/>
          </p:nvPr>
        </p:nvSpPr>
        <p:spPr>
          <a:xfrm>
            <a:off x="599818" y="5234320"/>
            <a:ext cx="6931319" cy="752217"/>
          </a:xfrm>
        </p:spPr>
        <p:txBody>
          <a:bodyPr anchor="b">
            <a:normAutofit/>
          </a:bodyPr>
          <a:lstStyle/>
          <a:p>
            <a:pPr algn="l"/>
            <a:r>
              <a:rPr lang="en-GB" sz="3600">
                <a:solidFill>
                  <a:schemeClr val="tx1">
                    <a:lumMod val="85000"/>
                    <a:lumOff val="15000"/>
                  </a:schemeClr>
                </a:solidFill>
              </a:rPr>
              <a:t>Root Tip Squash</a:t>
            </a:r>
          </a:p>
        </p:txBody>
      </p:sp>
      <p:sp>
        <p:nvSpPr>
          <p:cNvPr id="3" name="Subtitle 2">
            <a:extLst>
              <a:ext uri="{FF2B5EF4-FFF2-40B4-BE49-F238E27FC236}">
                <a16:creationId xmlns:a16="http://schemas.microsoft.com/office/drawing/2014/main" id="{C78DBB13-7721-21ED-BF85-4C9E17B857B4}"/>
              </a:ext>
            </a:extLst>
          </p:cNvPr>
          <p:cNvSpPr>
            <a:spLocks noGrp="1"/>
          </p:cNvSpPr>
          <p:nvPr>
            <p:ph type="subTitle" idx="1"/>
          </p:nvPr>
        </p:nvSpPr>
        <p:spPr>
          <a:xfrm>
            <a:off x="599819" y="6059086"/>
            <a:ext cx="6931319" cy="349725"/>
          </a:xfrm>
        </p:spPr>
        <p:txBody>
          <a:bodyPr anchor="t">
            <a:normAutofit/>
          </a:bodyPr>
          <a:lstStyle/>
          <a:p>
            <a:pPr algn="l"/>
            <a:r>
              <a:rPr lang="en-GB" sz="1600">
                <a:solidFill>
                  <a:schemeClr val="tx1">
                    <a:lumMod val="85000"/>
                    <a:lumOff val="15000"/>
                  </a:schemeClr>
                </a:solidFill>
              </a:rPr>
              <a:t>Observing Mitosis</a:t>
            </a:r>
          </a:p>
        </p:txBody>
      </p:sp>
    </p:spTree>
    <p:extLst>
      <p:ext uri="{BB962C8B-B14F-4D97-AF65-F5344CB8AC3E}">
        <p14:creationId xmlns:p14="http://schemas.microsoft.com/office/powerpoint/2010/main" val="159869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40DDD7-BFA8-F971-FD67-926A04D47C50}"/>
              </a:ext>
            </a:extLst>
          </p:cNvPr>
          <p:cNvSpPr>
            <a:spLocks noGrp="1"/>
          </p:cNvSpPr>
          <p:nvPr>
            <p:ph type="title"/>
          </p:nvPr>
        </p:nvSpPr>
        <p:spPr>
          <a:xfrm>
            <a:off x="1137034" y="609597"/>
            <a:ext cx="9392421" cy="1330841"/>
          </a:xfrm>
        </p:spPr>
        <p:txBody>
          <a:bodyPr vert="horz" lIns="91440" tIns="45720" rIns="91440" bIns="45720" rtlCol="0" anchor="ctr">
            <a:normAutofit/>
          </a:bodyPr>
          <a:lstStyle/>
          <a:p>
            <a:r>
              <a:rPr lang="en-US" kern="1200">
                <a:solidFill>
                  <a:schemeClr val="tx1"/>
                </a:solidFill>
                <a:latin typeface="+mj-lt"/>
                <a:ea typeface="+mj-ea"/>
                <a:cs typeface="+mj-cs"/>
              </a:rPr>
              <a:t>Observing Mitosis in garlic root tips</a:t>
            </a:r>
          </a:p>
        </p:txBody>
      </p:sp>
      <p:pic>
        <p:nvPicPr>
          <p:cNvPr id="1026" name="Picture 2" descr="Practical: Identifying Mitosis in Plant Cells (3.2.3) | Edexcel A (SNAB) A  Level Biology Revision Notes 2015 | Save My Exams">
            <a:extLst>
              <a:ext uri="{FF2B5EF4-FFF2-40B4-BE49-F238E27FC236}">
                <a16:creationId xmlns:a16="http://schemas.microsoft.com/office/drawing/2014/main" id="{31F71010-87BB-F3DB-6262-FBF6D24C589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6513445" y="2198362"/>
            <a:ext cx="5411872" cy="330124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D84D6A3C-2760-A571-ED1A-428DC8604C7B}"/>
              </a:ext>
            </a:extLst>
          </p:cNvPr>
          <p:cNvSpPr>
            <a:spLocks noGrp="1"/>
          </p:cNvSpPr>
          <p:nvPr>
            <p:ph sz="half" idx="2"/>
          </p:nvPr>
        </p:nvSpPr>
        <p:spPr>
          <a:xfrm>
            <a:off x="1137034" y="2198362"/>
            <a:ext cx="4958966" cy="3917773"/>
          </a:xfrm>
        </p:spPr>
        <p:txBody>
          <a:bodyPr vert="horz" lIns="91440" tIns="45720" rIns="91440" bIns="45720" rtlCol="0" anchor="t">
            <a:normAutofit/>
          </a:bodyPr>
          <a:lstStyle/>
          <a:p>
            <a:pPr>
              <a:spcBef>
                <a:spcPts val="300"/>
              </a:spcBef>
              <a:spcAft>
                <a:spcPts val="600"/>
              </a:spcAft>
            </a:pPr>
            <a:r>
              <a:rPr lang="en-US" sz="1600" dirty="0">
                <a:effectLst/>
              </a:rPr>
              <a:t>Garlic roots have</a:t>
            </a:r>
            <a:r>
              <a:rPr lang="en-US" sz="1600" dirty="0"/>
              <a:t> </a:t>
            </a:r>
            <a:r>
              <a:rPr lang="en-US" sz="1600" dirty="0">
                <a:effectLst/>
              </a:rPr>
              <a:t>actively dividing cells in the meristematic region near their tips.</a:t>
            </a:r>
            <a:r>
              <a:rPr lang="en-US" sz="1600" dirty="0"/>
              <a:t> </a:t>
            </a:r>
            <a:endParaRPr lang="en-US" sz="1600" dirty="0">
              <a:effectLst/>
            </a:endParaRPr>
          </a:p>
          <a:p>
            <a:pPr>
              <a:spcBef>
                <a:spcPts val="300"/>
              </a:spcBef>
            </a:pPr>
            <a:r>
              <a:rPr lang="en-US" sz="1600" dirty="0">
                <a:effectLst/>
              </a:rPr>
              <a:t>Each cell has only eight chromosomes so it is relatively easy to see the chromosomes once they have condensed.</a:t>
            </a:r>
            <a:endParaRPr lang="en-US" sz="1600" dirty="0">
              <a:effectLst/>
              <a:cs typeface="Calibri"/>
            </a:endParaRPr>
          </a:p>
          <a:p>
            <a:r>
              <a:rPr lang="en-US" sz="1600" dirty="0">
                <a:effectLst/>
              </a:rPr>
              <a:t>In order to see the chromosomes inside the cells, the cells must be separated and spread out into a layer that is ideally just one cell thick.</a:t>
            </a:r>
            <a:r>
              <a:rPr lang="en-US" sz="1600" dirty="0"/>
              <a:t> </a:t>
            </a:r>
            <a:endParaRPr lang="en-US" sz="1600" dirty="0">
              <a:effectLst/>
              <a:cs typeface="Calibri"/>
            </a:endParaRPr>
          </a:p>
          <a:p>
            <a:r>
              <a:rPr lang="en-US" sz="1600" dirty="0">
                <a:effectLst/>
              </a:rPr>
              <a:t>Plant cells are glued together by a middle lamella of </a:t>
            </a:r>
            <a:r>
              <a:rPr lang="en-US" sz="1600" dirty="0" err="1">
                <a:effectLst/>
              </a:rPr>
              <a:t>pectins</a:t>
            </a:r>
            <a:r>
              <a:rPr lang="en-US" sz="1600" dirty="0">
                <a:effectLst/>
              </a:rPr>
              <a:t>.</a:t>
            </a:r>
            <a:r>
              <a:rPr lang="en-US" sz="1600" dirty="0"/>
              <a:t> </a:t>
            </a:r>
            <a:endParaRPr lang="en-US" sz="1600" dirty="0">
              <a:effectLst/>
              <a:cs typeface="Calibri"/>
            </a:endParaRPr>
          </a:p>
          <a:p>
            <a:r>
              <a:rPr lang="en-US" sz="1600" dirty="0"/>
              <a:t>Heating in hydrochloric </a:t>
            </a:r>
            <a:r>
              <a:rPr lang="en-US" sz="1600" dirty="0">
                <a:effectLst/>
              </a:rPr>
              <a:t>acid will break down these </a:t>
            </a:r>
            <a:r>
              <a:rPr lang="en-US" sz="1600" dirty="0" err="1">
                <a:effectLst/>
              </a:rPr>
              <a:t>pectins</a:t>
            </a:r>
            <a:r>
              <a:rPr lang="en-US" sz="1600" dirty="0">
                <a:effectLst/>
              </a:rPr>
              <a:t>, allowing the cells to be separated.</a:t>
            </a:r>
            <a:r>
              <a:rPr lang="en-US" sz="1600" dirty="0"/>
              <a:t> </a:t>
            </a:r>
            <a:endParaRPr lang="en-US" sz="1600" dirty="0">
              <a:effectLst/>
              <a:cs typeface="Calibri"/>
            </a:endParaRPr>
          </a:p>
          <a:p>
            <a:r>
              <a:rPr lang="en-US" sz="1600" dirty="0"/>
              <a:t>In this practical we will be staining the DNA using </a:t>
            </a:r>
            <a:r>
              <a:rPr lang="en-US" sz="1600" dirty="0">
                <a:solidFill>
                  <a:srgbClr val="00B0F0"/>
                </a:solidFill>
              </a:rPr>
              <a:t>toluidine blue</a:t>
            </a:r>
            <a:r>
              <a:rPr lang="en-US" sz="1600" dirty="0"/>
              <a:t>. An alternative stain is </a:t>
            </a:r>
            <a:r>
              <a:rPr lang="en-US" sz="1600" dirty="0">
                <a:solidFill>
                  <a:srgbClr val="D60093"/>
                </a:solidFill>
              </a:rPr>
              <a:t>acetic orcein</a:t>
            </a:r>
            <a:r>
              <a:rPr lang="en-US" sz="1600" dirty="0"/>
              <a:t>.</a:t>
            </a:r>
            <a:endParaRPr lang="en-US" sz="1600" dirty="0">
              <a:cs typeface="Calibri"/>
            </a:endParaRPr>
          </a:p>
        </p:txBody>
      </p:sp>
      <p:sp>
        <p:nvSpPr>
          <p:cNvPr id="2" name="TextBox 1">
            <a:extLst>
              <a:ext uri="{FF2B5EF4-FFF2-40B4-BE49-F238E27FC236}">
                <a16:creationId xmlns:a16="http://schemas.microsoft.com/office/drawing/2014/main" id="{0967DDDF-32D5-8C5B-3164-1FF8D6D70BE0}"/>
              </a:ext>
            </a:extLst>
          </p:cNvPr>
          <p:cNvSpPr txBox="1"/>
          <p:nvPr/>
        </p:nvSpPr>
        <p:spPr>
          <a:xfrm>
            <a:off x="976312" y="297655"/>
            <a:ext cx="37385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Complete step one to warm HCl</a:t>
            </a:r>
            <a:endParaRPr lang="en-GB" dirty="0"/>
          </a:p>
        </p:txBody>
      </p:sp>
    </p:spTree>
    <p:extLst>
      <p:ext uri="{BB962C8B-B14F-4D97-AF65-F5344CB8AC3E}">
        <p14:creationId xmlns:p14="http://schemas.microsoft.com/office/powerpoint/2010/main" val="231472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E8D1A-25AA-A4BF-2005-6162A4E70087}"/>
              </a:ext>
            </a:extLst>
          </p:cNvPr>
          <p:cNvSpPr>
            <a:spLocks noGrp="1"/>
          </p:cNvSpPr>
          <p:nvPr>
            <p:ph type="title"/>
          </p:nvPr>
        </p:nvSpPr>
        <p:spPr>
          <a:xfrm>
            <a:off x="1255060" y="5279511"/>
            <a:ext cx="9681882" cy="739880"/>
          </a:xfrm>
        </p:spPr>
        <p:txBody>
          <a:bodyPr vert="horz" lIns="91440" tIns="45720" rIns="91440" bIns="45720" rtlCol="0" anchor="b">
            <a:normAutofit/>
          </a:bodyPr>
          <a:lstStyle/>
          <a:p>
            <a:pPr algn="ctr"/>
            <a:r>
              <a:rPr lang="en-US" sz="3600" kern="1200">
                <a:solidFill>
                  <a:schemeClr val="tx1">
                    <a:lumMod val="85000"/>
                    <a:lumOff val="15000"/>
                  </a:schemeClr>
                </a:solidFill>
                <a:latin typeface="+mj-lt"/>
                <a:ea typeface="+mj-ea"/>
                <a:cs typeface="+mj-cs"/>
              </a:rPr>
              <a:t>The procedure</a:t>
            </a:r>
          </a:p>
        </p:txBody>
      </p:sp>
      <p:pic>
        <p:nvPicPr>
          <p:cNvPr id="4" name="A-level core practicals Root tip mitosis">
            <a:hlinkClick r:id="" action="ppaction://media"/>
            <a:extLst>
              <a:ext uri="{FF2B5EF4-FFF2-40B4-BE49-F238E27FC236}">
                <a16:creationId xmlns:a16="http://schemas.microsoft.com/office/drawing/2014/main" id="{9B8E2800-C8E0-D927-8A42-66714330EA0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279775" y="709613"/>
            <a:ext cx="5632450" cy="4224337"/>
          </a:xfrm>
          <a:prstGeom prst="rect">
            <a:avLst/>
          </a:prstGeom>
        </p:spPr>
      </p:pic>
    </p:spTree>
    <p:extLst>
      <p:ext uri="{BB962C8B-B14F-4D97-AF65-F5344CB8AC3E}">
        <p14:creationId xmlns:p14="http://schemas.microsoft.com/office/powerpoint/2010/main" val="144991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9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Text&#10;&#10;Description automatically generated">
            <a:extLst>
              <a:ext uri="{FF2B5EF4-FFF2-40B4-BE49-F238E27FC236}">
                <a16:creationId xmlns:a16="http://schemas.microsoft.com/office/drawing/2014/main" id="{5C576C36-701E-D9E6-8EA4-DC6D6B68652A}"/>
              </a:ext>
            </a:extLst>
          </p:cNvPr>
          <p:cNvPicPr>
            <a:picLocks noGrp="1" noChangeAspect="1"/>
          </p:cNvPicPr>
          <p:nvPr>
            <p:ph idx="1"/>
          </p:nvPr>
        </p:nvPicPr>
        <p:blipFill>
          <a:blip r:embed="rId2"/>
          <a:stretch>
            <a:fillRect/>
          </a:stretch>
        </p:blipFill>
        <p:spPr>
          <a:xfrm>
            <a:off x="2849528" y="189509"/>
            <a:ext cx="6492944" cy="6478981"/>
          </a:xfrm>
          <a:prstGeom prst="rect">
            <a:avLst/>
          </a:prstGeom>
        </p:spPr>
      </p:pic>
      <p:pic>
        <p:nvPicPr>
          <p:cNvPr id="5" name="Picture 5" descr="A picture containing rocket&#10;&#10;Description automatically generated">
            <a:extLst>
              <a:ext uri="{FF2B5EF4-FFF2-40B4-BE49-F238E27FC236}">
                <a16:creationId xmlns:a16="http://schemas.microsoft.com/office/drawing/2014/main" id="{AC70B26B-1B6A-7986-4B7A-5A1EC3BB5E3D}"/>
              </a:ext>
            </a:extLst>
          </p:cNvPr>
          <p:cNvPicPr>
            <a:picLocks noChangeAspect="1"/>
          </p:cNvPicPr>
          <p:nvPr/>
        </p:nvPicPr>
        <p:blipFill>
          <a:blip r:embed="rId3"/>
          <a:stretch>
            <a:fillRect/>
          </a:stretch>
        </p:blipFill>
        <p:spPr>
          <a:xfrm>
            <a:off x="111868" y="494681"/>
            <a:ext cx="2726988" cy="1280426"/>
          </a:xfrm>
          <a:prstGeom prst="rect">
            <a:avLst/>
          </a:prstGeom>
        </p:spPr>
      </p:pic>
      <p:pic>
        <p:nvPicPr>
          <p:cNvPr id="6" name="Picture 6" descr="A picture containing person, table, indoor&#10;&#10;Description automatically generated">
            <a:extLst>
              <a:ext uri="{FF2B5EF4-FFF2-40B4-BE49-F238E27FC236}">
                <a16:creationId xmlns:a16="http://schemas.microsoft.com/office/drawing/2014/main" id="{582EBC86-F0DA-2938-BAB5-A6471D818A6C}"/>
              </a:ext>
            </a:extLst>
          </p:cNvPr>
          <p:cNvPicPr>
            <a:picLocks noChangeAspect="1"/>
          </p:cNvPicPr>
          <p:nvPr/>
        </p:nvPicPr>
        <p:blipFill>
          <a:blip r:embed="rId4"/>
          <a:stretch>
            <a:fillRect/>
          </a:stretch>
        </p:blipFill>
        <p:spPr>
          <a:xfrm>
            <a:off x="111868" y="2404779"/>
            <a:ext cx="2743200" cy="1367506"/>
          </a:xfrm>
          <a:prstGeom prst="rect">
            <a:avLst/>
          </a:prstGeom>
        </p:spPr>
      </p:pic>
      <p:pic>
        <p:nvPicPr>
          <p:cNvPr id="7" name="Picture 7" descr="A picture containing person, indoor, computer, working&#10;&#10;Description automatically generated">
            <a:extLst>
              <a:ext uri="{FF2B5EF4-FFF2-40B4-BE49-F238E27FC236}">
                <a16:creationId xmlns:a16="http://schemas.microsoft.com/office/drawing/2014/main" id="{50C41001-653C-192A-904E-DA2B015CF09D}"/>
              </a:ext>
            </a:extLst>
          </p:cNvPr>
          <p:cNvPicPr>
            <a:picLocks noChangeAspect="1"/>
          </p:cNvPicPr>
          <p:nvPr/>
        </p:nvPicPr>
        <p:blipFill>
          <a:blip r:embed="rId5"/>
          <a:stretch>
            <a:fillRect/>
          </a:stretch>
        </p:blipFill>
        <p:spPr>
          <a:xfrm>
            <a:off x="111868" y="4383728"/>
            <a:ext cx="2743200" cy="1365522"/>
          </a:xfrm>
          <a:prstGeom prst="rect">
            <a:avLst/>
          </a:prstGeom>
        </p:spPr>
      </p:pic>
      <p:pic>
        <p:nvPicPr>
          <p:cNvPr id="8" name="Picture 8" descr="A picture containing indoor, person&#10;&#10;Description automatically generated">
            <a:extLst>
              <a:ext uri="{FF2B5EF4-FFF2-40B4-BE49-F238E27FC236}">
                <a16:creationId xmlns:a16="http://schemas.microsoft.com/office/drawing/2014/main" id="{2EFCABC8-E7DA-C49D-F05A-677241B5BFC5}"/>
              </a:ext>
            </a:extLst>
          </p:cNvPr>
          <p:cNvPicPr>
            <a:picLocks noChangeAspect="1"/>
          </p:cNvPicPr>
          <p:nvPr/>
        </p:nvPicPr>
        <p:blipFill>
          <a:blip r:embed="rId6"/>
          <a:stretch>
            <a:fillRect/>
          </a:stretch>
        </p:blipFill>
        <p:spPr>
          <a:xfrm>
            <a:off x="9336932" y="472672"/>
            <a:ext cx="2743200" cy="1324445"/>
          </a:xfrm>
          <a:prstGeom prst="rect">
            <a:avLst/>
          </a:prstGeom>
        </p:spPr>
      </p:pic>
      <p:pic>
        <p:nvPicPr>
          <p:cNvPr id="9" name="Picture 9" descr="A picture containing indoor, person&#10;&#10;Description automatically generated">
            <a:extLst>
              <a:ext uri="{FF2B5EF4-FFF2-40B4-BE49-F238E27FC236}">
                <a16:creationId xmlns:a16="http://schemas.microsoft.com/office/drawing/2014/main" id="{4925D92D-0459-6253-077A-989CB5FA8815}"/>
              </a:ext>
            </a:extLst>
          </p:cNvPr>
          <p:cNvPicPr>
            <a:picLocks noChangeAspect="1"/>
          </p:cNvPicPr>
          <p:nvPr/>
        </p:nvPicPr>
        <p:blipFill>
          <a:blip r:embed="rId7"/>
          <a:stretch>
            <a:fillRect/>
          </a:stretch>
        </p:blipFill>
        <p:spPr>
          <a:xfrm>
            <a:off x="9336932" y="2398363"/>
            <a:ext cx="2743200" cy="1250637"/>
          </a:xfrm>
          <a:prstGeom prst="rect">
            <a:avLst/>
          </a:prstGeom>
        </p:spPr>
      </p:pic>
      <p:pic>
        <p:nvPicPr>
          <p:cNvPr id="10" name="Picture 10" descr="A picture containing text&#10;&#10;Description automatically generated">
            <a:extLst>
              <a:ext uri="{FF2B5EF4-FFF2-40B4-BE49-F238E27FC236}">
                <a16:creationId xmlns:a16="http://schemas.microsoft.com/office/drawing/2014/main" id="{4A7A9B90-ED18-3DE8-202A-6B61E64E90DB}"/>
              </a:ext>
            </a:extLst>
          </p:cNvPr>
          <p:cNvPicPr>
            <a:picLocks noChangeAspect="1"/>
          </p:cNvPicPr>
          <p:nvPr/>
        </p:nvPicPr>
        <p:blipFill>
          <a:blip r:embed="rId8"/>
          <a:stretch>
            <a:fillRect/>
          </a:stretch>
        </p:blipFill>
        <p:spPr>
          <a:xfrm>
            <a:off x="9336932" y="4404361"/>
            <a:ext cx="2743200" cy="1308043"/>
          </a:xfrm>
          <a:prstGeom prst="rect">
            <a:avLst/>
          </a:prstGeom>
        </p:spPr>
      </p:pic>
    </p:spTree>
    <p:extLst>
      <p:ext uri="{BB962C8B-B14F-4D97-AF65-F5344CB8AC3E}">
        <p14:creationId xmlns:p14="http://schemas.microsoft.com/office/powerpoint/2010/main" val="2537560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7277-3198-B4C7-AFC1-B46F7AF05163}"/>
              </a:ext>
            </a:extLst>
          </p:cNvPr>
          <p:cNvSpPr>
            <a:spLocks noGrp="1"/>
          </p:cNvSpPr>
          <p:nvPr>
            <p:ph type="title"/>
          </p:nvPr>
        </p:nvSpPr>
        <p:spPr>
          <a:xfrm>
            <a:off x="599647" y="1888021"/>
            <a:ext cx="3759917" cy="2795160"/>
          </a:xfrm>
        </p:spPr>
        <p:txBody>
          <a:bodyPr vert="horz" lIns="91440" tIns="45720" rIns="91440" bIns="45720" rtlCol="0" anchor="b">
            <a:normAutofit fontScale="90000"/>
          </a:bodyPr>
          <a:lstStyle/>
          <a:p>
            <a:pPr marR="0" lvl="0" algn="l" defTabSz="914400" rtl="0" eaLnBrk="0" fontAlgn="base" latinLnBrk="0" hangingPunct="0">
              <a:lnSpc>
                <a:spcPct val="100000"/>
              </a:lnSpc>
              <a:spcBef>
                <a:spcPct val="0"/>
              </a:spcBef>
              <a:spcAft>
                <a:spcPct val="0"/>
              </a:spcAft>
              <a:buClrTx/>
              <a:buSzTx/>
              <a:tabLst/>
            </a:pPr>
            <a:br>
              <a:rPr lang="en-US" kern="1200">
                <a:solidFill>
                  <a:schemeClr val="tx1"/>
                </a:solidFill>
                <a:latin typeface="+mj-lt"/>
                <a:ea typeface="+mj-ea"/>
                <a:cs typeface="+mj-cs"/>
              </a:rPr>
            </a:br>
            <a:br>
              <a:rPr lang="en-GB" sz="2200" b="1" kern="1200">
                <a:latin typeface="Calibri" panose="020F0502020204030204" pitchFamily="34" charset="0"/>
                <a:ea typeface="+mj-ea"/>
                <a:cs typeface="Calibri" panose="020F0502020204030204" pitchFamily="34" charset="0"/>
              </a:rPr>
            </a:br>
            <a:r>
              <a:rPr kumimoji="0" lang="en-GB" altLang="en-US" sz="2200" b="0" i="0" u="none" strike="noStrike" cap="none" normalizeH="0" baseline="0">
                <a:ln>
                  <a:noFill/>
                </a:ln>
                <a:solidFill>
                  <a:schemeClr val="tx1"/>
                </a:solidFill>
                <a:effectLst/>
                <a:latin typeface="Calibri" panose="020F0502020204030204" pitchFamily="34" charset="0"/>
                <a:cs typeface="Calibri" panose="020F0502020204030204" pitchFamily="34" charset="0"/>
              </a:rPr>
              <a:t>Identify cells in the following stages of mitosis: interphase, prophase, metaphase, anaphase and telophase. </a:t>
            </a:r>
            <a:br>
              <a:rPr kumimoji="0" lang="en-GB" altLang="en-US" sz="2200" b="0" i="0" u="none" strike="noStrike" cap="none" normalizeH="0" baseline="0">
                <a:ln>
                  <a:noFill/>
                </a:ln>
                <a:solidFill>
                  <a:schemeClr val="tx1"/>
                </a:solidFill>
                <a:effectLst/>
                <a:latin typeface="Calibri" panose="020F0502020204030204" pitchFamily="34" charset="0"/>
                <a:cs typeface="Calibri" panose="020F0502020204030204" pitchFamily="34" charset="0"/>
              </a:rPr>
            </a:br>
            <a:br>
              <a:rPr kumimoji="0" lang="en-GB" altLang="en-US" sz="2200" b="0" i="0" u="none" strike="noStrike" cap="none" normalizeH="0" baseline="0">
                <a:ln>
                  <a:noFill/>
                </a:ln>
                <a:solidFill>
                  <a:schemeClr val="tx1"/>
                </a:solidFill>
                <a:effectLst/>
                <a:latin typeface="Calibri" panose="020F0502020204030204" pitchFamily="34" charset="0"/>
                <a:cs typeface="Calibri" panose="020F0502020204030204" pitchFamily="34" charset="0"/>
              </a:rPr>
            </a:br>
            <a:r>
              <a:rPr kumimoji="0" lang="en-GB" altLang="en-US" sz="2200" b="0" i="0" u="none" strike="noStrike" cap="none" normalizeH="0" baseline="0">
                <a:ln>
                  <a:noFill/>
                </a:ln>
                <a:solidFill>
                  <a:schemeClr val="tx1"/>
                </a:solidFill>
                <a:effectLst/>
                <a:latin typeface="Calibri" panose="020F0502020204030204" pitchFamily="34" charset="0"/>
                <a:cs typeface="Calibri" panose="020F0502020204030204" pitchFamily="34" charset="0"/>
              </a:rPr>
              <a:t>Identify one cell to illustrate each stage. Annotate to describe what is happening. </a:t>
            </a:r>
            <a:endParaRPr lang="en-US" sz="2200" kern="1200">
              <a:solidFill>
                <a:schemeClr val="tx1"/>
              </a:solidFill>
              <a:latin typeface="Calibri" panose="020F0502020204030204" pitchFamily="34" charset="0"/>
              <a:cs typeface="Calibri" panose="020F0502020204030204" pitchFamily="34" charset="0"/>
            </a:endParaRPr>
          </a:p>
        </p:txBody>
      </p:sp>
      <p:pic>
        <p:nvPicPr>
          <p:cNvPr id="5" name="Content Placeholder 4">
            <a:extLst>
              <a:ext uri="{FF2B5EF4-FFF2-40B4-BE49-F238E27FC236}">
                <a16:creationId xmlns:a16="http://schemas.microsoft.com/office/drawing/2014/main" id="{472F248A-FD25-F0C5-DC80-0D204BA36127}"/>
              </a:ext>
            </a:extLst>
          </p:cNvPr>
          <p:cNvPicPr>
            <a:picLocks noGrp="1" noChangeAspect="1"/>
          </p:cNvPicPr>
          <p:nvPr>
            <p:ph idx="1"/>
          </p:nvPr>
        </p:nvPicPr>
        <p:blipFill>
          <a:blip r:embed="rId3"/>
          <a:stretch>
            <a:fillRect/>
          </a:stretch>
        </p:blipFill>
        <p:spPr>
          <a:xfrm>
            <a:off x="6247946" y="578738"/>
            <a:ext cx="5004259" cy="5670549"/>
          </a:xfrm>
          <a:prstGeom prst="rect">
            <a:avLst/>
          </a:prstGeom>
        </p:spPr>
      </p:pic>
      <p:sp>
        <p:nvSpPr>
          <p:cNvPr id="4" name="TextBox 3">
            <a:extLst>
              <a:ext uri="{FF2B5EF4-FFF2-40B4-BE49-F238E27FC236}">
                <a16:creationId xmlns:a16="http://schemas.microsoft.com/office/drawing/2014/main" id="{4AF61E81-C7E5-64A1-555B-37077B2537D0}"/>
              </a:ext>
            </a:extLst>
          </p:cNvPr>
          <p:cNvSpPr txBox="1"/>
          <p:nvPr/>
        </p:nvSpPr>
        <p:spPr>
          <a:xfrm>
            <a:off x="599647" y="578738"/>
            <a:ext cx="4037008" cy="769441"/>
          </a:xfrm>
          <a:prstGeom prst="rect">
            <a:avLst/>
          </a:prstGeom>
          <a:noFill/>
        </p:spPr>
        <p:txBody>
          <a:bodyPr wrap="square">
            <a:spAutoFit/>
          </a:bodyPr>
          <a:lstStyle/>
          <a:p>
            <a:r>
              <a:rPr lang="en-US" sz="4400" kern="1200">
                <a:solidFill>
                  <a:schemeClr val="tx1"/>
                </a:solidFill>
                <a:latin typeface="+mj-lt"/>
                <a:ea typeface="+mj-ea"/>
                <a:cs typeface="+mj-cs"/>
              </a:rPr>
              <a:t>Example Results:</a:t>
            </a:r>
            <a:endParaRPr lang="en-GB" sz="4400"/>
          </a:p>
        </p:txBody>
      </p:sp>
    </p:spTree>
    <p:extLst>
      <p:ext uri="{BB962C8B-B14F-4D97-AF65-F5344CB8AC3E}">
        <p14:creationId xmlns:p14="http://schemas.microsoft.com/office/powerpoint/2010/main" val="147865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7277-3198-B4C7-AFC1-B46F7AF05163}"/>
              </a:ext>
            </a:extLst>
          </p:cNvPr>
          <p:cNvSpPr>
            <a:spLocks noGrp="1"/>
          </p:cNvSpPr>
          <p:nvPr>
            <p:ph type="title"/>
          </p:nvPr>
        </p:nvSpPr>
        <p:spPr>
          <a:xfrm>
            <a:off x="128592" y="1926917"/>
            <a:ext cx="4979117" cy="2795160"/>
          </a:xfrm>
        </p:spPr>
        <p:txBody>
          <a:bodyPr vert="horz" lIns="91440" tIns="45720" rIns="91440" bIns="45720" rtlCol="0" anchor="b">
            <a:normAutofit fontScale="90000"/>
          </a:bodyPr>
          <a:lstStyle/>
          <a:p>
            <a:pPr marL="0" marR="0" lvl="0" indent="0" algn="l" defTabSz="914400" rtl="0" eaLnBrk="0" fontAlgn="base" latinLnBrk="0" hangingPunct="0">
              <a:lnSpc>
                <a:spcPct val="100000"/>
              </a:lnSpc>
              <a:spcBef>
                <a:spcPct val="0"/>
              </a:spcBef>
              <a:spcAft>
                <a:spcPct val="0"/>
              </a:spcAft>
              <a:buClrTx/>
              <a:buSzTx/>
              <a:buFontTx/>
              <a:buNone/>
              <a:tabLst/>
            </a:pPr>
            <a:br>
              <a:rPr lang="en-US" kern="1200">
                <a:solidFill>
                  <a:schemeClr val="tx1"/>
                </a:solidFill>
                <a:latin typeface="+mj-lt"/>
                <a:ea typeface="+mj-ea"/>
                <a:cs typeface="+mj-cs"/>
              </a:rPr>
            </a:br>
            <a:br>
              <a:rPr lang="en-GB" sz="2200" b="1" kern="1200">
                <a:latin typeface="Calibri" panose="020F0502020204030204" pitchFamily="34" charset="0"/>
                <a:ea typeface="+mj-ea"/>
                <a:cs typeface="Calibri" panose="020F0502020204030204" pitchFamily="34" charset="0"/>
              </a:rPr>
            </a:br>
            <a:r>
              <a:rPr kumimoji="0" lang="en-GB" altLang="en-US" sz="2200" b="1" i="0" u="none" strike="noStrike" cap="none" normalizeH="0" baseline="0">
                <a:ln>
                  <a:noFill/>
                </a:ln>
                <a:solidFill>
                  <a:schemeClr val="tx1"/>
                </a:solidFill>
                <a:effectLst/>
                <a:latin typeface="Calibri" panose="020F0502020204030204" pitchFamily="34" charset="0"/>
                <a:cs typeface="Calibri" panose="020F0502020204030204" pitchFamily="34" charset="0"/>
              </a:rPr>
              <a:t>2</a:t>
            </a:r>
            <a:r>
              <a:rPr kumimoji="0" lang="en-GB" altLang="en-US" sz="2200" b="0" i="0" u="none" strike="noStrike" cap="none" normalizeH="0" baseline="0">
                <a:ln>
                  <a:noFill/>
                </a:ln>
                <a:solidFill>
                  <a:schemeClr val="tx1"/>
                </a:solidFill>
                <a:effectLst/>
                <a:latin typeface="Calibri" panose="020F0502020204030204" pitchFamily="34" charset="0"/>
                <a:cs typeface="Calibri" panose="020F0502020204030204" pitchFamily="34" charset="0"/>
              </a:rPr>
              <a:t>    Count the number of cells in the area visible under the microscope when viewed at </a:t>
            </a:r>
            <a:r>
              <a:rPr kumimoji="0" lang="en-US" altLang="en-US" sz="2200" b="0" i="0" u="none" strike="noStrike" cap="none" normalizeH="0" baseline="0">
                <a:ln>
                  <a:noFill/>
                </a:ln>
                <a:solidFill>
                  <a:schemeClr val="tx1"/>
                </a:solidFill>
                <a:effectLst/>
                <a:latin typeface="Calibri" panose="020F0502020204030204" pitchFamily="34" charset="0"/>
                <a:cs typeface="Calibri" panose="020F0502020204030204" pitchFamily="34" charset="0"/>
              </a:rPr>
              <a:t>×</a:t>
            </a:r>
            <a:r>
              <a:rPr kumimoji="0" lang="en-GB" altLang="en-US" sz="2200" b="0" i="0" u="none" strike="noStrike" cap="none" normalizeH="0" baseline="0">
                <a:ln>
                  <a:noFill/>
                </a:ln>
                <a:solidFill>
                  <a:schemeClr val="tx1"/>
                </a:solidFill>
                <a:effectLst/>
                <a:latin typeface="Calibri" panose="020F0502020204030204" pitchFamily="34" charset="0"/>
                <a:cs typeface="Calibri" panose="020F0502020204030204" pitchFamily="34" charset="0"/>
              </a:rPr>
              <a:t>400 (the field of view). Count the number of cells in each stage of mitosis. Record your results in an appropriate table.</a:t>
            </a:r>
            <a:br>
              <a:rPr kumimoji="0" lang="en-GB" altLang="en-US" sz="2200" b="0" i="0" u="none" strike="noStrike" cap="none" normalizeH="0" baseline="0">
                <a:ln>
                  <a:noFill/>
                </a:ln>
                <a:solidFill>
                  <a:schemeClr val="tx1"/>
                </a:solidFill>
                <a:effectLst/>
                <a:latin typeface="Calibri" panose="020F0502020204030204" pitchFamily="34" charset="0"/>
                <a:cs typeface="Calibri" panose="020F0502020204030204" pitchFamily="34" charset="0"/>
              </a:rPr>
            </a:br>
            <a:r>
              <a:rPr kumimoji="0" lang="en-GB" altLang="en-US" sz="2200" b="0" i="0" u="none" strike="noStrike" cap="none" normalizeH="0" baseline="0">
                <a:ln>
                  <a:noFill/>
                </a:ln>
                <a:solidFill>
                  <a:schemeClr val="tx1"/>
                </a:solidFill>
                <a:effectLst/>
                <a:latin typeface="Calibri" panose="020F0502020204030204" pitchFamily="34" charset="0"/>
                <a:cs typeface="Calibri" panose="020F0502020204030204" pitchFamily="34" charset="0"/>
              </a:rPr>
              <a:t> </a:t>
            </a:r>
            <a:br>
              <a:rPr kumimoji="0" lang="en-GB" altLang="en-US" sz="2200" b="0" i="0" u="none" strike="noStrike" cap="none" normalizeH="0" baseline="0">
                <a:ln>
                  <a:noFill/>
                </a:ln>
                <a:solidFill>
                  <a:schemeClr val="tx1"/>
                </a:solidFill>
                <a:effectLst/>
                <a:latin typeface="Calibri" panose="020F0502020204030204" pitchFamily="34" charset="0"/>
                <a:cs typeface="Calibri" panose="020F0502020204030204" pitchFamily="34" charset="0"/>
              </a:rPr>
            </a:br>
            <a:r>
              <a:rPr kumimoji="0" lang="en-GB" altLang="en-US" sz="2200" b="0" i="0" u="none" strike="noStrike" cap="none" normalizeH="0" baseline="0">
                <a:ln>
                  <a:noFill/>
                </a:ln>
                <a:solidFill>
                  <a:schemeClr val="tx1"/>
                </a:solidFill>
                <a:effectLst/>
                <a:latin typeface="Calibri" panose="020F0502020204030204" pitchFamily="34" charset="0"/>
                <a:cs typeface="Calibri" panose="020F0502020204030204" pitchFamily="34" charset="0"/>
              </a:rPr>
              <a:t> </a:t>
            </a:r>
            <a:br>
              <a:rPr kumimoji="0" lang="en-GB" altLang="en-US" sz="2200" b="0" i="0" u="none" strike="noStrike" cap="none" normalizeH="0" baseline="0">
                <a:ln>
                  <a:noFill/>
                </a:ln>
                <a:solidFill>
                  <a:schemeClr val="tx1"/>
                </a:solidFill>
                <a:effectLst/>
                <a:latin typeface="Calibri" panose="020F0502020204030204" pitchFamily="34" charset="0"/>
                <a:cs typeface="Calibri" panose="020F0502020204030204" pitchFamily="34" charset="0"/>
              </a:rPr>
            </a:br>
            <a:r>
              <a:rPr kumimoji="0" lang="en-GB" altLang="en-US" sz="2200" b="0" i="0" u="none" strike="noStrike" cap="none" normalizeH="0" baseline="0">
                <a:ln>
                  <a:noFill/>
                </a:ln>
                <a:solidFill>
                  <a:schemeClr val="tx1"/>
                </a:solidFill>
                <a:effectLst/>
                <a:latin typeface="Calibri" panose="020F0502020204030204" pitchFamily="34" charset="0"/>
                <a:cs typeface="Calibri" panose="020F0502020204030204" pitchFamily="34" charset="0"/>
              </a:rPr>
              <a:t> </a:t>
            </a:r>
            <a:br>
              <a:rPr kumimoji="0" lang="en-GB" altLang="en-US" sz="2200" b="0" i="0" u="none" strike="noStrike" cap="none" normalizeH="0" baseline="0">
                <a:ln>
                  <a:noFill/>
                </a:ln>
                <a:solidFill>
                  <a:schemeClr val="tx1"/>
                </a:solidFill>
                <a:effectLst/>
                <a:latin typeface="Calibri" panose="020F0502020204030204" pitchFamily="34" charset="0"/>
                <a:cs typeface="Calibri" panose="020F0502020204030204" pitchFamily="34" charset="0"/>
              </a:rPr>
            </a:br>
            <a:br>
              <a:rPr kumimoji="0" lang="en-GB" altLang="en-US" sz="2200" b="0" i="0" u="none" strike="noStrike" cap="none" normalizeH="0" baseline="0">
                <a:ln>
                  <a:noFill/>
                </a:ln>
                <a:solidFill>
                  <a:schemeClr val="tx1"/>
                </a:solidFill>
                <a:effectLst/>
                <a:latin typeface="Calibri" panose="020F0502020204030204" pitchFamily="34" charset="0"/>
                <a:cs typeface="Calibri" panose="020F0502020204030204" pitchFamily="34" charset="0"/>
              </a:rPr>
            </a:br>
            <a:endParaRPr lang="en-US" sz="2200" kern="1200">
              <a:solidFill>
                <a:schemeClr val="tx1"/>
              </a:solidFill>
              <a:latin typeface="Calibri" panose="020F0502020204030204" pitchFamily="34" charset="0"/>
              <a:cs typeface="Calibri" panose="020F0502020204030204" pitchFamily="34" charset="0"/>
            </a:endParaRPr>
          </a:p>
        </p:txBody>
      </p:sp>
      <p:pic>
        <p:nvPicPr>
          <p:cNvPr id="5" name="Content Placeholder 4">
            <a:extLst>
              <a:ext uri="{FF2B5EF4-FFF2-40B4-BE49-F238E27FC236}">
                <a16:creationId xmlns:a16="http://schemas.microsoft.com/office/drawing/2014/main" id="{472F248A-FD25-F0C5-DC80-0D204BA36127}"/>
              </a:ext>
            </a:extLst>
          </p:cNvPr>
          <p:cNvPicPr>
            <a:picLocks noGrp="1" noChangeAspect="1"/>
          </p:cNvPicPr>
          <p:nvPr>
            <p:ph idx="1"/>
          </p:nvPr>
        </p:nvPicPr>
        <p:blipFill>
          <a:blip r:embed="rId3"/>
          <a:stretch>
            <a:fillRect/>
          </a:stretch>
        </p:blipFill>
        <p:spPr>
          <a:xfrm>
            <a:off x="6247946" y="578738"/>
            <a:ext cx="5004259" cy="5670549"/>
          </a:xfrm>
          <a:prstGeom prst="rect">
            <a:avLst/>
          </a:prstGeom>
        </p:spPr>
      </p:pic>
      <p:graphicFrame>
        <p:nvGraphicFramePr>
          <p:cNvPr id="7" name="Content Placeholder 3">
            <a:extLst>
              <a:ext uri="{FF2B5EF4-FFF2-40B4-BE49-F238E27FC236}">
                <a16:creationId xmlns:a16="http://schemas.microsoft.com/office/drawing/2014/main" id="{FE9AF16C-72ED-388B-A2A5-5DF7BD20A621}"/>
              </a:ext>
            </a:extLst>
          </p:cNvPr>
          <p:cNvGraphicFramePr>
            <a:graphicFrameLocks/>
          </p:cNvGraphicFramePr>
          <p:nvPr>
            <p:extLst>
              <p:ext uri="{D42A27DB-BD31-4B8C-83A1-F6EECF244321}">
                <p14:modId xmlns:p14="http://schemas.microsoft.com/office/powerpoint/2010/main" val="897556479"/>
              </p:ext>
            </p:extLst>
          </p:nvPr>
        </p:nvGraphicFramePr>
        <p:xfrm>
          <a:off x="90376" y="4115496"/>
          <a:ext cx="5217775" cy="1783080"/>
        </p:xfrm>
        <a:graphic>
          <a:graphicData uri="http://schemas.openxmlformats.org/drawingml/2006/table">
            <a:tbl>
              <a:tblPr/>
              <a:tblGrid>
                <a:gridCol w="1675205">
                  <a:extLst>
                    <a:ext uri="{9D8B030D-6E8A-4147-A177-3AD203B41FA5}">
                      <a16:colId xmlns:a16="http://schemas.microsoft.com/office/drawing/2014/main" val="2286435998"/>
                    </a:ext>
                  </a:extLst>
                </a:gridCol>
                <a:gridCol w="1823974">
                  <a:extLst>
                    <a:ext uri="{9D8B030D-6E8A-4147-A177-3AD203B41FA5}">
                      <a16:colId xmlns:a16="http://schemas.microsoft.com/office/drawing/2014/main" val="233114107"/>
                    </a:ext>
                  </a:extLst>
                </a:gridCol>
                <a:gridCol w="1718596">
                  <a:extLst>
                    <a:ext uri="{9D8B030D-6E8A-4147-A177-3AD203B41FA5}">
                      <a16:colId xmlns:a16="http://schemas.microsoft.com/office/drawing/2014/main" val="3212170208"/>
                    </a:ext>
                  </a:extLst>
                </a:gridCol>
              </a:tblGrid>
              <a:tr h="0">
                <a:tc>
                  <a:txBody>
                    <a:bodyPr/>
                    <a:lstStyle/>
                    <a:p>
                      <a:pPr marL="0" marR="0" algn="ctr" fontAlgn="t">
                        <a:spcBef>
                          <a:spcPts val="0"/>
                        </a:spcBef>
                        <a:spcAft>
                          <a:spcPts val="0"/>
                        </a:spcAft>
                      </a:pPr>
                      <a:r>
                        <a:rPr lang="en-GB" sz="1100">
                          <a:effectLst/>
                          <a:latin typeface="Calibri" panose="020F0502020204030204" pitchFamily="34" charset="0"/>
                        </a:rPr>
                        <a:t> Stage of Mitosis</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en-GB" sz="1100">
                          <a:effectLst/>
                          <a:latin typeface="Calibri" panose="020F0502020204030204" pitchFamily="34" charset="0"/>
                        </a:rPr>
                        <a:t> Number of Cells</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GB" sz="1100">
                          <a:effectLst/>
                          <a:latin typeface="Calibri" panose="020F0502020204030204" pitchFamily="34" charset="0"/>
                        </a:rPr>
                        <a:t>Percentage of cells in the stage</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322194212"/>
                  </a:ext>
                </a:extLst>
              </a:tr>
              <a:tr h="0">
                <a:tc>
                  <a:txBody>
                    <a:bodyPr/>
                    <a:lstStyle/>
                    <a:p>
                      <a:pPr marL="0" marR="0" fontAlgn="t">
                        <a:spcBef>
                          <a:spcPts val="0"/>
                        </a:spcBef>
                        <a:spcAft>
                          <a:spcPts val="0"/>
                        </a:spcAft>
                      </a:pPr>
                      <a:r>
                        <a:rPr lang="en-GB" sz="1100">
                          <a:effectLst/>
                          <a:latin typeface="Calibri" panose="020F0502020204030204" pitchFamily="34" charset="0"/>
                        </a:rPr>
                        <a:t> (Interphase)</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GB" sz="1100">
                          <a:effectLst/>
                          <a:latin typeface="Calibri" panose="020F0502020204030204" pitchFamily="34" charset="0"/>
                        </a:rPr>
                        <a:t>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GB" sz="1100">
                          <a:effectLst/>
                          <a:latin typeface="Calibri" panose="020F0502020204030204" pitchFamily="34" charset="0"/>
                        </a:rPr>
                        <a:t>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820505112"/>
                  </a:ext>
                </a:extLst>
              </a:tr>
              <a:tr h="0">
                <a:tc>
                  <a:txBody>
                    <a:bodyPr/>
                    <a:lstStyle/>
                    <a:p>
                      <a:pPr marL="0" marR="0" fontAlgn="t">
                        <a:spcBef>
                          <a:spcPts val="0"/>
                        </a:spcBef>
                        <a:spcAft>
                          <a:spcPts val="0"/>
                        </a:spcAft>
                      </a:pPr>
                      <a:r>
                        <a:rPr lang="en-GB" sz="1100">
                          <a:effectLst/>
                          <a:latin typeface="Calibri" panose="020F0502020204030204" pitchFamily="34" charset="0"/>
                        </a:rPr>
                        <a:t> Prophase</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GB" sz="1100">
                          <a:effectLst/>
                          <a:latin typeface="Calibri" panose="020F0502020204030204" pitchFamily="34" charset="0"/>
                        </a:rPr>
                        <a:t>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GB" sz="1100">
                          <a:effectLst/>
                          <a:latin typeface="Calibri" panose="020F0502020204030204" pitchFamily="34" charset="0"/>
                        </a:rPr>
                        <a:t>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864338162"/>
                  </a:ext>
                </a:extLst>
              </a:tr>
              <a:tr h="0">
                <a:tc>
                  <a:txBody>
                    <a:bodyPr/>
                    <a:lstStyle/>
                    <a:p>
                      <a:pPr marL="0" marR="0" fontAlgn="t">
                        <a:spcBef>
                          <a:spcPts val="0"/>
                        </a:spcBef>
                        <a:spcAft>
                          <a:spcPts val="0"/>
                        </a:spcAft>
                      </a:pPr>
                      <a:r>
                        <a:rPr lang="en-GB" sz="1100">
                          <a:effectLst/>
                          <a:latin typeface="Calibri" panose="020F0502020204030204" pitchFamily="34" charset="0"/>
                        </a:rPr>
                        <a:t> Metaphase</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GB" sz="1100">
                          <a:effectLst/>
                          <a:latin typeface="Calibri" panose="020F0502020204030204" pitchFamily="34" charset="0"/>
                        </a:rPr>
                        <a:t>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GB" sz="1100">
                          <a:effectLst/>
                          <a:latin typeface="Calibri" panose="020F0502020204030204" pitchFamily="34" charset="0"/>
                        </a:rPr>
                        <a:t>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27987602"/>
                  </a:ext>
                </a:extLst>
              </a:tr>
              <a:tr h="0">
                <a:tc>
                  <a:txBody>
                    <a:bodyPr/>
                    <a:lstStyle/>
                    <a:p>
                      <a:pPr marL="0" marR="0" fontAlgn="t">
                        <a:spcBef>
                          <a:spcPts val="0"/>
                        </a:spcBef>
                        <a:spcAft>
                          <a:spcPts val="0"/>
                        </a:spcAft>
                      </a:pPr>
                      <a:r>
                        <a:rPr lang="en-GB" sz="1100">
                          <a:effectLst/>
                          <a:latin typeface="Calibri" panose="020F0502020204030204" pitchFamily="34" charset="0"/>
                        </a:rPr>
                        <a:t> Anaphase</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GB" sz="1100">
                          <a:effectLst/>
                          <a:latin typeface="Calibri" panose="020F0502020204030204" pitchFamily="34" charset="0"/>
                        </a:rPr>
                        <a:t>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GB" sz="1100">
                          <a:effectLst/>
                          <a:latin typeface="Calibri" panose="020F0502020204030204" pitchFamily="34" charset="0"/>
                        </a:rPr>
                        <a:t>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2108663069"/>
                  </a:ext>
                </a:extLst>
              </a:tr>
              <a:tr h="0">
                <a:tc>
                  <a:txBody>
                    <a:bodyPr/>
                    <a:lstStyle/>
                    <a:p>
                      <a:pPr marL="0" marR="0" fontAlgn="t">
                        <a:spcBef>
                          <a:spcPts val="0"/>
                        </a:spcBef>
                        <a:spcAft>
                          <a:spcPts val="0"/>
                        </a:spcAft>
                      </a:pPr>
                      <a:r>
                        <a:rPr lang="en-GB" sz="1100">
                          <a:effectLst/>
                          <a:latin typeface="Calibri" panose="020F0502020204030204" pitchFamily="34" charset="0"/>
                        </a:rPr>
                        <a:t> Telophase</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GB" sz="1100">
                          <a:effectLst/>
                          <a:latin typeface="Calibri" panose="020F0502020204030204" pitchFamily="34" charset="0"/>
                        </a:rPr>
                        <a:t>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GB" sz="1100">
                          <a:effectLst/>
                          <a:latin typeface="Calibri" panose="020F0502020204030204" pitchFamily="34" charset="0"/>
                        </a:rPr>
                        <a:t>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1547326223"/>
                  </a:ext>
                </a:extLst>
              </a:tr>
            </a:tbl>
          </a:graphicData>
        </a:graphic>
      </p:graphicFrame>
    </p:spTree>
    <p:extLst>
      <p:ext uri="{BB962C8B-B14F-4D97-AF65-F5344CB8AC3E}">
        <p14:creationId xmlns:p14="http://schemas.microsoft.com/office/powerpoint/2010/main" val="2520083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7277-3198-B4C7-AFC1-B46F7AF05163}"/>
              </a:ext>
            </a:extLst>
          </p:cNvPr>
          <p:cNvSpPr>
            <a:spLocks noGrp="1"/>
          </p:cNvSpPr>
          <p:nvPr>
            <p:ph type="title"/>
          </p:nvPr>
        </p:nvSpPr>
        <p:spPr>
          <a:xfrm>
            <a:off x="165538" y="480291"/>
            <a:ext cx="4979117" cy="3161132"/>
          </a:xfrm>
        </p:spPr>
        <p:txBody>
          <a:bodyPr vert="horz" lIns="91440" tIns="45720" rIns="91440" bIns="45720" rtlCol="0" anchor="b">
            <a:normAutofit fontScale="90000"/>
          </a:bodyPr>
          <a:lstStyle/>
          <a:p>
            <a:pPr eaLnBrk="0" fontAlgn="base" hangingPunct="0">
              <a:lnSpc>
                <a:spcPct val="100000"/>
              </a:lnSpc>
              <a:spcAft>
                <a:spcPct val="0"/>
              </a:spcAft>
            </a:pPr>
            <a:br>
              <a:rPr lang="en-GB" sz="2200" b="1" kern="1200">
                <a:latin typeface="Calibri" panose="020F0502020204030204" pitchFamily="34" charset="0"/>
                <a:ea typeface="+mj-ea"/>
                <a:cs typeface="Calibri" panose="020F0502020204030204" pitchFamily="34" charset="0"/>
              </a:rPr>
            </a:br>
            <a:r>
              <a:rPr kumimoji="0" lang="en-GB" alt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rPr>
              <a:t>3</a:t>
            </a:r>
            <a:r>
              <a:rPr kumimoji="0" lang="en-GB" altLang="en-US" sz="2400" b="0" i="0" u="none" strike="noStrike" cap="none" normalizeH="0" baseline="0">
                <a:ln>
                  <a:noFill/>
                </a:ln>
                <a:solidFill>
                  <a:schemeClr val="tx1"/>
                </a:solidFill>
                <a:effectLst/>
                <a:latin typeface="Calibri" panose="020F0502020204030204" pitchFamily="34" charset="0"/>
                <a:cs typeface="Calibri" panose="020F0502020204030204" pitchFamily="34" charset="0"/>
              </a:rPr>
              <a:t>   Calculate the percentage of the cells in each stage of mitosis. Rank these values from highest to lowest. Given that your preparation freezes the process of mitosis at one point of time, what do these values suggest to you about the length of time a cell spends in each stage of mitosis? Explain how you arrive at your conclusion.</a:t>
            </a:r>
            <a:br>
              <a:rPr kumimoji="0" lang="en-GB" altLang="en-US" sz="2200" b="0" i="0" u="none" strike="noStrike" cap="none" normalizeH="0" baseline="0">
                <a:ln>
                  <a:noFill/>
                </a:ln>
                <a:solidFill>
                  <a:schemeClr val="tx1"/>
                </a:solidFill>
                <a:effectLst/>
                <a:latin typeface="Calibri" panose="020F0502020204030204" pitchFamily="34" charset="0"/>
                <a:cs typeface="Calibri" panose="020F0502020204030204" pitchFamily="34" charset="0"/>
              </a:rPr>
            </a:br>
            <a:r>
              <a:rPr kumimoji="0" lang="en-GB" altLang="en-US" sz="2200" b="0" i="0" u="none" strike="noStrike" cap="none" normalizeH="0" baseline="0">
                <a:ln>
                  <a:noFill/>
                </a:ln>
                <a:solidFill>
                  <a:schemeClr val="tx1"/>
                </a:solidFill>
                <a:effectLst/>
                <a:latin typeface="Calibri" panose="020F0502020204030204" pitchFamily="34" charset="0"/>
                <a:cs typeface="Calibri" panose="020F0502020204030204" pitchFamily="34" charset="0"/>
              </a:rPr>
              <a:t> </a:t>
            </a:r>
            <a:endParaRPr lang="en-US" sz="2200" kern="1200">
              <a:solidFill>
                <a:schemeClr val="tx1"/>
              </a:solidFill>
              <a:latin typeface="Calibri" panose="020F0502020204030204" pitchFamily="34" charset="0"/>
              <a:cs typeface="Calibri" panose="020F0502020204030204" pitchFamily="34" charset="0"/>
            </a:endParaRPr>
          </a:p>
        </p:txBody>
      </p:sp>
      <p:pic>
        <p:nvPicPr>
          <p:cNvPr id="5" name="Content Placeholder 4">
            <a:extLst>
              <a:ext uri="{FF2B5EF4-FFF2-40B4-BE49-F238E27FC236}">
                <a16:creationId xmlns:a16="http://schemas.microsoft.com/office/drawing/2014/main" id="{472F248A-FD25-F0C5-DC80-0D204BA36127}"/>
              </a:ext>
            </a:extLst>
          </p:cNvPr>
          <p:cNvPicPr>
            <a:picLocks noGrp="1" noChangeAspect="1"/>
          </p:cNvPicPr>
          <p:nvPr>
            <p:ph idx="1"/>
          </p:nvPr>
        </p:nvPicPr>
        <p:blipFill>
          <a:blip r:embed="rId3"/>
          <a:stretch>
            <a:fillRect/>
          </a:stretch>
        </p:blipFill>
        <p:spPr>
          <a:xfrm>
            <a:off x="6247946" y="578738"/>
            <a:ext cx="5004259" cy="5670549"/>
          </a:xfrm>
          <a:prstGeom prst="rect">
            <a:avLst/>
          </a:prstGeom>
        </p:spPr>
      </p:pic>
      <p:sp>
        <p:nvSpPr>
          <p:cNvPr id="3" name="TextBox 2">
            <a:extLst>
              <a:ext uri="{FF2B5EF4-FFF2-40B4-BE49-F238E27FC236}">
                <a16:creationId xmlns:a16="http://schemas.microsoft.com/office/drawing/2014/main" id="{1B464C2B-2C45-5CC7-7111-9801972DDA0E}"/>
              </a:ext>
            </a:extLst>
          </p:cNvPr>
          <p:cNvSpPr txBox="1"/>
          <p:nvPr/>
        </p:nvSpPr>
        <p:spPr>
          <a:xfrm>
            <a:off x="157018" y="4128655"/>
            <a:ext cx="5151133" cy="923330"/>
          </a:xfrm>
          <a:prstGeom prst="rect">
            <a:avLst/>
          </a:prstGeom>
          <a:noFill/>
        </p:spPr>
        <p:txBody>
          <a:bodyPr wrap="square" rtlCol="0">
            <a:spAutoFit/>
          </a:bodyPr>
          <a:lstStyle/>
          <a:p>
            <a:r>
              <a:rPr lang="en-GB">
                <a:solidFill>
                  <a:srgbClr val="0070C0"/>
                </a:solidFill>
              </a:rPr>
              <a:t>The longer a stage of mitosis lasts, the more likely a cell is to be in that stage at a particular moment in time.</a:t>
            </a:r>
          </a:p>
        </p:txBody>
      </p:sp>
    </p:spTree>
    <p:extLst>
      <p:ext uri="{BB962C8B-B14F-4D97-AF65-F5344CB8AC3E}">
        <p14:creationId xmlns:p14="http://schemas.microsoft.com/office/powerpoint/2010/main" val="178795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F3DF3A7C-69A9-56F7-80EB-631FDC7957C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58955" y="1220265"/>
            <a:ext cx="9875259" cy="1135656"/>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7DF13F5D-6AA8-0207-3161-35E4D1CCCA70}"/>
              </a:ext>
            </a:extLst>
          </p:cNvPr>
          <p:cNvSpPr>
            <a:spLocks noGrp="1"/>
          </p:cNvSpPr>
          <p:nvPr>
            <p:ph idx="1"/>
          </p:nvPr>
        </p:nvSpPr>
        <p:spPr>
          <a:xfrm>
            <a:off x="372979" y="3983843"/>
            <a:ext cx="11573856" cy="2398713"/>
          </a:xfrm>
        </p:spPr>
        <p:txBody>
          <a:bodyPr anchor="ctr">
            <a:normAutofit/>
          </a:bodyPr>
          <a:lstStyle/>
          <a:p>
            <a:pPr marL="0" marR="0" lvl="0" indent="0" defTabSz="914400" rtl="0" eaLnBrk="0" fontAlgn="base" latinLnBrk="0" hangingPunct="0">
              <a:spcBef>
                <a:spcPct val="0"/>
              </a:spcBef>
              <a:spcAft>
                <a:spcPct val="0"/>
              </a:spcAft>
              <a:buClrTx/>
              <a:buSzTx/>
              <a:buFontTx/>
              <a:buNone/>
              <a:tabLst/>
            </a:pPr>
            <a:r>
              <a:rPr kumimoji="0" lang="en-GB" altLang="en-US" sz="2000" b="1" i="0" u="none" strike="noStrike" cap="none" normalizeH="0" baseline="0">
                <a:ln>
                  <a:noFill/>
                </a:ln>
                <a:effectLst/>
                <a:latin typeface="Calibri" panose="020F0502020204030204" pitchFamily="34" charset="0"/>
                <a:cs typeface="Calibri" panose="020F0502020204030204" pitchFamily="34" charset="0"/>
              </a:rPr>
              <a:t>4</a:t>
            </a:r>
            <a:r>
              <a:rPr kumimoji="0" lang="en-GB" altLang="en-US" sz="2000" b="0" i="0" u="none" strike="noStrike" cap="none" normalizeH="0" baseline="0">
                <a:ln>
                  <a:noFill/>
                </a:ln>
                <a:effectLst/>
                <a:latin typeface="Calibri" panose="020F0502020204030204" pitchFamily="34" charset="0"/>
                <a:cs typeface="Calibri" panose="020F0502020204030204" pitchFamily="34" charset="0"/>
              </a:rPr>
              <a:t>    If a group of cells is dividing rapidly, a high proportion of the cells will be undergoing mitosis. A group of cells that is not dividing will have all cells in interphase of the cell cycle. The amount of cell division occurring in a tissue can be quantified using the mitotic index. Using the formula below, calculate the mitotic index for your root tip. If you have time, compare this value with the mitotic index of an area of cells away from the tip and comment on your findings.</a:t>
            </a:r>
          </a:p>
          <a:p>
            <a:pPr marL="0" indent="0" eaLnBrk="0" fontAlgn="base" hangingPunct="0">
              <a:spcBef>
                <a:spcPct val="0"/>
              </a:spcBef>
              <a:spcAft>
                <a:spcPct val="0"/>
              </a:spcAft>
              <a:buNone/>
            </a:pPr>
            <a:r>
              <a:rPr lang="en-GB" altLang="en-US" sz="2000" dirty="0">
                <a:latin typeface="Calibri"/>
                <a:cs typeface="Calibri"/>
              </a:rPr>
              <a:t>                                                     </a:t>
            </a:r>
            <a:endParaRPr lang="en-GB" altLang="en-US" sz="2000" b="0" i="0" u="none" strike="noStrike" cap="none" normalizeH="0" baseline="0" dirty="0">
              <a:ln>
                <a:noFill/>
              </a:ln>
              <a:effectLst/>
              <a:latin typeface="Calibri" panose="020F0502020204030204" pitchFamily="34" charset="0"/>
              <a:cs typeface="Calibri" panose="020F0502020204030204" pitchFamily="34" charset="0"/>
            </a:endParaRPr>
          </a:p>
          <a:p>
            <a:pPr marL="0" marR="0" lvl="0" indent="0" defTabSz="914400" rtl="0" eaLnBrk="0" fontAlgn="base" latinLnBrk="0" hangingPunct="0">
              <a:spcBef>
                <a:spcPct val="0"/>
              </a:spcBef>
              <a:spcAft>
                <a:spcPct val="0"/>
              </a:spcAft>
              <a:buClrTx/>
              <a:buSzTx/>
              <a:buFontTx/>
              <a:buNone/>
              <a:tabLst/>
            </a:pPr>
            <a:endParaRPr kumimoji="0" lang="en-GB" altLang="en-US" sz="2000" b="0" i="0" u="none" strike="noStrike" cap="none" normalizeH="0" baseline="0">
              <a:ln>
                <a:noFill/>
              </a:ln>
              <a:effectLst/>
              <a:latin typeface="Calibri" panose="020F0502020204030204" pitchFamily="34" charset="0"/>
              <a:cs typeface="Calibri" panose="020F0502020204030204" pitchFamily="34" charset="0"/>
            </a:endParaRPr>
          </a:p>
          <a:p>
            <a:pPr marL="0" marR="0" lvl="0" indent="0" defTabSz="914400" rtl="0" eaLnBrk="0" fontAlgn="base" latinLnBrk="0" hangingPunct="0">
              <a:spcBef>
                <a:spcPct val="0"/>
              </a:spcBef>
              <a:spcAft>
                <a:spcPct val="0"/>
              </a:spcAft>
              <a:buClrTx/>
              <a:buSzTx/>
              <a:buFontTx/>
              <a:buNone/>
              <a:tabLst/>
            </a:pPr>
            <a:endParaRPr kumimoji="0" lang="en-GB" altLang="en-US" sz="2000" b="0" i="0" u="none" strike="noStrike" cap="none" normalizeH="0" baseline="0">
              <a:ln>
                <a:noFill/>
              </a:ln>
              <a:effectLst/>
              <a:latin typeface="Calibri" panose="020F0502020204030204" pitchFamily="34" charset="0"/>
              <a:cs typeface="Calibri" panose="020F0502020204030204" pitchFamily="34" charset="0"/>
            </a:endParaRPr>
          </a:p>
          <a:p>
            <a:pPr marL="0" marR="0" lvl="0" indent="0" defTabSz="914400" rtl="0" eaLnBrk="0" fontAlgn="base" latinLnBrk="0" hangingPunct="0">
              <a:spcBef>
                <a:spcPct val="0"/>
              </a:spcBef>
              <a:spcAft>
                <a:spcPct val="0"/>
              </a:spcAft>
              <a:buClrTx/>
              <a:buSzTx/>
              <a:buFontTx/>
              <a:buNone/>
              <a:tabLst/>
            </a:pPr>
            <a:endParaRPr kumimoji="0" lang="en-GB" altLang="en-US" sz="2000" b="0" i="0" u="none" strike="noStrike" cap="none" normalizeH="0" baseline="0">
              <a:ln>
                <a:noFill/>
              </a:ln>
              <a:effectLst/>
              <a:latin typeface="Calibri" panose="020F0502020204030204" pitchFamily="34" charset="0"/>
              <a:cs typeface="Calibri" panose="020F0502020204030204" pitchFamily="34" charset="0"/>
            </a:endParaRPr>
          </a:p>
          <a:p>
            <a:pPr marL="0" marR="0" lvl="0" indent="0" defTabSz="914400" rtl="0" eaLnBrk="0" fontAlgn="base" latinLnBrk="0" hangingPunct="0">
              <a:spcBef>
                <a:spcPct val="0"/>
              </a:spcBef>
              <a:spcAft>
                <a:spcPct val="0"/>
              </a:spcAft>
              <a:buClrTx/>
              <a:buSzTx/>
              <a:buFontTx/>
              <a:buNone/>
              <a:tabLst/>
            </a:pPr>
            <a:endParaRPr kumimoji="0" lang="en-GB" altLang="en-US" sz="2000" b="0" i="0" u="none" strike="noStrike" cap="none" normalizeH="0" baseline="0">
              <a:ln>
                <a:noFill/>
              </a:ln>
              <a:effectLst/>
              <a:latin typeface="Calibri" panose="020F0502020204030204" pitchFamily="34" charset="0"/>
              <a:cs typeface="Calibri" panose="020F0502020204030204" pitchFamily="34" charset="0"/>
            </a:endParaRPr>
          </a:p>
          <a:p>
            <a:pPr marL="0" marR="0" lvl="0" indent="0" defTabSz="914400" rtl="0" eaLnBrk="0" fontAlgn="base" latinLnBrk="0" hangingPunct="0">
              <a:spcBef>
                <a:spcPct val="0"/>
              </a:spcBef>
              <a:spcAft>
                <a:spcPct val="0"/>
              </a:spcAft>
              <a:buClrTx/>
              <a:buSzTx/>
              <a:buFontTx/>
              <a:buNone/>
              <a:tabLst/>
            </a:pPr>
            <a:endParaRPr lang="en-GB" altLang="en-US" sz="2000" b="0" i="0" u="none" strike="noStrike" cap="none" normalizeH="0" baseline="0" dirty="0">
              <a:ln>
                <a:noFill/>
              </a:ln>
              <a:effectLst/>
              <a:latin typeface="Calibri"/>
              <a:cs typeface="Calibri"/>
            </a:endParaRPr>
          </a:p>
          <a:p>
            <a:endParaRPr lang="en-GB" sz="1100"/>
          </a:p>
        </p:txBody>
      </p:sp>
      <p:sp>
        <p:nvSpPr>
          <p:cNvPr id="12" name="TextBox 11">
            <a:extLst>
              <a:ext uri="{FF2B5EF4-FFF2-40B4-BE49-F238E27FC236}">
                <a16:creationId xmlns:a16="http://schemas.microsoft.com/office/drawing/2014/main" id="{18F86E88-ED0E-5D4B-5611-9F55F6A3DB05}"/>
              </a:ext>
            </a:extLst>
          </p:cNvPr>
          <p:cNvSpPr txBox="1"/>
          <p:nvPr/>
        </p:nvSpPr>
        <p:spPr>
          <a:xfrm>
            <a:off x="228600" y="4880113"/>
            <a:ext cx="11569148" cy="646331"/>
          </a:xfrm>
          <a:prstGeom prst="rect">
            <a:avLst/>
          </a:prstGeom>
          <a:noFill/>
        </p:spPr>
        <p:txBody>
          <a:bodyPr wrap="square" rtlCol="0">
            <a:spAutoFit/>
          </a:bodyPr>
          <a:lstStyle/>
          <a:p>
            <a:r>
              <a:rPr lang="en-GB" b="0" i="0">
                <a:solidFill>
                  <a:srgbClr val="0070C0"/>
                </a:solidFill>
                <a:effectLst/>
                <a:latin typeface="WordVisi_MSFontService"/>
              </a:rPr>
              <a:t>The mitotic index near the tip will be higher than that further along the root because of the higher rate of division in the apical meristem.</a:t>
            </a:r>
            <a:endParaRPr lang="en-GB">
              <a:solidFill>
                <a:srgbClr val="0070C0"/>
              </a:solidFill>
            </a:endParaRPr>
          </a:p>
        </p:txBody>
      </p:sp>
      <p:sp>
        <p:nvSpPr>
          <p:cNvPr id="2" name="Star: 5 Points 1">
            <a:extLst>
              <a:ext uri="{FF2B5EF4-FFF2-40B4-BE49-F238E27FC236}">
                <a16:creationId xmlns:a16="http://schemas.microsoft.com/office/drawing/2014/main" id="{C34F91CE-172E-F5C4-7270-555D33969734}"/>
              </a:ext>
            </a:extLst>
          </p:cNvPr>
          <p:cNvSpPr/>
          <p:nvPr/>
        </p:nvSpPr>
        <p:spPr>
          <a:xfrm>
            <a:off x="7262812" y="2536031"/>
            <a:ext cx="4798218" cy="397668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cs typeface="Calibri"/>
              </a:rPr>
              <a:t>Why is mitotic index useful in cancer diagnosis?</a:t>
            </a:r>
            <a:endParaRPr lang="en-GB" dirty="0"/>
          </a:p>
        </p:txBody>
      </p:sp>
      <p:sp>
        <p:nvSpPr>
          <p:cNvPr id="3" name="TextBox 2">
            <a:extLst>
              <a:ext uri="{FF2B5EF4-FFF2-40B4-BE49-F238E27FC236}">
                <a16:creationId xmlns:a16="http://schemas.microsoft.com/office/drawing/2014/main" id="{910B6CFF-E5ED-CB4E-5CDD-92C677781AF0}"/>
              </a:ext>
            </a:extLst>
          </p:cNvPr>
          <p:cNvSpPr txBox="1"/>
          <p:nvPr/>
        </p:nvSpPr>
        <p:spPr>
          <a:xfrm>
            <a:off x="2357438" y="5584031"/>
            <a:ext cx="5738812"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700" dirty="0">
                <a:cs typeface="Calibri"/>
              </a:rPr>
              <a:t>The mitotic index is useful in studies of cell division in many different types of tissues, for example in examining tumour growth in cancer patients. A very low index indicates uncontrolled cell division which could be malign. </a:t>
            </a:r>
            <a:endParaRPr lang="en-US" dirty="0"/>
          </a:p>
        </p:txBody>
      </p:sp>
    </p:spTree>
    <p:extLst>
      <p:ext uri="{BB962C8B-B14F-4D97-AF65-F5344CB8AC3E}">
        <p14:creationId xmlns:p14="http://schemas.microsoft.com/office/powerpoint/2010/main" val="276314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4BC12256C0CA499B3F5CE8F04E9C67" ma:contentTypeVersion="34" ma:contentTypeDescription="Create a new document." ma:contentTypeScope="" ma:versionID="254a14d6e1d851e4fa30c9feb4198f1e">
  <xsd:schema xmlns:xsd="http://www.w3.org/2001/XMLSchema" xmlns:xs="http://www.w3.org/2001/XMLSchema" xmlns:p="http://schemas.microsoft.com/office/2006/metadata/properties" xmlns:ns2="b83ea8ec-d1ce-4b1c-906d-dc0b29db2502" xmlns:ns3="39a9f016-2850-430d-a9d7-5d156f797ecb" targetNamespace="http://schemas.microsoft.com/office/2006/metadata/properties" ma:root="true" ma:fieldsID="bebbb5c7b829c29f6860e404b1d0c84b" ns2:_="" ns3:_="">
    <xsd:import namespace="b83ea8ec-d1ce-4b1c-906d-dc0b29db2502"/>
    <xsd:import namespace="39a9f016-2850-430d-a9d7-5d156f797ecb"/>
    <xsd:element name="properties">
      <xsd:complexType>
        <xsd:sequence>
          <xsd:element name="documentManagement">
            <xsd:complexType>
              <xsd:all>
                <xsd:element ref="ns2:i0165b589e0f485fa6237a9400464043" minOccurs="0"/>
                <xsd:element ref="ns2:TaxCatchAll" minOccurs="0"/>
                <xsd:element ref="ns2:c429491b856c4e30abe8407934465dee" minOccurs="0"/>
                <xsd:element ref="ns2:mcfa9f6af8bf42a58d866cdfd4e11fd3" minOccurs="0"/>
                <xsd:element ref="ns2:f948e339c5fc46c8b2750cbbc9e73e24" minOccurs="0"/>
                <xsd:element ref="ns2:p0200d0debe3499c8d7b4d3006013c0c" minOccurs="0"/>
                <xsd:element ref="ns2:PersonalIdentificationData" minOccurs="0"/>
                <xsd:element ref="ns2:KeyStage" minOccurs="0"/>
                <xsd:element ref="ns2:Year" minOccurs="0"/>
                <xsd:element ref="ns2:Lesson" minOccurs="0"/>
                <xsd:element ref="ns2:CustomTags" minOccurs="0"/>
                <xsd:element ref="ns2:CurriculumSubject"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2:SharedWithUsers" minOccurs="0"/>
                <xsd:element ref="ns2:SharedWithDetails" minOccurs="0"/>
                <xsd:element ref="ns3:MediaServiceOCR" minOccurs="0"/>
                <xsd:element ref="ns3:MediaLengthInSeconds"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3ea8ec-d1ce-4b1c-906d-dc0b29db2502" elementFormDefault="qualified">
    <xsd:import namespace="http://schemas.microsoft.com/office/2006/documentManagement/types"/>
    <xsd:import namespace="http://schemas.microsoft.com/office/infopath/2007/PartnerControls"/>
    <xsd:element name="i0165b589e0f485fa6237a9400464043" ma:index="9" nillable="true" ma:taxonomy="true" ma:internalName="i0165b589e0f485fa6237a9400464043" ma:taxonomyFieldName="Topic" ma:displayName="Topic" ma:fieldId="{20165b58-9e0f-485f-a623-7a9400464043}" ma:sspId="9af0695c-efcd-46dd-8765-d5578b5758fe" ma:termSetId="60a57c6c-2130-4e61-9e57-098bd84272e4"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c7ba7dd9-0f04-4217-893d-a73cba0aebc6}" ma:internalName="TaxCatchAll" ma:showField="CatchAllData" ma:web="b83ea8ec-d1ce-4b1c-906d-dc0b29db2502">
      <xsd:complexType>
        <xsd:complexContent>
          <xsd:extension base="dms:MultiChoiceLookup">
            <xsd:sequence>
              <xsd:element name="Value" type="dms:Lookup" maxOccurs="unbounded" minOccurs="0" nillable="true"/>
            </xsd:sequence>
          </xsd:extension>
        </xsd:complexContent>
      </xsd:complexType>
    </xsd:element>
    <xsd:element name="c429491b856c4e30abe8407934465dee" ma:index="12" nillable="true" ma:taxonomy="true" ma:internalName="c429491b856c4e30abe8407934465dee" ma:taxonomyFieldName="Staff_x0020_Category" ma:displayName="Staff Category" ma:fieldId="{c429491b-856c-4e30-abe8-407934465dee}" ma:sspId="9af0695c-efcd-46dd-8765-d5578b5758fe" ma:termSetId="3d337045-6da3-4c9d-a943-86c979c7f8db" ma:anchorId="00000000-0000-0000-0000-000000000000" ma:open="false" ma:isKeyword="false">
      <xsd:complexType>
        <xsd:sequence>
          <xsd:element ref="pc:Terms" minOccurs="0" maxOccurs="1"/>
        </xsd:sequence>
      </xsd:complexType>
    </xsd:element>
    <xsd:element name="mcfa9f6af8bf42a58d866cdfd4e11fd3" ma:index="14" nillable="true" ma:taxonomy="true" ma:internalName="mcfa9f6af8bf42a58d866cdfd4e11fd3" ma:taxonomyFieldName="Exam_x0020_Board" ma:displayName="Exam Board" ma:fieldId="{6cfa9f6a-f8bf-42a5-8d86-6cdfd4e11fd3}" ma:sspId="9af0695c-efcd-46dd-8765-d5578b5758fe" ma:termSetId="a3733284-8b89-4cee-ba61-be29b75bbad9" ma:anchorId="00000000-0000-0000-0000-000000000000" ma:open="false" ma:isKeyword="false">
      <xsd:complexType>
        <xsd:sequence>
          <xsd:element ref="pc:Terms" minOccurs="0" maxOccurs="1"/>
        </xsd:sequence>
      </xsd:complexType>
    </xsd:element>
    <xsd:element name="f948e339c5fc46c8b2750cbbc9e73e24" ma:index="16" nillable="true" ma:taxonomy="true" ma:internalName="f948e339c5fc46c8b2750cbbc9e73e24" ma:taxonomyFieldName="Week" ma:displayName="Week" ma:fieldId="{f948e339-c5fc-46c8-b275-0cbbc9e73e24}" ma:sspId="9af0695c-efcd-46dd-8765-d5578b5758fe" ma:termSetId="1d66f853-e543-47e9-b693-d49e9ff978a4" ma:anchorId="00000000-0000-0000-0000-000000000000" ma:open="false" ma:isKeyword="false">
      <xsd:complexType>
        <xsd:sequence>
          <xsd:element ref="pc:Terms" minOccurs="0" maxOccurs="1"/>
        </xsd:sequence>
      </xsd:complexType>
    </xsd:element>
    <xsd:element name="p0200d0debe3499c8d7b4d3006013c0c" ma:index="18" nillable="true" ma:taxonomy="true" ma:internalName="p0200d0debe3499c8d7b4d3006013c0c" ma:taxonomyFieldName="Term" ma:displayName="Term" ma:fieldId="{90200d0d-ebe3-499c-8d7b-4d3006013c0c}" ma:sspId="9af0695c-efcd-46dd-8765-d5578b5758fe" ma:termSetId="79b7fcde-7773-4a5a-80d2-01582845289b" ma:anchorId="00000000-0000-0000-0000-000000000000" ma:open="false" ma:isKeyword="false">
      <xsd:complexType>
        <xsd:sequence>
          <xsd:element ref="pc:Terms" minOccurs="0" maxOccurs="1"/>
        </xsd:sequence>
      </xsd:complexType>
    </xsd:element>
    <xsd:element name="PersonalIdentificationData" ma:index="19" nillable="true" ma:displayName="Personal Identification Data" ma:internalName="Personal_x0020_Identification_x0020_Data">
      <xsd:simpleType>
        <xsd:restriction base="dms:Choice">
          <xsd:enumeration value="No"/>
          <xsd:enumeration value="Yes"/>
        </xsd:restriction>
      </xsd:simpleType>
    </xsd:element>
    <xsd:element name="KeyStage" ma:index="20" nillable="true" ma:displayName="Key Stage" ma:internalName="Key_x0020_Stage">
      <xsd:simpleType>
        <xsd:restriction base="dms:Text"/>
      </xsd:simpleType>
    </xsd:element>
    <xsd:element name="Year" ma:index="21" nillable="true" ma:displayName="Year" ma:internalName="Year">
      <xsd:simpleType>
        <xsd:restriction base="dms:Text"/>
      </xsd:simpleType>
    </xsd:element>
    <xsd:element name="Lesson" ma:index="22" nillable="true" ma:displayName="Lesson" ma:internalName="Lesson">
      <xsd:simpleType>
        <xsd:restriction base="dms:Text"/>
      </xsd:simpleType>
    </xsd:element>
    <xsd:element name="CustomTags" ma:index="23" nillable="true" ma:displayName="Custom Tags" ma:internalName="Custom_x0020_Tags">
      <xsd:simpleType>
        <xsd:restriction base="dms:Text"/>
      </xsd:simpleType>
    </xsd:element>
    <xsd:element name="CurriculumSubject" ma:index="24" nillable="true" ma:displayName="Curriculum Subject" ma:default="Biology" ma:internalName="Curriculum_x0020_Subject">
      <xsd:simpleType>
        <xsd:restriction base="dms:Text"/>
      </xsd:simpleType>
    </xsd:element>
    <xsd:element name="SharedWithUsers" ma:index="3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9a9f016-2850-430d-a9d7-5d156f797ecb" elementFormDefault="qualified">
    <xsd:import namespace="http://schemas.microsoft.com/office/2006/documentManagement/types"/>
    <xsd:import namespace="http://schemas.microsoft.com/office/infopath/2007/PartnerControls"/>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MediaServiceDateTaken" ma:index="29" nillable="true" ma:displayName="MediaServiceDateTaken" ma:hidden="true" ma:internalName="MediaServiceDateTaken" ma:readOnly="true">
      <xsd:simpleType>
        <xsd:restriction base="dms:Text"/>
      </xsd:simpleType>
    </xsd:element>
    <xsd:element name="MediaServiceAutoTags" ma:index="30" nillable="true" ma:displayName="Tags" ma:internalName="MediaServiceAutoTags" ma:readOnly="true">
      <xsd:simpleType>
        <xsd:restriction base="dms:Text"/>
      </xsd:simpleType>
    </xsd:element>
    <xsd:element name="MediaServiceGenerationTime" ma:index="31" nillable="true" ma:displayName="MediaServiceGenerationTime" ma:hidden="true" ma:internalName="MediaServiceGenerationTime" ma:readOnly="true">
      <xsd:simpleType>
        <xsd:restriction base="dms:Text"/>
      </xsd:simpleType>
    </xsd:element>
    <xsd:element name="MediaServiceEventHashCode" ma:index="32" nillable="true" ma:displayName="MediaServiceEventHashCode" ma:hidden="true" ma:internalName="MediaServiceEventHashCode" ma:readOnly="true">
      <xsd:simpleType>
        <xsd:restriction base="dms:Text"/>
      </xsd:simpleType>
    </xsd:element>
    <xsd:element name="MediaServiceLocation" ma:index="33" nillable="true" ma:displayName="Location" ma:internalName="MediaServiceLocation"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LengthInSeconds" ma:index="37" nillable="true" ma:displayName="Length (seconds)" ma:internalName="MediaLengthInSeconds" ma:readOnly="true">
      <xsd:simpleType>
        <xsd:restriction base="dms:Unknown"/>
      </xsd:simpleType>
    </xsd:element>
    <xsd:element name="lcf76f155ced4ddcb4097134ff3c332f" ma:index="39" nillable="true" ma:taxonomy="true" ma:internalName="lcf76f155ced4ddcb4097134ff3c332f" ma:taxonomyFieldName="MediaServiceImageTags" ma:displayName="Image Tags" ma:readOnly="false" ma:fieldId="{5cf76f15-5ced-4ddc-b409-7134ff3c332f}" ma:taxonomyMulti="true" ma:sspId="9af0695c-efcd-46dd-8765-d5578b5758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4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f948e339c5fc46c8b2750cbbc9e73e24 xmlns="b83ea8ec-d1ce-4b1c-906d-dc0b29db2502">
      <Terms xmlns="http://schemas.microsoft.com/office/infopath/2007/PartnerControls"/>
    </f948e339c5fc46c8b2750cbbc9e73e24>
    <lcf76f155ced4ddcb4097134ff3c332f xmlns="39a9f016-2850-430d-a9d7-5d156f797ecb">
      <Terms xmlns="http://schemas.microsoft.com/office/infopath/2007/PartnerControls"/>
    </lcf76f155ced4ddcb4097134ff3c332f>
    <CustomTags xmlns="b83ea8ec-d1ce-4b1c-906d-dc0b29db2502" xsi:nil="true"/>
    <CurriculumSubject xmlns="b83ea8ec-d1ce-4b1c-906d-dc0b29db2502">Biology</CurriculumSubject>
    <i0165b589e0f485fa6237a9400464043 xmlns="b83ea8ec-d1ce-4b1c-906d-dc0b29db2502">
      <Terms xmlns="http://schemas.microsoft.com/office/infopath/2007/PartnerControls"/>
    </i0165b589e0f485fa6237a9400464043>
    <KeyStage xmlns="b83ea8ec-d1ce-4b1c-906d-dc0b29db2502" xsi:nil="true"/>
    <mcfa9f6af8bf42a58d866cdfd4e11fd3 xmlns="b83ea8ec-d1ce-4b1c-906d-dc0b29db2502">
      <Terms xmlns="http://schemas.microsoft.com/office/infopath/2007/PartnerControls"/>
    </mcfa9f6af8bf42a58d866cdfd4e11fd3>
    <Year xmlns="b83ea8ec-d1ce-4b1c-906d-dc0b29db2502" xsi:nil="true"/>
    <Lesson xmlns="b83ea8ec-d1ce-4b1c-906d-dc0b29db2502" xsi:nil="true"/>
    <c429491b856c4e30abe8407934465dee xmlns="b83ea8ec-d1ce-4b1c-906d-dc0b29db2502">
      <Terms xmlns="http://schemas.microsoft.com/office/infopath/2007/PartnerControls"/>
    </c429491b856c4e30abe8407934465dee>
    <p0200d0debe3499c8d7b4d3006013c0c xmlns="b83ea8ec-d1ce-4b1c-906d-dc0b29db2502">
      <Terms xmlns="http://schemas.microsoft.com/office/infopath/2007/PartnerControls"/>
    </p0200d0debe3499c8d7b4d3006013c0c>
    <PersonalIdentificationData xmlns="b83ea8ec-d1ce-4b1c-906d-dc0b29db2502" xsi:nil="true"/>
    <TaxCatchAll xmlns="b83ea8ec-d1ce-4b1c-906d-dc0b29db2502" xsi:nil="true"/>
  </documentManagement>
</p:properties>
</file>

<file path=customXml/itemProps1.xml><?xml version="1.0" encoding="utf-8"?>
<ds:datastoreItem xmlns:ds="http://schemas.openxmlformats.org/officeDocument/2006/customXml" ds:itemID="{9EA285D4-7C25-43A2-8476-2565E3310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3ea8ec-d1ce-4b1c-906d-dc0b29db2502"/>
    <ds:schemaRef ds:uri="39a9f016-2850-430d-a9d7-5d156f797e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068E92D-B610-423E-909A-BBFBEAFB62F4}">
  <ds:schemaRefs>
    <ds:schemaRef ds:uri="http://schemas.microsoft.com/sharepoint/v3/contenttype/forms"/>
  </ds:schemaRefs>
</ds:datastoreItem>
</file>

<file path=customXml/itemProps3.xml><?xml version="1.0" encoding="utf-8"?>
<ds:datastoreItem xmlns:ds="http://schemas.openxmlformats.org/officeDocument/2006/customXml" ds:itemID="{F431EBFE-2578-4245-822C-FE70BD62C11C}">
  <ds:schemaRefs>
    <ds:schemaRef ds:uri="39a9f016-2850-430d-a9d7-5d156f797ecb"/>
    <ds:schemaRef ds:uri="b83ea8ec-d1ce-4b1c-906d-dc0b29db250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626</Words>
  <Application>Microsoft Office PowerPoint</Application>
  <PresentationFormat>Widescreen</PresentationFormat>
  <Paragraphs>52</Paragraphs>
  <Slides>8</Slides>
  <Notes>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Calibri</vt:lpstr>
      <vt:lpstr>Calibri Light</vt:lpstr>
      <vt:lpstr>gg sans</vt:lpstr>
      <vt:lpstr>Times New Roman</vt:lpstr>
      <vt:lpstr>WordVisi_MSFontService</vt:lpstr>
      <vt:lpstr>1_Office Theme</vt:lpstr>
      <vt:lpstr>Root Tip Squash</vt:lpstr>
      <vt:lpstr>Observing Mitosis in garlic root tips</vt:lpstr>
      <vt:lpstr>The procedure</vt:lpstr>
      <vt:lpstr>PowerPoint Presentation</vt:lpstr>
      <vt:lpstr>  Identify cells in the following stages of mitosis: interphase, prophase, metaphase, anaphase and telophase.   Identify one cell to illustrate each stage. Annotate to describe what is happening. </vt:lpstr>
      <vt:lpstr>  2    Count the number of cells in the area visible under the microscope when viewed at ×400 (the field of view). Count the number of cells in each stage of mitosis. Record your results in an appropriate table.        </vt:lpstr>
      <vt:lpstr> 3   Calculate the percentage of the cells in each stage of mitosis. Rank these values from highest to lowest. Given that your preparation freezes the process of mitosis at one point of time, what do these values suggest to you about the length of time a cell spends in each stage of mitosis? Explain how you arrive at your conclusion.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Root Tip Squash</dc:title>
  <dc:creator>Marisa Wyburn</dc:creator>
  <cp:lastModifiedBy>Chezka Mae Madrona</cp:lastModifiedBy>
  <cp:revision>27</cp:revision>
  <dcterms:created xsi:type="dcterms:W3CDTF">2023-01-10T16:14:33Z</dcterms:created>
  <dcterms:modified xsi:type="dcterms:W3CDTF">2025-07-22T09:58:42Z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0x0101002F4BC12256C0CA499B3F5CE8F04E9C67</vt:lpwstr>
  </property>
  <property fmtid="{D5CDD505-2E9C-101B-9397-08002B2CF9AE}" pid="3" name="Topic">
    <vt:lpwstr/>
  </property>
  <property fmtid="{D5CDD505-2E9C-101B-9397-08002B2CF9AE}" pid="4" name="Term">
    <vt:lpwstr/>
  </property>
  <property fmtid="{D5CDD505-2E9C-101B-9397-08002B2CF9AE}" pid="5" name="Staff Category">
    <vt:lpwstr/>
  </property>
  <property fmtid="{D5CDD505-2E9C-101B-9397-08002B2CF9AE}" pid="6" name="Exam Board">
    <vt:lpwstr/>
  </property>
  <property fmtid="{D5CDD505-2E9C-101B-9397-08002B2CF9AE}" pid="7" name="MediaServiceImageTags">
    <vt:lpwstr/>
  </property>
  <property fmtid="{D5CDD505-2E9C-101B-9397-08002B2CF9AE}" pid="8" name="Week">
    <vt:lpwstr/>
  </property>
</Properties>
</file>