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3" r:id="rId6"/>
  </p:sldMasterIdLst>
  <p:notesMasterIdLst>
    <p:notesMasterId r:id="rId17"/>
  </p:notesMasterIdLst>
  <p:sldIdLst>
    <p:sldId id="265" r:id="rId7"/>
    <p:sldId id="269" r:id="rId8"/>
    <p:sldId id="256" r:id="rId9"/>
    <p:sldId id="258" r:id="rId10"/>
    <p:sldId id="259" r:id="rId11"/>
    <p:sldId id="260" r:id="rId12"/>
    <p:sldId id="261" r:id="rId13"/>
    <p:sldId id="262" r:id="rId14"/>
    <p:sldId id="267" r:id="rId15"/>
    <p:sldId id="263" r:id="rId1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DD1FB0"/>
        </a:solidFill>
        <a:latin typeface="Comic Sans MS" panose="030F07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DD1FB0"/>
        </a:solidFill>
        <a:latin typeface="Comic Sans MS" panose="030F07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DD1FB0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DD1FB0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DD1FB0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DD1FB0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DD1FB0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DD1FB0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DD1FB0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806"/>
    <a:srgbClr val="DD1FB0"/>
    <a:srgbClr val="FC37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1F2BE3-ADDB-900D-8779-C351C91948BB}" v="71" dt="2021-09-22T10:24:51.373"/>
    <p1510:client id="{1C5E1C43-1943-8749-AF4C-F3E4C1895DF5}" v="13" dt="2021-09-15T13:13:34.128"/>
    <p1510:client id="{4E0F8D25-F7DA-E20A-2040-23F3C7E5457A}" v="9" dt="2020-09-21T16:16:25.458"/>
    <p1510:client id="{81E6E653-FB76-B4EA-DD56-1815CC4FF0EA}" v="21" dt="2021-09-15T10:37:02.493"/>
    <p1510:client id="{9F2A57D9-26B5-4B64-8453-3987EA17F56A}" v="10" dt="2020-09-21T15:25:53.812"/>
    <p1510:client id="{C0AACAB6-19E0-6D1C-D4CA-A0438BA0BD6D}" v="398" dt="2021-09-15T10:06:41.492"/>
    <p1510:client id="{D4DEFF8D-93E7-EA75-7BDA-7EF544A43C2B}" v="1" dt="2020-09-21T15:19:04.0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954" y="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zel Lupton" userId="S::hazel.lupton@sthelens.london::330d0395-d8b0-4d77-8620-740b48613bd9" providerId="AD" clId="Web-{D4DEFF8D-93E7-EA75-7BDA-7EF544A43C2B}"/>
    <pc:docChg chg="delSld">
      <pc:chgData name="Hazel Lupton" userId="S::hazel.lupton@sthelens.london::330d0395-d8b0-4d77-8620-740b48613bd9" providerId="AD" clId="Web-{D4DEFF8D-93E7-EA75-7BDA-7EF544A43C2B}" dt="2020-09-21T15:19:04.001" v="0"/>
      <pc:docMkLst>
        <pc:docMk/>
      </pc:docMkLst>
      <pc:sldChg chg="del">
        <pc:chgData name="Hazel Lupton" userId="S::hazel.lupton@sthelens.london::330d0395-d8b0-4d77-8620-740b48613bd9" providerId="AD" clId="Web-{D4DEFF8D-93E7-EA75-7BDA-7EF544A43C2B}" dt="2020-09-21T15:19:04.001" v="0"/>
        <pc:sldMkLst>
          <pc:docMk/>
          <pc:sldMk cId="0" sldId="266"/>
        </pc:sldMkLst>
      </pc:sldChg>
    </pc:docChg>
  </pc:docChgLst>
  <pc:docChgLst>
    <pc:chgData name="Hazel Lupton" userId="S::hazel.lupton@sthelens.london::330d0395-d8b0-4d77-8620-740b48613bd9" providerId="AD" clId="Web-{4E0F8D25-F7DA-E20A-2040-23F3C7E5457A}"/>
    <pc:docChg chg="delSld modSld">
      <pc:chgData name="Hazel Lupton" userId="S::hazel.lupton@sthelens.london::330d0395-d8b0-4d77-8620-740b48613bd9" providerId="AD" clId="Web-{4E0F8D25-F7DA-E20A-2040-23F3C7E5457A}" dt="2020-09-21T16:16:25.458" v="8" actId="20577"/>
      <pc:docMkLst>
        <pc:docMk/>
      </pc:docMkLst>
      <pc:sldChg chg="addSp delSp modSp">
        <pc:chgData name="Hazel Lupton" userId="S::hazel.lupton@sthelens.london::330d0395-d8b0-4d77-8620-740b48613bd9" providerId="AD" clId="Web-{4E0F8D25-F7DA-E20A-2040-23F3C7E5457A}" dt="2020-09-21T16:12:01.373" v="2"/>
        <pc:sldMkLst>
          <pc:docMk/>
          <pc:sldMk cId="0" sldId="256"/>
        </pc:sldMkLst>
        <pc:spChg chg="add mod">
          <ac:chgData name="Hazel Lupton" userId="S::hazel.lupton@sthelens.london::330d0395-d8b0-4d77-8620-740b48613bd9" providerId="AD" clId="Web-{4E0F8D25-F7DA-E20A-2040-23F3C7E5457A}" dt="2020-09-21T16:12:01.373" v="2"/>
          <ac:spMkLst>
            <pc:docMk/>
            <pc:sldMk cId="0" sldId="256"/>
            <ac:spMk id="3" creationId="{C98A9099-3753-4925-9C7B-323AC71A0826}"/>
          </ac:spMkLst>
        </pc:spChg>
        <pc:spChg chg="del">
          <ac:chgData name="Hazel Lupton" userId="S::hazel.lupton@sthelens.london::330d0395-d8b0-4d77-8620-740b48613bd9" providerId="AD" clId="Web-{4E0F8D25-F7DA-E20A-2040-23F3C7E5457A}" dt="2020-09-21T16:12:01.373" v="2"/>
          <ac:spMkLst>
            <pc:docMk/>
            <pc:sldMk cId="0" sldId="256"/>
            <ac:spMk id="7170" creationId="{D50BFEDE-3438-4553-A9A8-AD77A9A72C1A}"/>
          </ac:spMkLst>
        </pc:spChg>
      </pc:sldChg>
      <pc:sldChg chg="del">
        <pc:chgData name="Hazel Lupton" userId="S::hazel.lupton@sthelens.london::330d0395-d8b0-4d77-8620-740b48613bd9" providerId="AD" clId="Web-{4E0F8D25-F7DA-E20A-2040-23F3C7E5457A}" dt="2020-09-21T16:11:18.200" v="1"/>
        <pc:sldMkLst>
          <pc:docMk/>
          <pc:sldMk cId="0" sldId="257"/>
        </pc:sldMkLst>
      </pc:sldChg>
      <pc:sldChg chg="modSp">
        <pc:chgData name="Hazel Lupton" userId="S::hazel.lupton@sthelens.london::330d0395-d8b0-4d77-8620-740b48613bd9" providerId="AD" clId="Web-{4E0F8D25-F7DA-E20A-2040-23F3C7E5457A}" dt="2020-09-21T16:16:25.458" v="7" actId="20577"/>
        <pc:sldMkLst>
          <pc:docMk/>
          <pc:sldMk cId="0" sldId="261"/>
        </pc:sldMkLst>
        <pc:spChg chg="mod">
          <ac:chgData name="Hazel Lupton" userId="S::hazel.lupton@sthelens.london::330d0395-d8b0-4d77-8620-740b48613bd9" providerId="AD" clId="Web-{4E0F8D25-F7DA-E20A-2040-23F3C7E5457A}" dt="2020-09-21T16:16:25.458" v="7" actId="20577"/>
          <ac:spMkLst>
            <pc:docMk/>
            <pc:sldMk cId="0" sldId="261"/>
            <ac:spMk id="12293" creationId="{EA502A65-32C4-4E79-BD0D-152DC79E0AE3}"/>
          </ac:spMkLst>
        </pc:spChg>
      </pc:sldChg>
      <pc:sldChg chg="delSp">
        <pc:chgData name="Hazel Lupton" userId="S::hazel.lupton@sthelens.london::330d0395-d8b0-4d77-8620-740b48613bd9" providerId="AD" clId="Web-{4E0F8D25-F7DA-E20A-2040-23F3C7E5457A}" dt="2020-09-21T16:11:08.075" v="0"/>
        <pc:sldMkLst>
          <pc:docMk/>
          <pc:sldMk cId="2320169240" sldId="269"/>
        </pc:sldMkLst>
        <pc:spChg chg="del">
          <ac:chgData name="Hazel Lupton" userId="S::hazel.lupton@sthelens.london::330d0395-d8b0-4d77-8620-740b48613bd9" providerId="AD" clId="Web-{4E0F8D25-F7DA-E20A-2040-23F3C7E5457A}" dt="2020-09-21T16:11:08.075" v="0"/>
          <ac:spMkLst>
            <pc:docMk/>
            <pc:sldMk cId="2320169240" sldId="269"/>
            <ac:spMk id="4" creationId="{A9AE4E6A-65EB-4BF2-A838-2FBE3EA0B1EB}"/>
          </ac:spMkLst>
        </pc:spChg>
      </pc:sldChg>
    </pc:docChg>
  </pc:docChgLst>
  <pc:docChgLst>
    <pc:chgData name="Hazel Lupton" userId="S::hazel.lupton@sthelens.london::330d0395-d8b0-4d77-8620-740b48613bd9" providerId="AD" clId="Web-{1C5E1C43-1943-8749-AF4C-F3E4C1895DF5}"/>
    <pc:docChg chg="delSld">
      <pc:chgData name="Hazel Lupton" userId="S::hazel.lupton@sthelens.london::330d0395-d8b0-4d77-8620-740b48613bd9" providerId="AD" clId="Web-{1C5E1C43-1943-8749-AF4C-F3E4C1895DF5}" dt="2021-09-15T13:13:34.128" v="12"/>
      <pc:docMkLst>
        <pc:docMk/>
      </pc:docMkLst>
      <pc:sldChg chg="del">
        <pc:chgData name="Hazel Lupton" userId="S::hazel.lupton@sthelens.london::330d0395-d8b0-4d77-8620-740b48613bd9" providerId="AD" clId="Web-{1C5E1C43-1943-8749-AF4C-F3E4C1895DF5}" dt="2021-09-15T13:13:34.128" v="12"/>
        <pc:sldMkLst>
          <pc:docMk/>
          <pc:sldMk cId="3590351407" sldId="270"/>
        </pc:sldMkLst>
      </pc:sldChg>
      <pc:sldChg chg="del">
        <pc:chgData name="Hazel Lupton" userId="S::hazel.lupton@sthelens.london::330d0395-d8b0-4d77-8620-740b48613bd9" providerId="AD" clId="Web-{1C5E1C43-1943-8749-AF4C-F3E4C1895DF5}" dt="2021-09-15T13:13:34.128" v="11"/>
        <pc:sldMkLst>
          <pc:docMk/>
          <pc:sldMk cId="2277222802" sldId="271"/>
        </pc:sldMkLst>
      </pc:sldChg>
      <pc:sldChg chg="del">
        <pc:chgData name="Hazel Lupton" userId="S::hazel.lupton@sthelens.london::330d0395-d8b0-4d77-8620-740b48613bd9" providerId="AD" clId="Web-{1C5E1C43-1943-8749-AF4C-F3E4C1895DF5}" dt="2021-09-15T13:13:34.128" v="10"/>
        <pc:sldMkLst>
          <pc:docMk/>
          <pc:sldMk cId="1050913037" sldId="272"/>
        </pc:sldMkLst>
      </pc:sldChg>
      <pc:sldChg chg="del">
        <pc:chgData name="Hazel Lupton" userId="S::hazel.lupton@sthelens.london::330d0395-d8b0-4d77-8620-740b48613bd9" providerId="AD" clId="Web-{1C5E1C43-1943-8749-AF4C-F3E4C1895DF5}" dt="2021-09-15T13:13:34.128" v="9"/>
        <pc:sldMkLst>
          <pc:docMk/>
          <pc:sldMk cId="2184324758" sldId="273"/>
        </pc:sldMkLst>
      </pc:sldChg>
      <pc:sldChg chg="del">
        <pc:chgData name="Hazel Lupton" userId="S::hazel.lupton@sthelens.london::330d0395-d8b0-4d77-8620-740b48613bd9" providerId="AD" clId="Web-{1C5E1C43-1943-8749-AF4C-F3E4C1895DF5}" dt="2021-09-15T13:13:34.128" v="8"/>
        <pc:sldMkLst>
          <pc:docMk/>
          <pc:sldMk cId="2577390055" sldId="274"/>
        </pc:sldMkLst>
      </pc:sldChg>
      <pc:sldChg chg="del">
        <pc:chgData name="Hazel Lupton" userId="S::hazel.lupton@sthelens.london::330d0395-d8b0-4d77-8620-740b48613bd9" providerId="AD" clId="Web-{1C5E1C43-1943-8749-AF4C-F3E4C1895DF5}" dt="2021-09-15T13:13:34.128" v="7"/>
        <pc:sldMkLst>
          <pc:docMk/>
          <pc:sldMk cId="3033120644" sldId="275"/>
        </pc:sldMkLst>
      </pc:sldChg>
      <pc:sldChg chg="del">
        <pc:chgData name="Hazel Lupton" userId="S::hazel.lupton@sthelens.london::330d0395-d8b0-4d77-8620-740b48613bd9" providerId="AD" clId="Web-{1C5E1C43-1943-8749-AF4C-F3E4C1895DF5}" dt="2021-09-15T13:13:34.128" v="6"/>
        <pc:sldMkLst>
          <pc:docMk/>
          <pc:sldMk cId="2161447529" sldId="276"/>
        </pc:sldMkLst>
      </pc:sldChg>
      <pc:sldChg chg="del">
        <pc:chgData name="Hazel Lupton" userId="S::hazel.lupton@sthelens.london::330d0395-d8b0-4d77-8620-740b48613bd9" providerId="AD" clId="Web-{1C5E1C43-1943-8749-AF4C-F3E4C1895DF5}" dt="2021-09-15T13:13:34.128" v="5"/>
        <pc:sldMkLst>
          <pc:docMk/>
          <pc:sldMk cId="4035429029" sldId="277"/>
        </pc:sldMkLst>
      </pc:sldChg>
      <pc:sldChg chg="del">
        <pc:chgData name="Hazel Lupton" userId="S::hazel.lupton@sthelens.london::330d0395-d8b0-4d77-8620-740b48613bd9" providerId="AD" clId="Web-{1C5E1C43-1943-8749-AF4C-F3E4C1895DF5}" dt="2021-09-15T13:13:34.128" v="4"/>
        <pc:sldMkLst>
          <pc:docMk/>
          <pc:sldMk cId="3334310240" sldId="278"/>
        </pc:sldMkLst>
      </pc:sldChg>
      <pc:sldChg chg="del">
        <pc:chgData name="Hazel Lupton" userId="S::hazel.lupton@sthelens.london::330d0395-d8b0-4d77-8620-740b48613bd9" providerId="AD" clId="Web-{1C5E1C43-1943-8749-AF4C-F3E4C1895DF5}" dt="2021-09-15T13:13:34.128" v="3"/>
        <pc:sldMkLst>
          <pc:docMk/>
          <pc:sldMk cId="3275226072" sldId="279"/>
        </pc:sldMkLst>
      </pc:sldChg>
      <pc:sldChg chg="del">
        <pc:chgData name="Hazel Lupton" userId="S::hazel.lupton@sthelens.london::330d0395-d8b0-4d77-8620-740b48613bd9" providerId="AD" clId="Web-{1C5E1C43-1943-8749-AF4C-F3E4C1895DF5}" dt="2021-09-15T13:13:34.113" v="2"/>
        <pc:sldMkLst>
          <pc:docMk/>
          <pc:sldMk cId="2459017238" sldId="280"/>
        </pc:sldMkLst>
      </pc:sldChg>
      <pc:sldChg chg="del">
        <pc:chgData name="Hazel Lupton" userId="S::hazel.lupton@sthelens.london::330d0395-d8b0-4d77-8620-740b48613bd9" providerId="AD" clId="Web-{1C5E1C43-1943-8749-AF4C-F3E4C1895DF5}" dt="2021-09-15T13:13:34.097" v="1"/>
        <pc:sldMkLst>
          <pc:docMk/>
          <pc:sldMk cId="3111527135" sldId="281"/>
        </pc:sldMkLst>
      </pc:sldChg>
      <pc:sldChg chg="del">
        <pc:chgData name="Hazel Lupton" userId="S::hazel.lupton@sthelens.london::330d0395-d8b0-4d77-8620-740b48613bd9" providerId="AD" clId="Web-{1C5E1C43-1943-8749-AF4C-F3E4C1895DF5}" dt="2021-09-15T13:13:34.097" v="0"/>
        <pc:sldMkLst>
          <pc:docMk/>
          <pc:sldMk cId="52498932" sldId="282"/>
        </pc:sldMkLst>
      </pc:sldChg>
    </pc:docChg>
  </pc:docChgLst>
  <pc:docChgLst>
    <pc:chgData name="Hazel Lupton" userId="S::hazel.lupton@sthelens.london::330d0395-d8b0-4d77-8620-740b48613bd9" providerId="AD" clId="Web-{C0AACAB6-19E0-6D1C-D4CA-A0438BA0BD6D}"/>
    <pc:docChg chg="modSld">
      <pc:chgData name="Hazel Lupton" userId="S::hazel.lupton@sthelens.london::330d0395-d8b0-4d77-8620-740b48613bd9" providerId="AD" clId="Web-{C0AACAB6-19E0-6D1C-D4CA-A0438BA0BD6D}" dt="2021-09-15T10:06:41.492" v="263" actId="20577"/>
      <pc:docMkLst>
        <pc:docMk/>
      </pc:docMkLst>
      <pc:sldChg chg="modSp">
        <pc:chgData name="Hazel Lupton" userId="S::hazel.lupton@sthelens.london::330d0395-d8b0-4d77-8620-740b48613bd9" providerId="AD" clId="Web-{C0AACAB6-19E0-6D1C-D4CA-A0438BA0BD6D}" dt="2021-09-15T09:43:00.926" v="3"/>
        <pc:sldMkLst>
          <pc:docMk/>
          <pc:sldMk cId="0" sldId="256"/>
        </pc:sldMkLst>
        <pc:spChg chg="mod">
          <ac:chgData name="Hazel Lupton" userId="S::hazel.lupton@sthelens.london::330d0395-d8b0-4d77-8620-740b48613bd9" providerId="AD" clId="Web-{C0AACAB6-19E0-6D1C-D4CA-A0438BA0BD6D}" dt="2021-09-15T09:43:00.926" v="3"/>
          <ac:spMkLst>
            <pc:docMk/>
            <pc:sldMk cId="0" sldId="256"/>
            <ac:spMk id="2055" creationId="{5676CD60-B1AA-4565-88B9-FF9302DAA14B}"/>
          </ac:spMkLst>
        </pc:spChg>
        <pc:spChg chg="mod">
          <ac:chgData name="Hazel Lupton" userId="S::hazel.lupton@sthelens.london::330d0395-d8b0-4d77-8620-740b48613bd9" providerId="AD" clId="Web-{C0AACAB6-19E0-6D1C-D4CA-A0438BA0BD6D}" dt="2021-09-15T09:42:56.488" v="2"/>
          <ac:spMkLst>
            <pc:docMk/>
            <pc:sldMk cId="0" sldId="256"/>
            <ac:spMk id="7172" creationId="{F9A29E77-591C-47E0-BC02-6BF37BEA825C}"/>
          </ac:spMkLst>
        </pc:spChg>
      </pc:sldChg>
      <pc:sldChg chg="modSp">
        <pc:chgData name="Hazel Lupton" userId="S::hazel.lupton@sthelens.london::330d0395-d8b0-4d77-8620-740b48613bd9" providerId="AD" clId="Web-{C0AACAB6-19E0-6D1C-D4CA-A0438BA0BD6D}" dt="2021-09-15T09:44:36.741" v="13" actId="1076"/>
        <pc:sldMkLst>
          <pc:docMk/>
          <pc:sldMk cId="0" sldId="258"/>
        </pc:sldMkLst>
        <pc:spChg chg="mod">
          <ac:chgData name="Hazel Lupton" userId="S::hazel.lupton@sthelens.london::330d0395-d8b0-4d77-8620-740b48613bd9" providerId="AD" clId="Web-{C0AACAB6-19E0-6D1C-D4CA-A0438BA0BD6D}" dt="2021-09-15T09:44:07.115" v="9"/>
          <ac:spMkLst>
            <pc:docMk/>
            <pc:sldMk cId="0" sldId="258"/>
            <ac:spMk id="4106" creationId="{30EB8EFA-5C70-4D08-AB87-758FD7305E07}"/>
          </ac:spMkLst>
        </pc:spChg>
        <pc:spChg chg="mod">
          <ac:chgData name="Hazel Lupton" userId="S::hazel.lupton@sthelens.london::330d0395-d8b0-4d77-8620-740b48613bd9" providerId="AD" clId="Web-{C0AACAB6-19E0-6D1C-D4CA-A0438BA0BD6D}" dt="2021-09-15T09:43:59.818" v="8"/>
          <ac:spMkLst>
            <pc:docMk/>
            <pc:sldMk cId="0" sldId="258"/>
            <ac:spMk id="4108" creationId="{51D9DD3A-BD9C-42CB-9C1B-DC2D3AA753F7}"/>
          </ac:spMkLst>
        </pc:spChg>
        <pc:spChg chg="mod">
          <ac:chgData name="Hazel Lupton" userId="S::hazel.lupton@sthelens.london::330d0395-d8b0-4d77-8620-740b48613bd9" providerId="AD" clId="Web-{C0AACAB6-19E0-6D1C-D4CA-A0438BA0BD6D}" dt="2021-09-15T09:44:36.741" v="13" actId="1076"/>
          <ac:spMkLst>
            <pc:docMk/>
            <pc:sldMk cId="0" sldId="258"/>
            <ac:spMk id="4110" creationId="{8967DCC7-6BC3-4F0E-9105-FED28A12299F}"/>
          </ac:spMkLst>
        </pc:spChg>
        <pc:spChg chg="mod">
          <ac:chgData name="Hazel Lupton" userId="S::hazel.lupton@sthelens.london::330d0395-d8b0-4d77-8620-740b48613bd9" providerId="AD" clId="Web-{C0AACAB6-19E0-6D1C-D4CA-A0438BA0BD6D}" dt="2021-09-15T09:43:43.322" v="4"/>
          <ac:spMkLst>
            <pc:docMk/>
            <pc:sldMk cId="0" sldId="258"/>
            <ac:spMk id="8194" creationId="{F19948F0-8970-4261-94D0-1E90B6B9ECA3}"/>
          </ac:spMkLst>
        </pc:spChg>
        <pc:spChg chg="mod">
          <ac:chgData name="Hazel Lupton" userId="S::hazel.lupton@sthelens.london::330d0395-d8b0-4d77-8620-740b48613bd9" providerId="AD" clId="Web-{C0AACAB6-19E0-6D1C-D4CA-A0438BA0BD6D}" dt="2021-09-15T09:43:48.177" v="5"/>
          <ac:spMkLst>
            <pc:docMk/>
            <pc:sldMk cId="0" sldId="258"/>
            <ac:spMk id="8195" creationId="{AAD1E95C-E1AB-4426-A96B-6C474F285F9D}"/>
          </ac:spMkLst>
        </pc:spChg>
      </pc:sldChg>
      <pc:sldChg chg="modSp">
        <pc:chgData name="Hazel Lupton" userId="S::hazel.lupton@sthelens.london::330d0395-d8b0-4d77-8620-740b48613bd9" providerId="AD" clId="Web-{C0AACAB6-19E0-6D1C-D4CA-A0438BA0BD6D}" dt="2021-09-15T09:44:53.522" v="14"/>
        <pc:sldMkLst>
          <pc:docMk/>
          <pc:sldMk cId="0" sldId="259"/>
        </pc:sldMkLst>
        <pc:spChg chg="mod">
          <ac:chgData name="Hazel Lupton" userId="S::hazel.lupton@sthelens.london::330d0395-d8b0-4d77-8620-740b48613bd9" providerId="AD" clId="Web-{C0AACAB6-19E0-6D1C-D4CA-A0438BA0BD6D}" dt="2021-09-15T09:44:53.522" v="14"/>
          <ac:spMkLst>
            <pc:docMk/>
            <pc:sldMk cId="0" sldId="259"/>
            <ac:spMk id="9222" creationId="{F5209280-A8C5-45CC-A82E-419FD160E321}"/>
          </ac:spMkLst>
        </pc:spChg>
      </pc:sldChg>
      <pc:sldChg chg="modSp">
        <pc:chgData name="Hazel Lupton" userId="S::hazel.lupton@sthelens.london::330d0395-d8b0-4d77-8620-740b48613bd9" providerId="AD" clId="Web-{C0AACAB6-19E0-6D1C-D4CA-A0438BA0BD6D}" dt="2021-09-15T09:55:45.257" v="88" actId="1076"/>
        <pc:sldMkLst>
          <pc:docMk/>
          <pc:sldMk cId="0" sldId="260"/>
        </pc:sldMkLst>
        <pc:spChg chg="mod">
          <ac:chgData name="Hazel Lupton" userId="S::hazel.lupton@sthelens.london::330d0395-d8b0-4d77-8620-740b48613bd9" providerId="AD" clId="Web-{C0AACAB6-19E0-6D1C-D4CA-A0438BA0BD6D}" dt="2021-09-15T09:46:54.635" v="18" actId="20577"/>
          <ac:spMkLst>
            <pc:docMk/>
            <pc:sldMk cId="0" sldId="260"/>
            <ac:spMk id="1030" creationId="{EDDAFACC-B985-4205-B5F5-2739D8BDDF3F}"/>
          </ac:spMkLst>
        </pc:spChg>
        <pc:spChg chg="mod">
          <ac:chgData name="Hazel Lupton" userId="S::hazel.lupton@sthelens.london::330d0395-d8b0-4d77-8620-740b48613bd9" providerId="AD" clId="Web-{C0AACAB6-19E0-6D1C-D4CA-A0438BA0BD6D}" dt="2021-09-15T09:45:08.118" v="15"/>
          <ac:spMkLst>
            <pc:docMk/>
            <pc:sldMk cId="0" sldId="260"/>
            <ac:spMk id="11266" creationId="{2B9B448F-8686-4F6E-A732-14226B8A292C}"/>
          </ac:spMkLst>
        </pc:spChg>
        <pc:spChg chg="mod">
          <ac:chgData name="Hazel Lupton" userId="S::hazel.lupton@sthelens.london::330d0395-d8b0-4d77-8620-740b48613bd9" providerId="AD" clId="Web-{C0AACAB6-19E0-6D1C-D4CA-A0438BA0BD6D}" dt="2021-09-15T09:47:04.260" v="19"/>
          <ac:spMkLst>
            <pc:docMk/>
            <pc:sldMk cId="0" sldId="260"/>
            <ac:spMk id="12303" creationId="{FAFC6812-D6A1-4248-BB1E-F009CC154D03}"/>
          </ac:spMkLst>
        </pc:spChg>
        <pc:spChg chg="mod">
          <ac:chgData name="Hazel Lupton" userId="S::hazel.lupton@sthelens.london::330d0395-d8b0-4d77-8620-740b48613bd9" providerId="AD" clId="Web-{C0AACAB6-19E0-6D1C-D4CA-A0438BA0BD6D}" dt="2021-09-15T09:55:45.257" v="88" actId="1076"/>
          <ac:spMkLst>
            <pc:docMk/>
            <pc:sldMk cId="0" sldId="260"/>
            <ac:spMk id="12304" creationId="{B10128DA-BEFD-4F99-931F-6140931838FE}"/>
          </ac:spMkLst>
        </pc:spChg>
      </pc:sldChg>
      <pc:sldChg chg="modSp">
        <pc:chgData name="Hazel Lupton" userId="S::hazel.lupton@sthelens.london::330d0395-d8b0-4d77-8620-740b48613bd9" providerId="AD" clId="Web-{C0AACAB6-19E0-6D1C-D4CA-A0438BA0BD6D}" dt="2021-09-15T09:47:34.406" v="21"/>
        <pc:sldMkLst>
          <pc:docMk/>
          <pc:sldMk cId="0" sldId="261"/>
        </pc:sldMkLst>
        <pc:spChg chg="mod">
          <ac:chgData name="Hazel Lupton" userId="S::hazel.lupton@sthelens.london::330d0395-d8b0-4d77-8620-740b48613bd9" providerId="AD" clId="Web-{C0AACAB6-19E0-6D1C-D4CA-A0438BA0BD6D}" dt="2021-09-15T09:47:25.682" v="20"/>
          <ac:spMkLst>
            <pc:docMk/>
            <pc:sldMk cId="0" sldId="261"/>
            <ac:spMk id="12290" creationId="{689EEEE4-EB19-4B21-8B1C-D45283A9FCA3}"/>
          </ac:spMkLst>
        </pc:spChg>
        <pc:spChg chg="mod">
          <ac:chgData name="Hazel Lupton" userId="S::hazel.lupton@sthelens.london::330d0395-d8b0-4d77-8620-740b48613bd9" providerId="AD" clId="Web-{C0AACAB6-19E0-6D1C-D4CA-A0438BA0BD6D}" dt="2021-09-15T09:47:34.406" v="21"/>
          <ac:spMkLst>
            <pc:docMk/>
            <pc:sldMk cId="0" sldId="261"/>
            <ac:spMk id="12293" creationId="{EA502A65-32C4-4E79-BD0D-152DC79E0AE3}"/>
          </ac:spMkLst>
        </pc:spChg>
      </pc:sldChg>
      <pc:sldChg chg="modSp">
        <pc:chgData name="Hazel Lupton" userId="S::hazel.lupton@sthelens.london::330d0395-d8b0-4d77-8620-740b48613bd9" providerId="AD" clId="Web-{C0AACAB6-19E0-6D1C-D4CA-A0438BA0BD6D}" dt="2021-09-15T10:02:10.095" v="163" actId="1076"/>
        <pc:sldMkLst>
          <pc:docMk/>
          <pc:sldMk cId="0" sldId="262"/>
        </pc:sldMkLst>
        <pc:spChg chg="mod">
          <ac:chgData name="Hazel Lupton" userId="S::hazel.lupton@sthelens.london::330d0395-d8b0-4d77-8620-740b48613bd9" providerId="AD" clId="Web-{C0AACAB6-19E0-6D1C-D4CA-A0438BA0BD6D}" dt="2021-09-15T09:48:59.919" v="39" actId="14100"/>
          <ac:spMkLst>
            <pc:docMk/>
            <pc:sldMk cId="0" sldId="262"/>
            <ac:spMk id="19555" creationId="{EE7841D9-D993-44E7-A73D-04DE359FFBA2}"/>
          </ac:spMkLst>
        </pc:spChg>
        <pc:spChg chg="mod">
          <ac:chgData name="Hazel Lupton" userId="S::hazel.lupton@sthelens.london::330d0395-d8b0-4d77-8620-740b48613bd9" providerId="AD" clId="Web-{C0AACAB6-19E0-6D1C-D4CA-A0438BA0BD6D}" dt="2021-09-15T09:59:31.934" v="140" actId="14100"/>
          <ac:spMkLst>
            <pc:docMk/>
            <pc:sldMk cId="0" sldId="262"/>
            <ac:spMk id="19556" creationId="{4D1D5ABD-AADB-4455-BB56-8EF6F8E6DD33}"/>
          </ac:spMkLst>
        </pc:spChg>
        <pc:spChg chg="mod">
          <ac:chgData name="Hazel Lupton" userId="S::hazel.lupton@sthelens.london::330d0395-d8b0-4d77-8620-740b48613bd9" providerId="AD" clId="Web-{C0AACAB6-19E0-6D1C-D4CA-A0438BA0BD6D}" dt="2021-09-15T10:00:51.233" v="141" actId="1076"/>
          <ac:spMkLst>
            <pc:docMk/>
            <pc:sldMk cId="0" sldId="262"/>
            <ac:spMk id="19557" creationId="{8F3833C7-3FA4-48F5-BCDF-BFF668844B75}"/>
          </ac:spMkLst>
        </pc:spChg>
        <pc:spChg chg="mod">
          <ac:chgData name="Hazel Lupton" userId="S::hazel.lupton@sthelens.london::330d0395-d8b0-4d77-8620-740b48613bd9" providerId="AD" clId="Web-{C0AACAB6-19E0-6D1C-D4CA-A0438BA0BD6D}" dt="2021-09-15T09:58:02.448" v="98" actId="1076"/>
          <ac:spMkLst>
            <pc:docMk/>
            <pc:sldMk cId="0" sldId="262"/>
            <ac:spMk id="19559" creationId="{ECC827B9-5E87-441C-8AFA-E24C258BF2AE}"/>
          </ac:spMkLst>
        </pc:spChg>
        <pc:spChg chg="mod">
          <ac:chgData name="Hazel Lupton" userId="S::hazel.lupton@sthelens.london::330d0395-d8b0-4d77-8620-740b48613bd9" providerId="AD" clId="Web-{C0AACAB6-19E0-6D1C-D4CA-A0438BA0BD6D}" dt="2021-09-15T09:57:53.698" v="97" actId="1076"/>
          <ac:spMkLst>
            <pc:docMk/>
            <pc:sldMk cId="0" sldId="262"/>
            <ac:spMk id="19560" creationId="{1D64A21E-69E5-4631-8FB1-6BD2988D47A0}"/>
          </ac:spMkLst>
        </pc:spChg>
        <pc:spChg chg="mod">
          <ac:chgData name="Hazel Lupton" userId="S::hazel.lupton@sthelens.london::330d0395-d8b0-4d77-8620-740b48613bd9" providerId="AD" clId="Web-{C0AACAB6-19E0-6D1C-D4CA-A0438BA0BD6D}" dt="2021-09-15T10:02:10.095" v="163" actId="1076"/>
          <ac:spMkLst>
            <pc:docMk/>
            <pc:sldMk cId="0" sldId="262"/>
            <ac:spMk id="19561" creationId="{98FBD9D5-BD99-4B49-AC7C-94D0BD60FF04}"/>
          </ac:spMkLst>
        </pc:spChg>
        <pc:spChg chg="mod">
          <ac:chgData name="Hazel Lupton" userId="S::hazel.lupton@sthelens.london::330d0395-d8b0-4d77-8620-740b48613bd9" providerId="AD" clId="Web-{C0AACAB6-19E0-6D1C-D4CA-A0438BA0BD6D}" dt="2021-09-15T09:49:39.232" v="41" actId="14100"/>
          <ac:spMkLst>
            <pc:docMk/>
            <pc:sldMk cId="0" sldId="262"/>
            <ac:spMk id="19562" creationId="{30A1CD6A-5AD6-41FA-BC6F-28FC24697978}"/>
          </ac:spMkLst>
        </pc:spChg>
        <pc:graphicFrameChg chg="mod modGraphic">
          <ac:chgData name="Hazel Lupton" userId="S::hazel.lupton@sthelens.london::330d0395-d8b0-4d77-8620-740b48613bd9" providerId="AD" clId="Web-{C0AACAB6-19E0-6D1C-D4CA-A0438BA0BD6D}" dt="2021-09-15T10:01:52.813" v="162"/>
          <ac:graphicFrameMkLst>
            <pc:docMk/>
            <pc:sldMk cId="0" sldId="262"/>
            <ac:graphicFrameMk id="8231" creationId="{CF18ABFA-D04F-4AB5-84D5-F1D3E88F20F3}"/>
          </ac:graphicFrameMkLst>
        </pc:graphicFrameChg>
      </pc:sldChg>
      <pc:sldChg chg="modSp">
        <pc:chgData name="Hazel Lupton" userId="S::hazel.lupton@sthelens.london::330d0395-d8b0-4d77-8620-740b48613bd9" providerId="AD" clId="Web-{C0AACAB6-19E0-6D1C-D4CA-A0438BA0BD6D}" dt="2021-09-15T10:06:41.492" v="263" actId="20577"/>
        <pc:sldMkLst>
          <pc:docMk/>
          <pc:sldMk cId="0" sldId="263"/>
        </pc:sldMkLst>
        <pc:spChg chg="mod">
          <ac:chgData name="Hazel Lupton" userId="S::hazel.lupton@sthelens.london::330d0395-d8b0-4d77-8620-740b48613bd9" providerId="AD" clId="Web-{C0AACAB6-19E0-6D1C-D4CA-A0438BA0BD6D}" dt="2021-09-15T10:06:41.492" v="263" actId="20577"/>
          <ac:spMkLst>
            <pc:docMk/>
            <pc:sldMk cId="0" sldId="263"/>
            <ac:spMk id="15362" creationId="{89C79FDC-4B16-4E6C-819A-BA195353AFE6}"/>
          </ac:spMkLst>
        </pc:spChg>
      </pc:sldChg>
      <pc:sldChg chg="modSp">
        <pc:chgData name="Hazel Lupton" userId="S::hazel.lupton@sthelens.london::330d0395-d8b0-4d77-8620-740b48613bd9" providerId="AD" clId="Web-{C0AACAB6-19E0-6D1C-D4CA-A0438BA0BD6D}" dt="2021-09-15T09:41:21.314" v="1"/>
        <pc:sldMkLst>
          <pc:docMk/>
          <pc:sldMk cId="2320169240" sldId="269"/>
        </pc:sldMkLst>
        <pc:spChg chg="mod">
          <ac:chgData name="Hazel Lupton" userId="S::hazel.lupton@sthelens.london::330d0395-d8b0-4d77-8620-740b48613bd9" providerId="AD" clId="Web-{C0AACAB6-19E0-6D1C-D4CA-A0438BA0BD6D}" dt="2021-09-15T09:41:21.314" v="1"/>
          <ac:spMkLst>
            <pc:docMk/>
            <pc:sldMk cId="2320169240" sldId="269"/>
            <ac:spMk id="2" creationId="{8AA71411-65F9-4E32-A676-E99CC596E736}"/>
          </ac:spMkLst>
        </pc:spChg>
        <pc:spChg chg="mod">
          <ac:chgData name="Hazel Lupton" userId="S::hazel.lupton@sthelens.london::330d0395-d8b0-4d77-8620-740b48613bd9" providerId="AD" clId="Web-{C0AACAB6-19E0-6D1C-D4CA-A0438BA0BD6D}" dt="2021-09-15T09:41:13.955" v="0"/>
          <ac:spMkLst>
            <pc:docMk/>
            <pc:sldMk cId="2320169240" sldId="269"/>
            <ac:spMk id="3" creationId="{0392098B-7C41-4FCF-97B7-CF0F4BB07DB8}"/>
          </ac:spMkLst>
        </pc:spChg>
      </pc:sldChg>
    </pc:docChg>
  </pc:docChgLst>
  <pc:docChgLst>
    <pc:chgData name="Hazel Lupton" userId="S::hazel.lupton@sthelens.london::330d0395-d8b0-4d77-8620-740b48613bd9" providerId="AD" clId="Web-{81E6E653-FB76-B4EA-DD56-1815CC4FF0EA}"/>
    <pc:docChg chg="addSld sldOrd addMainMaster modMainMaster">
      <pc:chgData name="Hazel Lupton" userId="S::hazel.lupton@sthelens.london::330d0395-d8b0-4d77-8620-740b48613bd9" providerId="AD" clId="Web-{81E6E653-FB76-B4EA-DD56-1815CC4FF0EA}" dt="2021-09-15T10:37:02.493" v="20"/>
      <pc:docMkLst>
        <pc:docMk/>
      </pc:docMkLst>
      <pc:sldChg chg="add ord">
        <pc:chgData name="Hazel Lupton" userId="S::hazel.lupton@sthelens.london::330d0395-d8b0-4d77-8620-740b48613bd9" providerId="AD" clId="Web-{81E6E653-FB76-B4EA-DD56-1815CC4FF0EA}" dt="2021-09-15T10:35:48.506" v="9"/>
        <pc:sldMkLst>
          <pc:docMk/>
          <pc:sldMk cId="3590351407" sldId="270"/>
        </pc:sldMkLst>
      </pc:sldChg>
      <pc:sldChg chg="add ord">
        <pc:chgData name="Hazel Lupton" userId="S::hazel.lupton@sthelens.london::330d0395-d8b0-4d77-8620-740b48613bd9" providerId="AD" clId="Web-{81E6E653-FB76-B4EA-DD56-1815CC4FF0EA}" dt="2021-09-15T10:35:45.725" v="8"/>
        <pc:sldMkLst>
          <pc:docMk/>
          <pc:sldMk cId="2277222802" sldId="271"/>
        </pc:sldMkLst>
      </pc:sldChg>
      <pc:sldChg chg="add">
        <pc:chgData name="Hazel Lupton" userId="S::hazel.lupton@sthelens.london::330d0395-d8b0-4d77-8620-740b48613bd9" providerId="AD" clId="Web-{81E6E653-FB76-B4EA-DD56-1815CC4FF0EA}" dt="2021-09-15T10:35:56.319" v="10"/>
        <pc:sldMkLst>
          <pc:docMk/>
          <pc:sldMk cId="1050913037" sldId="272"/>
        </pc:sldMkLst>
      </pc:sldChg>
      <pc:sldChg chg="add">
        <pc:chgData name="Hazel Lupton" userId="S::hazel.lupton@sthelens.london::330d0395-d8b0-4d77-8620-740b48613bd9" providerId="AD" clId="Web-{81E6E653-FB76-B4EA-DD56-1815CC4FF0EA}" dt="2021-09-15T10:36:02.803" v="11"/>
        <pc:sldMkLst>
          <pc:docMk/>
          <pc:sldMk cId="2184324758" sldId="273"/>
        </pc:sldMkLst>
      </pc:sldChg>
      <pc:sldChg chg="add">
        <pc:chgData name="Hazel Lupton" userId="S::hazel.lupton@sthelens.london::330d0395-d8b0-4d77-8620-740b48613bd9" providerId="AD" clId="Web-{81E6E653-FB76-B4EA-DD56-1815CC4FF0EA}" dt="2021-09-15T10:36:08.726" v="12"/>
        <pc:sldMkLst>
          <pc:docMk/>
          <pc:sldMk cId="2577390055" sldId="274"/>
        </pc:sldMkLst>
      </pc:sldChg>
      <pc:sldChg chg="add">
        <pc:chgData name="Hazel Lupton" userId="S::hazel.lupton@sthelens.london::330d0395-d8b0-4d77-8620-740b48613bd9" providerId="AD" clId="Web-{81E6E653-FB76-B4EA-DD56-1815CC4FF0EA}" dt="2021-09-15T10:36:15.382" v="13"/>
        <pc:sldMkLst>
          <pc:docMk/>
          <pc:sldMk cId="3033120644" sldId="275"/>
        </pc:sldMkLst>
      </pc:sldChg>
      <pc:sldChg chg="add">
        <pc:chgData name="Hazel Lupton" userId="S::hazel.lupton@sthelens.london::330d0395-d8b0-4d77-8620-740b48613bd9" providerId="AD" clId="Web-{81E6E653-FB76-B4EA-DD56-1815CC4FF0EA}" dt="2021-09-15T10:36:21.523" v="14"/>
        <pc:sldMkLst>
          <pc:docMk/>
          <pc:sldMk cId="2161447529" sldId="276"/>
        </pc:sldMkLst>
      </pc:sldChg>
      <pc:sldChg chg="add">
        <pc:chgData name="Hazel Lupton" userId="S::hazel.lupton@sthelens.london::330d0395-d8b0-4d77-8620-740b48613bd9" providerId="AD" clId="Web-{81E6E653-FB76-B4EA-DD56-1815CC4FF0EA}" dt="2021-09-15T10:36:32.914" v="15"/>
        <pc:sldMkLst>
          <pc:docMk/>
          <pc:sldMk cId="4035429029" sldId="277"/>
        </pc:sldMkLst>
      </pc:sldChg>
      <pc:sldChg chg="add">
        <pc:chgData name="Hazel Lupton" userId="S::hazel.lupton@sthelens.london::330d0395-d8b0-4d77-8620-740b48613bd9" providerId="AD" clId="Web-{81E6E653-FB76-B4EA-DD56-1815CC4FF0EA}" dt="2021-09-15T10:36:39.211" v="16"/>
        <pc:sldMkLst>
          <pc:docMk/>
          <pc:sldMk cId="3334310240" sldId="278"/>
        </pc:sldMkLst>
      </pc:sldChg>
      <pc:sldChg chg="add">
        <pc:chgData name="Hazel Lupton" userId="S::hazel.lupton@sthelens.london::330d0395-d8b0-4d77-8620-740b48613bd9" providerId="AD" clId="Web-{81E6E653-FB76-B4EA-DD56-1815CC4FF0EA}" dt="2021-09-15T10:36:44.070" v="17"/>
        <pc:sldMkLst>
          <pc:docMk/>
          <pc:sldMk cId="3275226072" sldId="279"/>
        </pc:sldMkLst>
      </pc:sldChg>
      <pc:sldChg chg="add">
        <pc:chgData name="Hazel Lupton" userId="S::hazel.lupton@sthelens.london::330d0395-d8b0-4d77-8620-740b48613bd9" providerId="AD" clId="Web-{81E6E653-FB76-B4EA-DD56-1815CC4FF0EA}" dt="2021-09-15T10:36:50.617" v="18"/>
        <pc:sldMkLst>
          <pc:docMk/>
          <pc:sldMk cId="2459017238" sldId="280"/>
        </pc:sldMkLst>
      </pc:sldChg>
      <pc:sldChg chg="add">
        <pc:chgData name="Hazel Lupton" userId="S::hazel.lupton@sthelens.london::330d0395-d8b0-4d77-8620-740b48613bd9" providerId="AD" clId="Web-{81E6E653-FB76-B4EA-DD56-1815CC4FF0EA}" dt="2021-09-15T10:36:59.102" v="19"/>
        <pc:sldMkLst>
          <pc:docMk/>
          <pc:sldMk cId="3111527135" sldId="281"/>
        </pc:sldMkLst>
      </pc:sldChg>
      <pc:sldChg chg="add">
        <pc:chgData name="Hazel Lupton" userId="S::hazel.lupton@sthelens.london::330d0395-d8b0-4d77-8620-740b48613bd9" providerId="AD" clId="Web-{81E6E653-FB76-B4EA-DD56-1815CC4FF0EA}" dt="2021-09-15T10:37:02.493" v="20"/>
        <pc:sldMkLst>
          <pc:docMk/>
          <pc:sldMk cId="52498932" sldId="282"/>
        </pc:sldMkLst>
      </pc:sldChg>
      <pc:sldMasterChg chg="modSldLayout">
        <pc:chgData name="Hazel Lupton" userId="S::hazel.lupton@sthelens.london::330d0395-d8b0-4d77-8620-740b48613bd9" providerId="AD" clId="Web-{81E6E653-FB76-B4EA-DD56-1815CC4FF0EA}" dt="2021-09-15T10:35:12.224" v="0"/>
        <pc:sldMasterMkLst>
          <pc:docMk/>
          <pc:sldMasterMk cId="0" sldId="2147483648"/>
        </pc:sldMasterMkLst>
        <pc:sldLayoutChg chg="replId">
          <pc:chgData name="Hazel Lupton" userId="S::hazel.lupton@sthelens.london::330d0395-d8b0-4d77-8620-740b48613bd9" providerId="AD" clId="Web-{81E6E653-FB76-B4EA-DD56-1815CC4FF0EA}" dt="2021-09-15T10:35:12.224" v="0"/>
          <pc:sldLayoutMkLst>
            <pc:docMk/>
            <pc:sldMasterMk cId="0" sldId="2147483648"/>
            <pc:sldLayoutMk cId="2589354550" sldId="2147483664"/>
          </pc:sldLayoutMkLst>
        </pc:sldLayoutChg>
        <pc:sldLayoutChg chg="replId">
          <pc:chgData name="Hazel Lupton" userId="S::hazel.lupton@sthelens.london::330d0395-d8b0-4d77-8620-740b48613bd9" providerId="AD" clId="Web-{81E6E653-FB76-B4EA-DD56-1815CC4FF0EA}" dt="2021-09-15T10:35:12.224" v="0"/>
          <pc:sldLayoutMkLst>
            <pc:docMk/>
            <pc:sldMasterMk cId="0" sldId="2147483648"/>
            <pc:sldLayoutMk cId="3006780891" sldId="2147483665"/>
          </pc:sldLayoutMkLst>
        </pc:sldLayoutChg>
        <pc:sldLayoutChg chg="replId">
          <pc:chgData name="Hazel Lupton" userId="S::hazel.lupton@sthelens.london::330d0395-d8b0-4d77-8620-740b48613bd9" providerId="AD" clId="Web-{81E6E653-FB76-B4EA-DD56-1815CC4FF0EA}" dt="2021-09-15T10:35:12.224" v="0"/>
          <pc:sldLayoutMkLst>
            <pc:docMk/>
            <pc:sldMasterMk cId="0" sldId="2147483648"/>
            <pc:sldLayoutMk cId="1793221507" sldId="2147483666"/>
          </pc:sldLayoutMkLst>
        </pc:sldLayoutChg>
        <pc:sldLayoutChg chg="replId">
          <pc:chgData name="Hazel Lupton" userId="S::hazel.lupton@sthelens.london::330d0395-d8b0-4d77-8620-740b48613bd9" providerId="AD" clId="Web-{81E6E653-FB76-B4EA-DD56-1815CC4FF0EA}" dt="2021-09-15T10:35:12.224" v="0"/>
          <pc:sldLayoutMkLst>
            <pc:docMk/>
            <pc:sldMasterMk cId="0" sldId="2147483648"/>
            <pc:sldLayoutMk cId="468513534" sldId="2147483667"/>
          </pc:sldLayoutMkLst>
        </pc:sldLayoutChg>
        <pc:sldLayoutChg chg="replId">
          <pc:chgData name="Hazel Lupton" userId="S::hazel.lupton@sthelens.london::330d0395-d8b0-4d77-8620-740b48613bd9" providerId="AD" clId="Web-{81E6E653-FB76-B4EA-DD56-1815CC4FF0EA}" dt="2021-09-15T10:35:12.224" v="0"/>
          <pc:sldLayoutMkLst>
            <pc:docMk/>
            <pc:sldMasterMk cId="0" sldId="2147483648"/>
            <pc:sldLayoutMk cId="1180675534" sldId="2147483668"/>
          </pc:sldLayoutMkLst>
        </pc:sldLayoutChg>
        <pc:sldLayoutChg chg="replId">
          <pc:chgData name="Hazel Lupton" userId="S::hazel.lupton@sthelens.london::330d0395-d8b0-4d77-8620-740b48613bd9" providerId="AD" clId="Web-{81E6E653-FB76-B4EA-DD56-1815CC4FF0EA}" dt="2021-09-15T10:35:12.224" v="0"/>
          <pc:sldLayoutMkLst>
            <pc:docMk/>
            <pc:sldMasterMk cId="0" sldId="2147483648"/>
            <pc:sldLayoutMk cId="2314754766" sldId="2147483669"/>
          </pc:sldLayoutMkLst>
        </pc:sldLayoutChg>
        <pc:sldLayoutChg chg="replId">
          <pc:chgData name="Hazel Lupton" userId="S::hazel.lupton@sthelens.london::330d0395-d8b0-4d77-8620-740b48613bd9" providerId="AD" clId="Web-{81E6E653-FB76-B4EA-DD56-1815CC4FF0EA}" dt="2021-09-15T10:35:12.224" v="0"/>
          <pc:sldLayoutMkLst>
            <pc:docMk/>
            <pc:sldMasterMk cId="0" sldId="2147483648"/>
            <pc:sldLayoutMk cId="3902763626" sldId="2147483670"/>
          </pc:sldLayoutMkLst>
        </pc:sldLayoutChg>
        <pc:sldLayoutChg chg="replId">
          <pc:chgData name="Hazel Lupton" userId="S::hazel.lupton@sthelens.london::330d0395-d8b0-4d77-8620-740b48613bd9" providerId="AD" clId="Web-{81E6E653-FB76-B4EA-DD56-1815CC4FF0EA}" dt="2021-09-15T10:35:12.224" v="0"/>
          <pc:sldLayoutMkLst>
            <pc:docMk/>
            <pc:sldMasterMk cId="0" sldId="2147483648"/>
            <pc:sldLayoutMk cId="4014834679" sldId="2147483671"/>
          </pc:sldLayoutMkLst>
        </pc:sldLayoutChg>
        <pc:sldLayoutChg chg="replId">
          <pc:chgData name="Hazel Lupton" userId="S::hazel.lupton@sthelens.london::330d0395-d8b0-4d77-8620-740b48613bd9" providerId="AD" clId="Web-{81E6E653-FB76-B4EA-DD56-1815CC4FF0EA}" dt="2021-09-15T10:35:12.224" v="0"/>
          <pc:sldLayoutMkLst>
            <pc:docMk/>
            <pc:sldMasterMk cId="0" sldId="2147483648"/>
            <pc:sldLayoutMk cId="4007293726" sldId="2147483672"/>
          </pc:sldLayoutMkLst>
        </pc:sldLayoutChg>
        <pc:sldLayoutChg chg="replId">
          <pc:chgData name="Hazel Lupton" userId="S::hazel.lupton@sthelens.london::330d0395-d8b0-4d77-8620-740b48613bd9" providerId="AD" clId="Web-{81E6E653-FB76-B4EA-DD56-1815CC4FF0EA}" dt="2021-09-15T10:35:12.224" v="0"/>
          <pc:sldLayoutMkLst>
            <pc:docMk/>
            <pc:sldMasterMk cId="0" sldId="2147483648"/>
            <pc:sldLayoutMk cId="488694703" sldId="2147483673"/>
          </pc:sldLayoutMkLst>
        </pc:sldLayoutChg>
        <pc:sldLayoutChg chg="replId">
          <pc:chgData name="Hazel Lupton" userId="S::hazel.lupton@sthelens.london::330d0395-d8b0-4d77-8620-740b48613bd9" providerId="AD" clId="Web-{81E6E653-FB76-B4EA-DD56-1815CC4FF0EA}" dt="2021-09-15T10:35:12.224" v="0"/>
          <pc:sldLayoutMkLst>
            <pc:docMk/>
            <pc:sldMasterMk cId="0" sldId="2147483648"/>
            <pc:sldLayoutMk cId="4009156104" sldId="2147483674"/>
          </pc:sldLayoutMkLst>
        </pc:sldLayoutChg>
      </pc:sldMasterChg>
      <pc:sldMasterChg chg="add addSldLayout">
        <pc:chgData name="Hazel Lupton" userId="S::hazel.lupton@sthelens.london::330d0395-d8b0-4d77-8620-740b48613bd9" providerId="AD" clId="Web-{81E6E653-FB76-B4EA-DD56-1815CC4FF0EA}" dt="2021-09-15T10:35:12.224" v="0"/>
        <pc:sldMasterMkLst>
          <pc:docMk/>
          <pc:sldMasterMk cId="0" sldId="2147483663"/>
        </pc:sldMasterMkLst>
        <pc:sldLayoutChg chg="add">
          <pc:chgData name="Hazel Lupton" userId="S::hazel.lupton@sthelens.london::330d0395-d8b0-4d77-8620-740b48613bd9" providerId="AD" clId="Web-{81E6E653-FB76-B4EA-DD56-1815CC4FF0EA}" dt="2021-09-15T10:35:12.224" v="0"/>
          <pc:sldLayoutMkLst>
            <pc:docMk/>
            <pc:sldMasterMk cId="0" sldId="2147483663"/>
            <pc:sldLayoutMk cId="0" sldId="2147483649"/>
          </pc:sldLayoutMkLst>
        </pc:sldLayoutChg>
        <pc:sldLayoutChg chg="add">
          <pc:chgData name="Hazel Lupton" userId="S::hazel.lupton@sthelens.london::330d0395-d8b0-4d77-8620-740b48613bd9" providerId="AD" clId="Web-{81E6E653-FB76-B4EA-DD56-1815CC4FF0EA}" dt="2021-09-15T10:35:12.224" v="0"/>
          <pc:sldLayoutMkLst>
            <pc:docMk/>
            <pc:sldMasterMk cId="0" sldId="2147483663"/>
            <pc:sldLayoutMk cId="0" sldId="2147483650"/>
          </pc:sldLayoutMkLst>
        </pc:sldLayoutChg>
        <pc:sldLayoutChg chg="add">
          <pc:chgData name="Hazel Lupton" userId="S::hazel.lupton@sthelens.london::330d0395-d8b0-4d77-8620-740b48613bd9" providerId="AD" clId="Web-{81E6E653-FB76-B4EA-DD56-1815CC4FF0EA}" dt="2021-09-15T10:35:12.224" v="0"/>
          <pc:sldLayoutMkLst>
            <pc:docMk/>
            <pc:sldMasterMk cId="0" sldId="2147483663"/>
            <pc:sldLayoutMk cId="0" sldId="2147483651"/>
          </pc:sldLayoutMkLst>
        </pc:sldLayoutChg>
        <pc:sldLayoutChg chg="add">
          <pc:chgData name="Hazel Lupton" userId="S::hazel.lupton@sthelens.london::330d0395-d8b0-4d77-8620-740b48613bd9" providerId="AD" clId="Web-{81E6E653-FB76-B4EA-DD56-1815CC4FF0EA}" dt="2021-09-15T10:35:12.224" v="0"/>
          <pc:sldLayoutMkLst>
            <pc:docMk/>
            <pc:sldMasterMk cId="0" sldId="2147483663"/>
            <pc:sldLayoutMk cId="0" sldId="2147483652"/>
          </pc:sldLayoutMkLst>
        </pc:sldLayoutChg>
        <pc:sldLayoutChg chg="add">
          <pc:chgData name="Hazel Lupton" userId="S::hazel.lupton@sthelens.london::330d0395-d8b0-4d77-8620-740b48613bd9" providerId="AD" clId="Web-{81E6E653-FB76-B4EA-DD56-1815CC4FF0EA}" dt="2021-09-15T10:35:12.224" v="0"/>
          <pc:sldLayoutMkLst>
            <pc:docMk/>
            <pc:sldMasterMk cId="0" sldId="2147483663"/>
            <pc:sldLayoutMk cId="0" sldId="2147483653"/>
          </pc:sldLayoutMkLst>
        </pc:sldLayoutChg>
        <pc:sldLayoutChg chg="add">
          <pc:chgData name="Hazel Lupton" userId="S::hazel.lupton@sthelens.london::330d0395-d8b0-4d77-8620-740b48613bd9" providerId="AD" clId="Web-{81E6E653-FB76-B4EA-DD56-1815CC4FF0EA}" dt="2021-09-15T10:35:12.224" v="0"/>
          <pc:sldLayoutMkLst>
            <pc:docMk/>
            <pc:sldMasterMk cId="0" sldId="2147483663"/>
            <pc:sldLayoutMk cId="0" sldId="2147483654"/>
          </pc:sldLayoutMkLst>
        </pc:sldLayoutChg>
        <pc:sldLayoutChg chg="add">
          <pc:chgData name="Hazel Lupton" userId="S::hazel.lupton@sthelens.london::330d0395-d8b0-4d77-8620-740b48613bd9" providerId="AD" clId="Web-{81E6E653-FB76-B4EA-DD56-1815CC4FF0EA}" dt="2021-09-15T10:35:12.224" v="0"/>
          <pc:sldLayoutMkLst>
            <pc:docMk/>
            <pc:sldMasterMk cId="0" sldId="2147483663"/>
            <pc:sldLayoutMk cId="0" sldId="2147483655"/>
          </pc:sldLayoutMkLst>
        </pc:sldLayoutChg>
        <pc:sldLayoutChg chg="add">
          <pc:chgData name="Hazel Lupton" userId="S::hazel.lupton@sthelens.london::330d0395-d8b0-4d77-8620-740b48613bd9" providerId="AD" clId="Web-{81E6E653-FB76-B4EA-DD56-1815CC4FF0EA}" dt="2021-09-15T10:35:12.224" v="0"/>
          <pc:sldLayoutMkLst>
            <pc:docMk/>
            <pc:sldMasterMk cId="0" sldId="2147483663"/>
            <pc:sldLayoutMk cId="0" sldId="2147483656"/>
          </pc:sldLayoutMkLst>
        </pc:sldLayoutChg>
        <pc:sldLayoutChg chg="add">
          <pc:chgData name="Hazel Lupton" userId="S::hazel.lupton@sthelens.london::330d0395-d8b0-4d77-8620-740b48613bd9" providerId="AD" clId="Web-{81E6E653-FB76-B4EA-DD56-1815CC4FF0EA}" dt="2021-09-15T10:35:12.224" v="0"/>
          <pc:sldLayoutMkLst>
            <pc:docMk/>
            <pc:sldMasterMk cId="0" sldId="2147483663"/>
            <pc:sldLayoutMk cId="0" sldId="2147483657"/>
          </pc:sldLayoutMkLst>
        </pc:sldLayoutChg>
        <pc:sldLayoutChg chg="add">
          <pc:chgData name="Hazel Lupton" userId="S::hazel.lupton@sthelens.london::330d0395-d8b0-4d77-8620-740b48613bd9" providerId="AD" clId="Web-{81E6E653-FB76-B4EA-DD56-1815CC4FF0EA}" dt="2021-09-15T10:35:12.224" v="0"/>
          <pc:sldLayoutMkLst>
            <pc:docMk/>
            <pc:sldMasterMk cId="0" sldId="2147483663"/>
            <pc:sldLayoutMk cId="0" sldId="2147483658"/>
          </pc:sldLayoutMkLst>
        </pc:sldLayoutChg>
        <pc:sldLayoutChg chg="add">
          <pc:chgData name="Hazel Lupton" userId="S::hazel.lupton@sthelens.london::330d0395-d8b0-4d77-8620-740b48613bd9" providerId="AD" clId="Web-{81E6E653-FB76-B4EA-DD56-1815CC4FF0EA}" dt="2021-09-15T10:35:12.224" v="0"/>
          <pc:sldLayoutMkLst>
            <pc:docMk/>
            <pc:sldMasterMk cId="0" sldId="2147483663"/>
            <pc:sldLayoutMk cId="0" sldId="2147483659"/>
          </pc:sldLayoutMkLst>
        </pc:sldLayoutChg>
      </pc:sldMasterChg>
    </pc:docChg>
  </pc:docChgLst>
  <pc:docChgLst>
    <pc:chgData name="Hazel Lupton" userId="330d0395-d8b0-4d77-8620-740b48613bd9" providerId="ADAL" clId="{9F2A57D9-26B5-4B64-8453-3987EA17F56A}"/>
    <pc:docChg chg="addSld delSld modSld">
      <pc:chgData name="Hazel Lupton" userId="330d0395-d8b0-4d77-8620-740b48613bd9" providerId="ADAL" clId="{9F2A57D9-26B5-4B64-8453-3987EA17F56A}" dt="2020-09-21T15:25:53.812" v="46" actId="1076"/>
      <pc:docMkLst>
        <pc:docMk/>
      </pc:docMkLst>
      <pc:sldChg chg="modSp">
        <pc:chgData name="Hazel Lupton" userId="330d0395-d8b0-4d77-8620-740b48613bd9" providerId="ADAL" clId="{9F2A57D9-26B5-4B64-8453-3987EA17F56A}" dt="2020-09-21T15:25:40.125" v="43" actId="1076"/>
        <pc:sldMkLst>
          <pc:docMk/>
          <pc:sldMk cId="0" sldId="257"/>
        </pc:sldMkLst>
        <pc:spChg chg="mod">
          <ac:chgData name="Hazel Lupton" userId="330d0395-d8b0-4d77-8620-740b48613bd9" providerId="ADAL" clId="{9F2A57D9-26B5-4B64-8453-3987EA17F56A}" dt="2020-09-21T15:25:40.125" v="43" actId="1076"/>
          <ac:spMkLst>
            <pc:docMk/>
            <pc:sldMk cId="0" sldId="257"/>
            <ac:spMk id="6149" creationId="{90E5BD8C-DE0C-4C74-8F51-10D8169C8909}"/>
          </ac:spMkLst>
        </pc:spChg>
      </pc:sldChg>
      <pc:sldChg chg="del">
        <pc:chgData name="Hazel Lupton" userId="330d0395-d8b0-4d77-8620-740b48613bd9" providerId="ADAL" clId="{9F2A57D9-26B5-4B64-8453-3987EA17F56A}" dt="2020-09-21T15:25:23.593" v="42" actId="2696"/>
        <pc:sldMkLst>
          <pc:docMk/>
          <pc:sldMk cId="0" sldId="268"/>
        </pc:sldMkLst>
      </pc:sldChg>
      <pc:sldChg chg="addSp modSp add">
        <pc:chgData name="Hazel Lupton" userId="330d0395-d8b0-4d77-8620-740b48613bd9" providerId="ADAL" clId="{9F2A57D9-26B5-4B64-8453-3987EA17F56A}" dt="2020-09-21T15:25:53.812" v="46" actId="1076"/>
        <pc:sldMkLst>
          <pc:docMk/>
          <pc:sldMk cId="2320169240" sldId="269"/>
        </pc:sldMkLst>
        <pc:spChg chg="add mod">
          <ac:chgData name="Hazel Lupton" userId="330d0395-d8b0-4d77-8620-740b48613bd9" providerId="ADAL" clId="{9F2A57D9-26B5-4B64-8453-3987EA17F56A}" dt="2020-09-21T15:24:33.155" v="6" actId="207"/>
          <ac:spMkLst>
            <pc:docMk/>
            <pc:sldMk cId="2320169240" sldId="269"/>
            <ac:spMk id="2" creationId="{8AA71411-65F9-4E32-A676-E99CC596E736}"/>
          </ac:spMkLst>
        </pc:spChg>
        <pc:spChg chg="add mod">
          <ac:chgData name="Hazel Lupton" userId="330d0395-d8b0-4d77-8620-740b48613bd9" providerId="ADAL" clId="{9F2A57D9-26B5-4B64-8453-3987EA17F56A}" dt="2020-09-21T15:25:20.003" v="41" actId="1076"/>
          <ac:spMkLst>
            <pc:docMk/>
            <pc:sldMk cId="2320169240" sldId="269"/>
            <ac:spMk id="3" creationId="{0392098B-7C41-4FCF-97B7-CF0F4BB07DB8}"/>
          </ac:spMkLst>
        </pc:spChg>
        <pc:spChg chg="add mod">
          <ac:chgData name="Hazel Lupton" userId="330d0395-d8b0-4d77-8620-740b48613bd9" providerId="ADAL" clId="{9F2A57D9-26B5-4B64-8453-3987EA17F56A}" dt="2020-09-21T15:25:53.812" v="46" actId="1076"/>
          <ac:spMkLst>
            <pc:docMk/>
            <pc:sldMk cId="2320169240" sldId="269"/>
            <ac:spMk id="4" creationId="{A9AE4E6A-65EB-4BF2-A838-2FBE3EA0B1EB}"/>
          </ac:spMkLst>
        </pc:spChg>
      </pc:sldChg>
    </pc:docChg>
  </pc:docChgLst>
  <pc:docChgLst>
    <pc:chgData name="Hazel Lupton" userId="S::hazel.lupton@sthelens.london::330d0395-d8b0-4d77-8620-740b48613bd9" providerId="AD" clId="Web-{171F2BE3-ADDB-900D-8779-C351C91948BB}"/>
    <pc:docChg chg="modSld">
      <pc:chgData name="Hazel Lupton" userId="S::hazel.lupton@sthelens.london::330d0395-d8b0-4d77-8620-740b48613bd9" providerId="AD" clId="Web-{171F2BE3-ADDB-900D-8779-C351C91948BB}" dt="2021-09-22T10:24:51.373" v="69"/>
      <pc:docMkLst>
        <pc:docMk/>
      </pc:docMkLst>
      <pc:sldChg chg="addSp modSp addAnim modAnim">
        <pc:chgData name="Hazel Lupton" userId="S::hazel.lupton@sthelens.london::330d0395-d8b0-4d77-8620-740b48613bd9" providerId="AD" clId="Web-{171F2BE3-ADDB-900D-8779-C351C91948BB}" dt="2021-09-22T10:24:51.373" v="69"/>
        <pc:sldMkLst>
          <pc:docMk/>
          <pc:sldMk cId="0" sldId="259"/>
        </pc:sldMkLst>
        <pc:spChg chg="add mod">
          <ac:chgData name="Hazel Lupton" userId="S::hazel.lupton@sthelens.london::330d0395-d8b0-4d77-8620-740b48613bd9" providerId="AD" clId="Web-{171F2BE3-ADDB-900D-8779-C351C91948BB}" dt="2021-09-22T10:20:26.061" v="32" actId="1076"/>
          <ac:spMkLst>
            <pc:docMk/>
            <pc:sldMk cId="0" sldId="259"/>
            <ac:spMk id="2" creationId="{F90F48C1-F6B3-4348-B908-511F4FFCDBB1}"/>
          </ac:spMkLst>
        </pc:spChg>
        <pc:spChg chg="add mod">
          <ac:chgData name="Hazel Lupton" userId="S::hazel.lupton@sthelens.london::330d0395-d8b0-4d77-8620-740b48613bd9" providerId="AD" clId="Web-{171F2BE3-ADDB-900D-8779-C351C91948BB}" dt="2021-09-22T10:24:46.232" v="67" actId="14100"/>
          <ac:spMkLst>
            <pc:docMk/>
            <pc:sldMk cId="0" sldId="259"/>
            <ac:spMk id="3" creationId="{5B27DE4E-5BBD-40CB-ABA3-D05601261C8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>
            <a:extLst>
              <a:ext uri="{FF2B5EF4-FFF2-40B4-BE49-F238E27FC236}">
                <a16:creationId xmlns:a16="http://schemas.microsoft.com/office/drawing/2014/main" id="{A2F2A0B3-8A13-45B3-BE41-24BA54BFC1D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7" name="Rectangle 1027">
            <a:extLst>
              <a:ext uri="{FF2B5EF4-FFF2-40B4-BE49-F238E27FC236}">
                <a16:creationId xmlns:a16="http://schemas.microsoft.com/office/drawing/2014/main" id="{0A881837-F78C-4A2B-BFD3-EC5E48B7300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810606D-C3AE-4F35-8928-0D9AA7D0EEE5}" type="datetimeFigureOut">
              <a:rPr lang="en-GB"/>
              <a:pPr>
                <a:defRPr/>
              </a:pPr>
              <a:t>22/07/2025</a:t>
            </a:fld>
            <a:endParaRPr lang="en-GB"/>
          </a:p>
        </p:txBody>
      </p:sp>
      <p:sp>
        <p:nvSpPr>
          <p:cNvPr id="2052" name="Rectangle 1028">
            <a:extLst>
              <a:ext uri="{FF2B5EF4-FFF2-40B4-BE49-F238E27FC236}">
                <a16:creationId xmlns:a16="http://schemas.microsoft.com/office/drawing/2014/main" id="{803F0076-1066-4BEB-8261-84096409C71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1029">
            <a:extLst>
              <a:ext uri="{FF2B5EF4-FFF2-40B4-BE49-F238E27FC236}">
                <a16:creationId xmlns:a16="http://schemas.microsoft.com/office/drawing/2014/main" id="{6E86DFF0-C22F-4EC7-AB88-190C7A393B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6630" name="Rectangle 1030">
            <a:extLst>
              <a:ext uri="{FF2B5EF4-FFF2-40B4-BE49-F238E27FC236}">
                <a16:creationId xmlns:a16="http://schemas.microsoft.com/office/drawing/2014/main" id="{396CD9DF-E364-4733-803F-092BAFEFB49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31" name="Rectangle 1031">
            <a:extLst>
              <a:ext uri="{FF2B5EF4-FFF2-40B4-BE49-F238E27FC236}">
                <a16:creationId xmlns:a16="http://schemas.microsoft.com/office/drawing/2014/main" id="{9F20DFCA-CC90-4F03-A9D0-CEE8A27C49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9D8799F-3033-4AA7-865C-CC03D62BCB1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9C7CED82-0325-48BE-B1A6-9891D4D2F3E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E965CD04-2BD1-4AF8-92C1-67806500D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altLang="en-US"/>
              <a:t>AMINO (JAM – IN – O WITHOUT A J)  ACID</a:t>
            </a: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E16CE9F9-D58C-40A9-8CD3-DF88EC46D902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rgbClr val="DD1FB0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rgbClr val="DD1FB0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rgbClr val="DD1FB0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rgbClr val="DD1FB0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rgbClr val="DD1FB0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DD1FB0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DD1FB0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DD1FB0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DD1FB0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fld id="{E1AA7D75-3FEA-43EE-A08D-E577760EAC58}" type="slidenum">
              <a:rPr lang="en-US" altLang="en-US" sz="1200">
                <a:solidFill>
                  <a:schemeClr val="tx1"/>
                </a:solidFill>
                <a:latin typeface="Calibri" panose="020F0502020204030204" pitchFamily="34" charset="0"/>
              </a:rPr>
              <a:pPr algn="r" eaLnBrk="1" hangingPunct="1"/>
              <a:t>1</a:t>
            </a:fld>
            <a:endParaRPr lang="en-US" alt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698114-51F3-4CD1-B1F8-E04875F6A1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0096B8-4232-4C9A-95C6-52A3C4B3C8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991B8E-186D-4552-BF13-555BD9A986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B0D13F-FFD0-4C97-B0C9-A2A1CD71B97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9354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A70BB0-7A10-42BD-9A7F-892631F3F6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104458-5637-4B6B-BE81-36BEB7A984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74B1FD-8D4D-4D5C-AFCB-2203425503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479816-6091-4A91-9349-9D9F6843B15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869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1E8F66-D9C5-438F-B16F-FA763850C0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90BA32-853B-4278-A7C5-E1BED42690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2E4C03-670A-4F70-BA0E-D24A793AE7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3EE3F4-0ABC-4AFB-875E-E65CADDFB56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9156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90D669D-D75E-4D0E-ADD4-82E4C492D9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C4F91B-728B-41B4-BF72-74D3EEAAEE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2F71770-1B0D-4EB6-97BD-BA06E86ED7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E8DEB4-D5A6-4F54-87F5-C63B9929C15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7943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74C660C-6DA6-468A-8AD5-2007C6D102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612666D-A513-430C-9CD9-C159EE261B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BA80BF3-5C1E-4331-9B0D-40C3E46704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F4C7E9-195D-4944-9ED8-805BD91555C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1720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1CD2413-A123-461B-8CD4-19EBA6B3B2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D5E79D4-290A-40ED-8838-081AD7C313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BC948E2-69CF-479A-B5CE-0193744027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9E3F4-B658-4BC4-B6BB-B7A24E7E549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687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55F6-37AA-4E9D-9C5D-CB49267E41C7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86F86-5C34-4879-8974-BB326079F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55F6-37AA-4E9D-9C5D-CB49267E41C7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86F86-5C34-4879-8974-BB326079F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55F6-37AA-4E9D-9C5D-CB49267E41C7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86F86-5C34-4879-8974-BB326079F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55F6-37AA-4E9D-9C5D-CB49267E41C7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86F86-5C34-4879-8974-BB326079F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55F6-37AA-4E9D-9C5D-CB49267E41C7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86F86-5C34-4879-8974-BB326079F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C44DF0-65A4-425D-B207-AA28D6A7A0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561445-2664-4936-A186-2C74C011E0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2EDA98-48D8-4B14-8F5B-853872503B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EE6D10-F05A-4C7A-86F1-7235D179494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7808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55F6-37AA-4E9D-9C5D-CB49267E41C7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86F86-5C34-4879-8974-BB326079F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55F6-37AA-4E9D-9C5D-CB49267E41C7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86F86-5C34-4879-8974-BB326079F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55F6-37AA-4E9D-9C5D-CB49267E41C7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86F86-5C34-4879-8974-BB326079F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55F6-37AA-4E9D-9C5D-CB49267E41C7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86F86-5C34-4879-8974-BB326079F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55F6-37AA-4E9D-9C5D-CB49267E41C7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86F86-5C34-4879-8974-BB326079F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55F6-37AA-4E9D-9C5D-CB49267E41C7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86F86-5C34-4879-8974-BB326079F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9101EE-C139-4638-9DF8-500E64FD01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5AECD3-0F69-4F09-AF22-790576CECA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FC6B20-CC94-4007-A6AF-60E1245C7F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5FC1A3-267E-435B-9F8A-D40405B2D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3221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901946-ED0D-41BA-A2BF-D38DAD0727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2A293D-1A07-4CE9-B28E-A3AD1F9363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431A0D-541B-4898-935F-D4AA415C48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507F7-F4E7-4E09-BE66-0338025BCC9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8513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CE554FF-5859-4063-A431-809B7DE920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43DA7FF-DD45-4288-A039-BCBFE4FF39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F814FDB-4D98-4A34-83A2-4C8C9BF28D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2FB03-F6F1-4D93-8051-5E5F0DAA8C2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0675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1415866-12F7-4B5D-9B8C-AF701B4AAE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BF3131A-4CC3-4E04-BA37-B66B7AB052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B145837-D434-4736-9727-F744CBFF06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E28F49-889B-47EE-B072-4AA06EA1DC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475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67DA143-2ED0-4C8B-943F-9FDFB1DB20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F2AEECB-ECAA-4D73-929C-F6EF9D310D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7FB9B41-3B5D-400C-8C07-E077DA5F0D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A1577F-2CD2-4F19-99A9-605996737F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2763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750579-985C-4399-A559-2C53820F55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2FCA66-A923-42E5-9D42-0DC13D8A15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7A47E6-780B-442B-8071-D18D0D294B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74F09A-63AE-4972-B44F-47B2F5972E9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4834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94A120-F103-4D8E-AC0A-E30AE9F7DE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60EE29-FA2B-4BAB-AD46-9F36BF07D2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2EF228-2E02-459C-88B3-2A2DA6059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03A22D-682F-47CC-8AEB-DBB13F68DA6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7293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exampaperspractice.co.uk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261EDD1-5928-4F88-BE2B-6FD26E9234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779BE3A-690C-4E6E-9E1E-907C06A496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CF10F2F-4ED9-4B7E-A97A-D7E3103A90E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EA1E99-73A3-4FEA-BA63-5CA2528BEAF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257BB50-8ECC-4BDC-BEE9-1191FEF2AB5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C2740BDD-262C-4724-AE29-06A54BC9E72F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041DA3A8-0D27-9118-CB75-8452FFDE99A9}"/>
              </a:ext>
            </a:extLst>
          </p:cNvPr>
          <p:cNvSpPr txBox="1">
            <a:spLocks/>
          </p:cNvSpPr>
          <p:nvPr userDrawn="1"/>
        </p:nvSpPr>
        <p:spPr>
          <a:xfrm>
            <a:off x="0" y="658336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744B00-B4CA-9C42-B523-EA0781AFA41C}"/>
              </a:ext>
            </a:extLst>
          </p:cNvPr>
          <p:cNvSpPr txBox="1"/>
          <p:nvPr userDrawn="1"/>
        </p:nvSpPr>
        <p:spPr>
          <a:xfrm>
            <a:off x="6054194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1">
                    <a:lumMod val="75000"/>
                    <a:lumOff val="2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1FE111-A36E-D401-8371-E730577C4E39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lum bright="70000" contrast="-70000"/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827" y="1918643"/>
            <a:ext cx="6629062" cy="26689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4000F2-0043-BF98-1F6D-D8E18242D08A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889" y="193844"/>
            <a:ext cx="933411" cy="37579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755F6-37AA-4E9D-9C5D-CB49267E41C7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86F86-5C34-4879-8974-BB326079F4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7.png"/><Relationship Id="rId5" Type="http://schemas.openxmlformats.org/officeDocument/2006/relationships/oleObject" Target="../embeddings/oleObject2.bin"/><Relationship Id="rId4" Type="http://schemas.openxmlformats.org/officeDocument/2006/relationships/hyperlink" Target="http://www.biotopics.co.uk/as/aminocon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ijQ3a8yUYQ" TargetMode="Externa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youtube.com/watch?v=eor6EK_JP40&amp;feature=fvwre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>
            <a:extLst>
              <a:ext uri="{FF2B5EF4-FFF2-40B4-BE49-F238E27FC236}">
                <a16:creationId xmlns:a16="http://schemas.microsoft.com/office/drawing/2014/main" id="{5D691209-9238-46C0-8C8F-DB02CE438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765175"/>
            <a:ext cx="4827587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5D8F0A3-85B6-470C-8AA9-9B743CEED642}"/>
              </a:ext>
            </a:extLst>
          </p:cNvPr>
          <p:cNvSpPr/>
          <p:nvPr/>
        </p:nvSpPr>
        <p:spPr>
          <a:xfrm>
            <a:off x="2267744" y="3356992"/>
            <a:ext cx="1074333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- j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5947E9D9-CD1D-43F3-AAAC-5E63A63EE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412875"/>
            <a:ext cx="16764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>
            <a:extLst>
              <a:ext uri="{FF2B5EF4-FFF2-40B4-BE49-F238E27FC236}">
                <a16:creationId xmlns:a16="http://schemas.microsoft.com/office/drawing/2014/main" id="{F3DBFCFF-861F-4761-8BEA-EE316381A3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981075"/>
            <a:ext cx="28956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Up Arrow 7">
            <a:extLst>
              <a:ext uri="{FF2B5EF4-FFF2-40B4-BE49-F238E27FC236}">
                <a16:creationId xmlns:a16="http://schemas.microsoft.com/office/drawing/2014/main" id="{9F3FEF97-5EFC-450B-864D-99967D2C8993}"/>
              </a:ext>
            </a:extLst>
          </p:cNvPr>
          <p:cNvSpPr/>
          <p:nvPr/>
        </p:nvSpPr>
        <p:spPr>
          <a:xfrm rot="20792497">
            <a:off x="7742238" y="3222625"/>
            <a:ext cx="276225" cy="2663825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9C79FDC-4B16-4E6C-819A-BA195353A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60350"/>
            <a:ext cx="8686800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2000" dirty="0">
                <a:solidFill>
                  <a:schemeClr val="bg1"/>
                </a:solidFill>
                <a:latin typeface="Calibri"/>
                <a:cs typeface="Calibri"/>
              </a:rPr>
              <a:t>(d) Proteins are polymers of amino acids joined by peptide bonds formed between the:                                                                 </a:t>
            </a:r>
            <a:r>
              <a:rPr lang="en-GB" altLang="en-US" sz="2000" b="1" dirty="0">
                <a:solidFill>
                  <a:schemeClr val="bg1"/>
                </a:solidFill>
                <a:latin typeface="Calibri"/>
                <a:cs typeface="Calibri"/>
              </a:rPr>
              <a:t>(1)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Calibri"/>
                <a:cs typeface="Calibri"/>
              </a:rPr>
              <a:t>	A </a:t>
            </a:r>
            <a:r>
              <a:rPr lang="en-GB" altLang="en-US" sz="2000" dirty="0">
                <a:solidFill>
                  <a:schemeClr val="bg1"/>
                </a:solidFill>
                <a:latin typeface="Calibri"/>
                <a:cs typeface="Calibri"/>
              </a:rPr>
              <a:t>R groups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Calibri"/>
                <a:cs typeface="Calibri"/>
              </a:rPr>
              <a:t>	B </a:t>
            </a:r>
            <a:r>
              <a:rPr lang="en-GB" altLang="en-US" sz="2000" dirty="0">
                <a:solidFill>
                  <a:schemeClr val="bg1"/>
                </a:solidFill>
                <a:latin typeface="Calibri"/>
                <a:cs typeface="Calibri"/>
              </a:rPr>
              <a:t>R group and the amino group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Calibri"/>
                <a:cs typeface="Calibri"/>
              </a:rPr>
              <a:t>	C </a:t>
            </a:r>
            <a:r>
              <a:rPr lang="en-GB" altLang="en-US" sz="2000" dirty="0">
                <a:solidFill>
                  <a:schemeClr val="bg1"/>
                </a:solidFill>
                <a:latin typeface="Calibri"/>
                <a:cs typeface="Calibri"/>
              </a:rPr>
              <a:t>R group and the carboxyl group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Calibri"/>
                <a:cs typeface="Calibri"/>
              </a:rPr>
              <a:t>	D </a:t>
            </a:r>
            <a:r>
              <a:rPr lang="en-GB" altLang="en-US" sz="2000" dirty="0">
                <a:solidFill>
                  <a:schemeClr val="bg1"/>
                </a:solidFill>
                <a:latin typeface="Calibri"/>
                <a:cs typeface="Calibri"/>
              </a:rPr>
              <a:t>carboxyl group and the amino group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000">
              <a:solidFill>
                <a:schemeClr val="bg1"/>
              </a:solidFill>
              <a:latin typeface="Calibri"/>
              <a:cs typeface="Calibri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>
                <a:solidFill>
                  <a:schemeClr val="bg1"/>
                </a:solidFill>
                <a:latin typeface="Calibri"/>
                <a:cs typeface="Calibri"/>
              </a:rPr>
              <a:t>(e) The three-dimensional structure of a protein is held together by: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Calibri"/>
                <a:cs typeface="Calibri"/>
              </a:rPr>
              <a:t>                                                                        (1)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Calibri"/>
                <a:cs typeface="Calibri"/>
              </a:rPr>
              <a:t>	A </a:t>
            </a:r>
            <a:r>
              <a:rPr lang="en-GB" altLang="en-US" sz="2000" dirty="0">
                <a:solidFill>
                  <a:schemeClr val="bg1"/>
                </a:solidFill>
                <a:latin typeface="Calibri"/>
                <a:cs typeface="Calibri"/>
              </a:rPr>
              <a:t>peptide, hydrogen and ionic bonds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Calibri"/>
                <a:cs typeface="Calibri"/>
              </a:rPr>
              <a:t>	B </a:t>
            </a:r>
            <a:r>
              <a:rPr lang="en-GB" altLang="en-US" sz="2000" dirty="0">
                <a:solidFill>
                  <a:schemeClr val="bg1"/>
                </a:solidFill>
                <a:latin typeface="Calibri"/>
                <a:cs typeface="Calibri"/>
              </a:rPr>
              <a:t>hydrogen, ester and ionic bonds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Calibri"/>
                <a:cs typeface="Calibri"/>
              </a:rPr>
              <a:t>	C </a:t>
            </a:r>
            <a:r>
              <a:rPr lang="en-GB" altLang="en-US" sz="2000" dirty="0">
                <a:solidFill>
                  <a:schemeClr val="bg1"/>
                </a:solidFill>
                <a:latin typeface="Calibri"/>
                <a:cs typeface="Calibri"/>
              </a:rPr>
              <a:t>disulphide bridges and ester bonds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 dirty="0">
                <a:solidFill>
                  <a:schemeClr val="bg1"/>
                </a:solidFill>
                <a:latin typeface="Calibri"/>
                <a:cs typeface="Calibri"/>
              </a:rPr>
              <a:t>	D </a:t>
            </a:r>
            <a:r>
              <a:rPr lang="en-GB" altLang="en-US" sz="2000" dirty="0">
                <a:solidFill>
                  <a:schemeClr val="bg1"/>
                </a:solidFill>
                <a:latin typeface="Calibri"/>
                <a:cs typeface="Calibri"/>
              </a:rPr>
              <a:t>disulphide bridges, hydrogen and ionic bonds</a:t>
            </a:r>
          </a:p>
          <a:p>
            <a:pPr>
              <a:spcBef>
                <a:spcPct val="0"/>
              </a:spcBef>
              <a:buNone/>
            </a:pPr>
            <a:endParaRPr lang="en-GB" altLang="en-US" sz="2000" dirty="0">
              <a:solidFill>
                <a:schemeClr val="bg1"/>
              </a:solidFill>
              <a:latin typeface="Calibri"/>
              <a:cs typeface="Calibri"/>
            </a:endParaRPr>
          </a:p>
          <a:p>
            <a:pPr>
              <a:spcBef>
                <a:spcPct val="0"/>
              </a:spcBef>
              <a:buNone/>
            </a:pPr>
            <a:r>
              <a:rPr lang="en-GB" altLang="en-US" sz="2000" dirty="0">
                <a:solidFill>
                  <a:schemeClr val="bg1"/>
                </a:solidFill>
                <a:latin typeface="Calibri"/>
                <a:cs typeface="Calibri"/>
              </a:rPr>
              <a:t>2. Alpha keratin, a protein found in sheep's wool, is primarily composed of alpha-helices. Explain why alpha keratin has a more regular structure than the quaternary protein haemoglobin. (3)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A71411-65F9-4E32-A676-E99CC596E736}"/>
              </a:ext>
            </a:extLst>
          </p:cNvPr>
          <p:cNvSpPr/>
          <p:nvPr/>
        </p:nvSpPr>
        <p:spPr>
          <a:xfrm>
            <a:off x="395536" y="1556792"/>
            <a:ext cx="77768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chemeClr val="bg1"/>
                </a:solidFill>
                <a:latin typeface="Calibri"/>
                <a:cs typeface="Calibri"/>
              </a:rPr>
              <a:t>The general structure of an amino acid</a:t>
            </a:r>
          </a:p>
          <a:p>
            <a:endParaRPr lang="en-GB">
              <a:solidFill>
                <a:schemeClr val="accent1"/>
              </a:solidFill>
              <a:latin typeface="Calibri"/>
              <a:cs typeface="Calibri"/>
            </a:endParaRPr>
          </a:p>
          <a:p>
            <a:r>
              <a:rPr lang="en-GB">
                <a:solidFill>
                  <a:schemeClr val="bg1"/>
                </a:solidFill>
                <a:latin typeface="Calibri"/>
                <a:cs typeface="Calibri"/>
              </a:rPr>
              <a:t>The synthesis and breakdown of dipeptides and polypeptides, by the formation and breakage of peptide bonds</a:t>
            </a:r>
          </a:p>
          <a:p>
            <a:endParaRPr lang="en-GB">
              <a:solidFill>
                <a:schemeClr val="bg1"/>
              </a:solidFill>
              <a:latin typeface="Calibri"/>
              <a:cs typeface="Calibri"/>
            </a:endParaRPr>
          </a:p>
          <a:p>
            <a:r>
              <a:rPr lang="en-GB">
                <a:solidFill>
                  <a:schemeClr val="bg1"/>
                </a:solidFill>
                <a:latin typeface="Calibri"/>
                <a:cs typeface="Calibri"/>
              </a:rPr>
              <a:t>The levels of protein structure</a:t>
            </a:r>
            <a:endParaRPr lang="en-GB" b="1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92098B-7C41-4FCF-97B7-CF0F4BB07DB8}"/>
              </a:ext>
            </a:extLst>
          </p:cNvPr>
          <p:cNvSpPr txBox="1"/>
          <p:nvPr/>
        </p:nvSpPr>
        <p:spPr>
          <a:xfrm>
            <a:off x="395536" y="404664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>
                <a:solidFill>
                  <a:schemeClr val="bg1"/>
                </a:solidFill>
                <a:latin typeface="Calibri"/>
                <a:cs typeface="Calibri"/>
              </a:rPr>
              <a:t>Links to the specification</a:t>
            </a:r>
          </a:p>
        </p:txBody>
      </p:sp>
    </p:spTree>
    <p:extLst>
      <p:ext uri="{BB962C8B-B14F-4D97-AF65-F5344CB8AC3E}">
        <p14:creationId xmlns:p14="http://schemas.microsoft.com/office/powerpoint/2010/main" val="2320169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5" descr="protein structure">
            <a:extLst>
              <a:ext uri="{FF2B5EF4-FFF2-40B4-BE49-F238E27FC236}">
                <a16:creationId xmlns:a16="http://schemas.microsoft.com/office/drawing/2014/main" id="{9D6BF552-CD09-462F-B3BA-CA6AFF037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55763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 Box 6">
            <a:extLst>
              <a:ext uri="{FF2B5EF4-FFF2-40B4-BE49-F238E27FC236}">
                <a16:creationId xmlns:a16="http://schemas.microsoft.com/office/drawing/2014/main" id="{F9A29E77-591C-47E0-BC02-6BF37BEA8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260350"/>
            <a:ext cx="66246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>
                <a:solidFill>
                  <a:schemeClr val="accent1"/>
                </a:solidFill>
                <a:latin typeface="Calibri"/>
                <a:cs typeface="Calibri"/>
              </a:rPr>
              <a:t>What are Proteins?</a:t>
            </a:r>
          </a:p>
        </p:txBody>
      </p:sp>
      <p:sp>
        <p:nvSpPr>
          <p:cNvPr id="2055" name="Text Box 7">
            <a:extLst>
              <a:ext uri="{FF2B5EF4-FFF2-40B4-BE49-F238E27FC236}">
                <a16:creationId xmlns:a16="http://schemas.microsoft.com/office/drawing/2014/main" id="{5676CD60-B1AA-4565-88B9-FF9302DAA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1557338"/>
            <a:ext cx="72009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>
                <a:solidFill>
                  <a:schemeClr val="accent1"/>
                </a:solidFill>
                <a:latin typeface="Calibri"/>
                <a:cs typeface="Calibri"/>
              </a:rPr>
              <a:t>Proteins are organic molecules made of carbon, hydrogen, oxygen and nitrogen. They sometimes also contain sulphur and may form complexes with other molecules.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GB">
              <a:solidFill>
                <a:schemeClr val="accent1"/>
              </a:solidFill>
              <a:latin typeface="Calibri"/>
              <a:cs typeface="Calibri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GB">
                <a:solidFill>
                  <a:schemeClr val="accent1"/>
                </a:solidFill>
                <a:latin typeface="Calibri"/>
                <a:cs typeface="Calibri"/>
              </a:rPr>
              <a:t>Proteins are made of small units called </a:t>
            </a:r>
            <a:r>
              <a:rPr lang="en-GB">
                <a:solidFill>
                  <a:srgbClr val="FC372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/>
                <a:cs typeface="Calibri"/>
              </a:rPr>
              <a:t>amino acids</a:t>
            </a:r>
            <a:r>
              <a:rPr lang="en-GB">
                <a:solidFill>
                  <a:schemeClr val="accent1"/>
                </a:solidFill>
                <a:latin typeface="Calibri"/>
                <a:cs typeface="Calibri"/>
              </a:rPr>
              <a:t>. These link together by </a:t>
            </a:r>
            <a:r>
              <a:rPr lang="en-GB">
                <a:solidFill>
                  <a:srgbClr val="FC372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/>
                <a:cs typeface="Calibri"/>
              </a:rPr>
              <a:t>peptide bonds</a:t>
            </a:r>
            <a:r>
              <a:rPr lang="en-GB">
                <a:solidFill>
                  <a:schemeClr val="accent1"/>
                </a:solidFill>
                <a:latin typeface="Calibri"/>
                <a:cs typeface="Calibri"/>
              </a:rPr>
              <a:t> to form chains of </a:t>
            </a:r>
            <a:r>
              <a:rPr lang="en-GB">
                <a:solidFill>
                  <a:srgbClr val="FC372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/>
                <a:cs typeface="Calibri"/>
              </a:rPr>
              <a:t>polypeptides</a:t>
            </a:r>
            <a:r>
              <a:rPr lang="en-GB">
                <a:solidFill>
                  <a:schemeClr val="accent1"/>
                </a:solidFill>
                <a:latin typeface="Calibri"/>
                <a:cs typeface="Calibri"/>
              </a:rPr>
              <a:t>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8A9099-3753-4925-9C7B-323AC71A08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id="{F19948F0-8970-4261-94D0-1E90B6B9E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5759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solidFill>
                  <a:schemeClr val="accent1"/>
                </a:solidFill>
                <a:latin typeface="Calibri"/>
                <a:cs typeface="Calibri"/>
              </a:rPr>
              <a:t>Amino Acids</a:t>
            </a:r>
          </a:p>
        </p:txBody>
      </p:sp>
      <p:sp>
        <p:nvSpPr>
          <p:cNvPr id="8195" name="Text Box 5">
            <a:extLst>
              <a:ext uri="{FF2B5EF4-FFF2-40B4-BE49-F238E27FC236}">
                <a16:creationId xmlns:a16="http://schemas.microsoft.com/office/drawing/2014/main" id="{AAD1E95C-E1AB-4426-A96B-6C474F285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125538"/>
            <a:ext cx="81359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solidFill>
                  <a:schemeClr val="accent1"/>
                </a:solidFill>
                <a:latin typeface="Calibri"/>
                <a:cs typeface="Calibri"/>
              </a:rPr>
              <a:t>There are twenty different amino acids, but they all have the general formula NH</a:t>
            </a:r>
            <a:r>
              <a:rPr lang="en-GB" altLang="en-US" sz="2400" baseline="-25000">
                <a:solidFill>
                  <a:schemeClr val="accent1"/>
                </a:solidFill>
                <a:latin typeface="Calibri"/>
                <a:cs typeface="Calibri"/>
              </a:rPr>
              <a:t>2</a:t>
            </a:r>
            <a:r>
              <a:rPr lang="en-GB" altLang="en-US" sz="2400">
                <a:solidFill>
                  <a:schemeClr val="accent1"/>
                </a:solidFill>
                <a:latin typeface="Calibri"/>
                <a:cs typeface="Calibri"/>
              </a:rPr>
              <a:t>.RCH.COOH</a:t>
            </a:r>
          </a:p>
        </p:txBody>
      </p:sp>
      <p:pic>
        <p:nvPicPr>
          <p:cNvPr id="8196" name="Picture 7" descr="amino_acid">
            <a:extLst>
              <a:ext uri="{FF2B5EF4-FFF2-40B4-BE49-F238E27FC236}">
                <a16:creationId xmlns:a16="http://schemas.microsoft.com/office/drawing/2014/main" id="{CD363A3B-8A84-4F2D-A152-0AE4288DDF5C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59113" y="2781300"/>
            <a:ext cx="3228975" cy="2066925"/>
          </a:xfrm>
          <a:noFill/>
        </p:spPr>
      </p:pic>
      <p:sp>
        <p:nvSpPr>
          <p:cNvPr id="4105" name="Oval 9">
            <a:extLst>
              <a:ext uri="{FF2B5EF4-FFF2-40B4-BE49-F238E27FC236}">
                <a16:creationId xmlns:a16="http://schemas.microsoft.com/office/drawing/2014/main" id="{36511B84-E890-4075-8C08-DE0BCC8E91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2852738"/>
            <a:ext cx="1223962" cy="2016125"/>
          </a:xfrm>
          <a:prstGeom prst="ellipse">
            <a:avLst/>
          </a:prstGeom>
          <a:solidFill>
            <a:srgbClr val="FFFF00">
              <a:alpha val="38823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4106" name="Text Box 10">
            <a:extLst>
              <a:ext uri="{FF2B5EF4-FFF2-40B4-BE49-F238E27FC236}">
                <a16:creationId xmlns:a16="http://schemas.microsoft.com/office/drawing/2014/main" id="{30EB8EFA-5C70-4D08-AB87-758FD7305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636838"/>
            <a:ext cx="20161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0" tIns="45720" rIns="91440" bIns="45720" anchor="t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GB" dirty="0">
                <a:solidFill>
                  <a:srgbClr val="F2F80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/>
                <a:cs typeface="Calibri"/>
              </a:rPr>
              <a:t>They all have an amino group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GB" dirty="0">
                <a:solidFill>
                  <a:srgbClr val="F2F80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/>
                <a:cs typeface="Calibri"/>
              </a:rPr>
              <a:t>(basic)</a:t>
            </a:r>
          </a:p>
        </p:txBody>
      </p:sp>
      <p:sp>
        <p:nvSpPr>
          <p:cNvPr id="4107" name="Oval 11">
            <a:extLst>
              <a:ext uri="{FF2B5EF4-FFF2-40B4-BE49-F238E27FC236}">
                <a16:creationId xmlns:a16="http://schemas.microsoft.com/office/drawing/2014/main" id="{0F5E6EC3-C928-47C6-B745-3EB518D5B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2852738"/>
            <a:ext cx="1296988" cy="1944687"/>
          </a:xfrm>
          <a:prstGeom prst="ellipse">
            <a:avLst/>
          </a:prstGeom>
          <a:solidFill>
            <a:srgbClr val="FF00FF">
              <a:alpha val="38823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4108" name="Text Box 12">
            <a:extLst>
              <a:ext uri="{FF2B5EF4-FFF2-40B4-BE49-F238E27FC236}">
                <a16:creationId xmlns:a16="http://schemas.microsoft.com/office/drawing/2014/main" id="{51D9DD3A-BD9C-42CB-9C1B-DC2D3AA75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2781300"/>
            <a:ext cx="1512888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GB">
                <a:effectLst>
                  <a:outerShdw blurRad="38100" dist="38100" dir="2700000" algn="tl">
                    <a:srgbClr val="FFFFFF"/>
                  </a:outerShdw>
                </a:effectLst>
                <a:latin typeface="Calibri"/>
                <a:cs typeface="Calibri"/>
              </a:rPr>
              <a:t>They all have a carboxyl group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GB">
                <a:effectLst>
                  <a:outerShdw blurRad="38100" dist="38100" dir="2700000" algn="tl">
                    <a:srgbClr val="FFFFFF"/>
                  </a:outerShdw>
                </a:effectLst>
                <a:latin typeface="Calibri"/>
                <a:cs typeface="Calibri"/>
              </a:rPr>
              <a:t>(acidic)</a:t>
            </a:r>
          </a:p>
        </p:txBody>
      </p:sp>
      <p:sp>
        <p:nvSpPr>
          <p:cNvPr id="4109" name="Oval 13">
            <a:extLst>
              <a:ext uri="{FF2B5EF4-FFF2-40B4-BE49-F238E27FC236}">
                <a16:creationId xmlns:a16="http://schemas.microsoft.com/office/drawing/2014/main" id="{7EABF31E-F079-4AF4-A87F-B1878822A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2636838"/>
            <a:ext cx="719137" cy="576262"/>
          </a:xfrm>
          <a:prstGeom prst="ellipse">
            <a:avLst/>
          </a:prstGeom>
          <a:solidFill>
            <a:schemeClr val="accent1">
              <a:alpha val="38823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4110" name="Text Box 14">
            <a:extLst>
              <a:ext uri="{FF2B5EF4-FFF2-40B4-BE49-F238E27FC236}">
                <a16:creationId xmlns:a16="http://schemas.microsoft.com/office/drawing/2014/main" id="{8967DCC7-6BC3-4F0E-9105-FED28A122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2860" y="5217946"/>
            <a:ext cx="55089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/>
                <a:cs typeface="Calibri"/>
              </a:rPr>
              <a:t>The ‘R’ group differs between amino acids. It is always bonded to a C-H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 animBg="1"/>
      <p:bldP spid="4106" grpId="0"/>
      <p:bldP spid="4107" grpId="0" animBg="1"/>
      <p:bldP spid="4108" grpId="0"/>
      <p:bldP spid="4109" grpId="0" animBg="1"/>
      <p:bldP spid="41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8">
            <a:extLst>
              <a:ext uri="{FF2B5EF4-FFF2-40B4-BE49-F238E27FC236}">
                <a16:creationId xmlns:a16="http://schemas.microsoft.com/office/drawing/2014/main" id="{6A0FE04F-0D06-42DC-9FE9-D5D34E3A442A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9219" name="Picture 8" descr="Leucine">
            <a:extLst>
              <a:ext uri="{FF2B5EF4-FFF2-40B4-BE49-F238E27FC236}">
                <a16:creationId xmlns:a16="http://schemas.microsoft.com/office/drawing/2014/main" id="{47EB1A7D-A41C-4641-9D1E-E9F80ADD4B34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628775"/>
            <a:ext cx="1543050" cy="2124075"/>
          </a:xfrm>
          <a:solidFill>
            <a:schemeClr val="bg1"/>
          </a:solidFill>
        </p:spPr>
      </p:pic>
      <p:pic>
        <p:nvPicPr>
          <p:cNvPr id="9220" name="Picture 11" descr="Alanine">
            <a:extLst>
              <a:ext uri="{FF2B5EF4-FFF2-40B4-BE49-F238E27FC236}">
                <a16:creationId xmlns:a16="http://schemas.microsoft.com/office/drawing/2014/main" id="{DD9B6C55-A002-4FC1-96F9-99B9D4DFC7A7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00563" y="4076700"/>
            <a:ext cx="1485900" cy="1352550"/>
          </a:xfrm>
          <a:solidFill>
            <a:schemeClr val="bg1"/>
          </a:solidFill>
        </p:spPr>
      </p:pic>
      <p:pic>
        <p:nvPicPr>
          <p:cNvPr id="9221" name="Picture 14" descr="Arginine">
            <a:extLst>
              <a:ext uri="{FF2B5EF4-FFF2-40B4-BE49-F238E27FC236}">
                <a16:creationId xmlns:a16="http://schemas.microsoft.com/office/drawing/2014/main" id="{73836126-C8FC-43D4-8D30-6C70C4D09165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3933825"/>
            <a:ext cx="1042988" cy="2187575"/>
          </a:xfrm>
          <a:solidFill>
            <a:schemeClr val="bg1"/>
          </a:solidFill>
        </p:spPr>
      </p:pic>
      <p:sp>
        <p:nvSpPr>
          <p:cNvPr id="9222" name="Text Box 10">
            <a:extLst>
              <a:ext uri="{FF2B5EF4-FFF2-40B4-BE49-F238E27FC236}">
                <a16:creationId xmlns:a16="http://schemas.microsoft.com/office/drawing/2014/main" id="{F5209280-A8C5-45CC-A82E-419FD160E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60350"/>
            <a:ext cx="82089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solidFill>
                  <a:schemeClr val="accent1"/>
                </a:solidFill>
                <a:latin typeface="Calibri"/>
                <a:cs typeface="Calibri"/>
              </a:rPr>
              <a:t>Identify the amino, carboxyl and ‘R’ groups on the following amino acids, use a key and highlight your sheet:</a:t>
            </a:r>
          </a:p>
        </p:txBody>
      </p:sp>
      <p:pic>
        <p:nvPicPr>
          <p:cNvPr id="9223" name="Picture 17" descr="Aspartic">
            <a:extLst>
              <a:ext uri="{FF2B5EF4-FFF2-40B4-BE49-F238E27FC236}">
                <a16:creationId xmlns:a16="http://schemas.microsoft.com/office/drawing/2014/main" id="{4D4F32A0-327B-4AA4-B296-4D64247B4EEF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00563" y="1700213"/>
            <a:ext cx="1585912" cy="1800225"/>
          </a:xfrm>
          <a:solidFill>
            <a:schemeClr val="bg1"/>
          </a:solidFill>
        </p:spPr>
      </p:pic>
      <p:pic>
        <p:nvPicPr>
          <p:cNvPr id="9224" name="Picture 20" descr="Cysteine">
            <a:extLst>
              <a:ext uri="{FF2B5EF4-FFF2-40B4-BE49-F238E27FC236}">
                <a16:creationId xmlns:a16="http://schemas.microsoft.com/office/drawing/2014/main" id="{64824EAF-B56D-40AE-B527-55E1EECFF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700213"/>
            <a:ext cx="1562100" cy="17811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21" descr="glycine">
            <a:extLst>
              <a:ext uri="{FF2B5EF4-FFF2-40B4-BE49-F238E27FC236}">
                <a16:creationId xmlns:a16="http://schemas.microsoft.com/office/drawing/2014/main" id="{3EC273DA-57B8-4B70-90BF-9249413241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4724400"/>
            <a:ext cx="1485900" cy="1352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22" descr="Lysine">
            <a:extLst>
              <a:ext uri="{FF2B5EF4-FFF2-40B4-BE49-F238E27FC236}">
                <a16:creationId xmlns:a16="http://schemas.microsoft.com/office/drawing/2014/main" id="{E5BC637C-BF6C-46C2-BE67-0D9047848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628775"/>
            <a:ext cx="1543050" cy="284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7" name="Picture 23" descr="Tyrosine">
            <a:extLst>
              <a:ext uri="{FF2B5EF4-FFF2-40B4-BE49-F238E27FC236}">
                <a16:creationId xmlns:a16="http://schemas.microsoft.com/office/drawing/2014/main" id="{B96F28FF-7FF2-4F20-B7A3-77C25D42D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860800"/>
            <a:ext cx="1476375" cy="2514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2" name="Oval 24">
            <a:extLst>
              <a:ext uri="{FF2B5EF4-FFF2-40B4-BE49-F238E27FC236}">
                <a16:creationId xmlns:a16="http://schemas.microsoft.com/office/drawing/2014/main" id="{AAD6BFE0-2CBE-46AE-A724-2EEC6ABB0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565400"/>
            <a:ext cx="539750" cy="576263"/>
          </a:xfrm>
          <a:prstGeom prst="ellipse">
            <a:avLst/>
          </a:prstGeom>
          <a:solidFill>
            <a:srgbClr val="FFFF00">
              <a:alpha val="38823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7193" name="Oval 25">
            <a:extLst>
              <a:ext uri="{FF2B5EF4-FFF2-40B4-BE49-F238E27FC236}">
                <a16:creationId xmlns:a16="http://schemas.microsoft.com/office/drawing/2014/main" id="{60F98304-6894-4D6F-8995-5A0DE1B7E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5300663"/>
            <a:ext cx="539750" cy="576262"/>
          </a:xfrm>
          <a:prstGeom prst="ellipse">
            <a:avLst/>
          </a:prstGeom>
          <a:solidFill>
            <a:srgbClr val="FFFF00">
              <a:alpha val="38823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7194" name="Oval 26">
            <a:extLst>
              <a:ext uri="{FF2B5EF4-FFF2-40B4-BE49-F238E27FC236}">
                <a16:creationId xmlns:a16="http://schemas.microsoft.com/office/drawing/2014/main" id="{2ABB3B08-C8EF-4C18-A023-842726A93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4221163"/>
            <a:ext cx="539750" cy="576262"/>
          </a:xfrm>
          <a:prstGeom prst="ellipse">
            <a:avLst/>
          </a:prstGeom>
          <a:solidFill>
            <a:srgbClr val="FFFF00">
              <a:alpha val="38823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7195" name="Oval 27">
            <a:extLst>
              <a:ext uri="{FF2B5EF4-FFF2-40B4-BE49-F238E27FC236}">
                <a16:creationId xmlns:a16="http://schemas.microsoft.com/office/drawing/2014/main" id="{33F8866B-A888-4535-88DC-818AFD150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2349500"/>
            <a:ext cx="539750" cy="576263"/>
          </a:xfrm>
          <a:prstGeom prst="ellipse">
            <a:avLst/>
          </a:prstGeom>
          <a:solidFill>
            <a:srgbClr val="FFFF00">
              <a:alpha val="38823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7196" name="Oval 28">
            <a:extLst>
              <a:ext uri="{FF2B5EF4-FFF2-40B4-BE49-F238E27FC236}">
                <a16:creationId xmlns:a16="http://schemas.microsoft.com/office/drawing/2014/main" id="{AC148F1B-F70C-4345-95E1-9EC1FF1B1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2565400"/>
            <a:ext cx="539750" cy="576263"/>
          </a:xfrm>
          <a:prstGeom prst="ellipse">
            <a:avLst/>
          </a:prstGeom>
          <a:solidFill>
            <a:srgbClr val="FFFF00">
              <a:alpha val="38823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7197" name="Oval 29">
            <a:extLst>
              <a:ext uri="{FF2B5EF4-FFF2-40B4-BE49-F238E27FC236}">
                <a16:creationId xmlns:a16="http://schemas.microsoft.com/office/drawing/2014/main" id="{E17BDEE4-ADC9-43DF-B5D2-D99ED5EA4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4941888"/>
            <a:ext cx="539750" cy="576262"/>
          </a:xfrm>
          <a:prstGeom prst="ellipse">
            <a:avLst/>
          </a:prstGeom>
          <a:solidFill>
            <a:srgbClr val="FFFF00">
              <a:alpha val="38823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7198" name="Oval 30">
            <a:extLst>
              <a:ext uri="{FF2B5EF4-FFF2-40B4-BE49-F238E27FC236}">
                <a16:creationId xmlns:a16="http://schemas.microsoft.com/office/drawing/2014/main" id="{8042A848-E351-4286-927D-DA94ED0AB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3357563"/>
            <a:ext cx="539750" cy="576262"/>
          </a:xfrm>
          <a:prstGeom prst="ellipse">
            <a:avLst/>
          </a:prstGeom>
          <a:solidFill>
            <a:srgbClr val="FFFF00">
              <a:alpha val="38823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7199" name="Oval 31">
            <a:extLst>
              <a:ext uri="{FF2B5EF4-FFF2-40B4-BE49-F238E27FC236}">
                <a16:creationId xmlns:a16="http://schemas.microsoft.com/office/drawing/2014/main" id="{1F3BEBF3-766F-4E75-A121-DE9D9EAEA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5157788"/>
            <a:ext cx="539750" cy="576262"/>
          </a:xfrm>
          <a:prstGeom prst="ellipse">
            <a:avLst/>
          </a:prstGeom>
          <a:solidFill>
            <a:srgbClr val="FFFF00">
              <a:alpha val="38823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7200" name="Oval 32">
            <a:extLst>
              <a:ext uri="{FF2B5EF4-FFF2-40B4-BE49-F238E27FC236}">
                <a16:creationId xmlns:a16="http://schemas.microsoft.com/office/drawing/2014/main" id="{A7CBE373-4D78-4573-8BBE-98AD262CC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636838"/>
            <a:ext cx="647700" cy="503237"/>
          </a:xfrm>
          <a:prstGeom prst="ellipse">
            <a:avLst/>
          </a:prstGeom>
          <a:solidFill>
            <a:srgbClr val="FF00FF">
              <a:alpha val="38823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7201" name="Oval 33">
            <a:extLst>
              <a:ext uri="{FF2B5EF4-FFF2-40B4-BE49-F238E27FC236}">
                <a16:creationId xmlns:a16="http://schemas.microsoft.com/office/drawing/2014/main" id="{33F72209-747E-4BDD-9401-C1FD7638C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365625"/>
            <a:ext cx="647700" cy="503238"/>
          </a:xfrm>
          <a:prstGeom prst="ellipse">
            <a:avLst/>
          </a:prstGeom>
          <a:solidFill>
            <a:srgbClr val="FF00FF">
              <a:alpha val="38823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7202" name="Oval 34">
            <a:extLst>
              <a:ext uri="{FF2B5EF4-FFF2-40B4-BE49-F238E27FC236}">
                <a16:creationId xmlns:a16="http://schemas.microsoft.com/office/drawing/2014/main" id="{4E12904C-198D-4A32-94A9-C282913AC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188" y="5300663"/>
            <a:ext cx="647700" cy="503237"/>
          </a:xfrm>
          <a:prstGeom prst="ellipse">
            <a:avLst/>
          </a:prstGeom>
          <a:solidFill>
            <a:srgbClr val="FF00FF">
              <a:alpha val="38823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7203" name="Oval 35">
            <a:extLst>
              <a:ext uri="{FF2B5EF4-FFF2-40B4-BE49-F238E27FC236}">
                <a16:creationId xmlns:a16="http://schemas.microsoft.com/office/drawing/2014/main" id="{86645148-D949-4BCC-8AA6-F710192F11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0" y="2349500"/>
            <a:ext cx="647700" cy="503238"/>
          </a:xfrm>
          <a:prstGeom prst="ellipse">
            <a:avLst/>
          </a:prstGeom>
          <a:solidFill>
            <a:srgbClr val="FF00FF">
              <a:alpha val="38823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7204" name="Oval 36">
            <a:extLst>
              <a:ext uri="{FF2B5EF4-FFF2-40B4-BE49-F238E27FC236}">
                <a16:creationId xmlns:a16="http://schemas.microsoft.com/office/drawing/2014/main" id="{4566EB3D-060B-47E3-9848-D4946CC28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2636838"/>
            <a:ext cx="647700" cy="503237"/>
          </a:xfrm>
          <a:prstGeom prst="ellipse">
            <a:avLst/>
          </a:prstGeom>
          <a:solidFill>
            <a:srgbClr val="FF00FF">
              <a:alpha val="38823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7205" name="Oval 37">
            <a:extLst>
              <a:ext uri="{FF2B5EF4-FFF2-40B4-BE49-F238E27FC236}">
                <a16:creationId xmlns:a16="http://schemas.microsoft.com/office/drawing/2014/main" id="{7CCB4BC0-7A12-422C-8EB4-4965A6C8A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4941888"/>
            <a:ext cx="647700" cy="503237"/>
          </a:xfrm>
          <a:prstGeom prst="ellipse">
            <a:avLst/>
          </a:prstGeom>
          <a:solidFill>
            <a:srgbClr val="FF00FF">
              <a:alpha val="38823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7206" name="Oval 38">
            <a:extLst>
              <a:ext uri="{FF2B5EF4-FFF2-40B4-BE49-F238E27FC236}">
                <a16:creationId xmlns:a16="http://schemas.microsoft.com/office/drawing/2014/main" id="{85BB26F7-BF8B-4A86-817D-DDD4776C3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3357563"/>
            <a:ext cx="647700" cy="503237"/>
          </a:xfrm>
          <a:prstGeom prst="ellipse">
            <a:avLst/>
          </a:prstGeom>
          <a:solidFill>
            <a:srgbClr val="FF00FF">
              <a:alpha val="38823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7207" name="Oval 39">
            <a:extLst>
              <a:ext uri="{FF2B5EF4-FFF2-40B4-BE49-F238E27FC236}">
                <a16:creationId xmlns:a16="http://schemas.microsoft.com/office/drawing/2014/main" id="{BF81BA44-10D0-41BB-B461-992B09CE4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5300663"/>
            <a:ext cx="647700" cy="503237"/>
          </a:xfrm>
          <a:prstGeom prst="ellipse">
            <a:avLst/>
          </a:prstGeom>
          <a:solidFill>
            <a:srgbClr val="FF00FF">
              <a:alpha val="38823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7208" name="Oval 40">
            <a:extLst>
              <a:ext uri="{FF2B5EF4-FFF2-40B4-BE49-F238E27FC236}">
                <a16:creationId xmlns:a16="http://schemas.microsoft.com/office/drawing/2014/main" id="{43BCF472-8E92-4E2E-8C14-4A2CB39A2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628775"/>
            <a:ext cx="1512887" cy="1008063"/>
          </a:xfrm>
          <a:prstGeom prst="ellipse">
            <a:avLst/>
          </a:prstGeom>
          <a:solidFill>
            <a:schemeClr val="accent1">
              <a:alpha val="38823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7209" name="Oval 41">
            <a:extLst>
              <a:ext uri="{FF2B5EF4-FFF2-40B4-BE49-F238E27FC236}">
                <a16:creationId xmlns:a16="http://schemas.microsoft.com/office/drawing/2014/main" id="{975B9EE4-1EDB-406A-AE9C-FCD96EF7D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1628775"/>
            <a:ext cx="792162" cy="1800225"/>
          </a:xfrm>
          <a:prstGeom prst="ellipse">
            <a:avLst/>
          </a:prstGeom>
          <a:solidFill>
            <a:schemeClr val="accent1">
              <a:alpha val="38823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7210" name="Oval 42">
            <a:extLst>
              <a:ext uri="{FF2B5EF4-FFF2-40B4-BE49-F238E27FC236}">
                <a16:creationId xmlns:a16="http://schemas.microsoft.com/office/drawing/2014/main" id="{8C9353B2-E079-47B1-AA67-0A045FB00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628775"/>
            <a:ext cx="1512888" cy="1008063"/>
          </a:xfrm>
          <a:prstGeom prst="ellipse">
            <a:avLst/>
          </a:prstGeom>
          <a:solidFill>
            <a:schemeClr val="accent1">
              <a:alpha val="38823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7211" name="Oval 43">
            <a:extLst>
              <a:ext uri="{FF2B5EF4-FFF2-40B4-BE49-F238E27FC236}">
                <a16:creationId xmlns:a16="http://schemas.microsoft.com/office/drawing/2014/main" id="{9E3E1886-4E10-43B1-A059-24A986ABED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557338"/>
            <a:ext cx="1152525" cy="863600"/>
          </a:xfrm>
          <a:prstGeom prst="ellipse">
            <a:avLst/>
          </a:prstGeom>
          <a:solidFill>
            <a:schemeClr val="accent1">
              <a:alpha val="38823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7212" name="Oval 44">
            <a:extLst>
              <a:ext uri="{FF2B5EF4-FFF2-40B4-BE49-F238E27FC236}">
                <a16:creationId xmlns:a16="http://schemas.microsoft.com/office/drawing/2014/main" id="{CA617F00-CE3D-4507-BFA3-CC54F7C1D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789363"/>
            <a:ext cx="1079500" cy="1584325"/>
          </a:xfrm>
          <a:prstGeom prst="ellipse">
            <a:avLst/>
          </a:prstGeom>
          <a:solidFill>
            <a:schemeClr val="accent1">
              <a:alpha val="38823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7213" name="Oval 45">
            <a:extLst>
              <a:ext uri="{FF2B5EF4-FFF2-40B4-BE49-F238E27FC236}">
                <a16:creationId xmlns:a16="http://schemas.microsoft.com/office/drawing/2014/main" id="{9744123E-7177-42C9-A7B7-6F4124362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7050" y="3860800"/>
            <a:ext cx="1225550" cy="1439863"/>
          </a:xfrm>
          <a:prstGeom prst="ellipse">
            <a:avLst/>
          </a:prstGeom>
          <a:solidFill>
            <a:schemeClr val="accent1">
              <a:alpha val="38823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7214" name="Oval 46">
            <a:extLst>
              <a:ext uri="{FF2B5EF4-FFF2-40B4-BE49-F238E27FC236}">
                <a16:creationId xmlns:a16="http://schemas.microsoft.com/office/drawing/2014/main" id="{ABFA5A2F-0A4B-4EB2-A100-30206E34C0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3860800"/>
            <a:ext cx="647700" cy="574675"/>
          </a:xfrm>
          <a:prstGeom prst="ellipse">
            <a:avLst/>
          </a:prstGeom>
          <a:solidFill>
            <a:schemeClr val="accent1">
              <a:alpha val="38823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7215" name="Oval 47">
            <a:extLst>
              <a:ext uri="{FF2B5EF4-FFF2-40B4-BE49-F238E27FC236}">
                <a16:creationId xmlns:a16="http://schemas.microsoft.com/office/drawing/2014/main" id="{3886996C-F494-495F-89CF-A20974137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4581525"/>
            <a:ext cx="576263" cy="431800"/>
          </a:xfrm>
          <a:prstGeom prst="ellipse">
            <a:avLst/>
          </a:prstGeom>
          <a:solidFill>
            <a:schemeClr val="accent1">
              <a:alpha val="38823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Star: 5 Points 1">
            <a:extLst>
              <a:ext uri="{FF2B5EF4-FFF2-40B4-BE49-F238E27FC236}">
                <a16:creationId xmlns:a16="http://schemas.microsoft.com/office/drawing/2014/main" id="{F90F48C1-F6B3-4348-B908-511F4FFCDBB1}"/>
              </a:ext>
            </a:extLst>
          </p:cNvPr>
          <p:cNvSpPr/>
          <p:nvPr/>
        </p:nvSpPr>
        <p:spPr bwMode="auto">
          <a:xfrm>
            <a:off x="2080372" y="1637389"/>
            <a:ext cx="4972321" cy="4162925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1800" dirty="0">
                <a:latin typeface="Calibri"/>
                <a:cs typeface="Calibri"/>
              </a:rPr>
              <a:t>Amino acids have hydrophilic and hydrophobic parts. Which part is which and why?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val="DD1FB0"/>
              </a:solidFill>
              <a:effectLst/>
              <a:latin typeface="Calibri"/>
              <a:cs typeface="Calibri"/>
            </a:endParaRPr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5B27DE4E-5BBD-40CB-ABA3-D05601261C89}"/>
              </a:ext>
            </a:extLst>
          </p:cNvPr>
          <p:cNvSpPr/>
          <p:nvPr/>
        </p:nvSpPr>
        <p:spPr bwMode="auto">
          <a:xfrm>
            <a:off x="6587426" y="3497498"/>
            <a:ext cx="2226935" cy="1630827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1400" dirty="0">
                <a:latin typeface="Calibri"/>
                <a:cs typeface="Calibri"/>
              </a:rPr>
              <a:t>Amino group and carboxyl group are polar, R group is non-polar</a:t>
            </a:r>
            <a:endParaRPr kumimoji="0" lang="en-GB" sz="1400" b="0" i="0" u="none" strike="noStrike" cap="none" normalizeH="0" baseline="0" dirty="0">
              <a:ln>
                <a:noFill/>
              </a:ln>
              <a:solidFill>
                <a:srgbClr val="DD1FB0"/>
              </a:solidFill>
              <a:effectLst/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7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2" grpId="0" animBg="1"/>
      <p:bldP spid="7193" grpId="0" animBg="1"/>
      <p:bldP spid="7194" grpId="0" animBg="1"/>
      <p:bldP spid="7195" grpId="0" animBg="1"/>
      <p:bldP spid="7196" grpId="0" animBg="1"/>
      <p:bldP spid="7197" grpId="0" animBg="1"/>
      <p:bldP spid="7198" grpId="0" animBg="1"/>
      <p:bldP spid="7199" grpId="0" animBg="1"/>
      <p:bldP spid="7200" grpId="0" animBg="1"/>
      <p:bldP spid="7201" grpId="0" animBg="1"/>
      <p:bldP spid="7202" grpId="0" animBg="1"/>
      <p:bldP spid="7203" grpId="0" animBg="1"/>
      <p:bldP spid="7204" grpId="0" animBg="1"/>
      <p:bldP spid="7205" grpId="0" animBg="1"/>
      <p:bldP spid="7206" grpId="0" animBg="1"/>
      <p:bldP spid="7207" grpId="0" animBg="1"/>
      <p:bldP spid="7208" grpId="0" animBg="1"/>
      <p:bldP spid="7209" grpId="0" animBg="1"/>
      <p:bldP spid="7210" grpId="0" animBg="1"/>
      <p:bldP spid="7211" grpId="0" animBg="1"/>
      <p:bldP spid="7212" grpId="0" animBg="1"/>
      <p:bldP spid="7213" grpId="0" animBg="1"/>
      <p:bldP spid="7214" grpId="0" animBg="1"/>
      <p:bldP spid="7215" grpId="0" animBg="1"/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B9B448F-8686-4F6E-A732-14226B8A29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>
                <a:solidFill>
                  <a:schemeClr val="accent1"/>
                </a:solidFill>
                <a:latin typeface="Calibri"/>
                <a:cs typeface="Calibri"/>
              </a:rPr>
              <a:t>Peptide Bonds: </a:t>
            </a:r>
            <a:br>
              <a:rPr lang="en-GB" altLang="en-US" sz="4000">
                <a:solidFill>
                  <a:schemeClr val="accent1"/>
                </a:solidFill>
                <a:latin typeface="Calibri"/>
                <a:cs typeface="Calibri"/>
              </a:rPr>
            </a:br>
            <a:r>
              <a:rPr lang="en-GB" altLang="en-US" sz="2400">
                <a:solidFill>
                  <a:schemeClr val="accent1"/>
                </a:solidFill>
                <a:latin typeface="Calibri"/>
                <a:cs typeface="Calibri"/>
              </a:rPr>
              <a:t>How do amino acids join together?</a:t>
            </a:r>
          </a:p>
        </p:txBody>
      </p:sp>
      <p:graphicFrame>
        <p:nvGraphicFramePr>
          <p:cNvPr id="11267" name="Object 7">
            <a:extLst>
              <a:ext uri="{FF2B5EF4-FFF2-40B4-BE49-F238E27FC236}">
                <a16:creationId xmlns:a16="http://schemas.microsoft.com/office/drawing/2014/main" id="{0797DA9E-4037-4169-B178-618CBA18126F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2124075" y="1484313"/>
          <a:ext cx="4640263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3048426" imgH="1419048" progId="Paint.Picture">
                  <p:embed/>
                </p:oleObj>
              </mc:Choice>
              <mc:Fallback>
                <p:oleObj name="Bitmap Image" r:id="rId2" imgW="3048426" imgH="1419048" progId="Paint.Picture">
                  <p:embed/>
                  <p:pic>
                    <p:nvPicPr>
                      <p:cNvPr id="11267" name="Object 7">
                        <a:extLst>
                          <a:ext uri="{FF2B5EF4-FFF2-40B4-BE49-F238E27FC236}">
                            <a16:creationId xmlns:a16="http://schemas.microsoft.com/office/drawing/2014/main" id="{0797DA9E-4037-4169-B178-618CBA18126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1484313"/>
                        <a:ext cx="4640263" cy="216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Text Box 4">
            <a:hlinkClick r:id="rId4"/>
            <a:extLst>
              <a:ext uri="{FF2B5EF4-FFF2-40B4-BE49-F238E27FC236}">
                <a16:creationId xmlns:a16="http://schemas.microsoft.com/office/drawing/2014/main" id="{88329D5B-DCD5-4F95-98FF-0F7CB49CEF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6165850"/>
            <a:ext cx="1079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chemeClr val="accent1"/>
                </a:solidFill>
                <a:latin typeface="Comic Sans MS" panose="030F0702030302020204" pitchFamily="66" charset="0"/>
              </a:rPr>
              <a:t>animation</a:t>
            </a:r>
          </a:p>
        </p:txBody>
      </p:sp>
      <p:graphicFrame>
        <p:nvGraphicFramePr>
          <p:cNvPr id="12297" name="Object 9">
            <a:extLst>
              <a:ext uri="{FF2B5EF4-FFF2-40B4-BE49-F238E27FC236}">
                <a16:creationId xmlns:a16="http://schemas.microsoft.com/office/drawing/2014/main" id="{ED95F7B8-13B5-476F-8719-75F74BD8350D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2124075" y="4005263"/>
          <a:ext cx="4332288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5" imgW="2314286" imgH="1362265" progId="Paint.Picture">
                  <p:embed/>
                </p:oleObj>
              </mc:Choice>
              <mc:Fallback>
                <p:oleObj name="Bitmap Image" r:id="rId5" imgW="2314286" imgH="1362265" progId="Paint.Picture">
                  <p:embed/>
                  <p:pic>
                    <p:nvPicPr>
                      <p:cNvPr id="12297" name="Object 9">
                        <a:extLst>
                          <a:ext uri="{FF2B5EF4-FFF2-40B4-BE49-F238E27FC236}">
                            <a16:creationId xmlns:a16="http://schemas.microsoft.com/office/drawing/2014/main" id="{ED95F7B8-13B5-476F-8719-75F74BD835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4005263"/>
                        <a:ext cx="4332288" cy="215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Text Box 13">
            <a:extLst>
              <a:ext uri="{FF2B5EF4-FFF2-40B4-BE49-F238E27FC236}">
                <a16:creationId xmlns:a16="http://schemas.microsoft.com/office/drawing/2014/main" id="{EDDAFACC-B985-4205-B5F5-2739D8BDD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2588" y="1916113"/>
            <a:ext cx="2160587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0" tIns="45720" rIns="91440" bIns="45720" anchor="t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GB" dirty="0">
                <a:solidFill>
                  <a:schemeClr val="accent1">
                    <a:lumMod val="90000"/>
                  </a:schemeClr>
                </a:solidFill>
                <a:latin typeface="Calibri"/>
                <a:cs typeface="Calibri"/>
              </a:rPr>
              <a:t>Use the information given to try and draw out 2 amino acids linked by a peptide bond</a:t>
            </a:r>
          </a:p>
        </p:txBody>
      </p:sp>
      <p:sp>
        <p:nvSpPr>
          <p:cNvPr id="12302" name="Oval 14">
            <a:extLst>
              <a:ext uri="{FF2B5EF4-FFF2-40B4-BE49-F238E27FC236}">
                <a16:creationId xmlns:a16="http://schemas.microsoft.com/office/drawing/2014/main" id="{230A82EA-C695-4D92-8EBB-0C877213D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4005263"/>
            <a:ext cx="719138" cy="863600"/>
          </a:xfrm>
          <a:prstGeom prst="ellipse">
            <a:avLst/>
          </a:prstGeom>
          <a:solidFill>
            <a:srgbClr val="00FF00">
              <a:alpha val="34901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12303" name="Text Box 15">
            <a:extLst>
              <a:ext uri="{FF2B5EF4-FFF2-40B4-BE49-F238E27FC236}">
                <a16:creationId xmlns:a16="http://schemas.microsoft.com/office/drawing/2014/main" id="{FAFC6812-D6A1-4248-BB1E-F009CC154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6237288"/>
            <a:ext cx="66246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chemeClr val="accent1"/>
                </a:solidFill>
                <a:latin typeface="Calibri"/>
                <a:cs typeface="Calibri"/>
              </a:rPr>
              <a:t>This reaction produces water? What type of reaction is it?</a:t>
            </a:r>
          </a:p>
        </p:txBody>
      </p:sp>
      <p:sp>
        <p:nvSpPr>
          <p:cNvPr id="12304" name="Text Box 16">
            <a:extLst>
              <a:ext uri="{FF2B5EF4-FFF2-40B4-BE49-F238E27FC236}">
                <a16:creationId xmlns:a16="http://schemas.microsoft.com/office/drawing/2014/main" id="{B10128DA-BEFD-4F99-931F-614093183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817" y="1585024"/>
            <a:ext cx="1731985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40" tIns="45720" rIns="91440" bIns="45720" anchor="t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GB" sz="1800" dirty="0">
                <a:solidFill>
                  <a:schemeClr val="bg1"/>
                </a:solidFill>
                <a:latin typeface="Calibri"/>
                <a:cs typeface="Calibri"/>
              </a:rPr>
              <a:t>Two amino acids link together to form a </a:t>
            </a:r>
            <a:r>
              <a:rPr lang="en-GB" sz="18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/>
                <a:cs typeface="Calibri"/>
              </a:rPr>
              <a:t>dipeptide</a:t>
            </a:r>
            <a:r>
              <a:rPr lang="en-GB" sz="1800" dirty="0">
                <a:solidFill>
                  <a:schemeClr val="bg1"/>
                </a:solidFill>
                <a:latin typeface="Calibri"/>
                <a:cs typeface="Calibri"/>
              </a:rPr>
              <a:t>. When more amino acids are linked together, a </a:t>
            </a:r>
            <a:r>
              <a:rPr lang="en-GB" sz="18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/>
                <a:cs typeface="Calibri"/>
              </a:rPr>
              <a:t>polypeptide</a:t>
            </a:r>
            <a:r>
              <a:rPr lang="en-GB" sz="1800" dirty="0">
                <a:solidFill>
                  <a:schemeClr val="bg1"/>
                </a:solidFill>
                <a:latin typeface="Calibri"/>
                <a:cs typeface="Calibri"/>
              </a:rPr>
              <a:t> is formed. This is catalysed by peptidyl transferase in the ribosomes.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2" grpId="0" animBg="1"/>
      <p:bldP spid="123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>
            <a:extLst>
              <a:ext uri="{FF2B5EF4-FFF2-40B4-BE49-F238E27FC236}">
                <a16:creationId xmlns:a16="http://schemas.microsoft.com/office/drawing/2014/main" id="{689EEEE4-EB19-4B21-8B1C-D45283A9F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84138"/>
            <a:ext cx="44640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>
                <a:solidFill>
                  <a:schemeClr val="accent1"/>
                </a:solidFill>
                <a:latin typeface="Calibri"/>
                <a:cs typeface="Calibri"/>
              </a:rPr>
              <a:t>Protein Structure</a:t>
            </a:r>
          </a:p>
        </p:txBody>
      </p:sp>
      <p:pic>
        <p:nvPicPr>
          <p:cNvPr id="12291" name="Picture 5" descr="structures of proteins">
            <a:extLst>
              <a:ext uri="{FF2B5EF4-FFF2-40B4-BE49-F238E27FC236}">
                <a16:creationId xmlns:a16="http://schemas.microsoft.com/office/drawing/2014/main" id="{B3ADAD76-8BF0-47AF-BE2C-8C342D2C9840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341438"/>
            <a:ext cx="8362950" cy="3014662"/>
          </a:xfrm>
          <a:noFill/>
        </p:spPr>
      </p:pic>
      <p:sp>
        <p:nvSpPr>
          <p:cNvPr id="12292" name="Text Box 7">
            <a:extLst>
              <a:ext uri="{FF2B5EF4-FFF2-40B4-BE49-F238E27FC236}">
                <a16:creationId xmlns:a16="http://schemas.microsoft.com/office/drawing/2014/main" id="{1B70A47D-2293-4E46-A2CF-075D12007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508500"/>
            <a:ext cx="8424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12293" name="Text Box 8">
            <a:extLst>
              <a:ext uri="{FF2B5EF4-FFF2-40B4-BE49-F238E27FC236}">
                <a16:creationId xmlns:a16="http://schemas.microsoft.com/office/drawing/2014/main" id="{EA502A65-32C4-4E79-BD0D-152DC79E0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50" y="4356100"/>
            <a:ext cx="8424863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solidFill>
                  <a:srgbClr val="F2F806"/>
                </a:solidFill>
                <a:latin typeface="Calibri"/>
                <a:cs typeface="Calibri"/>
              </a:rPr>
              <a:t>Now find out: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solidFill>
                  <a:srgbClr val="F2F806"/>
                </a:solidFill>
                <a:latin typeface="Calibri"/>
                <a:cs typeface="Calibri"/>
              </a:rPr>
              <a:t>a) what the primary, secondary, tertiary and quaternary structures of proteins are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solidFill>
                  <a:srgbClr val="F2F806"/>
                </a:solidFill>
                <a:latin typeface="Calibri"/>
                <a:cs typeface="Calibri"/>
              </a:rPr>
              <a:t>b) For each of the above, what type of bonding is involved in creating and maintaining the structures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solidFill>
                  <a:srgbClr val="F2F806"/>
                </a:solidFill>
                <a:latin typeface="Calibri"/>
                <a:cs typeface="Calibri"/>
              </a:rPr>
              <a:t>Present this information in a table.</a:t>
            </a:r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3A786184-D9A0-42E4-B921-F0A03C3B2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0"/>
            <a:ext cx="334803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DD1FB0"/>
                </a:solidFill>
                <a:latin typeface="Comic Sans MS" panose="030F0702030302020204" pitchFamily="66" charset="0"/>
                <a:hlinkClick r:id="rId3"/>
              </a:rPr>
              <a:t>http://www.youtube.com/watch?v=lijQ3a8yUYQ</a:t>
            </a:r>
            <a:endParaRPr lang="en-GB" altLang="en-US" sz="1800">
              <a:solidFill>
                <a:srgbClr val="DD1FB0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12295" name="Rectangle 6">
            <a:extLst>
              <a:ext uri="{FF2B5EF4-FFF2-40B4-BE49-F238E27FC236}">
                <a16:creationId xmlns:a16="http://schemas.microsoft.com/office/drawing/2014/main" id="{B1418072-8359-4DBC-BFFC-3B6C82220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0" y="457200"/>
            <a:ext cx="161925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>
                <a:solidFill>
                  <a:srgbClr val="DD1FB0"/>
                </a:solidFill>
                <a:latin typeface="Comic Sans MS" panose="030F0702030302020204" pitchFamily="66" charset="0"/>
                <a:hlinkClick r:id="rId4"/>
              </a:rPr>
              <a:t>http://www.youtube.com/watch?v=eor6EK_JP40&amp;feature=fvwrel</a:t>
            </a:r>
            <a:endParaRPr lang="en-GB" altLang="en-US" sz="1200">
              <a:solidFill>
                <a:srgbClr val="DD1FB0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31" name="Group 39">
            <a:extLst>
              <a:ext uri="{FF2B5EF4-FFF2-40B4-BE49-F238E27FC236}">
                <a16:creationId xmlns:a16="http://schemas.microsoft.com/office/drawing/2014/main" id="{CF18ABFA-D04F-4AB5-84D5-F1D3E88F20F3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729782318"/>
              </p:ext>
            </p:extLst>
          </p:nvPr>
        </p:nvGraphicFramePr>
        <p:xfrm>
          <a:off x="457200" y="274638"/>
          <a:ext cx="8229600" cy="6421436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56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Level of Structure</a:t>
                      </a:r>
                    </a:p>
                  </a:txBody>
                  <a:tcPr marL="90000" marR="90000" marT="46802" marB="46802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Description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Bonding involved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00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Primary</a:t>
                      </a:r>
                    </a:p>
                  </a:txBody>
                  <a:tcPr marL="90000" marR="90000" marT="46802" marB="46802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Specific sequence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of amino acids forming a polypeptide chain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Peptide bonding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09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Secondary</a:t>
                      </a:r>
                    </a:p>
                  </a:txBody>
                  <a:tcPr marL="90000" marR="90000" marT="46802" marB="46802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Shape the polypeptide folds into; an alpha helix or beta pleated sheet (non-specific)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O H and N interact forming Hydrogen</a:t>
                      </a: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bonding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95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Tertiary</a:t>
                      </a:r>
                    </a:p>
                  </a:txBody>
                  <a:tcPr marL="90000" marR="90000" marT="46802" marB="46802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Caused by interactions between R groups which leads to bending and twisting of the secondary structure into a specific 3D shape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Disulphide (between sulphurs on R groups)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Hydrogen and ionic bonds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Hydrophillic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and hydrophobic interactions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52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Quaternary</a:t>
                      </a:r>
                    </a:p>
                  </a:txBody>
                  <a:tcPr marL="90000" marR="90000" marT="46802" marB="46802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Combinations of </a:t>
                      </a:r>
                      <a:r>
                        <a:rPr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 or more subunits 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of different polypeptide chains and associated non-protein groups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As above</a:t>
                      </a:r>
                    </a:p>
                  </a:txBody>
                  <a:tcPr marL="90000" marR="90000" marT="46802" marB="468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555" name="Rectangle 99">
            <a:extLst>
              <a:ext uri="{FF2B5EF4-FFF2-40B4-BE49-F238E27FC236}">
                <a16:creationId xmlns:a16="http://schemas.microsoft.com/office/drawing/2014/main" id="{EE7841D9-D993-44E7-A73D-04DE359FF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7843" y="1213380"/>
            <a:ext cx="2447825" cy="99165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19556" name="Rectangle 100">
            <a:extLst>
              <a:ext uri="{FF2B5EF4-FFF2-40B4-BE49-F238E27FC236}">
                <a16:creationId xmlns:a16="http://schemas.microsoft.com/office/drawing/2014/main" id="{4D1D5ABD-AADB-4455-BB56-8EF6F8E6D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0813" y="2371718"/>
            <a:ext cx="2152506" cy="100806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19557" name="Rectangle 101">
            <a:extLst>
              <a:ext uri="{FF2B5EF4-FFF2-40B4-BE49-F238E27FC236}">
                <a16:creationId xmlns:a16="http://schemas.microsoft.com/office/drawing/2014/main" id="{8F3833C7-3FA4-48F5-BCDF-BFF668844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7332" y="3655838"/>
            <a:ext cx="2592387" cy="1512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19558" name="Rectangle 102">
            <a:extLst>
              <a:ext uri="{FF2B5EF4-FFF2-40B4-BE49-F238E27FC236}">
                <a16:creationId xmlns:a16="http://schemas.microsoft.com/office/drawing/2014/main" id="{DF54031B-4097-4F9D-8E3A-8864476E5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5516563"/>
            <a:ext cx="1944687" cy="100806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19559" name="Rectangle 103">
            <a:extLst>
              <a:ext uri="{FF2B5EF4-FFF2-40B4-BE49-F238E27FC236}">
                <a16:creationId xmlns:a16="http://schemas.microsoft.com/office/drawing/2014/main" id="{ECC827B9-5E87-441C-8AFA-E24C258BF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213731"/>
            <a:ext cx="2590800" cy="9366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19560" name="Rectangle 104">
            <a:extLst>
              <a:ext uri="{FF2B5EF4-FFF2-40B4-BE49-F238E27FC236}">
                <a16:creationId xmlns:a16="http://schemas.microsoft.com/office/drawing/2014/main" id="{1D64A21E-69E5-4631-8FB1-6BD2988D4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409658"/>
            <a:ext cx="2590800" cy="10795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19561" name="Rectangle 105">
            <a:extLst>
              <a:ext uri="{FF2B5EF4-FFF2-40B4-BE49-F238E27FC236}">
                <a16:creationId xmlns:a16="http://schemas.microsoft.com/office/drawing/2014/main" id="{98FBD9D5-BD99-4B49-AC7C-94D0BD60F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3190" y="5256926"/>
            <a:ext cx="2672834" cy="143700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  <p:sp>
        <p:nvSpPr>
          <p:cNvPr id="19562" name="Rectangle 106">
            <a:extLst>
              <a:ext uri="{FF2B5EF4-FFF2-40B4-BE49-F238E27FC236}">
                <a16:creationId xmlns:a16="http://schemas.microsoft.com/office/drawing/2014/main" id="{30A1CD6A-5AD6-41FA-BC6F-28FC24697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3787" y="3542647"/>
            <a:ext cx="2590800" cy="158718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DD1FB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9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9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9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95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95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9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95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95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5" grpId="0" animBg="1"/>
      <p:bldP spid="19556" grpId="0" animBg="1"/>
      <p:bldP spid="19557" grpId="0" animBg="1"/>
      <p:bldP spid="19558" grpId="0" animBg="1"/>
      <p:bldP spid="19559" grpId="0" animBg="1"/>
      <p:bldP spid="19560" grpId="0" animBg="1"/>
      <p:bldP spid="19561" grpId="0" animBg="1"/>
      <p:bldP spid="1956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>
            <a:extLst>
              <a:ext uri="{FF2B5EF4-FFF2-40B4-BE49-F238E27FC236}">
                <a16:creationId xmlns:a16="http://schemas.microsoft.com/office/drawing/2014/main" id="{4FB75DE8-2260-403F-893F-7477E9937C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solidFill>
                  <a:schemeClr val="bg1"/>
                </a:solidFill>
              </a:rPr>
              <a:t>Homework</a:t>
            </a:r>
          </a:p>
        </p:txBody>
      </p:sp>
      <p:sp>
        <p:nvSpPr>
          <p:cNvPr id="14339" name="Rectangle 1027">
            <a:extLst>
              <a:ext uri="{FF2B5EF4-FFF2-40B4-BE49-F238E27FC236}">
                <a16:creationId xmlns:a16="http://schemas.microsoft.com/office/drawing/2014/main" id="{A9B05D29-1168-4927-B08A-B8F08B91F7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>
                <a:solidFill>
                  <a:schemeClr val="bg1"/>
                </a:solidFill>
              </a:rPr>
              <a:t>Complete snab activity sheet 2.6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DD1FB0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DD1FB0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BC12256C0CA499B3F5CE8F04E9C67" ma:contentTypeVersion="34" ma:contentTypeDescription="Create a new document." ma:contentTypeScope="" ma:versionID="254a14d6e1d851e4fa30c9feb4198f1e">
  <xsd:schema xmlns:xsd="http://www.w3.org/2001/XMLSchema" xmlns:xs="http://www.w3.org/2001/XMLSchema" xmlns:p="http://schemas.microsoft.com/office/2006/metadata/properties" xmlns:ns2="b83ea8ec-d1ce-4b1c-906d-dc0b29db2502" xmlns:ns3="39a9f016-2850-430d-a9d7-5d156f797ecb" targetNamespace="http://schemas.microsoft.com/office/2006/metadata/properties" ma:root="true" ma:fieldsID="bebbb5c7b829c29f6860e404b1d0c84b" ns2:_="" ns3:_="">
    <xsd:import namespace="b83ea8ec-d1ce-4b1c-906d-dc0b29db2502"/>
    <xsd:import namespace="39a9f016-2850-430d-a9d7-5d156f797ecb"/>
    <xsd:element name="properties">
      <xsd:complexType>
        <xsd:sequence>
          <xsd:element name="documentManagement">
            <xsd:complexType>
              <xsd:all>
                <xsd:element ref="ns2:i0165b589e0f485fa6237a9400464043" minOccurs="0"/>
                <xsd:element ref="ns2:TaxCatchAll" minOccurs="0"/>
                <xsd:element ref="ns2:c429491b856c4e30abe8407934465dee" minOccurs="0"/>
                <xsd:element ref="ns2:mcfa9f6af8bf42a58d866cdfd4e11fd3" minOccurs="0"/>
                <xsd:element ref="ns2:f948e339c5fc46c8b2750cbbc9e73e24" minOccurs="0"/>
                <xsd:element ref="ns2:p0200d0debe3499c8d7b4d3006013c0c" minOccurs="0"/>
                <xsd:element ref="ns2:PersonalIdentificationData" minOccurs="0"/>
                <xsd:element ref="ns2:KeyStage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ea8ec-d1ce-4b1c-906d-dc0b29db2502" elementFormDefault="qualified">
    <xsd:import namespace="http://schemas.microsoft.com/office/2006/documentManagement/types"/>
    <xsd:import namespace="http://schemas.microsoft.com/office/infopath/2007/PartnerControls"/>
    <xsd:element name="i0165b589e0f485fa6237a9400464043" ma:index="9" nillable="true" ma:taxonomy="true" ma:internalName="i0165b589e0f485fa6237a9400464043" ma:taxonomyFieldName="Topic" ma:displayName="Topic" ma:fieldId="{20165b58-9e0f-485f-a623-7a9400464043}" ma:sspId="9af0695c-efcd-46dd-8765-d5578b5758fe" ma:termSetId="60a57c6c-2130-4e61-9e57-098bd84272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7ba7dd9-0f04-4217-893d-a73cba0aebc6}" ma:internalName="TaxCatchAll" ma:showField="CatchAllData" ma:web="b83ea8ec-d1ce-4b1c-906d-dc0b29db25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429491b856c4e30abe8407934465dee" ma:index="12" nillable="true" ma:taxonomy="true" ma:internalName="c429491b856c4e30abe8407934465dee" ma:taxonomyFieldName="Staff_x0020_Category" ma:displayName="Staff Category" ma:fieldId="{c429491b-856c-4e30-abe8-407934465dee}" ma:sspId="9af0695c-efcd-46dd-8765-d5578b5758fe" ma:termSetId="3d337045-6da3-4c9d-a943-86c979c7f8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cfa9f6af8bf42a58d866cdfd4e11fd3" ma:index="14" nillable="true" ma:taxonomy="true" ma:internalName="mcfa9f6af8bf42a58d866cdfd4e11fd3" ma:taxonomyFieldName="Exam_x0020_Board" ma:displayName="Exam Board" ma:fieldId="{6cfa9f6a-f8bf-42a5-8d86-6cdfd4e11fd3}" ma:sspId="9af0695c-efcd-46dd-8765-d5578b5758fe" ma:termSetId="a3733284-8b89-4cee-ba61-be29b75bba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48e339c5fc46c8b2750cbbc9e73e24" ma:index="16" nillable="true" ma:taxonomy="true" ma:internalName="f948e339c5fc46c8b2750cbbc9e73e24" ma:taxonomyFieldName="Week" ma:displayName="Week" ma:fieldId="{f948e339-c5fc-46c8-b275-0cbbc9e73e24}" ma:sspId="9af0695c-efcd-46dd-8765-d5578b5758fe" ma:termSetId="1d66f853-e543-47e9-b693-d49e9ff978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200d0debe3499c8d7b4d3006013c0c" ma:index="18" nillable="true" ma:taxonomy="true" ma:internalName="p0200d0debe3499c8d7b4d3006013c0c" ma:taxonomyFieldName="Term" ma:displayName="Term" ma:fieldId="{90200d0d-ebe3-499c-8d7b-4d3006013c0c}" ma:sspId="9af0695c-efcd-46dd-8765-d5578b5758fe" ma:termSetId="79b7fcde-7773-4a5a-80d2-0158284528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9" nillable="true" ma:displayName="Personal Identification Data" ma:internalName="Personal_x0020_Identification_x0020_Data">
      <xsd:simpleType>
        <xsd:restriction base="dms:Choice">
          <xsd:enumeration value="No"/>
          <xsd:enumeration value="Yes"/>
        </xsd:restriction>
      </xsd:simpleType>
    </xsd:element>
    <xsd:element name="KeyStage" ma:index="20" nillable="true" ma:displayName="Key Stage" ma:internalName="Key_x0020_Stage">
      <xsd:simpleType>
        <xsd:restriction base="dms:Text"/>
      </xsd:simpleType>
    </xsd:element>
    <xsd:element name="Year" ma:index="21" nillable="true" ma:displayName="Year" ma:internalName="Year">
      <xsd:simpleType>
        <xsd:restriction base="dms:Text"/>
      </xsd:simpleType>
    </xsd:element>
    <xsd:element name="Lesson" ma:index="22" nillable="true" ma:displayName="Lesson" ma:internalName="Lesson">
      <xsd:simpleType>
        <xsd:restriction base="dms:Text"/>
      </xsd:simpleType>
    </xsd:element>
    <xsd:element name="CustomTags" ma:index="23" nillable="true" ma:displayName="Custom Tags" ma:internalName="Custom_x0020_Tags">
      <xsd:simpleType>
        <xsd:restriction base="dms:Text"/>
      </xsd:simpleType>
    </xsd:element>
    <xsd:element name="CurriculumSubject" ma:index="24" nillable="true" ma:displayName="Curriculum Subject" ma:default="Biology" ma:internalName="Curriculum_x0020_Subject">
      <xsd:simpleType>
        <xsd:restriction base="dms:Text"/>
      </xsd:simpleType>
    </xsd:element>
    <xsd:element name="SharedWithUsers" ma:index="3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9f016-2850-430d-a9d7-5d156f797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9" nillable="true" ma:taxonomy="true" ma:internalName="lcf76f155ced4ddcb4097134ff3c332f" ma:taxonomyFieldName="MediaServiceImageTags" ma:displayName="Image Tags" ma:readOnly="false" ma:fieldId="{5cf76f15-5ced-4ddc-b409-7134ff3c332f}" ma:taxonomyMulti="true" ma:sspId="9af0695c-efcd-46dd-8765-d5578b5758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83ea8ec-d1ce-4b1c-906d-dc0b29db2502">
      <UserInfo>
        <DisplayName/>
        <AccountId xsi:nil="true"/>
        <AccountType/>
      </UserInfo>
    </SharedWithUsers>
    <CurriculumSubject xmlns="b83ea8ec-d1ce-4b1c-906d-dc0b29db2502">Biology</CurriculumSubject>
    <f948e339c5fc46c8b2750cbbc9e73e24 xmlns="b83ea8ec-d1ce-4b1c-906d-dc0b29db2502">
      <Terms xmlns="http://schemas.microsoft.com/office/infopath/2007/PartnerControls"/>
    </f948e339c5fc46c8b2750cbbc9e73e24>
    <CustomTags xmlns="b83ea8ec-d1ce-4b1c-906d-dc0b29db2502" xsi:nil="true"/>
    <i0165b589e0f485fa6237a9400464043 xmlns="b83ea8ec-d1ce-4b1c-906d-dc0b29db2502">
      <Terms xmlns="http://schemas.microsoft.com/office/infopath/2007/PartnerControls"/>
    </i0165b589e0f485fa6237a9400464043>
    <KeyStage xmlns="b83ea8ec-d1ce-4b1c-906d-dc0b29db2502" xsi:nil="true"/>
    <mcfa9f6af8bf42a58d866cdfd4e11fd3 xmlns="b83ea8ec-d1ce-4b1c-906d-dc0b29db2502">
      <Terms xmlns="http://schemas.microsoft.com/office/infopath/2007/PartnerControls"/>
    </mcfa9f6af8bf42a58d866cdfd4e11fd3>
    <Year xmlns="b83ea8ec-d1ce-4b1c-906d-dc0b29db2502" xsi:nil="true"/>
    <Lesson xmlns="b83ea8ec-d1ce-4b1c-906d-dc0b29db2502" xsi:nil="true"/>
    <c429491b856c4e30abe8407934465dee xmlns="b83ea8ec-d1ce-4b1c-906d-dc0b29db2502">
      <Terms xmlns="http://schemas.microsoft.com/office/infopath/2007/PartnerControls"/>
    </c429491b856c4e30abe8407934465dee>
    <p0200d0debe3499c8d7b4d3006013c0c xmlns="b83ea8ec-d1ce-4b1c-906d-dc0b29db2502">
      <Terms xmlns="http://schemas.microsoft.com/office/infopath/2007/PartnerControls"/>
    </p0200d0debe3499c8d7b4d3006013c0c>
    <PersonalIdentificationData xmlns="b83ea8ec-d1ce-4b1c-906d-dc0b29db2502" xsi:nil="true"/>
    <TaxCatchAll xmlns="b83ea8ec-d1ce-4b1c-906d-dc0b29db2502" xsi:nil="true"/>
    <lcf76f155ced4ddcb4097134ff3c332f xmlns="39a9f016-2850-430d-a9d7-5d156f797ecb">
      <Terms xmlns="http://schemas.microsoft.com/office/infopath/2007/PartnerControls"/>
    </lcf76f155ced4ddcb4097134ff3c332f>
  </documentManagement>
</p:properti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D5803B11-239C-4A30-80D1-90CAA3C367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619D26A-86DD-4D24-A41A-BD2EE4AF83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3ea8ec-d1ce-4b1c-906d-dc0b29db2502"/>
    <ds:schemaRef ds:uri="39a9f016-2850-430d-a9d7-5d156f797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EB2CFA8-59C5-4757-ABAF-5A7BC28D2331}">
  <ds:schemaRefs>
    <ds:schemaRef ds:uri="http://schemas.microsoft.com/office/2006/metadata/properties"/>
    <ds:schemaRef ds:uri="http://schemas.microsoft.com/office/infopath/2007/PartnerControls"/>
    <ds:schemaRef ds:uri="b83ea8ec-d1ce-4b1c-906d-dc0b29db2502"/>
    <ds:schemaRef ds:uri="39a9f016-2850-430d-a9d7-5d156f797ecb"/>
  </ds:schemaRefs>
</ds:datastoreItem>
</file>

<file path=customXml/itemProps4.xml><?xml version="1.0" encoding="utf-8"?>
<ds:datastoreItem xmlns:ds="http://schemas.openxmlformats.org/officeDocument/2006/customXml" ds:itemID="{7E96E85E-BBD8-4171-994E-0F1C0C5B485F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600</Words>
  <Application>Microsoft Office PowerPoint</Application>
  <PresentationFormat>On-screen Show (4:3)</PresentationFormat>
  <Paragraphs>68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Comic Sans MS</vt:lpstr>
      <vt:lpstr>gg sans</vt:lpstr>
      <vt:lpstr>Times New Roman</vt:lpstr>
      <vt:lpstr>Default Design</vt:lpstr>
      <vt:lpstr>Office Theme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Peptide Bonds:  How do amino acids join together?</vt:lpstr>
      <vt:lpstr>PowerPoint Presentation</vt:lpstr>
      <vt:lpstr>PowerPoint Presentation</vt:lpstr>
      <vt:lpstr>Homework</vt:lpstr>
      <vt:lpstr>PowerPoint Presentation</vt:lpstr>
    </vt:vector>
  </TitlesOfParts>
  <Company>MGW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MGW</dc:creator>
  <cp:lastModifiedBy>Chezka Mae Madrona</cp:lastModifiedBy>
  <cp:revision>111</cp:revision>
  <dcterms:created xsi:type="dcterms:W3CDTF">2006-08-07T08:56:15Z</dcterms:created>
  <dcterms:modified xsi:type="dcterms:W3CDTF">2025-07-22T09:44:15Z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Hazel Lupton</vt:lpwstr>
  </property>
  <property fmtid="{D5CDD505-2E9C-101B-9397-08002B2CF9AE}" pid="3" name="Order">
    <vt:lpwstr>889900.000000000</vt:lpwstr>
  </property>
  <property fmtid="{D5CDD505-2E9C-101B-9397-08002B2CF9AE}" pid="4" name="ComplianceAssetId">
    <vt:lpwstr/>
  </property>
  <property fmtid="{D5CDD505-2E9C-101B-9397-08002B2CF9AE}" pid="5" name="SharedWithUsers">
    <vt:lpwstr/>
  </property>
  <property fmtid="{D5CDD505-2E9C-101B-9397-08002B2CF9AE}" pid="6" name="display_urn:schemas-microsoft-com:office:office#Author">
    <vt:lpwstr>Hazel Lupton</vt:lpwstr>
  </property>
  <property fmtid="{D5CDD505-2E9C-101B-9397-08002B2CF9AE}" pid="7" name="ContentTypeId">
    <vt:lpwstr>0x0101002F4BC12256C0CA499B3F5CE8F04E9C67</vt:lpwstr>
  </property>
  <property fmtid="{D5CDD505-2E9C-101B-9397-08002B2CF9AE}" pid="8" name="Staff Category">
    <vt:lpwstr/>
  </property>
  <property fmtid="{D5CDD505-2E9C-101B-9397-08002B2CF9AE}" pid="9" name="Topic">
    <vt:lpwstr/>
  </property>
  <property fmtid="{D5CDD505-2E9C-101B-9397-08002B2CF9AE}" pid="10" name="Term">
    <vt:lpwstr/>
  </property>
  <property fmtid="{D5CDD505-2E9C-101B-9397-08002B2CF9AE}" pid="11" name="Week">
    <vt:lpwstr/>
  </property>
  <property fmtid="{D5CDD505-2E9C-101B-9397-08002B2CF9AE}" pid="12" name="Exam Board">
    <vt:lpwstr/>
  </property>
  <property fmtid="{D5CDD505-2E9C-101B-9397-08002B2CF9AE}" pid="13" name="MediaServiceImageTags">
    <vt:lpwstr/>
  </property>
</Properties>
</file>