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59" r:id="rId5"/>
  </p:sldMasterIdLst>
  <p:notesMasterIdLst>
    <p:notesMasterId r:id="rId40"/>
  </p:notesMasterIdLst>
  <p:sldIdLst>
    <p:sldId id="270" r:id="rId6"/>
    <p:sldId id="271" r:id="rId7"/>
    <p:sldId id="268" r:id="rId8"/>
    <p:sldId id="269" r:id="rId9"/>
    <p:sldId id="2276" r:id="rId10"/>
    <p:sldId id="2273" r:id="rId11"/>
    <p:sldId id="2247" r:id="rId12"/>
    <p:sldId id="2248" r:id="rId13"/>
    <p:sldId id="2270" r:id="rId14"/>
    <p:sldId id="2274" r:id="rId15"/>
    <p:sldId id="2261" r:id="rId16"/>
    <p:sldId id="2255" r:id="rId17"/>
    <p:sldId id="2256" r:id="rId18"/>
    <p:sldId id="2257" r:id="rId19"/>
    <p:sldId id="2259" r:id="rId20"/>
    <p:sldId id="257" r:id="rId21"/>
    <p:sldId id="258" r:id="rId22"/>
    <p:sldId id="261" r:id="rId23"/>
    <p:sldId id="262" r:id="rId24"/>
    <p:sldId id="259" r:id="rId25"/>
    <p:sldId id="2262" r:id="rId26"/>
    <p:sldId id="2251" r:id="rId27"/>
    <p:sldId id="2249" r:id="rId28"/>
    <p:sldId id="2271" r:id="rId29"/>
    <p:sldId id="2253" r:id="rId30"/>
    <p:sldId id="2275" r:id="rId31"/>
    <p:sldId id="2272" r:id="rId32"/>
    <p:sldId id="2268" r:id="rId33"/>
    <p:sldId id="2260" r:id="rId34"/>
    <p:sldId id="2267" r:id="rId35"/>
    <p:sldId id="2269" r:id="rId36"/>
    <p:sldId id="2265" r:id="rId37"/>
    <p:sldId id="2264" r:id="rId38"/>
    <p:sldId id="225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81241-65A8-3F12-6331-3DAC6A638239}" v="2" dt="2023-09-21T14:03:07.765"/>
    <p1510:client id="{B87574C4-D070-49B5-B36F-E5C226CE8E05}" v="22" dt="2023-09-21T12:56:26.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9" d="100"/>
          <a:sy n="79" d="100"/>
        </p:scale>
        <p:origin x="11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S::richard.ball@sthelens.london::c2c6c2dd-6ddc-437e-8cdd-d7a74390accc" providerId="AD" clId="Web-{EC2F09FB-1391-1A50-FB8C-A8A0DB7F76A2}"/>
    <pc:docChg chg="addSld modSld sldOrd">
      <pc:chgData name="Richard Ball" userId="S::richard.ball@sthelens.london::c2c6c2dd-6ddc-437e-8cdd-d7a74390accc" providerId="AD" clId="Web-{EC2F09FB-1391-1A50-FB8C-A8A0DB7F76A2}" dt="2022-09-21T10:54:09.119" v="43" actId="20577"/>
      <pc:docMkLst>
        <pc:docMk/>
      </pc:docMkLst>
      <pc:sldChg chg="modSp">
        <pc:chgData name="Richard Ball" userId="S::richard.ball@sthelens.london::c2c6c2dd-6ddc-437e-8cdd-d7a74390accc" providerId="AD" clId="Web-{EC2F09FB-1391-1A50-FB8C-A8A0DB7F76A2}" dt="2022-09-21T10:51:45.303" v="13"/>
        <pc:sldMkLst>
          <pc:docMk/>
          <pc:sldMk cId="949257366" sldId="2248"/>
        </pc:sldMkLst>
        <pc:graphicFrameChg chg="mod modGraphic">
          <ac:chgData name="Richard Ball" userId="S::richard.ball@sthelens.london::c2c6c2dd-6ddc-437e-8cdd-d7a74390accc" providerId="AD" clId="Web-{EC2F09FB-1391-1A50-FB8C-A8A0DB7F76A2}" dt="2022-09-21T10:51:45.303" v="13"/>
          <ac:graphicFrameMkLst>
            <pc:docMk/>
            <pc:sldMk cId="949257366" sldId="2248"/>
            <ac:graphicFrameMk id="2" creationId="{C9CFDC76-169F-4634-927C-677B4EF4A971}"/>
          </ac:graphicFrameMkLst>
        </pc:graphicFrameChg>
      </pc:sldChg>
      <pc:sldChg chg="ord">
        <pc:chgData name="Richard Ball" userId="S::richard.ball@sthelens.london::c2c6c2dd-6ddc-437e-8cdd-d7a74390accc" providerId="AD" clId="Web-{EC2F09FB-1391-1A50-FB8C-A8A0DB7F76A2}" dt="2022-09-21T10:54:01.962" v="33"/>
        <pc:sldMkLst>
          <pc:docMk/>
          <pc:sldMk cId="67391095" sldId="2251"/>
        </pc:sldMkLst>
      </pc:sldChg>
      <pc:sldChg chg="delSp modSp">
        <pc:chgData name="Richard Ball" userId="S::richard.ball@sthelens.london::c2c6c2dd-6ddc-437e-8cdd-d7a74390accc" providerId="AD" clId="Web-{EC2F09FB-1391-1A50-FB8C-A8A0DB7F76A2}" dt="2022-09-21T10:54:09.119" v="43" actId="20577"/>
        <pc:sldMkLst>
          <pc:docMk/>
          <pc:sldMk cId="1901854219" sldId="2262"/>
        </pc:sldMkLst>
        <pc:spChg chg="mod">
          <ac:chgData name="Richard Ball" userId="S::richard.ball@sthelens.london::c2c6c2dd-6ddc-437e-8cdd-d7a74390accc" providerId="AD" clId="Web-{EC2F09FB-1391-1A50-FB8C-A8A0DB7F76A2}" dt="2022-09-21T10:54:09.119" v="43" actId="20577"/>
          <ac:spMkLst>
            <pc:docMk/>
            <pc:sldMk cId="1901854219" sldId="2262"/>
            <ac:spMk id="7" creationId="{DF58B1B9-5AB7-4A3A-9670-E471B76AB070}"/>
          </ac:spMkLst>
        </pc:spChg>
        <pc:spChg chg="mod">
          <ac:chgData name="Richard Ball" userId="S::richard.ball@sthelens.london::c2c6c2dd-6ddc-437e-8cdd-d7a74390accc" providerId="AD" clId="Web-{EC2F09FB-1391-1A50-FB8C-A8A0DB7F76A2}" dt="2022-09-21T10:54:06.838" v="35" actId="20577"/>
          <ac:spMkLst>
            <pc:docMk/>
            <pc:sldMk cId="1901854219" sldId="2262"/>
            <ac:spMk id="9" creationId="{BC211445-4B6A-4ED6-95F1-CB06E4A0F65E}"/>
          </ac:spMkLst>
        </pc:spChg>
        <pc:picChg chg="mod modCrop">
          <ac:chgData name="Richard Ball" userId="S::richard.ball@sthelens.london::c2c6c2dd-6ddc-437e-8cdd-d7a74390accc" providerId="AD" clId="Web-{EC2F09FB-1391-1A50-FB8C-A8A0DB7F76A2}" dt="2022-09-21T10:52:57.867" v="29"/>
          <ac:picMkLst>
            <pc:docMk/>
            <pc:sldMk cId="1901854219" sldId="2262"/>
            <ac:picMk id="2050" creationId="{404C0B78-5E9C-43BC-8CF0-10312F393846}"/>
          </ac:picMkLst>
        </pc:picChg>
        <pc:inkChg chg="del">
          <ac:chgData name="Richard Ball" userId="S::richard.ball@sthelens.london::c2c6c2dd-6ddc-437e-8cdd-d7a74390accc" providerId="AD" clId="Web-{EC2F09FB-1391-1A50-FB8C-A8A0DB7F76A2}" dt="2022-09-21T10:52:02.866" v="14"/>
          <ac:inkMkLst>
            <pc:docMk/>
            <pc:sldMk cId="1901854219" sldId="2262"/>
            <ac:inkMk id="2" creationId="{8F1C8072-0709-4C86-BAC7-A4379DC9EFD7}"/>
          </ac:inkMkLst>
        </pc:inkChg>
        <pc:cxnChg chg="mod">
          <ac:chgData name="Richard Ball" userId="S::richard.ball@sthelens.london::c2c6c2dd-6ddc-437e-8cdd-d7a74390accc" providerId="AD" clId="Web-{EC2F09FB-1391-1A50-FB8C-A8A0DB7F76A2}" dt="2022-09-21T10:52:59.946" v="30" actId="1076"/>
          <ac:cxnSpMkLst>
            <pc:docMk/>
            <pc:sldMk cId="1901854219" sldId="2262"/>
            <ac:cxnSpMk id="6" creationId="{43574066-E68A-4F1A-A76B-4F6F2B60A5B9}"/>
          </ac:cxnSpMkLst>
        </pc:cxnChg>
        <pc:cxnChg chg="mod">
          <ac:chgData name="Richard Ball" userId="S::richard.ball@sthelens.london::c2c6c2dd-6ddc-437e-8cdd-d7a74390accc" providerId="AD" clId="Web-{EC2F09FB-1391-1A50-FB8C-A8A0DB7F76A2}" dt="2022-09-21T10:52:08.257" v="16" actId="14100"/>
          <ac:cxnSpMkLst>
            <pc:docMk/>
            <pc:sldMk cId="1901854219" sldId="2262"/>
            <ac:cxnSpMk id="10" creationId="{A02A62F8-60E5-4841-A580-7BA52392B515}"/>
          </ac:cxnSpMkLst>
        </pc:cxnChg>
        <pc:cxnChg chg="mod">
          <ac:chgData name="Richard Ball" userId="S::richard.ball@sthelens.london::c2c6c2dd-6ddc-437e-8cdd-d7a74390accc" providerId="AD" clId="Web-{EC2F09FB-1391-1A50-FB8C-A8A0DB7F76A2}" dt="2022-09-21T10:52:13.460" v="18" actId="14100"/>
          <ac:cxnSpMkLst>
            <pc:docMk/>
            <pc:sldMk cId="1901854219" sldId="2262"/>
            <ac:cxnSpMk id="12" creationId="{ECC0097C-DAF7-4E21-97A2-2B02E7533D61}"/>
          </ac:cxnSpMkLst>
        </pc:cxnChg>
        <pc:cxnChg chg="mod">
          <ac:chgData name="Richard Ball" userId="S::richard.ball@sthelens.london::c2c6c2dd-6ddc-437e-8cdd-d7a74390accc" providerId="AD" clId="Web-{EC2F09FB-1391-1A50-FB8C-A8A0DB7F76A2}" dt="2022-09-21T10:52:51.789" v="27" actId="14100"/>
          <ac:cxnSpMkLst>
            <pc:docMk/>
            <pc:sldMk cId="1901854219" sldId="2262"/>
            <ac:cxnSpMk id="14" creationId="{1C9E2952-4C80-47EB-A880-7E29538A58C4}"/>
          </ac:cxnSpMkLst>
        </pc:cxnChg>
      </pc:sldChg>
      <pc:sldChg chg="add replId">
        <pc:chgData name="Richard Ball" userId="S::richard.ball@sthelens.london::c2c6c2dd-6ddc-437e-8cdd-d7a74390accc" providerId="AD" clId="Web-{EC2F09FB-1391-1A50-FB8C-A8A0DB7F76A2}" dt="2022-09-21T10:51:42.178" v="0"/>
        <pc:sldMkLst>
          <pc:docMk/>
          <pc:sldMk cId="828832266" sldId="2270"/>
        </pc:sldMkLst>
      </pc:sldChg>
    </pc:docChg>
  </pc:docChgLst>
  <pc:docChgLst>
    <pc:chgData name="Richard Ball" userId="c2c6c2dd-6ddc-437e-8cdd-d7a74390accc" providerId="ADAL" clId="{B87574C4-D070-49B5-B36F-E5C226CE8E05}"/>
    <pc:docChg chg="custSel addSld delSld modSld sldOrd">
      <pc:chgData name="Richard Ball" userId="c2c6c2dd-6ddc-437e-8cdd-d7a74390accc" providerId="ADAL" clId="{B87574C4-D070-49B5-B36F-E5C226CE8E05}" dt="2023-09-22T11:28:23.921" v="612" actId="20577"/>
      <pc:docMkLst>
        <pc:docMk/>
      </pc:docMkLst>
      <pc:sldChg chg="modSp mod">
        <pc:chgData name="Richard Ball" userId="c2c6c2dd-6ddc-437e-8cdd-d7a74390accc" providerId="ADAL" clId="{B87574C4-D070-49B5-B36F-E5C226CE8E05}" dt="2023-09-21T12:46:09.214" v="5" actId="27636"/>
        <pc:sldMkLst>
          <pc:docMk/>
          <pc:sldMk cId="3782303655" sldId="258"/>
        </pc:sldMkLst>
        <pc:spChg chg="mod">
          <ac:chgData name="Richard Ball" userId="c2c6c2dd-6ddc-437e-8cdd-d7a74390accc" providerId="ADAL" clId="{B87574C4-D070-49B5-B36F-E5C226CE8E05}" dt="2023-09-21T12:46:09.214" v="5" actId="27636"/>
          <ac:spMkLst>
            <pc:docMk/>
            <pc:sldMk cId="3782303655" sldId="258"/>
            <ac:spMk id="3" creationId="{BF9B446D-5902-4740-8509-F484B705F0A5}"/>
          </ac:spMkLst>
        </pc:spChg>
      </pc:sldChg>
      <pc:sldChg chg="modSp mod">
        <pc:chgData name="Richard Ball" userId="c2c6c2dd-6ddc-437e-8cdd-d7a74390accc" providerId="ADAL" clId="{B87574C4-D070-49B5-B36F-E5C226CE8E05}" dt="2023-09-21T12:52:45.525" v="67" actId="20577"/>
        <pc:sldMkLst>
          <pc:docMk/>
          <pc:sldMk cId="828122047" sldId="259"/>
        </pc:sldMkLst>
        <pc:spChg chg="mod">
          <ac:chgData name="Richard Ball" userId="c2c6c2dd-6ddc-437e-8cdd-d7a74390accc" providerId="ADAL" clId="{B87574C4-D070-49B5-B36F-E5C226CE8E05}" dt="2023-09-21T12:52:45.525" v="67" actId="20577"/>
          <ac:spMkLst>
            <pc:docMk/>
            <pc:sldMk cId="828122047" sldId="259"/>
            <ac:spMk id="3" creationId="{A7D90F89-9591-4B37-A9DC-2D1B6B94CA38}"/>
          </ac:spMkLst>
        </pc:spChg>
      </pc:sldChg>
      <pc:sldChg chg="addSp modSp mod">
        <pc:chgData name="Richard Ball" userId="c2c6c2dd-6ddc-437e-8cdd-d7a74390accc" providerId="ADAL" clId="{B87574C4-D070-49B5-B36F-E5C226CE8E05}" dt="2023-09-21T12:49:22.986" v="28" actId="208"/>
        <pc:sldMkLst>
          <pc:docMk/>
          <pc:sldMk cId="2796077385" sldId="261"/>
        </pc:sldMkLst>
        <pc:spChg chg="add mod">
          <ac:chgData name="Richard Ball" userId="c2c6c2dd-6ddc-437e-8cdd-d7a74390accc" providerId="ADAL" clId="{B87574C4-D070-49B5-B36F-E5C226CE8E05}" dt="2023-09-21T12:49:22.986" v="28" actId="208"/>
          <ac:spMkLst>
            <pc:docMk/>
            <pc:sldMk cId="2796077385" sldId="261"/>
            <ac:spMk id="3" creationId="{500DE9EB-EA61-1B91-0CEA-CD6B1C4D5A31}"/>
          </ac:spMkLst>
        </pc:spChg>
        <pc:picChg chg="add mod">
          <ac:chgData name="Richard Ball" userId="c2c6c2dd-6ddc-437e-8cdd-d7a74390accc" providerId="ADAL" clId="{B87574C4-D070-49B5-B36F-E5C226CE8E05}" dt="2023-09-21T12:46:44.651" v="11" actId="1076"/>
          <ac:picMkLst>
            <pc:docMk/>
            <pc:sldMk cId="2796077385" sldId="261"/>
            <ac:picMk id="2" creationId="{F4D2003C-2B9F-EC3A-6019-35FC4ADB3ADB}"/>
          </ac:picMkLst>
        </pc:picChg>
        <pc:picChg chg="mod">
          <ac:chgData name="Richard Ball" userId="c2c6c2dd-6ddc-437e-8cdd-d7a74390accc" providerId="ADAL" clId="{B87574C4-D070-49B5-B36F-E5C226CE8E05}" dt="2023-09-21T12:49:11.754" v="25" actId="732"/>
          <ac:picMkLst>
            <pc:docMk/>
            <pc:sldMk cId="2796077385" sldId="261"/>
            <ac:picMk id="1026" creationId="{342E3A78-4C02-4703-9216-501709273776}"/>
          </ac:picMkLst>
        </pc:picChg>
      </pc:sldChg>
      <pc:sldChg chg="addSp delSp modSp mod">
        <pc:chgData name="Richard Ball" userId="c2c6c2dd-6ddc-437e-8cdd-d7a74390accc" providerId="ADAL" clId="{B87574C4-D070-49B5-B36F-E5C226CE8E05}" dt="2023-09-21T12:49:48.066" v="34" actId="1076"/>
        <pc:sldMkLst>
          <pc:docMk/>
          <pc:sldMk cId="3383196060" sldId="262"/>
        </pc:sldMkLst>
        <pc:spChg chg="del mod">
          <ac:chgData name="Richard Ball" userId="c2c6c2dd-6ddc-437e-8cdd-d7a74390accc" providerId="ADAL" clId="{B87574C4-D070-49B5-B36F-E5C226CE8E05}" dt="2023-09-21T12:48:16.992" v="14" actId="478"/>
          <ac:spMkLst>
            <pc:docMk/>
            <pc:sldMk cId="3383196060" sldId="262"/>
            <ac:spMk id="2" creationId="{8C37E38D-E38D-40AC-8039-871B6595513B}"/>
          </ac:spMkLst>
        </pc:spChg>
        <pc:spChg chg="del mod">
          <ac:chgData name="Richard Ball" userId="c2c6c2dd-6ddc-437e-8cdd-d7a74390accc" providerId="ADAL" clId="{B87574C4-D070-49B5-B36F-E5C226CE8E05}" dt="2023-09-21T12:48:18.510" v="16" actId="478"/>
          <ac:spMkLst>
            <pc:docMk/>
            <pc:sldMk cId="3383196060" sldId="262"/>
            <ac:spMk id="3" creationId="{49739B4A-1C06-4F6D-A0DE-1A603E949D4C}"/>
          </ac:spMkLst>
        </pc:spChg>
        <pc:spChg chg="add mod">
          <ac:chgData name="Richard Ball" userId="c2c6c2dd-6ddc-437e-8cdd-d7a74390accc" providerId="ADAL" clId="{B87574C4-D070-49B5-B36F-E5C226CE8E05}" dt="2023-09-21T12:48:43.386" v="23" actId="14100"/>
          <ac:spMkLst>
            <pc:docMk/>
            <pc:sldMk cId="3383196060" sldId="262"/>
            <ac:spMk id="5" creationId="{CCACFC30-1D1E-717C-CE84-BAFE070D315C}"/>
          </ac:spMkLst>
        </pc:spChg>
        <pc:spChg chg="add mod">
          <ac:chgData name="Richard Ball" userId="c2c6c2dd-6ddc-437e-8cdd-d7a74390accc" providerId="ADAL" clId="{B87574C4-D070-49B5-B36F-E5C226CE8E05}" dt="2023-09-21T12:49:38.738" v="31" actId="2085"/>
          <ac:spMkLst>
            <pc:docMk/>
            <pc:sldMk cId="3383196060" sldId="262"/>
            <ac:spMk id="6" creationId="{5742800C-FC25-5CE6-1B02-7CADA70C0DC3}"/>
          </ac:spMkLst>
        </pc:spChg>
        <pc:spChg chg="add mod">
          <ac:chgData name="Richard Ball" userId="c2c6c2dd-6ddc-437e-8cdd-d7a74390accc" providerId="ADAL" clId="{B87574C4-D070-49B5-B36F-E5C226CE8E05}" dt="2023-09-21T12:49:48.066" v="34" actId="1076"/>
          <ac:spMkLst>
            <pc:docMk/>
            <pc:sldMk cId="3383196060" sldId="262"/>
            <ac:spMk id="7" creationId="{3A061D49-85F3-4B7E-3576-7EAF00EF98CC}"/>
          </ac:spMkLst>
        </pc:spChg>
        <pc:picChg chg="mod">
          <ac:chgData name="Richard Ball" userId="c2c6c2dd-6ddc-437e-8cdd-d7a74390accc" providerId="ADAL" clId="{B87574C4-D070-49B5-B36F-E5C226CE8E05}" dt="2023-09-21T12:48:23.968" v="18" actId="14100"/>
          <ac:picMkLst>
            <pc:docMk/>
            <pc:sldMk cId="3383196060" sldId="262"/>
            <ac:picMk id="2050" creationId="{9A295A14-B2A2-4084-B58E-87E6D5C3A341}"/>
          </ac:picMkLst>
        </pc:picChg>
      </pc:sldChg>
      <pc:sldChg chg="del">
        <pc:chgData name="Richard Ball" userId="c2c6c2dd-6ddc-437e-8cdd-d7a74390accc" providerId="ADAL" clId="{B87574C4-D070-49B5-B36F-E5C226CE8E05}" dt="2023-09-21T12:47:00.581" v="12" actId="47"/>
        <pc:sldMkLst>
          <pc:docMk/>
          <pc:sldMk cId="87427049" sldId="263"/>
        </pc:sldMkLst>
      </pc:sldChg>
      <pc:sldChg chg="del">
        <pc:chgData name="Richard Ball" userId="c2c6c2dd-6ddc-437e-8cdd-d7a74390accc" providerId="ADAL" clId="{B87574C4-D070-49B5-B36F-E5C226CE8E05}" dt="2023-09-21T12:48:53.160" v="24" actId="47"/>
        <pc:sldMkLst>
          <pc:docMk/>
          <pc:sldMk cId="72451010" sldId="264"/>
        </pc:sldMkLst>
      </pc:sldChg>
      <pc:sldChg chg="modSp mod ord">
        <pc:chgData name="Richard Ball" userId="c2c6c2dd-6ddc-437e-8cdd-d7a74390accc" providerId="ADAL" clId="{B87574C4-D070-49B5-B36F-E5C226CE8E05}" dt="2023-09-22T11:28:23.921" v="612" actId="20577"/>
        <pc:sldMkLst>
          <pc:docMk/>
          <pc:sldMk cId="2152930052" sldId="2253"/>
        </pc:sldMkLst>
        <pc:spChg chg="mod">
          <ac:chgData name="Richard Ball" userId="c2c6c2dd-6ddc-437e-8cdd-d7a74390accc" providerId="ADAL" clId="{B87574C4-D070-49B5-B36F-E5C226CE8E05}" dt="2023-09-22T11:28:23.921" v="612" actId="20577"/>
          <ac:spMkLst>
            <pc:docMk/>
            <pc:sldMk cId="2152930052" sldId="2253"/>
            <ac:spMk id="2" creationId="{D70BEF43-05C2-49BA-B59C-96F64168AB73}"/>
          </ac:spMkLst>
        </pc:spChg>
      </pc:sldChg>
      <pc:sldChg chg="modSp">
        <pc:chgData name="Richard Ball" userId="c2c6c2dd-6ddc-437e-8cdd-d7a74390accc" providerId="ADAL" clId="{B87574C4-D070-49B5-B36F-E5C226CE8E05}" dt="2023-09-21T12:44:47.481" v="2" actId="113"/>
        <pc:sldMkLst>
          <pc:docMk/>
          <pc:sldMk cId="2392705045" sldId="2255"/>
        </pc:sldMkLst>
        <pc:spChg chg="mod">
          <ac:chgData name="Richard Ball" userId="c2c6c2dd-6ddc-437e-8cdd-d7a74390accc" providerId="ADAL" clId="{B87574C4-D070-49B5-B36F-E5C226CE8E05}" dt="2023-09-21T12:44:47.481" v="2" actId="113"/>
          <ac:spMkLst>
            <pc:docMk/>
            <pc:sldMk cId="2392705045" sldId="2255"/>
            <ac:spMk id="4" creationId="{759F707F-D8A4-4B0E-B09D-2B73566741D5}"/>
          </ac:spMkLst>
        </pc:spChg>
      </pc:sldChg>
      <pc:sldChg chg="delSp mod">
        <pc:chgData name="Richard Ball" userId="c2c6c2dd-6ddc-437e-8cdd-d7a74390accc" providerId="ADAL" clId="{B87574C4-D070-49B5-B36F-E5C226CE8E05}" dt="2023-09-21T12:44:17.899" v="0" actId="478"/>
        <pc:sldMkLst>
          <pc:docMk/>
          <pc:sldMk cId="1751485261" sldId="2261"/>
        </pc:sldMkLst>
        <pc:inkChg chg="del">
          <ac:chgData name="Richard Ball" userId="c2c6c2dd-6ddc-437e-8cdd-d7a74390accc" providerId="ADAL" clId="{B87574C4-D070-49B5-B36F-E5C226CE8E05}" dt="2023-09-21T12:44:17.899" v="0" actId="478"/>
          <ac:inkMkLst>
            <pc:docMk/>
            <pc:sldMk cId="1751485261" sldId="2261"/>
            <ac:inkMk id="4" creationId="{98604055-B240-E16D-22F6-CDAE5975875E}"/>
          </ac:inkMkLst>
        </pc:inkChg>
      </pc:sldChg>
      <pc:sldChg chg="addSp delSp modSp mod">
        <pc:chgData name="Richard Ball" userId="c2c6c2dd-6ddc-437e-8cdd-d7a74390accc" providerId="ADAL" clId="{B87574C4-D070-49B5-B36F-E5C226CE8E05}" dt="2023-09-21T12:56:39.783" v="181" actId="313"/>
        <pc:sldMkLst>
          <pc:docMk/>
          <pc:sldMk cId="1901854219" sldId="2262"/>
        </pc:sldMkLst>
        <pc:spChg chg="add mod">
          <ac:chgData name="Richard Ball" userId="c2c6c2dd-6ddc-437e-8cdd-d7a74390accc" providerId="ADAL" clId="{B87574C4-D070-49B5-B36F-E5C226CE8E05}" dt="2023-09-21T12:56:05.892" v="126" actId="1076"/>
          <ac:spMkLst>
            <pc:docMk/>
            <pc:sldMk cId="1901854219" sldId="2262"/>
            <ac:spMk id="15" creationId="{62BA3258-7ECE-E450-B700-45BF561FF6F3}"/>
          </ac:spMkLst>
        </pc:spChg>
        <pc:spChg chg="add mod">
          <ac:chgData name="Richard Ball" userId="c2c6c2dd-6ddc-437e-8cdd-d7a74390accc" providerId="ADAL" clId="{B87574C4-D070-49B5-B36F-E5C226CE8E05}" dt="2023-09-21T12:56:02.148" v="125" actId="1076"/>
          <ac:spMkLst>
            <pc:docMk/>
            <pc:sldMk cId="1901854219" sldId="2262"/>
            <ac:spMk id="16" creationId="{F68CDCE3-D55A-76A3-A025-0E9F077D6D0D}"/>
          </ac:spMkLst>
        </pc:spChg>
        <pc:spChg chg="add mod">
          <ac:chgData name="Richard Ball" userId="c2c6c2dd-6ddc-437e-8cdd-d7a74390accc" providerId="ADAL" clId="{B87574C4-D070-49B5-B36F-E5C226CE8E05}" dt="2023-09-21T12:55:58.520" v="124" actId="1076"/>
          <ac:spMkLst>
            <pc:docMk/>
            <pc:sldMk cId="1901854219" sldId="2262"/>
            <ac:spMk id="17" creationId="{FC3B6D5C-A37A-BA50-36C6-AD335608CF6F}"/>
          </ac:spMkLst>
        </pc:spChg>
        <pc:spChg chg="add mod">
          <ac:chgData name="Richard Ball" userId="c2c6c2dd-6ddc-437e-8cdd-d7a74390accc" providerId="ADAL" clId="{B87574C4-D070-49B5-B36F-E5C226CE8E05}" dt="2023-09-21T12:56:21.546" v="154" actId="1076"/>
          <ac:spMkLst>
            <pc:docMk/>
            <pc:sldMk cId="1901854219" sldId="2262"/>
            <ac:spMk id="18" creationId="{24659E99-12FE-1104-A1CA-BDC5A383136A}"/>
          </ac:spMkLst>
        </pc:spChg>
        <pc:spChg chg="add mod">
          <ac:chgData name="Richard Ball" userId="c2c6c2dd-6ddc-437e-8cdd-d7a74390accc" providerId="ADAL" clId="{B87574C4-D070-49B5-B36F-E5C226CE8E05}" dt="2023-09-21T12:56:39.783" v="181" actId="313"/>
          <ac:spMkLst>
            <pc:docMk/>
            <pc:sldMk cId="1901854219" sldId="2262"/>
            <ac:spMk id="19" creationId="{8213B203-07D0-364D-0FB4-40C7062EC91B}"/>
          </ac:spMkLst>
        </pc:spChg>
        <pc:picChg chg="mod">
          <ac:chgData name="Richard Ball" userId="c2c6c2dd-6ddc-437e-8cdd-d7a74390accc" providerId="ADAL" clId="{B87574C4-D070-49B5-B36F-E5C226CE8E05}" dt="2023-09-21T12:56:18.386" v="153" actId="1076"/>
          <ac:picMkLst>
            <pc:docMk/>
            <pc:sldMk cId="1901854219" sldId="2262"/>
            <ac:picMk id="2050" creationId="{404C0B78-5E9C-43BC-8CF0-10312F393846}"/>
          </ac:picMkLst>
        </pc:picChg>
        <pc:cxnChg chg="add mod">
          <ac:chgData name="Richard Ball" userId="c2c6c2dd-6ddc-437e-8cdd-d7a74390accc" providerId="ADAL" clId="{B87574C4-D070-49B5-B36F-E5C226CE8E05}" dt="2023-09-21T12:55:13.275" v="73" actId="208"/>
          <ac:cxnSpMkLst>
            <pc:docMk/>
            <pc:sldMk cId="1901854219" sldId="2262"/>
            <ac:cxnSpMk id="3" creationId="{56F75EB5-5782-13CC-A911-AD74E7353AE2}"/>
          </ac:cxnSpMkLst>
        </pc:cxnChg>
        <pc:cxnChg chg="add mod">
          <ac:chgData name="Richard Ball" userId="c2c6c2dd-6ddc-437e-8cdd-d7a74390accc" providerId="ADAL" clId="{B87574C4-D070-49B5-B36F-E5C226CE8E05}" dt="2023-09-21T12:55:29.535" v="79" actId="14100"/>
          <ac:cxnSpMkLst>
            <pc:docMk/>
            <pc:sldMk cId="1901854219" sldId="2262"/>
            <ac:cxnSpMk id="4" creationId="{29396796-B51E-B1DC-D62C-CCE4F3713E60}"/>
          </ac:cxnSpMkLst>
        </pc:cxnChg>
        <pc:cxnChg chg="add mod">
          <ac:chgData name="Richard Ball" userId="c2c6c2dd-6ddc-437e-8cdd-d7a74390accc" providerId="ADAL" clId="{B87574C4-D070-49B5-B36F-E5C226CE8E05}" dt="2023-09-21T12:55:32.855" v="80" actId="14100"/>
          <ac:cxnSpMkLst>
            <pc:docMk/>
            <pc:sldMk cId="1901854219" sldId="2262"/>
            <ac:cxnSpMk id="5" creationId="{8237A6C8-2EE8-ECFC-F560-D6EB5F52BF1B}"/>
          </ac:cxnSpMkLst>
        </pc:cxnChg>
        <pc:cxnChg chg="del">
          <ac:chgData name="Richard Ball" userId="c2c6c2dd-6ddc-437e-8cdd-d7a74390accc" providerId="ADAL" clId="{B87574C4-D070-49B5-B36F-E5C226CE8E05}" dt="2023-09-21T12:54:57.668" v="69" actId="478"/>
          <ac:cxnSpMkLst>
            <pc:docMk/>
            <pc:sldMk cId="1901854219" sldId="2262"/>
            <ac:cxnSpMk id="10" creationId="{A02A62F8-60E5-4841-A580-7BA52392B515}"/>
          </ac:cxnSpMkLst>
        </pc:cxnChg>
        <pc:cxnChg chg="del">
          <ac:chgData name="Richard Ball" userId="c2c6c2dd-6ddc-437e-8cdd-d7a74390accc" providerId="ADAL" clId="{B87574C4-D070-49B5-B36F-E5C226CE8E05}" dt="2023-09-21T12:54:58.998" v="70" actId="478"/>
          <ac:cxnSpMkLst>
            <pc:docMk/>
            <pc:sldMk cId="1901854219" sldId="2262"/>
            <ac:cxnSpMk id="12" creationId="{ECC0097C-DAF7-4E21-97A2-2B02E7533D61}"/>
          </ac:cxnSpMkLst>
        </pc:cxnChg>
        <pc:cxnChg chg="del">
          <ac:chgData name="Richard Ball" userId="c2c6c2dd-6ddc-437e-8cdd-d7a74390accc" providerId="ADAL" clId="{B87574C4-D070-49B5-B36F-E5C226CE8E05}" dt="2023-09-21T12:54:56.481" v="68" actId="478"/>
          <ac:cxnSpMkLst>
            <pc:docMk/>
            <pc:sldMk cId="1901854219" sldId="2262"/>
            <ac:cxnSpMk id="14" creationId="{1C9E2952-4C80-47EB-A880-7E29538A58C4}"/>
          </ac:cxnSpMkLst>
        </pc:cxnChg>
      </pc:sldChg>
      <pc:sldChg chg="del">
        <pc:chgData name="Richard Ball" userId="c2c6c2dd-6ddc-437e-8cdd-d7a74390accc" providerId="ADAL" clId="{B87574C4-D070-49B5-B36F-E5C226CE8E05}" dt="2023-09-22T11:26:05.737" v="611" actId="47"/>
        <pc:sldMkLst>
          <pc:docMk/>
          <pc:sldMk cId="2373484218" sldId="2266"/>
        </pc:sldMkLst>
      </pc:sldChg>
      <pc:sldChg chg="modSp mod">
        <pc:chgData name="Richard Ball" userId="c2c6c2dd-6ddc-437e-8cdd-d7a74390accc" providerId="ADAL" clId="{B87574C4-D070-49B5-B36F-E5C226CE8E05}" dt="2023-09-22T11:24:29.157" v="610" actId="20577"/>
        <pc:sldMkLst>
          <pc:docMk/>
          <pc:sldMk cId="3714874974" sldId="2269"/>
        </pc:sldMkLst>
        <pc:spChg chg="mod">
          <ac:chgData name="Richard Ball" userId="c2c6c2dd-6ddc-437e-8cdd-d7a74390accc" providerId="ADAL" clId="{B87574C4-D070-49B5-B36F-E5C226CE8E05}" dt="2023-09-22T11:24:29.157" v="610" actId="20577"/>
          <ac:spMkLst>
            <pc:docMk/>
            <pc:sldMk cId="3714874974" sldId="2269"/>
            <ac:spMk id="3" creationId="{926A21B8-8C39-4A2F-A753-AAAF7791BAB5}"/>
          </ac:spMkLst>
        </pc:spChg>
      </pc:sldChg>
      <pc:sldChg chg="addSp delSp modSp mod">
        <pc:chgData name="Richard Ball" userId="c2c6c2dd-6ddc-437e-8cdd-d7a74390accc" providerId="ADAL" clId="{B87574C4-D070-49B5-B36F-E5C226CE8E05}" dt="2023-09-22T10:06:44.222" v="543" actId="1076"/>
        <pc:sldMkLst>
          <pc:docMk/>
          <pc:sldMk cId="2274980912" sldId="2271"/>
        </pc:sldMkLst>
        <pc:spChg chg="mod">
          <ac:chgData name="Richard Ball" userId="c2c6c2dd-6ddc-437e-8cdd-d7a74390accc" providerId="ADAL" clId="{B87574C4-D070-49B5-B36F-E5C226CE8E05}" dt="2023-09-21T12:57:44.193" v="204" actId="20577"/>
          <ac:spMkLst>
            <pc:docMk/>
            <pc:sldMk cId="2274980912" sldId="2271"/>
            <ac:spMk id="2" creationId="{632812CE-5764-9B0C-DF0B-45E6F831D9C9}"/>
          </ac:spMkLst>
        </pc:spChg>
        <pc:picChg chg="del">
          <ac:chgData name="Richard Ball" userId="c2c6c2dd-6ddc-437e-8cdd-d7a74390accc" providerId="ADAL" clId="{B87574C4-D070-49B5-B36F-E5C226CE8E05}" dt="2023-09-21T12:57:05.052" v="182" actId="478"/>
          <ac:picMkLst>
            <pc:docMk/>
            <pc:sldMk cId="2274980912" sldId="2271"/>
            <ac:picMk id="4" creationId="{7450CAF3-8C96-A598-20C4-CB8338CFEBC8}"/>
          </ac:picMkLst>
        </pc:picChg>
        <pc:picChg chg="add mod">
          <ac:chgData name="Richard Ball" userId="c2c6c2dd-6ddc-437e-8cdd-d7a74390accc" providerId="ADAL" clId="{B87574C4-D070-49B5-B36F-E5C226CE8E05}" dt="2023-09-22T10:06:44.222" v="543" actId="1076"/>
          <ac:picMkLst>
            <pc:docMk/>
            <pc:sldMk cId="2274980912" sldId="2271"/>
            <ac:picMk id="4" creationId="{C1EF89CF-CF60-4052-6C4B-8C3C9036A627}"/>
          </ac:picMkLst>
        </pc:picChg>
        <pc:picChg chg="add del mod">
          <ac:chgData name="Richard Ball" userId="c2c6c2dd-6ddc-437e-8cdd-d7a74390accc" providerId="ADAL" clId="{B87574C4-D070-49B5-B36F-E5C226CE8E05}" dt="2023-09-22T10:06:17.319" v="540" actId="478"/>
          <ac:picMkLst>
            <pc:docMk/>
            <pc:sldMk cId="2274980912" sldId="2271"/>
            <ac:picMk id="5" creationId="{EEB68E91-0043-7D2B-7E26-3F3E6A48C83E}"/>
          </ac:picMkLst>
        </pc:picChg>
      </pc:sldChg>
      <pc:sldChg chg="new">
        <pc:chgData name="Richard Ball" userId="c2c6c2dd-6ddc-437e-8cdd-d7a74390accc" providerId="ADAL" clId="{B87574C4-D070-49B5-B36F-E5C226CE8E05}" dt="2023-09-21T13:02:20.040" v="390" actId="680"/>
        <pc:sldMkLst>
          <pc:docMk/>
          <pc:sldMk cId="2742659502" sldId="2275"/>
        </pc:sldMkLst>
      </pc:sldChg>
      <pc:sldChg chg="modSp mod">
        <pc:chgData name="Richard Ball" userId="c2c6c2dd-6ddc-437e-8cdd-d7a74390accc" providerId="ADAL" clId="{B87574C4-D070-49B5-B36F-E5C226CE8E05}" dt="2023-09-22T11:23:17.634" v="608" actId="1076"/>
        <pc:sldMkLst>
          <pc:docMk/>
          <pc:sldMk cId="3619513034" sldId="2276"/>
        </pc:sldMkLst>
        <pc:spChg chg="mod">
          <ac:chgData name="Richard Ball" userId="c2c6c2dd-6ddc-437e-8cdd-d7a74390accc" providerId="ADAL" clId="{B87574C4-D070-49B5-B36F-E5C226CE8E05}" dt="2023-09-22T11:23:17.634" v="608" actId="1076"/>
          <ac:spMkLst>
            <pc:docMk/>
            <pc:sldMk cId="3619513034" sldId="2276"/>
            <ac:spMk id="2" creationId="{B68E2632-614F-004C-5F77-D0C8435A0E8D}"/>
          </ac:spMkLst>
        </pc:spChg>
      </pc:sldChg>
    </pc:docChg>
  </pc:docChgLst>
  <pc:docChgLst>
    <pc:chgData name="Richard Ball" userId="c2c6c2dd-6ddc-437e-8cdd-d7a74390accc" providerId="ADAL" clId="{37391A94-7960-45B2-B402-CA336AFE606D}"/>
    <pc:docChg chg="custSel addSld modSld sldOrd">
      <pc:chgData name="Richard Ball" userId="c2c6c2dd-6ddc-437e-8cdd-d7a74390accc" providerId="ADAL" clId="{37391A94-7960-45B2-B402-CA336AFE606D}" dt="2021-11-05T09:49:18.569" v="85" actId="20577"/>
      <pc:docMkLst>
        <pc:docMk/>
      </pc:docMkLst>
      <pc:sldChg chg="modSp mod">
        <pc:chgData name="Richard Ball" userId="c2c6c2dd-6ddc-437e-8cdd-d7a74390accc" providerId="ADAL" clId="{37391A94-7960-45B2-B402-CA336AFE606D}" dt="2021-11-05T09:42:55.284" v="10" actId="27636"/>
        <pc:sldMkLst>
          <pc:docMk/>
          <pc:sldMk cId="2675049706" sldId="2260"/>
        </pc:sldMkLst>
        <pc:spChg chg="mod">
          <ac:chgData name="Richard Ball" userId="c2c6c2dd-6ddc-437e-8cdd-d7a74390accc" providerId="ADAL" clId="{37391A94-7960-45B2-B402-CA336AFE606D}" dt="2021-11-05T09:42:55.284" v="10" actId="27636"/>
          <ac:spMkLst>
            <pc:docMk/>
            <pc:sldMk cId="2675049706" sldId="2260"/>
            <ac:spMk id="3" creationId="{926A21B8-8C39-4A2F-A753-AAAF7791BAB5}"/>
          </ac:spMkLst>
        </pc:spChg>
      </pc:sldChg>
      <pc:sldChg chg="modSp add mod">
        <pc:chgData name="Richard Ball" userId="c2c6c2dd-6ddc-437e-8cdd-d7a74390accc" providerId="ADAL" clId="{37391A94-7960-45B2-B402-CA336AFE606D}" dt="2021-11-05T09:45:41.426" v="69" actId="20577"/>
        <pc:sldMkLst>
          <pc:docMk/>
          <pc:sldMk cId="44367398" sldId="2267"/>
        </pc:sldMkLst>
        <pc:spChg chg="mod">
          <ac:chgData name="Richard Ball" userId="c2c6c2dd-6ddc-437e-8cdd-d7a74390accc" providerId="ADAL" clId="{37391A94-7960-45B2-B402-CA336AFE606D}" dt="2021-11-05T09:43:15.823" v="13" actId="20577"/>
          <ac:spMkLst>
            <pc:docMk/>
            <pc:sldMk cId="44367398" sldId="2267"/>
            <ac:spMk id="2" creationId="{0CEE0311-4535-4CAB-92DC-5CD78F08D153}"/>
          </ac:spMkLst>
        </pc:spChg>
        <pc:spChg chg="mod">
          <ac:chgData name="Richard Ball" userId="c2c6c2dd-6ddc-437e-8cdd-d7a74390accc" providerId="ADAL" clId="{37391A94-7960-45B2-B402-CA336AFE606D}" dt="2021-11-05T09:45:41.426" v="69" actId="20577"/>
          <ac:spMkLst>
            <pc:docMk/>
            <pc:sldMk cId="44367398" sldId="2267"/>
            <ac:spMk id="3" creationId="{926A21B8-8C39-4A2F-A753-AAAF7791BAB5}"/>
          </ac:spMkLst>
        </pc:spChg>
      </pc:sldChg>
      <pc:sldChg chg="modSp add mod ord">
        <pc:chgData name="Richard Ball" userId="c2c6c2dd-6ddc-437e-8cdd-d7a74390accc" providerId="ADAL" clId="{37391A94-7960-45B2-B402-CA336AFE606D}" dt="2021-11-05T09:48:41.977" v="78" actId="20577"/>
        <pc:sldMkLst>
          <pc:docMk/>
          <pc:sldMk cId="3082062484" sldId="2268"/>
        </pc:sldMkLst>
        <pc:spChg chg="mod">
          <ac:chgData name="Richard Ball" userId="c2c6c2dd-6ddc-437e-8cdd-d7a74390accc" providerId="ADAL" clId="{37391A94-7960-45B2-B402-CA336AFE606D}" dt="2021-11-05T09:47:01.767" v="74" actId="20577"/>
          <ac:spMkLst>
            <pc:docMk/>
            <pc:sldMk cId="3082062484" sldId="2268"/>
            <ac:spMk id="2" creationId="{0CEE0311-4535-4CAB-92DC-5CD78F08D153}"/>
          </ac:spMkLst>
        </pc:spChg>
        <pc:spChg chg="mod">
          <ac:chgData name="Richard Ball" userId="c2c6c2dd-6ddc-437e-8cdd-d7a74390accc" providerId="ADAL" clId="{37391A94-7960-45B2-B402-CA336AFE606D}" dt="2021-11-05T09:48:41.977" v="78" actId="20577"/>
          <ac:spMkLst>
            <pc:docMk/>
            <pc:sldMk cId="3082062484" sldId="2268"/>
            <ac:spMk id="3" creationId="{926A21B8-8C39-4A2F-A753-AAAF7791BAB5}"/>
          </ac:spMkLst>
        </pc:spChg>
      </pc:sldChg>
      <pc:sldChg chg="modSp add mod">
        <pc:chgData name="Richard Ball" userId="c2c6c2dd-6ddc-437e-8cdd-d7a74390accc" providerId="ADAL" clId="{37391A94-7960-45B2-B402-CA336AFE606D}" dt="2021-11-05T09:49:18.569" v="85" actId="20577"/>
        <pc:sldMkLst>
          <pc:docMk/>
          <pc:sldMk cId="3714874974" sldId="2269"/>
        </pc:sldMkLst>
        <pc:spChg chg="mod">
          <ac:chgData name="Richard Ball" userId="c2c6c2dd-6ddc-437e-8cdd-d7a74390accc" providerId="ADAL" clId="{37391A94-7960-45B2-B402-CA336AFE606D}" dt="2021-11-05T09:49:06.906" v="81" actId="20577"/>
          <ac:spMkLst>
            <pc:docMk/>
            <pc:sldMk cId="3714874974" sldId="2269"/>
            <ac:spMk id="2" creationId="{0CEE0311-4535-4CAB-92DC-5CD78F08D153}"/>
          </ac:spMkLst>
        </pc:spChg>
        <pc:spChg chg="mod">
          <ac:chgData name="Richard Ball" userId="c2c6c2dd-6ddc-437e-8cdd-d7a74390accc" providerId="ADAL" clId="{37391A94-7960-45B2-B402-CA336AFE606D}" dt="2021-11-05T09:49:18.569" v="85" actId="20577"/>
          <ac:spMkLst>
            <pc:docMk/>
            <pc:sldMk cId="3714874974" sldId="2269"/>
            <ac:spMk id="3" creationId="{926A21B8-8C39-4A2F-A753-AAAF7791BAB5}"/>
          </ac:spMkLst>
        </pc:spChg>
      </pc:sldChg>
    </pc:docChg>
  </pc:docChgLst>
  <pc:docChgLst>
    <pc:chgData clId="Web-{94181241-65A8-3F12-6331-3DAC6A638239}"/>
    <pc:docChg chg="addSld addMainMaster modMainMaster">
      <pc:chgData name="" userId="" providerId="" clId="Web-{94181241-65A8-3F12-6331-3DAC6A638239}" dt="2023-09-21T14:03:03.046" v="0"/>
      <pc:docMkLst>
        <pc:docMk/>
      </pc:docMkLst>
      <pc:sldChg chg="add">
        <pc:chgData name="" userId="" providerId="" clId="Web-{94181241-65A8-3F12-6331-3DAC6A638239}" dt="2023-09-21T14:03:03.046" v="0"/>
        <pc:sldMkLst>
          <pc:docMk/>
          <pc:sldMk cId="3619513034" sldId="2276"/>
        </pc:sldMkLst>
      </pc:sldChg>
      <pc:sldMasterChg chg="add addSldLayout">
        <pc:chgData name="" userId="" providerId="" clId="Web-{94181241-65A8-3F12-6331-3DAC6A638239}" dt="2023-09-21T14:03:03.046" v="0"/>
        <pc:sldMasterMkLst>
          <pc:docMk/>
          <pc:sldMasterMk cId="0" sldId="2147483659"/>
        </pc:sldMasterMkLst>
        <pc:sldLayoutChg chg="add">
          <pc:chgData name="" userId="" providerId="" clId="Web-{94181241-65A8-3F12-6331-3DAC6A638239}" dt="2023-09-21T14:03:03.046" v="0"/>
          <pc:sldLayoutMkLst>
            <pc:docMk/>
            <pc:sldMasterMk cId="0" sldId="2147483659"/>
            <pc:sldLayoutMk cId="0" sldId="2147483648"/>
          </pc:sldLayoutMkLst>
        </pc:sldLayoutChg>
        <pc:sldLayoutChg chg="add">
          <pc:chgData name="" userId="" providerId="" clId="Web-{94181241-65A8-3F12-6331-3DAC6A638239}" dt="2023-09-21T14:03:03.046" v="0"/>
          <pc:sldLayoutMkLst>
            <pc:docMk/>
            <pc:sldMasterMk cId="0" sldId="2147483659"/>
            <pc:sldLayoutMk cId="0" sldId="2147483650"/>
          </pc:sldLayoutMkLst>
        </pc:sldLayoutChg>
        <pc:sldLayoutChg chg="add">
          <pc:chgData name="" userId="" providerId="" clId="Web-{94181241-65A8-3F12-6331-3DAC6A638239}" dt="2023-09-21T14:03:03.046" v="0"/>
          <pc:sldLayoutMkLst>
            <pc:docMk/>
            <pc:sldMasterMk cId="0" sldId="2147483659"/>
            <pc:sldLayoutMk cId="0" sldId="2147483651"/>
          </pc:sldLayoutMkLst>
        </pc:sldLayoutChg>
        <pc:sldLayoutChg chg="add">
          <pc:chgData name="" userId="" providerId="" clId="Web-{94181241-65A8-3F12-6331-3DAC6A638239}" dt="2023-09-21T14:03:03.046" v="0"/>
          <pc:sldLayoutMkLst>
            <pc:docMk/>
            <pc:sldMasterMk cId="0" sldId="2147483659"/>
            <pc:sldLayoutMk cId="0" sldId="2147483652"/>
          </pc:sldLayoutMkLst>
        </pc:sldLayoutChg>
        <pc:sldLayoutChg chg="add">
          <pc:chgData name="" userId="" providerId="" clId="Web-{94181241-65A8-3F12-6331-3DAC6A638239}" dt="2023-09-21T14:03:03.046" v="0"/>
          <pc:sldLayoutMkLst>
            <pc:docMk/>
            <pc:sldMasterMk cId="0" sldId="2147483659"/>
            <pc:sldLayoutMk cId="0" sldId="2147483653"/>
          </pc:sldLayoutMkLst>
        </pc:sldLayoutChg>
        <pc:sldLayoutChg chg="add">
          <pc:chgData name="" userId="" providerId="" clId="Web-{94181241-65A8-3F12-6331-3DAC6A638239}" dt="2023-09-21T14:03:03.046" v="0"/>
          <pc:sldLayoutMkLst>
            <pc:docMk/>
            <pc:sldMasterMk cId="0" sldId="2147483659"/>
            <pc:sldLayoutMk cId="0" sldId="2147483654"/>
          </pc:sldLayoutMkLst>
        </pc:sldLayoutChg>
        <pc:sldLayoutChg chg="add">
          <pc:chgData name="" userId="" providerId="" clId="Web-{94181241-65A8-3F12-6331-3DAC6A638239}" dt="2023-09-21T14:03:03.046" v="0"/>
          <pc:sldLayoutMkLst>
            <pc:docMk/>
            <pc:sldMasterMk cId="0" sldId="2147483659"/>
            <pc:sldLayoutMk cId="0" sldId="2147483655"/>
          </pc:sldLayoutMkLst>
        </pc:sldLayoutChg>
        <pc:sldLayoutChg chg="add">
          <pc:chgData name="" userId="" providerId="" clId="Web-{94181241-65A8-3F12-6331-3DAC6A638239}" dt="2023-09-21T14:03:03.046" v="0"/>
          <pc:sldLayoutMkLst>
            <pc:docMk/>
            <pc:sldMasterMk cId="0" sldId="2147483659"/>
            <pc:sldLayoutMk cId="0" sldId="2147483656"/>
          </pc:sldLayoutMkLst>
        </pc:sldLayoutChg>
        <pc:sldLayoutChg chg="add">
          <pc:chgData name="" userId="" providerId="" clId="Web-{94181241-65A8-3F12-6331-3DAC6A638239}" dt="2023-09-21T14:03:03.046" v="0"/>
          <pc:sldLayoutMkLst>
            <pc:docMk/>
            <pc:sldMasterMk cId="0" sldId="2147483659"/>
            <pc:sldLayoutMk cId="0" sldId="2147483657"/>
          </pc:sldLayoutMkLst>
        </pc:sldLayoutChg>
        <pc:sldLayoutChg chg="add">
          <pc:chgData name="" userId="" providerId="" clId="Web-{94181241-65A8-3F12-6331-3DAC6A638239}" dt="2023-09-21T14:03:03.046" v="0"/>
          <pc:sldLayoutMkLst>
            <pc:docMk/>
            <pc:sldMasterMk cId="0" sldId="2147483659"/>
            <pc:sldLayoutMk cId="0" sldId="2147483658"/>
          </pc:sldLayoutMkLst>
        </pc:sldLayoutChg>
        <pc:sldLayoutChg chg="add">
          <pc:chgData name="" userId="" providerId="" clId="Web-{94181241-65A8-3F12-6331-3DAC6A638239}" dt="2023-09-21T14:03:03.046" v="0"/>
          <pc:sldLayoutMkLst>
            <pc:docMk/>
            <pc:sldMasterMk cId="0" sldId="2147483659"/>
            <pc:sldLayoutMk cId="2856529569" sldId="2147483678"/>
          </pc:sldLayoutMkLst>
        </pc:sldLayoutChg>
        <pc:sldLayoutChg chg="add">
          <pc:chgData name="" userId="" providerId="" clId="Web-{94181241-65A8-3F12-6331-3DAC6A638239}" dt="2023-09-21T14:03:03.046" v="0"/>
          <pc:sldLayoutMkLst>
            <pc:docMk/>
            <pc:sldMasterMk cId="0" sldId="2147483659"/>
            <pc:sldLayoutMk cId="1078431231" sldId="2147483679"/>
          </pc:sldLayoutMkLst>
        </pc:sldLayoutChg>
      </pc:sldMasterChg>
      <pc:sldMasterChg chg="replId modSldLayout">
        <pc:chgData name="" userId="" providerId="" clId="Web-{94181241-65A8-3F12-6331-3DAC6A638239}" dt="2023-09-21T14:03:03.046" v="0"/>
        <pc:sldMasterMkLst>
          <pc:docMk/>
          <pc:sldMasterMk cId="1082818244" sldId="2147483681"/>
        </pc:sldMasterMkLst>
        <pc:sldLayoutChg chg="replId">
          <pc:chgData name="" userId="" providerId="" clId="Web-{94181241-65A8-3F12-6331-3DAC6A638239}" dt="2023-09-21T14:03:03.046" v="0"/>
          <pc:sldLayoutMkLst>
            <pc:docMk/>
            <pc:sldMasterMk cId="1082818244" sldId="2147483681"/>
            <pc:sldLayoutMk cId="1367230079" sldId="2147483680"/>
          </pc:sldLayoutMkLst>
        </pc:sldLayoutChg>
        <pc:sldLayoutChg chg="replId">
          <pc:chgData name="" userId="" providerId="" clId="Web-{94181241-65A8-3F12-6331-3DAC6A638239}" dt="2023-09-21T14:03:03.046" v="0"/>
          <pc:sldLayoutMkLst>
            <pc:docMk/>
            <pc:sldMasterMk cId="1082818244" sldId="2147483681"/>
            <pc:sldLayoutMk cId="1743266333" sldId="2147483682"/>
          </pc:sldLayoutMkLst>
        </pc:sldLayoutChg>
        <pc:sldLayoutChg chg="replId">
          <pc:chgData name="" userId="" providerId="" clId="Web-{94181241-65A8-3F12-6331-3DAC6A638239}" dt="2023-09-21T14:03:03.046" v="0"/>
          <pc:sldLayoutMkLst>
            <pc:docMk/>
            <pc:sldMasterMk cId="1082818244" sldId="2147483681"/>
            <pc:sldLayoutMk cId="4149659024" sldId="2147483683"/>
          </pc:sldLayoutMkLst>
        </pc:sldLayoutChg>
        <pc:sldLayoutChg chg="replId">
          <pc:chgData name="" userId="" providerId="" clId="Web-{94181241-65A8-3F12-6331-3DAC6A638239}" dt="2023-09-21T14:03:03.046" v="0"/>
          <pc:sldLayoutMkLst>
            <pc:docMk/>
            <pc:sldMasterMk cId="1082818244" sldId="2147483681"/>
            <pc:sldLayoutMk cId="1868771236" sldId="2147483684"/>
          </pc:sldLayoutMkLst>
        </pc:sldLayoutChg>
        <pc:sldLayoutChg chg="replId">
          <pc:chgData name="" userId="" providerId="" clId="Web-{94181241-65A8-3F12-6331-3DAC6A638239}" dt="2023-09-21T14:03:03.046" v="0"/>
          <pc:sldLayoutMkLst>
            <pc:docMk/>
            <pc:sldMasterMk cId="1082818244" sldId="2147483681"/>
            <pc:sldLayoutMk cId="2869346689" sldId="2147483685"/>
          </pc:sldLayoutMkLst>
        </pc:sldLayoutChg>
        <pc:sldLayoutChg chg="replId">
          <pc:chgData name="" userId="" providerId="" clId="Web-{94181241-65A8-3F12-6331-3DAC6A638239}" dt="2023-09-21T14:03:03.046" v="0"/>
          <pc:sldLayoutMkLst>
            <pc:docMk/>
            <pc:sldMasterMk cId="1082818244" sldId="2147483681"/>
            <pc:sldLayoutMk cId="599871444" sldId="2147483686"/>
          </pc:sldLayoutMkLst>
        </pc:sldLayoutChg>
        <pc:sldLayoutChg chg="replId">
          <pc:chgData name="" userId="" providerId="" clId="Web-{94181241-65A8-3F12-6331-3DAC6A638239}" dt="2023-09-21T14:03:03.046" v="0"/>
          <pc:sldLayoutMkLst>
            <pc:docMk/>
            <pc:sldMasterMk cId="1082818244" sldId="2147483681"/>
            <pc:sldLayoutMk cId="2052303155" sldId="2147483687"/>
          </pc:sldLayoutMkLst>
        </pc:sldLayoutChg>
        <pc:sldLayoutChg chg="replId">
          <pc:chgData name="" userId="" providerId="" clId="Web-{94181241-65A8-3F12-6331-3DAC6A638239}" dt="2023-09-21T14:03:03.046" v="0"/>
          <pc:sldLayoutMkLst>
            <pc:docMk/>
            <pc:sldMasterMk cId="1082818244" sldId="2147483681"/>
            <pc:sldLayoutMk cId="1206321894" sldId="2147483688"/>
          </pc:sldLayoutMkLst>
        </pc:sldLayoutChg>
        <pc:sldLayoutChg chg="replId">
          <pc:chgData name="" userId="" providerId="" clId="Web-{94181241-65A8-3F12-6331-3DAC6A638239}" dt="2023-09-21T14:03:03.046" v="0"/>
          <pc:sldLayoutMkLst>
            <pc:docMk/>
            <pc:sldMasterMk cId="1082818244" sldId="2147483681"/>
            <pc:sldLayoutMk cId="3974244309" sldId="2147483689"/>
          </pc:sldLayoutMkLst>
        </pc:sldLayoutChg>
        <pc:sldLayoutChg chg="replId">
          <pc:chgData name="" userId="" providerId="" clId="Web-{94181241-65A8-3F12-6331-3DAC6A638239}" dt="2023-09-21T14:03:03.046" v="0"/>
          <pc:sldLayoutMkLst>
            <pc:docMk/>
            <pc:sldMasterMk cId="1082818244" sldId="2147483681"/>
            <pc:sldLayoutMk cId="952714914" sldId="2147483690"/>
          </pc:sldLayoutMkLst>
        </pc:sldLayoutChg>
      </pc:sldMasterChg>
    </pc:docChg>
  </pc:docChgLst>
  <pc:docChgLst>
    <pc:chgData name="Richard Ball" userId="c2c6c2dd-6ddc-437e-8cdd-d7a74390accc" providerId="ADAL" clId="{85705666-B769-4918-9144-0A75BAECC489}"/>
    <pc:docChg chg="undo custSel addSld delSld modSld sldOrd">
      <pc:chgData name="Richard Ball" userId="c2c6c2dd-6ddc-437e-8cdd-d7a74390accc" providerId="ADAL" clId="{85705666-B769-4918-9144-0A75BAECC489}" dt="2021-09-28T14:54:55.992" v="2221" actId="20577"/>
      <pc:docMkLst>
        <pc:docMk/>
      </pc:docMkLst>
      <pc:sldChg chg="modSp del mod">
        <pc:chgData name="Richard Ball" userId="c2c6c2dd-6ddc-437e-8cdd-d7a74390accc" providerId="ADAL" clId="{85705666-B769-4918-9144-0A75BAECC489}" dt="2021-09-24T10:37:46.149" v="19" actId="47"/>
        <pc:sldMkLst>
          <pc:docMk/>
          <pc:sldMk cId="2232074399" sldId="256"/>
        </pc:sldMkLst>
        <pc:picChg chg="mod modCrop">
          <ac:chgData name="Richard Ball" userId="c2c6c2dd-6ddc-437e-8cdd-d7a74390accc" providerId="ADAL" clId="{85705666-B769-4918-9144-0A75BAECC489}" dt="2021-09-24T10:36:56.384" v="11" actId="732"/>
          <ac:picMkLst>
            <pc:docMk/>
            <pc:sldMk cId="2232074399" sldId="256"/>
            <ac:picMk id="4" creationId="{E5369466-19D8-4687-8C67-FFCC055CDC24}"/>
          </ac:picMkLst>
        </pc:picChg>
      </pc:sldChg>
      <pc:sldChg chg="modSp mod">
        <pc:chgData name="Richard Ball" userId="c2c6c2dd-6ddc-437e-8cdd-d7a74390accc" providerId="ADAL" clId="{85705666-B769-4918-9144-0A75BAECC489}" dt="2021-09-24T10:36:14.023" v="6" actId="27636"/>
        <pc:sldMkLst>
          <pc:docMk/>
          <pc:sldMk cId="3782303655" sldId="258"/>
        </pc:sldMkLst>
        <pc:spChg chg="mod">
          <ac:chgData name="Richard Ball" userId="c2c6c2dd-6ddc-437e-8cdd-d7a74390accc" providerId="ADAL" clId="{85705666-B769-4918-9144-0A75BAECC489}" dt="2021-09-24T10:36:14.023" v="6" actId="27636"/>
          <ac:spMkLst>
            <pc:docMk/>
            <pc:sldMk cId="3782303655" sldId="258"/>
            <ac:spMk id="3" creationId="{BF9B446D-5902-4740-8509-F484B705F0A5}"/>
          </ac:spMkLst>
        </pc:spChg>
      </pc:sldChg>
      <pc:sldChg chg="addSp modSp mod ord">
        <pc:chgData name="Richard Ball" userId="c2c6c2dd-6ddc-437e-8cdd-d7a74390accc" providerId="ADAL" clId="{85705666-B769-4918-9144-0A75BAECC489}" dt="2021-09-28T14:06:57.639" v="1799"/>
        <pc:sldMkLst>
          <pc:docMk/>
          <pc:sldMk cId="828122047" sldId="259"/>
        </pc:sldMkLst>
        <pc:spChg chg="mod">
          <ac:chgData name="Richard Ball" userId="c2c6c2dd-6ddc-437e-8cdd-d7a74390accc" providerId="ADAL" clId="{85705666-B769-4918-9144-0A75BAECC489}" dt="2021-09-28T08:58:59.745" v="1731" actId="20577"/>
          <ac:spMkLst>
            <pc:docMk/>
            <pc:sldMk cId="828122047" sldId="259"/>
            <ac:spMk id="3" creationId="{A7D90F89-9591-4B37-A9DC-2D1B6B94CA38}"/>
          </ac:spMkLst>
        </pc:spChg>
        <pc:inkChg chg="add">
          <ac:chgData name="Richard Ball" userId="c2c6c2dd-6ddc-437e-8cdd-d7a74390accc" providerId="ADAL" clId="{85705666-B769-4918-9144-0A75BAECC489}" dt="2021-09-28T14:06:57.639" v="1799"/>
          <ac:inkMkLst>
            <pc:docMk/>
            <pc:sldMk cId="828122047" sldId="259"/>
            <ac:inkMk id="4" creationId="{395E0D15-DBF3-4740-818F-024EE9150BA9}"/>
          </ac:inkMkLst>
        </pc:inkChg>
      </pc:sldChg>
      <pc:sldChg chg="delSp modSp mod">
        <pc:chgData name="Richard Ball" userId="c2c6c2dd-6ddc-437e-8cdd-d7a74390accc" providerId="ADAL" clId="{85705666-B769-4918-9144-0A75BAECC489}" dt="2021-09-24T10:37:21.357" v="18" actId="1076"/>
        <pc:sldMkLst>
          <pc:docMk/>
          <pc:sldMk cId="2796077385" sldId="261"/>
        </pc:sldMkLst>
        <pc:spChg chg="del mod">
          <ac:chgData name="Richard Ball" userId="c2c6c2dd-6ddc-437e-8cdd-d7a74390accc" providerId="ADAL" clId="{85705666-B769-4918-9144-0A75BAECC489}" dt="2021-09-24T10:37:05.985" v="13" actId="478"/>
          <ac:spMkLst>
            <pc:docMk/>
            <pc:sldMk cId="2796077385" sldId="261"/>
            <ac:spMk id="2" creationId="{8D2E2A85-95D6-43F2-9353-7395A599E0C2}"/>
          </ac:spMkLst>
        </pc:spChg>
        <pc:spChg chg="del mod">
          <ac:chgData name="Richard Ball" userId="c2c6c2dd-6ddc-437e-8cdd-d7a74390accc" providerId="ADAL" clId="{85705666-B769-4918-9144-0A75BAECC489}" dt="2021-09-24T10:37:09.884" v="15" actId="478"/>
          <ac:spMkLst>
            <pc:docMk/>
            <pc:sldMk cId="2796077385" sldId="261"/>
            <ac:spMk id="3" creationId="{172C61B4-EDC7-4C27-B894-E7C1A38976EE}"/>
          </ac:spMkLst>
        </pc:spChg>
        <pc:picChg chg="mod">
          <ac:chgData name="Richard Ball" userId="c2c6c2dd-6ddc-437e-8cdd-d7a74390accc" providerId="ADAL" clId="{85705666-B769-4918-9144-0A75BAECC489}" dt="2021-09-24T10:37:21.357" v="18" actId="1076"/>
          <ac:picMkLst>
            <pc:docMk/>
            <pc:sldMk cId="2796077385" sldId="261"/>
            <ac:picMk id="1026" creationId="{342E3A78-4C02-4703-9216-501709273776}"/>
          </ac:picMkLst>
        </pc:picChg>
      </pc:sldChg>
      <pc:sldChg chg="ord">
        <pc:chgData name="Richard Ball" userId="c2c6c2dd-6ddc-437e-8cdd-d7a74390accc" providerId="ADAL" clId="{85705666-B769-4918-9144-0A75BAECC489}" dt="2021-09-24T10:38:25.598" v="27"/>
        <pc:sldMkLst>
          <pc:docMk/>
          <pc:sldMk cId="3383196060" sldId="262"/>
        </pc:sldMkLst>
      </pc:sldChg>
      <pc:sldChg chg="delSp modSp mod">
        <pc:chgData name="Richard Ball" userId="c2c6c2dd-6ddc-437e-8cdd-d7a74390accc" providerId="ADAL" clId="{85705666-B769-4918-9144-0A75BAECC489}" dt="2021-09-24T10:38:09.600" v="25" actId="14100"/>
        <pc:sldMkLst>
          <pc:docMk/>
          <pc:sldMk cId="72451010" sldId="264"/>
        </pc:sldMkLst>
        <pc:spChg chg="del mod">
          <ac:chgData name="Richard Ball" userId="c2c6c2dd-6ddc-437e-8cdd-d7a74390accc" providerId="ADAL" clId="{85705666-B769-4918-9144-0A75BAECC489}" dt="2021-09-24T10:38:05.096" v="23" actId="478"/>
          <ac:spMkLst>
            <pc:docMk/>
            <pc:sldMk cId="72451010" sldId="264"/>
            <ac:spMk id="2" creationId="{E101B39A-7993-46E8-B304-1FB8286AD6DE}"/>
          </ac:spMkLst>
        </pc:spChg>
        <pc:spChg chg="del mod">
          <ac:chgData name="Richard Ball" userId="c2c6c2dd-6ddc-437e-8cdd-d7a74390accc" providerId="ADAL" clId="{85705666-B769-4918-9144-0A75BAECC489}" dt="2021-09-24T10:38:03.287" v="21" actId="478"/>
          <ac:spMkLst>
            <pc:docMk/>
            <pc:sldMk cId="72451010" sldId="264"/>
            <ac:spMk id="3" creationId="{D05CCAD8-871C-4C14-9514-F0144F7108C4}"/>
          </ac:spMkLst>
        </pc:spChg>
        <pc:picChg chg="mod">
          <ac:chgData name="Richard Ball" userId="c2c6c2dd-6ddc-437e-8cdd-d7a74390accc" providerId="ADAL" clId="{85705666-B769-4918-9144-0A75BAECC489}" dt="2021-09-24T10:38:09.600" v="25" actId="14100"/>
          <ac:picMkLst>
            <pc:docMk/>
            <pc:sldMk cId="72451010" sldId="264"/>
            <ac:picMk id="4098" creationId="{420BDB5E-4F74-4AF2-82AA-ACF92B431C93}"/>
          </ac:picMkLst>
        </pc:picChg>
      </pc:sldChg>
      <pc:sldChg chg="add">
        <pc:chgData name="Richard Ball" userId="c2c6c2dd-6ddc-437e-8cdd-d7a74390accc" providerId="ADAL" clId="{85705666-B769-4918-9144-0A75BAECC489}" dt="2021-09-26T13:39:50.802" v="821"/>
        <pc:sldMkLst>
          <pc:docMk/>
          <pc:sldMk cId="1622607891" sldId="268"/>
        </pc:sldMkLst>
      </pc:sldChg>
      <pc:sldChg chg="add">
        <pc:chgData name="Richard Ball" userId="c2c6c2dd-6ddc-437e-8cdd-d7a74390accc" providerId="ADAL" clId="{85705666-B769-4918-9144-0A75BAECC489}" dt="2021-09-26T13:39:50.802" v="821"/>
        <pc:sldMkLst>
          <pc:docMk/>
          <pc:sldMk cId="2086178841" sldId="269"/>
        </pc:sldMkLst>
      </pc:sldChg>
      <pc:sldChg chg="addSp modSp mod">
        <pc:chgData name="Richard Ball" userId="c2c6c2dd-6ddc-437e-8cdd-d7a74390accc" providerId="ADAL" clId="{85705666-B769-4918-9144-0A75BAECC489}" dt="2021-09-27T07:33:40.601" v="1296" actId="732"/>
        <pc:sldMkLst>
          <pc:docMk/>
          <pc:sldMk cId="0" sldId="270"/>
        </pc:sldMkLst>
        <pc:spChg chg="add mod">
          <ac:chgData name="Richard Ball" userId="c2c6c2dd-6ddc-437e-8cdd-d7a74390accc" providerId="ADAL" clId="{85705666-B769-4918-9144-0A75BAECC489}" dt="2021-09-27T07:33:28.836" v="1295" actId="20577"/>
          <ac:spMkLst>
            <pc:docMk/>
            <pc:sldMk cId="0" sldId="270"/>
            <ac:spMk id="2" creationId="{F5E29BF7-C305-4056-A287-7A4FC383A36B}"/>
          </ac:spMkLst>
        </pc:spChg>
        <pc:spChg chg="mod">
          <ac:chgData name="Richard Ball" userId="c2c6c2dd-6ddc-437e-8cdd-d7a74390accc" providerId="ADAL" clId="{85705666-B769-4918-9144-0A75BAECC489}" dt="2021-09-26T14:05:02.277" v="1129" actId="20577"/>
          <ac:spMkLst>
            <pc:docMk/>
            <pc:sldMk cId="0" sldId="270"/>
            <ac:spMk id="147" creationId="{00000000-0000-0000-0000-000000000000}"/>
          </ac:spMkLst>
        </pc:spChg>
        <pc:spChg chg="mod">
          <ac:chgData name="Richard Ball" userId="c2c6c2dd-6ddc-437e-8cdd-d7a74390accc" providerId="ADAL" clId="{85705666-B769-4918-9144-0A75BAECC489}" dt="2021-09-26T14:05:36.747" v="1135" actId="20577"/>
          <ac:spMkLst>
            <pc:docMk/>
            <pc:sldMk cId="0" sldId="270"/>
            <ac:spMk id="148" creationId="{00000000-0000-0000-0000-000000000000}"/>
          </ac:spMkLst>
        </pc:spChg>
        <pc:picChg chg="mod modCrop">
          <ac:chgData name="Richard Ball" userId="c2c6c2dd-6ddc-437e-8cdd-d7a74390accc" providerId="ADAL" clId="{85705666-B769-4918-9144-0A75BAECC489}" dt="2021-09-27T07:33:40.601" v="1296" actId="732"/>
          <ac:picMkLst>
            <pc:docMk/>
            <pc:sldMk cId="0" sldId="270"/>
            <ac:picMk id="149" creationId="{00000000-0000-0000-0000-000000000000}"/>
          </ac:picMkLst>
        </pc:picChg>
      </pc:sldChg>
      <pc:sldChg chg="modSp mod">
        <pc:chgData name="Richard Ball" userId="c2c6c2dd-6ddc-437e-8cdd-d7a74390accc" providerId="ADAL" clId="{85705666-B769-4918-9144-0A75BAECC489}" dt="2021-09-27T06:28:20.252" v="1196" actId="20577"/>
        <pc:sldMkLst>
          <pc:docMk/>
          <pc:sldMk cId="0" sldId="271"/>
        </pc:sldMkLst>
        <pc:spChg chg="mod">
          <ac:chgData name="Richard Ball" userId="c2c6c2dd-6ddc-437e-8cdd-d7a74390accc" providerId="ADAL" clId="{85705666-B769-4918-9144-0A75BAECC489}" dt="2021-09-27T06:28:20.252" v="1196" actId="20577"/>
          <ac:spMkLst>
            <pc:docMk/>
            <pc:sldMk cId="0" sldId="271"/>
            <ac:spMk id="155" creationId="{00000000-0000-0000-0000-000000000000}"/>
          </ac:spMkLst>
        </pc:spChg>
        <pc:picChg chg="mod">
          <ac:chgData name="Richard Ball" userId="c2c6c2dd-6ddc-437e-8cdd-d7a74390accc" providerId="ADAL" clId="{85705666-B769-4918-9144-0A75BAECC489}" dt="2021-09-27T06:28:14.323" v="1190" actId="1076"/>
          <ac:picMkLst>
            <pc:docMk/>
            <pc:sldMk cId="0" sldId="271"/>
            <ac:picMk id="156" creationId="{00000000-0000-0000-0000-000000000000}"/>
          </ac:picMkLst>
        </pc:picChg>
      </pc:sldChg>
      <pc:sldChg chg="addSp delSp modSp add mod ord">
        <pc:chgData name="Richard Ball" userId="c2c6c2dd-6ddc-437e-8cdd-d7a74390accc" providerId="ADAL" clId="{85705666-B769-4918-9144-0A75BAECC489}" dt="2021-09-28T08:51:09.540" v="1374" actId="14100"/>
        <pc:sldMkLst>
          <pc:docMk/>
          <pc:sldMk cId="1851669971" sldId="357"/>
        </pc:sldMkLst>
        <pc:graphicFrameChg chg="add del mod modGraphic">
          <ac:chgData name="Richard Ball" userId="c2c6c2dd-6ddc-437e-8cdd-d7a74390accc" providerId="ADAL" clId="{85705666-B769-4918-9144-0A75BAECC489}" dt="2021-09-28T08:51:09.540" v="1374" actId="14100"/>
          <ac:graphicFrameMkLst>
            <pc:docMk/>
            <pc:sldMk cId="1851669971" sldId="357"/>
            <ac:graphicFrameMk id="2" creationId="{00000000-0000-0000-0000-000000000000}"/>
          </ac:graphicFrameMkLst>
        </pc:graphicFrameChg>
      </pc:sldChg>
      <pc:sldChg chg="modSp add mod ord">
        <pc:chgData name="Richard Ball" userId="c2c6c2dd-6ddc-437e-8cdd-d7a74390accc" providerId="ADAL" clId="{85705666-B769-4918-9144-0A75BAECC489}" dt="2021-09-27T08:23:08.828" v="1347" actId="404"/>
        <pc:sldMkLst>
          <pc:docMk/>
          <pc:sldMk cId="2043907586" sldId="2247"/>
        </pc:sldMkLst>
        <pc:spChg chg="mod">
          <ac:chgData name="Richard Ball" userId="c2c6c2dd-6ddc-437e-8cdd-d7a74390accc" providerId="ADAL" clId="{85705666-B769-4918-9144-0A75BAECC489}" dt="2021-09-27T08:23:08.828" v="1347" actId="404"/>
          <ac:spMkLst>
            <pc:docMk/>
            <pc:sldMk cId="2043907586" sldId="2247"/>
            <ac:spMk id="2" creationId="{86587237-D1C7-4455-A9B0-0B33BFC7E75A}"/>
          </ac:spMkLst>
        </pc:spChg>
      </pc:sldChg>
      <pc:sldChg chg="addSp modSp add mod ord">
        <pc:chgData name="Richard Ball" userId="c2c6c2dd-6ddc-437e-8cdd-d7a74390accc" providerId="ADAL" clId="{85705666-B769-4918-9144-0A75BAECC489}" dt="2021-09-28T08:53:24.650" v="1412" actId="20577"/>
        <pc:sldMkLst>
          <pc:docMk/>
          <pc:sldMk cId="949257366" sldId="2248"/>
        </pc:sldMkLst>
        <pc:spChg chg="mod">
          <ac:chgData name="Richard Ball" userId="c2c6c2dd-6ddc-437e-8cdd-d7a74390accc" providerId="ADAL" clId="{85705666-B769-4918-9144-0A75BAECC489}" dt="2021-09-24T10:43:23.071" v="718" actId="1076"/>
          <ac:spMkLst>
            <pc:docMk/>
            <pc:sldMk cId="949257366" sldId="2248"/>
            <ac:spMk id="3" creationId="{7FC2119F-C5C5-4DAF-B128-C0BA4B309088}"/>
          </ac:spMkLst>
        </pc:spChg>
        <pc:spChg chg="add mod">
          <ac:chgData name="Richard Ball" userId="c2c6c2dd-6ddc-437e-8cdd-d7a74390accc" providerId="ADAL" clId="{85705666-B769-4918-9144-0A75BAECC489}" dt="2021-09-24T10:43:36.649" v="749" actId="113"/>
          <ac:spMkLst>
            <pc:docMk/>
            <pc:sldMk cId="949257366" sldId="2248"/>
            <ac:spMk id="4" creationId="{0C80369A-5F51-4B34-99CB-6610B1578C1E}"/>
          </ac:spMkLst>
        </pc:spChg>
        <pc:graphicFrameChg chg="mod modGraphic">
          <ac:chgData name="Richard Ball" userId="c2c6c2dd-6ddc-437e-8cdd-d7a74390accc" providerId="ADAL" clId="{85705666-B769-4918-9144-0A75BAECC489}" dt="2021-09-28T08:53:24.650" v="1412" actId="20577"/>
          <ac:graphicFrameMkLst>
            <pc:docMk/>
            <pc:sldMk cId="949257366" sldId="2248"/>
            <ac:graphicFrameMk id="2" creationId="{C9CFDC76-169F-4634-927C-677B4EF4A971}"/>
          </ac:graphicFrameMkLst>
        </pc:graphicFrameChg>
      </pc:sldChg>
      <pc:sldChg chg="add ord">
        <pc:chgData name="Richard Ball" userId="c2c6c2dd-6ddc-437e-8cdd-d7a74390accc" providerId="ADAL" clId="{85705666-B769-4918-9144-0A75BAECC489}" dt="2021-09-28T08:58:45.245" v="1706"/>
        <pc:sldMkLst>
          <pc:docMk/>
          <pc:sldMk cId="3843073367" sldId="2249"/>
        </pc:sldMkLst>
      </pc:sldChg>
      <pc:sldChg chg="add ord">
        <pc:chgData name="Richard Ball" userId="c2c6c2dd-6ddc-437e-8cdd-d7a74390accc" providerId="ADAL" clId="{85705666-B769-4918-9144-0A75BAECC489}" dt="2021-09-24T10:44:02.955" v="780"/>
        <pc:sldMkLst>
          <pc:docMk/>
          <pc:sldMk cId="67391095" sldId="2251"/>
        </pc:sldMkLst>
      </pc:sldChg>
      <pc:sldChg chg="add del ord">
        <pc:chgData name="Richard Ball" userId="c2c6c2dd-6ddc-437e-8cdd-d7a74390accc" providerId="ADAL" clId="{85705666-B769-4918-9144-0A75BAECC489}" dt="2021-09-24T10:44:36.422" v="816" actId="47"/>
        <pc:sldMkLst>
          <pc:docMk/>
          <pc:sldMk cId="2028529218" sldId="2252"/>
        </pc:sldMkLst>
      </pc:sldChg>
      <pc:sldChg chg="addSp modSp new mod">
        <pc:chgData name="Richard Ball" userId="c2c6c2dd-6ddc-437e-8cdd-d7a74390accc" providerId="ADAL" clId="{85705666-B769-4918-9144-0A75BAECC489}" dt="2021-09-24T10:44:17.845" v="813" actId="20577"/>
        <pc:sldMkLst>
          <pc:docMk/>
          <pc:sldMk cId="2152930052" sldId="2253"/>
        </pc:sldMkLst>
        <pc:spChg chg="add mod">
          <ac:chgData name="Richard Ball" userId="c2c6c2dd-6ddc-437e-8cdd-d7a74390accc" providerId="ADAL" clId="{85705666-B769-4918-9144-0A75BAECC489}" dt="2021-09-24T10:44:17.845" v="813" actId="20577"/>
          <ac:spMkLst>
            <pc:docMk/>
            <pc:sldMk cId="2152930052" sldId="2253"/>
            <ac:spMk id="2" creationId="{D70BEF43-05C2-49BA-B59C-96F64168AB73}"/>
          </ac:spMkLst>
        </pc:spChg>
      </pc:sldChg>
      <pc:sldChg chg="addSp modSp new mod ord">
        <pc:chgData name="Richard Ball" userId="c2c6c2dd-6ddc-437e-8cdd-d7a74390accc" providerId="ADAL" clId="{85705666-B769-4918-9144-0A75BAECC489}" dt="2021-09-28T14:36:12.166" v="2072" actId="20577"/>
        <pc:sldMkLst>
          <pc:docMk/>
          <pc:sldMk cId="1455489639" sldId="2254"/>
        </pc:sldMkLst>
        <pc:spChg chg="add mod">
          <ac:chgData name="Richard Ball" userId="c2c6c2dd-6ddc-437e-8cdd-d7a74390accc" providerId="ADAL" clId="{85705666-B769-4918-9144-0A75BAECC489}" dt="2021-09-28T14:36:12.166" v="2072" actId="20577"/>
          <ac:spMkLst>
            <pc:docMk/>
            <pc:sldMk cId="1455489639" sldId="2254"/>
            <ac:spMk id="3" creationId="{A0CA45AB-BD39-4A9B-A1B9-EC5D4FFC5F29}"/>
          </ac:spMkLst>
        </pc:spChg>
      </pc:sldChg>
      <pc:sldChg chg="addSp modSp new mod modAnim">
        <pc:chgData name="Richard Ball" userId="c2c6c2dd-6ddc-437e-8cdd-d7a74390accc" providerId="ADAL" clId="{85705666-B769-4918-9144-0A75BAECC489}" dt="2021-09-27T06:29:44.914" v="1198" actId="113"/>
        <pc:sldMkLst>
          <pc:docMk/>
          <pc:sldMk cId="2392705045" sldId="2255"/>
        </pc:sldMkLst>
        <pc:spChg chg="add mod">
          <ac:chgData name="Richard Ball" userId="c2c6c2dd-6ddc-437e-8cdd-d7a74390accc" providerId="ADAL" clId="{85705666-B769-4918-9144-0A75BAECC489}" dt="2021-09-26T13:51:00.927" v="1043" actId="115"/>
          <ac:spMkLst>
            <pc:docMk/>
            <pc:sldMk cId="2392705045" sldId="2255"/>
            <ac:spMk id="2" creationId="{1D3D76BE-5922-40F3-9503-EBDE54D474C6}"/>
          </ac:spMkLst>
        </pc:spChg>
        <pc:spChg chg="add mod">
          <ac:chgData name="Richard Ball" userId="c2c6c2dd-6ddc-437e-8cdd-d7a74390accc" providerId="ADAL" clId="{85705666-B769-4918-9144-0A75BAECC489}" dt="2021-09-27T06:29:44.914" v="1198" actId="113"/>
          <ac:spMkLst>
            <pc:docMk/>
            <pc:sldMk cId="2392705045" sldId="2255"/>
            <ac:spMk id="4" creationId="{759F707F-D8A4-4B0E-B09D-2B73566741D5}"/>
          </ac:spMkLst>
        </pc:spChg>
        <pc:picChg chg="add mod">
          <ac:chgData name="Richard Ball" userId="c2c6c2dd-6ddc-437e-8cdd-d7a74390accc" providerId="ADAL" clId="{85705666-B769-4918-9144-0A75BAECC489}" dt="2021-09-26T13:52:12.879" v="1055" actId="14100"/>
          <ac:picMkLst>
            <pc:docMk/>
            <pc:sldMk cId="2392705045" sldId="2255"/>
            <ac:picMk id="1026" creationId="{5C898B2F-F777-4A73-88C7-366F72A03319}"/>
          </ac:picMkLst>
        </pc:picChg>
        <pc:picChg chg="add mod">
          <ac:chgData name="Richard Ball" userId="c2c6c2dd-6ddc-437e-8cdd-d7a74390accc" providerId="ADAL" clId="{85705666-B769-4918-9144-0A75BAECC489}" dt="2021-09-26T13:53:31.517" v="1062" actId="14100"/>
          <ac:picMkLst>
            <pc:docMk/>
            <pc:sldMk cId="2392705045" sldId="2255"/>
            <ac:picMk id="1028" creationId="{C8247061-2B5B-42F4-9B50-5E056CC984FB}"/>
          </ac:picMkLst>
        </pc:picChg>
      </pc:sldChg>
      <pc:sldChg chg="addSp delSp modSp new mod">
        <pc:chgData name="Richard Ball" userId="c2c6c2dd-6ddc-437e-8cdd-d7a74390accc" providerId="ADAL" clId="{85705666-B769-4918-9144-0A75BAECC489}" dt="2021-09-26T13:56:23.785" v="1083" actId="478"/>
        <pc:sldMkLst>
          <pc:docMk/>
          <pc:sldMk cId="2114655958" sldId="2256"/>
        </pc:sldMkLst>
        <pc:spChg chg="add del mod">
          <ac:chgData name="Richard Ball" userId="c2c6c2dd-6ddc-437e-8cdd-d7a74390accc" providerId="ADAL" clId="{85705666-B769-4918-9144-0A75BAECC489}" dt="2021-09-26T13:55:26.031" v="1078" actId="478"/>
          <ac:spMkLst>
            <pc:docMk/>
            <pc:sldMk cId="2114655958" sldId="2256"/>
            <ac:spMk id="3" creationId="{971EB493-193F-46BD-A0EF-B2FF98FFC7B4}"/>
          </ac:spMkLst>
        </pc:spChg>
        <pc:spChg chg="add del mod">
          <ac:chgData name="Richard Ball" userId="c2c6c2dd-6ddc-437e-8cdd-d7a74390accc" providerId="ADAL" clId="{85705666-B769-4918-9144-0A75BAECC489}" dt="2021-09-26T13:56:23.785" v="1083" actId="478"/>
          <ac:spMkLst>
            <pc:docMk/>
            <pc:sldMk cId="2114655958" sldId="2256"/>
            <ac:spMk id="4" creationId="{A0AB1D9E-D7A2-4875-BFE7-EB79D5263FA4}"/>
          </ac:spMkLst>
        </pc:spChg>
        <pc:picChg chg="add mod">
          <ac:chgData name="Richard Ball" userId="c2c6c2dd-6ddc-437e-8cdd-d7a74390accc" providerId="ADAL" clId="{85705666-B769-4918-9144-0A75BAECC489}" dt="2021-09-26T13:55:34.588" v="1081" actId="14100"/>
          <ac:picMkLst>
            <pc:docMk/>
            <pc:sldMk cId="2114655958" sldId="2256"/>
            <ac:picMk id="2050" creationId="{DD13F711-563C-46BA-9A6E-BFA541C33230}"/>
          </ac:picMkLst>
        </pc:picChg>
      </pc:sldChg>
      <pc:sldChg chg="addSp modSp new mod">
        <pc:chgData name="Richard Ball" userId="c2c6c2dd-6ddc-437e-8cdd-d7a74390accc" providerId="ADAL" clId="{85705666-B769-4918-9144-0A75BAECC489}" dt="2021-09-26T13:58:19.661" v="1124" actId="403"/>
        <pc:sldMkLst>
          <pc:docMk/>
          <pc:sldMk cId="3306810007" sldId="2257"/>
        </pc:sldMkLst>
        <pc:spChg chg="add mod">
          <ac:chgData name="Richard Ball" userId="c2c6c2dd-6ddc-437e-8cdd-d7a74390accc" providerId="ADAL" clId="{85705666-B769-4918-9144-0A75BAECC489}" dt="2021-09-26T13:58:19.661" v="1124" actId="403"/>
          <ac:spMkLst>
            <pc:docMk/>
            <pc:sldMk cId="3306810007" sldId="2257"/>
            <ac:spMk id="2" creationId="{82A3D531-E1E7-42C4-82F6-C9BF0F50E0E9}"/>
          </ac:spMkLst>
        </pc:spChg>
        <pc:picChg chg="add mod">
          <ac:chgData name="Richard Ball" userId="c2c6c2dd-6ddc-437e-8cdd-d7a74390accc" providerId="ADAL" clId="{85705666-B769-4918-9144-0A75BAECC489}" dt="2021-09-26T13:58:02.632" v="1088" actId="1076"/>
          <ac:picMkLst>
            <pc:docMk/>
            <pc:sldMk cId="3306810007" sldId="2257"/>
            <ac:picMk id="3074" creationId="{20888E32-C70E-44B6-8E52-753BA030B1C9}"/>
          </ac:picMkLst>
        </pc:picChg>
      </pc:sldChg>
      <pc:sldChg chg="new del">
        <pc:chgData name="Richard Ball" userId="c2c6c2dd-6ddc-437e-8cdd-d7a74390accc" providerId="ADAL" clId="{85705666-B769-4918-9144-0A75BAECC489}" dt="2021-09-27T07:33:49.776" v="1297" actId="47"/>
        <pc:sldMkLst>
          <pc:docMk/>
          <pc:sldMk cId="1582508488" sldId="2258"/>
        </pc:sldMkLst>
      </pc:sldChg>
      <pc:sldChg chg="addSp modSp new mod">
        <pc:chgData name="Richard Ball" userId="c2c6c2dd-6ddc-437e-8cdd-d7a74390accc" providerId="ADAL" clId="{85705666-B769-4918-9144-0A75BAECC489}" dt="2021-09-27T06:39:08.536" v="1219" actId="1076"/>
        <pc:sldMkLst>
          <pc:docMk/>
          <pc:sldMk cId="3368299332" sldId="2259"/>
        </pc:sldMkLst>
        <pc:spChg chg="add mod">
          <ac:chgData name="Richard Ball" userId="c2c6c2dd-6ddc-437e-8cdd-d7a74390accc" providerId="ADAL" clId="{85705666-B769-4918-9144-0A75BAECC489}" dt="2021-09-27T06:39:03.028" v="1216" actId="1076"/>
          <ac:spMkLst>
            <pc:docMk/>
            <pc:sldMk cId="3368299332" sldId="2259"/>
            <ac:spMk id="3" creationId="{7828ACE7-7711-44B6-AA8B-B738A4B63C1E}"/>
          </ac:spMkLst>
        </pc:spChg>
        <pc:picChg chg="add mod">
          <ac:chgData name="Richard Ball" userId="c2c6c2dd-6ddc-437e-8cdd-d7a74390accc" providerId="ADAL" clId="{85705666-B769-4918-9144-0A75BAECC489}" dt="2021-09-27T06:39:08.536" v="1219" actId="1076"/>
          <ac:picMkLst>
            <pc:docMk/>
            <pc:sldMk cId="3368299332" sldId="2259"/>
            <ac:picMk id="1026" creationId="{8AC0BC23-F225-40E8-94DF-B87025B78B6A}"/>
          </ac:picMkLst>
        </pc:picChg>
      </pc:sldChg>
      <pc:sldChg chg="modSp new mod">
        <pc:chgData name="Richard Ball" userId="c2c6c2dd-6ddc-437e-8cdd-d7a74390accc" providerId="ADAL" clId="{85705666-B769-4918-9144-0A75BAECC489}" dt="2021-09-28T06:59:44.463" v="1362" actId="1076"/>
        <pc:sldMkLst>
          <pc:docMk/>
          <pc:sldMk cId="2675049706" sldId="2260"/>
        </pc:sldMkLst>
        <pc:spChg chg="mod">
          <ac:chgData name="Richard Ball" userId="c2c6c2dd-6ddc-437e-8cdd-d7a74390accc" providerId="ADAL" clId="{85705666-B769-4918-9144-0A75BAECC489}" dt="2021-09-28T06:59:41.244" v="1361" actId="1076"/>
          <ac:spMkLst>
            <pc:docMk/>
            <pc:sldMk cId="2675049706" sldId="2260"/>
            <ac:spMk id="2" creationId="{0CEE0311-4535-4CAB-92DC-5CD78F08D153}"/>
          </ac:spMkLst>
        </pc:spChg>
        <pc:spChg chg="mod">
          <ac:chgData name="Richard Ball" userId="c2c6c2dd-6ddc-437e-8cdd-d7a74390accc" providerId="ADAL" clId="{85705666-B769-4918-9144-0A75BAECC489}" dt="2021-09-28T06:59:44.463" v="1362" actId="1076"/>
          <ac:spMkLst>
            <pc:docMk/>
            <pc:sldMk cId="2675049706" sldId="2260"/>
            <ac:spMk id="3" creationId="{926A21B8-8C39-4A2F-A753-AAAF7791BAB5}"/>
          </ac:spMkLst>
        </pc:spChg>
      </pc:sldChg>
      <pc:sldChg chg="addSp delSp modSp new mod">
        <pc:chgData name="Richard Ball" userId="c2c6c2dd-6ddc-437e-8cdd-d7a74390accc" providerId="ADAL" clId="{85705666-B769-4918-9144-0A75BAECC489}" dt="2021-09-28T14:08:13.387" v="1800" actId="478"/>
        <pc:sldMkLst>
          <pc:docMk/>
          <pc:sldMk cId="1515837030" sldId="2261"/>
        </pc:sldMkLst>
        <pc:spChg chg="add mod">
          <ac:chgData name="Richard Ball" userId="c2c6c2dd-6ddc-437e-8cdd-d7a74390accc" providerId="ADAL" clId="{85705666-B769-4918-9144-0A75BAECC489}" dt="2021-09-28T08:58:08.795" v="1704" actId="20577"/>
          <ac:spMkLst>
            <pc:docMk/>
            <pc:sldMk cId="1515837030" sldId="2261"/>
            <ac:spMk id="2" creationId="{5A7596B6-F17B-48F1-AA61-EF9E39873A6D}"/>
          </ac:spMkLst>
        </pc:spChg>
        <pc:picChg chg="add mod">
          <ac:chgData name="Richard Ball" userId="c2c6c2dd-6ddc-437e-8cdd-d7a74390accc" providerId="ADAL" clId="{85705666-B769-4918-9144-0A75BAECC489}" dt="2021-09-28T08:55:16.452" v="1538" actId="14100"/>
          <ac:picMkLst>
            <pc:docMk/>
            <pc:sldMk cId="1515837030" sldId="2261"/>
            <ac:picMk id="3" creationId="{91067862-386C-42E4-902F-2CD9FDE7E5C8}"/>
          </ac:picMkLst>
        </pc:picChg>
        <pc:picChg chg="add mod">
          <ac:chgData name="Richard Ball" userId="c2c6c2dd-6ddc-437e-8cdd-d7a74390accc" providerId="ADAL" clId="{85705666-B769-4918-9144-0A75BAECC489}" dt="2021-09-28T08:54:27.009" v="1419" actId="14100"/>
          <ac:picMkLst>
            <pc:docMk/>
            <pc:sldMk cId="1515837030" sldId="2261"/>
            <ac:picMk id="1026" creationId="{8FFE7B1E-B7BD-4A35-B510-185498A0FF90}"/>
          </ac:picMkLst>
        </pc:picChg>
        <pc:inkChg chg="add del">
          <ac:chgData name="Richard Ball" userId="c2c6c2dd-6ddc-437e-8cdd-d7a74390accc" providerId="ADAL" clId="{85705666-B769-4918-9144-0A75BAECC489}" dt="2021-09-28T14:08:13.387" v="1800" actId="478"/>
          <ac:inkMkLst>
            <pc:docMk/>
            <pc:sldMk cId="1515837030" sldId="2261"/>
            <ac:inkMk id="4" creationId="{12687319-9DBE-4CB7-B55E-801743E02398}"/>
          </ac:inkMkLst>
        </pc:inkChg>
      </pc:sldChg>
      <pc:sldChg chg="addSp delSp modSp new mod setBg modAnim">
        <pc:chgData name="Richard Ball" userId="c2c6c2dd-6ddc-437e-8cdd-d7a74390accc" providerId="ADAL" clId="{85705666-B769-4918-9144-0A75BAECC489}" dt="2021-09-28T14:06:57.639" v="1799"/>
        <pc:sldMkLst>
          <pc:docMk/>
          <pc:sldMk cId="1901854219" sldId="2262"/>
        </pc:sldMkLst>
        <pc:spChg chg="del">
          <ac:chgData name="Richard Ball" userId="c2c6c2dd-6ddc-437e-8cdd-d7a74390accc" providerId="ADAL" clId="{85705666-B769-4918-9144-0A75BAECC489}" dt="2021-09-28T08:59:06.760" v="1733" actId="478"/>
          <ac:spMkLst>
            <pc:docMk/>
            <pc:sldMk cId="1901854219" sldId="2262"/>
            <ac:spMk id="2" creationId="{F78F71B7-ADDD-4753-A71A-C321D9D18556}"/>
          </ac:spMkLst>
        </pc:spChg>
        <pc:spChg chg="del">
          <ac:chgData name="Richard Ball" userId="c2c6c2dd-6ddc-437e-8cdd-d7a74390accc" providerId="ADAL" clId="{85705666-B769-4918-9144-0A75BAECC489}" dt="2021-09-28T08:59:06.760" v="1733" actId="478"/>
          <ac:spMkLst>
            <pc:docMk/>
            <pc:sldMk cId="1901854219" sldId="2262"/>
            <ac:spMk id="3" creationId="{9CE7A71E-658C-49EA-81DF-9392B5CB81EA}"/>
          </ac:spMkLst>
        </pc:spChg>
        <pc:spChg chg="add mod">
          <ac:chgData name="Richard Ball" userId="c2c6c2dd-6ddc-437e-8cdd-d7a74390accc" providerId="ADAL" clId="{85705666-B769-4918-9144-0A75BAECC489}" dt="2021-09-28T09:01:08.940" v="1765" actId="1076"/>
          <ac:spMkLst>
            <pc:docMk/>
            <pc:sldMk cId="1901854219" sldId="2262"/>
            <ac:spMk id="7" creationId="{DF58B1B9-5AB7-4A3A-9670-E471B76AB070}"/>
          </ac:spMkLst>
        </pc:spChg>
        <pc:spChg chg="add mod">
          <ac:chgData name="Richard Ball" userId="c2c6c2dd-6ddc-437e-8cdd-d7a74390accc" providerId="ADAL" clId="{85705666-B769-4918-9144-0A75BAECC489}" dt="2021-09-28T09:01:35.028" v="1787" actId="115"/>
          <ac:spMkLst>
            <pc:docMk/>
            <pc:sldMk cId="1901854219" sldId="2262"/>
            <ac:spMk id="9" creationId="{BC211445-4B6A-4ED6-95F1-CB06E4A0F65E}"/>
          </ac:spMkLst>
        </pc:spChg>
        <pc:picChg chg="add del mod">
          <ac:chgData name="Richard Ball" userId="c2c6c2dd-6ddc-437e-8cdd-d7a74390accc" providerId="ADAL" clId="{85705666-B769-4918-9144-0A75BAECC489}" dt="2021-09-28T08:59:27.920" v="1746" actId="478"/>
          <ac:picMkLst>
            <pc:docMk/>
            <pc:sldMk cId="1901854219" sldId="2262"/>
            <ac:picMk id="4" creationId="{9B140325-52AD-42B6-941D-5B7966C62C3B}"/>
          </ac:picMkLst>
        </pc:picChg>
        <pc:picChg chg="add mod">
          <ac:chgData name="Richard Ball" userId="c2c6c2dd-6ddc-437e-8cdd-d7a74390accc" providerId="ADAL" clId="{85705666-B769-4918-9144-0A75BAECC489}" dt="2021-09-28T09:00:36.595" v="1752" actId="14100"/>
          <ac:picMkLst>
            <pc:docMk/>
            <pc:sldMk cId="1901854219" sldId="2262"/>
            <ac:picMk id="2050" creationId="{404C0B78-5E9C-43BC-8CF0-10312F393846}"/>
          </ac:picMkLst>
        </pc:picChg>
        <pc:inkChg chg="add">
          <ac:chgData name="Richard Ball" userId="c2c6c2dd-6ddc-437e-8cdd-d7a74390accc" providerId="ADAL" clId="{85705666-B769-4918-9144-0A75BAECC489}" dt="2021-09-28T14:06:57.639" v="1799"/>
          <ac:inkMkLst>
            <pc:docMk/>
            <pc:sldMk cId="1901854219" sldId="2262"/>
            <ac:inkMk id="2" creationId="{8F1C8072-0709-4C86-BAC7-A4379DC9EFD7}"/>
          </ac:inkMkLst>
        </pc:inkChg>
        <pc:cxnChg chg="add mod">
          <ac:chgData name="Richard Ball" userId="c2c6c2dd-6ddc-437e-8cdd-d7a74390accc" providerId="ADAL" clId="{85705666-B769-4918-9144-0A75BAECC489}" dt="2021-09-28T09:00:54.417" v="1755" actId="1076"/>
          <ac:cxnSpMkLst>
            <pc:docMk/>
            <pc:sldMk cId="1901854219" sldId="2262"/>
            <ac:cxnSpMk id="6" creationId="{43574066-E68A-4F1A-A76B-4F6F2B60A5B9}"/>
          </ac:cxnSpMkLst>
        </pc:cxnChg>
        <pc:cxnChg chg="add">
          <ac:chgData name="Richard Ball" userId="c2c6c2dd-6ddc-437e-8cdd-d7a74390accc" providerId="ADAL" clId="{85705666-B769-4918-9144-0A75BAECC489}" dt="2021-09-28T09:02:38.596" v="1790" actId="11529"/>
          <ac:cxnSpMkLst>
            <pc:docMk/>
            <pc:sldMk cId="1901854219" sldId="2262"/>
            <ac:cxnSpMk id="10" creationId="{A02A62F8-60E5-4841-A580-7BA52392B515}"/>
          </ac:cxnSpMkLst>
        </pc:cxnChg>
        <pc:cxnChg chg="add mod">
          <ac:chgData name="Richard Ball" userId="c2c6c2dd-6ddc-437e-8cdd-d7a74390accc" providerId="ADAL" clId="{85705666-B769-4918-9144-0A75BAECC489}" dt="2021-09-28T09:02:46.490" v="1793" actId="14100"/>
          <ac:cxnSpMkLst>
            <pc:docMk/>
            <pc:sldMk cId="1901854219" sldId="2262"/>
            <ac:cxnSpMk id="12" creationId="{ECC0097C-DAF7-4E21-97A2-2B02E7533D61}"/>
          </ac:cxnSpMkLst>
        </pc:cxnChg>
        <pc:cxnChg chg="add mod">
          <ac:chgData name="Richard Ball" userId="c2c6c2dd-6ddc-437e-8cdd-d7a74390accc" providerId="ADAL" clId="{85705666-B769-4918-9144-0A75BAECC489}" dt="2021-09-28T09:02:52.071" v="1796" actId="1076"/>
          <ac:cxnSpMkLst>
            <pc:docMk/>
            <pc:sldMk cId="1901854219" sldId="2262"/>
            <ac:cxnSpMk id="14" creationId="{1C9E2952-4C80-47EB-A880-7E29538A58C4}"/>
          </ac:cxnSpMkLst>
        </pc:cxnChg>
      </pc:sldChg>
      <pc:sldChg chg="addSp delSp modSp add mod">
        <pc:chgData name="Richard Ball" userId="c2c6c2dd-6ddc-437e-8cdd-d7a74390accc" providerId="ADAL" clId="{85705666-B769-4918-9144-0A75BAECC489}" dt="2021-09-28T14:08:21.179" v="1801" actId="478"/>
        <pc:sldMkLst>
          <pc:docMk/>
          <pc:sldMk cId="2281724461" sldId="2263"/>
        </pc:sldMkLst>
        <pc:graphicFrameChg chg="modGraphic">
          <ac:chgData name="Richard Ball" userId="c2c6c2dd-6ddc-437e-8cdd-d7a74390accc" providerId="ADAL" clId="{85705666-B769-4918-9144-0A75BAECC489}" dt="2021-09-28T13:57:38.172" v="1798" actId="6549"/>
          <ac:graphicFrameMkLst>
            <pc:docMk/>
            <pc:sldMk cId="2281724461" sldId="2263"/>
            <ac:graphicFrameMk id="2" creationId="{C9CFDC76-169F-4634-927C-677B4EF4A971}"/>
          </ac:graphicFrameMkLst>
        </pc:graphicFrameChg>
        <pc:inkChg chg="add del">
          <ac:chgData name="Richard Ball" userId="c2c6c2dd-6ddc-437e-8cdd-d7a74390accc" providerId="ADAL" clId="{85705666-B769-4918-9144-0A75BAECC489}" dt="2021-09-28T14:08:21.179" v="1801" actId="478"/>
          <ac:inkMkLst>
            <pc:docMk/>
            <pc:sldMk cId="2281724461" sldId="2263"/>
            <ac:inkMk id="5" creationId="{3929BE90-7D5B-4762-A46C-AA5B8833A0E4}"/>
          </ac:inkMkLst>
        </pc:inkChg>
      </pc:sldChg>
      <pc:sldChg chg="modSp add mod ord">
        <pc:chgData name="Richard Ball" userId="c2c6c2dd-6ddc-437e-8cdd-d7a74390accc" providerId="ADAL" clId="{85705666-B769-4918-9144-0A75BAECC489}" dt="2021-09-28T14:33:36.024" v="1809"/>
        <pc:sldMkLst>
          <pc:docMk/>
          <pc:sldMk cId="2349812577" sldId="2264"/>
        </pc:sldMkLst>
        <pc:spChg chg="mod">
          <ac:chgData name="Richard Ball" userId="c2c6c2dd-6ddc-437e-8cdd-d7a74390accc" providerId="ADAL" clId="{85705666-B769-4918-9144-0A75BAECC489}" dt="2021-09-28T14:33:30.112" v="1807" actId="403"/>
          <ac:spMkLst>
            <pc:docMk/>
            <pc:sldMk cId="2349812577" sldId="2264"/>
            <ac:spMk id="3" creationId="{A0CA45AB-BD39-4A9B-A1B9-EC5D4FFC5F29}"/>
          </ac:spMkLst>
        </pc:spChg>
      </pc:sldChg>
      <pc:sldChg chg="modSp new mod ord">
        <pc:chgData name="Richard Ball" userId="c2c6c2dd-6ddc-437e-8cdd-d7a74390accc" providerId="ADAL" clId="{85705666-B769-4918-9144-0A75BAECC489}" dt="2021-09-28T14:54:55.992" v="2221" actId="20577"/>
        <pc:sldMkLst>
          <pc:docMk/>
          <pc:sldMk cId="3427119581" sldId="2265"/>
        </pc:sldMkLst>
        <pc:spChg chg="mod">
          <ac:chgData name="Richard Ball" userId="c2c6c2dd-6ddc-437e-8cdd-d7a74390accc" providerId="ADAL" clId="{85705666-B769-4918-9144-0A75BAECC489}" dt="2021-09-28T14:35:10.379" v="2067" actId="113"/>
          <ac:spMkLst>
            <pc:docMk/>
            <pc:sldMk cId="3427119581" sldId="2265"/>
            <ac:spMk id="2" creationId="{FA0A79D9-4766-450D-9377-AFB58855C2E6}"/>
          </ac:spMkLst>
        </pc:spChg>
        <pc:spChg chg="mod">
          <ac:chgData name="Richard Ball" userId="c2c6c2dd-6ddc-437e-8cdd-d7a74390accc" providerId="ADAL" clId="{85705666-B769-4918-9144-0A75BAECC489}" dt="2021-09-28T14:54:55.992" v="2221" actId="20577"/>
          <ac:spMkLst>
            <pc:docMk/>
            <pc:sldMk cId="3427119581" sldId="2265"/>
            <ac:spMk id="3" creationId="{E09888EE-B570-4BFB-927B-9F3099C2E32C}"/>
          </ac:spMkLst>
        </pc:spChg>
      </pc:sldChg>
      <pc:sldChg chg="modSp add mod ord">
        <pc:chgData name="Richard Ball" userId="c2c6c2dd-6ddc-437e-8cdd-d7a74390accc" providerId="ADAL" clId="{85705666-B769-4918-9144-0A75BAECC489}" dt="2021-09-28T14:52:16.199" v="2076" actId="20577"/>
        <pc:sldMkLst>
          <pc:docMk/>
          <pc:sldMk cId="2373484218" sldId="2266"/>
        </pc:sldMkLst>
        <pc:spChg chg="mod">
          <ac:chgData name="Richard Ball" userId="c2c6c2dd-6ddc-437e-8cdd-d7a74390accc" providerId="ADAL" clId="{85705666-B769-4918-9144-0A75BAECC489}" dt="2021-09-28T14:52:16.199" v="2076" actId="20577"/>
          <ac:spMkLst>
            <pc:docMk/>
            <pc:sldMk cId="2373484218" sldId="2266"/>
            <ac:spMk id="3" creationId="{A0CA45AB-BD39-4A9B-A1B9-EC5D4FFC5F29}"/>
          </ac:spMkLst>
        </pc:spChg>
      </pc:sldChg>
    </pc:docChg>
  </pc:docChgLst>
  <pc:docChgLst>
    <pc:chgData name="Richard Ball" userId="S::richard.ball@sthelens.london::c2c6c2dd-6ddc-437e-8cdd-d7a74390accc" providerId="AD" clId="Web-{94181241-65A8-3F12-6331-3DAC6A638239}"/>
    <pc:docChg chg="sldOrd">
      <pc:chgData name="Richard Ball" userId="S::richard.ball@sthelens.london::c2c6c2dd-6ddc-437e-8cdd-d7a74390accc" providerId="AD" clId="Web-{94181241-65A8-3F12-6331-3DAC6A638239}" dt="2023-09-21T14:03:07.765" v="0"/>
      <pc:docMkLst>
        <pc:docMk/>
      </pc:docMkLst>
      <pc:sldChg chg="ord">
        <pc:chgData name="Richard Ball" userId="S::richard.ball@sthelens.london::c2c6c2dd-6ddc-437e-8cdd-d7a74390accc" providerId="AD" clId="Web-{94181241-65A8-3F12-6331-3DAC6A638239}" dt="2023-09-21T14:03:07.765" v="0"/>
        <pc:sldMkLst>
          <pc:docMk/>
          <pc:sldMk cId="3619513034" sldId="2276"/>
        </pc:sldMkLst>
      </pc:sldChg>
    </pc:docChg>
  </pc:docChgLst>
  <pc:docChgLst>
    <pc:chgData name="Richard Ball" userId="c2c6c2dd-6ddc-437e-8cdd-d7a74390accc" providerId="ADAL" clId="{762AA670-4AC2-40D1-A413-D23F3A709C4E}"/>
    <pc:docChg chg="undo custSel addSld delSld modSld sldOrd">
      <pc:chgData name="Richard Ball" userId="c2c6c2dd-6ddc-437e-8cdd-d7a74390accc" providerId="ADAL" clId="{762AA670-4AC2-40D1-A413-D23F3A709C4E}" dt="2022-09-27T07:43:28.962" v="762" actId="478"/>
      <pc:docMkLst>
        <pc:docMk/>
      </pc:docMkLst>
      <pc:sldChg chg="delSp mod">
        <pc:chgData name="Richard Ball" userId="c2c6c2dd-6ddc-437e-8cdd-d7a74390accc" providerId="ADAL" clId="{762AA670-4AC2-40D1-A413-D23F3A709C4E}" dt="2022-09-22T09:25:29.397" v="0" actId="33639"/>
        <pc:sldMkLst>
          <pc:docMk/>
          <pc:sldMk cId="828122047" sldId="259"/>
        </pc:sldMkLst>
        <pc:inkChg chg="del">
          <ac:chgData name="Richard Ball" userId="c2c6c2dd-6ddc-437e-8cdd-d7a74390accc" providerId="ADAL" clId="{762AA670-4AC2-40D1-A413-D23F3A709C4E}" dt="2022-09-22T09:25:29.397" v="0" actId="33639"/>
          <ac:inkMkLst>
            <pc:docMk/>
            <pc:sldMk cId="828122047" sldId="259"/>
            <ac:inkMk id="4" creationId="{395E0D15-DBF3-4740-818F-024EE9150BA9}"/>
          </ac:inkMkLst>
        </pc:inkChg>
      </pc:sldChg>
      <pc:sldChg chg="addSp delSp mod">
        <pc:chgData name="Richard Ball" userId="c2c6c2dd-6ddc-437e-8cdd-d7a74390accc" providerId="ADAL" clId="{762AA670-4AC2-40D1-A413-D23F3A709C4E}" dt="2022-09-27T07:43:28.962" v="762" actId="478"/>
        <pc:sldMkLst>
          <pc:docMk/>
          <pc:sldMk cId="2796077385" sldId="261"/>
        </pc:sldMkLst>
        <pc:inkChg chg="add del">
          <ac:chgData name="Richard Ball" userId="c2c6c2dd-6ddc-437e-8cdd-d7a74390accc" providerId="ADAL" clId="{762AA670-4AC2-40D1-A413-D23F3A709C4E}" dt="2022-09-27T07:43:28.962" v="762" actId="478"/>
          <ac:inkMkLst>
            <pc:docMk/>
            <pc:sldMk cId="2796077385" sldId="261"/>
            <ac:inkMk id="2" creationId="{6EDC87F3-692A-F9CF-F1D2-6789F1CAC7B7}"/>
          </ac:inkMkLst>
        </pc:inkChg>
      </pc:sldChg>
      <pc:sldChg chg="del">
        <pc:chgData name="Richard Ball" userId="c2c6c2dd-6ddc-437e-8cdd-d7a74390accc" providerId="ADAL" clId="{762AA670-4AC2-40D1-A413-D23F3A709C4E}" dt="2022-09-22T09:46:52.188" v="406" actId="47"/>
        <pc:sldMkLst>
          <pc:docMk/>
          <pc:sldMk cId="4256173372" sldId="265"/>
        </pc:sldMkLst>
      </pc:sldChg>
      <pc:sldChg chg="del">
        <pc:chgData name="Richard Ball" userId="c2c6c2dd-6ddc-437e-8cdd-d7a74390accc" providerId="ADAL" clId="{762AA670-4AC2-40D1-A413-D23F3A709C4E}" dt="2022-09-22T09:46:55.684" v="407" actId="47"/>
        <pc:sldMkLst>
          <pc:docMk/>
          <pc:sldMk cId="4217795397" sldId="267"/>
        </pc:sldMkLst>
      </pc:sldChg>
      <pc:sldChg chg="del">
        <pc:chgData name="Richard Ball" userId="c2c6c2dd-6ddc-437e-8cdd-d7a74390accc" providerId="ADAL" clId="{762AA670-4AC2-40D1-A413-D23F3A709C4E}" dt="2022-09-22T09:52:56.862" v="634" actId="47"/>
        <pc:sldMkLst>
          <pc:docMk/>
          <pc:sldMk cId="1622607891" sldId="268"/>
        </pc:sldMkLst>
      </pc:sldChg>
      <pc:sldChg chg="del">
        <pc:chgData name="Richard Ball" userId="c2c6c2dd-6ddc-437e-8cdd-d7a74390accc" providerId="ADAL" clId="{762AA670-4AC2-40D1-A413-D23F3A709C4E}" dt="2022-09-22T09:52:56.862" v="634" actId="47"/>
        <pc:sldMkLst>
          <pc:docMk/>
          <pc:sldMk cId="2086178841" sldId="269"/>
        </pc:sldMkLst>
      </pc:sldChg>
      <pc:sldChg chg="del ord">
        <pc:chgData name="Richard Ball" userId="c2c6c2dd-6ddc-437e-8cdd-d7a74390accc" providerId="ADAL" clId="{762AA670-4AC2-40D1-A413-D23F3A709C4E}" dt="2022-09-22T09:45:02.731" v="388" actId="47"/>
        <pc:sldMkLst>
          <pc:docMk/>
          <pc:sldMk cId="1851669971" sldId="357"/>
        </pc:sldMkLst>
      </pc:sldChg>
      <pc:sldChg chg="modSp add del mod">
        <pc:chgData name="Richard Ball" userId="c2c6c2dd-6ddc-437e-8cdd-d7a74390accc" providerId="ADAL" clId="{762AA670-4AC2-40D1-A413-D23F3A709C4E}" dt="2022-09-22T09:48:08.601" v="410" actId="47"/>
        <pc:sldMkLst>
          <pc:docMk/>
          <pc:sldMk cId="1242415913" sldId="2247"/>
        </pc:sldMkLst>
        <pc:spChg chg="mod">
          <ac:chgData name="Richard Ball" userId="c2c6c2dd-6ddc-437e-8cdd-d7a74390accc" providerId="ADAL" clId="{762AA670-4AC2-40D1-A413-D23F3A709C4E}" dt="2022-09-22T09:48:04.365" v="409" actId="122"/>
          <ac:spMkLst>
            <pc:docMk/>
            <pc:sldMk cId="1242415913" sldId="2247"/>
            <ac:spMk id="2" creationId="{86587237-D1C7-4455-A9B0-0B33BFC7E75A}"/>
          </ac:spMkLst>
        </pc:spChg>
      </pc:sldChg>
      <pc:sldChg chg="del">
        <pc:chgData name="Richard Ball" userId="c2c6c2dd-6ddc-437e-8cdd-d7a74390accc" providerId="ADAL" clId="{762AA670-4AC2-40D1-A413-D23F3A709C4E}" dt="2022-09-22T09:27:39.043" v="1" actId="47"/>
        <pc:sldMkLst>
          <pc:docMk/>
          <pc:sldMk cId="2043907586" sldId="2247"/>
        </pc:sldMkLst>
      </pc:sldChg>
      <pc:sldChg chg="modSp mod ord">
        <pc:chgData name="Richard Ball" userId="c2c6c2dd-6ddc-437e-8cdd-d7a74390accc" providerId="ADAL" clId="{762AA670-4AC2-40D1-A413-D23F3A709C4E}" dt="2022-09-22T09:55:08.150" v="648"/>
        <pc:sldMkLst>
          <pc:docMk/>
          <pc:sldMk cId="2308056104" sldId="2247"/>
        </pc:sldMkLst>
        <pc:spChg chg="mod">
          <ac:chgData name="Richard Ball" userId="c2c6c2dd-6ddc-437e-8cdd-d7a74390accc" providerId="ADAL" clId="{762AA670-4AC2-40D1-A413-D23F3A709C4E}" dt="2022-09-22T09:53:10.442" v="644" actId="20577"/>
          <ac:spMkLst>
            <pc:docMk/>
            <pc:sldMk cId="2308056104" sldId="2247"/>
            <ac:spMk id="2" creationId="{86587237-D1C7-4455-A9B0-0B33BFC7E75A}"/>
          </ac:spMkLst>
        </pc:spChg>
      </pc:sldChg>
      <pc:sldChg chg="addSp delSp mod">
        <pc:chgData name="Richard Ball" userId="c2c6c2dd-6ddc-437e-8cdd-d7a74390accc" providerId="ADAL" clId="{762AA670-4AC2-40D1-A413-D23F3A709C4E}" dt="2022-09-26T09:08:37.837" v="761" actId="478"/>
        <pc:sldMkLst>
          <pc:docMk/>
          <pc:sldMk cId="630042160" sldId="2248"/>
        </pc:sldMkLst>
        <pc:inkChg chg="add del">
          <ac:chgData name="Richard Ball" userId="c2c6c2dd-6ddc-437e-8cdd-d7a74390accc" providerId="ADAL" clId="{762AA670-4AC2-40D1-A413-D23F3A709C4E}" dt="2022-09-26T09:08:37.837" v="761" actId="478"/>
          <ac:inkMkLst>
            <pc:docMk/>
            <pc:sldMk cId="630042160" sldId="2248"/>
            <ac:inkMk id="6" creationId="{EB6A4F86-BA3D-2D72-1620-EF487F1BB06B}"/>
          </ac:inkMkLst>
        </pc:inkChg>
      </pc:sldChg>
      <pc:sldChg chg="addSp modSp del mod ord">
        <pc:chgData name="Richard Ball" userId="c2c6c2dd-6ddc-437e-8cdd-d7a74390accc" providerId="ADAL" clId="{762AA670-4AC2-40D1-A413-D23F3A709C4E}" dt="2022-09-22T09:48:08.601" v="410" actId="47"/>
        <pc:sldMkLst>
          <pc:docMk/>
          <pc:sldMk cId="949257366" sldId="2248"/>
        </pc:sldMkLst>
        <pc:spChg chg="mod">
          <ac:chgData name="Richard Ball" userId="c2c6c2dd-6ddc-437e-8cdd-d7a74390accc" providerId="ADAL" clId="{762AA670-4AC2-40D1-A413-D23F3A709C4E}" dt="2022-09-22T09:35:46.908" v="354" actId="1076"/>
          <ac:spMkLst>
            <pc:docMk/>
            <pc:sldMk cId="949257366" sldId="2248"/>
            <ac:spMk id="3" creationId="{7FC2119F-C5C5-4DAF-B128-C0BA4B309088}"/>
          </ac:spMkLst>
        </pc:spChg>
        <pc:spChg chg="mod">
          <ac:chgData name="Richard Ball" userId="c2c6c2dd-6ddc-437e-8cdd-d7a74390accc" providerId="ADAL" clId="{762AA670-4AC2-40D1-A413-D23F3A709C4E}" dt="2022-09-22T09:35:16.764" v="343" actId="20577"/>
          <ac:spMkLst>
            <pc:docMk/>
            <pc:sldMk cId="949257366" sldId="2248"/>
            <ac:spMk id="4" creationId="{0C80369A-5F51-4B34-99CB-6610B1578C1E}"/>
          </ac:spMkLst>
        </pc:spChg>
        <pc:spChg chg="add mod">
          <ac:chgData name="Richard Ball" userId="c2c6c2dd-6ddc-437e-8cdd-d7a74390accc" providerId="ADAL" clId="{762AA670-4AC2-40D1-A413-D23F3A709C4E}" dt="2022-09-22T09:45:55.047" v="399" actId="1076"/>
          <ac:spMkLst>
            <pc:docMk/>
            <pc:sldMk cId="949257366" sldId="2248"/>
            <ac:spMk id="5" creationId="{3BF9217B-F404-ABBA-5BA3-31E046A47763}"/>
          </ac:spMkLst>
        </pc:spChg>
        <pc:graphicFrameChg chg="mod modGraphic">
          <ac:chgData name="Richard Ball" userId="c2c6c2dd-6ddc-437e-8cdd-d7a74390accc" providerId="ADAL" clId="{762AA670-4AC2-40D1-A413-D23F3A709C4E}" dt="2022-09-22T09:45:30.968" v="397" actId="403"/>
          <ac:graphicFrameMkLst>
            <pc:docMk/>
            <pc:sldMk cId="949257366" sldId="2248"/>
            <ac:graphicFrameMk id="2" creationId="{C9CFDC76-169F-4634-927C-677B4EF4A971}"/>
          </ac:graphicFrameMkLst>
        </pc:graphicFrameChg>
      </pc:sldChg>
      <pc:sldChg chg="addSp modSp mod ord">
        <pc:chgData name="Richard Ball" userId="c2c6c2dd-6ddc-437e-8cdd-d7a74390accc" providerId="ADAL" clId="{762AA670-4AC2-40D1-A413-D23F3A709C4E}" dt="2022-09-22T09:31:19.675" v="313"/>
        <pc:sldMkLst>
          <pc:docMk/>
          <pc:sldMk cId="2152930052" sldId="2253"/>
        </pc:sldMkLst>
        <pc:spChg chg="mod">
          <ac:chgData name="Richard Ball" userId="c2c6c2dd-6ddc-437e-8cdd-d7a74390accc" providerId="ADAL" clId="{762AA670-4AC2-40D1-A413-D23F3A709C4E}" dt="2022-09-22T09:30:57.335" v="301" actId="1076"/>
          <ac:spMkLst>
            <pc:docMk/>
            <pc:sldMk cId="2152930052" sldId="2253"/>
            <ac:spMk id="2" creationId="{D70BEF43-05C2-49BA-B59C-96F64168AB73}"/>
          </ac:spMkLst>
        </pc:spChg>
        <pc:spChg chg="add mod">
          <ac:chgData name="Richard Ball" userId="c2c6c2dd-6ddc-437e-8cdd-d7a74390accc" providerId="ADAL" clId="{762AA670-4AC2-40D1-A413-D23F3A709C4E}" dt="2022-09-22T09:31:13.171" v="311" actId="14100"/>
          <ac:spMkLst>
            <pc:docMk/>
            <pc:sldMk cId="2152930052" sldId="2253"/>
            <ac:spMk id="4" creationId="{D30A0D2C-06C1-CC16-2C39-BCF70596FE49}"/>
          </ac:spMkLst>
        </pc:spChg>
      </pc:sldChg>
      <pc:sldChg chg="del">
        <pc:chgData name="Richard Ball" userId="c2c6c2dd-6ddc-437e-8cdd-d7a74390accc" providerId="ADAL" clId="{762AA670-4AC2-40D1-A413-D23F3A709C4E}" dt="2022-09-22T09:48:21.860" v="411" actId="47"/>
        <pc:sldMkLst>
          <pc:docMk/>
          <pc:sldMk cId="1515837030" sldId="2261"/>
        </pc:sldMkLst>
      </pc:sldChg>
      <pc:sldChg chg="addSp modSp mod ord modAnim">
        <pc:chgData name="Richard Ball" userId="c2c6c2dd-6ddc-437e-8cdd-d7a74390accc" providerId="ADAL" clId="{762AA670-4AC2-40D1-A413-D23F3A709C4E}" dt="2022-09-22T11:10:35.322" v="760"/>
        <pc:sldMkLst>
          <pc:docMk/>
          <pc:sldMk cId="1751485261" sldId="2261"/>
        </pc:sldMkLst>
        <pc:spChg chg="mod">
          <ac:chgData name="Richard Ball" userId="c2c6c2dd-6ddc-437e-8cdd-d7a74390accc" providerId="ADAL" clId="{762AA670-4AC2-40D1-A413-D23F3A709C4E}" dt="2022-09-22T10:56:10.713" v="758" actId="207"/>
          <ac:spMkLst>
            <pc:docMk/>
            <pc:sldMk cId="1751485261" sldId="2261"/>
            <ac:spMk id="2" creationId="{5A7596B6-F17B-48F1-AA61-EF9E39873A6D}"/>
          </ac:spMkLst>
        </pc:spChg>
        <pc:inkChg chg="add">
          <ac:chgData name="Richard Ball" userId="c2c6c2dd-6ddc-437e-8cdd-d7a74390accc" providerId="ADAL" clId="{762AA670-4AC2-40D1-A413-D23F3A709C4E}" dt="2022-09-22T11:10:35.322" v="760"/>
          <ac:inkMkLst>
            <pc:docMk/>
            <pc:sldMk cId="1751485261" sldId="2261"/>
            <ac:inkMk id="4" creationId="{98604055-B240-E16D-22F6-CDAE5975875E}"/>
          </ac:inkMkLst>
        </pc:inkChg>
      </pc:sldChg>
      <pc:sldChg chg="del ord">
        <pc:chgData name="Richard Ball" userId="c2c6c2dd-6ddc-437e-8cdd-d7a74390accc" providerId="ADAL" clId="{762AA670-4AC2-40D1-A413-D23F3A709C4E}" dt="2022-09-22T09:28:19.907" v="30" actId="47"/>
        <pc:sldMkLst>
          <pc:docMk/>
          <pc:sldMk cId="2281724461" sldId="2263"/>
        </pc:sldMkLst>
      </pc:sldChg>
      <pc:sldChg chg="addSp modSp del mod ord">
        <pc:chgData name="Richard Ball" userId="c2c6c2dd-6ddc-437e-8cdd-d7a74390accc" providerId="ADAL" clId="{762AA670-4AC2-40D1-A413-D23F3A709C4E}" dt="2022-09-22T09:48:08.601" v="410" actId="47"/>
        <pc:sldMkLst>
          <pc:docMk/>
          <pc:sldMk cId="828832266" sldId="2270"/>
        </pc:sldMkLst>
        <pc:spChg chg="mod">
          <ac:chgData name="Richard Ball" userId="c2c6c2dd-6ddc-437e-8cdd-d7a74390accc" providerId="ADAL" clId="{762AA670-4AC2-40D1-A413-D23F3A709C4E}" dt="2022-09-22T09:46:07.681" v="402" actId="1076"/>
          <ac:spMkLst>
            <pc:docMk/>
            <pc:sldMk cId="828832266" sldId="2270"/>
            <ac:spMk id="3" creationId="{7FC2119F-C5C5-4DAF-B128-C0BA4B309088}"/>
          </ac:spMkLst>
        </pc:spChg>
        <pc:spChg chg="mod">
          <ac:chgData name="Richard Ball" userId="c2c6c2dd-6ddc-437e-8cdd-d7a74390accc" providerId="ADAL" clId="{762AA670-4AC2-40D1-A413-D23F3A709C4E}" dt="2022-09-22T09:43:34.953" v="387" actId="20577"/>
          <ac:spMkLst>
            <pc:docMk/>
            <pc:sldMk cId="828832266" sldId="2270"/>
            <ac:spMk id="4" creationId="{0C80369A-5F51-4B34-99CB-6610B1578C1E}"/>
          </ac:spMkLst>
        </pc:spChg>
        <pc:spChg chg="add mod">
          <ac:chgData name="Richard Ball" userId="c2c6c2dd-6ddc-437e-8cdd-d7a74390accc" providerId="ADAL" clId="{762AA670-4AC2-40D1-A413-D23F3A709C4E}" dt="2022-09-22T09:45:59.567" v="400"/>
          <ac:spMkLst>
            <pc:docMk/>
            <pc:sldMk cId="828832266" sldId="2270"/>
            <ac:spMk id="5" creationId="{90A46A35-C81E-2819-5B72-A6B825B79B1F}"/>
          </ac:spMkLst>
        </pc:spChg>
        <pc:graphicFrameChg chg="mod modGraphic">
          <ac:chgData name="Richard Ball" userId="c2c6c2dd-6ddc-437e-8cdd-d7a74390accc" providerId="ADAL" clId="{762AA670-4AC2-40D1-A413-D23F3A709C4E}" dt="2022-09-22T09:46:10.869" v="405" actId="403"/>
          <ac:graphicFrameMkLst>
            <pc:docMk/>
            <pc:sldMk cId="828832266" sldId="2270"/>
            <ac:graphicFrameMk id="2" creationId="{C9CFDC76-169F-4634-927C-677B4EF4A971}"/>
          </ac:graphicFrameMkLst>
        </pc:graphicFrameChg>
      </pc:sldChg>
      <pc:sldChg chg="addSp modSp new mod">
        <pc:chgData name="Richard Ball" userId="c2c6c2dd-6ddc-437e-8cdd-d7a74390accc" providerId="ADAL" clId="{762AA670-4AC2-40D1-A413-D23F3A709C4E}" dt="2022-09-22T09:50:40.582" v="598" actId="1076"/>
        <pc:sldMkLst>
          <pc:docMk/>
          <pc:sldMk cId="2274980912" sldId="2271"/>
        </pc:sldMkLst>
        <pc:spChg chg="add mod">
          <ac:chgData name="Richard Ball" userId="c2c6c2dd-6ddc-437e-8cdd-d7a74390accc" providerId="ADAL" clId="{762AA670-4AC2-40D1-A413-D23F3A709C4E}" dt="2022-09-22T09:50:04.122" v="595" actId="1076"/>
          <ac:spMkLst>
            <pc:docMk/>
            <pc:sldMk cId="2274980912" sldId="2271"/>
            <ac:spMk id="2" creationId="{632812CE-5764-9B0C-DF0B-45E6F831D9C9}"/>
          </ac:spMkLst>
        </pc:spChg>
        <pc:picChg chg="add mod">
          <ac:chgData name="Richard Ball" userId="c2c6c2dd-6ddc-437e-8cdd-d7a74390accc" providerId="ADAL" clId="{762AA670-4AC2-40D1-A413-D23F3A709C4E}" dt="2022-09-22T09:50:40.582" v="598" actId="1076"/>
          <ac:picMkLst>
            <pc:docMk/>
            <pc:sldMk cId="2274980912" sldId="2271"/>
            <ac:picMk id="4" creationId="{7450CAF3-8C96-A598-20C4-CB8338CFEBC8}"/>
          </ac:picMkLst>
        </pc:picChg>
      </pc:sldChg>
      <pc:sldChg chg="modSp new mod">
        <pc:chgData name="Richard Ball" userId="c2c6c2dd-6ddc-437e-8cdd-d7a74390accc" providerId="ADAL" clId="{762AA670-4AC2-40D1-A413-D23F3A709C4E}" dt="2022-09-22T09:52:43.616" v="633" actId="20577"/>
        <pc:sldMkLst>
          <pc:docMk/>
          <pc:sldMk cId="1800211222" sldId="2272"/>
        </pc:sldMkLst>
        <pc:spChg chg="mod">
          <ac:chgData name="Richard Ball" userId="c2c6c2dd-6ddc-437e-8cdd-d7a74390accc" providerId="ADAL" clId="{762AA670-4AC2-40D1-A413-D23F3A709C4E}" dt="2022-09-22T09:52:43.616" v="633" actId="20577"/>
          <ac:spMkLst>
            <pc:docMk/>
            <pc:sldMk cId="1800211222" sldId="2272"/>
            <ac:spMk id="2" creationId="{0ED35B61-739F-C45D-CEAF-1BC6DA07B132}"/>
          </ac:spMkLst>
        </pc:spChg>
      </pc:sldChg>
      <pc:sldChg chg="addSp modSp new mod">
        <pc:chgData name="Richard Ball" userId="c2c6c2dd-6ddc-437e-8cdd-d7a74390accc" providerId="ADAL" clId="{762AA670-4AC2-40D1-A413-D23F3A709C4E}" dt="2022-09-22T09:55:15.002" v="650" actId="14100"/>
        <pc:sldMkLst>
          <pc:docMk/>
          <pc:sldMk cId="2655892490" sldId="2273"/>
        </pc:sldMkLst>
        <pc:picChg chg="add mod">
          <ac:chgData name="Richard Ball" userId="c2c6c2dd-6ddc-437e-8cdd-d7a74390accc" providerId="ADAL" clId="{762AA670-4AC2-40D1-A413-D23F3A709C4E}" dt="2022-09-22T09:55:15.002" v="650" actId="14100"/>
          <ac:picMkLst>
            <pc:docMk/>
            <pc:sldMk cId="2655892490" sldId="2273"/>
            <ac:picMk id="3" creationId="{B7F219F3-1E02-DC41-8629-D16510401639}"/>
          </ac:picMkLst>
        </pc:picChg>
      </pc:sldChg>
      <pc:sldChg chg="modSp add mod">
        <pc:chgData name="Richard Ball" userId="c2c6c2dd-6ddc-437e-8cdd-d7a74390accc" providerId="ADAL" clId="{762AA670-4AC2-40D1-A413-D23F3A709C4E}" dt="2022-09-22T10:53:14.278" v="741" actId="20577"/>
        <pc:sldMkLst>
          <pc:docMk/>
          <pc:sldMk cId="3904798282" sldId="2274"/>
        </pc:sldMkLst>
        <pc:spChg chg="mod">
          <ac:chgData name="Richard Ball" userId="c2c6c2dd-6ddc-437e-8cdd-d7a74390accc" providerId="ADAL" clId="{762AA670-4AC2-40D1-A413-D23F3A709C4E}" dt="2022-09-22T10:53:14.278" v="741" actId="20577"/>
          <ac:spMkLst>
            <pc:docMk/>
            <pc:sldMk cId="3904798282" sldId="2274"/>
            <ac:spMk id="2" creationId="{5A7596B6-F17B-48F1-AA61-EF9E39873A6D}"/>
          </ac:spMkLst>
        </pc:spChg>
      </pc:sldChg>
    </pc:docChg>
  </pc:docChgLst>
  <pc:docChgLst>
    <pc:chgData name="Richard Ball" userId="S::richard.ball@sthelens.london::c2c6c2dd-6ddc-437e-8cdd-d7a74390accc" providerId="AD" clId="Web-{B8AB990B-C0A6-5F8E-E74D-D7438C7B3F89}"/>
    <pc:docChg chg="modSld">
      <pc:chgData name="Richard Ball" userId="S::richard.ball@sthelens.london::c2c6c2dd-6ddc-437e-8cdd-d7a74390accc" providerId="AD" clId="Web-{B8AB990B-C0A6-5F8E-E74D-D7438C7B3F89}" dt="2021-09-28T08:49:31.898" v="3"/>
      <pc:docMkLst>
        <pc:docMk/>
      </pc:docMkLst>
      <pc:sldChg chg="addSp delSp">
        <pc:chgData name="Richard Ball" userId="S::richard.ball@sthelens.london::c2c6c2dd-6ddc-437e-8cdd-d7a74390accc" providerId="AD" clId="Web-{B8AB990B-C0A6-5F8E-E74D-D7438C7B3F89}" dt="2021-09-28T08:49:31.898" v="3"/>
        <pc:sldMkLst>
          <pc:docMk/>
          <pc:sldMk cId="949257366" sldId="2248"/>
        </pc:sldMkLst>
        <pc:graphicFrameChg chg="add del">
          <ac:chgData name="Richard Ball" userId="S::richard.ball@sthelens.london::c2c6c2dd-6ddc-437e-8cdd-d7a74390accc" providerId="AD" clId="Web-{B8AB990B-C0A6-5F8E-E74D-D7438C7B3F89}" dt="2021-09-28T08:49:31.898" v="3"/>
          <ac:graphicFrameMkLst>
            <pc:docMk/>
            <pc:sldMk cId="949257366" sldId="2248"/>
            <ac:graphicFrameMk id="2" creationId="{C9CFDC76-169F-4634-927C-677B4EF4A97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BA06D-816C-4361-9887-939E26897D2A}"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2B4EB-1715-42B2-8EAA-28D89ED06AA7}" type="slidenum">
              <a:rPr lang="en-GB" smtClean="0"/>
              <a:t>‹#›</a:t>
            </a:fld>
            <a:endParaRPr lang="en-GB"/>
          </a:p>
        </p:txBody>
      </p:sp>
    </p:spTree>
    <p:extLst>
      <p:ext uri="{BB962C8B-B14F-4D97-AF65-F5344CB8AC3E}">
        <p14:creationId xmlns:p14="http://schemas.microsoft.com/office/powerpoint/2010/main" val="383425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1112bfdf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1112bfdf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1112bfdf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1112bfdf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c7bac9318_0_376:notes"/>
          <p:cNvSpPr txBox="1">
            <a:spLocks noGrp="1"/>
          </p:cNvSpPr>
          <p:nvPr>
            <p:ph type="body" idx="1"/>
          </p:nvPr>
        </p:nvSpPr>
        <p:spPr>
          <a:xfrm>
            <a:off x="685784" y="4343372"/>
            <a:ext cx="54864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9c7bac9318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55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c7bac9318_0_382:notes"/>
          <p:cNvSpPr txBox="1">
            <a:spLocks noGrp="1"/>
          </p:cNvSpPr>
          <p:nvPr>
            <p:ph type="body" idx="1"/>
          </p:nvPr>
        </p:nvSpPr>
        <p:spPr>
          <a:xfrm>
            <a:off x="685784" y="4343372"/>
            <a:ext cx="54864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9c7bac9318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63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204F-8606-43F5-85CF-903D59A6D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850A1C-2C99-4358-9EB8-A1171381D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ED7E5-71CF-47BE-93A6-6107F77991E5}"/>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82BB43CD-C6C1-44FE-9DC0-454CE87FB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54261-ACDF-40D6-9C89-ED95DC284D91}"/>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5222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67FB-93F8-4A35-8C6A-DEB9582FFA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4E01FD-4AD1-46C5-88A6-E2FD9B78B2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DDD2FD-9BB0-4173-8971-DDA6E24FA784}"/>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866D1692-7D36-4254-891D-5B6B911C8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8AB55-10AF-4D22-AFA9-0635B4880C9E}"/>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95271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9CCFC-0BE1-446C-9C86-BAF6104F15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A50844-450D-4295-8A64-251D0BD78D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F2B568-FE62-4868-8662-6EDB90147121}"/>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FF317355-C824-449D-B627-2C330DC85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006E5D-4066-4078-AA97-E33E31B2991A}"/>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136723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2468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8F12-EEA4-45B6-8DCE-C7C672A2B2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D3620-C481-4A98-8837-64B5A6B6FC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017A64-20F7-45C9-9FEE-BF8F23136ABB}"/>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88DE010A-DAFB-4104-9E5B-85C66A075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9ED1B-DB60-4390-9759-2BB51CC40DDA}"/>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174326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8F12-EEA4-45B6-8DCE-C7C672A2B2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D3620-C481-4A98-8837-64B5A6B6FC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017A64-20F7-45C9-9FEE-BF8F23136ABB}"/>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88DE010A-DAFB-4104-9E5B-85C66A075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9ED1B-DB60-4390-9759-2BB51CC40DDA}"/>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2856529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107843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3749-E22D-41B8-86AA-0D3DD1214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FE636B-E64A-4EBF-BD87-F05532F08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DF52D-395E-431F-B01D-85E0A5A10AD2}"/>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C1418FBC-D3CB-49A8-80BA-88602A6E4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1DDA3-FFBA-47F2-8509-5B72AC6CA92A}"/>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414965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24C2-27E6-47E9-9751-6D425C62E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E72C5-2253-4F1D-8EDC-2BFE556172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E7B72A-CE74-446F-9866-5533408748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B70E4D-C82F-4711-B13D-DF2E80DA50B4}"/>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6" name="Footer Placeholder 5">
            <a:extLst>
              <a:ext uri="{FF2B5EF4-FFF2-40B4-BE49-F238E27FC236}">
                <a16:creationId xmlns:a16="http://schemas.microsoft.com/office/drawing/2014/main" id="{80D667A0-8610-466F-982F-974B8F3327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EA2DD-DDFA-4D0E-A8BE-32A57C104EF7}"/>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18687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A7BF-57F0-49F0-A627-27504285CE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649667-4724-474F-ADA0-73C1731DD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DC3B54-47D1-4A3D-A17E-B433599B45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1D793A-474A-43D6-B2B8-3B17EC527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1258D8-35B0-4FE1-B26C-B4DC701847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BEA97B-1068-4890-9918-6D834CEB98FC}"/>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8" name="Footer Placeholder 7">
            <a:extLst>
              <a:ext uri="{FF2B5EF4-FFF2-40B4-BE49-F238E27FC236}">
                <a16:creationId xmlns:a16="http://schemas.microsoft.com/office/drawing/2014/main" id="{59A2E9ED-0355-4335-AAEF-EBB22F5112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3973A9-AD60-4408-A9BC-CEB22F772FB0}"/>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286934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291E-194B-4AE6-83CD-887C8A7834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5B9032-A389-4278-9722-9BBA775F9C21}"/>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4" name="Footer Placeholder 3">
            <a:extLst>
              <a:ext uri="{FF2B5EF4-FFF2-40B4-BE49-F238E27FC236}">
                <a16:creationId xmlns:a16="http://schemas.microsoft.com/office/drawing/2014/main" id="{4412E1B9-BE9D-4C4A-A82E-C88F124561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3AAD05-285F-4DD9-A95E-B06B4E9F0427}"/>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59987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6C1E8E-627B-47CD-BA6C-AA427B82A9C2}"/>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3" name="Footer Placeholder 2">
            <a:extLst>
              <a:ext uri="{FF2B5EF4-FFF2-40B4-BE49-F238E27FC236}">
                <a16:creationId xmlns:a16="http://schemas.microsoft.com/office/drawing/2014/main" id="{106095FB-FD94-4D12-AB6B-0654ED6629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2A05DE-ACA7-41BC-A2FA-C653F8E92D63}"/>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205230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86D3-67DE-4A6F-BAC4-EB7A84905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013C8C-D56E-4634-9977-AFE5EA11A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63DF9D-AB06-4DF1-A16A-CF102E63F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3FB51C-5C2E-4CDC-B4F4-5CDCEAF38F70}"/>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6" name="Footer Placeholder 5">
            <a:extLst>
              <a:ext uri="{FF2B5EF4-FFF2-40B4-BE49-F238E27FC236}">
                <a16:creationId xmlns:a16="http://schemas.microsoft.com/office/drawing/2014/main" id="{D571245F-79A3-4159-A5B0-14B0B5336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C17BC0-392C-4ADB-8B9B-CF77404BB8FE}"/>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120632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E743-9C1A-447F-AE57-6C98CF63F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8E6465-3D58-426E-9AF4-95DD2957E7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A1882B-8CD3-4BB2-BD06-D694FCF42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FB41A6-55D7-4B74-89DF-4153F6F028AD}"/>
              </a:ext>
            </a:extLst>
          </p:cNvPr>
          <p:cNvSpPr>
            <a:spLocks noGrp="1"/>
          </p:cNvSpPr>
          <p:nvPr>
            <p:ph type="dt" sz="half" idx="10"/>
          </p:nvPr>
        </p:nvSpPr>
        <p:spPr/>
        <p:txBody>
          <a:bodyPr/>
          <a:lstStyle/>
          <a:p>
            <a:fld id="{2EE4080A-764A-41D7-BB70-E800216F42FE}" type="datetimeFigureOut">
              <a:rPr lang="en-GB" smtClean="0"/>
              <a:t>22/07/2025</a:t>
            </a:fld>
            <a:endParaRPr lang="en-GB"/>
          </a:p>
        </p:txBody>
      </p:sp>
      <p:sp>
        <p:nvSpPr>
          <p:cNvPr id="6" name="Footer Placeholder 5">
            <a:extLst>
              <a:ext uri="{FF2B5EF4-FFF2-40B4-BE49-F238E27FC236}">
                <a16:creationId xmlns:a16="http://schemas.microsoft.com/office/drawing/2014/main" id="{DD1780C1-8113-4B78-8B37-BE8BBC83E0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81298-D9FA-4894-908C-18D50CE4BDFA}"/>
              </a:ext>
            </a:extLst>
          </p:cNvPr>
          <p:cNvSpPr>
            <a:spLocks noGrp="1"/>
          </p:cNvSpPr>
          <p:nvPr>
            <p:ph type="sldNum" sz="quarter" idx="12"/>
          </p:nvPr>
        </p:nvSpPr>
        <p:spPr/>
        <p:txBody>
          <a:bodyPr/>
          <a:lstStyle/>
          <a:p>
            <a:fld id="{2041012D-FA1A-4DE0-89A3-4CCF96D1D806}" type="slidenum">
              <a:rPr lang="en-GB" smtClean="0"/>
              <a:t>‹#›</a:t>
            </a:fld>
            <a:endParaRPr lang="en-GB"/>
          </a:p>
        </p:txBody>
      </p:sp>
    </p:spTree>
    <p:extLst>
      <p:ext uri="{BB962C8B-B14F-4D97-AF65-F5344CB8AC3E}">
        <p14:creationId xmlns:p14="http://schemas.microsoft.com/office/powerpoint/2010/main" val="397424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exampaperspractice.co.uk/"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C61A0-4966-4AF1-B06D-99CE4BC2F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DCFBC2-4D76-40B4-878D-A1F980D8F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21B37-A7B9-4B8A-ABA6-E081429B5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4080A-764A-41D7-BB70-E800216F42FE}" type="datetimeFigureOut">
              <a:rPr lang="en-GB" smtClean="0"/>
              <a:t>22/07/2025</a:t>
            </a:fld>
            <a:endParaRPr lang="en-GB"/>
          </a:p>
        </p:txBody>
      </p:sp>
      <p:sp>
        <p:nvSpPr>
          <p:cNvPr id="5" name="Footer Placeholder 4">
            <a:extLst>
              <a:ext uri="{FF2B5EF4-FFF2-40B4-BE49-F238E27FC236}">
                <a16:creationId xmlns:a16="http://schemas.microsoft.com/office/drawing/2014/main" id="{71C0A1C9-2B7A-408B-84C6-044BCF71F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D6B7CA-715C-44B6-9343-AECDA2077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1012D-FA1A-4DE0-89A3-4CCF96D1D806}" type="slidenum">
              <a:rPr lang="en-GB" smtClean="0"/>
              <a:t>‹#›</a:t>
            </a:fld>
            <a:endParaRPr lang="en-GB"/>
          </a:p>
        </p:txBody>
      </p:sp>
      <p:sp>
        <p:nvSpPr>
          <p:cNvPr id="9" name="Footer Placeholder 2">
            <a:extLst>
              <a:ext uri="{FF2B5EF4-FFF2-40B4-BE49-F238E27FC236}">
                <a16:creationId xmlns:a16="http://schemas.microsoft.com/office/drawing/2014/main" id="{42EFFBA7-0F59-ADBE-AD58-A08C10A41489}"/>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AEB6B5-6176-C580-EA1F-3C0E1C2D27D0}"/>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1" name="Picture 10">
            <a:extLst>
              <a:ext uri="{FF2B5EF4-FFF2-40B4-BE49-F238E27FC236}">
                <a16:creationId xmlns:a16="http://schemas.microsoft.com/office/drawing/2014/main" id="{D73013E1-C3AD-830B-91D6-B95F85A514C8}"/>
              </a:ext>
            </a:extLst>
          </p:cNvPr>
          <p:cNvPicPr>
            <a:picLocks noChangeAspect="1"/>
          </p:cNvPicPr>
          <p:nvPr userDrawn="1"/>
        </p:nvPicPr>
        <p:blipFill>
          <a:blip r:embed="rId15"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2" name="Picture 11">
            <a:extLst>
              <a:ext uri="{FF2B5EF4-FFF2-40B4-BE49-F238E27FC236}">
                <a16:creationId xmlns:a16="http://schemas.microsoft.com/office/drawing/2014/main" id="{3580828F-4A95-2A5A-E295-2C5661CA7A44}"/>
              </a:ext>
            </a:extLst>
          </p:cNvPr>
          <p:cNvPicPr>
            <a:picLocks noChangeAspect="1"/>
          </p:cNvPicPr>
          <p:nvPr userDrawn="1"/>
        </p:nvPicPr>
        <p:blipFill>
          <a:blip r:embed="rId16"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1082818244"/>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80"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GB">
                <a:latin typeface="Roboto"/>
                <a:ea typeface="Roboto"/>
                <a:cs typeface="Roboto"/>
                <a:sym typeface="Roboto"/>
              </a:rPr>
              <a:t>How to attempt method questions</a:t>
            </a:r>
            <a:endParaRPr>
              <a:latin typeface="Roboto"/>
              <a:ea typeface="Roboto"/>
              <a:cs typeface="Roboto"/>
              <a:sym typeface="Roboto"/>
            </a:endParaRPr>
          </a:p>
        </p:txBody>
      </p:sp>
      <p:sp>
        <p:nvSpPr>
          <p:cNvPr id="148" name="Google Shape;148;p27"/>
          <p:cNvSpPr txBox="1">
            <a:spLocks noGrp="1"/>
          </p:cNvSpPr>
          <p:nvPr>
            <p:ph type="body" idx="1"/>
          </p:nvPr>
        </p:nvSpPr>
        <p:spPr>
          <a:xfrm>
            <a:off x="415600" y="1757667"/>
            <a:ext cx="7028400" cy="43340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GB">
                <a:latin typeface="Roboto"/>
                <a:ea typeface="Roboto"/>
                <a:cs typeface="Roboto"/>
                <a:sym typeface="Roboto"/>
              </a:rPr>
              <a:t>Explain how you would attempt to measure the average size of a root hair in a prepared temporary mount of root cells (5)</a:t>
            </a:r>
            <a:endParaRPr>
              <a:latin typeface="Roboto"/>
              <a:ea typeface="Roboto"/>
              <a:cs typeface="Roboto"/>
              <a:sym typeface="Roboto"/>
            </a:endParaRPr>
          </a:p>
        </p:txBody>
      </p:sp>
      <p:pic>
        <p:nvPicPr>
          <p:cNvPr id="149" name="Google Shape;149;p27"/>
          <p:cNvPicPr preferRelativeResize="0"/>
          <p:nvPr/>
        </p:nvPicPr>
        <p:blipFill rotWithShape="1">
          <a:blip r:embed="rId3">
            <a:alphaModFix/>
          </a:blip>
          <a:srcRect b="12831"/>
          <a:stretch/>
        </p:blipFill>
        <p:spPr>
          <a:xfrm>
            <a:off x="8292433" y="1590402"/>
            <a:ext cx="3483968" cy="4255227"/>
          </a:xfrm>
          <a:prstGeom prst="rect">
            <a:avLst/>
          </a:prstGeom>
          <a:noFill/>
          <a:ln>
            <a:noFill/>
          </a:ln>
        </p:spPr>
      </p:pic>
      <p:sp>
        <p:nvSpPr>
          <p:cNvPr id="2" name="TextBox 1">
            <a:extLst>
              <a:ext uri="{FF2B5EF4-FFF2-40B4-BE49-F238E27FC236}">
                <a16:creationId xmlns:a16="http://schemas.microsoft.com/office/drawing/2014/main" id="{F5E29BF7-C305-4056-A287-7A4FC383A36B}"/>
              </a:ext>
            </a:extLst>
          </p:cNvPr>
          <p:cNvSpPr txBox="1"/>
          <p:nvPr/>
        </p:nvSpPr>
        <p:spPr>
          <a:xfrm>
            <a:off x="97971" y="38100"/>
            <a:ext cx="9105891" cy="461665"/>
          </a:xfrm>
          <a:prstGeom prst="rect">
            <a:avLst/>
          </a:prstGeom>
          <a:noFill/>
        </p:spPr>
        <p:txBody>
          <a:bodyPr wrap="none" rtlCol="0">
            <a:spAutoFit/>
          </a:bodyPr>
          <a:lstStyle/>
          <a:p>
            <a:r>
              <a:rPr lang="en-GB" sz="2400">
                <a:solidFill>
                  <a:srgbClr val="FF0000"/>
                </a:solidFill>
              </a:rPr>
              <a:t>Please open the PAG1.2 </a:t>
            </a:r>
            <a:r>
              <a:rPr lang="en-GB" sz="2400" err="1">
                <a:solidFill>
                  <a:srgbClr val="FF0000"/>
                </a:solidFill>
              </a:rPr>
              <a:t>PPt</a:t>
            </a:r>
            <a:r>
              <a:rPr lang="en-GB" sz="2400">
                <a:solidFill>
                  <a:srgbClr val="FF0000"/>
                </a:solidFill>
              </a:rPr>
              <a:t> and attempt the question below on the </a:t>
            </a:r>
            <a:r>
              <a:rPr lang="en-GB" sz="2400" err="1">
                <a:solidFill>
                  <a:srgbClr val="FF0000"/>
                </a:solidFill>
              </a:rPr>
              <a:t>PPt</a:t>
            </a:r>
            <a:endParaRPr lang="en-GB" sz="24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FFE7B1E-B7BD-4A35-B510-185498A0F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86"/>
            <a:ext cx="5981700" cy="598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91067862-386C-42E4-902F-2CD9FDE7E5C8}"/>
              </a:ext>
            </a:extLst>
          </p:cNvPr>
          <p:cNvPicPr>
            <a:picLocks noChangeAspect="1" noChangeArrowheads="1"/>
          </p:cNvPicPr>
          <p:nvPr/>
        </p:nvPicPr>
        <p:blipFill rotWithShape="1">
          <a:blip r:embed="rId3">
            <a:alphaModFix amt="36000"/>
            <a:extLst>
              <a:ext uri="{28A0092B-C50C-407E-A947-70E740481C1C}">
                <a14:useLocalDpi xmlns:a14="http://schemas.microsoft.com/office/drawing/2010/main" val="0"/>
              </a:ext>
            </a:extLst>
          </a:blip>
          <a:srcRect l="31799" t="60000" r="36186" b="7861"/>
          <a:stretch/>
        </p:blipFill>
        <p:spPr bwMode="auto">
          <a:xfrm>
            <a:off x="615597" y="2749921"/>
            <a:ext cx="947319" cy="831479"/>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7596B6-F17B-48F1-AA61-EF9E39873A6D}"/>
              </a:ext>
            </a:extLst>
          </p:cNvPr>
          <p:cNvSpPr txBox="1"/>
          <p:nvPr/>
        </p:nvSpPr>
        <p:spPr>
          <a:xfrm>
            <a:off x="6317673" y="768927"/>
            <a:ext cx="5704756" cy="1384995"/>
          </a:xfrm>
          <a:prstGeom prst="rect">
            <a:avLst/>
          </a:prstGeom>
          <a:noFill/>
        </p:spPr>
        <p:txBody>
          <a:bodyPr wrap="square" rtlCol="0">
            <a:spAutoFit/>
          </a:bodyPr>
          <a:lstStyle/>
          <a:p>
            <a:r>
              <a:rPr lang="en-GB" sz="2800"/>
              <a:t>Determine the size of the cell using your calibration at 400x in um.</a:t>
            </a:r>
          </a:p>
          <a:p>
            <a:endParaRPr lang="en-GB" sz="2800"/>
          </a:p>
        </p:txBody>
      </p:sp>
    </p:spTree>
    <p:extLst>
      <p:ext uri="{BB962C8B-B14F-4D97-AF65-F5344CB8AC3E}">
        <p14:creationId xmlns:p14="http://schemas.microsoft.com/office/powerpoint/2010/main" val="390479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FFE7B1E-B7BD-4A35-B510-185498A0F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86"/>
            <a:ext cx="5981700" cy="598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91067862-386C-42E4-902F-2CD9FDE7E5C8}"/>
              </a:ext>
            </a:extLst>
          </p:cNvPr>
          <p:cNvPicPr>
            <a:picLocks noChangeAspect="1" noChangeArrowheads="1"/>
          </p:cNvPicPr>
          <p:nvPr/>
        </p:nvPicPr>
        <p:blipFill rotWithShape="1">
          <a:blip r:embed="rId3">
            <a:alphaModFix amt="36000"/>
            <a:extLst>
              <a:ext uri="{28A0092B-C50C-407E-A947-70E740481C1C}">
                <a14:useLocalDpi xmlns:a14="http://schemas.microsoft.com/office/drawing/2010/main" val="0"/>
              </a:ext>
            </a:extLst>
          </a:blip>
          <a:srcRect l="31799" t="60000" r="36186" b="7861"/>
          <a:stretch/>
        </p:blipFill>
        <p:spPr bwMode="auto">
          <a:xfrm>
            <a:off x="615597" y="2749921"/>
            <a:ext cx="947319" cy="831479"/>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7596B6-F17B-48F1-AA61-EF9E39873A6D}"/>
              </a:ext>
            </a:extLst>
          </p:cNvPr>
          <p:cNvSpPr txBox="1"/>
          <p:nvPr/>
        </p:nvSpPr>
        <p:spPr>
          <a:xfrm>
            <a:off x="6317673" y="768927"/>
            <a:ext cx="5704756" cy="4832092"/>
          </a:xfrm>
          <a:prstGeom prst="rect">
            <a:avLst/>
          </a:prstGeom>
          <a:noFill/>
        </p:spPr>
        <p:txBody>
          <a:bodyPr wrap="square" rtlCol="0">
            <a:spAutoFit/>
          </a:bodyPr>
          <a:lstStyle/>
          <a:p>
            <a:r>
              <a:rPr lang="en-GB" sz="2800"/>
              <a:t>Take the stage micrometer away and use your values to determine actual sizes of cells</a:t>
            </a:r>
          </a:p>
          <a:p>
            <a:endParaRPr lang="en-GB" sz="2800"/>
          </a:p>
          <a:p>
            <a:r>
              <a:rPr lang="en-GB" sz="2800">
                <a:solidFill>
                  <a:srgbClr val="00B0F0"/>
                </a:solidFill>
              </a:rPr>
              <a:t>At x400 1 </a:t>
            </a:r>
            <a:r>
              <a:rPr lang="en-GB" sz="2800" err="1">
                <a:solidFill>
                  <a:srgbClr val="00B0F0"/>
                </a:solidFill>
              </a:rPr>
              <a:t>e.p.u</a:t>
            </a:r>
            <a:r>
              <a:rPr lang="en-GB" sz="2800">
                <a:solidFill>
                  <a:srgbClr val="00B0F0"/>
                </a:solidFill>
              </a:rPr>
              <a:t> is equal to 2.5um</a:t>
            </a:r>
          </a:p>
          <a:p>
            <a:endParaRPr lang="en-GB" sz="2800">
              <a:solidFill>
                <a:srgbClr val="00B0F0"/>
              </a:solidFill>
            </a:endParaRPr>
          </a:p>
          <a:p>
            <a:r>
              <a:rPr lang="en-GB" sz="2800">
                <a:solidFill>
                  <a:srgbClr val="00B0F0"/>
                </a:solidFill>
              </a:rPr>
              <a:t>So the cell is 19 </a:t>
            </a:r>
            <a:r>
              <a:rPr lang="en-GB" sz="2800" err="1">
                <a:solidFill>
                  <a:srgbClr val="00B0F0"/>
                </a:solidFill>
              </a:rPr>
              <a:t>e.p.u</a:t>
            </a:r>
            <a:r>
              <a:rPr lang="en-GB" sz="2800">
                <a:solidFill>
                  <a:srgbClr val="00B0F0"/>
                </a:solidFill>
              </a:rPr>
              <a:t> across</a:t>
            </a:r>
          </a:p>
          <a:p>
            <a:endParaRPr lang="en-GB" sz="2800">
              <a:solidFill>
                <a:srgbClr val="00B0F0"/>
              </a:solidFill>
            </a:endParaRPr>
          </a:p>
          <a:p>
            <a:r>
              <a:rPr lang="en-GB" sz="2800">
                <a:solidFill>
                  <a:srgbClr val="00B0F0"/>
                </a:solidFill>
              </a:rPr>
              <a:t>To calculate the actual size of the cell</a:t>
            </a:r>
          </a:p>
          <a:p>
            <a:endParaRPr lang="en-GB" sz="2800">
              <a:solidFill>
                <a:srgbClr val="00B0F0"/>
              </a:solidFill>
            </a:endParaRPr>
          </a:p>
          <a:p>
            <a:r>
              <a:rPr lang="en-GB" sz="2800">
                <a:solidFill>
                  <a:srgbClr val="00B0F0"/>
                </a:solidFill>
              </a:rPr>
              <a:t>19 x 2.5 = 47.5um   </a:t>
            </a:r>
          </a:p>
        </p:txBody>
      </p:sp>
    </p:spTree>
    <p:extLst>
      <p:ext uri="{BB962C8B-B14F-4D97-AF65-F5344CB8AC3E}">
        <p14:creationId xmlns:p14="http://schemas.microsoft.com/office/powerpoint/2010/main" val="175148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3D76BE-5922-40F3-9503-EBDE54D474C6}"/>
              </a:ext>
            </a:extLst>
          </p:cNvPr>
          <p:cNvSpPr txBox="1"/>
          <p:nvPr/>
        </p:nvSpPr>
        <p:spPr>
          <a:xfrm>
            <a:off x="59871" y="185057"/>
            <a:ext cx="5736772" cy="5078313"/>
          </a:xfrm>
          <a:prstGeom prst="rect">
            <a:avLst/>
          </a:prstGeom>
          <a:noFill/>
        </p:spPr>
        <p:txBody>
          <a:bodyPr wrap="square" rtlCol="0">
            <a:spAutoFit/>
          </a:bodyPr>
          <a:lstStyle/>
          <a:p>
            <a:r>
              <a:rPr lang="en-GB" sz="3200" u="sng"/>
              <a:t>Preparing a slide</a:t>
            </a:r>
          </a:p>
          <a:p>
            <a:endParaRPr lang="en-GB" sz="3200"/>
          </a:p>
          <a:p>
            <a:r>
              <a:rPr lang="en-GB" sz="3200" b="1"/>
              <a:t>Wet-mounting</a:t>
            </a:r>
            <a:r>
              <a:rPr lang="en-GB" sz="3200"/>
              <a:t> is the technique you will have used for preparing a slide already.</a:t>
            </a:r>
          </a:p>
          <a:p>
            <a:endParaRPr lang="en-GB" sz="3200"/>
          </a:p>
          <a:p>
            <a:r>
              <a:rPr lang="en-GB" sz="3200"/>
              <a:t>Water is dropped on to a slide and the specimen is placed on to the slide</a:t>
            </a:r>
          </a:p>
          <a:p>
            <a:endParaRPr lang="en-GB"/>
          </a:p>
          <a:p>
            <a:endParaRPr lang="en-GB"/>
          </a:p>
        </p:txBody>
      </p:sp>
      <p:sp>
        <p:nvSpPr>
          <p:cNvPr id="4" name="TextBox 3">
            <a:extLst>
              <a:ext uri="{FF2B5EF4-FFF2-40B4-BE49-F238E27FC236}">
                <a16:creationId xmlns:a16="http://schemas.microsoft.com/office/drawing/2014/main" id="{759F707F-D8A4-4B0E-B09D-2B73566741D5}"/>
              </a:ext>
            </a:extLst>
          </p:cNvPr>
          <p:cNvSpPr txBox="1"/>
          <p:nvPr/>
        </p:nvSpPr>
        <p:spPr>
          <a:xfrm>
            <a:off x="5965372" y="250095"/>
            <a:ext cx="6003472" cy="4524315"/>
          </a:xfrm>
          <a:prstGeom prst="rect">
            <a:avLst/>
          </a:prstGeom>
          <a:noFill/>
        </p:spPr>
        <p:txBody>
          <a:bodyPr wrap="square">
            <a:spAutoFit/>
          </a:bodyPr>
          <a:lstStyle/>
          <a:p>
            <a:r>
              <a:rPr lang="en-GB" sz="2400" b="0" i="0" dirty="0">
                <a:solidFill>
                  <a:srgbClr val="FF0000"/>
                </a:solidFill>
                <a:effectLst/>
                <a:latin typeface="proxima-nova"/>
              </a:rPr>
              <a:t>The second method of preparing specimens for light microscopy is </a:t>
            </a:r>
            <a:r>
              <a:rPr lang="en-GB" sz="2400" b="1" i="0" dirty="0">
                <a:solidFill>
                  <a:srgbClr val="FF0000"/>
                </a:solidFill>
                <a:effectLst/>
                <a:latin typeface="proxima-nova"/>
              </a:rPr>
              <a:t>fixation</a:t>
            </a:r>
            <a:r>
              <a:rPr lang="en-GB" sz="2400" b="0" i="0" dirty="0">
                <a:solidFill>
                  <a:srgbClr val="FF0000"/>
                </a:solidFill>
                <a:effectLst/>
                <a:latin typeface="proxima-nova"/>
              </a:rPr>
              <a:t>. </a:t>
            </a:r>
          </a:p>
          <a:p>
            <a:endParaRPr lang="en-GB" sz="2400" dirty="0">
              <a:solidFill>
                <a:srgbClr val="FF0000"/>
              </a:solidFill>
              <a:latin typeface="proxima-nova"/>
            </a:endParaRPr>
          </a:p>
          <a:p>
            <a:r>
              <a:rPr lang="en-GB" sz="2400" b="1" i="0" dirty="0">
                <a:solidFill>
                  <a:srgbClr val="FF0000"/>
                </a:solidFill>
                <a:effectLst/>
                <a:latin typeface="proxima-nova"/>
              </a:rPr>
              <a:t>Fixation</a:t>
            </a:r>
            <a:r>
              <a:rPr lang="en-GB" sz="2400" b="0" i="0" dirty="0">
                <a:solidFill>
                  <a:srgbClr val="FF0000"/>
                </a:solidFill>
                <a:effectLst/>
                <a:latin typeface="proxima-nova"/>
              </a:rPr>
              <a:t> is often achieved either by heating (</a:t>
            </a:r>
            <a:r>
              <a:rPr lang="en-GB" sz="2400" b="1" i="0" dirty="0">
                <a:solidFill>
                  <a:srgbClr val="FF0000"/>
                </a:solidFill>
                <a:effectLst/>
                <a:latin typeface="proxima-nova"/>
              </a:rPr>
              <a:t>heat fixing</a:t>
            </a:r>
            <a:r>
              <a:rPr lang="en-GB" sz="2400" b="0" i="0" dirty="0">
                <a:solidFill>
                  <a:srgbClr val="FF0000"/>
                </a:solidFill>
                <a:effectLst/>
                <a:latin typeface="proxima-nova"/>
              </a:rPr>
              <a:t>) or </a:t>
            </a:r>
            <a:r>
              <a:rPr lang="en-GB" sz="2400" b="1" i="0" dirty="0">
                <a:solidFill>
                  <a:srgbClr val="FF0000"/>
                </a:solidFill>
                <a:effectLst/>
                <a:latin typeface="proxima-nova"/>
              </a:rPr>
              <a:t>chemically treating </a:t>
            </a:r>
            <a:r>
              <a:rPr lang="en-GB" sz="2400" b="0" i="0" dirty="0">
                <a:solidFill>
                  <a:srgbClr val="FF0000"/>
                </a:solidFill>
                <a:effectLst/>
                <a:latin typeface="proxima-nova"/>
              </a:rPr>
              <a:t>the specimen. </a:t>
            </a:r>
          </a:p>
          <a:p>
            <a:endParaRPr lang="en-GB" sz="2400" dirty="0">
              <a:solidFill>
                <a:srgbClr val="FF0000"/>
              </a:solidFill>
              <a:latin typeface="proxima-nova"/>
            </a:endParaRPr>
          </a:p>
          <a:p>
            <a:r>
              <a:rPr lang="en-GB" sz="2400" b="0" i="0" dirty="0">
                <a:solidFill>
                  <a:srgbClr val="FF0000"/>
                </a:solidFill>
                <a:effectLst/>
                <a:latin typeface="proxima-nova"/>
              </a:rPr>
              <a:t>In addition to attaching the specimen to the slide, fixation also </a:t>
            </a:r>
            <a:r>
              <a:rPr lang="en-GB" sz="2400" b="1" i="0" dirty="0">
                <a:solidFill>
                  <a:srgbClr val="FF0000"/>
                </a:solidFill>
                <a:effectLst/>
                <a:latin typeface="proxima-nova"/>
              </a:rPr>
              <a:t>kills microorganisms </a:t>
            </a:r>
            <a:r>
              <a:rPr lang="en-GB" sz="2400" b="0" i="0" dirty="0">
                <a:solidFill>
                  <a:srgbClr val="FF0000"/>
                </a:solidFill>
                <a:effectLst/>
                <a:latin typeface="proxima-nova"/>
              </a:rPr>
              <a:t>in the specimen, stopping their movement and metabolism while preserving the integrity of their cellular components for observation.</a:t>
            </a:r>
            <a:endParaRPr lang="en-GB" sz="2400" dirty="0">
              <a:solidFill>
                <a:srgbClr val="FF0000"/>
              </a:solidFill>
            </a:endParaRPr>
          </a:p>
        </p:txBody>
      </p:sp>
      <p:pic>
        <p:nvPicPr>
          <p:cNvPr id="1026" name="Picture 2" descr="See the source image">
            <a:extLst>
              <a:ext uri="{FF2B5EF4-FFF2-40B4-BE49-F238E27FC236}">
                <a16:creationId xmlns:a16="http://schemas.microsoft.com/office/drawing/2014/main" id="{5C898B2F-F777-4A73-88C7-366F72A03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807" y="4414838"/>
            <a:ext cx="3583347" cy="2018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C8247061-2B5B-42F4-9B50-5E056CC98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4829174"/>
            <a:ext cx="27051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7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DD13F711-563C-46BA-9A6E-BFA541C33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5" y="0"/>
            <a:ext cx="121305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5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20888E32-C70E-44B6-8E52-753BA030B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8" y="264995"/>
            <a:ext cx="6202908" cy="62029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A3D531-E1E7-42C4-82F6-C9BF0F50E0E9}"/>
              </a:ext>
            </a:extLst>
          </p:cNvPr>
          <p:cNvSpPr txBox="1"/>
          <p:nvPr/>
        </p:nvSpPr>
        <p:spPr>
          <a:xfrm>
            <a:off x="7786048" y="1753737"/>
            <a:ext cx="3186752" cy="2308324"/>
          </a:xfrm>
          <a:prstGeom prst="rect">
            <a:avLst/>
          </a:prstGeom>
          <a:noFill/>
        </p:spPr>
        <p:txBody>
          <a:bodyPr wrap="square" rtlCol="0">
            <a:spAutoFit/>
          </a:bodyPr>
          <a:lstStyle/>
          <a:p>
            <a:r>
              <a:rPr lang="en-GB" sz="4800"/>
              <a:t>We have done this for you!</a:t>
            </a:r>
          </a:p>
        </p:txBody>
      </p:sp>
    </p:spTree>
    <p:extLst>
      <p:ext uri="{BB962C8B-B14F-4D97-AF65-F5344CB8AC3E}">
        <p14:creationId xmlns:p14="http://schemas.microsoft.com/office/powerpoint/2010/main" val="330681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28ACE7-7711-44B6-AA8B-B738A4B63C1E}"/>
              </a:ext>
            </a:extLst>
          </p:cNvPr>
          <p:cNvSpPr txBox="1"/>
          <p:nvPr/>
        </p:nvSpPr>
        <p:spPr>
          <a:xfrm>
            <a:off x="7049068" y="526454"/>
            <a:ext cx="4988257" cy="5262979"/>
          </a:xfrm>
          <a:prstGeom prst="rect">
            <a:avLst/>
          </a:prstGeom>
          <a:noFill/>
        </p:spPr>
        <p:txBody>
          <a:bodyPr wrap="square">
            <a:spAutoFit/>
          </a:bodyPr>
          <a:lstStyle/>
          <a:p>
            <a:r>
              <a:rPr lang="en-GB" sz="2400" b="0" i="0">
                <a:solidFill>
                  <a:srgbClr val="000000"/>
                </a:solidFill>
                <a:effectLst/>
                <a:latin typeface="georgia" panose="02040502050405020303" pitchFamily="18" charset="0"/>
              </a:rPr>
              <a:t>Leishman Stain is a stain for blood smears which was devised by the British surgeon W. B. Leishman (1865–1926). </a:t>
            </a:r>
          </a:p>
          <a:p>
            <a:endParaRPr lang="en-GB" sz="2400">
              <a:solidFill>
                <a:srgbClr val="000000"/>
              </a:solidFill>
              <a:latin typeface="georgia" panose="02040502050405020303" pitchFamily="18" charset="0"/>
            </a:endParaRPr>
          </a:p>
          <a:p>
            <a:r>
              <a:rPr lang="en-GB" sz="2400" b="0" i="0">
                <a:solidFill>
                  <a:srgbClr val="000000"/>
                </a:solidFill>
                <a:effectLst/>
                <a:latin typeface="georgia" panose="02040502050405020303" pitchFamily="18" charset="0"/>
              </a:rPr>
              <a:t>It consists of a mixture of eosin (an acidic stain), and Methylene blue (a basic stain) in Methyl alcohol and is usually diluted and buffered during the staining procedure. </a:t>
            </a:r>
          </a:p>
          <a:p>
            <a:endParaRPr lang="en-GB" sz="2400">
              <a:solidFill>
                <a:srgbClr val="000000"/>
              </a:solidFill>
              <a:latin typeface="georgia" panose="02040502050405020303" pitchFamily="18" charset="0"/>
            </a:endParaRPr>
          </a:p>
          <a:p>
            <a:r>
              <a:rPr lang="en-GB" sz="2400" b="0" i="0">
                <a:solidFill>
                  <a:srgbClr val="000000"/>
                </a:solidFill>
                <a:effectLst/>
                <a:latin typeface="georgia" panose="02040502050405020303" pitchFamily="18" charset="0"/>
              </a:rPr>
              <a:t>It stains the different components of blood in a range of shades between red and blue.</a:t>
            </a:r>
            <a:endParaRPr lang="en-GB" sz="2400"/>
          </a:p>
        </p:txBody>
      </p:sp>
      <p:pic>
        <p:nvPicPr>
          <p:cNvPr id="1026" name="Picture 2" descr="See the source image">
            <a:extLst>
              <a:ext uri="{FF2B5EF4-FFF2-40B4-BE49-F238E27FC236}">
                <a16:creationId xmlns:a16="http://schemas.microsoft.com/office/drawing/2014/main" id="{8AC0BC23-F225-40E8-94DF-B87025B78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46" y="1294139"/>
            <a:ext cx="6010895" cy="39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9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D41CC5-7863-4F6F-9242-5FF808AC38F9}"/>
              </a:ext>
            </a:extLst>
          </p:cNvPr>
          <p:cNvSpPr>
            <a:spLocks noGrp="1"/>
          </p:cNvSpPr>
          <p:nvPr>
            <p:ph type="ctrTitle"/>
          </p:nvPr>
        </p:nvSpPr>
        <p:spPr>
          <a:xfrm>
            <a:off x="6549949" y="2635801"/>
            <a:ext cx="5363366" cy="1401448"/>
          </a:xfrm>
        </p:spPr>
        <p:txBody>
          <a:bodyPr anchor="t">
            <a:noAutofit/>
          </a:bodyPr>
          <a:lstStyle/>
          <a:p>
            <a:pPr algn="l"/>
            <a:r>
              <a:rPr lang="en-GB" sz="2800">
                <a:solidFill>
                  <a:srgbClr val="000000"/>
                </a:solidFill>
              </a:rPr>
              <a:t>PAG 1.2 </a:t>
            </a:r>
            <a:br>
              <a:rPr lang="en-GB" sz="2800">
                <a:solidFill>
                  <a:srgbClr val="000000"/>
                </a:solidFill>
              </a:rPr>
            </a:br>
            <a:r>
              <a:rPr lang="en-GB" sz="2800" b="1" u="sng">
                <a:solidFill>
                  <a:srgbClr val="000000"/>
                </a:solidFill>
              </a:rPr>
              <a:t>The examination and drawing of blood cells observed in blood smears</a:t>
            </a:r>
            <a:r>
              <a:rPr lang="en-GB" sz="2800" b="1">
                <a:solidFill>
                  <a:srgbClr val="000000"/>
                </a:solidFill>
              </a:rPr>
              <a:t>	</a:t>
            </a:r>
            <a:endParaRPr lang="en-GB" sz="280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B5904FE-B3C0-40AC-B833-C86D6BF64014}"/>
              </a:ext>
            </a:extLst>
          </p:cNvPr>
          <p:cNvPicPr>
            <a:picLocks noChangeAspect="1"/>
          </p:cNvPicPr>
          <p:nvPr/>
        </p:nvPicPr>
        <p:blipFill rotWithShape="1">
          <a:blip r:embed="rId3">
            <a:alphaModFix/>
          </a:blip>
          <a:srcRect l="20543" r="14715"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15887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E0D5-1516-493D-90D5-D684412D8025}"/>
              </a:ext>
            </a:extLst>
          </p:cNvPr>
          <p:cNvSpPr>
            <a:spLocks noGrp="1"/>
          </p:cNvSpPr>
          <p:nvPr>
            <p:ph type="title"/>
          </p:nvPr>
        </p:nvSpPr>
        <p:spPr/>
        <p:txBody>
          <a:bodyPr/>
          <a:lstStyle/>
          <a:p>
            <a:r>
              <a:rPr lang="en-GB"/>
              <a:t>PAG rules</a:t>
            </a:r>
          </a:p>
        </p:txBody>
      </p:sp>
      <p:sp>
        <p:nvSpPr>
          <p:cNvPr id="3" name="Content Placeholder 2">
            <a:extLst>
              <a:ext uri="{FF2B5EF4-FFF2-40B4-BE49-F238E27FC236}">
                <a16:creationId xmlns:a16="http://schemas.microsoft.com/office/drawing/2014/main" id="{BF9B446D-5902-4740-8509-F484B705F0A5}"/>
              </a:ext>
            </a:extLst>
          </p:cNvPr>
          <p:cNvSpPr>
            <a:spLocks noGrp="1"/>
          </p:cNvSpPr>
          <p:nvPr>
            <p:ph idx="1"/>
          </p:nvPr>
        </p:nvSpPr>
        <p:spPr>
          <a:xfrm>
            <a:off x="838200" y="1690688"/>
            <a:ext cx="10515600" cy="4351338"/>
          </a:xfrm>
        </p:spPr>
        <p:txBody>
          <a:bodyPr>
            <a:normAutofit/>
          </a:bodyPr>
          <a:lstStyle/>
          <a:p>
            <a:pPr marL="514350" indent="-514350">
              <a:buAutoNum type="arabicPeriod"/>
            </a:pPr>
            <a:r>
              <a:rPr lang="en-GB" b="1" dirty="0"/>
              <a:t>All work </a:t>
            </a:r>
            <a:r>
              <a:rPr lang="en-GB" b="1" dirty="0">
                <a:solidFill>
                  <a:srgbClr val="FF0000"/>
                </a:solidFill>
              </a:rPr>
              <a:t>must</a:t>
            </a:r>
            <a:r>
              <a:rPr lang="en-GB" b="1" dirty="0"/>
              <a:t> be dated.</a:t>
            </a:r>
          </a:p>
          <a:p>
            <a:pPr marL="514350" indent="-514350">
              <a:buAutoNum type="arabicPeriod"/>
            </a:pPr>
            <a:r>
              <a:rPr lang="en-GB" dirty="0"/>
              <a:t>You must have successfully completed each practical task by the end of year 13, there will be several opportunities to meet each objective, it does not matter if you don’t pass them all at the beginning.</a:t>
            </a:r>
          </a:p>
          <a:p>
            <a:pPr marL="514350" indent="-514350">
              <a:buAutoNum type="arabicPeriod"/>
            </a:pPr>
            <a:r>
              <a:rPr lang="en-GB" dirty="0"/>
              <a:t>Carefully follow the instructions in the PAG sheets to make sure you complete each criteria.</a:t>
            </a:r>
          </a:p>
          <a:p>
            <a:pPr marL="514350" indent="-514350">
              <a:buAutoNum type="arabicPeriod"/>
            </a:pPr>
            <a:r>
              <a:rPr lang="en-GB" dirty="0"/>
              <a:t>Answer the ‘extension’ questions on every PAG. </a:t>
            </a:r>
          </a:p>
          <a:p>
            <a:pPr marL="514350" indent="-514350">
              <a:buAutoNum type="arabicPeriod"/>
            </a:pPr>
            <a:r>
              <a:rPr lang="en-GB" dirty="0"/>
              <a:t>Anything incomplete will be returned to be improved.</a:t>
            </a:r>
          </a:p>
          <a:p>
            <a:pPr marL="514350" indent="-514350">
              <a:buAutoNum type="arabicPeriod"/>
            </a:pPr>
            <a:endParaRPr lang="en-GB" dirty="0"/>
          </a:p>
        </p:txBody>
      </p:sp>
    </p:spTree>
    <p:extLst>
      <p:ext uri="{BB962C8B-B14F-4D97-AF65-F5344CB8AC3E}">
        <p14:creationId xmlns:p14="http://schemas.microsoft.com/office/powerpoint/2010/main" val="378230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342E3A78-4C02-4703-9216-501709273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396" b="13107"/>
          <a:stretch/>
        </p:blipFill>
        <p:spPr bwMode="auto">
          <a:xfrm>
            <a:off x="44011" y="42041"/>
            <a:ext cx="5284734" cy="5591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F4D2003C-2B9F-EC3A-6019-35FC4ADB3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480" y="1061545"/>
            <a:ext cx="5231134" cy="38477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0DE9EB-EA61-1B91-0CEA-CD6B1C4D5A31}"/>
              </a:ext>
            </a:extLst>
          </p:cNvPr>
          <p:cNvSpPr/>
          <p:nvPr/>
        </p:nvSpPr>
        <p:spPr>
          <a:xfrm>
            <a:off x="4929352" y="246993"/>
            <a:ext cx="677917" cy="509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9607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A295A14-B2A2-4084-B58E-87E6D5C3A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92" y="0"/>
            <a:ext cx="6070709" cy="5307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ACFC30-1D1E-717C-CE84-BAFE070D315C}"/>
              </a:ext>
            </a:extLst>
          </p:cNvPr>
          <p:cNvSpPr txBox="1"/>
          <p:nvPr/>
        </p:nvSpPr>
        <p:spPr>
          <a:xfrm>
            <a:off x="6857998" y="1042923"/>
            <a:ext cx="5155325" cy="3970318"/>
          </a:xfrm>
          <a:prstGeom prst="rect">
            <a:avLst/>
          </a:prstGeom>
          <a:noFill/>
        </p:spPr>
        <p:txBody>
          <a:bodyPr wrap="square">
            <a:spAutoFit/>
          </a:bodyPr>
          <a:lstStyle/>
          <a:p>
            <a:pPr rtl="0" fontAlgn="ctr">
              <a:spcBef>
                <a:spcPts val="0"/>
              </a:spcBef>
              <a:spcAft>
                <a:spcPts val="0"/>
              </a:spcAft>
              <a:buFont typeface="Arial" panose="020B0604020202020204" pitchFamily="34" charset="0"/>
              <a:buChar char="•"/>
            </a:pPr>
            <a:r>
              <a:rPr lang="en-GB" sz="1800" dirty="0">
                <a:effectLst/>
                <a:latin typeface="Calibri" panose="020F0502020204030204" pitchFamily="34" charset="0"/>
              </a:rPr>
              <a:t>Erythrocytes (red blood cells) – red</a:t>
            </a:r>
          </a:p>
          <a:p>
            <a:pPr rtl="0" fontAlgn="ctr">
              <a:spcBef>
                <a:spcPts val="0"/>
              </a:spcBef>
              <a:spcAft>
                <a:spcPts val="0"/>
              </a:spcAft>
              <a:buFont typeface="Arial" panose="020B0604020202020204" pitchFamily="34" charset="0"/>
              <a:buChar char="•"/>
            </a:pPr>
            <a:r>
              <a:rPr lang="en-GB" sz="1800" dirty="0">
                <a:effectLst/>
                <a:latin typeface="Calibri" panose="020F0502020204030204" pitchFamily="34" charset="0"/>
              </a:rPr>
              <a:t>Thrombocytes (platelets) – purple grains (so small they will be difficult to see even at high power)</a:t>
            </a:r>
          </a:p>
          <a:p>
            <a:pPr rtl="0" fontAlgn="ctr">
              <a:spcBef>
                <a:spcPts val="0"/>
              </a:spcBef>
              <a:spcAft>
                <a:spcPts val="0"/>
              </a:spcAft>
              <a:buFont typeface="Arial" panose="020B0604020202020204" pitchFamily="34" charset="0"/>
              <a:buChar char="•"/>
            </a:pPr>
            <a:r>
              <a:rPr lang="en-GB" sz="1800" dirty="0">
                <a:effectLst/>
                <a:latin typeface="Calibri" panose="020F0502020204030204" pitchFamily="34" charset="0"/>
              </a:rPr>
              <a:t>Lymphocytes – very dark nuclei (purple or dark blue) and light blue cytoplasm</a:t>
            </a:r>
          </a:p>
          <a:p>
            <a:pPr rtl="0" fontAlgn="ctr">
              <a:spcBef>
                <a:spcPts val="0"/>
              </a:spcBef>
              <a:spcAft>
                <a:spcPts val="0"/>
              </a:spcAft>
              <a:buFont typeface="Arial" panose="020B0604020202020204" pitchFamily="34" charset="0"/>
              <a:buChar char="•"/>
            </a:pPr>
            <a:r>
              <a:rPr lang="en-GB" sz="1800" dirty="0">
                <a:effectLst/>
                <a:latin typeface="Calibri" panose="020F0502020204030204" pitchFamily="34" charset="0"/>
              </a:rPr>
              <a:t>Neutrophils – dark purple nuclei, pale pink cytoplasm</a:t>
            </a:r>
          </a:p>
          <a:p>
            <a:pPr rtl="0" fontAlgn="ctr">
              <a:spcBef>
                <a:spcPts val="0"/>
              </a:spcBef>
              <a:spcAft>
                <a:spcPts val="0"/>
              </a:spcAft>
              <a:buFont typeface="Arial" panose="020B0604020202020204" pitchFamily="34" charset="0"/>
              <a:buChar char="•"/>
            </a:pPr>
            <a:r>
              <a:rPr lang="en-GB" sz="1800" dirty="0">
                <a:effectLst/>
                <a:latin typeface="Calibri" panose="020F0502020204030204" pitchFamily="34" charset="0"/>
              </a:rPr>
              <a:t>Eosinophils – blue nuclei, pale pink cytoplasm, red granules within the cytoplasm (these cells are rare and you will probably not see any examples in your sample)</a:t>
            </a:r>
          </a:p>
          <a:p>
            <a:pPr rtl="0" fontAlgn="ctr">
              <a:spcBef>
                <a:spcPts val="0"/>
              </a:spcBef>
              <a:spcAft>
                <a:spcPts val="0"/>
              </a:spcAft>
              <a:buFont typeface="Arial" panose="020B0604020202020204" pitchFamily="34" charset="0"/>
              <a:buChar char="•"/>
            </a:pPr>
            <a:r>
              <a:rPr lang="en-GB" sz="1800" dirty="0">
                <a:effectLst/>
                <a:latin typeface="Calibri" panose="020F0502020204030204" pitchFamily="34" charset="0"/>
              </a:rPr>
              <a:t>Basophils – dark blue nuclei, very dark granules in the cytoplasm (these cells are rare and you will probably not see any examples in your sample)</a:t>
            </a:r>
          </a:p>
        </p:txBody>
      </p:sp>
      <p:sp>
        <p:nvSpPr>
          <p:cNvPr id="6" name="Rectangle 5">
            <a:extLst>
              <a:ext uri="{FF2B5EF4-FFF2-40B4-BE49-F238E27FC236}">
                <a16:creationId xmlns:a16="http://schemas.microsoft.com/office/drawing/2014/main" id="{5742800C-FC25-5CE6-1B02-7CADA70C0DC3}"/>
              </a:ext>
            </a:extLst>
          </p:cNvPr>
          <p:cNvSpPr/>
          <p:nvPr/>
        </p:nvSpPr>
        <p:spPr>
          <a:xfrm>
            <a:off x="1834055" y="189186"/>
            <a:ext cx="2385848" cy="20705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3A061D49-85F3-4B7E-3576-7EAF00EF98CC}"/>
              </a:ext>
            </a:extLst>
          </p:cNvPr>
          <p:cNvSpPr/>
          <p:nvPr/>
        </p:nvSpPr>
        <p:spPr>
          <a:xfrm>
            <a:off x="2180896" y="2207172"/>
            <a:ext cx="1266497" cy="4834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8319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GB" b="1">
                <a:latin typeface="Roboto"/>
                <a:ea typeface="Roboto"/>
                <a:cs typeface="Roboto"/>
                <a:sym typeface="Roboto"/>
              </a:rPr>
              <a:t>MS</a:t>
            </a:r>
            <a:endParaRPr b="1">
              <a:latin typeface="Roboto"/>
              <a:ea typeface="Roboto"/>
              <a:cs typeface="Roboto"/>
              <a:sym typeface="Roboto"/>
            </a:endParaRPr>
          </a:p>
        </p:txBody>
      </p:sp>
      <p:sp>
        <p:nvSpPr>
          <p:cNvPr id="155" name="Google Shape;155;p28"/>
          <p:cNvSpPr txBox="1">
            <a:spLocks noGrp="1"/>
          </p:cNvSpPr>
          <p:nvPr>
            <p:ph type="body" idx="1"/>
          </p:nvPr>
        </p:nvSpPr>
        <p:spPr>
          <a:xfrm>
            <a:off x="108857" y="1536633"/>
            <a:ext cx="11859986" cy="4555200"/>
          </a:xfrm>
          <a:prstGeom prst="rect">
            <a:avLst/>
          </a:prstGeom>
        </p:spPr>
        <p:txBody>
          <a:bodyPr spcFirstLastPara="1" vert="horz" wrap="square" lIns="121900" tIns="121900" rIns="121900" bIns="121900" rtlCol="0" anchor="t" anchorCtr="0">
            <a:noAutofit/>
          </a:bodyPr>
          <a:lstStyle/>
          <a:p>
            <a:pPr>
              <a:buFont typeface="Roboto"/>
              <a:buAutoNum type="arabicPeriod"/>
            </a:pPr>
            <a:r>
              <a:rPr lang="en-GB" sz="3200">
                <a:solidFill>
                  <a:srgbClr val="00B0F0"/>
                </a:solidFill>
                <a:latin typeface="Roboto"/>
                <a:ea typeface="Roboto"/>
                <a:cs typeface="Roboto"/>
                <a:sym typeface="Roboto"/>
              </a:rPr>
              <a:t>Calibrate eyepiece graticule using stage </a:t>
            </a:r>
            <a:r>
              <a:rPr lang="en-GB" sz="3200" err="1">
                <a:solidFill>
                  <a:srgbClr val="00B0F0"/>
                </a:solidFill>
                <a:latin typeface="Roboto"/>
                <a:ea typeface="Roboto"/>
                <a:cs typeface="Roboto"/>
                <a:sym typeface="Roboto"/>
              </a:rPr>
              <a:t>micrometer</a:t>
            </a:r>
            <a:r>
              <a:rPr lang="en-GB" sz="3200">
                <a:solidFill>
                  <a:srgbClr val="00B0F0"/>
                </a:solidFill>
                <a:latin typeface="Roboto"/>
                <a:ea typeface="Roboto"/>
                <a:cs typeface="Roboto"/>
                <a:sym typeface="Roboto"/>
              </a:rPr>
              <a:t> (at each magnification)</a:t>
            </a:r>
            <a:endParaRPr sz="3200">
              <a:solidFill>
                <a:srgbClr val="00B0F0"/>
              </a:solidFill>
              <a:latin typeface="Roboto"/>
              <a:ea typeface="Roboto"/>
              <a:cs typeface="Roboto"/>
              <a:sym typeface="Roboto"/>
            </a:endParaRPr>
          </a:p>
          <a:p>
            <a:pPr>
              <a:buFont typeface="Roboto"/>
              <a:buAutoNum type="arabicPeriod"/>
            </a:pPr>
            <a:r>
              <a:rPr lang="en-GB" sz="3200">
                <a:solidFill>
                  <a:srgbClr val="00B0F0"/>
                </a:solidFill>
                <a:latin typeface="Roboto"/>
                <a:ea typeface="Roboto"/>
                <a:cs typeface="Roboto"/>
                <a:sym typeface="Roboto"/>
              </a:rPr>
              <a:t>Get root hair cells in focus using coarse/fine focussing knobs</a:t>
            </a:r>
            <a:endParaRPr sz="3200">
              <a:solidFill>
                <a:srgbClr val="00B0F0"/>
              </a:solidFill>
              <a:latin typeface="Roboto"/>
              <a:ea typeface="Roboto"/>
              <a:cs typeface="Roboto"/>
              <a:sym typeface="Roboto"/>
            </a:endParaRPr>
          </a:p>
          <a:p>
            <a:pPr>
              <a:buFont typeface="Roboto"/>
              <a:buAutoNum type="arabicPeriod"/>
            </a:pPr>
            <a:r>
              <a:rPr lang="en-GB" sz="3200">
                <a:solidFill>
                  <a:srgbClr val="00B0F0"/>
                </a:solidFill>
                <a:latin typeface="Roboto"/>
                <a:ea typeface="Roboto"/>
                <a:cs typeface="Roboto"/>
                <a:sym typeface="Roboto"/>
              </a:rPr>
              <a:t>Measure the length of a root hair cell using the graticule</a:t>
            </a:r>
            <a:endParaRPr sz="3200">
              <a:solidFill>
                <a:srgbClr val="00B0F0"/>
              </a:solidFill>
              <a:latin typeface="Roboto"/>
              <a:ea typeface="Roboto"/>
              <a:cs typeface="Roboto"/>
              <a:sym typeface="Roboto"/>
            </a:endParaRPr>
          </a:p>
          <a:p>
            <a:pPr>
              <a:buFont typeface="Roboto"/>
              <a:buAutoNum type="arabicPeriod"/>
            </a:pPr>
            <a:r>
              <a:rPr lang="en-GB" sz="3200">
                <a:solidFill>
                  <a:srgbClr val="00B0F0"/>
                </a:solidFill>
                <a:latin typeface="Roboto"/>
                <a:ea typeface="Roboto"/>
                <a:cs typeface="Roboto"/>
                <a:sym typeface="Roboto"/>
              </a:rPr>
              <a:t>Complete multiple times for multiple root hair cells</a:t>
            </a:r>
            <a:endParaRPr sz="3200">
              <a:solidFill>
                <a:srgbClr val="00B0F0"/>
              </a:solidFill>
              <a:latin typeface="Roboto"/>
              <a:ea typeface="Roboto"/>
              <a:cs typeface="Roboto"/>
              <a:sym typeface="Roboto"/>
            </a:endParaRPr>
          </a:p>
          <a:p>
            <a:pPr>
              <a:buFont typeface="Roboto"/>
              <a:buAutoNum type="arabicPeriod"/>
            </a:pPr>
            <a:r>
              <a:rPr lang="en-GB" sz="3200">
                <a:solidFill>
                  <a:srgbClr val="00B0F0"/>
                </a:solidFill>
                <a:latin typeface="Roboto"/>
                <a:ea typeface="Roboto"/>
                <a:cs typeface="Roboto"/>
                <a:sym typeface="Roboto"/>
              </a:rPr>
              <a:t>Use data to calculate an average (mean) length of a root hair cell</a:t>
            </a:r>
            <a:endParaRPr sz="3200">
              <a:solidFill>
                <a:srgbClr val="00B0F0"/>
              </a:solidFill>
              <a:latin typeface="Roboto"/>
              <a:ea typeface="Roboto"/>
              <a:cs typeface="Roboto"/>
              <a:sym typeface="Roboto"/>
            </a:endParaRPr>
          </a:p>
        </p:txBody>
      </p:sp>
      <p:pic>
        <p:nvPicPr>
          <p:cNvPr id="156" name="Google Shape;156;p28"/>
          <p:cNvPicPr preferRelativeResize="0"/>
          <p:nvPr/>
        </p:nvPicPr>
        <p:blipFill>
          <a:blip r:embed="rId3">
            <a:alphaModFix/>
          </a:blip>
          <a:stretch>
            <a:fillRect/>
          </a:stretch>
        </p:blipFill>
        <p:spPr>
          <a:xfrm>
            <a:off x="9860507" y="4748697"/>
            <a:ext cx="1915893" cy="20374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9242-9737-4D9C-A66A-0D3539C7F112}"/>
              </a:ext>
            </a:extLst>
          </p:cNvPr>
          <p:cNvSpPr>
            <a:spLocks noGrp="1"/>
          </p:cNvSpPr>
          <p:nvPr>
            <p:ph type="title"/>
          </p:nvPr>
        </p:nvSpPr>
        <p:spPr/>
        <p:txBody>
          <a:bodyPr/>
          <a:lstStyle/>
          <a:p>
            <a:r>
              <a:rPr lang="en-GB"/>
              <a:t>Drawing a diagram</a:t>
            </a:r>
          </a:p>
        </p:txBody>
      </p:sp>
      <p:sp>
        <p:nvSpPr>
          <p:cNvPr id="3" name="Content Placeholder 2">
            <a:extLst>
              <a:ext uri="{FF2B5EF4-FFF2-40B4-BE49-F238E27FC236}">
                <a16:creationId xmlns:a16="http://schemas.microsoft.com/office/drawing/2014/main" id="{A7D90F89-9591-4B37-A9DC-2D1B6B94CA38}"/>
              </a:ext>
            </a:extLst>
          </p:cNvPr>
          <p:cNvSpPr>
            <a:spLocks noGrp="1"/>
          </p:cNvSpPr>
          <p:nvPr>
            <p:ph idx="1"/>
          </p:nvPr>
        </p:nvSpPr>
        <p:spPr/>
        <p:txBody>
          <a:bodyPr>
            <a:normAutofit lnSpcReduction="10000"/>
          </a:bodyPr>
          <a:lstStyle/>
          <a:p>
            <a:pPr marL="514350" indent="-514350">
              <a:buAutoNum type="arabicPeriod"/>
            </a:pPr>
            <a:r>
              <a:rPr lang="en-GB" dirty="0"/>
              <a:t>ON PLAIN PAPER AND UPLOADED</a:t>
            </a:r>
          </a:p>
          <a:p>
            <a:pPr marL="514350" indent="-514350">
              <a:buAutoNum type="arabicPeriod"/>
            </a:pPr>
            <a:r>
              <a:rPr lang="en-GB" dirty="0"/>
              <a:t>Sharp pencil.</a:t>
            </a:r>
          </a:p>
          <a:p>
            <a:pPr marL="514350" indent="-514350">
              <a:buAutoNum type="arabicPeriod"/>
            </a:pPr>
            <a:r>
              <a:rPr lang="en-GB" dirty="0"/>
              <a:t>No shading or colour</a:t>
            </a:r>
          </a:p>
          <a:p>
            <a:pPr marL="514350" indent="-514350">
              <a:buAutoNum type="arabicPeriod"/>
            </a:pPr>
            <a:r>
              <a:rPr lang="en-GB" dirty="0"/>
              <a:t>Date, magnification, title (with biological name if appropriate), scale bar.</a:t>
            </a:r>
          </a:p>
          <a:p>
            <a:pPr marL="514350" indent="-514350">
              <a:buAutoNum type="arabicPeriod"/>
            </a:pPr>
            <a:r>
              <a:rPr lang="en-GB" dirty="0"/>
              <a:t>Horizontal label lines drawn with a ruler.</a:t>
            </a:r>
          </a:p>
          <a:p>
            <a:pPr marL="514350" indent="-514350">
              <a:buAutoNum type="arabicPeriod"/>
            </a:pPr>
            <a:r>
              <a:rPr lang="en-GB" dirty="0"/>
              <a:t>Labels with biological annotations regarding function</a:t>
            </a:r>
          </a:p>
          <a:p>
            <a:pPr marL="514350" indent="-514350">
              <a:buAutoNum type="arabicPeriod"/>
            </a:pPr>
            <a:r>
              <a:rPr lang="en-GB" dirty="0"/>
              <a:t>No sketching. Drawing lines are clear and continuous.</a:t>
            </a:r>
          </a:p>
          <a:p>
            <a:pPr marL="514350" indent="-514350">
              <a:buAutoNum type="arabicPeriod"/>
            </a:pPr>
            <a:r>
              <a:rPr lang="en-GB" dirty="0"/>
              <a:t>Diagram is an accurate representation of what you have seen.</a:t>
            </a:r>
          </a:p>
        </p:txBody>
      </p:sp>
    </p:spTree>
    <p:extLst>
      <p:ext uri="{BB962C8B-B14F-4D97-AF65-F5344CB8AC3E}">
        <p14:creationId xmlns:p14="http://schemas.microsoft.com/office/powerpoint/2010/main" val="82812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404C0B78-5E9C-43BC-8CF0-10312F393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538" b="21041"/>
          <a:stretch/>
        </p:blipFill>
        <p:spPr bwMode="auto">
          <a:xfrm>
            <a:off x="2842699" y="1063019"/>
            <a:ext cx="4157847" cy="40780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43574066-E68A-4F1A-A76B-4F6F2B60A5B9}"/>
              </a:ext>
            </a:extLst>
          </p:cNvPr>
          <p:cNvCxnSpPr/>
          <p:nvPr/>
        </p:nvCxnSpPr>
        <p:spPr>
          <a:xfrm>
            <a:off x="2919493" y="1212601"/>
            <a:ext cx="3637128"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58B1B9-5AB7-4A3A-9670-E471B76AB070}"/>
              </a:ext>
            </a:extLst>
          </p:cNvPr>
          <p:cNvSpPr txBox="1"/>
          <p:nvPr/>
        </p:nvSpPr>
        <p:spPr>
          <a:xfrm>
            <a:off x="4166187" y="575446"/>
            <a:ext cx="1146468" cy="584775"/>
          </a:xfrm>
          <a:prstGeom prst="rect">
            <a:avLst/>
          </a:prstGeom>
          <a:noFill/>
        </p:spPr>
        <p:txBody>
          <a:bodyPr wrap="none" lIns="91440" tIns="45720" rIns="91440" bIns="45720" rtlCol="0" anchor="t">
            <a:spAutoFit/>
          </a:bodyPr>
          <a:lstStyle/>
          <a:p>
            <a:r>
              <a:rPr lang="en-GB" sz="3200"/>
              <a:t>25um</a:t>
            </a:r>
          </a:p>
        </p:txBody>
      </p:sp>
      <p:sp>
        <p:nvSpPr>
          <p:cNvPr id="9" name="TextBox 8">
            <a:extLst>
              <a:ext uri="{FF2B5EF4-FFF2-40B4-BE49-F238E27FC236}">
                <a16:creationId xmlns:a16="http://schemas.microsoft.com/office/drawing/2014/main" id="{BC211445-4B6A-4ED6-95F1-CB06E4A0F65E}"/>
              </a:ext>
            </a:extLst>
          </p:cNvPr>
          <p:cNvSpPr txBox="1"/>
          <p:nvPr/>
        </p:nvSpPr>
        <p:spPr>
          <a:xfrm>
            <a:off x="7819145" y="2480926"/>
            <a:ext cx="2611612" cy="1077218"/>
          </a:xfrm>
          <a:prstGeom prst="rect">
            <a:avLst/>
          </a:prstGeom>
          <a:noFill/>
        </p:spPr>
        <p:txBody>
          <a:bodyPr wrap="none" lIns="91440" tIns="45720" rIns="91440" bIns="45720" rtlCol="0" anchor="t">
            <a:spAutoFit/>
          </a:bodyPr>
          <a:lstStyle/>
          <a:p>
            <a:r>
              <a:rPr lang="en-GB" sz="3200" u="sng"/>
              <a:t>Scale</a:t>
            </a:r>
          </a:p>
          <a:p>
            <a:r>
              <a:rPr lang="en-GB" sz="3200"/>
              <a:t>80mm = 25um</a:t>
            </a:r>
            <a:endParaRPr lang="en-GB" sz="3200">
              <a:cs typeface="Calibri"/>
            </a:endParaRPr>
          </a:p>
        </p:txBody>
      </p:sp>
      <p:cxnSp>
        <p:nvCxnSpPr>
          <p:cNvPr id="3" name="Straight Connector 2">
            <a:extLst>
              <a:ext uri="{FF2B5EF4-FFF2-40B4-BE49-F238E27FC236}">
                <a16:creationId xmlns:a16="http://schemas.microsoft.com/office/drawing/2014/main" id="{56F75EB5-5782-13CC-A911-AD74E7353AE2}"/>
              </a:ext>
            </a:extLst>
          </p:cNvPr>
          <p:cNvCxnSpPr/>
          <p:nvPr/>
        </p:nvCxnSpPr>
        <p:spPr>
          <a:xfrm>
            <a:off x="1933903" y="2039007"/>
            <a:ext cx="13295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9396796-B51E-B1DC-D62C-CCE4F3713E60}"/>
              </a:ext>
            </a:extLst>
          </p:cNvPr>
          <p:cNvCxnSpPr>
            <a:cxnSpLocks/>
          </p:cNvCxnSpPr>
          <p:nvPr/>
        </p:nvCxnSpPr>
        <p:spPr>
          <a:xfrm>
            <a:off x="1933903" y="4430110"/>
            <a:ext cx="2554014" cy="367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37A6C8-2EE8-ECFC-F560-D6EB5F52BF1B}"/>
              </a:ext>
            </a:extLst>
          </p:cNvPr>
          <p:cNvCxnSpPr>
            <a:cxnSpLocks/>
          </p:cNvCxnSpPr>
          <p:nvPr/>
        </p:nvCxnSpPr>
        <p:spPr>
          <a:xfrm>
            <a:off x="1975945" y="3521358"/>
            <a:ext cx="1642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BA3258-7ECE-E450-B700-45BF561FF6F3}"/>
              </a:ext>
            </a:extLst>
          </p:cNvPr>
          <p:cNvSpPr txBox="1"/>
          <p:nvPr/>
        </p:nvSpPr>
        <p:spPr>
          <a:xfrm>
            <a:off x="599089" y="1689023"/>
            <a:ext cx="1334814" cy="646331"/>
          </a:xfrm>
          <a:prstGeom prst="rect">
            <a:avLst/>
          </a:prstGeom>
          <a:noFill/>
        </p:spPr>
        <p:txBody>
          <a:bodyPr wrap="square" rtlCol="0">
            <a:spAutoFit/>
          </a:bodyPr>
          <a:lstStyle/>
          <a:p>
            <a:r>
              <a:rPr lang="en-GB" dirty="0"/>
              <a:t>Name and description</a:t>
            </a:r>
          </a:p>
        </p:txBody>
      </p:sp>
      <p:sp>
        <p:nvSpPr>
          <p:cNvPr id="16" name="TextBox 15">
            <a:extLst>
              <a:ext uri="{FF2B5EF4-FFF2-40B4-BE49-F238E27FC236}">
                <a16:creationId xmlns:a16="http://schemas.microsoft.com/office/drawing/2014/main" id="{F68CDCE3-D55A-76A3-A025-0E9F077D6D0D}"/>
              </a:ext>
            </a:extLst>
          </p:cNvPr>
          <p:cNvSpPr txBox="1"/>
          <p:nvPr/>
        </p:nvSpPr>
        <p:spPr>
          <a:xfrm>
            <a:off x="599089" y="3118150"/>
            <a:ext cx="1334814" cy="646331"/>
          </a:xfrm>
          <a:prstGeom prst="rect">
            <a:avLst/>
          </a:prstGeom>
          <a:noFill/>
        </p:spPr>
        <p:txBody>
          <a:bodyPr wrap="square" rtlCol="0">
            <a:spAutoFit/>
          </a:bodyPr>
          <a:lstStyle/>
          <a:p>
            <a:r>
              <a:rPr lang="en-GB" dirty="0"/>
              <a:t>Name and description</a:t>
            </a:r>
          </a:p>
        </p:txBody>
      </p:sp>
      <p:sp>
        <p:nvSpPr>
          <p:cNvPr id="17" name="TextBox 16">
            <a:extLst>
              <a:ext uri="{FF2B5EF4-FFF2-40B4-BE49-F238E27FC236}">
                <a16:creationId xmlns:a16="http://schemas.microsoft.com/office/drawing/2014/main" id="{FC3B6D5C-A37A-BA50-36C6-AD335608CF6F}"/>
              </a:ext>
            </a:extLst>
          </p:cNvPr>
          <p:cNvSpPr txBox="1"/>
          <p:nvPr/>
        </p:nvSpPr>
        <p:spPr>
          <a:xfrm>
            <a:off x="599089" y="4004553"/>
            <a:ext cx="1334814" cy="646331"/>
          </a:xfrm>
          <a:prstGeom prst="rect">
            <a:avLst/>
          </a:prstGeom>
          <a:noFill/>
        </p:spPr>
        <p:txBody>
          <a:bodyPr wrap="square" rtlCol="0">
            <a:spAutoFit/>
          </a:bodyPr>
          <a:lstStyle/>
          <a:p>
            <a:r>
              <a:rPr lang="en-GB" dirty="0"/>
              <a:t>Name and description</a:t>
            </a:r>
          </a:p>
        </p:txBody>
      </p:sp>
      <p:sp>
        <p:nvSpPr>
          <p:cNvPr id="18" name="TextBox 17">
            <a:extLst>
              <a:ext uri="{FF2B5EF4-FFF2-40B4-BE49-F238E27FC236}">
                <a16:creationId xmlns:a16="http://schemas.microsoft.com/office/drawing/2014/main" id="{24659E99-12FE-1104-A1CA-BDC5A383136A}"/>
              </a:ext>
            </a:extLst>
          </p:cNvPr>
          <p:cNvSpPr txBox="1"/>
          <p:nvPr/>
        </p:nvSpPr>
        <p:spPr>
          <a:xfrm>
            <a:off x="740980" y="506748"/>
            <a:ext cx="2469930" cy="646331"/>
          </a:xfrm>
          <a:prstGeom prst="rect">
            <a:avLst/>
          </a:prstGeom>
          <a:noFill/>
        </p:spPr>
        <p:txBody>
          <a:bodyPr wrap="square" rtlCol="0">
            <a:spAutoFit/>
          </a:bodyPr>
          <a:lstStyle/>
          <a:p>
            <a:r>
              <a:rPr lang="en-GB" dirty="0"/>
              <a:t>TEXT MUST BE JUSTIFIED </a:t>
            </a:r>
          </a:p>
        </p:txBody>
      </p:sp>
      <p:sp>
        <p:nvSpPr>
          <p:cNvPr id="19" name="TextBox 18">
            <a:extLst>
              <a:ext uri="{FF2B5EF4-FFF2-40B4-BE49-F238E27FC236}">
                <a16:creationId xmlns:a16="http://schemas.microsoft.com/office/drawing/2014/main" id="{8213B203-07D0-364D-0FB4-40C7062EC91B}"/>
              </a:ext>
            </a:extLst>
          </p:cNvPr>
          <p:cNvSpPr txBox="1"/>
          <p:nvPr/>
        </p:nvSpPr>
        <p:spPr>
          <a:xfrm>
            <a:off x="7535917" y="4782207"/>
            <a:ext cx="2117054" cy="369332"/>
          </a:xfrm>
          <a:prstGeom prst="rect">
            <a:avLst/>
          </a:prstGeom>
          <a:noFill/>
        </p:spPr>
        <p:txBody>
          <a:bodyPr wrap="none" rtlCol="0">
            <a:spAutoFit/>
          </a:bodyPr>
          <a:lstStyle/>
          <a:p>
            <a:r>
              <a:rPr lang="en-GB" dirty="0"/>
              <a:t>Magnification : X400</a:t>
            </a:r>
          </a:p>
        </p:txBody>
      </p:sp>
    </p:spTree>
    <p:extLst>
      <p:ext uri="{BB962C8B-B14F-4D97-AF65-F5344CB8AC3E}">
        <p14:creationId xmlns:p14="http://schemas.microsoft.com/office/powerpoint/2010/main" val="19018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iagram&#10;&#10;Description automatically generated">
            <a:extLst>
              <a:ext uri="{FF2B5EF4-FFF2-40B4-BE49-F238E27FC236}">
                <a16:creationId xmlns:a16="http://schemas.microsoft.com/office/drawing/2014/main" id="{41B93D3E-257D-4701-8385-460FBF6AE1E6}"/>
              </a:ext>
            </a:extLst>
          </p:cNvPr>
          <p:cNvPicPr>
            <a:picLocks noChangeAspect="1"/>
          </p:cNvPicPr>
          <p:nvPr/>
        </p:nvPicPr>
        <p:blipFill rotWithShape="1">
          <a:blip r:embed="rId2"/>
          <a:srcRect l="44515" t="67251" r="41187" b="12635"/>
          <a:stretch/>
        </p:blipFill>
        <p:spPr>
          <a:xfrm>
            <a:off x="7528543" y="3231361"/>
            <a:ext cx="3488592" cy="1850486"/>
          </a:xfrm>
          <a:prstGeom prst="rect">
            <a:avLst/>
          </a:prstGeom>
        </p:spPr>
      </p:pic>
      <p:sp>
        <p:nvSpPr>
          <p:cNvPr id="2" name="TextBox 1">
            <a:extLst>
              <a:ext uri="{FF2B5EF4-FFF2-40B4-BE49-F238E27FC236}">
                <a16:creationId xmlns:a16="http://schemas.microsoft.com/office/drawing/2014/main" id="{3EB15714-A4D8-4F50-8020-4EB3D844F69C}"/>
              </a:ext>
            </a:extLst>
          </p:cNvPr>
          <p:cNvSpPr txBox="1"/>
          <p:nvPr/>
        </p:nvSpPr>
        <p:spPr>
          <a:xfrm>
            <a:off x="611841" y="186018"/>
            <a:ext cx="55370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u="sng"/>
              <a:t>Producing a scale bar</a:t>
            </a:r>
            <a:endParaRPr lang="en-US" sz="3600" u="sng">
              <a:cs typeface="Calibri"/>
            </a:endParaRPr>
          </a:p>
        </p:txBody>
      </p:sp>
      <p:sp>
        <p:nvSpPr>
          <p:cNvPr id="3" name="TextBox 2">
            <a:extLst>
              <a:ext uri="{FF2B5EF4-FFF2-40B4-BE49-F238E27FC236}">
                <a16:creationId xmlns:a16="http://schemas.microsoft.com/office/drawing/2014/main" id="{026A880F-8EDA-44C0-8947-7A7315AB917C}"/>
              </a:ext>
            </a:extLst>
          </p:cNvPr>
          <p:cNvSpPr txBox="1"/>
          <p:nvPr/>
        </p:nvSpPr>
        <p:spPr>
          <a:xfrm>
            <a:off x="665069" y="1146922"/>
            <a:ext cx="950034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Look through eyepiece and record number of </a:t>
            </a:r>
            <a:r>
              <a:rPr lang="en-GB" err="1"/>
              <a:t>e.g.u</a:t>
            </a:r>
            <a:r>
              <a:rPr lang="en-GB"/>
              <a:t> the length of the cell is.</a:t>
            </a:r>
            <a:endParaRPr lang="en-US"/>
          </a:p>
          <a:p>
            <a:endParaRPr lang="en-GB">
              <a:cs typeface="Calibri" panose="020F0502020204030204"/>
            </a:endParaRPr>
          </a:p>
          <a:p>
            <a:r>
              <a:rPr lang="en-GB">
                <a:cs typeface="Calibri" panose="020F0502020204030204"/>
              </a:rPr>
              <a:t>Example</a:t>
            </a:r>
          </a:p>
          <a:p>
            <a:endParaRPr lang="en-GB">
              <a:cs typeface="Calibri" panose="020F0502020204030204"/>
            </a:endParaRPr>
          </a:p>
          <a:p>
            <a:r>
              <a:rPr lang="en-GB">
                <a:cs typeface="Calibri" panose="020F0502020204030204"/>
              </a:rPr>
              <a:t>Width of cell is 1 </a:t>
            </a:r>
            <a:r>
              <a:rPr lang="en-GB" err="1">
                <a:cs typeface="Calibri" panose="020F0502020204030204"/>
              </a:rPr>
              <a:t>e.p.u</a:t>
            </a:r>
            <a:endParaRPr lang="en-GB">
              <a:cs typeface="Calibri" panose="020F0502020204030204"/>
            </a:endParaRPr>
          </a:p>
          <a:p>
            <a:endParaRPr lang="en-GB">
              <a:cs typeface="Calibri" panose="020F0502020204030204"/>
            </a:endParaRPr>
          </a:p>
          <a:p>
            <a:r>
              <a:rPr lang="en-GB">
                <a:cs typeface="Calibri" panose="020F0502020204030204"/>
              </a:rPr>
              <a:t>You calculated that 1 </a:t>
            </a:r>
            <a:r>
              <a:rPr lang="en-GB" err="1">
                <a:cs typeface="Calibri" panose="020F0502020204030204"/>
              </a:rPr>
              <a:t>e.p.u</a:t>
            </a:r>
            <a:r>
              <a:rPr lang="en-GB">
                <a:cs typeface="Calibri" panose="020F0502020204030204"/>
              </a:rPr>
              <a:t> at x400 is equal to 25um</a:t>
            </a:r>
          </a:p>
          <a:p>
            <a:endParaRPr lang="en-GB">
              <a:cs typeface="Calibri" panose="020F0502020204030204"/>
            </a:endParaRPr>
          </a:p>
          <a:p>
            <a:r>
              <a:rPr lang="en-GB">
                <a:cs typeface="Calibri" panose="020F0502020204030204"/>
              </a:rPr>
              <a:t>Draw your cell in lab book (any reasonable size)</a:t>
            </a:r>
          </a:p>
          <a:p>
            <a:endParaRPr lang="en-GB">
              <a:cs typeface="Calibri" panose="020F0502020204030204"/>
            </a:endParaRPr>
          </a:p>
          <a:p>
            <a:r>
              <a:rPr lang="en-GB">
                <a:cs typeface="Calibri" panose="020F0502020204030204"/>
              </a:rPr>
              <a:t>Measure cells width you drew</a:t>
            </a:r>
          </a:p>
          <a:p>
            <a:endParaRPr lang="en-GB">
              <a:cs typeface="Calibri" panose="020F0502020204030204"/>
            </a:endParaRPr>
          </a:p>
          <a:p>
            <a:r>
              <a:rPr lang="en-GB">
                <a:cs typeface="Calibri" panose="020F0502020204030204"/>
              </a:rPr>
              <a:t>Example </a:t>
            </a:r>
          </a:p>
          <a:p>
            <a:endParaRPr lang="en-GB">
              <a:cs typeface="Calibri" panose="020F0502020204030204"/>
            </a:endParaRPr>
          </a:p>
          <a:p>
            <a:r>
              <a:rPr lang="en-GB">
                <a:cs typeface="Calibri" panose="020F0502020204030204"/>
              </a:rPr>
              <a:t>If the cell you drew was 80mm across</a:t>
            </a:r>
          </a:p>
          <a:p>
            <a:endParaRPr lang="en-GB">
              <a:cs typeface="Calibri" panose="020F0502020204030204"/>
            </a:endParaRPr>
          </a:p>
          <a:p>
            <a:r>
              <a:rPr lang="en-GB">
                <a:cs typeface="Calibri" panose="020F0502020204030204"/>
              </a:rPr>
              <a:t>Scale bar 80mm = 25um</a:t>
            </a:r>
          </a:p>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5" name="TextBox 4">
            <a:extLst>
              <a:ext uri="{FF2B5EF4-FFF2-40B4-BE49-F238E27FC236}">
                <a16:creationId xmlns:a16="http://schemas.microsoft.com/office/drawing/2014/main" id="{B7BF6D32-1A64-465E-863E-6E481AD6D5F0}"/>
              </a:ext>
            </a:extLst>
          </p:cNvPr>
          <p:cNvSpPr txBox="1"/>
          <p:nvPr/>
        </p:nvSpPr>
        <p:spPr>
          <a:xfrm>
            <a:off x="8801580" y="5304675"/>
            <a:ext cx="11459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t>25um</a:t>
            </a:r>
            <a:endParaRPr lang="en-US" sz="2800"/>
          </a:p>
        </p:txBody>
      </p:sp>
      <p:cxnSp>
        <p:nvCxnSpPr>
          <p:cNvPr id="8" name="Straight Arrow Connector 7">
            <a:extLst>
              <a:ext uri="{FF2B5EF4-FFF2-40B4-BE49-F238E27FC236}">
                <a16:creationId xmlns:a16="http://schemas.microsoft.com/office/drawing/2014/main" id="{E720F0A6-C617-43B4-AACF-119B031F06B1}"/>
              </a:ext>
            </a:extLst>
          </p:cNvPr>
          <p:cNvCxnSpPr>
            <a:cxnSpLocks/>
          </p:cNvCxnSpPr>
          <p:nvPr/>
        </p:nvCxnSpPr>
        <p:spPr>
          <a:xfrm>
            <a:off x="7759922" y="5287135"/>
            <a:ext cx="302583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9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5688A1BF-D8FD-4046-A5B0-CC7E1FAC2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17"/>
          <a:stretch/>
        </p:blipFill>
        <p:spPr bwMode="auto">
          <a:xfrm>
            <a:off x="513999" y="145855"/>
            <a:ext cx="8725367" cy="599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7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812CE-5764-9B0C-DF0B-45E6F831D9C9}"/>
              </a:ext>
            </a:extLst>
          </p:cNvPr>
          <p:cNvSpPr txBox="1"/>
          <p:nvPr/>
        </p:nvSpPr>
        <p:spPr>
          <a:xfrm>
            <a:off x="2400800" y="165354"/>
            <a:ext cx="7164910" cy="584775"/>
          </a:xfrm>
          <a:prstGeom prst="rect">
            <a:avLst/>
          </a:prstGeom>
          <a:noFill/>
        </p:spPr>
        <p:txBody>
          <a:bodyPr wrap="none" rtlCol="0">
            <a:spAutoFit/>
          </a:bodyPr>
          <a:lstStyle/>
          <a:p>
            <a:r>
              <a:rPr lang="en-GB" sz="3200" dirty="0"/>
              <a:t>OPEN THE PAG 1.2 IN YOU 0.PAG SECTION</a:t>
            </a:r>
          </a:p>
        </p:txBody>
      </p:sp>
      <p:pic>
        <p:nvPicPr>
          <p:cNvPr id="4" name="Picture 3">
            <a:extLst>
              <a:ext uri="{FF2B5EF4-FFF2-40B4-BE49-F238E27FC236}">
                <a16:creationId xmlns:a16="http://schemas.microsoft.com/office/drawing/2014/main" id="{C1EF89CF-CF60-4052-6C4B-8C3C9036A627}"/>
              </a:ext>
            </a:extLst>
          </p:cNvPr>
          <p:cNvPicPr>
            <a:picLocks noChangeAspect="1"/>
          </p:cNvPicPr>
          <p:nvPr/>
        </p:nvPicPr>
        <p:blipFill>
          <a:blip r:embed="rId2"/>
          <a:stretch>
            <a:fillRect/>
          </a:stretch>
        </p:blipFill>
        <p:spPr>
          <a:xfrm>
            <a:off x="1611367" y="750129"/>
            <a:ext cx="8969266" cy="5979511"/>
          </a:xfrm>
          <a:prstGeom prst="rect">
            <a:avLst/>
          </a:prstGeom>
        </p:spPr>
      </p:pic>
    </p:spTree>
    <p:extLst>
      <p:ext uri="{BB962C8B-B14F-4D97-AF65-F5344CB8AC3E}">
        <p14:creationId xmlns:p14="http://schemas.microsoft.com/office/powerpoint/2010/main" val="227498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BEF43-05C2-49BA-B59C-96F64168AB73}"/>
              </a:ext>
            </a:extLst>
          </p:cNvPr>
          <p:cNvSpPr txBox="1"/>
          <p:nvPr/>
        </p:nvSpPr>
        <p:spPr>
          <a:xfrm>
            <a:off x="87086" y="920621"/>
            <a:ext cx="12104914" cy="5863144"/>
          </a:xfrm>
          <a:prstGeom prst="rect">
            <a:avLst/>
          </a:prstGeom>
          <a:noFill/>
        </p:spPr>
        <p:txBody>
          <a:bodyPr wrap="square" rtlCol="0">
            <a:spAutoFit/>
          </a:bodyPr>
          <a:lstStyle/>
          <a:p>
            <a:pPr marL="342900" indent="-342900">
              <a:buFont typeface="+mj-lt"/>
              <a:buAutoNum type="arabicPeriod"/>
            </a:pPr>
            <a:r>
              <a:rPr lang="en-GB" sz="2500" dirty="0"/>
              <a:t>Complete the calibration table to calculate the value for 1epg unit at each magnification, with calculations below table</a:t>
            </a:r>
          </a:p>
          <a:p>
            <a:pPr marL="342900" indent="-342900">
              <a:buFont typeface="+mj-lt"/>
              <a:buAutoNum type="arabicPeriod"/>
            </a:pPr>
            <a:endParaRPr lang="en-GB" sz="2500" dirty="0"/>
          </a:p>
          <a:p>
            <a:pPr marL="342900" indent="-342900">
              <a:buFont typeface="+mj-lt"/>
              <a:buAutoNum type="arabicPeriod"/>
            </a:pPr>
            <a:r>
              <a:rPr lang="en-GB" sz="2500" dirty="0"/>
              <a:t>Place your blood smear under the highest magnification </a:t>
            </a:r>
          </a:p>
          <a:p>
            <a:pPr marL="342900" indent="-342900">
              <a:buFont typeface="+mj-lt"/>
              <a:buAutoNum type="arabicPeriod"/>
            </a:pPr>
            <a:endParaRPr lang="en-GB" sz="2500" dirty="0"/>
          </a:p>
          <a:p>
            <a:pPr marL="342900" indent="-342900">
              <a:buFont typeface="+mj-lt"/>
              <a:buAutoNum type="arabicPeriod"/>
            </a:pPr>
            <a:r>
              <a:rPr lang="en-GB" sz="2500" dirty="0"/>
              <a:t>To produce a scientific drawing of a Neutrophil (WBC) and Erythrocyte (RBC) cell at x400 magnification. This must include an accurate scale bar. Drawings should be on plain paper with x400 magnification written below. Take up half a page and have an accurate scale bar (See drawing a diagram and producing a scale bar in notebook)</a:t>
            </a:r>
          </a:p>
          <a:p>
            <a:pPr marL="342900" indent="-342900">
              <a:buFont typeface="+mj-lt"/>
              <a:buAutoNum type="arabicPeriod"/>
            </a:pPr>
            <a:endParaRPr lang="en-GB" sz="2500" dirty="0"/>
          </a:p>
          <a:p>
            <a:pPr marL="342900" indent="-342900">
              <a:buFont typeface="+mj-lt"/>
              <a:buAutoNum type="arabicPeriod"/>
            </a:pPr>
            <a:r>
              <a:rPr lang="en-GB" sz="2500" dirty="0"/>
              <a:t>Answer all PAG questions. You can use your device to research any answers you are unsure of. </a:t>
            </a:r>
          </a:p>
          <a:p>
            <a:pPr marL="342900" indent="-342900">
              <a:buFont typeface="+mj-lt"/>
              <a:buAutoNum type="arabicPeriod"/>
            </a:pPr>
            <a:endParaRPr lang="en-GB" sz="2500" dirty="0"/>
          </a:p>
          <a:p>
            <a:pPr marL="342900" indent="-342900">
              <a:buFont typeface="+mj-lt"/>
              <a:buAutoNum type="arabicPeriod"/>
            </a:pPr>
            <a:r>
              <a:rPr lang="en-GB" sz="2500" b="1" dirty="0"/>
              <a:t>When you finish, attempt the additional questions at the end of next lesson. End of unit test: Friday 29</a:t>
            </a:r>
            <a:r>
              <a:rPr lang="en-GB" sz="2500" b="1" baseline="30000" dirty="0"/>
              <a:t>th</a:t>
            </a:r>
            <a:r>
              <a:rPr lang="en-GB" sz="2500" b="1" dirty="0"/>
              <a:t> (cells unit)</a:t>
            </a:r>
          </a:p>
        </p:txBody>
      </p:sp>
      <p:sp>
        <p:nvSpPr>
          <p:cNvPr id="4" name="TextBox 3">
            <a:extLst>
              <a:ext uri="{FF2B5EF4-FFF2-40B4-BE49-F238E27FC236}">
                <a16:creationId xmlns:a16="http://schemas.microsoft.com/office/drawing/2014/main" id="{D30A0D2C-06C1-CC16-2C39-BCF70596FE49}"/>
              </a:ext>
            </a:extLst>
          </p:cNvPr>
          <p:cNvSpPr txBox="1"/>
          <p:nvPr/>
        </p:nvSpPr>
        <p:spPr>
          <a:xfrm>
            <a:off x="164645" y="87477"/>
            <a:ext cx="9496425" cy="584775"/>
          </a:xfrm>
          <a:prstGeom prst="rect">
            <a:avLst/>
          </a:prstGeom>
          <a:noFill/>
        </p:spPr>
        <p:txBody>
          <a:bodyPr wrap="square">
            <a:spAutoFit/>
          </a:bodyPr>
          <a:lstStyle/>
          <a:p>
            <a:r>
              <a:rPr lang="en-GB" sz="3200">
                <a:highlight>
                  <a:srgbClr val="FFFF00"/>
                </a:highlight>
              </a:rPr>
              <a:t>PAG 1.2 – Microscopy </a:t>
            </a:r>
            <a:r>
              <a:rPr lang="en-GB" sz="3200"/>
              <a:t>(to be completed in PAG team)  </a:t>
            </a:r>
          </a:p>
        </p:txBody>
      </p:sp>
    </p:spTree>
    <p:extLst>
      <p:ext uri="{BB962C8B-B14F-4D97-AF65-F5344CB8AC3E}">
        <p14:creationId xmlns:p14="http://schemas.microsoft.com/office/powerpoint/2010/main" val="215293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659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5B61-739F-C45D-CEAF-1BC6DA07B132}"/>
              </a:ext>
            </a:extLst>
          </p:cNvPr>
          <p:cNvSpPr>
            <a:spLocks noGrp="1"/>
          </p:cNvSpPr>
          <p:nvPr>
            <p:ph type="title"/>
          </p:nvPr>
        </p:nvSpPr>
        <p:spPr/>
        <p:txBody>
          <a:bodyPr/>
          <a:lstStyle/>
          <a:p>
            <a:r>
              <a:rPr lang="en-GB"/>
              <a:t>Extension question answers below</a:t>
            </a:r>
          </a:p>
        </p:txBody>
      </p:sp>
      <p:sp>
        <p:nvSpPr>
          <p:cNvPr id="3" name="Content Placeholder 2">
            <a:extLst>
              <a:ext uri="{FF2B5EF4-FFF2-40B4-BE49-F238E27FC236}">
                <a16:creationId xmlns:a16="http://schemas.microsoft.com/office/drawing/2014/main" id="{A0F7DEE6-8AB8-CFA8-86A3-E71ABB7FBD5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0021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0311-4535-4CAB-92DC-5CD78F08D153}"/>
              </a:ext>
            </a:extLst>
          </p:cNvPr>
          <p:cNvSpPr>
            <a:spLocks noGrp="1"/>
          </p:cNvSpPr>
          <p:nvPr>
            <p:ph type="title"/>
          </p:nvPr>
        </p:nvSpPr>
        <p:spPr>
          <a:xfrm>
            <a:off x="185057" y="-217260"/>
            <a:ext cx="10515600" cy="1325563"/>
          </a:xfrm>
        </p:spPr>
        <p:txBody>
          <a:bodyPr>
            <a:normAutofit/>
          </a:bodyPr>
          <a:lstStyle/>
          <a:p>
            <a:r>
              <a:rPr lang="en-GB" sz="4800" b="1">
                <a:solidFill>
                  <a:srgbClr val="FF0000"/>
                </a:solidFill>
              </a:rPr>
              <a:t>Q1.</a:t>
            </a:r>
          </a:p>
        </p:txBody>
      </p:sp>
      <p:sp>
        <p:nvSpPr>
          <p:cNvPr id="3" name="Content Placeholder 2">
            <a:extLst>
              <a:ext uri="{FF2B5EF4-FFF2-40B4-BE49-F238E27FC236}">
                <a16:creationId xmlns:a16="http://schemas.microsoft.com/office/drawing/2014/main" id="{926A21B8-8C39-4A2F-A753-AAAF7791BAB5}"/>
              </a:ext>
            </a:extLst>
          </p:cNvPr>
          <p:cNvSpPr>
            <a:spLocks noGrp="1"/>
          </p:cNvSpPr>
          <p:nvPr>
            <p:ph idx="1"/>
          </p:nvPr>
        </p:nvSpPr>
        <p:spPr>
          <a:xfrm>
            <a:off x="261257" y="1108303"/>
            <a:ext cx="10515600" cy="4351338"/>
          </a:xfrm>
        </p:spPr>
        <p:txBody>
          <a:bodyPr>
            <a:normAutofit/>
          </a:bodyPr>
          <a:lstStyle/>
          <a:p>
            <a:pPr marL="0" indent="0" algn="l">
              <a:buNone/>
            </a:pPr>
            <a:r>
              <a:rPr lang="en-GB"/>
              <a:t>Yes, students could use their own blood. </a:t>
            </a:r>
          </a:p>
          <a:p>
            <a:pPr marL="0" indent="0" algn="l">
              <a:buNone/>
            </a:pPr>
            <a:r>
              <a:rPr lang="en-GB"/>
              <a:t>Their proposed precautions should include measures to ensure that the puncture wound from which they extract their own blood does not become infected </a:t>
            </a:r>
          </a:p>
          <a:p>
            <a:pPr marL="0" indent="0" algn="l">
              <a:buNone/>
            </a:pPr>
            <a:r>
              <a:rPr lang="en-GB"/>
              <a:t>(pre- and post-swabbing with ethanol, covering with a sterile dressing) and measures to ensure that nobody else is contaminated with their blood (students work only with their own blood, all materials disposed of in bleach, good general hygiene e.g. handwashing).</a:t>
            </a:r>
          </a:p>
        </p:txBody>
      </p:sp>
    </p:spTree>
    <p:extLst>
      <p:ext uri="{BB962C8B-B14F-4D97-AF65-F5344CB8AC3E}">
        <p14:creationId xmlns:p14="http://schemas.microsoft.com/office/powerpoint/2010/main" val="308206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0311-4535-4CAB-92DC-5CD78F08D153}"/>
              </a:ext>
            </a:extLst>
          </p:cNvPr>
          <p:cNvSpPr>
            <a:spLocks noGrp="1"/>
          </p:cNvSpPr>
          <p:nvPr>
            <p:ph type="title"/>
          </p:nvPr>
        </p:nvSpPr>
        <p:spPr>
          <a:xfrm>
            <a:off x="185057" y="-217260"/>
            <a:ext cx="10515600" cy="1325563"/>
          </a:xfrm>
        </p:spPr>
        <p:txBody>
          <a:bodyPr>
            <a:normAutofit/>
          </a:bodyPr>
          <a:lstStyle/>
          <a:p>
            <a:r>
              <a:rPr lang="en-GB" sz="4800" b="1">
                <a:solidFill>
                  <a:srgbClr val="FF0000"/>
                </a:solidFill>
              </a:rPr>
              <a:t>Q2.</a:t>
            </a:r>
          </a:p>
        </p:txBody>
      </p:sp>
      <p:sp>
        <p:nvSpPr>
          <p:cNvPr id="3" name="Content Placeholder 2">
            <a:extLst>
              <a:ext uri="{FF2B5EF4-FFF2-40B4-BE49-F238E27FC236}">
                <a16:creationId xmlns:a16="http://schemas.microsoft.com/office/drawing/2014/main" id="{926A21B8-8C39-4A2F-A753-AAAF7791BAB5}"/>
              </a:ext>
            </a:extLst>
          </p:cNvPr>
          <p:cNvSpPr>
            <a:spLocks noGrp="1"/>
          </p:cNvSpPr>
          <p:nvPr>
            <p:ph idx="1"/>
          </p:nvPr>
        </p:nvSpPr>
        <p:spPr>
          <a:xfrm>
            <a:off x="261257" y="1108303"/>
            <a:ext cx="10515600" cy="4351338"/>
          </a:xfrm>
        </p:spPr>
        <p:txBody>
          <a:bodyPr>
            <a:normAutofit fontScale="77500" lnSpcReduction="20000"/>
          </a:bodyPr>
          <a:lstStyle/>
          <a:p>
            <a:pPr marL="0" indent="0" algn="l">
              <a:buNone/>
            </a:pPr>
            <a:r>
              <a:rPr lang="en-GB" b="1" i="0">
                <a:solidFill>
                  <a:srgbClr val="000000"/>
                </a:solidFill>
                <a:effectLst/>
                <a:latin typeface="-apple-system"/>
              </a:rPr>
              <a:t>Serial dilution Definition</a:t>
            </a:r>
            <a:endParaRPr lang="en-GB" b="0" i="0">
              <a:solidFill>
                <a:srgbClr val="000000"/>
              </a:solidFill>
              <a:effectLst/>
              <a:latin typeface="-apple-system"/>
            </a:endParaRPr>
          </a:p>
          <a:p>
            <a:r>
              <a:rPr lang="en-GB"/>
              <a:t>what is the volume of the drop they added to the slide?, </a:t>
            </a:r>
          </a:p>
          <a:p>
            <a:r>
              <a:rPr lang="en-GB"/>
              <a:t>how can they work out what fraction of that volume they are seeing in any one field of view?, </a:t>
            </a:r>
          </a:p>
          <a:p>
            <a:r>
              <a:rPr lang="en-GB"/>
              <a:t>what is the nature of the ‘wedge’ of blood they have created by smearing (how much thicker is the start than the end)? </a:t>
            </a:r>
          </a:p>
          <a:p>
            <a:r>
              <a:rPr lang="en-GB"/>
              <a:t>5 billion (5 x 109 ) erythrocytes per cm3 is probably close to the truth.</a:t>
            </a:r>
            <a:endParaRPr lang="en-GB" b="0" i="0">
              <a:solidFill>
                <a:srgbClr val="000000"/>
              </a:solidFill>
              <a:effectLst/>
              <a:latin typeface="-apple-system"/>
            </a:endParaRPr>
          </a:p>
          <a:p>
            <a:pPr marL="0" indent="0" algn="l">
              <a:buNone/>
            </a:pPr>
            <a:endParaRPr lang="en-GB" b="0" i="0">
              <a:solidFill>
                <a:srgbClr val="000000"/>
              </a:solidFill>
              <a:effectLst/>
              <a:latin typeface="-apple-system"/>
            </a:endParaRPr>
          </a:p>
          <a:p>
            <a:pPr marL="0" indent="0" algn="l">
              <a:buNone/>
            </a:pPr>
            <a:endParaRPr lang="en-GB">
              <a:solidFill>
                <a:srgbClr val="000000"/>
              </a:solidFill>
              <a:latin typeface="-apple-system"/>
            </a:endParaRPr>
          </a:p>
          <a:p>
            <a:pPr marL="0" indent="0" algn="l">
              <a:buNone/>
            </a:pPr>
            <a:r>
              <a:rPr lang="en-GB" b="0" i="0">
                <a:solidFill>
                  <a:srgbClr val="000000"/>
                </a:solidFill>
                <a:effectLst/>
                <a:latin typeface="-apple-system"/>
              </a:rPr>
              <a:t>Serial dilution, as the name suggests, is a series of sequential dilutions that are performed to convert a dense solution into a more usable concentration..</a:t>
            </a:r>
          </a:p>
          <a:p>
            <a:pPr marL="0" indent="0" algn="l">
              <a:buNone/>
            </a:pPr>
            <a:r>
              <a:rPr lang="en-GB" b="0" i="0">
                <a:solidFill>
                  <a:srgbClr val="000000"/>
                </a:solidFill>
                <a:effectLst/>
                <a:latin typeface="-apple-system"/>
              </a:rPr>
              <a:t>In biology, serial dilution is often associated with reducing the concentration of cells in a culture to simplify the operation.</a:t>
            </a:r>
          </a:p>
          <a:p>
            <a:pPr marL="0" indent="0">
              <a:buNone/>
            </a:pPr>
            <a:endParaRPr lang="en-GB"/>
          </a:p>
        </p:txBody>
      </p:sp>
    </p:spTree>
    <p:extLst>
      <p:ext uri="{BB962C8B-B14F-4D97-AF65-F5344CB8AC3E}">
        <p14:creationId xmlns:p14="http://schemas.microsoft.com/office/powerpoint/2010/main" val="267504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GB" u="sng">
                <a:latin typeface="Arial"/>
                <a:ea typeface="Arial"/>
                <a:cs typeface="Arial"/>
                <a:sym typeface="Arial"/>
              </a:rPr>
              <a:t>Assessment question</a:t>
            </a:r>
            <a:endParaRPr/>
          </a:p>
        </p:txBody>
      </p:sp>
      <p:sp>
        <p:nvSpPr>
          <p:cNvPr id="331" name="Google Shape;331;p49"/>
          <p:cNvSpPr txBox="1">
            <a:spLocks noGrp="1"/>
          </p:cNvSpPr>
          <p:nvPr>
            <p:ph type="body" idx="1"/>
          </p:nvPr>
        </p:nvSpPr>
        <p:spPr>
          <a:xfrm>
            <a:off x="838200" y="1556792"/>
            <a:ext cx="10515600" cy="43512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400"/>
              <a:buNone/>
            </a:pPr>
            <a:r>
              <a:rPr lang="en-GB" sz="3200" b="1">
                <a:latin typeface="Gill Sans"/>
                <a:ea typeface="Gill Sans"/>
                <a:cs typeface="Gill Sans"/>
                <a:sym typeface="Gill Sans"/>
              </a:rPr>
              <a:t>Describe how to use a </a:t>
            </a:r>
            <a:r>
              <a:rPr lang="en-GB" sz="3200" b="1" err="1">
                <a:latin typeface="Gill Sans"/>
                <a:ea typeface="Gill Sans"/>
                <a:cs typeface="Gill Sans"/>
                <a:sym typeface="Gill Sans"/>
              </a:rPr>
              <a:t>micrometer</a:t>
            </a:r>
            <a:r>
              <a:rPr lang="en-GB" sz="3200" b="1">
                <a:latin typeface="Gill Sans"/>
                <a:ea typeface="Gill Sans"/>
                <a:cs typeface="Gill Sans"/>
                <a:sym typeface="Gill Sans"/>
              </a:rPr>
              <a:t> and graticule to determine how many times bigger a drawing is than an actual cell in a blood smear. (4)</a:t>
            </a:r>
            <a:endParaRPr/>
          </a:p>
          <a:p>
            <a:pPr marL="0" indent="0">
              <a:spcBef>
                <a:spcPts val="1067"/>
              </a:spcBef>
              <a:buClr>
                <a:schemeClr val="dk1"/>
              </a:buClr>
              <a:buSzPts val="2100"/>
              <a:buNone/>
            </a:pPr>
            <a:r>
              <a:rPr lang="en-GB"/>
              <a:t> </a:t>
            </a:r>
            <a:endParaRPr/>
          </a:p>
          <a:p>
            <a:pPr marL="0" indent="0">
              <a:spcBef>
                <a:spcPts val="1067"/>
              </a:spcBef>
              <a:buClr>
                <a:schemeClr val="dk1"/>
              </a:buClr>
              <a:buSzPts val="2100"/>
              <a:buNone/>
            </a:pPr>
            <a:endParaRPr>
              <a:latin typeface="Arial"/>
              <a:ea typeface="Arial"/>
              <a:cs typeface="Arial"/>
              <a:sym typeface="Arial"/>
            </a:endParaRPr>
          </a:p>
        </p:txBody>
      </p:sp>
      <p:pic>
        <p:nvPicPr>
          <p:cNvPr id="332" name="Google Shape;332;p49" descr="http://student.kc.school.nz/ClassWebs/SciWeb/Biology/Y12Bio/Onion-cells.jpg"/>
          <p:cNvPicPr preferRelativeResize="0"/>
          <p:nvPr/>
        </p:nvPicPr>
        <p:blipFill rotWithShape="1">
          <a:blip r:embed="rId3">
            <a:alphaModFix/>
          </a:blip>
          <a:srcRect/>
          <a:stretch/>
        </p:blipFill>
        <p:spPr>
          <a:xfrm>
            <a:off x="7824193" y="3933057"/>
            <a:ext cx="3940919" cy="2627279"/>
          </a:xfrm>
          <a:prstGeom prst="rect">
            <a:avLst/>
          </a:prstGeom>
          <a:noFill/>
          <a:ln>
            <a:noFill/>
          </a:ln>
        </p:spPr>
      </p:pic>
    </p:spTree>
    <p:extLst>
      <p:ext uri="{BB962C8B-B14F-4D97-AF65-F5344CB8AC3E}">
        <p14:creationId xmlns:p14="http://schemas.microsoft.com/office/powerpoint/2010/main" val="162260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0311-4535-4CAB-92DC-5CD78F08D153}"/>
              </a:ext>
            </a:extLst>
          </p:cNvPr>
          <p:cNvSpPr>
            <a:spLocks noGrp="1"/>
          </p:cNvSpPr>
          <p:nvPr>
            <p:ph type="title"/>
          </p:nvPr>
        </p:nvSpPr>
        <p:spPr>
          <a:xfrm>
            <a:off x="185057" y="-217260"/>
            <a:ext cx="10515600" cy="1325563"/>
          </a:xfrm>
        </p:spPr>
        <p:txBody>
          <a:bodyPr>
            <a:normAutofit/>
          </a:bodyPr>
          <a:lstStyle/>
          <a:p>
            <a:r>
              <a:rPr lang="en-GB" sz="4800" b="1">
                <a:solidFill>
                  <a:srgbClr val="FF0000"/>
                </a:solidFill>
              </a:rPr>
              <a:t>Q3.</a:t>
            </a:r>
          </a:p>
        </p:txBody>
      </p:sp>
      <p:sp>
        <p:nvSpPr>
          <p:cNvPr id="3" name="Content Placeholder 2">
            <a:extLst>
              <a:ext uri="{FF2B5EF4-FFF2-40B4-BE49-F238E27FC236}">
                <a16:creationId xmlns:a16="http://schemas.microsoft.com/office/drawing/2014/main" id="{926A21B8-8C39-4A2F-A753-AAAF7791BAB5}"/>
              </a:ext>
            </a:extLst>
          </p:cNvPr>
          <p:cNvSpPr>
            <a:spLocks noGrp="1"/>
          </p:cNvSpPr>
          <p:nvPr>
            <p:ph idx="1"/>
          </p:nvPr>
        </p:nvSpPr>
        <p:spPr>
          <a:xfrm>
            <a:off x="261257" y="1108303"/>
            <a:ext cx="10515600" cy="4351338"/>
          </a:xfrm>
        </p:spPr>
        <p:txBody>
          <a:bodyPr>
            <a:normAutofit/>
          </a:bodyPr>
          <a:lstStyle/>
          <a:p>
            <a:pPr marL="0" indent="0">
              <a:buNone/>
            </a:pPr>
            <a:r>
              <a:rPr lang="en-GB"/>
              <a:t>If the calculated diameter is 7 µm the volume of a spherical cell would be 180 µm</a:t>
            </a:r>
            <a:r>
              <a:rPr lang="en-GB" baseline="30000"/>
              <a:t>3</a:t>
            </a:r>
          </a:p>
          <a:p>
            <a:pPr marL="0" indent="0">
              <a:buNone/>
            </a:pPr>
            <a:endParaRPr lang="en-GB"/>
          </a:p>
          <a:p>
            <a:pPr marL="0" indent="0">
              <a:buNone/>
            </a:pPr>
            <a:r>
              <a:rPr lang="en-GB" b="1">
                <a:solidFill>
                  <a:srgbClr val="FF0000"/>
                </a:solidFill>
              </a:rPr>
              <a:t>4/3 </a:t>
            </a:r>
            <a:r>
              <a:rPr lang="el-GR" b="1" i="0">
                <a:solidFill>
                  <a:srgbClr val="FF0000"/>
                </a:solidFill>
                <a:effectLst/>
                <a:latin typeface="Roboto" panose="02000000000000000000" pitchFamily="2" charset="0"/>
              </a:rPr>
              <a:t>π</a:t>
            </a:r>
            <a:r>
              <a:rPr lang="en-GB" b="1" i="0">
                <a:solidFill>
                  <a:srgbClr val="FF0000"/>
                </a:solidFill>
                <a:effectLst/>
                <a:latin typeface="Roboto" panose="02000000000000000000" pitchFamily="2" charset="0"/>
              </a:rPr>
              <a:t> r</a:t>
            </a:r>
            <a:r>
              <a:rPr lang="en-GB" b="1" baseline="30000">
                <a:solidFill>
                  <a:srgbClr val="FF0000"/>
                </a:solidFill>
                <a:latin typeface="Roboto" panose="02000000000000000000" pitchFamily="2" charset="0"/>
              </a:rPr>
              <a:t>3</a:t>
            </a:r>
            <a:endParaRPr lang="en-GB" b="1" i="0" baseline="30000">
              <a:solidFill>
                <a:srgbClr val="FF0000"/>
              </a:solidFill>
              <a:effectLst/>
              <a:latin typeface="Roboto" panose="02000000000000000000" pitchFamily="2" charset="0"/>
            </a:endParaRPr>
          </a:p>
          <a:p>
            <a:pPr marL="0" indent="0">
              <a:buNone/>
            </a:pPr>
            <a:endParaRPr lang="en-GB" b="1" baseline="30000">
              <a:solidFill>
                <a:srgbClr val="FF0000"/>
              </a:solidFill>
              <a:latin typeface="Roboto" panose="02000000000000000000" pitchFamily="2" charset="0"/>
            </a:endParaRPr>
          </a:p>
          <a:p>
            <a:pPr marL="0" indent="0">
              <a:buNone/>
            </a:pPr>
            <a:r>
              <a:rPr lang="en-GB" b="1">
                <a:solidFill>
                  <a:srgbClr val="FF0000"/>
                </a:solidFill>
                <a:latin typeface="Roboto" panose="02000000000000000000" pitchFamily="2" charset="0"/>
              </a:rPr>
              <a:t>4/3 x 3.14 x 3.5</a:t>
            </a:r>
            <a:r>
              <a:rPr lang="en-GB" b="1" baseline="30000">
                <a:solidFill>
                  <a:srgbClr val="FF0000"/>
                </a:solidFill>
                <a:latin typeface="Roboto" panose="02000000000000000000" pitchFamily="2" charset="0"/>
              </a:rPr>
              <a:t>2 </a:t>
            </a:r>
            <a:r>
              <a:rPr lang="en-GB" b="1">
                <a:solidFill>
                  <a:srgbClr val="FF0000"/>
                </a:solidFill>
                <a:latin typeface="Roboto" panose="02000000000000000000" pitchFamily="2" charset="0"/>
              </a:rPr>
              <a:t>= 180um</a:t>
            </a:r>
            <a:r>
              <a:rPr lang="en-GB" b="1" baseline="30000">
                <a:solidFill>
                  <a:srgbClr val="FF0000"/>
                </a:solidFill>
                <a:latin typeface="Roboto" panose="02000000000000000000" pitchFamily="2" charset="0"/>
              </a:rPr>
              <a:t>3</a:t>
            </a:r>
            <a:endParaRPr lang="en-GB" b="1" baseline="30000">
              <a:solidFill>
                <a:srgbClr val="FF0000"/>
              </a:solidFill>
            </a:endParaRPr>
          </a:p>
        </p:txBody>
      </p:sp>
    </p:spTree>
    <p:extLst>
      <p:ext uri="{BB962C8B-B14F-4D97-AF65-F5344CB8AC3E}">
        <p14:creationId xmlns:p14="http://schemas.microsoft.com/office/powerpoint/2010/main" val="44367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0311-4535-4CAB-92DC-5CD78F08D153}"/>
              </a:ext>
            </a:extLst>
          </p:cNvPr>
          <p:cNvSpPr>
            <a:spLocks noGrp="1"/>
          </p:cNvSpPr>
          <p:nvPr>
            <p:ph type="title"/>
          </p:nvPr>
        </p:nvSpPr>
        <p:spPr>
          <a:xfrm>
            <a:off x="185057" y="-217260"/>
            <a:ext cx="10515600" cy="1325563"/>
          </a:xfrm>
        </p:spPr>
        <p:txBody>
          <a:bodyPr>
            <a:normAutofit/>
          </a:bodyPr>
          <a:lstStyle/>
          <a:p>
            <a:r>
              <a:rPr lang="en-GB" sz="4800" b="1">
                <a:solidFill>
                  <a:srgbClr val="FF0000"/>
                </a:solidFill>
              </a:rPr>
              <a:t>Q4.</a:t>
            </a:r>
          </a:p>
        </p:txBody>
      </p:sp>
      <p:sp>
        <p:nvSpPr>
          <p:cNvPr id="3" name="Content Placeholder 2">
            <a:extLst>
              <a:ext uri="{FF2B5EF4-FFF2-40B4-BE49-F238E27FC236}">
                <a16:creationId xmlns:a16="http://schemas.microsoft.com/office/drawing/2014/main" id="{926A21B8-8C39-4A2F-A753-AAAF7791BAB5}"/>
              </a:ext>
            </a:extLst>
          </p:cNvPr>
          <p:cNvSpPr>
            <a:spLocks noGrp="1"/>
          </p:cNvSpPr>
          <p:nvPr>
            <p:ph idx="1"/>
          </p:nvPr>
        </p:nvSpPr>
        <p:spPr>
          <a:xfrm>
            <a:off x="261257" y="1108303"/>
            <a:ext cx="10515600" cy="4351338"/>
          </a:xfrm>
        </p:spPr>
        <p:txBody>
          <a:bodyPr>
            <a:normAutofit/>
          </a:bodyPr>
          <a:lstStyle/>
          <a:p>
            <a:pPr marL="0" indent="0">
              <a:buNone/>
            </a:pPr>
            <a:r>
              <a:rPr lang="en-GB" dirty="0"/>
              <a:t>Erythrocytes – carry and deliver oxygen (from lungs to tissues) and carbon dioxide (from tissues to lungs) </a:t>
            </a:r>
          </a:p>
          <a:p>
            <a:pPr marL="0" indent="0">
              <a:buNone/>
            </a:pPr>
            <a:r>
              <a:rPr lang="en-GB" dirty="0"/>
              <a:t>Thrombocytes – blood clotting </a:t>
            </a:r>
          </a:p>
          <a:p>
            <a:pPr marL="0" indent="0">
              <a:buNone/>
            </a:pPr>
            <a:r>
              <a:rPr lang="en-GB" dirty="0"/>
              <a:t>Lymphocytes – specific immunity </a:t>
            </a:r>
          </a:p>
          <a:p>
            <a:pPr marL="0" indent="0">
              <a:buNone/>
            </a:pPr>
            <a:r>
              <a:rPr lang="en-GB" dirty="0"/>
              <a:t>Neutrophils – non-specific immunity (phagocytosis of pathogens) </a:t>
            </a:r>
          </a:p>
          <a:p>
            <a:pPr marL="0" indent="0">
              <a:buNone/>
            </a:pPr>
            <a:r>
              <a:rPr lang="en-GB" dirty="0"/>
              <a:t>Eosinophils – inflammation and response to parasites </a:t>
            </a:r>
          </a:p>
          <a:p>
            <a:pPr marL="0" indent="0">
              <a:buNone/>
            </a:pPr>
            <a:r>
              <a:rPr lang="en-GB" dirty="0"/>
              <a:t>Basophils – inflammatory response.</a:t>
            </a:r>
            <a:endParaRPr lang="en-GB" b="1" baseline="30000" dirty="0">
              <a:solidFill>
                <a:srgbClr val="FF0000"/>
              </a:solidFill>
            </a:endParaRPr>
          </a:p>
        </p:txBody>
      </p:sp>
    </p:spTree>
    <p:extLst>
      <p:ext uri="{BB962C8B-B14F-4D97-AF65-F5344CB8AC3E}">
        <p14:creationId xmlns:p14="http://schemas.microsoft.com/office/powerpoint/2010/main" val="3714874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79D9-4766-450D-9377-AFB58855C2E6}"/>
              </a:ext>
            </a:extLst>
          </p:cNvPr>
          <p:cNvSpPr>
            <a:spLocks noGrp="1"/>
          </p:cNvSpPr>
          <p:nvPr>
            <p:ph type="title"/>
          </p:nvPr>
        </p:nvSpPr>
        <p:spPr>
          <a:xfrm>
            <a:off x="408214" y="-130175"/>
            <a:ext cx="10515600" cy="1325563"/>
          </a:xfrm>
        </p:spPr>
        <p:txBody>
          <a:bodyPr/>
          <a:lstStyle/>
          <a:p>
            <a:r>
              <a:rPr lang="en-GB" b="1"/>
              <a:t>Homework</a:t>
            </a:r>
          </a:p>
        </p:txBody>
      </p:sp>
      <p:sp>
        <p:nvSpPr>
          <p:cNvPr id="3" name="Content Placeholder 2">
            <a:extLst>
              <a:ext uri="{FF2B5EF4-FFF2-40B4-BE49-F238E27FC236}">
                <a16:creationId xmlns:a16="http://schemas.microsoft.com/office/drawing/2014/main" id="{E09888EE-B570-4BFB-927B-9F3099C2E32C}"/>
              </a:ext>
            </a:extLst>
          </p:cNvPr>
          <p:cNvSpPr>
            <a:spLocks noGrp="1"/>
          </p:cNvSpPr>
          <p:nvPr>
            <p:ph idx="1"/>
          </p:nvPr>
        </p:nvSpPr>
        <p:spPr>
          <a:xfrm>
            <a:off x="446314" y="1297667"/>
            <a:ext cx="10515600" cy="4351338"/>
          </a:xfrm>
        </p:spPr>
        <p:txBody>
          <a:bodyPr/>
          <a:lstStyle/>
          <a:p>
            <a:pPr marL="0" indent="0">
              <a:buNone/>
            </a:pPr>
            <a:r>
              <a:rPr lang="en-GB"/>
              <a:t>Complete PAG</a:t>
            </a:r>
          </a:p>
          <a:p>
            <a:pPr marL="0" indent="0">
              <a:buNone/>
            </a:pPr>
            <a:endParaRPr lang="en-GB"/>
          </a:p>
          <a:p>
            <a:r>
              <a:rPr lang="en-GB"/>
              <a:t>Table + calculations</a:t>
            </a:r>
          </a:p>
          <a:p>
            <a:r>
              <a:rPr lang="en-GB"/>
              <a:t>Scientific drawing with labels, and scale bar</a:t>
            </a:r>
          </a:p>
          <a:p>
            <a:r>
              <a:rPr lang="en-GB"/>
              <a:t>Extension questions (Just note areas of uncertainty for Q2 – don’t spend too long on this one!)</a:t>
            </a:r>
          </a:p>
          <a:p>
            <a:endParaRPr lang="en-GB"/>
          </a:p>
          <a:p>
            <a:r>
              <a:rPr lang="en-GB"/>
              <a:t>Revise for test on Friday. Revision </a:t>
            </a:r>
            <a:r>
              <a:rPr lang="en-GB" err="1"/>
              <a:t>PPt</a:t>
            </a:r>
            <a:r>
              <a:rPr lang="en-GB"/>
              <a:t> and mark scheme in resource folder </a:t>
            </a:r>
          </a:p>
        </p:txBody>
      </p:sp>
    </p:spTree>
    <p:extLst>
      <p:ext uri="{BB962C8B-B14F-4D97-AF65-F5344CB8AC3E}">
        <p14:creationId xmlns:p14="http://schemas.microsoft.com/office/powerpoint/2010/main" val="3427119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A45AB-BD39-4A9B-A1B9-EC5D4FFC5F29}"/>
              </a:ext>
            </a:extLst>
          </p:cNvPr>
          <p:cNvSpPr txBox="1"/>
          <p:nvPr/>
        </p:nvSpPr>
        <p:spPr>
          <a:xfrm>
            <a:off x="419100" y="-2708"/>
            <a:ext cx="11462657" cy="6340197"/>
          </a:xfrm>
          <a:prstGeom prst="rect">
            <a:avLst/>
          </a:prstGeom>
          <a:noFill/>
        </p:spPr>
        <p:txBody>
          <a:bodyPr wrap="square">
            <a:spAutoFit/>
          </a:bodyPr>
          <a:lstStyle/>
          <a:p>
            <a:pPr marL="742950" lvl="1" indent="-285750">
              <a:buFont typeface="Courier New" panose="02070309020205020404" pitchFamily="49" charset="0"/>
              <a:buChar char="o"/>
            </a:pPr>
            <a:r>
              <a:rPr lang="en-GB">
                <a:effectLst/>
                <a:latin typeface="Calibri" panose="020F0502020204030204" pitchFamily="34" charset="0"/>
                <a:ea typeface="Calibri" panose="020F0502020204030204" pitchFamily="34" charset="0"/>
                <a:cs typeface="Times New Roman" panose="02020603050405020304" pitchFamily="18" charset="0"/>
              </a:rPr>
              <a:t> </a:t>
            </a:r>
          </a:p>
          <a:p>
            <a:r>
              <a:rPr lang="en-GB" b="1">
                <a:effectLst/>
                <a:latin typeface="Calibri" panose="020F0502020204030204" pitchFamily="34" charset="0"/>
                <a:ea typeface="Calibri" panose="020F0502020204030204" pitchFamily="34" charset="0"/>
                <a:cs typeface="Times New Roman" panose="02020603050405020304" pitchFamily="18" charset="0"/>
              </a:rPr>
              <a:t>Answers to Extension Questions</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i="1">
                <a:effectLst/>
                <a:latin typeface="Calibri" panose="020F0502020204030204" pitchFamily="34" charset="0"/>
                <a:ea typeface="Calibri" panose="020F0502020204030204" pitchFamily="34" charset="0"/>
                <a:cs typeface="Times New Roman" panose="02020603050405020304" pitchFamily="18" charset="0"/>
              </a:rPr>
              <a:t>Could you use a sample of your own blood for this practical? What precautions would you need to take if you did?</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r>
              <a:rPr lang="en-GB">
                <a:effectLst/>
                <a:latin typeface="Calibri" panose="020F0502020204030204" pitchFamily="34" charset="0"/>
                <a:ea typeface="Calibri" panose="020F0502020204030204" pitchFamily="34" charset="0"/>
                <a:cs typeface="Times New Roman" panose="02020603050405020304" pitchFamily="18" charset="0"/>
              </a:rPr>
              <a:t>Yes, students could use their own blood. Their proposed precautions should include measures to ensure that the puncture wound from which they extract their own blood does not become infected (pre- and post-swabbing with ethanol, covering with a sterile dressing) and measures to ensure that nobody else is contaminated with their blood (students work only with their own blood, all materials disposed of in bleach, good general hygiene e.g. handwashing).</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i="1">
                <a:effectLst/>
                <a:latin typeface="Calibri" panose="020F0502020204030204" pitchFamily="34" charset="0"/>
                <a:ea typeface="Calibri" panose="020F0502020204030204" pitchFamily="34" charset="0"/>
                <a:cs typeface="Times New Roman" panose="02020603050405020304" pitchFamily="18" charset="0"/>
              </a:rPr>
              <a:t>Make an estimate of the concentration of erythrocytes in this sample of blood. What facts do you need to produce this estimate? How accurately can you gauge each of these things? What do you judge to be the uncertainty in this estimate? How would you go about making a more accurate measurement and what additional apparatus would you need?</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r>
              <a:rPr lang="en-GB">
                <a:effectLst/>
                <a:latin typeface="Calibri" panose="020F0502020204030204" pitchFamily="34" charset="0"/>
                <a:ea typeface="Calibri" panose="020F0502020204030204" pitchFamily="34" charset="0"/>
                <a:cs typeface="Times New Roman" panose="02020603050405020304" pitchFamily="18" charset="0"/>
              </a:rPr>
              <a:t>The way students deal with the uncertainty here is as interesting as the actual ‘right’ answer. They are being asked to pile estimates on top of estimates to get to a number – what is the volume of the drop they added to the slide?, how can they work out what fraction of that volume they are seeing in any one field of view?, what is the nature of the ‘wedge’ of blood they have created by smearing (how much thicker is the start than the end)? 5 billion (5 x 10</a:t>
            </a:r>
            <a:r>
              <a:rPr lang="en-GB" baseline="30000">
                <a:effectLst/>
                <a:latin typeface="Calibri" panose="020F0502020204030204" pitchFamily="34" charset="0"/>
                <a:ea typeface="Calibri" panose="020F0502020204030204" pitchFamily="34" charset="0"/>
                <a:cs typeface="Times New Roman" panose="02020603050405020304" pitchFamily="18" charset="0"/>
              </a:rPr>
              <a:t>9</a:t>
            </a:r>
            <a:r>
              <a:rPr lang="en-GB">
                <a:effectLst/>
                <a:latin typeface="Calibri" panose="020F0502020204030204" pitchFamily="34" charset="0"/>
                <a:ea typeface="Calibri" panose="020F0502020204030204" pitchFamily="34" charset="0"/>
                <a:cs typeface="Times New Roman" panose="02020603050405020304" pitchFamily="18" charset="0"/>
              </a:rPr>
              <a:t>) erythrocytes per </a:t>
            </a:r>
            <a:r>
              <a:rPr lang="en-GB">
                <a:effectLst/>
                <a:latin typeface="Calibri" panose="020F0502020204030204" pitchFamily="34" charset="0"/>
                <a:ea typeface="Calibri" panose="020F0502020204030204" pitchFamily="34" charset="0"/>
                <a:cs typeface="Arial" panose="020B0604020202020204" pitchFamily="34" charset="0"/>
              </a:rPr>
              <a:t>cm</a:t>
            </a:r>
            <a:r>
              <a:rPr lang="en-GB" baseline="30000">
                <a:effectLst/>
                <a:latin typeface="Calibri" panose="020F0502020204030204" pitchFamily="34" charset="0"/>
                <a:ea typeface="Calibri" panose="020F0502020204030204" pitchFamily="34" charset="0"/>
                <a:cs typeface="Arial" panose="020B0604020202020204" pitchFamily="34" charset="0"/>
              </a:rPr>
              <a:t>3</a:t>
            </a:r>
            <a:r>
              <a:rPr lang="en-GB">
                <a:effectLst/>
                <a:latin typeface="Calibri" panose="020F0502020204030204" pitchFamily="34" charset="0"/>
                <a:ea typeface="Calibri" panose="020F0502020204030204" pitchFamily="34" charset="0"/>
                <a:cs typeface="Times New Roman" panose="02020603050405020304" pitchFamily="18" charset="0"/>
              </a:rPr>
              <a:t> is probably close to the truth. A haemocytometer would of course be the ideal way to get an accurate measurement and this in turn brings in the concept of serial dilution (students should realise from this practical that the concentration is going to be too high to easily count the cells in ‘neat’ blood – so dilution or smearing is required).</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sz="3200"/>
          </a:p>
        </p:txBody>
      </p:sp>
    </p:spTree>
    <p:extLst>
      <p:ext uri="{BB962C8B-B14F-4D97-AF65-F5344CB8AC3E}">
        <p14:creationId xmlns:p14="http://schemas.microsoft.com/office/powerpoint/2010/main" val="2349812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A45AB-BD39-4A9B-A1B9-EC5D4FFC5F29}"/>
              </a:ext>
            </a:extLst>
          </p:cNvPr>
          <p:cNvSpPr txBox="1"/>
          <p:nvPr/>
        </p:nvSpPr>
        <p:spPr>
          <a:xfrm>
            <a:off x="419100" y="-2708"/>
            <a:ext cx="11462657" cy="4693593"/>
          </a:xfrm>
          <a:prstGeom prst="rect">
            <a:avLst/>
          </a:prstGeom>
          <a:noFill/>
        </p:spPr>
        <p:txBody>
          <a:bodyPr wrap="square">
            <a:spAutoFit/>
          </a:bodyPr>
          <a:lstStyle/>
          <a:p>
            <a:pPr marL="742950" lvl="1" indent="-285750">
              <a:buFont typeface="Courier New" panose="02070309020205020404" pitchFamily="49" charset="0"/>
              <a:buChar char="o"/>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effectLst/>
              <a:latin typeface="Calibri" panose="020F0502020204030204" pitchFamily="34" charset="0"/>
              <a:ea typeface="Calibri" panose="020F0502020204030204" pitchFamily="34" charset="0"/>
              <a:cs typeface="Times New Roman" panose="02020603050405020304" pitchFamily="18" charset="0"/>
            </a:endParaRPr>
          </a:p>
          <a:p>
            <a:pPr lvl="0"/>
            <a:r>
              <a:rPr lang="en-GB" i="1">
                <a:latin typeface="Calibri" panose="020F0502020204030204" pitchFamily="34" charset="0"/>
                <a:ea typeface="Calibri" panose="020F0502020204030204" pitchFamily="34" charset="0"/>
                <a:cs typeface="Times New Roman" panose="02020603050405020304" pitchFamily="18" charset="0"/>
              </a:rPr>
              <a:t>3</a:t>
            </a:r>
            <a:r>
              <a:rPr lang="en-GB" i="1">
                <a:effectLst/>
                <a:latin typeface="Calibri" panose="020F0502020204030204" pitchFamily="34" charset="0"/>
                <a:ea typeface="Calibri" panose="020F0502020204030204" pitchFamily="34" charset="0"/>
                <a:cs typeface="Times New Roman" panose="02020603050405020304" pitchFamily="18" charset="0"/>
              </a:rPr>
              <a:t>. Using your calculation of the diameter of a typical erythrocyte, and assuming these cells are spherical, what is the volume of a typical erythrocyte? Given what you know about the shape of erythrocytes do you think this is likely to be an over-estimate or an under-estimate?</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r>
              <a:rPr lang="en-GB">
                <a:effectLst/>
                <a:latin typeface="Calibri" panose="020F0502020204030204" pitchFamily="34" charset="0"/>
                <a:ea typeface="Calibri" panose="020F0502020204030204" pitchFamily="34" charset="0"/>
                <a:cs typeface="Times New Roman" panose="02020603050405020304" pitchFamily="18" charset="0"/>
              </a:rPr>
              <a:t>Check the student’s calculation of diameter to allow ‘error carried forward’. </a:t>
            </a:r>
            <a:br>
              <a:rPr lang="en-GB">
                <a:effectLst/>
                <a:latin typeface="Calibri" panose="020F0502020204030204" pitchFamily="34" charset="0"/>
                <a:ea typeface="Calibri" panose="020F0502020204030204" pitchFamily="34" charset="0"/>
                <a:cs typeface="Times New Roman" panose="02020603050405020304" pitchFamily="18" charset="0"/>
              </a:rPr>
            </a:br>
            <a:r>
              <a:rPr lang="en-GB">
                <a:effectLst/>
                <a:latin typeface="Calibri" panose="020F0502020204030204" pitchFamily="34" charset="0"/>
                <a:ea typeface="Calibri" panose="020F0502020204030204" pitchFamily="34" charset="0"/>
                <a:cs typeface="Times New Roman" panose="02020603050405020304" pitchFamily="18" charset="0"/>
              </a:rPr>
              <a:t>If the calculated diameter is 7 µm the volume of a spherical cell would be 180 µm</a:t>
            </a:r>
            <a:r>
              <a:rPr lang="en-GB" baseline="30000">
                <a:effectLst/>
                <a:latin typeface="Calibri" panose="020F0502020204030204" pitchFamily="34" charset="0"/>
                <a:ea typeface="Calibri" panose="020F0502020204030204" pitchFamily="34" charset="0"/>
                <a:cs typeface="Times New Roman" panose="02020603050405020304" pitchFamily="18" charset="0"/>
              </a:rPr>
              <a:t>3</a:t>
            </a:r>
            <a:r>
              <a:rPr lang="en-GB">
                <a:effectLst/>
                <a:latin typeface="Calibri" panose="020F0502020204030204" pitchFamily="34" charset="0"/>
                <a:ea typeface="Calibri" panose="020F0502020204030204" pitchFamily="34" charset="0"/>
                <a:cs typeface="Times New Roman" panose="02020603050405020304" pitchFamily="18" charset="0"/>
              </a:rPr>
              <a:t> or 1.8 x 10</a:t>
            </a:r>
            <a:r>
              <a:rPr lang="en-GB" baseline="30000">
                <a:effectLst/>
                <a:latin typeface="Calibri" panose="020F0502020204030204" pitchFamily="34" charset="0"/>
                <a:ea typeface="Calibri" panose="020F0502020204030204" pitchFamily="34" charset="0"/>
                <a:cs typeface="Times New Roman" panose="02020603050405020304" pitchFamily="18" charset="0"/>
              </a:rPr>
              <a:t>-16</a:t>
            </a:r>
            <a:r>
              <a:rPr lang="en-GB">
                <a:effectLst/>
                <a:latin typeface="Calibri" panose="020F0502020204030204" pitchFamily="34" charset="0"/>
                <a:ea typeface="Calibri" panose="020F0502020204030204" pitchFamily="34" charset="0"/>
                <a:cs typeface="Times New Roman" panose="02020603050405020304" pitchFamily="18" charset="0"/>
              </a:rPr>
              <a:t> m</a:t>
            </a:r>
            <a:r>
              <a:rPr lang="en-GB" baseline="30000">
                <a:effectLst/>
                <a:latin typeface="Calibri" panose="020F0502020204030204" pitchFamily="34" charset="0"/>
                <a:ea typeface="Calibri" panose="020F0502020204030204" pitchFamily="34" charset="0"/>
                <a:cs typeface="Times New Roman" panose="02020603050405020304" pitchFamily="18" charset="0"/>
              </a:rPr>
              <a:t>3</a:t>
            </a:r>
            <a:r>
              <a:rPr lang="en-GB">
                <a:effectLst/>
                <a:latin typeface="Calibri" panose="020F0502020204030204" pitchFamily="34" charset="0"/>
                <a:ea typeface="Calibri" panose="020F0502020204030204" pitchFamily="34" charset="0"/>
                <a:cs typeface="Times New Roman" panose="02020603050405020304" pitchFamily="18" charset="0"/>
              </a:rPr>
              <a:t>.</a:t>
            </a:r>
          </a:p>
          <a:p>
            <a:pPr marL="457200"/>
            <a:r>
              <a:rPr lang="en-GB">
                <a:effectLst/>
                <a:latin typeface="Calibri" panose="020F0502020204030204" pitchFamily="34" charset="0"/>
                <a:ea typeface="Calibri" panose="020F0502020204030204" pitchFamily="34" charset="0"/>
                <a:cs typeface="Times New Roman" panose="02020603050405020304" pitchFamily="18" charset="0"/>
              </a:rPr>
              <a:t>Given their biconcave shape the true volume of erythrocytes will be considerably lower.</a:t>
            </a:r>
            <a:br>
              <a:rPr lang="en-GB" baseline="30000">
                <a:effectLst/>
                <a:latin typeface="Calibri" panose="020F0502020204030204" pitchFamily="34" charset="0"/>
                <a:ea typeface="Calibri" panose="020F0502020204030204" pitchFamily="34" charset="0"/>
                <a:cs typeface="Times New Roman" panose="02020603050405020304" pitchFamily="18" charset="0"/>
              </a:rPr>
            </a:br>
            <a:endParaRPr lang="en-GB">
              <a:effectLst/>
              <a:latin typeface="Calibri" panose="020F0502020204030204" pitchFamily="34" charset="0"/>
              <a:ea typeface="Calibri" panose="020F0502020204030204" pitchFamily="34" charset="0"/>
              <a:cs typeface="Times New Roman" panose="02020603050405020304" pitchFamily="18" charset="0"/>
            </a:endParaRPr>
          </a:p>
          <a:p>
            <a:pPr lvl="0"/>
            <a:r>
              <a:rPr lang="en-GB" i="1">
                <a:latin typeface="Calibri" panose="020F0502020204030204" pitchFamily="34" charset="0"/>
                <a:ea typeface="Calibri" panose="020F0502020204030204" pitchFamily="34" charset="0"/>
                <a:cs typeface="Times New Roman" panose="02020603050405020304" pitchFamily="18" charset="0"/>
              </a:rPr>
              <a:t>4</a:t>
            </a:r>
            <a:r>
              <a:rPr lang="en-GB" i="1">
                <a:effectLst/>
                <a:latin typeface="Calibri" panose="020F0502020204030204" pitchFamily="34" charset="0"/>
                <a:ea typeface="Calibri" panose="020F0502020204030204" pitchFamily="34" charset="0"/>
                <a:cs typeface="Times New Roman" panose="02020603050405020304" pitchFamily="18" charset="0"/>
              </a:rPr>
              <a:t>. What are the functions of the various different cell types you have identified in the sample?</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r>
              <a:rPr lang="en-GB">
                <a:effectLst/>
                <a:latin typeface="Calibri" panose="020F0502020204030204" pitchFamily="34" charset="0"/>
                <a:ea typeface="Calibri" panose="020F0502020204030204" pitchFamily="34" charset="0"/>
                <a:cs typeface="Times New Roman" panose="02020603050405020304" pitchFamily="18" charset="0"/>
              </a:rPr>
              <a:t>Erythrocytes – carry and deliver oxygen (from lungs to tissues) and carbon dioxide (from tissues to lungs)</a:t>
            </a:r>
          </a:p>
          <a:p>
            <a:pPr marL="457200"/>
            <a:r>
              <a:rPr lang="en-GB">
                <a:effectLst/>
                <a:latin typeface="Calibri" panose="020F0502020204030204" pitchFamily="34" charset="0"/>
                <a:ea typeface="Calibri" panose="020F0502020204030204" pitchFamily="34" charset="0"/>
                <a:cs typeface="Times New Roman" panose="02020603050405020304" pitchFamily="18" charset="0"/>
              </a:rPr>
              <a:t>Thrombocytes 	– blood clotting</a:t>
            </a:r>
          </a:p>
          <a:p>
            <a:pPr marL="457200"/>
            <a:r>
              <a:rPr lang="en-GB">
                <a:effectLst/>
                <a:latin typeface="Calibri" panose="020F0502020204030204" pitchFamily="34" charset="0"/>
                <a:ea typeface="Calibri" panose="020F0502020204030204" pitchFamily="34" charset="0"/>
                <a:cs typeface="Times New Roman" panose="02020603050405020304" pitchFamily="18" charset="0"/>
              </a:rPr>
              <a:t>Lymphocytes	– specific immunity</a:t>
            </a:r>
          </a:p>
          <a:p>
            <a:pPr marL="457200"/>
            <a:r>
              <a:rPr lang="en-GB">
                <a:effectLst/>
                <a:latin typeface="Calibri" panose="020F0502020204030204" pitchFamily="34" charset="0"/>
                <a:ea typeface="Calibri" panose="020F0502020204030204" pitchFamily="34" charset="0"/>
                <a:cs typeface="Times New Roman" panose="02020603050405020304" pitchFamily="18" charset="0"/>
              </a:rPr>
              <a:t>Neutrophils 	– non-specific immunity (phagocytosis of pathogens)</a:t>
            </a:r>
          </a:p>
          <a:p>
            <a:pPr marL="457200"/>
            <a:r>
              <a:rPr lang="en-GB">
                <a:effectLst/>
                <a:latin typeface="Calibri" panose="020F0502020204030204" pitchFamily="34" charset="0"/>
                <a:ea typeface="Calibri" panose="020F0502020204030204" pitchFamily="34" charset="0"/>
                <a:cs typeface="Times New Roman" panose="02020603050405020304" pitchFamily="18" charset="0"/>
              </a:rPr>
              <a:t>Eosinophils 	– inflammation and response to parasites</a:t>
            </a:r>
          </a:p>
          <a:p>
            <a:r>
              <a:rPr lang="en-GB">
                <a:effectLst/>
                <a:latin typeface="Calibri" panose="020F0502020204030204" pitchFamily="34" charset="0"/>
                <a:ea typeface="Calibri" panose="020F0502020204030204" pitchFamily="34" charset="0"/>
                <a:cs typeface="Times New Roman" panose="02020603050405020304" pitchFamily="18" charset="0"/>
              </a:rPr>
              <a:t>Basophils 	– inflammatory response.</a:t>
            </a:r>
            <a:endParaRPr lang="en-GB" sz="3200"/>
          </a:p>
        </p:txBody>
      </p:sp>
    </p:spTree>
    <p:extLst>
      <p:ext uri="{BB962C8B-B14F-4D97-AF65-F5344CB8AC3E}">
        <p14:creationId xmlns:p14="http://schemas.microsoft.com/office/powerpoint/2010/main" val="145548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endParaRPr/>
          </a:p>
        </p:txBody>
      </p:sp>
      <p:sp>
        <p:nvSpPr>
          <p:cNvPr id="338" name="Google Shape;338;p50"/>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Autofit/>
          </a:bodyPr>
          <a:lstStyle/>
          <a:p>
            <a:pPr marL="237061" indent="-50799">
              <a:spcBef>
                <a:spcPts val="0"/>
              </a:spcBef>
              <a:buClr>
                <a:schemeClr val="dk1"/>
              </a:buClr>
              <a:buSzPts val="2100"/>
              <a:buNone/>
            </a:pPr>
            <a:endParaRPr/>
          </a:p>
        </p:txBody>
      </p:sp>
      <p:pic>
        <p:nvPicPr>
          <p:cNvPr id="339" name="Google Shape;339;p50"/>
          <p:cNvPicPr preferRelativeResize="0"/>
          <p:nvPr/>
        </p:nvPicPr>
        <p:blipFill rotWithShape="1">
          <a:blip r:embed="rId3">
            <a:alphaModFix/>
          </a:blip>
          <a:srcRect/>
          <a:stretch/>
        </p:blipFill>
        <p:spPr>
          <a:xfrm>
            <a:off x="1127449" y="548680"/>
            <a:ext cx="10100668" cy="5448133"/>
          </a:xfrm>
          <a:prstGeom prst="rect">
            <a:avLst/>
          </a:prstGeom>
          <a:noFill/>
          <a:ln>
            <a:noFill/>
          </a:ln>
        </p:spPr>
      </p:pic>
    </p:spTree>
    <p:extLst>
      <p:ext uri="{BB962C8B-B14F-4D97-AF65-F5344CB8AC3E}">
        <p14:creationId xmlns:p14="http://schemas.microsoft.com/office/powerpoint/2010/main" val="208617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sumingthe cell isa sphere &#10;Example &#10;What is the volume of a cell that has a diameter of 40nm? (2 marks) &#10;4/3 nr3 &#10;V = 4/3 x n x 203 &#10;V = 33510nm3 ">
            <a:extLst>
              <a:ext uri="{FF2B5EF4-FFF2-40B4-BE49-F238E27FC236}">
                <a16:creationId xmlns:a16="http://schemas.microsoft.com/office/drawing/2014/main" id="{6D7734D4-94A7-D196-767D-BF0B9682A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68E2632-614F-004C-5F77-D0C8435A0E8D}"/>
              </a:ext>
            </a:extLst>
          </p:cNvPr>
          <p:cNvSpPr/>
          <p:nvPr/>
        </p:nvSpPr>
        <p:spPr>
          <a:xfrm>
            <a:off x="385976" y="2175082"/>
            <a:ext cx="1893131" cy="698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dirty="0"/>
          </a:p>
        </p:txBody>
      </p:sp>
      <p:sp>
        <p:nvSpPr>
          <p:cNvPr id="3" name="Rectangle 2">
            <a:extLst>
              <a:ext uri="{FF2B5EF4-FFF2-40B4-BE49-F238E27FC236}">
                <a16:creationId xmlns:a16="http://schemas.microsoft.com/office/drawing/2014/main" id="{0E27AF62-210F-070F-1585-1250B5A19F06}"/>
              </a:ext>
            </a:extLst>
          </p:cNvPr>
          <p:cNvSpPr/>
          <p:nvPr/>
        </p:nvSpPr>
        <p:spPr>
          <a:xfrm>
            <a:off x="385976" y="3199123"/>
            <a:ext cx="3308384" cy="698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Rectangle 3">
            <a:extLst>
              <a:ext uri="{FF2B5EF4-FFF2-40B4-BE49-F238E27FC236}">
                <a16:creationId xmlns:a16="http://schemas.microsoft.com/office/drawing/2014/main" id="{A6AAD409-50A1-0F6F-7EF5-882FE2A1C890}"/>
              </a:ext>
            </a:extLst>
          </p:cNvPr>
          <p:cNvSpPr/>
          <p:nvPr/>
        </p:nvSpPr>
        <p:spPr>
          <a:xfrm>
            <a:off x="385977" y="4333699"/>
            <a:ext cx="2891772" cy="698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Tree>
    <p:extLst>
      <p:ext uri="{BB962C8B-B14F-4D97-AF65-F5344CB8AC3E}">
        <p14:creationId xmlns:p14="http://schemas.microsoft.com/office/powerpoint/2010/main" val="36195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219F3-1E02-DC41-8629-D1651040163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589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87237-D1C7-4455-A9B0-0B33BFC7E75A}"/>
              </a:ext>
            </a:extLst>
          </p:cNvPr>
          <p:cNvSpPr txBox="1"/>
          <p:nvPr/>
        </p:nvSpPr>
        <p:spPr>
          <a:xfrm>
            <a:off x="346908" y="517339"/>
            <a:ext cx="11668417" cy="2308324"/>
          </a:xfrm>
          <a:prstGeom prst="rect">
            <a:avLst/>
          </a:prstGeom>
          <a:noFill/>
        </p:spPr>
        <p:txBody>
          <a:bodyPr wrap="square" lIns="91440" tIns="45720" rIns="91440" bIns="45720" rtlCol="0" anchor="t">
            <a:spAutoFit/>
          </a:bodyPr>
          <a:lstStyle/>
          <a:p>
            <a:pPr algn="ctr"/>
            <a:endParaRPr lang="en-GB" sz="3600"/>
          </a:p>
          <a:p>
            <a:pPr algn="ctr"/>
            <a:r>
              <a:rPr lang="en-GB" sz="3600"/>
              <a:t>To calibrate a light microscope using an eyepiece graticule and stage micrometre. Producing a table (showing calculations) for each magnification x40, x100, x400</a:t>
            </a:r>
          </a:p>
        </p:txBody>
      </p:sp>
    </p:spTree>
    <p:extLst>
      <p:ext uri="{BB962C8B-B14F-4D97-AF65-F5344CB8AC3E}">
        <p14:creationId xmlns:p14="http://schemas.microsoft.com/office/powerpoint/2010/main" val="230805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CFDC76-169F-4634-927C-677B4EF4A971}"/>
              </a:ext>
            </a:extLst>
          </p:cNvPr>
          <p:cNvGraphicFramePr>
            <a:graphicFrameLocks noGrp="1"/>
          </p:cNvGraphicFramePr>
          <p:nvPr/>
        </p:nvGraphicFramePr>
        <p:xfrm>
          <a:off x="670470" y="1029210"/>
          <a:ext cx="10160816" cy="3912904"/>
        </p:xfrm>
        <a:graphic>
          <a:graphicData uri="http://schemas.openxmlformats.org/drawingml/2006/table">
            <a:tbl>
              <a:tblPr firstRow="1" bandRow="1">
                <a:tableStyleId>{5C22544A-7EE6-4342-B048-85BDC9FD1C3A}</a:tableStyleId>
              </a:tblPr>
              <a:tblGrid>
                <a:gridCol w="2540204">
                  <a:extLst>
                    <a:ext uri="{9D8B030D-6E8A-4147-A177-3AD203B41FA5}">
                      <a16:colId xmlns:a16="http://schemas.microsoft.com/office/drawing/2014/main" val="2131217087"/>
                    </a:ext>
                  </a:extLst>
                </a:gridCol>
                <a:gridCol w="2540204">
                  <a:extLst>
                    <a:ext uri="{9D8B030D-6E8A-4147-A177-3AD203B41FA5}">
                      <a16:colId xmlns:a16="http://schemas.microsoft.com/office/drawing/2014/main" val="1094159661"/>
                    </a:ext>
                  </a:extLst>
                </a:gridCol>
                <a:gridCol w="2540204">
                  <a:extLst>
                    <a:ext uri="{9D8B030D-6E8A-4147-A177-3AD203B41FA5}">
                      <a16:colId xmlns:a16="http://schemas.microsoft.com/office/drawing/2014/main" val="3804916944"/>
                    </a:ext>
                  </a:extLst>
                </a:gridCol>
                <a:gridCol w="2540204">
                  <a:extLst>
                    <a:ext uri="{9D8B030D-6E8A-4147-A177-3AD203B41FA5}">
                      <a16:colId xmlns:a16="http://schemas.microsoft.com/office/drawing/2014/main" val="3548440294"/>
                    </a:ext>
                  </a:extLst>
                </a:gridCol>
              </a:tblGrid>
              <a:tr h="1042807">
                <a:tc>
                  <a:txBody>
                    <a:bodyPr/>
                    <a:lstStyle/>
                    <a:p>
                      <a:pPr algn="ctr"/>
                      <a:r>
                        <a:rPr lang="en-GB" sz="2800"/>
                        <a:t>Eyepiece magnification</a:t>
                      </a:r>
                    </a:p>
                  </a:txBody>
                  <a:tcPr/>
                </a:tc>
                <a:tc>
                  <a:txBody>
                    <a:bodyPr/>
                    <a:lstStyle/>
                    <a:p>
                      <a:pPr algn="ctr"/>
                      <a:r>
                        <a:rPr lang="en-GB" sz="2800"/>
                        <a:t>Objective lens magnification</a:t>
                      </a:r>
                    </a:p>
                  </a:txBody>
                  <a:tcPr/>
                </a:tc>
                <a:tc>
                  <a:txBody>
                    <a:bodyPr/>
                    <a:lstStyle/>
                    <a:p>
                      <a:pPr algn="ctr"/>
                      <a:r>
                        <a:rPr lang="en-GB" sz="2800"/>
                        <a:t>Total magnification</a:t>
                      </a:r>
                    </a:p>
                  </a:txBody>
                  <a:tcPr/>
                </a:tc>
                <a:tc>
                  <a:txBody>
                    <a:bodyPr/>
                    <a:lstStyle/>
                    <a:p>
                      <a:pPr algn="ctr"/>
                      <a:r>
                        <a:rPr lang="en-GB" sz="2800"/>
                        <a:t>1 </a:t>
                      </a:r>
                      <a:r>
                        <a:rPr lang="en-GB" sz="2800" err="1"/>
                        <a:t>e.p.u</a:t>
                      </a:r>
                      <a:r>
                        <a:rPr lang="en-GB" sz="2800"/>
                        <a:t> (um)</a:t>
                      </a:r>
                    </a:p>
                  </a:txBody>
                  <a:tcPr/>
                </a:tc>
                <a:extLst>
                  <a:ext uri="{0D108BD9-81ED-4DB2-BD59-A6C34878D82A}">
                    <a16:rowId xmlns:a16="http://schemas.microsoft.com/office/drawing/2014/main" val="1062064400"/>
                  </a:ext>
                </a:extLst>
              </a:tr>
              <a:tr h="956699">
                <a:tc>
                  <a:txBody>
                    <a:bodyPr/>
                    <a:lstStyle/>
                    <a:p>
                      <a:pPr algn="ctr"/>
                      <a:r>
                        <a:rPr lang="en-GB" sz="2800"/>
                        <a:t>x10</a:t>
                      </a:r>
                    </a:p>
                  </a:txBody>
                  <a:tcPr/>
                </a:tc>
                <a:tc>
                  <a:txBody>
                    <a:bodyPr/>
                    <a:lstStyle/>
                    <a:p>
                      <a:pPr algn="ctr"/>
                      <a:r>
                        <a:rPr lang="en-GB" sz="2800"/>
                        <a:t>x4</a:t>
                      </a:r>
                    </a:p>
                  </a:txBody>
                  <a:tcPr/>
                </a:tc>
                <a:tc>
                  <a:txBody>
                    <a:bodyPr/>
                    <a:lstStyle/>
                    <a:p>
                      <a:pPr algn="ctr"/>
                      <a:r>
                        <a:rPr lang="en-GB" sz="2800"/>
                        <a:t>x40</a:t>
                      </a:r>
                    </a:p>
                  </a:txBody>
                  <a:tcPr/>
                </a:tc>
                <a:tc>
                  <a:txBody>
                    <a:bodyPr/>
                    <a:lstStyle/>
                    <a:p>
                      <a:pPr algn="ctr"/>
                      <a:endParaRPr lang="en-GB" sz="2800"/>
                    </a:p>
                  </a:txBody>
                  <a:tcPr/>
                </a:tc>
                <a:extLst>
                  <a:ext uri="{0D108BD9-81ED-4DB2-BD59-A6C34878D82A}">
                    <a16:rowId xmlns:a16="http://schemas.microsoft.com/office/drawing/2014/main" val="3750319172"/>
                  </a:ext>
                </a:extLst>
              </a:tr>
              <a:tr h="956699">
                <a:tc>
                  <a:txBody>
                    <a:bodyPr/>
                    <a:lstStyle/>
                    <a:p>
                      <a:pPr algn="ctr"/>
                      <a:endParaRPr lang="en-GB" sz="2800"/>
                    </a:p>
                  </a:txBody>
                  <a:tcPr/>
                </a:tc>
                <a:tc>
                  <a:txBody>
                    <a:bodyPr/>
                    <a:lstStyle/>
                    <a:p>
                      <a:pPr algn="ctr"/>
                      <a:endParaRPr lang="en-GB" sz="2800"/>
                    </a:p>
                  </a:txBody>
                  <a:tcPr/>
                </a:tc>
                <a:tc>
                  <a:txBody>
                    <a:bodyPr/>
                    <a:lstStyle/>
                    <a:p>
                      <a:pPr algn="ctr"/>
                      <a:endParaRPr lang="en-GB" sz="2800"/>
                    </a:p>
                  </a:txBody>
                  <a:tcPr/>
                </a:tc>
                <a:tc>
                  <a:txBody>
                    <a:bodyPr/>
                    <a:lstStyle/>
                    <a:p>
                      <a:pPr algn="ctr"/>
                      <a:endParaRPr lang="en-GB" sz="2800"/>
                    </a:p>
                  </a:txBody>
                  <a:tcPr/>
                </a:tc>
                <a:extLst>
                  <a:ext uri="{0D108BD9-81ED-4DB2-BD59-A6C34878D82A}">
                    <a16:rowId xmlns:a16="http://schemas.microsoft.com/office/drawing/2014/main" val="1319901827"/>
                  </a:ext>
                </a:extLst>
              </a:tr>
              <a:tr h="956699">
                <a:tc>
                  <a:txBody>
                    <a:bodyPr/>
                    <a:lstStyle/>
                    <a:p>
                      <a:pPr algn="ctr"/>
                      <a:endParaRPr lang="en-GB" sz="2800"/>
                    </a:p>
                  </a:txBody>
                  <a:tcPr/>
                </a:tc>
                <a:tc>
                  <a:txBody>
                    <a:bodyPr/>
                    <a:lstStyle/>
                    <a:p>
                      <a:pPr algn="ctr"/>
                      <a:endParaRPr lang="en-GB" sz="2800"/>
                    </a:p>
                  </a:txBody>
                  <a:tcPr/>
                </a:tc>
                <a:tc>
                  <a:txBody>
                    <a:bodyPr/>
                    <a:lstStyle/>
                    <a:p>
                      <a:pPr algn="ctr"/>
                      <a:endParaRPr lang="en-GB" sz="2800"/>
                    </a:p>
                  </a:txBody>
                  <a:tcPr/>
                </a:tc>
                <a:tc>
                  <a:txBody>
                    <a:bodyPr/>
                    <a:lstStyle/>
                    <a:p>
                      <a:pPr algn="ctr"/>
                      <a:endParaRPr lang="en-GB" sz="2800"/>
                    </a:p>
                  </a:txBody>
                  <a:tcPr/>
                </a:tc>
                <a:extLst>
                  <a:ext uri="{0D108BD9-81ED-4DB2-BD59-A6C34878D82A}">
                    <a16:rowId xmlns:a16="http://schemas.microsoft.com/office/drawing/2014/main" val="3979508930"/>
                  </a:ext>
                </a:extLst>
              </a:tr>
            </a:tbl>
          </a:graphicData>
        </a:graphic>
      </p:graphicFrame>
      <p:sp>
        <p:nvSpPr>
          <p:cNvPr id="3" name="TextBox 2">
            <a:extLst>
              <a:ext uri="{FF2B5EF4-FFF2-40B4-BE49-F238E27FC236}">
                <a16:creationId xmlns:a16="http://schemas.microsoft.com/office/drawing/2014/main" id="{7FC2119F-C5C5-4DAF-B128-C0BA4B309088}"/>
              </a:ext>
            </a:extLst>
          </p:cNvPr>
          <p:cNvSpPr txBox="1"/>
          <p:nvPr/>
        </p:nvSpPr>
        <p:spPr>
          <a:xfrm>
            <a:off x="670470" y="5419370"/>
            <a:ext cx="10448694" cy="584775"/>
          </a:xfrm>
          <a:prstGeom prst="rect">
            <a:avLst/>
          </a:prstGeom>
          <a:noFill/>
        </p:spPr>
        <p:txBody>
          <a:bodyPr wrap="none" rtlCol="0">
            <a:spAutoFit/>
          </a:bodyPr>
          <a:lstStyle/>
          <a:p>
            <a:r>
              <a:rPr lang="en-GB" sz="3200"/>
              <a:t>Show calculations for each calibration below your table</a:t>
            </a:r>
          </a:p>
        </p:txBody>
      </p:sp>
      <p:sp>
        <p:nvSpPr>
          <p:cNvPr id="4" name="TextBox 3">
            <a:extLst>
              <a:ext uri="{FF2B5EF4-FFF2-40B4-BE49-F238E27FC236}">
                <a16:creationId xmlns:a16="http://schemas.microsoft.com/office/drawing/2014/main" id="{0C80369A-5F51-4B34-99CB-6610B1578C1E}"/>
              </a:ext>
            </a:extLst>
          </p:cNvPr>
          <p:cNvSpPr txBox="1"/>
          <p:nvPr/>
        </p:nvSpPr>
        <p:spPr>
          <a:xfrm>
            <a:off x="544286" y="179614"/>
            <a:ext cx="6050759" cy="584775"/>
          </a:xfrm>
          <a:prstGeom prst="rect">
            <a:avLst/>
          </a:prstGeom>
          <a:noFill/>
        </p:spPr>
        <p:txBody>
          <a:bodyPr wrap="none" rtlCol="0">
            <a:spAutoFit/>
          </a:bodyPr>
          <a:lstStyle/>
          <a:p>
            <a:r>
              <a:rPr lang="en-GB" sz="3200" b="1"/>
              <a:t>Example table – first one together</a:t>
            </a:r>
          </a:p>
        </p:txBody>
      </p:sp>
      <p:sp>
        <p:nvSpPr>
          <p:cNvPr id="5" name="Rectangle 4">
            <a:extLst>
              <a:ext uri="{FF2B5EF4-FFF2-40B4-BE49-F238E27FC236}">
                <a16:creationId xmlns:a16="http://schemas.microsoft.com/office/drawing/2014/main" id="{3BF9217B-F404-ABBA-5BA3-31E046A47763}"/>
              </a:ext>
            </a:extLst>
          </p:cNvPr>
          <p:cNvSpPr/>
          <p:nvPr/>
        </p:nvSpPr>
        <p:spPr>
          <a:xfrm>
            <a:off x="0" y="0"/>
            <a:ext cx="12192000" cy="6858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004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CFDC76-169F-4634-927C-677B4EF4A971}"/>
              </a:ext>
            </a:extLst>
          </p:cNvPr>
          <p:cNvGraphicFramePr>
            <a:graphicFrameLocks noGrp="1"/>
          </p:cNvGraphicFramePr>
          <p:nvPr/>
        </p:nvGraphicFramePr>
        <p:xfrm>
          <a:off x="670469" y="1029210"/>
          <a:ext cx="10334988" cy="4023360"/>
        </p:xfrm>
        <a:graphic>
          <a:graphicData uri="http://schemas.openxmlformats.org/drawingml/2006/table">
            <a:tbl>
              <a:tblPr firstRow="1" bandRow="1">
                <a:tableStyleId>{5C22544A-7EE6-4342-B048-85BDC9FD1C3A}</a:tableStyleId>
              </a:tblPr>
              <a:tblGrid>
                <a:gridCol w="2583747">
                  <a:extLst>
                    <a:ext uri="{9D8B030D-6E8A-4147-A177-3AD203B41FA5}">
                      <a16:colId xmlns:a16="http://schemas.microsoft.com/office/drawing/2014/main" val="2131217087"/>
                    </a:ext>
                  </a:extLst>
                </a:gridCol>
                <a:gridCol w="2583747">
                  <a:extLst>
                    <a:ext uri="{9D8B030D-6E8A-4147-A177-3AD203B41FA5}">
                      <a16:colId xmlns:a16="http://schemas.microsoft.com/office/drawing/2014/main" val="1094159661"/>
                    </a:ext>
                  </a:extLst>
                </a:gridCol>
                <a:gridCol w="2583747">
                  <a:extLst>
                    <a:ext uri="{9D8B030D-6E8A-4147-A177-3AD203B41FA5}">
                      <a16:colId xmlns:a16="http://schemas.microsoft.com/office/drawing/2014/main" val="3804916944"/>
                    </a:ext>
                  </a:extLst>
                </a:gridCol>
                <a:gridCol w="2583747">
                  <a:extLst>
                    <a:ext uri="{9D8B030D-6E8A-4147-A177-3AD203B41FA5}">
                      <a16:colId xmlns:a16="http://schemas.microsoft.com/office/drawing/2014/main" val="3548440294"/>
                    </a:ext>
                  </a:extLst>
                </a:gridCol>
              </a:tblGrid>
              <a:tr h="746974">
                <a:tc>
                  <a:txBody>
                    <a:bodyPr/>
                    <a:lstStyle/>
                    <a:p>
                      <a:pPr algn="ctr"/>
                      <a:r>
                        <a:rPr lang="en-GB" sz="2400"/>
                        <a:t>Eyepiece magnification</a:t>
                      </a:r>
                    </a:p>
                  </a:txBody>
                  <a:tcPr/>
                </a:tc>
                <a:tc>
                  <a:txBody>
                    <a:bodyPr/>
                    <a:lstStyle/>
                    <a:p>
                      <a:pPr algn="ctr"/>
                      <a:r>
                        <a:rPr lang="en-GB" sz="2400"/>
                        <a:t>Objective lens magnification</a:t>
                      </a:r>
                    </a:p>
                  </a:txBody>
                  <a:tcPr/>
                </a:tc>
                <a:tc>
                  <a:txBody>
                    <a:bodyPr/>
                    <a:lstStyle/>
                    <a:p>
                      <a:pPr algn="ctr"/>
                      <a:r>
                        <a:rPr lang="en-GB" sz="2400"/>
                        <a:t>Total magnification</a:t>
                      </a:r>
                    </a:p>
                  </a:txBody>
                  <a:tcPr/>
                </a:tc>
                <a:tc>
                  <a:txBody>
                    <a:bodyPr/>
                    <a:lstStyle/>
                    <a:p>
                      <a:pPr algn="ctr"/>
                      <a:r>
                        <a:rPr lang="en-GB" sz="2400"/>
                        <a:t>1 </a:t>
                      </a:r>
                      <a:r>
                        <a:rPr lang="en-GB" sz="2400" err="1"/>
                        <a:t>e.p.u</a:t>
                      </a:r>
                      <a:r>
                        <a:rPr lang="en-GB" sz="2400"/>
                        <a:t> (um)</a:t>
                      </a:r>
                    </a:p>
                  </a:txBody>
                  <a:tcPr/>
                </a:tc>
                <a:extLst>
                  <a:ext uri="{0D108BD9-81ED-4DB2-BD59-A6C34878D82A}">
                    <a16:rowId xmlns:a16="http://schemas.microsoft.com/office/drawing/2014/main" val="1062064400"/>
                  </a:ext>
                </a:extLst>
              </a:tr>
              <a:tr h="1067106">
                <a:tc>
                  <a:txBody>
                    <a:bodyPr/>
                    <a:lstStyle/>
                    <a:p>
                      <a:pPr algn="ctr"/>
                      <a:r>
                        <a:rPr lang="en-GB" sz="2400"/>
                        <a:t>x10</a:t>
                      </a:r>
                    </a:p>
                  </a:txBody>
                  <a:tcPr/>
                </a:tc>
                <a:tc>
                  <a:txBody>
                    <a:bodyPr/>
                    <a:lstStyle/>
                    <a:p>
                      <a:pPr algn="ctr"/>
                      <a:r>
                        <a:rPr lang="en-GB" sz="2400"/>
                        <a:t>x4</a:t>
                      </a:r>
                    </a:p>
                    <a:p>
                      <a:pPr algn="ctr"/>
                      <a:endParaRPr lang="en-GB" sz="2400"/>
                    </a:p>
                    <a:p>
                      <a:pPr algn="ctr"/>
                      <a:endParaRPr lang="en-GB" sz="2400"/>
                    </a:p>
                  </a:txBody>
                  <a:tcPr/>
                </a:tc>
                <a:tc>
                  <a:txBody>
                    <a:bodyPr/>
                    <a:lstStyle/>
                    <a:p>
                      <a:pPr algn="ctr"/>
                      <a:r>
                        <a:rPr lang="en-GB" sz="2400"/>
                        <a:t>x40</a:t>
                      </a:r>
                    </a:p>
                  </a:txBody>
                  <a:tcPr/>
                </a:tc>
                <a:tc>
                  <a:txBody>
                    <a:bodyPr/>
                    <a:lstStyle/>
                    <a:p>
                      <a:pPr algn="ctr"/>
                      <a:r>
                        <a:rPr lang="en-GB" sz="2400"/>
                        <a:t>25</a:t>
                      </a:r>
                    </a:p>
                  </a:txBody>
                  <a:tcPr/>
                </a:tc>
                <a:extLst>
                  <a:ext uri="{0D108BD9-81ED-4DB2-BD59-A6C34878D82A}">
                    <a16:rowId xmlns:a16="http://schemas.microsoft.com/office/drawing/2014/main" val="3750319172"/>
                  </a:ext>
                </a:extLst>
              </a:tr>
              <a:tr h="746974">
                <a:tc>
                  <a:txBody>
                    <a:bodyPr/>
                    <a:lstStyle/>
                    <a:p>
                      <a:pPr algn="ctr"/>
                      <a:r>
                        <a:rPr lang="en-GB" sz="2400"/>
                        <a:t>X10</a:t>
                      </a:r>
                    </a:p>
                  </a:txBody>
                  <a:tcPr/>
                </a:tc>
                <a:tc>
                  <a:txBody>
                    <a:bodyPr/>
                    <a:lstStyle/>
                    <a:p>
                      <a:pPr algn="ctr"/>
                      <a:r>
                        <a:rPr lang="en-GB" sz="2400"/>
                        <a:t>x10</a:t>
                      </a:r>
                    </a:p>
                    <a:p>
                      <a:pPr algn="ctr"/>
                      <a:endParaRPr lang="en-GB" sz="2400"/>
                    </a:p>
                  </a:txBody>
                  <a:tcPr/>
                </a:tc>
                <a:tc>
                  <a:txBody>
                    <a:bodyPr/>
                    <a:lstStyle/>
                    <a:p>
                      <a:pPr algn="ctr"/>
                      <a:r>
                        <a:rPr lang="en-GB" sz="2400"/>
                        <a:t>x100</a:t>
                      </a:r>
                    </a:p>
                  </a:txBody>
                  <a:tcPr/>
                </a:tc>
                <a:tc>
                  <a:txBody>
                    <a:bodyPr/>
                    <a:lstStyle/>
                    <a:p>
                      <a:pPr algn="ctr"/>
                      <a:r>
                        <a:rPr lang="en-GB" sz="2400"/>
                        <a:t>10</a:t>
                      </a:r>
                    </a:p>
                  </a:txBody>
                  <a:tcPr/>
                </a:tc>
                <a:extLst>
                  <a:ext uri="{0D108BD9-81ED-4DB2-BD59-A6C34878D82A}">
                    <a16:rowId xmlns:a16="http://schemas.microsoft.com/office/drawing/2014/main" val="1319901827"/>
                  </a:ext>
                </a:extLst>
              </a:tr>
              <a:tr h="1067106">
                <a:tc>
                  <a:txBody>
                    <a:bodyPr/>
                    <a:lstStyle/>
                    <a:p>
                      <a:pPr algn="ctr"/>
                      <a:r>
                        <a:rPr lang="en-GB" sz="2400"/>
                        <a:t>x10</a:t>
                      </a:r>
                    </a:p>
                  </a:txBody>
                  <a:tcPr/>
                </a:tc>
                <a:tc>
                  <a:txBody>
                    <a:bodyPr/>
                    <a:lstStyle/>
                    <a:p>
                      <a:pPr algn="ctr"/>
                      <a:r>
                        <a:rPr lang="en-GB" sz="2400"/>
                        <a:t>x40</a:t>
                      </a:r>
                    </a:p>
                    <a:p>
                      <a:pPr algn="ctr"/>
                      <a:endParaRPr lang="en-GB" sz="2400"/>
                    </a:p>
                    <a:p>
                      <a:pPr algn="ctr"/>
                      <a:endParaRPr lang="en-GB" sz="2400"/>
                    </a:p>
                  </a:txBody>
                  <a:tcPr/>
                </a:tc>
                <a:tc>
                  <a:txBody>
                    <a:bodyPr/>
                    <a:lstStyle/>
                    <a:p>
                      <a:pPr algn="ctr"/>
                      <a:r>
                        <a:rPr lang="en-GB" sz="2400"/>
                        <a:t>x400</a:t>
                      </a:r>
                    </a:p>
                  </a:txBody>
                  <a:tcPr/>
                </a:tc>
                <a:tc>
                  <a:txBody>
                    <a:bodyPr/>
                    <a:lstStyle/>
                    <a:p>
                      <a:pPr algn="ctr"/>
                      <a:r>
                        <a:rPr lang="en-GB" sz="2400"/>
                        <a:t>2.5</a:t>
                      </a:r>
                    </a:p>
                  </a:txBody>
                  <a:tcPr/>
                </a:tc>
                <a:extLst>
                  <a:ext uri="{0D108BD9-81ED-4DB2-BD59-A6C34878D82A}">
                    <a16:rowId xmlns:a16="http://schemas.microsoft.com/office/drawing/2014/main" val="3979508930"/>
                  </a:ext>
                </a:extLst>
              </a:tr>
            </a:tbl>
          </a:graphicData>
        </a:graphic>
      </p:graphicFrame>
      <p:sp>
        <p:nvSpPr>
          <p:cNvPr id="3" name="TextBox 2">
            <a:extLst>
              <a:ext uri="{FF2B5EF4-FFF2-40B4-BE49-F238E27FC236}">
                <a16:creationId xmlns:a16="http://schemas.microsoft.com/office/drawing/2014/main" id="{7FC2119F-C5C5-4DAF-B128-C0BA4B309088}"/>
              </a:ext>
            </a:extLst>
          </p:cNvPr>
          <p:cNvSpPr txBox="1"/>
          <p:nvPr/>
        </p:nvSpPr>
        <p:spPr>
          <a:xfrm>
            <a:off x="1285377" y="5172909"/>
            <a:ext cx="10448694" cy="584775"/>
          </a:xfrm>
          <a:prstGeom prst="rect">
            <a:avLst/>
          </a:prstGeom>
          <a:noFill/>
        </p:spPr>
        <p:txBody>
          <a:bodyPr wrap="none" rtlCol="0">
            <a:spAutoFit/>
          </a:bodyPr>
          <a:lstStyle/>
          <a:p>
            <a:r>
              <a:rPr lang="en-GB" sz="3200"/>
              <a:t>Show calculations for each calibration below your table</a:t>
            </a:r>
          </a:p>
        </p:txBody>
      </p:sp>
      <p:sp>
        <p:nvSpPr>
          <p:cNvPr id="4" name="TextBox 3">
            <a:extLst>
              <a:ext uri="{FF2B5EF4-FFF2-40B4-BE49-F238E27FC236}">
                <a16:creationId xmlns:a16="http://schemas.microsoft.com/office/drawing/2014/main" id="{0C80369A-5F51-4B34-99CB-6610B1578C1E}"/>
              </a:ext>
            </a:extLst>
          </p:cNvPr>
          <p:cNvSpPr txBox="1"/>
          <p:nvPr/>
        </p:nvSpPr>
        <p:spPr>
          <a:xfrm>
            <a:off x="544286" y="179614"/>
            <a:ext cx="2684517" cy="584775"/>
          </a:xfrm>
          <a:prstGeom prst="rect">
            <a:avLst/>
          </a:prstGeom>
          <a:noFill/>
        </p:spPr>
        <p:txBody>
          <a:bodyPr wrap="none" rtlCol="0">
            <a:spAutoFit/>
          </a:bodyPr>
          <a:lstStyle/>
          <a:p>
            <a:r>
              <a:rPr lang="en-GB" sz="3200" b="1"/>
              <a:t>Example table </a:t>
            </a:r>
          </a:p>
        </p:txBody>
      </p:sp>
      <p:sp>
        <p:nvSpPr>
          <p:cNvPr id="5" name="Rectangle 4">
            <a:extLst>
              <a:ext uri="{FF2B5EF4-FFF2-40B4-BE49-F238E27FC236}">
                <a16:creationId xmlns:a16="http://schemas.microsoft.com/office/drawing/2014/main" id="{90A46A35-C81E-2819-5B72-A6B825B79B1F}"/>
              </a:ext>
            </a:extLst>
          </p:cNvPr>
          <p:cNvSpPr/>
          <p:nvPr/>
        </p:nvSpPr>
        <p:spPr>
          <a:xfrm>
            <a:off x="0" y="0"/>
            <a:ext cx="12192000" cy="6858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0927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83ea8ec-d1ce-4b1c-906d-dc0b29db2502">
      <UserInfo>
        <DisplayName/>
        <AccountId xsi:nil="true"/>
        <AccountType/>
      </UserInfo>
    </SharedWithUsers>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lcf76f155ced4ddcb4097134ff3c332f xmlns="39a9f016-2850-430d-a9d7-5d156f797e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84CEA-8604-45CC-A4B8-137BDBE35594}">
  <ds:schemaRefs>
    <ds:schemaRef ds:uri="0b98f453-a9ae-4adf-84bb-ebd751d3e6a6"/>
    <ds:schemaRef ds:uri="39a9f016-2850-430d-a9d7-5d156f797ecb"/>
    <ds:schemaRef ds:uri="b83ea8ec-d1ce-4b1c-906d-dc0b29db250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F70AF4-F441-450A-ACA8-97CC035C499B}">
  <ds:schemaRefs>
    <ds:schemaRef ds:uri="http://schemas.microsoft.com/sharepoint/v3/contenttype/forms"/>
  </ds:schemaRefs>
</ds:datastoreItem>
</file>

<file path=customXml/itemProps3.xml><?xml version="1.0" encoding="utf-8"?>
<ds:datastoreItem xmlns:ds="http://schemas.openxmlformats.org/officeDocument/2006/customXml" ds:itemID="{32252B9E-C2E9-4354-B225-47F5292A4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TotalTime>
  <Words>1890</Words>
  <Application>Microsoft Office PowerPoint</Application>
  <PresentationFormat>Widescreen</PresentationFormat>
  <Paragraphs>178</Paragraphs>
  <Slides>34</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-apple-system</vt:lpstr>
      <vt:lpstr>Arial</vt:lpstr>
      <vt:lpstr>Calibri</vt:lpstr>
      <vt:lpstr>Calibri Light</vt:lpstr>
      <vt:lpstr>Courier New</vt:lpstr>
      <vt:lpstr>georgia</vt:lpstr>
      <vt:lpstr>gg sans</vt:lpstr>
      <vt:lpstr>Gill Sans</vt:lpstr>
      <vt:lpstr>proxima-nova</vt:lpstr>
      <vt:lpstr>Roboto</vt:lpstr>
      <vt:lpstr>Times New Roman</vt:lpstr>
      <vt:lpstr>Office Theme</vt:lpstr>
      <vt:lpstr>Simple Light</vt:lpstr>
      <vt:lpstr>How to attempt method questions</vt:lpstr>
      <vt:lpstr>MS</vt:lpstr>
      <vt:lpstr>Assessment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 1.2  The examination and drawing of blood cells observed in blood smears </vt:lpstr>
      <vt:lpstr>PAG rules</vt:lpstr>
      <vt:lpstr>PowerPoint Presentation</vt:lpstr>
      <vt:lpstr>PowerPoint Presentation</vt:lpstr>
      <vt:lpstr>Drawing a diagram</vt:lpstr>
      <vt:lpstr>PowerPoint Presentation</vt:lpstr>
      <vt:lpstr>PowerPoint Presentation</vt:lpstr>
      <vt:lpstr>PowerPoint Presentation</vt:lpstr>
      <vt:lpstr>PowerPoint Presentation</vt:lpstr>
      <vt:lpstr>PowerPoint Presentation</vt:lpstr>
      <vt:lpstr>PowerPoint Presentation</vt:lpstr>
      <vt:lpstr>Extension question answers below</vt:lpstr>
      <vt:lpstr>Q1.</vt:lpstr>
      <vt:lpstr>Q2.</vt:lpstr>
      <vt:lpstr>Q3.</vt:lpstr>
      <vt:lpstr>Q4.</vt:lpstr>
      <vt:lpstr>Homework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 1.2  The examination and drawing of blood cells observed in blood smears</dc:title>
  <dc:creator>Hazel Lupton</dc:creator>
  <cp:lastModifiedBy>Chezka Mae Madrona</cp:lastModifiedBy>
  <cp:revision>5</cp:revision>
  <dcterms:created xsi:type="dcterms:W3CDTF">2019-09-10T10:03:12Z</dcterms:created>
  <dcterms:modified xsi:type="dcterms:W3CDTF">2025-07-22T09:43:07Z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38524600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pic">
    <vt:lpwstr/>
  </property>
  <property fmtid="{D5CDD505-2E9C-101B-9397-08002B2CF9AE}" pid="9" name="Term">
    <vt:lpwstr/>
  </property>
  <property fmtid="{D5CDD505-2E9C-101B-9397-08002B2CF9AE}" pid="10" name="Staff Category">
    <vt:lpwstr/>
  </property>
  <property fmtid="{D5CDD505-2E9C-101B-9397-08002B2CF9AE}" pid="11" name="Exam Board">
    <vt:lpwstr/>
  </property>
  <property fmtid="{D5CDD505-2E9C-101B-9397-08002B2CF9AE}" pid="12" name="Week">
    <vt:lpwstr/>
  </property>
  <property fmtid="{D5CDD505-2E9C-101B-9397-08002B2CF9AE}" pid="13" name="MediaServiceImageTags">
    <vt:lpwstr/>
  </property>
</Properties>
</file>