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4"/>
  </p:handoutMasterIdLst>
  <p:sldIdLst>
    <p:sldId id="342" r:id="rId5"/>
    <p:sldId id="343" r:id="rId6"/>
    <p:sldId id="352" r:id="rId7"/>
    <p:sldId id="344" r:id="rId8"/>
    <p:sldId id="347" r:id="rId9"/>
    <p:sldId id="356" r:id="rId10"/>
    <p:sldId id="348" r:id="rId11"/>
    <p:sldId id="349" r:id="rId12"/>
    <p:sldId id="340" r:id="rId13"/>
    <p:sldId id="358" r:id="rId14"/>
    <p:sldId id="359" r:id="rId15"/>
    <p:sldId id="338" r:id="rId16"/>
    <p:sldId id="339" r:id="rId17"/>
    <p:sldId id="357" r:id="rId18"/>
    <p:sldId id="353" r:id="rId19"/>
    <p:sldId id="354" r:id="rId20"/>
    <p:sldId id="350" r:id="rId21"/>
    <p:sldId id="355" r:id="rId22"/>
    <p:sldId id="32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D55D68DD-9FD9-40C8-9782-111D3FDD9364}"/>
    <pc:docChg chg="undo custSel addSld delSld modSld">
      <pc:chgData name="William Grey" userId="37b73424-c081-4fc2-b1af-363f4f3fd4f3" providerId="ADAL" clId="{D55D68DD-9FD9-40C8-9782-111D3FDD9364}" dt="2021-02-04T21:26:40.395" v="841" actId="47"/>
      <pc:docMkLst>
        <pc:docMk/>
      </pc:docMkLst>
      <pc:sldChg chg="del">
        <pc:chgData name="William Grey" userId="37b73424-c081-4fc2-b1af-363f4f3fd4f3" providerId="ADAL" clId="{D55D68DD-9FD9-40C8-9782-111D3FDD9364}" dt="2021-02-03T21:49:15.118" v="1" actId="47"/>
        <pc:sldMkLst>
          <pc:docMk/>
          <pc:sldMk cId="3155352988" sldId="256"/>
        </pc:sldMkLst>
      </pc:sldChg>
      <pc:sldChg chg="del">
        <pc:chgData name="William Grey" userId="37b73424-c081-4fc2-b1af-363f4f3fd4f3" providerId="ADAL" clId="{D55D68DD-9FD9-40C8-9782-111D3FDD9364}" dt="2021-02-03T21:49:17.905" v="9" actId="47"/>
        <pc:sldMkLst>
          <pc:docMk/>
          <pc:sldMk cId="2412389562" sldId="264"/>
        </pc:sldMkLst>
      </pc:sldChg>
      <pc:sldChg chg="del">
        <pc:chgData name="William Grey" userId="37b73424-c081-4fc2-b1af-363f4f3fd4f3" providerId="ADAL" clId="{D55D68DD-9FD9-40C8-9782-111D3FDD9364}" dt="2021-02-03T21:49:18.724" v="13" actId="47"/>
        <pc:sldMkLst>
          <pc:docMk/>
          <pc:sldMk cId="2242972041" sldId="265"/>
        </pc:sldMkLst>
      </pc:sldChg>
      <pc:sldChg chg="del">
        <pc:chgData name="William Grey" userId="37b73424-c081-4fc2-b1af-363f4f3fd4f3" providerId="ADAL" clId="{D55D68DD-9FD9-40C8-9782-111D3FDD9364}" dt="2021-02-03T21:49:19.066" v="14" actId="47"/>
        <pc:sldMkLst>
          <pc:docMk/>
          <pc:sldMk cId="3736194096" sldId="266"/>
        </pc:sldMkLst>
      </pc:sldChg>
      <pc:sldChg chg="del">
        <pc:chgData name="William Grey" userId="37b73424-c081-4fc2-b1af-363f4f3fd4f3" providerId="ADAL" clId="{D55D68DD-9FD9-40C8-9782-111D3FDD9364}" dt="2021-02-03T21:49:18.320" v="11" actId="47"/>
        <pc:sldMkLst>
          <pc:docMk/>
          <pc:sldMk cId="3803016793" sldId="269"/>
        </pc:sldMkLst>
      </pc:sldChg>
      <pc:sldChg chg="del">
        <pc:chgData name="William Grey" userId="37b73424-c081-4fc2-b1af-363f4f3fd4f3" providerId="ADAL" clId="{D55D68DD-9FD9-40C8-9782-111D3FDD9364}" dt="2021-02-03T21:49:20.660" v="16" actId="47"/>
        <pc:sldMkLst>
          <pc:docMk/>
          <pc:sldMk cId="3876668913" sldId="280"/>
        </pc:sldMkLst>
      </pc:sldChg>
      <pc:sldChg chg="del">
        <pc:chgData name="William Grey" userId="37b73424-c081-4fc2-b1af-363f4f3fd4f3" providerId="ADAL" clId="{D55D68DD-9FD9-40C8-9782-111D3FDD9364}" dt="2021-02-03T21:49:17.115" v="5" actId="47"/>
        <pc:sldMkLst>
          <pc:docMk/>
          <pc:sldMk cId="1947894770" sldId="282"/>
        </pc:sldMkLst>
      </pc:sldChg>
      <pc:sldChg chg="del">
        <pc:chgData name="William Grey" userId="37b73424-c081-4fc2-b1af-363f4f3fd4f3" providerId="ADAL" clId="{D55D68DD-9FD9-40C8-9782-111D3FDD9364}" dt="2021-02-03T21:49:18.120" v="10" actId="47"/>
        <pc:sldMkLst>
          <pc:docMk/>
          <pc:sldMk cId="3826402840" sldId="283"/>
        </pc:sldMkLst>
      </pc:sldChg>
      <pc:sldChg chg="del">
        <pc:chgData name="William Grey" userId="37b73424-c081-4fc2-b1af-363f4f3fd4f3" providerId="ADAL" clId="{D55D68DD-9FD9-40C8-9782-111D3FDD9364}" dt="2021-02-03T21:49:16.850" v="4" actId="47"/>
        <pc:sldMkLst>
          <pc:docMk/>
          <pc:sldMk cId="2183883538" sldId="284"/>
        </pc:sldMkLst>
      </pc:sldChg>
      <pc:sldChg chg="del">
        <pc:chgData name="William Grey" userId="37b73424-c081-4fc2-b1af-363f4f3fd4f3" providerId="ADAL" clId="{D55D68DD-9FD9-40C8-9782-111D3FDD9364}" dt="2021-02-03T21:49:17.692" v="8" actId="47"/>
        <pc:sldMkLst>
          <pc:docMk/>
          <pc:sldMk cId="286384062" sldId="285"/>
        </pc:sldMkLst>
      </pc:sldChg>
      <pc:sldChg chg="del">
        <pc:chgData name="William Grey" userId="37b73424-c081-4fc2-b1af-363f4f3fd4f3" providerId="ADAL" clId="{D55D68DD-9FD9-40C8-9782-111D3FDD9364}" dt="2021-02-03T21:49:18.515" v="12" actId="47"/>
        <pc:sldMkLst>
          <pc:docMk/>
          <pc:sldMk cId="4243569943" sldId="286"/>
        </pc:sldMkLst>
      </pc:sldChg>
      <pc:sldChg chg="del">
        <pc:chgData name="William Grey" userId="37b73424-c081-4fc2-b1af-363f4f3fd4f3" providerId="ADAL" clId="{D55D68DD-9FD9-40C8-9782-111D3FDD9364}" dt="2021-02-03T21:49:19.597" v="15" actId="47"/>
        <pc:sldMkLst>
          <pc:docMk/>
          <pc:sldMk cId="266909202" sldId="287"/>
        </pc:sldMkLst>
      </pc:sldChg>
      <pc:sldChg chg="del">
        <pc:chgData name="William Grey" userId="37b73424-c081-4fc2-b1af-363f4f3fd4f3" providerId="ADAL" clId="{D55D68DD-9FD9-40C8-9782-111D3FDD9364}" dt="2021-02-03T21:49:17.322" v="6" actId="47"/>
        <pc:sldMkLst>
          <pc:docMk/>
          <pc:sldMk cId="3823882405" sldId="292"/>
        </pc:sldMkLst>
      </pc:sldChg>
      <pc:sldChg chg="del">
        <pc:chgData name="William Grey" userId="37b73424-c081-4fc2-b1af-363f4f3fd4f3" providerId="ADAL" clId="{D55D68DD-9FD9-40C8-9782-111D3FDD9364}" dt="2021-02-03T21:49:17.512" v="7" actId="47"/>
        <pc:sldMkLst>
          <pc:docMk/>
          <pc:sldMk cId="3470381715" sldId="293"/>
        </pc:sldMkLst>
      </pc:sldChg>
      <pc:sldChg chg="del">
        <pc:chgData name="William Grey" userId="37b73424-c081-4fc2-b1af-363f4f3fd4f3" providerId="ADAL" clId="{D55D68DD-9FD9-40C8-9782-111D3FDD9364}" dt="2021-02-03T21:49:16.001" v="2" actId="47"/>
        <pc:sldMkLst>
          <pc:docMk/>
          <pc:sldMk cId="3176181639" sldId="333"/>
        </pc:sldMkLst>
      </pc:sldChg>
      <pc:sldChg chg="del">
        <pc:chgData name="William Grey" userId="37b73424-c081-4fc2-b1af-363f4f3fd4f3" providerId="ADAL" clId="{D55D68DD-9FD9-40C8-9782-111D3FDD9364}" dt="2021-02-03T21:49:13.488" v="0" actId="47"/>
        <pc:sldMkLst>
          <pc:docMk/>
          <pc:sldMk cId="1623372374" sldId="334"/>
        </pc:sldMkLst>
      </pc:sldChg>
      <pc:sldChg chg="del">
        <pc:chgData name="William Grey" userId="37b73424-c081-4fc2-b1af-363f4f3fd4f3" providerId="ADAL" clId="{D55D68DD-9FD9-40C8-9782-111D3FDD9364}" dt="2021-02-03T21:49:16.491" v="3" actId="47"/>
        <pc:sldMkLst>
          <pc:docMk/>
          <pc:sldMk cId="1759527674" sldId="335"/>
        </pc:sldMkLst>
      </pc:sldChg>
      <pc:sldChg chg="addSp modSp mod">
        <pc:chgData name="William Grey" userId="37b73424-c081-4fc2-b1af-363f4f3fd4f3" providerId="ADAL" clId="{D55D68DD-9FD9-40C8-9782-111D3FDD9364}" dt="2021-02-04T19:58:25.854" v="651" actId="1076"/>
        <pc:sldMkLst>
          <pc:docMk/>
          <pc:sldMk cId="665459362" sldId="350"/>
        </pc:sldMkLst>
        <pc:graphicFrameChg chg="mod">
          <ac:chgData name="William Grey" userId="37b73424-c081-4fc2-b1af-363f4f3fd4f3" providerId="ADAL" clId="{D55D68DD-9FD9-40C8-9782-111D3FDD9364}" dt="2021-02-04T19:53:49.050" v="526" actId="1076"/>
          <ac:graphicFrameMkLst>
            <pc:docMk/>
            <pc:sldMk cId="665459362" sldId="350"/>
            <ac:graphicFrameMk id="4" creationId="{07E9BE5C-61A7-4802-BA67-744099A51899}"/>
          </ac:graphicFrameMkLst>
        </pc:graphicFrameChg>
        <pc:graphicFrameChg chg="mod">
          <ac:chgData name="William Grey" userId="37b73424-c081-4fc2-b1af-363f4f3fd4f3" providerId="ADAL" clId="{D55D68DD-9FD9-40C8-9782-111D3FDD9364}" dt="2021-02-04T19:57:03.544" v="621" actId="1076"/>
          <ac:graphicFrameMkLst>
            <pc:docMk/>
            <pc:sldMk cId="665459362" sldId="350"/>
            <ac:graphicFrameMk id="5" creationId="{15FFDF62-D48D-4863-96AB-3D0EFAB71A6F}"/>
          </ac:graphicFrameMkLst>
        </pc:graphicFrameChg>
        <pc:graphicFrameChg chg="add mod modGraphic">
          <ac:chgData name="William Grey" userId="37b73424-c081-4fc2-b1af-363f4f3fd4f3" providerId="ADAL" clId="{D55D68DD-9FD9-40C8-9782-111D3FDD9364}" dt="2021-02-04T19:58:25.854" v="651" actId="1076"/>
          <ac:graphicFrameMkLst>
            <pc:docMk/>
            <pc:sldMk cId="665459362" sldId="350"/>
            <ac:graphicFrameMk id="6" creationId="{91336B59-5A83-4A6C-A2DC-B0393CAB4D93}"/>
          </ac:graphicFrameMkLst>
        </pc:graphicFrameChg>
        <pc:graphicFrameChg chg="mod modGraphic">
          <ac:chgData name="William Grey" userId="37b73424-c081-4fc2-b1af-363f4f3fd4f3" providerId="ADAL" clId="{D55D68DD-9FD9-40C8-9782-111D3FDD9364}" dt="2021-02-04T19:58:00.396" v="643" actId="20577"/>
          <ac:graphicFrameMkLst>
            <pc:docMk/>
            <pc:sldMk cId="665459362" sldId="350"/>
            <ac:graphicFrameMk id="8" creationId="{574E94E8-0680-4B57-88E1-5522616AADC5}"/>
          </ac:graphicFrameMkLst>
        </pc:graphicFrameChg>
      </pc:sldChg>
      <pc:sldChg chg="del">
        <pc:chgData name="William Grey" userId="37b73424-c081-4fc2-b1af-363f4f3fd4f3" providerId="ADAL" clId="{D55D68DD-9FD9-40C8-9782-111D3FDD9364}" dt="2021-02-04T21:26:40.395" v="841" actId="47"/>
        <pc:sldMkLst>
          <pc:docMk/>
          <pc:sldMk cId="249128350" sldId="351"/>
        </pc:sldMkLst>
      </pc:sldChg>
      <pc:sldChg chg="addSp delSp modSp add mod">
        <pc:chgData name="William Grey" userId="37b73424-c081-4fc2-b1af-363f4f3fd4f3" providerId="ADAL" clId="{D55D68DD-9FD9-40C8-9782-111D3FDD9364}" dt="2021-02-03T22:08:15.227" v="448" actId="1076"/>
        <pc:sldMkLst>
          <pc:docMk/>
          <pc:sldMk cId="647671937" sldId="353"/>
        </pc:sldMkLst>
        <pc:spChg chg="mod">
          <ac:chgData name="William Grey" userId="37b73424-c081-4fc2-b1af-363f4f3fd4f3" providerId="ADAL" clId="{D55D68DD-9FD9-40C8-9782-111D3FDD9364}" dt="2021-02-03T22:05:56.267" v="297" actId="20577"/>
          <ac:spMkLst>
            <pc:docMk/>
            <pc:sldMk cId="647671937" sldId="353"/>
            <ac:spMk id="2" creationId="{992AD3B8-9F1B-483F-9999-C7BE2B6CEBFC}"/>
          </ac:spMkLst>
        </pc:spChg>
        <pc:spChg chg="add mod">
          <ac:chgData name="William Grey" userId="37b73424-c081-4fc2-b1af-363f4f3fd4f3" providerId="ADAL" clId="{D55D68DD-9FD9-40C8-9782-111D3FDD9364}" dt="2021-02-03T22:03:20.806" v="163" actId="20577"/>
          <ac:spMkLst>
            <pc:docMk/>
            <pc:sldMk cId="647671937" sldId="353"/>
            <ac:spMk id="3" creationId="{B44E2557-7455-408C-A7C8-258D92950E82}"/>
          </ac:spMkLst>
        </pc:spChg>
        <pc:spChg chg="add mod">
          <ac:chgData name="William Grey" userId="37b73424-c081-4fc2-b1af-363f4f3fd4f3" providerId="ADAL" clId="{D55D68DD-9FD9-40C8-9782-111D3FDD9364}" dt="2021-02-03T22:02:07.403" v="113" actId="1076"/>
          <ac:spMkLst>
            <pc:docMk/>
            <pc:sldMk cId="647671937" sldId="353"/>
            <ac:spMk id="6" creationId="{FA3B6CF8-F09E-4AE4-A6F2-CB83A2F174A6}"/>
          </ac:spMkLst>
        </pc:spChg>
        <pc:spChg chg="add mod">
          <ac:chgData name="William Grey" userId="37b73424-c081-4fc2-b1af-363f4f3fd4f3" providerId="ADAL" clId="{D55D68DD-9FD9-40C8-9782-111D3FDD9364}" dt="2021-02-03T22:05:20.024" v="293" actId="1076"/>
          <ac:spMkLst>
            <pc:docMk/>
            <pc:sldMk cId="647671937" sldId="353"/>
            <ac:spMk id="7" creationId="{FCD8E2C7-AD6E-4613-BFA4-A2E60587BCC7}"/>
          </ac:spMkLst>
        </pc:spChg>
        <pc:spChg chg="add mod">
          <ac:chgData name="William Grey" userId="37b73424-c081-4fc2-b1af-363f4f3fd4f3" providerId="ADAL" clId="{D55D68DD-9FD9-40C8-9782-111D3FDD9364}" dt="2021-02-03T22:02:33.365" v="131" actId="14100"/>
          <ac:spMkLst>
            <pc:docMk/>
            <pc:sldMk cId="647671937" sldId="353"/>
            <ac:spMk id="9" creationId="{E5D4AE12-CDD7-4621-BA8D-E0DAAC23F23A}"/>
          </ac:spMkLst>
        </pc:spChg>
        <pc:spChg chg="add del">
          <ac:chgData name="William Grey" userId="37b73424-c081-4fc2-b1af-363f4f3fd4f3" providerId="ADAL" clId="{D55D68DD-9FD9-40C8-9782-111D3FDD9364}" dt="2021-02-03T22:03:46.026" v="169" actId="478"/>
          <ac:spMkLst>
            <pc:docMk/>
            <pc:sldMk cId="647671937" sldId="353"/>
            <ac:spMk id="10" creationId="{0E41519B-9084-4B5A-8BDC-D7616B435FA8}"/>
          </ac:spMkLst>
        </pc:spChg>
        <pc:spChg chg="add mod">
          <ac:chgData name="William Grey" userId="37b73424-c081-4fc2-b1af-363f4f3fd4f3" providerId="ADAL" clId="{D55D68DD-9FD9-40C8-9782-111D3FDD9364}" dt="2021-02-03T22:05:24.851" v="294" actId="1076"/>
          <ac:spMkLst>
            <pc:docMk/>
            <pc:sldMk cId="647671937" sldId="353"/>
            <ac:spMk id="11" creationId="{F07EF27A-DA4F-413C-9DEE-A19C3D1D7EC0}"/>
          </ac:spMkLst>
        </pc:spChg>
        <pc:spChg chg="add mod">
          <ac:chgData name="William Grey" userId="37b73424-c081-4fc2-b1af-363f4f3fd4f3" providerId="ADAL" clId="{D55D68DD-9FD9-40C8-9782-111D3FDD9364}" dt="2021-02-03T22:05:13.743" v="292" actId="1076"/>
          <ac:spMkLst>
            <pc:docMk/>
            <pc:sldMk cId="647671937" sldId="353"/>
            <ac:spMk id="12" creationId="{6BE0F01C-9925-4209-8673-6B02AFF91FBF}"/>
          </ac:spMkLst>
        </pc:spChg>
        <pc:graphicFrameChg chg="mod">
          <ac:chgData name="William Grey" userId="37b73424-c081-4fc2-b1af-363f4f3fd4f3" providerId="ADAL" clId="{D55D68DD-9FD9-40C8-9782-111D3FDD9364}" dt="2021-02-03T22:08:11.241" v="447" actId="1076"/>
          <ac:graphicFrameMkLst>
            <pc:docMk/>
            <pc:sldMk cId="647671937" sldId="353"/>
            <ac:graphicFrameMk id="4" creationId="{07E9BE5C-61A7-4802-BA67-744099A51899}"/>
          </ac:graphicFrameMkLst>
        </pc:graphicFrameChg>
        <pc:graphicFrameChg chg="mod">
          <ac:chgData name="William Grey" userId="37b73424-c081-4fc2-b1af-363f4f3fd4f3" providerId="ADAL" clId="{D55D68DD-9FD9-40C8-9782-111D3FDD9364}" dt="2021-02-03T22:08:15.227" v="448" actId="1076"/>
          <ac:graphicFrameMkLst>
            <pc:docMk/>
            <pc:sldMk cId="647671937" sldId="353"/>
            <ac:graphicFrameMk id="5" creationId="{15FFDF62-D48D-4863-96AB-3D0EFAB71A6F}"/>
          </ac:graphicFrameMkLst>
        </pc:graphicFrameChg>
        <pc:graphicFrameChg chg="del mod modGraphic">
          <ac:chgData name="William Grey" userId="37b73424-c081-4fc2-b1af-363f4f3fd4f3" providerId="ADAL" clId="{D55D68DD-9FD9-40C8-9782-111D3FDD9364}" dt="2021-02-03T22:00:03.637" v="43" actId="478"/>
          <ac:graphicFrameMkLst>
            <pc:docMk/>
            <pc:sldMk cId="647671937" sldId="353"/>
            <ac:graphicFrameMk id="8" creationId="{574E94E8-0680-4B57-88E1-5522616AADC5}"/>
          </ac:graphicFrameMkLst>
        </pc:graphicFrameChg>
      </pc:sldChg>
      <pc:sldChg chg="addSp delSp modSp add mod">
        <pc:chgData name="William Grey" userId="37b73424-c081-4fc2-b1af-363f4f3fd4f3" providerId="ADAL" clId="{D55D68DD-9FD9-40C8-9782-111D3FDD9364}" dt="2021-02-03T22:08:26.293" v="450" actId="1076"/>
        <pc:sldMkLst>
          <pc:docMk/>
          <pc:sldMk cId="4123008526" sldId="354"/>
        </pc:sldMkLst>
        <pc:spChg chg="mod">
          <ac:chgData name="William Grey" userId="37b73424-c081-4fc2-b1af-363f4f3fd4f3" providerId="ADAL" clId="{D55D68DD-9FD9-40C8-9782-111D3FDD9364}" dt="2021-02-03T22:08:03.167" v="446" actId="20577"/>
          <ac:spMkLst>
            <pc:docMk/>
            <pc:sldMk cId="4123008526" sldId="354"/>
            <ac:spMk id="2" creationId="{992AD3B8-9F1B-483F-9999-C7BE2B6CEBFC}"/>
          </ac:spMkLst>
        </pc:spChg>
        <pc:spChg chg="add del mod">
          <ac:chgData name="William Grey" userId="37b73424-c081-4fc2-b1af-363f4f3fd4f3" providerId="ADAL" clId="{D55D68DD-9FD9-40C8-9782-111D3FDD9364}" dt="2021-02-03T22:06:18.047" v="313" actId="478"/>
          <ac:spMkLst>
            <pc:docMk/>
            <pc:sldMk cId="4123008526" sldId="354"/>
            <ac:spMk id="3" creationId="{B44E2557-7455-408C-A7C8-258D92950E82}"/>
          </ac:spMkLst>
        </pc:spChg>
        <pc:spChg chg="mod">
          <ac:chgData name="William Grey" userId="37b73424-c081-4fc2-b1af-363f4f3fd4f3" providerId="ADAL" clId="{D55D68DD-9FD9-40C8-9782-111D3FDD9364}" dt="2021-02-03T22:06:28.550" v="315" actId="1076"/>
          <ac:spMkLst>
            <pc:docMk/>
            <pc:sldMk cId="4123008526" sldId="354"/>
            <ac:spMk id="6" creationId="{FA3B6CF8-F09E-4AE4-A6F2-CB83A2F174A6}"/>
          </ac:spMkLst>
        </pc:spChg>
        <pc:spChg chg="mod">
          <ac:chgData name="William Grey" userId="37b73424-c081-4fc2-b1af-363f4f3fd4f3" providerId="ADAL" clId="{D55D68DD-9FD9-40C8-9782-111D3FDD9364}" dt="2021-02-03T22:06:34.634" v="317" actId="20577"/>
          <ac:spMkLst>
            <pc:docMk/>
            <pc:sldMk cId="4123008526" sldId="354"/>
            <ac:spMk id="7" creationId="{FCD8E2C7-AD6E-4613-BFA4-A2E60587BCC7}"/>
          </ac:spMkLst>
        </pc:spChg>
        <pc:spChg chg="mod">
          <ac:chgData name="William Grey" userId="37b73424-c081-4fc2-b1af-363f4f3fd4f3" providerId="ADAL" clId="{D55D68DD-9FD9-40C8-9782-111D3FDD9364}" dt="2021-02-03T22:06:44.290" v="320" actId="14100"/>
          <ac:spMkLst>
            <pc:docMk/>
            <pc:sldMk cId="4123008526" sldId="354"/>
            <ac:spMk id="9" creationId="{E5D4AE12-CDD7-4621-BA8D-E0DAAC23F23A}"/>
          </ac:spMkLst>
        </pc:spChg>
        <pc:spChg chg="del">
          <ac:chgData name="William Grey" userId="37b73424-c081-4fc2-b1af-363f4f3fd4f3" providerId="ADAL" clId="{D55D68DD-9FD9-40C8-9782-111D3FDD9364}" dt="2021-02-03T22:06:22.923" v="314" actId="478"/>
          <ac:spMkLst>
            <pc:docMk/>
            <pc:sldMk cId="4123008526" sldId="354"/>
            <ac:spMk id="11" creationId="{F07EF27A-DA4F-413C-9DEE-A19C3D1D7EC0}"/>
          </ac:spMkLst>
        </pc:spChg>
        <pc:spChg chg="mod">
          <ac:chgData name="William Grey" userId="37b73424-c081-4fc2-b1af-363f4f3fd4f3" providerId="ADAL" clId="{D55D68DD-9FD9-40C8-9782-111D3FDD9364}" dt="2021-02-03T22:07:56.200" v="444" actId="20577"/>
          <ac:spMkLst>
            <pc:docMk/>
            <pc:sldMk cId="4123008526" sldId="354"/>
            <ac:spMk id="12" creationId="{6BE0F01C-9925-4209-8673-6B02AFF91FBF}"/>
          </ac:spMkLst>
        </pc:spChg>
        <pc:graphicFrameChg chg="mod">
          <ac:chgData name="William Grey" userId="37b73424-c081-4fc2-b1af-363f4f3fd4f3" providerId="ADAL" clId="{D55D68DD-9FD9-40C8-9782-111D3FDD9364}" dt="2021-02-03T22:08:21.380" v="449" actId="1076"/>
          <ac:graphicFrameMkLst>
            <pc:docMk/>
            <pc:sldMk cId="4123008526" sldId="354"/>
            <ac:graphicFrameMk id="4" creationId="{07E9BE5C-61A7-4802-BA67-744099A51899}"/>
          </ac:graphicFrameMkLst>
        </pc:graphicFrameChg>
        <pc:graphicFrameChg chg="mod">
          <ac:chgData name="William Grey" userId="37b73424-c081-4fc2-b1af-363f4f3fd4f3" providerId="ADAL" clId="{D55D68DD-9FD9-40C8-9782-111D3FDD9364}" dt="2021-02-03T22:08:26.293" v="450" actId="1076"/>
          <ac:graphicFrameMkLst>
            <pc:docMk/>
            <pc:sldMk cId="4123008526" sldId="354"/>
            <ac:graphicFrameMk id="5" creationId="{15FFDF62-D48D-4863-96AB-3D0EFAB71A6F}"/>
          </ac:graphicFrameMkLst>
        </pc:graphicFrameChg>
      </pc:sldChg>
      <pc:sldChg chg="addSp delSp modSp add mod delAnim modAnim">
        <pc:chgData name="William Grey" userId="37b73424-c081-4fc2-b1af-363f4f3fd4f3" providerId="ADAL" clId="{D55D68DD-9FD9-40C8-9782-111D3FDD9364}" dt="2021-02-04T20:03:28.202" v="840"/>
        <pc:sldMkLst>
          <pc:docMk/>
          <pc:sldMk cId="2854768537" sldId="355"/>
        </pc:sldMkLst>
        <pc:spChg chg="mod">
          <ac:chgData name="William Grey" userId="37b73424-c081-4fc2-b1af-363f4f3fd4f3" providerId="ADAL" clId="{D55D68DD-9FD9-40C8-9782-111D3FDD9364}" dt="2021-02-04T20:02:48.479" v="833" actId="20577"/>
          <ac:spMkLst>
            <pc:docMk/>
            <pc:sldMk cId="2854768537" sldId="355"/>
            <ac:spMk id="2" creationId="{992AD3B8-9F1B-483F-9999-C7BE2B6CEBFC}"/>
          </ac:spMkLst>
        </pc:spChg>
        <pc:spChg chg="add mod">
          <ac:chgData name="William Grey" userId="37b73424-c081-4fc2-b1af-363f4f3fd4f3" providerId="ADAL" clId="{D55D68DD-9FD9-40C8-9782-111D3FDD9364}" dt="2021-02-04T20:03:09.615" v="838" actId="1076"/>
          <ac:spMkLst>
            <pc:docMk/>
            <pc:sldMk cId="2854768537" sldId="355"/>
            <ac:spMk id="10" creationId="{B97CDAAA-A685-43C5-9548-0E7E3D9927A1}"/>
          </ac:spMkLst>
        </pc:spChg>
        <pc:graphicFrameChg chg="del modGraphic">
          <ac:chgData name="William Grey" userId="37b73424-c081-4fc2-b1af-363f4f3fd4f3" providerId="ADAL" clId="{D55D68DD-9FD9-40C8-9782-111D3FDD9364}" dt="2021-02-04T20:03:01.659" v="835" actId="478"/>
          <ac:graphicFrameMkLst>
            <pc:docMk/>
            <pc:sldMk cId="2854768537" sldId="355"/>
            <ac:graphicFrameMk id="4" creationId="{07E9BE5C-61A7-4802-BA67-744099A51899}"/>
          </ac:graphicFrameMkLst>
        </pc:graphicFrameChg>
        <pc:graphicFrameChg chg="del">
          <ac:chgData name="William Grey" userId="37b73424-c081-4fc2-b1af-363f4f3fd4f3" providerId="ADAL" clId="{D55D68DD-9FD9-40C8-9782-111D3FDD9364}" dt="2021-02-04T20:03:04.617" v="836" actId="478"/>
          <ac:graphicFrameMkLst>
            <pc:docMk/>
            <pc:sldMk cId="2854768537" sldId="355"/>
            <ac:graphicFrameMk id="5" creationId="{15FFDF62-D48D-4863-96AB-3D0EFAB71A6F}"/>
          </ac:graphicFrameMkLst>
        </pc:graphicFrameChg>
        <pc:graphicFrameChg chg="modGraphic">
          <ac:chgData name="William Grey" userId="37b73424-c081-4fc2-b1af-363f4f3fd4f3" providerId="ADAL" clId="{D55D68DD-9FD9-40C8-9782-111D3FDD9364}" dt="2021-02-04T20:01:14.478" v="792" actId="20577"/>
          <ac:graphicFrameMkLst>
            <pc:docMk/>
            <pc:sldMk cId="2854768537" sldId="355"/>
            <ac:graphicFrameMk id="6" creationId="{91336B59-5A83-4A6C-A2DC-B0393CAB4D93}"/>
          </ac:graphicFrameMkLst>
        </pc:graphicFrameChg>
        <pc:graphicFrameChg chg="add mod modGraphic">
          <ac:chgData name="William Grey" userId="37b73424-c081-4fc2-b1af-363f4f3fd4f3" providerId="ADAL" clId="{D55D68DD-9FD9-40C8-9782-111D3FDD9364}" dt="2021-02-04T20:00:37.853" v="735" actId="20577"/>
          <ac:graphicFrameMkLst>
            <pc:docMk/>
            <pc:sldMk cId="2854768537" sldId="355"/>
            <ac:graphicFrameMk id="7" creationId="{B4BBE5D6-6CD2-4588-820F-4C74D122B585}"/>
          </ac:graphicFrameMkLst>
        </pc:graphicFrameChg>
        <pc:graphicFrameChg chg="add mod modGraphic">
          <ac:chgData name="William Grey" userId="37b73424-c081-4fc2-b1af-363f4f3fd4f3" providerId="ADAL" clId="{D55D68DD-9FD9-40C8-9782-111D3FDD9364}" dt="2021-02-04T20:01:57.310" v="810" actId="20577"/>
          <ac:graphicFrameMkLst>
            <pc:docMk/>
            <pc:sldMk cId="2854768537" sldId="355"/>
            <ac:graphicFrameMk id="9" creationId="{471CFF5B-6E74-4E3E-A60F-BA973AF8CB73}"/>
          </ac:graphicFrameMkLst>
        </pc:graphicFrameChg>
      </pc:sldChg>
      <pc:sldMasterChg chg="delSldLayout">
        <pc:chgData name="William Grey" userId="37b73424-c081-4fc2-b1af-363f4f3fd4f3" providerId="ADAL" clId="{D55D68DD-9FD9-40C8-9782-111D3FDD9364}" dt="2021-02-03T21:49:20.660" v="16" actId="47"/>
        <pc:sldMasterMkLst>
          <pc:docMk/>
          <pc:sldMasterMk cId="334048063" sldId="2147483648"/>
        </pc:sldMasterMkLst>
        <pc:sldLayoutChg chg="del">
          <pc:chgData name="William Grey" userId="37b73424-c081-4fc2-b1af-363f4f3fd4f3" providerId="ADAL" clId="{D55D68DD-9FD9-40C8-9782-111D3FDD9364}" dt="2021-02-03T21:49:20.660" v="16" actId="47"/>
          <pc:sldLayoutMkLst>
            <pc:docMk/>
            <pc:sldMasterMk cId="334048063" sldId="2147483648"/>
            <pc:sldLayoutMk cId="372854161" sldId="2147483660"/>
          </pc:sldLayoutMkLst>
        </pc:sldLayoutChg>
        <pc:sldLayoutChg chg="del">
          <pc:chgData name="William Grey" userId="37b73424-c081-4fc2-b1af-363f4f3fd4f3" providerId="ADAL" clId="{D55D68DD-9FD9-40C8-9782-111D3FDD9364}" dt="2021-02-03T21:49:18.515" v="12" actId="47"/>
          <pc:sldLayoutMkLst>
            <pc:docMk/>
            <pc:sldMasterMk cId="334048063" sldId="2147483648"/>
            <pc:sldLayoutMk cId="1027951149" sldId="2147483661"/>
          </pc:sldLayoutMkLst>
        </pc:sldLayoutChg>
      </pc:sldMasterChg>
    </pc:docChg>
  </pc:docChgLst>
  <pc:docChgLst>
    <pc:chgData name="William Grey" userId="37b73424-c081-4fc2-b1af-363f4f3fd4f3" providerId="ADAL" clId="{575DF1BE-EB7B-4E22-8560-AD7175F940DB}"/>
    <pc:docChg chg="undo custSel addSld delSld modSld">
      <pc:chgData name="William Grey" userId="37b73424-c081-4fc2-b1af-363f4f3fd4f3" providerId="ADAL" clId="{575DF1BE-EB7B-4E22-8560-AD7175F940DB}" dt="2021-02-03T21:46:01.107" v="1460" actId="1076"/>
      <pc:docMkLst>
        <pc:docMk/>
      </pc:docMkLst>
      <pc:sldChg chg="add del">
        <pc:chgData name="William Grey" userId="37b73424-c081-4fc2-b1af-363f4f3fd4f3" providerId="ADAL" clId="{575DF1BE-EB7B-4E22-8560-AD7175F940DB}" dt="2021-02-03T21:00:02.101" v="351" actId="47"/>
        <pc:sldMkLst>
          <pc:docMk/>
          <pc:sldMk cId="4171784743" sldId="279"/>
        </pc:sldMkLst>
      </pc:sldChg>
      <pc:sldChg chg="add del">
        <pc:chgData name="William Grey" userId="37b73424-c081-4fc2-b1af-363f4f3fd4f3" providerId="ADAL" clId="{575DF1BE-EB7B-4E22-8560-AD7175F940DB}" dt="2021-02-03T21:13:12.701" v="756" actId="47"/>
        <pc:sldMkLst>
          <pc:docMk/>
          <pc:sldMk cId="3565613457" sldId="281"/>
        </pc:sldMkLst>
      </pc:sldChg>
      <pc:sldChg chg="modSp add del mod">
        <pc:chgData name="William Grey" userId="37b73424-c081-4fc2-b1af-363f4f3fd4f3" providerId="ADAL" clId="{575DF1BE-EB7B-4E22-8560-AD7175F940DB}" dt="2021-02-03T21:04:00.907" v="454" actId="47"/>
        <pc:sldMkLst>
          <pc:docMk/>
          <pc:sldMk cId="3542030786" sldId="336"/>
        </pc:sldMkLst>
        <pc:spChg chg="mod">
          <ac:chgData name="William Grey" userId="37b73424-c081-4fc2-b1af-363f4f3fd4f3" providerId="ADAL" clId="{575DF1BE-EB7B-4E22-8560-AD7175F940DB}" dt="2021-02-03T21:00:20.691" v="355" actId="20577"/>
          <ac:spMkLst>
            <pc:docMk/>
            <pc:sldMk cId="3542030786" sldId="336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575DF1BE-EB7B-4E22-8560-AD7175F940DB}" dt="2021-02-03T21:13:16.709" v="757" actId="47"/>
        <pc:sldMkLst>
          <pc:docMk/>
          <pc:sldMk cId="770806200" sldId="337"/>
        </pc:sldMkLst>
      </pc:sldChg>
      <pc:sldChg chg="delSp modSp add mod">
        <pc:chgData name="William Grey" userId="37b73424-c081-4fc2-b1af-363f4f3fd4f3" providerId="ADAL" clId="{575DF1BE-EB7B-4E22-8560-AD7175F940DB}" dt="2021-02-03T21:16:56.564" v="806" actId="1076"/>
        <pc:sldMkLst>
          <pc:docMk/>
          <pc:sldMk cId="532048826" sldId="338"/>
        </pc:sldMkLst>
        <pc:spChg chg="mod">
          <ac:chgData name="William Grey" userId="37b73424-c081-4fc2-b1af-363f4f3fd4f3" providerId="ADAL" clId="{575DF1BE-EB7B-4E22-8560-AD7175F940DB}" dt="2021-02-03T20:48:51.724" v="1" actId="27636"/>
          <ac:spMkLst>
            <pc:docMk/>
            <pc:sldMk cId="532048826" sldId="338"/>
            <ac:spMk id="2" creationId="{00000000-0000-0000-0000-000000000000}"/>
          </ac:spMkLst>
        </pc:spChg>
        <pc:spChg chg="mod">
          <ac:chgData name="William Grey" userId="37b73424-c081-4fc2-b1af-363f4f3fd4f3" providerId="ADAL" clId="{575DF1BE-EB7B-4E22-8560-AD7175F940DB}" dt="2021-02-03T21:16:35.417" v="792" actId="12"/>
          <ac:spMkLst>
            <pc:docMk/>
            <pc:sldMk cId="532048826" sldId="338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575DF1BE-EB7B-4E22-8560-AD7175F940DB}" dt="2021-02-03T21:16:56.564" v="806" actId="1076"/>
          <ac:graphicFrameMkLst>
            <pc:docMk/>
            <pc:sldMk cId="532048826" sldId="338"/>
            <ac:graphicFrameMk id="4" creationId="{00000000-0000-0000-0000-000000000000}"/>
          </ac:graphicFrameMkLst>
        </pc:graphicFrameChg>
        <pc:picChg chg="del">
          <ac:chgData name="William Grey" userId="37b73424-c081-4fc2-b1af-363f4f3fd4f3" providerId="ADAL" clId="{575DF1BE-EB7B-4E22-8560-AD7175F940DB}" dt="2021-02-03T21:16:38.303" v="793" actId="478"/>
          <ac:picMkLst>
            <pc:docMk/>
            <pc:sldMk cId="532048826" sldId="338"/>
            <ac:picMk id="5" creationId="{6055B22B-7169-4EE1-AD61-DEB5A30B8396}"/>
          </ac:picMkLst>
        </pc:picChg>
        <pc:picChg chg="del">
          <ac:chgData name="William Grey" userId="37b73424-c081-4fc2-b1af-363f4f3fd4f3" providerId="ADAL" clId="{575DF1BE-EB7B-4E22-8560-AD7175F940DB}" dt="2021-02-03T21:16:40.576" v="794" actId="478"/>
          <ac:picMkLst>
            <pc:docMk/>
            <pc:sldMk cId="532048826" sldId="338"/>
            <ac:picMk id="6" creationId="{641137B6-D265-4AE8-89A6-C80D11271A28}"/>
          </ac:picMkLst>
        </pc:picChg>
        <pc:picChg chg="del">
          <ac:chgData name="William Grey" userId="37b73424-c081-4fc2-b1af-363f4f3fd4f3" providerId="ADAL" clId="{575DF1BE-EB7B-4E22-8560-AD7175F940DB}" dt="2021-02-03T21:16:42.404" v="795" actId="478"/>
          <ac:picMkLst>
            <pc:docMk/>
            <pc:sldMk cId="532048826" sldId="338"/>
            <ac:picMk id="7" creationId="{B9263263-74C0-4575-8F81-BCCB6A88012C}"/>
          </ac:picMkLst>
        </pc:picChg>
      </pc:sldChg>
      <pc:sldChg chg="addSp modSp add mod modAnim">
        <pc:chgData name="William Grey" userId="37b73424-c081-4fc2-b1af-363f4f3fd4f3" providerId="ADAL" clId="{575DF1BE-EB7B-4E22-8560-AD7175F940DB}" dt="2021-02-03T21:23:25.449" v="938"/>
        <pc:sldMkLst>
          <pc:docMk/>
          <pc:sldMk cId="411442874" sldId="339"/>
        </pc:sldMkLst>
        <pc:spChg chg="mod">
          <ac:chgData name="William Grey" userId="37b73424-c081-4fc2-b1af-363f4f3fd4f3" providerId="ADAL" clId="{575DF1BE-EB7B-4E22-8560-AD7175F940DB}" dt="2021-02-03T20:48:51.742" v="2" actId="27636"/>
          <ac:spMkLst>
            <pc:docMk/>
            <pc:sldMk cId="411442874" sldId="339"/>
            <ac:spMk id="2" creationId="{00000000-0000-0000-0000-000000000000}"/>
          </ac:spMkLst>
        </pc:spChg>
        <pc:graphicFrameChg chg="add mod modGraphic">
          <ac:chgData name="William Grey" userId="37b73424-c081-4fc2-b1af-363f4f3fd4f3" providerId="ADAL" clId="{575DF1BE-EB7B-4E22-8560-AD7175F940DB}" dt="2021-02-03T21:22:51.155" v="928" actId="1076"/>
          <ac:graphicFrameMkLst>
            <pc:docMk/>
            <pc:sldMk cId="411442874" sldId="339"/>
            <ac:graphicFrameMk id="5" creationId="{5B947784-51B0-4137-A301-E48C22BFF972}"/>
          </ac:graphicFrameMkLst>
        </pc:graphicFrameChg>
        <pc:graphicFrameChg chg="add mod modGraphic">
          <ac:chgData name="William Grey" userId="37b73424-c081-4fc2-b1af-363f4f3fd4f3" providerId="ADAL" clId="{575DF1BE-EB7B-4E22-8560-AD7175F940DB}" dt="2021-02-03T21:22:38.080" v="925" actId="14734"/>
          <ac:graphicFrameMkLst>
            <pc:docMk/>
            <pc:sldMk cId="411442874" sldId="339"/>
            <ac:graphicFrameMk id="6" creationId="{9E0FDBC6-7010-49C2-993D-4C293BDD599D}"/>
          </ac:graphicFrameMkLst>
        </pc:graphicFrameChg>
        <pc:graphicFrameChg chg="mod modGraphic">
          <ac:chgData name="William Grey" userId="37b73424-c081-4fc2-b1af-363f4f3fd4f3" providerId="ADAL" clId="{575DF1BE-EB7B-4E22-8560-AD7175F940DB}" dt="2021-02-03T21:22:58.709" v="930" actId="1076"/>
          <ac:graphicFrameMkLst>
            <pc:docMk/>
            <pc:sldMk cId="411442874" sldId="339"/>
            <ac:graphicFrameMk id="7" creationId="{33D89068-9F56-4ABF-A5E5-6F09352B2A0C}"/>
          </ac:graphicFrameMkLst>
        </pc:graphicFrameChg>
        <pc:graphicFrameChg chg="mod modGraphic">
          <ac:chgData name="William Grey" userId="37b73424-c081-4fc2-b1af-363f4f3fd4f3" providerId="ADAL" clId="{575DF1BE-EB7B-4E22-8560-AD7175F940DB}" dt="2021-02-03T21:22:54.054" v="929" actId="1076"/>
          <ac:graphicFrameMkLst>
            <pc:docMk/>
            <pc:sldMk cId="411442874" sldId="339"/>
            <ac:graphicFrameMk id="9" creationId="{D790A015-EC63-46C4-9375-10AD3AD1651A}"/>
          </ac:graphicFrameMkLst>
        </pc:graphicFrameChg>
      </pc:sldChg>
      <pc:sldChg chg="modSp add del mod">
        <pc:chgData name="William Grey" userId="37b73424-c081-4fc2-b1af-363f4f3fd4f3" providerId="ADAL" clId="{575DF1BE-EB7B-4E22-8560-AD7175F940DB}" dt="2021-02-03T21:44:42.418" v="1323" actId="47"/>
        <pc:sldMkLst>
          <pc:docMk/>
          <pc:sldMk cId="1280912179" sldId="340"/>
        </pc:sldMkLst>
        <pc:spChg chg="mod">
          <ac:chgData name="William Grey" userId="37b73424-c081-4fc2-b1af-363f4f3fd4f3" providerId="ADAL" clId="{575DF1BE-EB7B-4E22-8560-AD7175F940DB}" dt="2021-02-03T20:48:51.759" v="3" actId="27636"/>
          <ac:spMkLst>
            <pc:docMk/>
            <pc:sldMk cId="1280912179" sldId="340"/>
            <ac:spMk id="2" creationId="{00000000-0000-0000-0000-000000000000}"/>
          </ac:spMkLst>
        </pc:spChg>
        <pc:spChg chg="mod">
          <ac:chgData name="William Grey" userId="37b73424-c081-4fc2-b1af-363f4f3fd4f3" providerId="ADAL" clId="{575DF1BE-EB7B-4E22-8560-AD7175F940DB}" dt="2021-02-03T21:23:40.279" v="939" actId="1076"/>
          <ac:spMkLst>
            <pc:docMk/>
            <pc:sldMk cId="1280912179" sldId="340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575DF1BE-EB7B-4E22-8560-AD7175F940DB}" dt="2021-02-03T21:44:47.375" v="1324" actId="47"/>
        <pc:sldMkLst>
          <pc:docMk/>
          <pc:sldMk cId="3612168137" sldId="341"/>
        </pc:sldMkLst>
        <pc:spChg chg="mod">
          <ac:chgData name="William Grey" userId="37b73424-c081-4fc2-b1af-363f4f3fd4f3" providerId="ADAL" clId="{575DF1BE-EB7B-4E22-8560-AD7175F940DB}" dt="2021-02-03T20:48:51.783" v="4" actId="27636"/>
          <ac:spMkLst>
            <pc:docMk/>
            <pc:sldMk cId="3612168137" sldId="341"/>
            <ac:spMk id="2" creationId="{00000000-0000-0000-0000-000000000000}"/>
          </ac:spMkLst>
        </pc:spChg>
      </pc:sldChg>
      <pc:sldChg chg="addSp delSp modSp new mod">
        <pc:chgData name="William Grey" userId="37b73424-c081-4fc2-b1af-363f4f3fd4f3" providerId="ADAL" clId="{575DF1BE-EB7B-4E22-8560-AD7175F940DB}" dt="2021-02-03T21:14:38.925" v="778" actId="20577"/>
        <pc:sldMkLst>
          <pc:docMk/>
          <pc:sldMk cId="1169919936" sldId="342"/>
        </pc:sldMkLst>
        <pc:spChg chg="mod">
          <ac:chgData name="William Grey" userId="37b73424-c081-4fc2-b1af-363f4f3fd4f3" providerId="ADAL" clId="{575DF1BE-EB7B-4E22-8560-AD7175F940DB}" dt="2021-02-03T21:04:23.492" v="456" actId="20577"/>
          <ac:spMkLst>
            <pc:docMk/>
            <pc:sldMk cId="1169919936" sldId="342"/>
            <ac:spMk id="2" creationId="{BEE95B62-42D1-41CC-873C-2D54242E8E0A}"/>
          </ac:spMkLst>
        </pc:spChg>
        <pc:spChg chg="del mod">
          <ac:chgData name="William Grey" userId="37b73424-c081-4fc2-b1af-363f4f3fd4f3" providerId="ADAL" clId="{575DF1BE-EB7B-4E22-8560-AD7175F940DB}" dt="2021-02-03T20:56:22.495" v="219" actId="478"/>
          <ac:spMkLst>
            <pc:docMk/>
            <pc:sldMk cId="1169919936" sldId="342"/>
            <ac:spMk id="3" creationId="{42AB437C-8B33-442F-850D-6DC3BCAB15CD}"/>
          </ac:spMkLst>
        </pc:spChg>
        <pc:spChg chg="add del mod">
          <ac:chgData name="William Grey" userId="37b73424-c081-4fc2-b1af-363f4f3fd4f3" providerId="ADAL" clId="{575DF1BE-EB7B-4E22-8560-AD7175F940DB}" dt="2021-02-03T20:56:24.850" v="220" actId="478"/>
          <ac:spMkLst>
            <pc:docMk/>
            <pc:sldMk cId="1169919936" sldId="342"/>
            <ac:spMk id="7" creationId="{02582936-79E0-471C-8F56-3738BEF42220}"/>
          </ac:spMkLst>
        </pc:spChg>
        <pc:spChg chg="add mod">
          <ac:chgData name="William Grey" userId="37b73424-c081-4fc2-b1af-363f4f3fd4f3" providerId="ADAL" clId="{575DF1BE-EB7B-4E22-8560-AD7175F940DB}" dt="2021-02-03T21:14:22.619" v="770" actId="20577"/>
          <ac:spMkLst>
            <pc:docMk/>
            <pc:sldMk cId="1169919936" sldId="342"/>
            <ac:spMk id="8" creationId="{4F735C6B-9FE2-4D9B-A12E-B3F84AEFF763}"/>
          </ac:spMkLst>
        </pc:spChg>
        <pc:graphicFrameChg chg="add mod modGraphic">
          <ac:chgData name="William Grey" userId="37b73424-c081-4fc2-b1af-363f4f3fd4f3" providerId="ADAL" clId="{575DF1BE-EB7B-4E22-8560-AD7175F940DB}" dt="2021-02-03T20:56:53.289" v="226" actId="20577"/>
          <ac:graphicFrameMkLst>
            <pc:docMk/>
            <pc:sldMk cId="1169919936" sldId="342"/>
            <ac:graphicFrameMk id="4" creationId="{2A574CC3-A047-4189-B01C-C97B91A5CF83}"/>
          </ac:graphicFrameMkLst>
        </pc:graphicFrameChg>
        <pc:graphicFrameChg chg="add mod modGraphic">
          <ac:chgData name="William Grey" userId="37b73424-c081-4fc2-b1af-363f4f3fd4f3" providerId="ADAL" clId="{575DF1BE-EB7B-4E22-8560-AD7175F940DB}" dt="2021-02-03T21:14:38.925" v="778" actId="20577"/>
          <ac:graphicFrameMkLst>
            <pc:docMk/>
            <pc:sldMk cId="1169919936" sldId="342"/>
            <ac:graphicFrameMk id="9" creationId="{8478116B-8688-4BD7-9AB1-AFE9847FCCA7}"/>
          </ac:graphicFrameMkLst>
        </pc:graphicFrameChg>
      </pc:sldChg>
      <pc:sldChg chg="modSp new mod">
        <pc:chgData name="William Grey" userId="37b73424-c081-4fc2-b1af-363f4f3fd4f3" providerId="ADAL" clId="{575DF1BE-EB7B-4E22-8560-AD7175F940DB}" dt="2021-02-03T20:52:20.690" v="44" actId="20577"/>
        <pc:sldMkLst>
          <pc:docMk/>
          <pc:sldMk cId="700951720" sldId="343"/>
        </pc:sldMkLst>
        <pc:spChg chg="mod">
          <ac:chgData name="William Grey" userId="37b73424-c081-4fc2-b1af-363f4f3fd4f3" providerId="ADAL" clId="{575DF1BE-EB7B-4E22-8560-AD7175F940DB}" dt="2021-02-03T20:52:20.690" v="44" actId="20577"/>
          <ac:spMkLst>
            <pc:docMk/>
            <pc:sldMk cId="700951720" sldId="343"/>
            <ac:spMk id="2" creationId="{BDB677AD-FBEB-4AD5-AFBD-9F8442F744D3}"/>
          </ac:spMkLst>
        </pc:spChg>
      </pc:sldChg>
      <pc:sldChg chg="addSp delSp modSp new mod">
        <pc:chgData name="William Grey" userId="37b73424-c081-4fc2-b1af-363f4f3fd4f3" providerId="ADAL" clId="{575DF1BE-EB7B-4E22-8560-AD7175F940DB}" dt="2021-02-03T21:15:23.093" v="786" actId="2710"/>
        <pc:sldMkLst>
          <pc:docMk/>
          <pc:sldMk cId="3405839483" sldId="344"/>
        </pc:sldMkLst>
        <pc:spChg chg="mod">
          <ac:chgData name="William Grey" userId="37b73424-c081-4fc2-b1af-363f4f3fd4f3" providerId="ADAL" clId="{575DF1BE-EB7B-4E22-8560-AD7175F940DB}" dt="2021-02-03T20:58:57.529" v="339" actId="20577"/>
          <ac:spMkLst>
            <pc:docMk/>
            <pc:sldMk cId="3405839483" sldId="344"/>
            <ac:spMk id="2" creationId="{EA10AEB4-E3E8-4BE0-A4F7-605AFE327AB3}"/>
          </ac:spMkLst>
        </pc:spChg>
        <pc:spChg chg="mod">
          <ac:chgData name="William Grey" userId="37b73424-c081-4fc2-b1af-363f4f3fd4f3" providerId="ADAL" clId="{575DF1BE-EB7B-4E22-8560-AD7175F940DB}" dt="2021-02-03T21:15:23.093" v="786" actId="2710"/>
          <ac:spMkLst>
            <pc:docMk/>
            <pc:sldMk cId="3405839483" sldId="344"/>
            <ac:spMk id="3" creationId="{F619B26D-6592-4B58-A6EA-18271C2A3B1C}"/>
          </ac:spMkLst>
        </pc:spChg>
        <pc:graphicFrameChg chg="add del">
          <ac:chgData name="William Grey" userId="37b73424-c081-4fc2-b1af-363f4f3fd4f3" providerId="ADAL" clId="{575DF1BE-EB7B-4E22-8560-AD7175F940DB}" dt="2021-02-03T20:59:10.639" v="342"/>
          <ac:graphicFrameMkLst>
            <pc:docMk/>
            <pc:sldMk cId="3405839483" sldId="344"/>
            <ac:graphicFrameMk id="4" creationId="{70EFB83F-B5ED-4BAE-803E-981DD84EFEDC}"/>
          </ac:graphicFrameMkLst>
        </pc:graphicFrameChg>
        <pc:graphicFrameChg chg="add del mod">
          <ac:chgData name="William Grey" userId="37b73424-c081-4fc2-b1af-363f4f3fd4f3" providerId="ADAL" clId="{575DF1BE-EB7B-4E22-8560-AD7175F940DB}" dt="2021-02-03T21:14:53.411" v="779" actId="478"/>
          <ac:graphicFrameMkLst>
            <pc:docMk/>
            <pc:sldMk cId="3405839483" sldId="344"/>
            <ac:graphicFrameMk id="5" creationId="{BC543DE6-8E77-4510-A2CB-7093ED8FA362}"/>
          </ac:graphicFrameMkLst>
        </pc:graphicFrameChg>
        <pc:graphicFrameChg chg="add mod">
          <ac:chgData name="William Grey" userId="37b73424-c081-4fc2-b1af-363f4f3fd4f3" providerId="ADAL" clId="{575DF1BE-EB7B-4E22-8560-AD7175F940DB}" dt="2021-02-03T21:15:17.462" v="785" actId="1076"/>
          <ac:graphicFrameMkLst>
            <pc:docMk/>
            <pc:sldMk cId="3405839483" sldId="344"/>
            <ac:graphicFrameMk id="6" creationId="{B35A4FF9-FB4F-46A2-811B-7C7563107F31}"/>
          </ac:graphicFrameMkLst>
        </pc:graphicFrameChg>
      </pc:sldChg>
      <pc:sldChg chg="modSp new del mod">
        <pc:chgData name="William Grey" userId="37b73424-c081-4fc2-b1af-363f4f3fd4f3" providerId="ADAL" clId="{575DF1BE-EB7B-4E22-8560-AD7175F940DB}" dt="2021-02-03T21:00:46.111" v="359" actId="47"/>
        <pc:sldMkLst>
          <pc:docMk/>
          <pc:sldMk cId="1481516962" sldId="345"/>
        </pc:sldMkLst>
        <pc:spChg chg="mod">
          <ac:chgData name="William Grey" userId="37b73424-c081-4fc2-b1af-363f4f3fd4f3" providerId="ADAL" clId="{575DF1BE-EB7B-4E22-8560-AD7175F940DB}" dt="2021-02-03T21:00:42.832" v="358" actId="27636"/>
          <ac:spMkLst>
            <pc:docMk/>
            <pc:sldMk cId="1481516962" sldId="345"/>
            <ac:spMk id="2" creationId="{896FBCC7-9956-417C-AB4E-A1B3C6EF26B9}"/>
          </ac:spMkLst>
        </pc:spChg>
      </pc:sldChg>
      <pc:sldChg chg="modSp add del mod">
        <pc:chgData name="William Grey" userId="37b73424-c081-4fc2-b1af-363f4f3fd4f3" providerId="ADAL" clId="{575DF1BE-EB7B-4E22-8560-AD7175F940DB}" dt="2021-02-03T21:09:59.434" v="741" actId="47"/>
        <pc:sldMkLst>
          <pc:docMk/>
          <pc:sldMk cId="1327053401" sldId="346"/>
        </pc:sldMkLst>
        <pc:spChg chg="mod">
          <ac:chgData name="William Grey" userId="37b73424-c081-4fc2-b1af-363f4f3fd4f3" providerId="ADAL" clId="{575DF1BE-EB7B-4E22-8560-AD7175F940DB}" dt="2021-02-03T21:06:18.361" v="468" actId="20577"/>
          <ac:spMkLst>
            <pc:docMk/>
            <pc:sldMk cId="1327053401" sldId="346"/>
            <ac:spMk id="2" creationId="{BEE95B62-42D1-41CC-873C-2D54242E8E0A}"/>
          </ac:spMkLst>
        </pc:spChg>
        <pc:graphicFrameChg chg="modGraphic">
          <ac:chgData name="William Grey" userId="37b73424-c081-4fc2-b1af-363f4f3fd4f3" providerId="ADAL" clId="{575DF1BE-EB7B-4E22-8560-AD7175F940DB}" dt="2021-02-03T21:08:26.585" v="621" actId="20577"/>
          <ac:graphicFrameMkLst>
            <pc:docMk/>
            <pc:sldMk cId="1327053401" sldId="346"/>
            <ac:graphicFrameMk id="4" creationId="{2A574CC3-A047-4189-B01C-C97B91A5CF83}"/>
          </ac:graphicFrameMkLst>
        </pc:graphicFrameChg>
      </pc:sldChg>
      <pc:sldChg chg="addSp delSp modSp add mod">
        <pc:chgData name="William Grey" userId="37b73424-c081-4fc2-b1af-363f4f3fd4f3" providerId="ADAL" clId="{575DF1BE-EB7B-4E22-8560-AD7175F940DB}" dt="2021-02-03T21:15:56.002" v="789" actId="2711"/>
        <pc:sldMkLst>
          <pc:docMk/>
          <pc:sldMk cId="2734039225" sldId="347"/>
        </pc:sldMkLst>
        <pc:spChg chg="mod">
          <ac:chgData name="William Grey" userId="37b73424-c081-4fc2-b1af-363f4f3fd4f3" providerId="ADAL" clId="{575DF1BE-EB7B-4E22-8560-AD7175F940DB}" dt="2021-02-03T21:07:58.640" v="590" actId="255"/>
          <ac:spMkLst>
            <pc:docMk/>
            <pc:sldMk cId="2734039225" sldId="347"/>
            <ac:spMk id="2" creationId="{BEE95B62-42D1-41CC-873C-2D54242E8E0A}"/>
          </ac:spMkLst>
        </pc:spChg>
        <pc:spChg chg="add mod">
          <ac:chgData name="William Grey" userId="37b73424-c081-4fc2-b1af-363f4f3fd4f3" providerId="ADAL" clId="{575DF1BE-EB7B-4E22-8560-AD7175F940DB}" dt="2021-02-03T21:15:56.002" v="789" actId="2711"/>
          <ac:spMkLst>
            <pc:docMk/>
            <pc:sldMk cId="2734039225" sldId="347"/>
            <ac:spMk id="3" creationId="{E8D4BF2F-65B5-4787-B964-D4F5069BC782}"/>
          </ac:spMkLst>
        </pc:spChg>
        <pc:spChg chg="del">
          <ac:chgData name="William Grey" userId="37b73424-c081-4fc2-b1af-363f4f3fd4f3" providerId="ADAL" clId="{575DF1BE-EB7B-4E22-8560-AD7175F940DB}" dt="2021-02-03T21:07:26.125" v="553" actId="478"/>
          <ac:spMkLst>
            <pc:docMk/>
            <pc:sldMk cId="2734039225" sldId="347"/>
            <ac:spMk id="8" creationId="{4F735C6B-9FE2-4D9B-A12E-B3F84AEFF763}"/>
          </ac:spMkLst>
        </pc:spChg>
        <pc:graphicFrameChg chg="del">
          <ac:chgData name="William Grey" userId="37b73424-c081-4fc2-b1af-363f4f3fd4f3" providerId="ADAL" clId="{575DF1BE-EB7B-4E22-8560-AD7175F940DB}" dt="2021-02-03T21:07:13.791" v="552" actId="478"/>
          <ac:graphicFrameMkLst>
            <pc:docMk/>
            <pc:sldMk cId="2734039225" sldId="347"/>
            <ac:graphicFrameMk id="9" creationId="{8478116B-8688-4BD7-9AB1-AFE9847FCCA7}"/>
          </ac:graphicFrameMkLst>
        </pc:graphicFrameChg>
      </pc:sldChg>
      <pc:sldChg chg="addSp delSp modSp new mod">
        <pc:chgData name="William Grey" userId="37b73424-c081-4fc2-b1af-363f4f3fd4f3" providerId="ADAL" clId="{575DF1BE-EB7B-4E22-8560-AD7175F940DB}" dt="2021-02-03T21:12:35.819" v="751" actId="1076"/>
        <pc:sldMkLst>
          <pc:docMk/>
          <pc:sldMk cId="708484178" sldId="348"/>
        </pc:sldMkLst>
        <pc:spChg chg="mod">
          <ac:chgData name="William Grey" userId="37b73424-c081-4fc2-b1af-363f4f3fd4f3" providerId="ADAL" clId="{575DF1BE-EB7B-4E22-8560-AD7175F940DB}" dt="2021-02-03T21:12:05.977" v="745" actId="1076"/>
          <ac:spMkLst>
            <pc:docMk/>
            <pc:sldMk cId="708484178" sldId="348"/>
            <ac:spMk id="2" creationId="{101231A9-913B-47EA-810C-4C385E1D637D}"/>
          </ac:spMkLst>
        </pc:spChg>
        <pc:spChg chg="del">
          <ac:chgData name="William Grey" userId="37b73424-c081-4fc2-b1af-363f4f3fd4f3" providerId="ADAL" clId="{575DF1BE-EB7B-4E22-8560-AD7175F940DB}" dt="2021-02-03T21:12:23.744" v="747" actId="478"/>
          <ac:spMkLst>
            <pc:docMk/>
            <pc:sldMk cId="708484178" sldId="348"/>
            <ac:spMk id="3" creationId="{D22691FC-2107-4263-9FA8-031180202EB3}"/>
          </ac:spMkLst>
        </pc:spChg>
        <pc:spChg chg="add mod">
          <ac:chgData name="William Grey" userId="37b73424-c081-4fc2-b1af-363f4f3fd4f3" providerId="ADAL" clId="{575DF1BE-EB7B-4E22-8560-AD7175F940DB}" dt="2021-02-03T21:12:32.177" v="750" actId="14100"/>
          <ac:spMkLst>
            <pc:docMk/>
            <pc:sldMk cId="708484178" sldId="348"/>
            <ac:spMk id="5" creationId="{642E04AD-EEA6-4F34-8EC8-881D57BEBCDB}"/>
          </ac:spMkLst>
        </pc:spChg>
        <pc:graphicFrameChg chg="add mod">
          <ac:chgData name="William Grey" userId="37b73424-c081-4fc2-b1af-363f4f3fd4f3" providerId="ADAL" clId="{575DF1BE-EB7B-4E22-8560-AD7175F940DB}" dt="2021-02-03T21:12:35.819" v="751" actId="1076"/>
          <ac:graphicFrameMkLst>
            <pc:docMk/>
            <pc:sldMk cId="708484178" sldId="348"/>
            <ac:graphicFrameMk id="4" creationId="{896765BC-CB79-4EE1-A55A-D915B77F84AE}"/>
          </ac:graphicFrameMkLst>
        </pc:graphicFrameChg>
      </pc:sldChg>
      <pc:sldChg chg="addSp delSp modSp add mod">
        <pc:chgData name="William Grey" userId="37b73424-c081-4fc2-b1af-363f4f3fd4f3" providerId="ADAL" clId="{575DF1BE-EB7B-4E22-8560-AD7175F940DB}" dt="2021-02-03T21:13:06.138" v="755" actId="1076"/>
        <pc:sldMkLst>
          <pc:docMk/>
          <pc:sldMk cId="671128060" sldId="349"/>
        </pc:sldMkLst>
        <pc:graphicFrameChg chg="del">
          <ac:chgData name="William Grey" userId="37b73424-c081-4fc2-b1af-363f4f3fd4f3" providerId="ADAL" clId="{575DF1BE-EB7B-4E22-8560-AD7175F940DB}" dt="2021-02-03T21:13:00.488" v="753" actId="478"/>
          <ac:graphicFrameMkLst>
            <pc:docMk/>
            <pc:sldMk cId="671128060" sldId="349"/>
            <ac:graphicFrameMk id="4" creationId="{896765BC-CB79-4EE1-A55A-D915B77F84AE}"/>
          </ac:graphicFrameMkLst>
        </pc:graphicFrameChg>
        <pc:graphicFrameChg chg="add mod">
          <ac:chgData name="William Grey" userId="37b73424-c081-4fc2-b1af-363f4f3fd4f3" providerId="ADAL" clId="{575DF1BE-EB7B-4E22-8560-AD7175F940DB}" dt="2021-02-03T21:13:06.138" v="755" actId="1076"/>
          <ac:graphicFrameMkLst>
            <pc:docMk/>
            <pc:sldMk cId="671128060" sldId="349"/>
            <ac:graphicFrameMk id="6" creationId="{6A5EFDA7-313C-4C46-9292-080E6E6D747C}"/>
          </ac:graphicFrameMkLst>
        </pc:graphicFrameChg>
      </pc:sldChg>
      <pc:sldChg chg="addSp delSp modSp new mod modAnim">
        <pc:chgData name="William Grey" userId="37b73424-c081-4fc2-b1af-363f4f3fd4f3" providerId="ADAL" clId="{575DF1BE-EB7B-4E22-8560-AD7175F940DB}" dt="2021-02-03T21:38:32.726" v="1256" actId="20577"/>
        <pc:sldMkLst>
          <pc:docMk/>
          <pc:sldMk cId="665459362" sldId="350"/>
        </pc:sldMkLst>
        <pc:spChg chg="mod">
          <ac:chgData name="William Grey" userId="37b73424-c081-4fc2-b1af-363f4f3fd4f3" providerId="ADAL" clId="{575DF1BE-EB7B-4E22-8560-AD7175F940DB}" dt="2021-02-03T21:38:32.726" v="1256" actId="20577"/>
          <ac:spMkLst>
            <pc:docMk/>
            <pc:sldMk cId="665459362" sldId="350"/>
            <ac:spMk id="2" creationId="{992AD3B8-9F1B-483F-9999-C7BE2B6CEBFC}"/>
          </ac:spMkLst>
        </pc:spChg>
        <pc:spChg chg="del mod">
          <ac:chgData name="William Grey" userId="37b73424-c081-4fc2-b1af-363f4f3fd4f3" providerId="ADAL" clId="{575DF1BE-EB7B-4E22-8560-AD7175F940DB}" dt="2021-02-03T21:30:20.678" v="1040" actId="478"/>
          <ac:spMkLst>
            <pc:docMk/>
            <pc:sldMk cId="665459362" sldId="350"/>
            <ac:spMk id="3" creationId="{8A312F2A-4AB0-4FC8-81FE-50F0E4EBD159}"/>
          </ac:spMkLst>
        </pc:spChg>
        <pc:spChg chg="add del mod">
          <ac:chgData name="William Grey" userId="37b73424-c081-4fc2-b1af-363f4f3fd4f3" providerId="ADAL" clId="{575DF1BE-EB7B-4E22-8560-AD7175F940DB}" dt="2021-02-03T21:30:26.295" v="1041" actId="478"/>
          <ac:spMkLst>
            <pc:docMk/>
            <pc:sldMk cId="665459362" sldId="350"/>
            <ac:spMk id="7" creationId="{62A4BF6B-D4C4-4C27-97E3-42CEDEB01356}"/>
          </ac:spMkLst>
        </pc:spChg>
        <pc:graphicFrameChg chg="add mod modGraphic">
          <ac:chgData name="William Grey" userId="37b73424-c081-4fc2-b1af-363f4f3fd4f3" providerId="ADAL" clId="{575DF1BE-EB7B-4E22-8560-AD7175F940DB}" dt="2021-02-03T21:35:56.496" v="1200" actId="1076"/>
          <ac:graphicFrameMkLst>
            <pc:docMk/>
            <pc:sldMk cId="665459362" sldId="350"/>
            <ac:graphicFrameMk id="4" creationId="{07E9BE5C-61A7-4802-BA67-744099A51899}"/>
          </ac:graphicFrameMkLst>
        </pc:graphicFrameChg>
        <pc:graphicFrameChg chg="add mod modGraphic">
          <ac:chgData name="William Grey" userId="37b73424-c081-4fc2-b1af-363f4f3fd4f3" providerId="ADAL" clId="{575DF1BE-EB7B-4E22-8560-AD7175F940DB}" dt="2021-02-03T21:35:59.813" v="1201" actId="1076"/>
          <ac:graphicFrameMkLst>
            <pc:docMk/>
            <pc:sldMk cId="665459362" sldId="350"/>
            <ac:graphicFrameMk id="5" creationId="{15FFDF62-D48D-4863-96AB-3D0EFAB71A6F}"/>
          </ac:graphicFrameMkLst>
        </pc:graphicFrameChg>
        <pc:graphicFrameChg chg="add mod modGraphic">
          <ac:chgData name="William Grey" userId="37b73424-c081-4fc2-b1af-363f4f3fd4f3" providerId="ADAL" clId="{575DF1BE-EB7B-4E22-8560-AD7175F940DB}" dt="2021-02-03T21:37:58.831" v="1240" actId="20577"/>
          <ac:graphicFrameMkLst>
            <pc:docMk/>
            <pc:sldMk cId="665459362" sldId="350"/>
            <ac:graphicFrameMk id="8" creationId="{574E94E8-0680-4B57-88E1-5522616AADC5}"/>
          </ac:graphicFrameMkLst>
        </pc:graphicFrameChg>
      </pc:sldChg>
      <pc:sldChg chg="addSp delSp modSp add mod delAnim modAnim">
        <pc:chgData name="William Grey" userId="37b73424-c081-4fc2-b1af-363f4f3fd4f3" providerId="ADAL" clId="{575DF1BE-EB7B-4E22-8560-AD7175F940DB}" dt="2021-02-03T21:44:25.077" v="1322" actId="20577"/>
        <pc:sldMkLst>
          <pc:docMk/>
          <pc:sldMk cId="249128350" sldId="351"/>
        </pc:sldMkLst>
        <pc:spChg chg="mod">
          <ac:chgData name="William Grey" userId="37b73424-c081-4fc2-b1af-363f4f3fd4f3" providerId="ADAL" clId="{575DF1BE-EB7B-4E22-8560-AD7175F940DB}" dt="2021-02-03T21:44:25.077" v="1322" actId="20577"/>
          <ac:spMkLst>
            <pc:docMk/>
            <pc:sldMk cId="249128350" sldId="351"/>
            <ac:spMk id="2" creationId="{BEE95B62-42D1-41CC-873C-2D54242E8E0A}"/>
          </ac:spMkLst>
        </pc:spChg>
        <pc:spChg chg="mod">
          <ac:chgData name="William Grey" userId="37b73424-c081-4fc2-b1af-363f4f3fd4f3" providerId="ADAL" clId="{575DF1BE-EB7B-4E22-8560-AD7175F940DB}" dt="2021-02-03T21:40:41.471" v="1266" actId="1076"/>
          <ac:spMkLst>
            <pc:docMk/>
            <pc:sldMk cId="249128350" sldId="351"/>
            <ac:spMk id="3" creationId="{E8D4BF2F-65B5-4787-B964-D4F5069BC782}"/>
          </ac:spMkLst>
        </pc:spChg>
        <pc:spChg chg="add del mod">
          <ac:chgData name="William Grey" userId="37b73424-c081-4fc2-b1af-363f4f3fd4f3" providerId="ADAL" clId="{575DF1BE-EB7B-4E22-8560-AD7175F940DB}" dt="2021-02-03T21:43:51.826" v="1304" actId="478"/>
          <ac:spMkLst>
            <pc:docMk/>
            <pc:sldMk cId="249128350" sldId="351"/>
            <ac:spMk id="6" creationId="{71D10282-7B1B-44A9-91C3-B38BFAC364D4}"/>
          </ac:spMkLst>
        </pc:spChg>
        <pc:spChg chg="add del mod">
          <ac:chgData name="William Grey" userId="37b73424-c081-4fc2-b1af-363f4f3fd4f3" providerId="ADAL" clId="{575DF1BE-EB7B-4E22-8560-AD7175F940DB}" dt="2021-02-03T21:43:47.368" v="1303" actId="478"/>
          <ac:spMkLst>
            <pc:docMk/>
            <pc:sldMk cId="249128350" sldId="351"/>
            <ac:spMk id="8" creationId="{682B4724-4494-4D74-825E-305537789C66}"/>
          </ac:spMkLst>
        </pc:spChg>
        <pc:graphicFrameChg chg="del modGraphic">
          <ac:chgData name="William Grey" userId="37b73424-c081-4fc2-b1af-363f4f3fd4f3" providerId="ADAL" clId="{575DF1BE-EB7B-4E22-8560-AD7175F940DB}" dt="2021-02-03T21:39:41.183" v="1259" actId="478"/>
          <ac:graphicFrameMkLst>
            <pc:docMk/>
            <pc:sldMk cId="249128350" sldId="351"/>
            <ac:graphicFrameMk id="4" creationId="{2A574CC3-A047-4189-B01C-C97B91A5CF83}"/>
          </ac:graphicFrameMkLst>
        </pc:graphicFrameChg>
        <pc:graphicFrameChg chg="add mod modGraphic">
          <ac:chgData name="William Grey" userId="37b73424-c081-4fc2-b1af-363f4f3fd4f3" providerId="ADAL" clId="{575DF1BE-EB7B-4E22-8560-AD7175F940DB}" dt="2021-02-03T21:43:04.250" v="1297"/>
          <ac:graphicFrameMkLst>
            <pc:docMk/>
            <pc:sldMk cId="249128350" sldId="351"/>
            <ac:graphicFrameMk id="5" creationId="{E1A37E5C-8441-4162-BE2C-1FD152DF36D8}"/>
          </ac:graphicFrameMkLst>
        </pc:graphicFrameChg>
        <pc:graphicFrameChg chg="add mod modGraphic">
          <ac:chgData name="William Grey" userId="37b73424-c081-4fc2-b1af-363f4f3fd4f3" providerId="ADAL" clId="{575DF1BE-EB7B-4E22-8560-AD7175F940DB}" dt="2021-02-03T21:43:42.033" v="1302" actId="20577"/>
          <ac:graphicFrameMkLst>
            <pc:docMk/>
            <pc:sldMk cId="249128350" sldId="351"/>
            <ac:graphicFrameMk id="7" creationId="{A12C074C-0D7A-4E8F-89CB-756CA4D5B1C6}"/>
          </ac:graphicFrameMkLst>
        </pc:graphicFrameChg>
      </pc:sldChg>
      <pc:sldChg chg="modSp new mod">
        <pc:chgData name="William Grey" userId="37b73424-c081-4fc2-b1af-363f4f3fd4f3" providerId="ADAL" clId="{575DF1BE-EB7B-4E22-8560-AD7175F940DB}" dt="2021-02-03T21:46:01.107" v="1460" actId="1076"/>
        <pc:sldMkLst>
          <pc:docMk/>
          <pc:sldMk cId="3876009947" sldId="352"/>
        </pc:sldMkLst>
        <pc:spChg chg="mod">
          <ac:chgData name="William Grey" userId="37b73424-c081-4fc2-b1af-363f4f3fd4f3" providerId="ADAL" clId="{575DF1BE-EB7B-4E22-8560-AD7175F940DB}" dt="2021-02-03T21:45:05.432" v="1345" actId="20577"/>
          <ac:spMkLst>
            <pc:docMk/>
            <pc:sldMk cId="3876009947" sldId="352"/>
            <ac:spMk id="2" creationId="{C4C8B717-672C-4CC6-A5A1-2F74A63EB868}"/>
          </ac:spMkLst>
        </pc:spChg>
        <pc:spChg chg="mod">
          <ac:chgData name="William Grey" userId="37b73424-c081-4fc2-b1af-363f4f3fd4f3" providerId="ADAL" clId="{575DF1BE-EB7B-4E22-8560-AD7175F940DB}" dt="2021-02-03T21:46:01.107" v="1460" actId="1076"/>
          <ac:spMkLst>
            <pc:docMk/>
            <pc:sldMk cId="3876009947" sldId="352"/>
            <ac:spMk id="3" creationId="{5E0E240B-995F-4786-A1B7-1F8D403D62FC}"/>
          </ac:spMkLst>
        </pc:spChg>
      </pc:sldChg>
    </pc:docChg>
  </pc:docChgLst>
  <pc:docChgLst>
    <pc:chgData name="William Grey" userId="37b73424-c081-4fc2-b1af-363f4f3fd4f3" providerId="ADAL" clId="{DE8397E7-2787-4E50-B8F6-3A30F226A3B3}"/>
    <pc:docChg chg="undo custSel addSld modSld">
      <pc:chgData name="William Grey" userId="37b73424-c081-4fc2-b1af-363f4f3fd4f3" providerId="ADAL" clId="{DE8397E7-2787-4E50-B8F6-3A30F226A3B3}" dt="2022-04-06T19:40:03.106" v="732" actId="20577"/>
      <pc:docMkLst>
        <pc:docMk/>
      </pc:docMkLst>
      <pc:sldChg chg="modSp add mod">
        <pc:chgData name="William Grey" userId="37b73424-c081-4fc2-b1af-363f4f3fd4f3" providerId="ADAL" clId="{DE8397E7-2787-4E50-B8F6-3A30F226A3B3}" dt="2022-04-06T19:39:07.209" v="722" actId="1076"/>
        <pc:sldMkLst>
          <pc:docMk/>
          <pc:sldMk cId="517112874" sldId="340"/>
        </pc:sldMkLst>
        <pc:spChg chg="mod">
          <ac:chgData name="William Grey" userId="37b73424-c081-4fc2-b1af-363f4f3fd4f3" providerId="ADAL" clId="{DE8397E7-2787-4E50-B8F6-3A30F226A3B3}" dt="2022-04-06T19:39:07.209" v="722" actId="1076"/>
          <ac:spMkLst>
            <pc:docMk/>
            <pc:sldMk cId="517112874" sldId="340"/>
            <ac:spMk id="3" creationId="{D79DFBF6-F49C-4374-9C99-A0F893A908B7}"/>
          </ac:spMkLst>
        </pc:spChg>
      </pc:sldChg>
      <pc:sldChg chg="modSp mod">
        <pc:chgData name="William Grey" userId="37b73424-c081-4fc2-b1af-363f4f3fd4f3" providerId="ADAL" clId="{DE8397E7-2787-4E50-B8F6-3A30F226A3B3}" dt="2022-04-06T19:33:55.516" v="491" actId="1035"/>
        <pc:sldMkLst>
          <pc:docMk/>
          <pc:sldMk cId="665459362" sldId="350"/>
        </pc:sldMkLst>
        <pc:graphicFrameChg chg="mod">
          <ac:chgData name="William Grey" userId="37b73424-c081-4fc2-b1af-363f4f3fd4f3" providerId="ADAL" clId="{DE8397E7-2787-4E50-B8F6-3A30F226A3B3}" dt="2022-04-06T19:33:55.516" v="491" actId="1035"/>
          <ac:graphicFrameMkLst>
            <pc:docMk/>
            <pc:sldMk cId="665459362" sldId="350"/>
            <ac:graphicFrameMk id="4" creationId="{07E9BE5C-61A7-4802-BA67-744099A51899}"/>
          </ac:graphicFrameMkLst>
        </pc:graphicFrameChg>
        <pc:graphicFrameChg chg="mod">
          <ac:chgData name="William Grey" userId="37b73424-c081-4fc2-b1af-363f4f3fd4f3" providerId="ADAL" clId="{DE8397E7-2787-4E50-B8F6-3A30F226A3B3}" dt="2022-04-06T19:33:47.822" v="480" actId="1035"/>
          <ac:graphicFrameMkLst>
            <pc:docMk/>
            <pc:sldMk cId="665459362" sldId="350"/>
            <ac:graphicFrameMk id="5" creationId="{15FFDF62-D48D-4863-96AB-3D0EFAB71A6F}"/>
          </ac:graphicFrameMkLst>
        </pc:graphicFrameChg>
        <pc:graphicFrameChg chg="mod modGraphic">
          <ac:chgData name="William Grey" userId="37b73424-c081-4fc2-b1af-363f4f3fd4f3" providerId="ADAL" clId="{DE8397E7-2787-4E50-B8F6-3A30F226A3B3}" dt="2022-04-06T19:33:28.546" v="474" actId="1076"/>
          <ac:graphicFrameMkLst>
            <pc:docMk/>
            <pc:sldMk cId="665459362" sldId="350"/>
            <ac:graphicFrameMk id="6" creationId="{91336B59-5A83-4A6C-A2DC-B0393CAB4D93}"/>
          </ac:graphicFrameMkLst>
        </pc:graphicFrameChg>
        <pc:graphicFrameChg chg="mod">
          <ac:chgData name="William Grey" userId="37b73424-c081-4fc2-b1af-363f4f3fd4f3" providerId="ADAL" clId="{DE8397E7-2787-4E50-B8F6-3A30F226A3B3}" dt="2022-04-06T19:33:33.046" v="475" actId="1076"/>
          <ac:graphicFrameMkLst>
            <pc:docMk/>
            <pc:sldMk cId="665459362" sldId="350"/>
            <ac:graphicFrameMk id="8" creationId="{574E94E8-0680-4B57-88E1-5522616AADC5}"/>
          </ac:graphicFrameMkLst>
        </pc:graphicFrameChg>
      </pc:sldChg>
      <pc:sldChg chg="modSp mod">
        <pc:chgData name="William Grey" userId="37b73424-c081-4fc2-b1af-363f4f3fd4f3" providerId="ADAL" clId="{DE8397E7-2787-4E50-B8F6-3A30F226A3B3}" dt="2022-04-06T19:32:35.992" v="463" actId="20577"/>
        <pc:sldMkLst>
          <pc:docMk/>
          <pc:sldMk cId="2854768537" sldId="355"/>
        </pc:sldMkLst>
        <pc:graphicFrameChg chg="modGraphic">
          <ac:chgData name="William Grey" userId="37b73424-c081-4fc2-b1af-363f4f3fd4f3" providerId="ADAL" clId="{DE8397E7-2787-4E50-B8F6-3A30F226A3B3}" dt="2022-04-06T19:32:31.388" v="458" actId="20577"/>
          <ac:graphicFrameMkLst>
            <pc:docMk/>
            <pc:sldMk cId="2854768537" sldId="355"/>
            <ac:graphicFrameMk id="6" creationId="{91336B59-5A83-4A6C-A2DC-B0393CAB4D93}"/>
          </ac:graphicFrameMkLst>
        </pc:graphicFrameChg>
        <pc:graphicFrameChg chg="modGraphic">
          <ac:chgData name="William Grey" userId="37b73424-c081-4fc2-b1af-363f4f3fd4f3" providerId="ADAL" clId="{DE8397E7-2787-4E50-B8F6-3A30F226A3B3}" dt="2022-04-06T19:32:35.992" v="463" actId="20577"/>
          <ac:graphicFrameMkLst>
            <pc:docMk/>
            <pc:sldMk cId="2854768537" sldId="355"/>
            <ac:graphicFrameMk id="9" creationId="{471CFF5B-6E74-4E3E-A60F-BA973AF8CB73}"/>
          </ac:graphicFrameMkLst>
        </pc:graphicFrameChg>
      </pc:sldChg>
      <pc:sldChg chg="addSp delSp modSp add mod">
        <pc:chgData name="William Grey" userId="37b73424-c081-4fc2-b1af-363f4f3fd4f3" providerId="ADAL" clId="{DE8397E7-2787-4E50-B8F6-3A30F226A3B3}" dt="2022-04-06T19:39:57.337" v="727" actId="20577"/>
        <pc:sldMkLst>
          <pc:docMk/>
          <pc:sldMk cId="2499161109" sldId="358"/>
        </pc:sldMkLst>
        <pc:spChg chg="mod">
          <ac:chgData name="William Grey" userId="37b73424-c081-4fc2-b1af-363f4f3fd4f3" providerId="ADAL" clId="{DE8397E7-2787-4E50-B8F6-3A30F226A3B3}" dt="2022-04-06T19:29:34.759" v="350" actId="20577"/>
          <ac:spMkLst>
            <pc:docMk/>
            <pc:sldMk cId="2499161109" sldId="358"/>
            <ac:spMk id="2" creationId="{101231A9-913B-47EA-810C-4C385E1D637D}"/>
          </ac:spMkLst>
        </pc:spChg>
        <pc:spChg chg="mod">
          <ac:chgData name="William Grey" userId="37b73424-c081-4fc2-b1af-363f4f3fd4f3" providerId="ADAL" clId="{DE8397E7-2787-4E50-B8F6-3A30F226A3B3}" dt="2022-04-06T19:28:33.751" v="345" actId="1076"/>
          <ac:spMkLst>
            <pc:docMk/>
            <pc:sldMk cId="2499161109" sldId="358"/>
            <ac:spMk id="5" creationId="{642E04AD-EEA6-4F34-8EC8-881D57BEBCDB}"/>
          </ac:spMkLst>
        </pc:spChg>
        <pc:graphicFrameChg chg="add mod modGraphic">
          <ac:chgData name="William Grey" userId="37b73424-c081-4fc2-b1af-363f4f3fd4f3" providerId="ADAL" clId="{DE8397E7-2787-4E50-B8F6-3A30F226A3B3}" dt="2022-04-06T19:39:57.337" v="727" actId="20577"/>
          <ac:graphicFrameMkLst>
            <pc:docMk/>
            <pc:sldMk cId="2499161109" sldId="358"/>
            <ac:graphicFrameMk id="3" creationId="{F2144DF0-1FC0-40C3-9335-33D21336FC11}"/>
          </ac:graphicFrameMkLst>
        </pc:graphicFrameChg>
        <pc:graphicFrameChg chg="del mod modGraphic">
          <ac:chgData name="William Grey" userId="37b73424-c081-4fc2-b1af-363f4f3fd4f3" providerId="ADAL" clId="{DE8397E7-2787-4E50-B8F6-3A30F226A3B3}" dt="2022-04-06T19:23:42.268" v="58" actId="478"/>
          <ac:graphicFrameMkLst>
            <pc:docMk/>
            <pc:sldMk cId="2499161109" sldId="358"/>
            <ac:graphicFrameMk id="6" creationId="{6A5EFDA7-313C-4C46-9292-080E6E6D747C}"/>
          </ac:graphicFrameMkLst>
        </pc:graphicFrameChg>
      </pc:sldChg>
      <pc:sldChg chg="modSp add mod">
        <pc:chgData name="William Grey" userId="37b73424-c081-4fc2-b1af-363f4f3fd4f3" providerId="ADAL" clId="{DE8397E7-2787-4E50-B8F6-3A30F226A3B3}" dt="2022-04-06T19:40:03.106" v="732" actId="20577"/>
        <pc:sldMkLst>
          <pc:docMk/>
          <pc:sldMk cId="1340225756" sldId="359"/>
        </pc:sldMkLst>
        <pc:graphicFrameChg chg="modGraphic">
          <ac:chgData name="William Grey" userId="37b73424-c081-4fc2-b1af-363f4f3fd4f3" providerId="ADAL" clId="{DE8397E7-2787-4E50-B8F6-3A30F226A3B3}" dt="2022-04-06T19:40:03.106" v="732" actId="20577"/>
          <ac:graphicFrameMkLst>
            <pc:docMk/>
            <pc:sldMk cId="1340225756" sldId="359"/>
            <ac:graphicFrameMk id="3" creationId="{F2144DF0-1FC0-40C3-9335-33D21336FC11}"/>
          </ac:graphicFrameMkLst>
        </pc:graphicFrameChg>
      </pc:sldChg>
    </pc:docChg>
  </pc:docChgLst>
  <pc:docChgLst>
    <pc:chgData name="William Grey" userId="37b73424-c081-4fc2-b1af-363f4f3fd4f3" providerId="ADAL" clId="{9080993D-3301-4C28-B00C-E01CDFB901BB}"/>
    <pc:docChg chg="custSel addSld delSld modSld sldOrd">
      <pc:chgData name="William Grey" userId="37b73424-c081-4fc2-b1af-363f4f3fd4f3" providerId="ADAL" clId="{9080993D-3301-4C28-B00C-E01CDFB901BB}" dt="2021-02-03T20:42:04.348" v="430" actId="20577"/>
      <pc:docMkLst>
        <pc:docMk/>
      </pc:docMkLst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3155352988" sldId="256"/>
        </pc:sldMkLst>
      </pc:sldChg>
      <pc:sldChg chg="modSp add del mod">
        <pc:chgData name="William Grey" userId="37b73424-c081-4fc2-b1af-363f4f3fd4f3" providerId="ADAL" clId="{9080993D-3301-4C28-B00C-E01CDFB901BB}" dt="2021-02-03T20:30:33.737" v="29" actId="47"/>
        <pc:sldMkLst>
          <pc:docMk/>
          <pc:sldMk cId="3110762734" sldId="260"/>
        </pc:sldMkLst>
        <pc:spChg chg="mod">
          <ac:chgData name="William Grey" userId="37b73424-c081-4fc2-b1af-363f4f3fd4f3" providerId="ADAL" clId="{9080993D-3301-4C28-B00C-E01CDFB901BB}" dt="2021-02-03T20:30:07.405" v="5" actId="21"/>
          <ac:spMkLst>
            <pc:docMk/>
            <pc:sldMk cId="3110762734" sldId="260"/>
            <ac:spMk id="38" creationId="{00000000-0000-0000-0000-000000000000}"/>
          </ac:spMkLst>
        </pc:spChg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2412389562" sldId="264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2242972041" sldId="265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3736194096" sldId="266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3803016793" sldId="269"/>
        </pc:sldMkLst>
      </pc:sldChg>
      <pc:sldChg chg="add del">
        <pc:chgData name="William Grey" userId="37b73424-c081-4fc2-b1af-363f4f3fd4f3" providerId="ADAL" clId="{9080993D-3301-4C28-B00C-E01CDFB901BB}" dt="2021-02-03T20:30:46.193" v="30" actId="47"/>
        <pc:sldMkLst>
          <pc:docMk/>
          <pc:sldMk cId="1726185626" sldId="271"/>
        </pc:sldMkLst>
      </pc:sldChg>
      <pc:sldChg chg="add del">
        <pc:chgData name="William Grey" userId="37b73424-c081-4fc2-b1af-363f4f3fd4f3" providerId="ADAL" clId="{9080993D-3301-4C28-B00C-E01CDFB901BB}" dt="2021-02-03T20:30:52.920" v="31" actId="47"/>
        <pc:sldMkLst>
          <pc:docMk/>
          <pc:sldMk cId="3758680079" sldId="277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3876668913" sldId="280"/>
        </pc:sldMkLst>
      </pc:sldChg>
      <pc:sldChg chg="modSp add mod">
        <pc:chgData name="William Grey" userId="37b73424-c081-4fc2-b1af-363f4f3fd4f3" providerId="ADAL" clId="{9080993D-3301-4C28-B00C-E01CDFB901BB}" dt="2021-02-03T20:42:04.348" v="430" actId="20577"/>
        <pc:sldMkLst>
          <pc:docMk/>
          <pc:sldMk cId="1947894770" sldId="282"/>
        </pc:sldMkLst>
        <pc:spChg chg="mod">
          <ac:chgData name="William Grey" userId="37b73424-c081-4fc2-b1af-363f4f3fd4f3" providerId="ADAL" clId="{9080993D-3301-4C28-B00C-E01CDFB901BB}" dt="2021-02-03T20:29:46.419" v="3" actId="27636"/>
          <ac:spMkLst>
            <pc:docMk/>
            <pc:sldMk cId="1947894770" sldId="282"/>
            <ac:spMk id="2" creationId="{00000000-0000-0000-0000-000000000000}"/>
          </ac:spMkLst>
        </pc:spChg>
        <pc:spChg chg="mod">
          <ac:chgData name="William Grey" userId="37b73424-c081-4fc2-b1af-363f4f3fd4f3" providerId="ADAL" clId="{9080993D-3301-4C28-B00C-E01CDFB901BB}" dt="2021-02-03T20:42:04.348" v="430" actId="20577"/>
          <ac:spMkLst>
            <pc:docMk/>
            <pc:sldMk cId="1947894770" sldId="282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9080993D-3301-4C28-B00C-E01CDFB901BB}" dt="2021-02-03T20:31:14.374" v="33" actId="20577"/>
        <pc:sldMkLst>
          <pc:docMk/>
          <pc:sldMk cId="3826402840" sldId="283"/>
        </pc:sldMkLst>
        <pc:spChg chg="mod">
          <ac:chgData name="William Grey" userId="37b73424-c081-4fc2-b1af-363f4f3fd4f3" providerId="ADAL" clId="{9080993D-3301-4C28-B00C-E01CDFB901BB}" dt="2021-02-03T20:31:14.374" v="33" actId="20577"/>
          <ac:spMkLst>
            <pc:docMk/>
            <pc:sldMk cId="3826402840" sldId="283"/>
            <ac:spMk id="3" creationId="{00000000-0000-0000-0000-000000000000}"/>
          </ac:spMkLst>
        </pc:spChg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2183883538" sldId="284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286384062" sldId="285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4243569943" sldId="286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266909202" sldId="287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3823882405" sldId="292"/>
        </pc:sldMkLst>
      </pc:sldChg>
      <pc:sldChg chg="add">
        <pc:chgData name="William Grey" userId="37b73424-c081-4fc2-b1af-363f4f3fd4f3" providerId="ADAL" clId="{9080993D-3301-4C28-B00C-E01CDFB901BB}" dt="2021-02-03T20:29:46.326" v="2"/>
        <pc:sldMkLst>
          <pc:docMk/>
          <pc:sldMk cId="3470381715" sldId="293"/>
        </pc:sldMkLst>
      </pc:sldChg>
      <pc:sldChg chg="del">
        <pc:chgData name="William Grey" userId="37b73424-c081-4fc2-b1af-363f4f3fd4f3" providerId="ADAL" clId="{9080993D-3301-4C28-B00C-E01CDFB901BB}" dt="2021-02-03T20:31:28.217" v="34" actId="47"/>
        <pc:sldMkLst>
          <pc:docMk/>
          <pc:sldMk cId="2547731327" sldId="332"/>
        </pc:sldMkLst>
      </pc:sldChg>
      <pc:sldChg chg="modSp new mod">
        <pc:chgData name="William Grey" userId="37b73424-c081-4fc2-b1af-363f4f3fd4f3" providerId="ADAL" clId="{9080993D-3301-4C28-B00C-E01CDFB901BB}" dt="2021-02-03T20:41:30.943" v="424" actId="5793"/>
        <pc:sldMkLst>
          <pc:docMk/>
          <pc:sldMk cId="3176181639" sldId="333"/>
        </pc:sldMkLst>
        <pc:spChg chg="mod">
          <ac:chgData name="William Grey" userId="37b73424-c081-4fc2-b1af-363f4f3fd4f3" providerId="ADAL" clId="{9080993D-3301-4C28-B00C-E01CDFB901BB}" dt="2021-02-03T20:30:20.283" v="26" actId="20577"/>
          <ac:spMkLst>
            <pc:docMk/>
            <pc:sldMk cId="3176181639" sldId="333"/>
            <ac:spMk id="2" creationId="{42BAED73-D2D8-404A-940B-C2C780E62A29}"/>
          </ac:spMkLst>
        </pc:spChg>
        <pc:spChg chg="mod">
          <ac:chgData name="William Grey" userId="37b73424-c081-4fc2-b1af-363f4f3fd4f3" providerId="ADAL" clId="{9080993D-3301-4C28-B00C-E01CDFB901BB}" dt="2021-02-03T20:41:30.943" v="424" actId="5793"/>
          <ac:spMkLst>
            <pc:docMk/>
            <pc:sldMk cId="3176181639" sldId="333"/>
            <ac:spMk id="3" creationId="{FFCDE8E5-1346-4AC7-8CE2-892972AB12F0}"/>
          </ac:spMkLst>
        </pc:spChg>
      </pc:sldChg>
      <pc:sldChg chg="addSp delSp modSp new mod ord">
        <pc:chgData name="William Grey" userId="37b73424-c081-4fc2-b1af-363f4f3fd4f3" providerId="ADAL" clId="{9080993D-3301-4C28-B00C-E01CDFB901BB}" dt="2021-02-03T20:36:49.520" v="299" actId="1076"/>
        <pc:sldMkLst>
          <pc:docMk/>
          <pc:sldMk cId="1623372374" sldId="334"/>
        </pc:sldMkLst>
        <pc:spChg chg="mod">
          <ac:chgData name="William Grey" userId="37b73424-c081-4fc2-b1af-363f4f3fd4f3" providerId="ADAL" clId="{9080993D-3301-4C28-B00C-E01CDFB901BB}" dt="2021-02-03T20:31:58.716" v="105" actId="20577"/>
          <ac:spMkLst>
            <pc:docMk/>
            <pc:sldMk cId="1623372374" sldId="334"/>
            <ac:spMk id="2" creationId="{C87910D2-9F95-4BA3-ADF7-7AB932FF5B12}"/>
          </ac:spMkLst>
        </pc:spChg>
        <pc:spChg chg="del mod">
          <ac:chgData name="William Grey" userId="37b73424-c081-4fc2-b1af-363f4f3fd4f3" providerId="ADAL" clId="{9080993D-3301-4C28-B00C-E01CDFB901BB}" dt="2021-02-03T20:35:49.675" v="271" actId="478"/>
          <ac:spMkLst>
            <pc:docMk/>
            <pc:sldMk cId="1623372374" sldId="334"/>
            <ac:spMk id="3" creationId="{4EF92C37-11EC-4E0A-8112-C635904F26D9}"/>
          </ac:spMkLst>
        </pc:spChg>
        <pc:spChg chg="add del mod">
          <ac:chgData name="William Grey" userId="37b73424-c081-4fc2-b1af-363f4f3fd4f3" providerId="ADAL" clId="{9080993D-3301-4C28-B00C-E01CDFB901BB}" dt="2021-02-03T20:36:00.910" v="273" actId="478"/>
          <ac:spMkLst>
            <pc:docMk/>
            <pc:sldMk cId="1623372374" sldId="334"/>
            <ac:spMk id="7" creationId="{5F5732FA-86F1-41D6-8E1B-0278909691A7}"/>
          </ac:spMkLst>
        </pc:spChg>
        <pc:graphicFrameChg chg="add mod modGraphic">
          <ac:chgData name="William Grey" userId="37b73424-c081-4fc2-b1af-363f4f3fd4f3" providerId="ADAL" clId="{9080993D-3301-4C28-B00C-E01CDFB901BB}" dt="2021-02-03T20:36:49.520" v="299" actId="1076"/>
          <ac:graphicFrameMkLst>
            <pc:docMk/>
            <pc:sldMk cId="1623372374" sldId="334"/>
            <ac:graphicFrameMk id="4" creationId="{C28D836F-97DB-40A3-9B55-7AAF1B4A24B8}"/>
          </ac:graphicFrameMkLst>
        </pc:graphicFrameChg>
      </pc:sldChg>
      <pc:sldChg chg="new del">
        <pc:chgData name="William Grey" userId="37b73424-c081-4fc2-b1af-363f4f3fd4f3" providerId="ADAL" clId="{9080993D-3301-4C28-B00C-E01CDFB901BB}" dt="2021-02-03T20:31:34.769" v="36" actId="47"/>
        <pc:sldMkLst>
          <pc:docMk/>
          <pc:sldMk cId="1771500659" sldId="334"/>
        </pc:sldMkLst>
      </pc:sldChg>
      <pc:sldChg chg="addSp modSp add mod">
        <pc:chgData name="William Grey" userId="37b73424-c081-4fc2-b1af-363f4f3fd4f3" providerId="ADAL" clId="{9080993D-3301-4C28-B00C-E01CDFB901BB}" dt="2021-02-03T20:40:18.102" v="421" actId="1076"/>
        <pc:sldMkLst>
          <pc:docMk/>
          <pc:sldMk cId="1759527674" sldId="335"/>
        </pc:sldMkLst>
        <pc:spChg chg="mod">
          <ac:chgData name="William Grey" userId="37b73424-c081-4fc2-b1af-363f4f3fd4f3" providerId="ADAL" clId="{9080993D-3301-4C28-B00C-E01CDFB901BB}" dt="2021-02-03T20:38:02.568" v="380" actId="1076"/>
          <ac:spMkLst>
            <pc:docMk/>
            <pc:sldMk cId="1759527674" sldId="335"/>
            <ac:spMk id="2" creationId="{C87910D2-9F95-4BA3-ADF7-7AB932FF5B12}"/>
          </ac:spMkLst>
        </pc:spChg>
        <pc:spChg chg="add mod">
          <ac:chgData name="William Grey" userId="37b73424-c081-4fc2-b1af-363f4f3fd4f3" providerId="ADAL" clId="{9080993D-3301-4C28-B00C-E01CDFB901BB}" dt="2021-02-03T20:40:18.102" v="421" actId="1076"/>
          <ac:spMkLst>
            <pc:docMk/>
            <pc:sldMk cId="1759527674" sldId="335"/>
            <ac:spMk id="3" creationId="{1A9BDC8F-2BF4-4EE5-9672-29ADD09E3D7F}"/>
          </ac:spMkLst>
        </pc:spChg>
      </pc:sldChg>
      <pc:sldMasterChg chg="delSldLayout">
        <pc:chgData name="William Grey" userId="37b73424-c081-4fc2-b1af-363f4f3fd4f3" providerId="ADAL" clId="{9080993D-3301-4C28-B00C-E01CDFB901BB}" dt="2021-02-03T20:29:43.354" v="1" actId="47"/>
        <pc:sldMasterMkLst>
          <pc:docMk/>
          <pc:sldMasterMk cId="334048063" sldId="2147483648"/>
        </pc:sldMasterMkLst>
        <pc:sldLayoutChg chg="del">
          <pc:chgData name="William Grey" userId="37b73424-c081-4fc2-b1af-363f4f3fd4f3" providerId="ADAL" clId="{9080993D-3301-4C28-B00C-E01CDFB901BB}" dt="2021-02-03T20:29:43.354" v="1" actId="47"/>
          <pc:sldLayoutMkLst>
            <pc:docMk/>
            <pc:sldMasterMk cId="334048063" sldId="2147483648"/>
            <pc:sldLayoutMk cId="2721127343" sldId="2147483660"/>
          </pc:sldLayoutMkLst>
        </pc:sldLayoutChg>
      </pc:sldMasterChg>
    </pc:docChg>
  </pc:docChgLst>
  <pc:docChgLst>
    <pc:chgData name="William Grey" userId="37b73424-c081-4fc2-b1af-363f4f3fd4f3" providerId="ADAL" clId="{B320C244-AC1F-43B0-9EC4-1A3163077A23}"/>
    <pc:docChg chg="modSld">
      <pc:chgData name="William Grey" userId="37b73424-c081-4fc2-b1af-363f4f3fd4f3" providerId="ADAL" clId="{B320C244-AC1F-43B0-9EC4-1A3163077A23}" dt="2022-07-27T12:37:26.674" v="22" actId="20577"/>
      <pc:docMkLst>
        <pc:docMk/>
      </pc:docMkLst>
      <pc:sldChg chg="modSp mod">
        <pc:chgData name="William Grey" userId="37b73424-c081-4fc2-b1af-363f4f3fd4f3" providerId="ADAL" clId="{B320C244-AC1F-43B0-9EC4-1A3163077A23}" dt="2022-07-27T12:37:26.674" v="22" actId="20577"/>
        <pc:sldMkLst>
          <pc:docMk/>
          <pc:sldMk cId="2242886722" sldId="325"/>
        </pc:sldMkLst>
        <pc:spChg chg="mod">
          <ac:chgData name="William Grey" userId="37b73424-c081-4fc2-b1af-363f4f3fd4f3" providerId="ADAL" clId="{B320C244-AC1F-43B0-9EC4-1A3163077A23}" dt="2022-07-27T12:37:26.674" v="22" actId="20577"/>
          <ac:spMkLst>
            <pc:docMk/>
            <pc:sldMk cId="2242886722" sldId="325"/>
            <ac:spMk id="6" creationId="{D3533B46-2D3B-4175-91AB-473BE90596E9}"/>
          </ac:spMkLst>
        </pc:spChg>
      </pc:sldChg>
    </pc:docChg>
  </pc:docChgLst>
  <pc:docChgLst>
    <pc:chgData name="William Grey" userId="37b73424-c081-4fc2-b1af-363f4f3fd4f3" providerId="ADAL" clId="{43FF4A6C-A16D-4D30-8659-03D363CD0402}"/>
    <pc:docChg chg="modSld">
      <pc:chgData name="William Grey" userId="37b73424-c081-4fc2-b1af-363f4f3fd4f3" providerId="ADAL" clId="{43FF4A6C-A16D-4D30-8659-03D363CD0402}" dt="2021-12-08T11:10:54.622" v="42" actId="20577"/>
      <pc:docMkLst>
        <pc:docMk/>
      </pc:docMkLst>
      <pc:sldChg chg="modSp mod">
        <pc:chgData name="William Grey" userId="37b73424-c081-4fc2-b1af-363f4f3fd4f3" providerId="ADAL" clId="{43FF4A6C-A16D-4D30-8659-03D363CD0402}" dt="2021-12-08T11:10:54.622" v="42" actId="20577"/>
        <pc:sldMkLst>
          <pc:docMk/>
          <pc:sldMk cId="2734039225" sldId="347"/>
        </pc:sldMkLst>
        <pc:spChg chg="mod">
          <ac:chgData name="William Grey" userId="37b73424-c081-4fc2-b1af-363f4f3fd4f3" providerId="ADAL" clId="{43FF4A6C-A16D-4D30-8659-03D363CD0402}" dt="2021-12-08T11:10:54.622" v="42" actId="20577"/>
          <ac:spMkLst>
            <pc:docMk/>
            <pc:sldMk cId="2734039225" sldId="347"/>
            <ac:spMk id="3" creationId="{E8D4BF2F-65B5-4787-B964-D4F5069BC782}"/>
          </ac:spMkLst>
        </pc:spChg>
      </pc:sldChg>
    </pc:docChg>
  </pc:docChgLst>
  <pc:docChgLst>
    <pc:chgData name="William Grey" userId="37b73424-c081-4fc2-b1af-363f4f3fd4f3" providerId="ADAL" clId="{BE5ACB12-2800-4A67-9228-B45F1CBB179B}"/>
    <pc:docChg chg="custSel addSld delSld modSld sldOrd">
      <pc:chgData name="William Grey" userId="37b73424-c081-4fc2-b1af-363f4f3fd4f3" providerId="ADAL" clId="{BE5ACB12-2800-4A67-9228-B45F1CBB179B}" dt="2022-03-13T21:23:07.002" v="60"/>
      <pc:docMkLst>
        <pc:docMk/>
      </pc:docMkLst>
      <pc:sldChg chg="addSp modSp add mod">
        <pc:chgData name="William Grey" userId="37b73424-c081-4fc2-b1af-363f4f3fd4f3" providerId="ADAL" clId="{BE5ACB12-2800-4A67-9228-B45F1CBB179B}" dt="2022-03-13T21:14:43.811" v="44" actId="20577"/>
        <pc:sldMkLst>
          <pc:docMk/>
          <pc:sldMk cId="2242886722" sldId="325"/>
        </pc:sldMkLst>
        <pc:spChg chg="add mod">
          <ac:chgData name="William Grey" userId="37b73424-c081-4fc2-b1af-363f4f3fd4f3" providerId="ADAL" clId="{BE5ACB12-2800-4A67-9228-B45F1CBB179B}" dt="2022-03-13T21:14:43.811" v="44" actId="20577"/>
          <ac:spMkLst>
            <pc:docMk/>
            <pc:sldMk cId="2242886722" sldId="325"/>
            <ac:spMk id="5" creationId="{A1333517-1FB7-416F-AEBE-F3786662B2AE}"/>
          </ac:spMkLst>
        </pc:spChg>
      </pc:sldChg>
      <pc:sldChg chg="modSp mod">
        <pc:chgData name="William Grey" userId="37b73424-c081-4fc2-b1af-363f4f3fd4f3" providerId="ADAL" clId="{BE5ACB12-2800-4A67-9228-B45F1CBB179B}" dt="2022-03-13T21:12:41.535" v="4" actId="1076"/>
        <pc:sldMkLst>
          <pc:docMk/>
          <pc:sldMk cId="665459362" sldId="350"/>
        </pc:sldMkLst>
        <pc:graphicFrameChg chg="mod">
          <ac:chgData name="William Grey" userId="37b73424-c081-4fc2-b1af-363f4f3fd4f3" providerId="ADAL" clId="{BE5ACB12-2800-4A67-9228-B45F1CBB179B}" dt="2022-03-13T21:12:35.093" v="3" actId="1076"/>
          <ac:graphicFrameMkLst>
            <pc:docMk/>
            <pc:sldMk cId="665459362" sldId="350"/>
            <ac:graphicFrameMk id="4" creationId="{07E9BE5C-61A7-4802-BA67-744099A51899}"/>
          </ac:graphicFrameMkLst>
        </pc:graphicFrameChg>
        <pc:graphicFrameChg chg="mod">
          <ac:chgData name="William Grey" userId="37b73424-c081-4fc2-b1af-363f4f3fd4f3" providerId="ADAL" clId="{BE5ACB12-2800-4A67-9228-B45F1CBB179B}" dt="2022-03-13T21:12:41.535" v="4" actId="1076"/>
          <ac:graphicFrameMkLst>
            <pc:docMk/>
            <pc:sldMk cId="665459362" sldId="350"/>
            <ac:graphicFrameMk id="5" creationId="{15FFDF62-D48D-4863-96AB-3D0EFAB71A6F}"/>
          </ac:graphicFrameMkLst>
        </pc:graphicFrameChg>
      </pc:sldChg>
      <pc:sldChg chg="modSp mod">
        <pc:chgData name="William Grey" userId="37b73424-c081-4fc2-b1af-363f4f3fd4f3" providerId="ADAL" clId="{BE5ACB12-2800-4A67-9228-B45F1CBB179B}" dt="2022-03-13T21:11:56.927" v="1" actId="33524"/>
        <pc:sldMkLst>
          <pc:docMk/>
          <pc:sldMk cId="647671937" sldId="353"/>
        </pc:sldMkLst>
        <pc:spChg chg="mod">
          <ac:chgData name="William Grey" userId="37b73424-c081-4fc2-b1af-363f4f3fd4f3" providerId="ADAL" clId="{BE5ACB12-2800-4A67-9228-B45F1CBB179B}" dt="2022-03-13T21:11:56.927" v="1" actId="33524"/>
          <ac:spMkLst>
            <pc:docMk/>
            <pc:sldMk cId="647671937" sldId="353"/>
            <ac:spMk id="12" creationId="{6BE0F01C-9925-4209-8673-6B02AFF91FBF}"/>
          </ac:spMkLst>
        </pc:spChg>
      </pc:sldChg>
      <pc:sldChg chg="modSp mod">
        <pc:chgData name="William Grey" userId="37b73424-c081-4fc2-b1af-363f4f3fd4f3" providerId="ADAL" clId="{BE5ACB12-2800-4A67-9228-B45F1CBB179B}" dt="2022-03-13T21:12:19.846" v="2" actId="2711"/>
        <pc:sldMkLst>
          <pc:docMk/>
          <pc:sldMk cId="4123008526" sldId="354"/>
        </pc:sldMkLst>
        <pc:spChg chg="mod">
          <ac:chgData name="William Grey" userId="37b73424-c081-4fc2-b1af-363f4f3fd4f3" providerId="ADAL" clId="{BE5ACB12-2800-4A67-9228-B45F1CBB179B}" dt="2022-03-13T21:12:19.846" v="2" actId="2711"/>
          <ac:spMkLst>
            <pc:docMk/>
            <pc:sldMk cId="4123008526" sldId="354"/>
            <ac:spMk id="12" creationId="{6BE0F01C-9925-4209-8673-6B02AFF91FBF}"/>
          </ac:spMkLst>
        </pc:spChg>
      </pc:sldChg>
      <pc:sldChg chg="delSp modSp mod">
        <pc:chgData name="William Grey" userId="37b73424-c081-4fc2-b1af-363f4f3fd4f3" providerId="ADAL" clId="{BE5ACB12-2800-4A67-9228-B45F1CBB179B}" dt="2022-03-13T21:13:27.032" v="15" actId="20577"/>
        <pc:sldMkLst>
          <pc:docMk/>
          <pc:sldMk cId="2854768537" sldId="355"/>
        </pc:sldMkLst>
        <pc:spChg chg="mod">
          <ac:chgData name="William Grey" userId="37b73424-c081-4fc2-b1af-363f4f3fd4f3" providerId="ADAL" clId="{BE5ACB12-2800-4A67-9228-B45F1CBB179B}" dt="2022-03-13T21:13:27.032" v="15" actId="20577"/>
          <ac:spMkLst>
            <pc:docMk/>
            <pc:sldMk cId="2854768537" sldId="355"/>
            <ac:spMk id="2" creationId="{992AD3B8-9F1B-483F-9999-C7BE2B6CEBFC}"/>
          </ac:spMkLst>
        </pc:spChg>
        <pc:spChg chg="del">
          <ac:chgData name="William Grey" userId="37b73424-c081-4fc2-b1af-363f4f3fd4f3" providerId="ADAL" clId="{BE5ACB12-2800-4A67-9228-B45F1CBB179B}" dt="2022-03-13T21:13:04.476" v="5" actId="478"/>
          <ac:spMkLst>
            <pc:docMk/>
            <pc:sldMk cId="2854768537" sldId="355"/>
            <ac:spMk id="10" creationId="{B97CDAAA-A685-43C5-9548-0E7E3D9927A1}"/>
          </ac:spMkLst>
        </pc:spChg>
      </pc:sldChg>
      <pc:sldChg chg="addSp modSp new mod ord">
        <pc:chgData name="William Grey" userId="37b73424-c081-4fc2-b1af-363f4f3fd4f3" providerId="ADAL" clId="{BE5ACB12-2800-4A67-9228-B45F1CBB179B}" dt="2022-03-13T21:22:33.467" v="59"/>
        <pc:sldMkLst>
          <pc:docMk/>
          <pc:sldMk cId="4124845267" sldId="356"/>
        </pc:sldMkLst>
        <pc:picChg chg="add mod">
          <ac:chgData name="William Grey" userId="37b73424-c081-4fc2-b1af-363f4f3fd4f3" providerId="ADAL" clId="{BE5ACB12-2800-4A67-9228-B45F1CBB179B}" dt="2022-03-13T21:22:33.467" v="59"/>
          <ac:picMkLst>
            <pc:docMk/>
            <pc:sldMk cId="4124845267" sldId="356"/>
            <ac:picMk id="3" creationId="{3EB36F38-089A-4368-911D-4266B8C23DE6}"/>
          </ac:picMkLst>
        </pc:picChg>
      </pc:sldChg>
      <pc:sldChg chg="addSp delSp modSp new del mod">
        <pc:chgData name="William Grey" userId="37b73424-c081-4fc2-b1af-363f4f3fd4f3" providerId="ADAL" clId="{BE5ACB12-2800-4A67-9228-B45F1CBB179B}" dt="2022-03-13T21:14:37.512" v="30" actId="47"/>
        <pc:sldMkLst>
          <pc:docMk/>
          <pc:sldMk cId="4232056114" sldId="356"/>
        </pc:sldMkLst>
        <pc:spChg chg="del mod">
          <ac:chgData name="William Grey" userId="37b73424-c081-4fc2-b1af-363f4f3fd4f3" providerId="ADAL" clId="{BE5ACB12-2800-4A67-9228-B45F1CBB179B}" dt="2022-03-13T21:14:31.261" v="26" actId="21"/>
          <ac:spMkLst>
            <pc:docMk/>
            <pc:sldMk cId="4232056114" sldId="356"/>
            <ac:spMk id="2" creationId="{20415031-C36C-41CD-84C6-B4822C9749EB}"/>
          </ac:spMkLst>
        </pc:spChg>
        <pc:spChg chg="add mod">
          <ac:chgData name="William Grey" userId="37b73424-c081-4fc2-b1af-363f4f3fd4f3" providerId="ADAL" clId="{BE5ACB12-2800-4A67-9228-B45F1CBB179B}" dt="2022-03-13T21:14:31.274" v="27" actId="27636"/>
          <ac:spMkLst>
            <pc:docMk/>
            <pc:sldMk cId="4232056114" sldId="356"/>
            <ac:spMk id="5" creationId="{1543984F-95B0-4CC4-B608-C188DFD52EF2}"/>
          </ac:spMkLst>
        </pc:spChg>
      </pc:sldChg>
      <pc:sldChg chg="addSp modSp add mod ord">
        <pc:chgData name="William Grey" userId="37b73424-c081-4fc2-b1af-363f4f3fd4f3" providerId="ADAL" clId="{BE5ACB12-2800-4A67-9228-B45F1CBB179B}" dt="2022-03-13T21:23:07.002" v="60"/>
        <pc:sldMkLst>
          <pc:docMk/>
          <pc:sldMk cId="3954879448" sldId="357"/>
        </pc:sldMkLst>
        <pc:picChg chg="add mod">
          <ac:chgData name="William Grey" userId="37b73424-c081-4fc2-b1af-363f4f3fd4f3" providerId="ADAL" clId="{BE5ACB12-2800-4A67-9228-B45F1CBB179B}" dt="2022-03-13T21:23:07.002" v="60"/>
          <ac:picMkLst>
            <pc:docMk/>
            <pc:sldMk cId="3954879448" sldId="357"/>
            <ac:picMk id="3" creationId="{5DA4CA18-9D58-49FB-9D76-158CC1C9F81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8363DF-7DCB-A9F7-2C09-934822B8CD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BD6FE-7D6C-C090-611C-63F013EB26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1A50-2E03-43A8-A494-D8B88A6B083C}" type="datetimeFigureOut">
              <a:rPr lang="en-PH" smtClean="0"/>
              <a:t>24/03/2025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3C256-D4F2-C26F-4DA0-60D70E684B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05882-6029-BF5E-92AD-F9C9B8DED7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726C4-51CA-4A30-AA3B-222FB85BAE8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1724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6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2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93A3A99-456E-0362-908D-BAC363275DE0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3BB824-A9A6-4FBB-8EC6-86EB0FA03F6F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1FB566-7CC0-0D90-80E5-D126BEE7F34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53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40925B-5DC7-F1C7-E38B-07FE066E382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49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iagnosticquestions.com/Quizzes/Go#/281948" TargetMode="External"/><Relationship Id="rId2" Type="http://schemas.openxmlformats.org/officeDocument/2006/relationships/hyperlink" Target="http://www.diagnosticquestion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diagnostic-questions-python-set2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5B62-42D1-41CC-873C-2D54242E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True or False?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A574CC3-A047-4189-B01C-C97B91A5C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256164"/>
              </p:ext>
            </p:extLst>
          </p:nvPr>
        </p:nvGraphicFramePr>
        <p:xfrm>
          <a:off x="697948" y="1539240"/>
          <a:ext cx="4443895" cy="3779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9259">
                  <a:extLst>
                    <a:ext uri="{9D8B030D-6E8A-4147-A177-3AD203B41FA5}">
                      <a16:colId xmlns:a16="http://schemas.microsoft.com/office/drawing/2014/main" val="2607142942"/>
                    </a:ext>
                  </a:extLst>
                </a:gridCol>
                <a:gridCol w="3924636">
                  <a:extLst>
                    <a:ext uri="{9D8B030D-6E8A-4147-A177-3AD203B41FA5}">
                      <a16:colId xmlns:a16="http://schemas.microsoft.com/office/drawing/2014/main" val="2716901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  <a:p>
                      <a:r>
                        <a:rPr lang="en-GB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b=3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print(a==b)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print(a&lt;=b)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print(a&lt;b)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print(a&gt;b)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print(a&gt;=b)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print(a!=b)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0080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F735C6B-9FE2-4D9B-A12E-B3F84AEFF763}"/>
              </a:ext>
            </a:extLst>
          </p:cNvPr>
          <p:cNvSpPr txBox="1"/>
          <p:nvPr/>
        </p:nvSpPr>
        <p:spPr>
          <a:xfrm>
            <a:off x="5486401" y="982648"/>
            <a:ext cx="636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Examine lines 3 to 8 are the outputs True of False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478116B-8688-4BD7-9AB1-AFE9847FC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818686"/>
              </p:ext>
            </p:extLst>
          </p:nvPr>
        </p:nvGraphicFramePr>
        <p:xfrm>
          <a:off x="6313155" y="1692652"/>
          <a:ext cx="4707534" cy="460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r>
                        <a:rPr lang="en-GB" sz="2000" b="1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Greater than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Less than</a:t>
                      </a:r>
                    </a:p>
                    <a:p>
                      <a:r>
                        <a:rPr lang="en-GB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200">
                <a:tc>
                  <a:txBody>
                    <a:bodyPr/>
                    <a:lstStyle/>
                    <a:p>
                      <a:r>
                        <a:rPr lang="en-GB" sz="20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Less than or equal to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Greater than or equal to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Equal</a:t>
                      </a:r>
                      <a:r>
                        <a:rPr lang="en-GB" sz="2000" baseline="0" dirty="0"/>
                        <a:t> to</a:t>
                      </a:r>
                      <a:r>
                        <a:rPr lang="en-GB" sz="2000" dirty="0"/>
                        <a:t> (the same as)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!=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aseline="0" dirty="0"/>
                        <a:t>Not equal to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19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31A9-913B-47EA-810C-4C385E1D6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136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/>
              </a:rPr>
              <a:t>Relational operators on strings: True or False</a:t>
            </a:r>
            <a:br>
              <a:rPr lang="en-US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2E04AD-EEA6-4F34-8EC8-881D57BEBCDB}"/>
              </a:ext>
            </a:extLst>
          </p:cNvPr>
          <p:cNvSpPr txBox="1"/>
          <p:nvPr/>
        </p:nvSpPr>
        <p:spPr>
          <a:xfrm>
            <a:off x="1279515" y="940907"/>
            <a:ext cx="9139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Write in the boxes whether the answer is true or false.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2144DF0-1FC0-40C3-9335-33D21336F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795812"/>
              </p:ext>
            </p:extLst>
          </p:nvPr>
        </p:nvGraphicFramePr>
        <p:xfrm>
          <a:off x="838200" y="1464127"/>
          <a:ext cx="9139482" cy="5212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37164">
                  <a:extLst>
                    <a:ext uri="{9D8B030D-6E8A-4147-A177-3AD203B41FA5}">
                      <a16:colId xmlns:a16="http://schemas.microsoft.com/office/drawing/2014/main" val="3410424885"/>
                    </a:ext>
                  </a:extLst>
                </a:gridCol>
                <a:gridCol w="3902318">
                  <a:extLst>
                    <a:ext uri="{9D8B030D-6E8A-4147-A177-3AD203B41FA5}">
                      <a16:colId xmlns:a16="http://schemas.microsoft.com/office/drawing/2014/main" val="102160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“a” &lt; “b”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“Platypus” &lt; “Komodo”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90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“mouse”</a:t>
                      </a: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“frog”</a:t>
                      </a: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&gt; b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491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password=“abc123”</a:t>
                      </a: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password==“abc123”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62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“Ukraine” &gt; “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ukraine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”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6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161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31A9-913B-47EA-810C-4C385E1D6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136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/>
              </a:rPr>
              <a:t>Relational operators on strings: True or False</a:t>
            </a:r>
            <a:br>
              <a:rPr lang="en-US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2E04AD-EEA6-4F34-8EC8-881D57BEBCDB}"/>
              </a:ext>
            </a:extLst>
          </p:cNvPr>
          <p:cNvSpPr txBox="1"/>
          <p:nvPr/>
        </p:nvSpPr>
        <p:spPr>
          <a:xfrm>
            <a:off x="1279515" y="940907"/>
            <a:ext cx="9139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Write in the boxes whether the answer is true or false.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2144DF0-1FC0-40C3-9335-33D21336F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729703"/>
              </p:ext>
            </p:extLst>
          </p:nvPr>
        </p:nvGraphicFramePr>
        <p:xfrm>
          <a:off x="838200" y="1464127"/>
          <a:ext cx="9139482" cy="5212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37164">
                  <a:extLst>
                    <a:ext uri="{9D8B030D-6E8A-4147-A177-3AD203B41FA5}">
                      <a16:colId xmlns:a16="http://schemas.microsoft.com/office/drawing/2014/main" val="3410424885"/>
                    </a:ext>
                  </a:extLst>
                </a:gridCol>
                <a:gridCol w="3902318">
                  <a:extLst>
                    <a:ext uri="{9D8B030D-6E8A-4147-A177-3AD203B41FA5}">
                      <a16:colId xmlns:a16="http://schemas.microsoft.com/office/drawing/2014/main" val="102160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“a” &lt; “b”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“Platypus” &lt; “Komodo”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90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“mouse”</a:t>
                      </a: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“frog”</a:t>
                      </a: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&gt; b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491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password=“abc123”</a:t>
                      </a:r>
                    </a:p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password==“abc123”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62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“Ukraine” &gt; “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ukraine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”</a:t>
                      </a:r>
                    </a:p>
                    <a:p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6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225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Boolean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010" y="1096972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As with relational operators Boolean operators return only one of two values: true (1) or false (0).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Boolean operators are often used in conjunction with relational operators.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39719"/>
              </p:ext>
            </p:extLst>
          </p:nvPr>
        </p:nvGraphicFramePr>
        <p:xfrm>
          <a:off x="1205346" y="2993666"/>
          <a:ext cx="9912928" cy="30445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57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r>
                        <a:rPr lang="en-GB" sz="20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Used for combining pairs of expressions. Returns</a:t>
                      </a:r>
                      <a:r>
                        <a:rPr lang="en-GB" sz="2000" baseline="0" dirty="0"/>
                        <a:t> true when b</a:t>
                      </a:r>
                      <a:r>
                        <a:rPr lang="en-GB" sz="2000" dirty="0"/>
                        <a:t>oth</a:t>
                      </a:r>
                      <a:r>
                        <a:rPr lang="en-GB" sz="2000" baseline="0" dirty="0"/>
                        <a:t> expressions are true otherwise returns false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004">
                <a:tc>
                  <a:txBody>
                    <a:bodyPr/>
                    <a:lstStyle/>
                    <a:p>
                      <a:r>
                        <a:rPr lang="en-GB" sz="200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Used for combining pairs of expressions. Returns</a:t>
                      </a:r>
                      <a:r>
                        <a:rPr lang="en-GB" sz="2000" baseline="0" dirty="0"/>
                        <a:t> true when </a:t>
                      </a:r>
                      <a:r>
                        <a:rPr lang="en-GB" sz="2000" dirty="0"/>
                        <a:t>either of the</a:t>
                      </a:r>
                      <a:r>
                        <a:rPr lang="en-GB" sz="2000" baseline="0" dirty="0"/>
                        <a:t> expressions are true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200">
                <a:tc>
                  <a:txBody>
                    <a:bodyPr/>
                    <a:lstStyle/>
                    <a:p>
                      <a:r>
                        <a:rPr lang="en-GB" sz="2000" dirty="0"/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Returns</a:t>
                      </a:r>
                      <a:r>
                        <a:rPr lang="en-GB" sz="2000" baseline="0" dirty="0"/>
                        <a:t> true when an expression is false, otherwise returns false. </a:t>
                      </a:r>
                      <a:r>
                        <a:rPr lang="en-GB" sz="2000" baseline="0" dirty="0" err="1"/>
                        <a:t>ie</a:t>
                      </a:r>
                      <a:r>
                        <a:rPr lang="en-GB" sz="2000" baseline="0" dirty="0"/>
                        <a:t> reverses the outcome of an expression.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200">
                <a:tc>
                  <a:txBody>
                    <a:bodyPr/>
                    <a:lstStyle/>
                    <a:p>
                      <a:r>
                        <a:rPr lang="en-GB" sz="2000" dirty="0"/>
                        <a:t>XOR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Exclusive OR.  Returns true only when one of the inputs is true.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7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04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Boolean operators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3D89068-9F56-4ABF-A5E5-6F09352B2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187599"/>
              </p:ext>
            </p:extLst>
          </p:nvPr>
        </p:nvGraphicFramePr>
        <p:xfrm>
          <a:off x="6066472" y="3709521"/>
          <a:ext cx="4439188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4197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497495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2124562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Expression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40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74545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D790A015-EC63-46C4-9375-10AD3AD165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53910"/>
              </p:ext>
            </p:extLst>
          </p:nvPr>
        </p:nvGraphicFramePr>
        <p:xfrm>
          <a:off x="558102" y="3709521"/>
          <a:ext cx="3220815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70038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950777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</a:tbl>
          </a:graphicData>
        </a:graphic>
      </p:graphicFrame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5B947784-51B0-4137-A301-E48C22BFF9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203989"/>
              </p:ext>
            </p:extLst>
          </p:nvPr>
        </p:nvGraphicFramePr>
        <p:xfrm>
          <a:off x="6066472" y="1060559"/>
          <a:ext cx="4555408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9626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465581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239118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Expression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40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74545"/>
                  </a:ext>
                </a:extLst>
              </a:tr>
            </a:tbl>
          </a:graphicData>
        </a:graphic>
      </p:graphicFrame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9E0FDBC6-7010-49C2-993D-4C293BDD59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483043"/>
              </p:ext>
            </p:extLst>
          </p:nvPr>
        </p:nvGraphicFramePr>
        <p:xfrm>
          <a:off x="209098" y="1065685"/>
          <a:ext cx="447118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0706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444343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867585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Expression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40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7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4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45CC03-BDE2-7BFE-0564-374F28787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571"/>
            <a:ext cx="12192000" cy="51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79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D3B8-9F1B-483F-9999-C7BE2B6C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Worked example 1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07E9BE5C-61A7-4802-BA67-744099A51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279085"/>
              </p:ext>
            </p:extLst>
          </p:nvPr>
        </p:nvGraphicFramePr>
        <p:xfrm>
          <a:off x="1197661" y="3429000"/>
          <a:ext cx="5281864" cy="185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31758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  <a:gridCol w="745958">
                  <a:extLst>
                    <a:ext uri="{9D8B030D-6E8A-4147-A177-3AD203B41FA5}">
                      <a16:colId xmlns:a16="http://schemas.microsoft.com/office/drawing/2014/main" val="2867585625"/>
                    </a:ext>
                  </a:extLst>
                </a:gridCol>
                <a:gridCol w="733926">
                  <a:extLst>
                    <a:ext uri="{9D8B030D-6E8A-4147-A177-3AD203B41FA5}">
                      <a16:colId xmlns:a16="http://schemas.microsoft.com/office/drawing/2014/main" val="2124562917"/>
                    </a:ext>
                  </a:extLst>
                </a:gridCol>
                <a:gridCol w="938464">
                  <a:extLst>
                    <a:ext uri="{9D8B030D-6E8A-4147-A177-3AD203B41FA5}">
                      <a16:colId xmlns:a16="http://schemas.microsoft.com/office/drawing/2014/main" val="239118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Expression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40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74545"/>
                  </a:ext>
                </a:extLst>
              </a:tr>
            </a:tbl>
          </a:graphicData>
        </a:graphic>
      </p:graphicFrame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15FFDF62-D48D-4863-96AB-3D0EFAB71A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812438"/>
              </p:ext>
            </p:extLst>
          </p:nvPr>
        </p:nvGraphicFramePr>
        <p:xfrm>
          <a:off x="7549927" y="3568599"/>
          <a:ext cx="2546046" cy="1112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18824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227222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44E2557-7455-408C-A7C8-258D92950E82}"/>
              </a:ext>
            </a:extLst>
          </p:cNvPr>
          <p:cNvSpPr/>
          <p:nvPr/>
        </p:nvSpPr>
        <p:spPr>
          <a:xfrm>
            <a:off x="357309" y="1087109"/>
            <a:ext cx="732895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print((9 &gt; 6) and (2&lt;=1))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B6CF8-F09E-4AE4-A6F2-CB83A2F174A6}"/>
              </a:ext>
            </a:extLst>
          </p:cNvPr>
          <p:cNvSpPr/>
          <p:nvPr/>
        </p:nvSpPr>
        <p:spPr>
          <a:xfrm>
            <a:off x="1775791" y="1229456"/>
            <a:ext cx="141798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D4AE12-CDD7-4621-BA8D-E0DAAC23F23A}"/>
              </a:ext>
            </a:extLst>
          </p:cNvPr>
          <p:cNvSpPr/>
          <p:nvPr/>
        </p:nvSpPr>
        <p:spPr>
          <a:xfrm>
            <a:off x="4250241" y="1246083"/>
            <a:ext cx="1262664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D8E2C7-AD6E-4613-BFA4-A2E60587BCC7}"/>
              </a:ext>
            </a:extLst>
          </p:cNvPr>
          <p:cNvSpPr/>
          <p:nvPr/>
        </p:nvSpPr>
        <p:spPr>
          <a:xfrm>
            <a:off x="1743307" y="1841391"/>
            <a:ext cx="1728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Expression 1 is True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7EF27A-DA4F-413C-9DEE-A19C3D1D7EC0}"/>
              </a:ext>
            </a:extLst>
          </p:cNvPr>
          <p:cNvSpPr/>
          <p:nvPr/>
        </p:nvSpPr>
        <p:spPr>
          <a:xfrm>
            <a:off x="4250241" y="1837028"/>
            <a:ext cx="1728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Expression 2 is False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0F01C-9925-4209-8673-6B02AFF91FBF}"/>
              </a:ext>
            </a:extLst>
          </p:cNvPr>
          <p:cNvSpPr/>
          <p:nvPr/>
        </p:nvSpPr>
        <p:spPr>
          <a:xfrm>
            <a:off x="6479525" y="1163482"/>
            <a:ext cx="38182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Because the operator is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dirty="0">
                <a:cs typeface="Courier New" panose="02070309020205020404" pitchFamily="49" charset="0"/>
              </a:rPr>
              <a:t> both the expressions must be true for the overall expression to be true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476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D3B8-9F1B-483F-9999-C7BE2B6C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Worked example 2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07E9BE5C-61A7-4802-BA67-744099A51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996489"/>
              </p:ext>
            </p:extLst>
          </p:nvPr>
        </p:nvGraphicFramePr>
        <p:xfrm>
          <a:off x="772843" y="3327517"/>
          <a:ext cx="5281864" cy="185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31758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  <a:gridCol w="745958">
                  <a:extLst>
                    <a:ext uri="{9D8B030D-6E8A-4147-A177-3AD203B41FA5}">
                      <a16:colId xmlns:a16="http://schemas.microsoft.com/office/drawing/2014/main" val="2867585625"/>
                    </a:ext>
                  </a:extLst>
                </a:gridCol>
                <a:gridCol w="733926">
                  <a:extLst>
                    <a:ext uri="{9D8B030D-6E8A-4147-A177-3AD203B41FA5}">
                      <a16:colId xmlns:a16="http://schemas.microsoft.com/office/drawing/2014/main" val="2124562917"/>
                    </a:ext>
                  </a:extLst>
                </a:gridCol>
                <a:gridCol w="938464">
                  <a:extLst>
                    <a:ext uri="{9D8B030D-6E8A-4147-A177-3AD203B41FA5}">
                      <a16:colId xmlns:a16="http://schemas.microsoft.com/office/drawing/2014/main" val="239118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Expression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40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74545"/>
                  </a:ext>
                </a:extLst>
              </a:tr>
            </a:tbl>
          </a:graphicData>
        </a:graphic>
      </p:graphicFrame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15FFDF62-D48D-4863-96AB-3D0EFAB71A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820392"/>
              </p:ext>
            </p:extLst>
          </p:nvPr>
        </p:nvGraphicFramePr>
        <p:xfrm>
          <a:off x="7606038" y="3429000"/>
          <a:ext cx="2546046" cy="1112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18824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227222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44E2557-7455-408C-A7C8-258D92950E82}"/>
              </a:ext>
            </a:extLst>
          </p:cNvPr>
          <p:cNvSpPr/>
          <p:nvPr/>
        </p:nvSpPr>
        <p:spPr>
          <a:xfrm>
            <a:off x="357309" y="1087109"/>
            <a:ext cx="732895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print(not(9 &gt; 6)))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B6CF8-F09E-4AE4-A6F2-CB83A2F174A6}"/>
              </a:ext>
            </a:extLst>
          </p:cNvPr>
          <p:cNvSpPr/>
          <p:nvPr/>
        </p:nvSpPr>
        <p:spPr>
          <a:xfrm>
            <a:off x="2450023" y="1246083"/>
            <a:ext cx="141798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D4AE12-CDD7-4621-BA8D-E0DAAC23F23A}"/>
              </a:ext>
            </a:extLst>
          </p:cNvPr>
          <p:cNvSpPr/>
          <p:nvPr/>
        </p:nvSpPr>
        <p:spPr>
          <a:xfrm>
            <a:off x="1692322" y="1246083"/>
            <a:ext cx="627797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D8E2C7-AD6E-4613-BFA4-A2E60587BCC7}"/>
              </a:ext>
            </a:extLst>
          </p:cNvPr>
          <p:cNvSpPr/>
          <p:nvPr/>
        </p:nvSpPr>
        <p:spPr>
          <a:xfrm>
            <a:off x="2450023" y="1837028"/>
            <a:ext cx="1728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Expression  is True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0F01C-9925-4209-8673-6B02AFF91FBF}"/>
              </a:ext>
            </a:extLst>
          </p:cNvPr>
          <p:cNvSpPr/>
          <p:nvPr/>
        </p:nvSpPr>
        <p:spPr>
          <a:xfrm>
            <a:off x="4741619" y="1169138"/>
            <a:ext cx="5728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The expression 9&gt;6 is True but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sz="2400" dirty="0">
                <a:cs typeface="Courier New" panose="02070309020205020404" pitchFamily="49" charset="0"/>
              </a:rPr>
              <a:t>operator is applied it, so this reverses the output to False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2300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D3B8-9F1B-483F-9999-C7BE2B6C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Are the outputs True or False?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07E9BE5C-61A7-4802-BA67-744099A51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493989"/>
              </p:ext>
            </p:extLst>
          </p:nvPr>
        </p:nvGraphicFramePr>
        <p:xfrm>
          <a:off x="6096000" y="4687114"/>
          <a:ext cx="5281864" cy="185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31758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  <a:gridCol w="745958">
                  <a:extLst>
                    <a:ext uri="{9D8B030D-6E8A-4147-A177-3AD203B41FA5}">
                      <a16:colId xmlns:a16="http://schemas.microsoft.com/office/drawing/2014/main" val="2867585625"/>
                    </a:ext>
                  </a:extLst>
                </a:gridCol>
                <a:gridCol w="733926">
                  <a:extLst>
                    <a:ext uri="{9D8B030D-6E8A-4147-A177-3AD203B41FA5}">
                      <a16:colId xmlns:a16="http://schemas.microsoft.com/office/drawing/2014/main" val="2124562917"/>
                    </a:ext>
                  </a:extLst>
                </a:gridCol>
                <a:gridCol w="938464">
                  <a:extLst>
                    <a:ext uri="{9D8B030D-6E8A-4147-A177-3AD203B41FA5}">
                      <a16:colId xmlns:a16="http://schemas.microsoft.com/office/drawing/2014/main" val="239118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Expression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40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74545"/>
                  </a:ext>
                </a:extLst>
              </a:tr>
            </a:tbl>
          </a:graphicData>
        </a:graphic>
      </p:graphicFrame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15FFDF62-D48D-4863-96AB-3D0EFAB71A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888564"/>
              </p:ext>
            </p:extLst>
          </p:nvPr>
        </p:nvGraphicFramePr>
        <p:xfrm>
          <a:off x="8331695" y="3509818"/>
          <a:ext cx="2546046" cy="1112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18824">
                  <a:extLst>
                    <a:ext uri="{9D8B030D-6E8A-4147-A177-3AD203B41FA5}">
                      <a16:colId xmlns:a16="http://schemas.microsoft.com/office/drawing/2014/main" val="4189494327"/>
                    </a:ext>
                  </a:extLst>
                </a:gridCol>
                <a:gridCol w="1227222">
                  <a:extLst>
                    <a:ext uri="{9D8B030D-6E8A-4147-A177-3AD203B41FA5}">
                      <a16:colId xmlns:a16="http://schemas.microsoft.com/office/drawing/2014/main" val="873120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Expression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5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59378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74E94E8-0680-4B57-88E1-5522616AA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82697"/>
              </p:ext>
            </p:extLst>
          </p:nvPr>
        </p:nvGraphicFramePr>
        <p:xfrm>
          <a:off x="230982" y="868680"/>
          <a:ext cx="5014612" cy="5577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4644">
                  <a:extLst>
                    <a:ext uri="{9D8B030D-6E8A-4147-A177-3AD203B41FA5}">
                      <a16:colId xmlns:a16="http://schemas.microsoft.com/office/drawing/2014/main" val="3289507130"/>
                    </a:ext>
                  </a:extLst>
                </a:gridCol>
                <a:gridCol w="4559968">
                  <a:extLst>
                    <a:ext uri="{9D8B030D-6E8A-4147-A177-3AD203B41FA5}">
                      <a16:colId xmlns:a16="http://schemas.microsoft.com/office/drawing/2014/main" val="1637636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7 &gt; 6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2 &lt; 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 and b)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print((9 == 6) and (9 &lt; 10))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print((9 == 6) or (9 &lt; 10))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print((7 &lt;= 8) or (2 &lt; 3))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print(not (2&gt;=3))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print(not(3&gt;2))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 &lt; 6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9 &lt; 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print(not(x or y))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print((12 // 3) &lt; (7 % 2))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30483"/>
                  </a:ext>
                </a:extLst>
              </a:tr>
            </a:tbl>
          </a:graphicData>
        </a:graphic>
      </p:graphicFrame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1336B59-5A83-4A6C-A2DC-B0393CAB4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317313"/>
              </p:ext>
            </p:extLst>
          </p:nvPr>
        </p:nvGraphicFramePr>
        <p:xfrm>
          <a:off x="6080134" y="868680"/>
          <a:ext cx="4503123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67229">
                  <a:extLst>
                    <a:ext uri="{9D8B030D-6E8A-4147-A177-3AD203B41FA5}">
                      <a16:colId xmlns:a16="http://schemas.microsoft.com/office/drawing/2014/main" val="3289507130"/>
                    </a:ext>
                  </a:extLst>
                </a:gridCol>
                <a:gridCol w="3935894">
                  <a:extLst>
                    <a:ext uri="{9D8B030D-6E8A-4147-A177-3AD203B41FA5}">
                      <a16:colId xmlns:a16="http://schemas.microsoft.com/office/drawing/2014/main" val="1637636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9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10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print((9 % 3) &lt;= (3 // 6))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^ means XOR</a:t>
                      </a: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print((7 &lt;= 8) ^ (2 &lt; 3))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print((9 == 6) ^ (9 &lt; 10))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“bananas” &gt; “biscuits”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3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5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D3B8-9F1B-483F-9999-C7BE2B6C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Answers: Are the outputs True or False?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74E94E8-0680-4B57-88E1-5522616AADC5}"/>
              </a:ext>
            </a:extLst>
          </p:cNvPr>
          <p:cNvGraphicFramePr>
            <a:graphicFrameLocks noGrp="1"/>
          </p:cNvGraphicFramePr>
          <p:nvPr/>
        </p:nvGraphicFramePr>
        <p:xfrm>
          <a:off x="182856" y="947746"/>
          <a:ext cx="5014612" cy="5577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4644">
                  <a:extLst>
                    <a:ext uri="{9D8B030D-6E8A-4147-A177-3AD203B41FA5}">
                      <a16:colId xmlns:a16="http://schemas.microsoft.com/office/drawing/2014/main" val="3289507130"/>
                    </a:ext>
                  </a:extLst>
                </a:gridCol>
                <a:gridCol w="4559968">
                  <a:extLst>
                    <a:ext uri="{9D8B030D-6E8A-4147-A177-3AD203B41FA5}">
                      <a16:colId xmlns:a16="http://schemas.microsoft.com/office/drawing/2014/main" val="1637636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7 &gt; 6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2 &lt; 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 and b)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print((9 == 6) and (9 &lt; 10))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print((9 == 6) or (9 &lt; 10))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print((7 &lt;= 8) or (2 &lt; 3))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print(not (2&gt;=3))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print(not(3&gt;2))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 &lt; 6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9 &lt; 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print(not(x or y))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print((12 // 3) &lt; (7 % 2))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30483"/>
                  </a:ext>
                </a:extLst>
              </a:tr>
            </a:tbl>
          </a:graphicData>
        </a:graphic>
      </p:graphicFrame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1336B59-5A83-4A6C-A2DC-B0393CAB4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00840"/>
              </p:ext>
            </p:extLst>
          </p:nvPr>
        </p:nvGraphicFramePr>
        <p:xfrm>
          <a:off x="6066472" y="963941"/>
          <a:ext cx="4503123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67229">
                  <a:extLst>
                    <a:ext uri="{9D8B030D-6E8A-4147-A177-3AD203B41FA5}">
                      <a16:colId xmlns:a16="http://schemas.microsoft.com/office/drawing/2014/main" val="3289507130"/>
                    </a:ext>
                  </a:extLst>
                </a:gridCol>
                <a:gridCol w="3935894">
                  <a:extLst>
                    <a:ext uri="{9D8B030D-6E8A-4147-A177-3AD203B41FA5}">
                      <a16:colId xmlns:a16="http://schemas.microsoft.com/office/drawing/2014/main" val="1637636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10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print((9 % 3) &lt;= (3 // 6))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^ means XOR</a:t>
                      </a: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print((7 &lt;= 8) ^ (2 &lt; 3))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print((9 == 6) ^ (9 &lt; 10))</a:t>
                      </a: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“bananas” &gt; “biscuits”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30483"/>
                  </a:ext>
                </a:extLst>
              </a:tr>
            </a:tbl>
          </a:graphicData>
        </a:graphic>
      </p:graphicFrame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B4BBE5D6-6CD2-4588-820F-4C74D122B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16938"/>
              </p:ext>
            </p:extLst>
          </p:nvPr>
        </p:nvGraphicFramePr>
        <p:xfrm>
          <a:off x="5208584" y="934492"/>
          <a:ext cx="857888" cy="55910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57888">
                  <a:extLst>
                    <a:ext uri="{9D8B030D-6E8A-4147-A177-3AD203B41FA5}">
                      <a16:colId xmlns:a16="http://schemas.microsoft.com/office/drawing/2014/main" val="3289507130"/>
                    </a:ext>
                  </a:extLst>
                </a:gridCol>
              </a:tblGrid>
              <a:tr h="559109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3048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71CFF5B-6E74-4E3E-A60F-BA973AF8C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74008"/>
              </p:ext>
            </p:extLst>
          </p:nvPr>
        </p:nvGraphicFramePr>
        <p:xfrm>
          <a:off x="10569595" y="963942"/>
          <a:ext cx="857888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57888">
                  <a:extLst>
                    <a:ext uri="{9D8B030D-6E8A-4147-A177-3AD203B41FA5}">
                      <a16:colId xmlns:a16="http://schemas.microsoft.com/office/drawing/2014/main" val="3289507130"/>
                    </a:ext>
                  </a:extLst>
                </a:gridCol>
              </a:tblGrid>
              <a:tr h="201167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3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7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3DA1-9D79-4D76-823A-9D3A4D2A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3929"/>
            <a:ext cx="4199467" cy="662781"/>
          </a:xfrm>
        </p:spPr>
        <p:txBody>
          <a:bodyPr>
            <a:normAutofit/>
          </a:bodyPr>
          <a:lstStyle/>
          <a:p>
            <a:br>
              <a:rPr lang="en-GB" sz="2000" dirty="0">
                <a:hlinkClick r:id="rId2"/>
              </a:rPr>
            </a:b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33B46-2D3B-4175-91AB-473BE90596E9}"/>
              </a:ext>
            </a:extLst>
          </p:cNvPr>
          <p:cNvSpPr txBox="1"/>
          <p:nvPr/>
        </p:nvSpPr>
        <p:spPr>
          <a:xfrm>
            <a:off x="168040" y="1176950"/>
            <a:ext cx="3239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800" dirty="0"/>
          </a:p>
          <a:p>
            <a:r>
              <a:rPr lang="en-GB" dirty="0"/>
              <a:t>Complete task:</a:t>
            </a:r>
          </a:p>
          <a:p>
            <a:r>
              <a:rPr lang="en-GB" b="0" i="0" u="none" strike="noStrike" dirty="0">
                <a:solidFill>
                  <a:srgbClr val="00B8FF"/>
                </a:solidFill>
                <a:effectLst/>
                <a:hlinkClick r:id="rId3"/>
              </a:rPr>
              <a:t>Python programming: Boolean and relational operators, output: GCSE</a:t>
            </a:r>
            <a:endParaRPr lang="en-GB" b="0" i="0" u="none" strike="noStrike" dirty="0">
              <a:solidFill>
                <a:srgbClr val="00B8FF"/>
              </a:solidFill>
              <a:effectLst/>
            </a:endParaRPr>
          </a:p>
          <a:p>
            <a:endParaRPr lang="en-GB" dirty="0">
              <a:solidFill>
                <a:srgbClr val="00B8FF"/>
              </a:solidFill>
            </a:endParaRPr>
          </a:p>
          <a:p>
            <a:r>
              <a:rPr lang="en-GB" dirty="0"/>
              <a:t>Alternatively use:</a:t>
            </a:r>
          </a:p>
          <a:p>
            <a:r>
              <a:rPr lang="en-GB" dirty="0">
                <a:solidFill>
                  <a:srgbClr val="00B8FF"/>
                </a:solidFill>
                <a:hlinkClick r:id="rId4"/>
              </a:rPr>
              <a:t>diagnostic-questions-python-set2.pptx</a:t>
            </a:r>
            <a:endParaRPr lang="en-GB" dirty="0">
              <a:solidFill>
                <a:srgbClr val="00B8FF"/>
              </a:solidFill>
            </a:endParaRP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011156-BA5D-4026-ACD1-2AE791E757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7360" y="1176950"/>
            <a:ext cx="8479248" cy="418712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333517-1FB7-416F-AEBE-F3786662B2AE}"/>
              </a:ext>
            </a:extLst>
          </p:cNvPr>
          <p:cNvSpPr txBox="1">
            <a:spLocks/>
          </p:cNvSpPr>
          <p:nvPr/>
        </p:nvSpPr>
        <p:spPr>
          <a:xfrm>
            <a:off x="808672" y="71528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Plenary / Homework</a:t>
            </a:r>
          </a:p>
        </p:txBody>
      </p:sp>
    </p:spTree>
    <p:extLst>
      <p:ext uri="{BB962C8B-B14F-4D97-AF65-F5344CB8AC3E}">
        <p14:creationId xmlns:p14="http://schemas.microsoft.com/office/powerpoint/2010/main" val="224288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677AD-FBEB-4AD5-AFBD-9F8442F744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Relational and Boolean operators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2A5B1-B528-42AA-B75D-1B9BD6473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51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8B717-672C-4CC6-A5A1-2F74A63E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E240B-995F-4786-A1B7-1F8D403D6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relational operators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Boolean operators to combine expressions</a:t>
            </a:r>
          </a:p>
        </p:txBody>
      </p:sp>
    </p:spTree>
    <p:extLst>
      <p:ext uri="{BB962C8B-B14F-4D97-AF65-F5344CB8AC3E}">
        <p14:creationId xmlns:p14="http://schemas.microsoft.com/office/powerpoint/2010/main" val="387600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AEB4-E3E8-4BE0-A4F7-605AFE32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Relational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9B26D-6592-4B58-A6EA-18271C2A3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253331"/>
            <a:ext cx="4979505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</a:rPr>
              <a:t>We often need to compare one value with another determine whether it is smaller, larger or the same size. For this, we use relational operators.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Logical operators return only one of two values: True (1) or False (0)</a:t>
            </a:r>
          </a:p>
          <a:p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5A4FF9-FB4F-46A2-811B-7C7563107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23620"/>
              </p:ext>
            </p:extLst>
          </p:nvPr>
        </p:nvGraphicFramePr>
        <p:xfrm>
          <a:off x="6260146" y="1253331"/>
          <a:ext cx="4707534" cy="460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r>
                        <a:rPr lang="en-GB" sz="2000" b="1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Greater than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Less than</a:t>
                      </a:r>
                    </a:p>
                    <a:p>
                      <a:r>
                        <a:rPr lang="en-GB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200">
                <a:tc>
                  <a:txBody>
                    <a:bodyPr/>
                    <a:lstStyle/>
                    <a:p>
                      <a:r>
                        <a:rPr lang="en-GB" sz="20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Less than or equal to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Greater than or equal to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Equal</a:t>
                      </a:r>
                      <a:r>
                        <a:rPr lang="en-GB" sz="2000" baseline="0" dirty="0"/>
                        <a:t> to</a:t>
                      </a:r>
                      <a:r>
                        <a:rPr lang="en-GB" sz="2000" dirty="0"/>
                        <a:t> (the same as)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!=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aseline="0" dirty="0"/>
                        <a:t>Not equal to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83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5B62-42D1-41CC-873C-2D54242E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Run, Investigate and Modify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A574CC3-A047-4189-B01C-C97B91A5CF83}"/>
              </a:ext>
            </a:extLst>
          </p:cNvPr>
          <p:cNvGraphicFramePr>
            <a:graphicFrameLocks noGrp="1"/>
          </p:cNvGraphicFramePr>
          <p:nvPr/>
        </p:nvGraphicFramePr>
        <p:xfrm>
          <a:off x="697948" y="1539240"/>
          <a:ext cx="4443895" cy="3779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9259">
                  <a:extLst>
                    <a:ext uri="{9D8B030D-6E8A-4147-A177-3AD203B41FA5}">
                      <a16:colId xmlns:a16="http://schemas.microsoft.com/office/drawing/2014/main" val="2607142942"/>
                    </a:ext>
                  </a:extLst>
                </a:gridCol>
                <a:gridCol w="3924636">
                  <a:extLst>
                    <a:ext uri="{9D8B030D-6E8A-4147-A177-3AD203B41FA5}">
                      <a16:colId xmlns:a16="http://schemas.microsoft.com/office/drawing/2014/main" val="2716901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  <a:p>
                      <a:r>
                        <a:rPr lang="en-GB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b=3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print(a==b)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print(a&lt;=b)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print(a&lt;b)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print(a&gt;b)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print(a&gt;=b)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print(a!=b)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00802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8D4BF2F-65B5-4787-B964-D4F5069BC782}"/>
              </a:ext>
            </a:extLst>
          </p:cNvPr>
          <p:cNvSpPr/>
          <p:nvPr/>
        </p:nvSpPr>
        <p:spPr>
          <a:xfrm>
            <a:off x="6066472" y="1434838"/>
            <a:ext cx="47707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Write up the code and run.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Does it output what you expected?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Change the value of the variables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sz="2400" dirty="0"/>
              <a:t> and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sz="2400" dirty="0"/>
              <a:t> to both be 5.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Swap the values of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sz="2400" dirty="0"/>
              <a:t> and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sz="2400"/>
              <a:t> so </a:t>
            </a:r>
            <a:r>
              <a:rPr lang="en-GB" sz="2400" dirty="0"/>
              <a:t>that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a=3</a:t>
            </a:r>
            <a:r>
              <a:rPr lang="en-GB" sz="2400" dirty="0"/>
              <a:t> and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b=2</a:t>
            </a:r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What happens now when you run the code?</a:t>
            </a:r>
          </a:p>
        </p:txBody>
      </p:sp>
    </p:spTree>
    <p:extLst>
      <p:ext uri="{BB962C8B-B14F-4D97-AF65-F5344CB8AC3E}">
        <p14:creationId xmlns:p14="http://schemas.microsoft.com/office/powerpoint/2010/main" val="273403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AB1449-DF18-DBEF-586B-B5CB69642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0694"/>
            <a:ext cx="12192000" cy="511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4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31A9-913B-47EA-810C-4C385E1D6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136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/>
              </a:rPr>
              <a:t>Relational operators</a:t>
            </a:r>
            <a:br>
              <a:rPr lang="en-US" dirty="0"/>
            </a:b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6765BC-CB79-4EE1-A55A-D915B77F8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143816"/>
              </p:ext>
            </p:extLst>
          </p:nvPr>
        </p:nvGraphicFramePr>
        <p:xfrm>
          <a:off x="1263473" y="2109130"/>
          <a:ext cx="8208912" cy="328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6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1420">
                <a:tc>
                  <a:txBody>
                    <a:bodyPr/>
                    <a:lstStyle/>
                    <a:p>
                      <a:r>
                        <a:rPr lang="en-GB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A&lt;B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A&lt;=B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A&gt;B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A&gt;=B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A==B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A!=B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420"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420"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420">
                <a:tc>
                  <a:txBody>
                    <a:bodyPr/>
                    <a:lstStyle/>
                    <a:p>
                      <a:r>
                        <a:rPr lang="en-GB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2E04AD-EEA6-4F34-8EC8-881D57BEBCDB}"/>
              </a:ext>
            </a:extLst>
          </p:cNvPr>
          <p:cNvSpPr txBox="1"/>
          <p:nvPr/>
        </p:nvSpPr>
        <p:spPr>
          <a:xfrm>
            <a:off x="1263473" y="1202517"/>
            <a:ext cx="9139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Write in the boxes whether the answer is true or false.</a:t>
            </a:r>
          </a:p>
        </p:txBody>
      </p:sp>
    </p:spTree>
    <p:extLst>
      <p:ext uri="{BB962C8B-B14F-4D97-AF65-F5344CB8AC3E}">
        <p14:creationId xmlns:p14="http://schemas.microsoft.com/office/powerpoint/2010/main" val="70848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31A9-913B-47EA-810C-4C385E1D6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136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/>
              </a:rPr>
              <a:t>Relational operators</a:t>
            </a:r>
            <a:br>
              <a:rPr lang="en-US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2E04AD-EEA6-4F34-8EC8-881D57BEBCDB}"/>
              </a:ext>
            </a:extLst>
          </p:cNvPr>
          <p:cNvSpPr txBox="1"/>
          <p:nvPr/>
        </p:nvSpPr>
        <p:spPr>
          <a:xfrm>
            <a:off x="1263473" y="1202517"/>
            <a:ext cx="9139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Write in the boxes whether the answer is true or false.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FDA7-313C-4C46-9292-080E6E6D7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5544"/>
              </p:ext>
            </p:extLst>
          </p:nvPr>
        </p:nvGraphicFramePr>
        <p:xfrm>
          <a:off x="1434903" y="2109130"/>
          <a:ext cx="8208912" cy="328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6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1420">
                <a:tc>
                  <a:txBody>
                    <a:bodyPr/>
                    <a:lstStyle/>
                    <a:p>
                      <a:r>
                        <a:rPr lang="en-GB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A&lt;B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A&lt;=B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A&gt;B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A&gt;=B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A==B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A!=B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420"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420"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420">
                <a:tc>
                  <a:txBody>
                    <a:bodyPr/>
                    <a:lstStyle/>
                    <a:p>
                      <a:r>
                        <a:rPr lang="en-GB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12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A6D4-BED9-462A-AA80-095DDBA6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Relational operators on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FBF6-F49C-4374-9C99-A0F893A90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746" y="874566"/>
            <a:ext cx="10515600" cy="547810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Relational operators can be applied to strings and compared based on their alphabetic position or more strictly their ASCII value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animal = “aardvark” &lt; “zebra”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print(animal)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True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“aardvark” come before “zebra” alphabetically therefore it has a lower value so the expression is true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"A" &lt; "a“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True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The ASCII value for “A” is 65 and the value for “a” is 97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“catalogue" &lt; “catfish“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True</a:t>
            </a:r>
          </a:p>
        </p:txBody>
      </p:sp>
    </p:spTree>
    <p:extLst>
      <p:ext uri="{BB962C8B-B14F-4D97-AF65-F5344CB8AC3E}">
        <p14:creationId xmlns:p14="http://schemas.microsoft.com/office/powerpoint/2010/main" val="517112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F03391-63EB-4C7B-BC7C-34F199B67C3B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customXml/itemProps2.xml><?xml version="1.0" encoding="utf-8"?>
<ds:datastoreItem xmlns:ds="http://schemas.openxmlformats.org/officeDocument/2006/customXml" ds:itemID="{306C9DF6-E0D6-40DC-9C39-9279927BB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A7CF27-F9F0-4607-9182-8170E889DD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14198</TotalTime>
  <Words>1333</Words>
  <Application>Microsoft Office PowerPoint</Application>
  <PresentationFormat>Widescreen</PresentationFormat>
  <Paragraphs>481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Office Theme</vt:lpstr>
      <vt:lpstr>True or False?</vt:lpstr>
      <vt:lpstr>Relational and Boolean operators</vt:lpstr>
      <vt:lpstr>Learning objectives</vt:lpstr>
      <vt:lpstr>Relational Operators</vt:lpstr>
      <vt:lpstr>Run, Investigate and Modify</vt:lpstr>
      <vt:lpstr>PowerPoint Presentation</vt:lpstr>
      <vt:lpstr>Relational operators </vt:lpstr>
      <vt:lpstr>Relational operators </vt:lpstr>
      <vt:lpstr>Relational operators on strings</vt:lpstr>
      <vt:lpstr>Relational operators on strings: True or False </vt:lpstr>
      <vt:lpstr>Relational operators on strings: True or False </vt:lpstr>
      <vt:lpstr>Boolean operators</vt:lpstr>
      <vt:lpstr>Boolean operators</vt:lpstr>
      <vt:lpstr>PowerPoint Presentation</vt:lpstr>
      <vt:lpstr>Worked example 1</vt:lpstr>
      <vt:lpstr>Worked example 2</vt:lpstr>
      <vt:lpstr>Are the outputs True or False?</vt:lpstr>
      <vt:lpstr>Answers: Are the outputs True or False?</vt:lpstr>
      <vt:lpstr> 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236</cp:revision>
  <cp:lastPrinted>2016-09-16T11:32:46Z</cp:lastPrinted>
  <dcterms:created xsi:type="dcterms:W3CDTF">2016-09-09T07:37:57Z</dcterms:created>
  <dcterms:modified xsi:type="dcterms:W3CDTF">2025-03-24T08:26:31Z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