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24"/>
  </p:handoutMasterIdLst>
  <p:sldIdLst>
    <p:sldId id="342" r:id="rId5"/>
    <p:sldId id="343" r:id="rId6"/>
    <p:sldId id="352" r:id="rId7"/>
    <p:sldId id="344" r:id="rId8"/>
    <p:sldId id="347" r:id="rId9"/>
    <p:sldId id="356" r:id="rId10"/>
    <p:sldId id="348" r:id="rId11"/>
    <p:sldId id="349" r:id="rId12"/>
    <p:sldId id="340" r:id="rId13"/>
    <p:sldId id="358" r:id="rId14"/>
    <p:sldId id="359" r:id="rId15"/>
    <p:sldId id="338" r:id="rId16"/>
    <p:sldId id="339" r:id="rId17"/>
    <p:sldId id="357" r:id="rId18"/>
    <p:sldId id="353" r:id="rId19"/>
    <p:sldId id="354" r:id="rId20"/>
    <p:sldId id="350" r:id="rId21"/>
    <p:sldId id="355" r:id="rId22"/>
    <p:sldId id="325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32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8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1" d="100"/>
          <a:sy n="101" d="100"/>
        </p:scale>
        <p:origin x="283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D55D68DD-9FD9-40C8-9782-111D3FDD9364}"/>
    <pc:docChg chg="undo custSel addSld delSld modSld">
      <pc:chgData name="William Grey" userId="37b73424-c081-4fc2-b1af-363f4f3fd4f3" providerId="ADAL" clId="{D55D68DD-9FD9-40C8-9782-111D3FDD9364}" dt="2021-02-04T21:26:40.395" v="841" actId="47"/>
      <pc:docMkLst>
        <pc:docMk/>
      </pc:docMkLst>
      <pc:sldChg chg="del">
        <pc:chgData name="William Grey" userId="37b73424-c081-4fc2-b1af-363f4f3fd4f3" providerId="ADAL" clId="{D55D68DD-9FD9-40C8-9782-111D3FDD9364}" dt="2021-02-03T21:49:15.118" v="1" actId="47"/>
        <pc:sldMkLst>
          <pc:docMk/>
          <pc:sldMk cId="3155352988" sldId="256"/>
        </pc:sldMkLst>
      </pc:sldChg>
      <pc:sldChg chg="del">
        <pc:chgData name="William Grey" userId="37b73424-c081-4fc2-b1af-363f4f3fd4f3" providerId="ADAL" clId="{D55D68DD-9FD9-40C8-9782-111D3FDD9364}" dt="2021-02-03T21:49:17.905" v="9" actId="47"/>
        <pc:sldMkLst>
          <pc:docMk/>
          <pc:sldMk cId="2412389562" sldId="264"/>
        </pc:sldMkLst>
      </pc:sldChg>
      <pc:sldChg chg="del">
        <pc:chgData name="William Grey" userId="37b73424-c081-4fc2-b1af-363f4f3fd4f3" providerId="ADAL" clId="{D55D68DD-9FD9-40C8-9782-111D3FDD9364}" dt="2021-02-03T21:49:18.724" v="13" actId="47"/>
        <pc:sldMkLst>
          <pc:docMk/>
          <pc:sldMk cId="2242972041" sldId="265"/>
        </pc:sldMkLst>
      </pc:sldChg>
      <pc:sldChg chg="del">
        <pc:chgData name="William Grey" userId="37b73424-c081-4fc2-b1af-363f4f3fd4f3" providerId="ADAL" clId="{D55D68DD-9FD9-40C8-9782-111D3FDD9364}" dt="2021-02-03T21:49:19.066" v="14" actId="47"/>
        <pc:sldMkLst>
          <pc:docMk/>
          <pc:sldMk cId="3736194096" sldId="266"/>
        </pc:sldMkLst>
      </pc:sldChg>
      <pc:sldChg chg="del">
        <pc:chgData name="William Grey" userId="37b73424-c081-4fc2-b1af-363f4f3fd4f3" providerId="ADAL" clId="{D55D68DD-9FD9-40C8-9782-111D3FDD9364}" dt="2021-02-03T21:49:18.320" v="11" actId="47"/>
        <pc:sldMkLst>
          <pc:docMk/>
          <pc:sldMk cId="3803016793" sldId="269"/>
        </pc:sldMkLst>
      </pc:sldChg>
      <pc:sldChg chg="del">
        <pc:chgData name="William Grey" userId="37b73424-c081-4fc2-b1af-363f4f3fd4f3" providerId="ADAL" clId="{D55D68DD-9FD9-40C8-9782-111D3FDD9364}" dt="2021-02-03T21:49:20.660" v="16" actId="47"/>
        <pc:sldMkLst>
          <pc:docMk/>
          <pc:sldMk cId="3876668913" sldId="280"/>
        </pc:sldMkLst>
      </pc:sldChg>
      <pc:sldChg chg="del">
        <pc:chgData name="William Grey" userId="37b73424-c081-4fc2-b1af-363f4f3fd4f3" providerId="ADAL" clId="{D55D68DD-9FD9-40C8-9782-111D3FDD9364}" dt="2021-02-03T21:49:17.115" v="5" actId="47"/>
        <pc:sldMkLst>
          <pc:docMk/>
          <pc:sldMk cId="1947894770" sldId="282"/>
        </pc:sldMkLst>
      </pc:sldChg>
      <pc:sldChg chg="del">
        <pc:chgData name="William Grey" userId="37b73424-c081-4fc2-b1af-363f4f3fd4f3" providerId="ADAL" clId="{D55D68DD-9FD9-40C8-9782-111D3FDD9364}" dt="2021-02-03T21:49:18.120" v="10" actId="47"/>
        <pc:sldMkLst>
          <pc:docMk/>
          <pc:sldMk cId="3826402840" sldId="283"/>
        </pc:sldMkLst>
      </pc:sldChg>
      <pc:sldChg chg="del">
        <pc:chgData name="William Grey" userId="37b73424-c081-4fc2-b1af-363f4f3fd4f3" providerId="ADAL" clId="{D55D68DD-9FD9-40C8-9782-111D3FDD9364}" dt="2021-02-03T21:49:16.850" v="4" actId="47"/>
        <pc:sldMkLst>
          <pc:docMk/>
          <pc:sldMk cId="2183883538" sldId="284"/>
        </pc:sldMkLst>
      </pc:sldChg>
      <pc:sldChg chg="del">
        <pc:chgData name="William Grey" userId="37b73424-c081-4fc2-b1af-363f4f3fd4f3" providerId="ADAL" clId="{D55D68DD-9FD9-40C8-9782-111D3FDD9364}" dt="2021-02-03T21:49:17.692" v="8" actId="47"/>
        <pc:sldMkLst>
          <pc:docMk/>
          <pc:sldMk cId="286384062" sldId="285"/>
        </pc:sldMkLst>
      </pc:sldChg>
      <pc:sldChg chg="del">
        <pc:chgData name="William Grey" userId="37b73424-c081-4fc2-b1af-363f4f3fd4f3" providerId="ADAL" clId="{D55D68DD-9FD9-40C8-9782-111D3FDD9364}" dt="2021-02-03T21:49:18.515" v="12" actId="47"/>
        <pc:sldMkLst>
          <pc:docMk/>
          <pc:sldMk cId="4243569943" sldId="286"/>
        </pc:sldMkLst>
      </pc:sldChg>
      <pc:sldChg chg="del">
        <pc:chgData name="William Grey" userId="37b73424-c081-4fc2-b1af-363f4f3fd4f3" providerId="ADAL" clId="{D55D68DD-9FD9-40C8-9782-111D3FDD9364}" dt="2021-02-03T21:49:19.597" v="15" actId="47"/>
        <pc:sldMkLst>
          <pc:docMk/>
          <pc:sldMk cId="266909202" sldId="287"/>
        </pc:sldMkLst>
      </pc:sldChg>
      <pc:sldChg chg="del">
        <pc:chgData name="William Grey" userId="37b73424-c081-4fc2-b1af-363f4f3fd4f3" providerId="ADAL" clId="{D55D68DD-9FD9-40C8-9782-111D3FDD9364}" dt="2021-02-03T21:49:17.322" v="6" actId="47"/>
        <pc:sldMkLst>
          <pc:docMk/>
          <pc:sldMk cId="3823882405" sldId="292"/>
        </pc:sldMkLst>
      </pc:sldChg>
      <pc:sldChg chg="del">
        <pc:chgData name="William Grey" userId="37b73424-c081-4fc2-b1af-363f4f3fd4f3" providerId="ADAL" clId="{D55D68DD-9FD9-40C8-9782-111D3FDD9364}" dt="2021-02-03T21:49:17.512" v="7" actId="47"/>
        <pc:sldMkLst>
          <pc:docMk/>
          <pc:sldMk cId="3470381715" sldId="293"/>
        </pc:sldMkLst>
      </pc:sldChg>
      <pc:sldChg chg="del">
        <pc:chgData name="William Grey" userId="37b73424-c081-4fc2-b1af-363f4f3fd4f3" providerId="ADAL" clId="{D55D68DD-9FD9-40C8-9782-111D3FDD9364}" dt="2021-02-03T21:49:16.001" v="2" actId="47"/>
        <pc:sldMkLst>
          <pc:docMk/>
          <pc:sldMk cId="3176181639" sldId="333"/>
        </pc:sldMkLst>
      </pc:sldChg>
      <pc:sldChg chg="del">
        <pc:chgData name="William Grey" userId="37b73424-c081-4fc2-b1af-363f4f3fd4f3" providerId="ADAL" clId="{D55D68DD-9FD9-40C8-9782-111D3FDD9364}" dt="2021-02-03T21:49:13.488" v="0" actId="47"/>
        <pc:sldMkLst>
          <pc:docMk/>
          <pc:sldMk cId="1623372374" sldId="334"/>
        </pc:sldMkLst>
      </pc:sldChg>
      <pc:sldChg chg="del">
        <pc:chgData name="William Grey" userId="37b73424-c081-4fc2-b1af-363f4f3fd4f3" providerId="ADAL" clId="{D55D68DD-9FD9-40C8-9782-111D3FDD9364}" dt="2021-02-03T21:49:16.491" v="3" actId="47"/>
        <pc:sldMkLst>
          <pc:docMk/>
          <pc:sldMk cId="1759527674" sldId="335"/>
        </pc:sldMkLst>
      </pc:sldChg>
      <pc:sldChg chg="addSp modSp mod">
        <pc:chgData name="William Grey" userId="37b73424-c081-4fc2-b1af-363f4f3fd4f3" providerId="ADAL" clId="{D55D68DD-9FD9-40C8-9782-111D3FDD9364}" dt="2021-02-04T19:58:25.854" v="651" actId="1076"/>
        <pc:sldMkLst>
          <pc:docMk/>
          <pc:sldMk cId="665459362" sldId="350"/>
        </pc:sldMkLst>
        <pc:graphicFrameChg chg="mod">
          <ac:chgData name="William Grey" userId="37b73424-c081-4fc2-b1af-363f4f3fd4f3" providerId="ADAL" clId="{D55D68DD-9FD9-40C8-9782-111D3FDD9364}" dt="2021-02-04T19:53:49.050" v="526" actId="1076"/>
          <ac:graphicFrameMkLst>
            <pc:docMk/>
            <pc:sldMk cId="665459362" sldId="350"/>
            <ac:graphicFrameMk id="4" creationId="{07E9BE5C-61A7-4802-BA67-744099A51899}"/>
          </ac:graphicFrameMkLst>
        </pc:graphicFrameChg>
        <pc:graphicFrameChg chg="mod">
          <ac:chgData name="William Grey" userId="37b73424-c081-4fc2-b1af-363f4f3fd4f3" providerId="ADAL" clId="{D55D68DD-9FD9-40C8-9782-111D3FDD9364}" dt="2021-02-04T19:57:03.544" v="621" actId="1076"/>
          <ac:graphicFrameMkLst>
            <pc:docMk/>
            <pc:sldMk cId="665459362" sldId="350"/>
            <ac:graphicFrameMk id="5" creationId="{15FFDF62-D48D-4863-96AB-3D0EFAB71A6F}"/>
          </ac:graphicFrameMkLst>
        </pc:graphicFrameChg>
        <pc:graphicFrameChg chg="add mod modGraphic">
          <ac:chgData name="William Grey" userId="37b73424-c081-4fc2-b1af-363f4f3fd4f3" providerId="ADAL" clId="{D55D68DD-9FD9-40C8-9782-111D3FDD9364}" dt="2021-02-04T19:58:25.854" v="651" actId="1076"/>
          <ac:graphicFrameMkLst>
            <pc:docMk/>
            <pc:sldMk cId="665459362" sldId="350"/>
            <ac:graphicFrameMk id="6" creationId="{91336B59-5A83-4A6C-A2DC-B0393CAB4D93}"/>
          </ac:graphicFrameMkLst>
        </pc:graphicFrameChg>
        <pc:graphicFrameChg chg="mod modGraphic">
          <ac:chgData name="William Grey" userId="37b73424-c081-4fc2-b1af-363f4f3fd4f3" providerId="ADAL" clId="{D55D68DD-9FD9-40C8-9782-111D3FDD9364}" dt="2021-02-04T19:58:00.396" v="643" actId="20577"/>
          <ac:graphicFrameMkLst>
            <pc:docMk/>
            <pc:sldMk cId="665459362" sldId="350"/>
            <ac:graphicFrameMk id="8" creationId="{574E94E8-0680-4B57-88E1-5522616AADC5}"/>
          </ac:graphicFrameMkLst>
        </pc:graphicFrameChg>
      </pc:sldChg>
      <pc:sldChg chg="del">
        <pc:chgData name="William Grey" userId="37b73424-c081-4fc2-b1af-363f4f3fd4f3" providerId="ADAL" clId="{D55D68DD-9FD9-40C8-9782-111D3FDD9364}" dt="2021-02-04T21:26:40.395" v="841" actId="47"/>
        <pc:sldMkLst>
          <pc:docMk/>
          <pc:sldMk cId="249128350" sldId="351"/>
        </pc:sldMkLst>
      </pc:sldChg>
      <pc:sldChg chg="addSp delSp modSp add mod">
        <pc:chgData name="William Grey" userId="37b73424-c081-4fc2-b1af-363f4f3fd4f3" providerId="ADAL" clId="{D55D68DD-9FD9-40C8-9782-111D3FDD9364}" dt="2021-02-03T22:08:15.227" v="448" actId="1076"/>
        <pc:sldMkLst>
          <pc:docMk/>
          <pc:sldMk cId="647671937" sldId="353"/>
        </pc:sldMkLst>
        <pc:spChg chg="mod">
          <ac:chgData name="William Grey" userId="37b73424-c081-4fc2-b1af-363f4f3fd4f3" providerId="ADAL" clId="{D55D68DD-9FD9-40C8-9782-111D3FDD9364}" dt="2021-02-03T22:05:56.267" v="297" actId="20577"/>
          <ac:spMkLst>
            <pc:docMk/>
            <pc:sldMk cId="647671937" sldId="353"/>
            <ac:spMk id="2" creationId="{992AD3B8-9F1B-483F-9999-C7BE2B6CEBFC}"/>
          </ac:spMkLst>
        </pc:spChg>
        <pc:spChg chg="add mod">
          <ac:chgData name="William Grey" userId="37b73424-c081-4fc2-b1af-363f4f3fd4f3" providerId="ADAL" clId="{D55D68DD-9FD9-40C8-9782-111D3FDD9364}" dt="2021-02-03T22:03:20.806" v="163" actId="20577"/>
          <ac:spMkLst>
            <pc:docMk/>
            <pc:sldMk cId="647671937" sldId="353"/>
            <ac:spMk id="3" creationId="{B44E2557-7455-408C-A7C8-258D92950E82}"/>
          </ac:spMkLst>
        </pc:spChg>
        <pc:spChg chg="add mod">
          <ac:chgData name="William Grey" userId="37b73424-c081-4fc2-b1af-363f4f3fd4f3" providerId="ADAL" clId="{D55D68DD-9FD9-40C8-9782-111D3FDD9364}" dt="2021-02-03T22:02:07.403" v="113" actId="1076"/>
          <ac:spMkLst>
            <pc:docMk/>
            <pc:sldMk cId="647671937" sldId="353"/>
            <ac:spMk id="6" creationId="{FA3B6CF8-F09E-4AE4-A6F2-CB83A2F174A6}"/>
          </ac:spMkLst>
        </pc:spChg>
        <pc:spChg chg="add mod">
          <ac:chgData name="William Grey" userId="37b73424-c081-4fc2-b1af-363f4f3fd4f3" providerId="ADAL" clId="{D55D68DD-9FD9-40C8-9782-111D3FDD9364}" dt="2021-02-03T22:05:20.024" v="293" actId="1076"/>
          <ac:spMkLst>
            <pc:docMk/>
            <pc:sldMk cId="647671937" sldId="353"/>
            <ac:spMk id="7" creationId="{FCD8E2C7-AD6E-4613-BFA4-A2E60587BCC7}"/>
          </ac:spMkLst>
        </pc:spChg>
        <pc:spChg chg="add mod">
          <ac:chgData name="William Grey" userId="37b73424-c081-4fc2-b1af-363f4f3fd4f3" providerId="ADAL" clId="{D55D68DD-9FD9-40C8-9782-111D3FDD9364}" dt="2021-02-03T22:02:33.365" v="131" actId="14100"/>
          <ac:spMkLst>
            <pc:docMk/>
            <pc:sldMk cId="647671937" sldId="353"/>
            <ac:spMk id="9" creationId="{E5D4AE12-CDD7-4621-BA8D-E0DAAC23F23A}"/>
          </ac:spMkLst>
        </pc:spChg>
        <pc:spChg chg="add del">
          <ac:chgData name="William Grey" userId="37b73424-c081-4fc2-b1af-363f4f3fd4f3" providerId="ADAL" clId="{D55D68DD-9FD9-40C8-9782-111D3FDD9364}" dt="2021-02-03T22:03:46.026" v="169" actId="478"/>
          <ac:spMkLst>
            <pc:docMk/>
            <pc:sldMk cId="647671937" sldId="353"/>
            <ac:spMk id="10" creationId="{0E41519B-9084-4B5A-8BDC-D7616B435FA8}"/>
          </ac:spMkLst>
        </pc:spChg>
        <pc:spChg chg="add mod">
          <ac:chgData name="William Grey" userId="37b73424-c081-4fc2-b1af-363f4f3fd4f3" providerId="ADAL" clId="{D55D68DD-9FD9-40C8-9782-111D3FDD9364}" dt="2021-02-03T22:05:24.851" v="294" actId="1076"/>
          <ac:spMkLst>
            <pc:docMk/>
            <pc:sldMk cId="647671937" sldId="353"/>
            <ac:spMk id="11" creationId="{F07EF27A-DA4F-413C-9DEE-A19C3D1D7EC0}"/>
          </ac:spMkLst>
        </pc:spChg>
        <pc:spChg chg="add mod">
          <ac:chgData name="William Grey" userId="37b73424-c081-4fc2-b1af-363f4f3fd4f3" providerId="ADAL" clId="{D55D68DD-9FD9-40C8-9782-111D3FDD9364}" dt="2021-02-03T22:05:13.743" v="292" actId="1076"/>
          <ac:spMkLst>
            <pc:docMk/>
            <pc:sldMk cId="647671937" sldId="353"/>
            <ac:spMk id="12" creationId="{6BE0F01C-9925-4209-8673-6B02AFF91FBF}"/>
          </ac:spMkLst>
        </pc:spChg>
        <pc:graphicFrameChg chg="mod">
          <ac:chgData name="William Grey" userId="37b73424-c081-4fc2-b1af-363f4f3fd4f3" providerId="ADAL" clId="{D55D68DD-9FD9-40C8-9782-111D3FDD9364}" dt="2021-02-03T22:08:11.241" v="447" actId="1076"/>
          <ac:graphicFrameMkLst>
            <pc:docMk/>
            <pc:sldMk cId="647671937" sldId="353"/>
            <ac:graphicFrameMk id="4" creationId="{07E9BE5C-61A7-4802-BA67-744099A51899}"/>
          </ac:graphicFrameMkLst>
        </pc:graphicFrameChg>
        <pc:graphicFrameChg chg="mod">
          <ac:chgData name="William Grey" userId="37b73424-c081-4fc2-b1af-363f4f3fd4f3" providerId="ADAL" clId="{D55D68DD-9FD9-40C8-9782-111D3FDD9364}" dt="2021-02-03T22:08:15.227" v="448" actId="1076"/>
          <ac:graphicFrameMkLst>
            <pc:docMk/>
            <pc:sldMk cId="647671937" sldId="353"/>
            <ac:graphicFrameMk id="5" creationId="{15FFDF62-D48D-4863-96AB-3D0EFAB71A6F}"/>
          </ac:graphicFrameMkLst>
        </pc:graphicFrameChg>
        <pc:graphicFrameChg chg="del mod modGraphic">
          <ac:chgData name="William Grey" userId="37b73424-c081-4fc2-b1af-363f4f3fd4f3" providerId="ADAL" clId="{D55D68DD-9FD9-40C8-9782-111D3FDD9364}" dt="2021-02-03T22:00:03.637" v="43" actId="478"/>
          <ac:graphicFrameMkLst>
            <pc:docMk/>
            <pc:sldMk cId="647671937" sldId="353"/>
            <ac:graphicFrameMk id="8" creationId="{574E94E8-0680-4B57-88E1-5522616AADC5}"/>
          </ac:graphicFrameMkLst>
        </pc:graphicFrameChg>
      </pc:sldChg>
      <pc:sldChg chg="addSp delSp modSp add mod">
        <pc:chgData name="William Grey" userId="37b73424-c081-4fc2-b1af-363f4f3fd4f3" providerId="ADAL" clId="{D55D68DD-9FD9-40C8-9782-111D3FDD9364}" dt="2021-02-03T22:08:26.293" v="450" actId="1076"/>
        <pc:sldMkLst>
          <pc:docMk/>
          <pc:sldMk cId="4123008526" sldId="354"/>
        </pc:sldMkLst>
        <pc:spChg chg="mod">
          <ac:chgData name="William Grey" userId="37b73424-c081-4fc2-b1af-363f4f3fd4f3" providerId="ADAL" clId="{D55D68DD-9FD9-40C8-9782-111D3FDD9364}" dt="2021-02-03T22:08:03.167" v="446" actId="20577"/>
          <ac:spMkLst>
            <pc:docMk/>
            <pc:sldMk cId="4123008526" sldId="354"/>
            <ac:spMk id="2" creationId="{992AD3B8-9F1B-483F-9999-C7BE2B6CEBFC}"/>
          </ac:spMkLst>
        </pc:spChg>
        <pc:spChg chg="add del mod">
          <ac:chgData name="William Grey" userId="37b73424-c081-4fc2-b1af-363f4f3fd4f3" providerId="ADAL" clId="{D55D68DD-9FD9-40C8-9782-111D3FDD9364}" dt="2021-02-03T22:06:18.047" v="313" actId="478"/>
          <ac:spMkLst>
            <pc:docMk/>
            <pc:sldMk cId="4123008526" sldId="354"/>
            <ac:spMk id="3" creationId="{B44E2557-7455-408C-A7C8-258D92950E82}"/>
          </ac:spMkLst>
        </pc:spChg>
        <pc:spChg chg="mod">
          <ac:chgData name="William Grey" userId="37b73424-c081-4fc2-b1af-363f4f3fd4f3" providerId="ADAL" clId="{D55D68DD-9FD9-40C8-9782-111D3FDD9364}" dt="2021-02-03T22:06:28.550" v="315" actId="1076"/>
          <ac:spMkLst>
            <pc:docMk/>
            <pc:sldMk cId="4123008526" sldId="354"/>
            <ac:spMk id="6" creationId="{FA3B6CF8-F09E-4AE4-A6F2-CB83A2F174A6}"/>
          </ac:spMkLst>
        </pc:spChg>
        <pc:spChg chg="mod">
          <ac:chgData name="William Grey" userId="37b73424-c081-4fc2-b1af-363f4f3fd4f3" providerId="ADAL" clId="{D55D68DD-9FD9-40C8-9782-111D3FDD9364}" dt="2021-02-03T22:06:34.634" v="317" actId="20577"/>
          <ac:spMkLst>
            <pc:docMk/>
            <pc:sldMk cId="4123008526" sldId="354"/>
            <ac:spMk id="7" creationId="{FCD8E2C7-AD6E-4613-BFA4-A2E60587BCC7}"/>
          </ac:spMkLst>
        </pc:spChg>
        <pc:spChg chg="mod">
          <ac:chgData name="William Grey" userId="37b73424-c081-4fc2-b1af-363f4f3fd4f3" providerId="ADAL" clId="{D55D68DD-9FD9-40C8-9782-111D3FDD9364}" dt="2021-02-03T22:06:44.290" v="320" actId="14100"/>
          <ac:spMkLst>
            <pc:docMk/>
            <pc:sldMk cId="4123008526" sldId="354"/>
            <ac:spMk id="9" creationId="{E5D4AE12-CDD7-4621-BA8D-E0DAAC23F23A}"/>
          </ac:spMkLst>
        </pc:spChg>
        <pc:spChg chg="del">
          <ac:chgData name="William Grey" userId="37b73424-c081-4fc2-b1af-363f4f3fd4f3" providerId="ADAL" clId="{D55D68DD-9FD9-40C8-9782-111D3FDD9364}" dt="2021-02-03T22:06:22.923" v="314" actId="478"/>
          <ac:spMkLst>
            <pc:docMk/>
            <pc:sldMk cId="4123008526" sldId="354"/>
            <ac:spMk id="11" creationId="{F07EF27A-DA4F-413C-9DEE-A19C3D1D7EC0}"/>
          </ac:spMkLst>
        </pc:spChg>
        <pc:spChg chg="mod">
          <ac:chgData name="William Grey" userId="37b73424-c081-4fc2-b1af-363f4f3fd4f3" providerId="ADAL" clId="{D55D68DD-9FD9-40C8-9782-111D3FDD9364}" dt="2021-02-03T22:07:56.200" v="444" actId="20577"/>
          <ac:spMkLst>
            <pc:docMk/>
            <pc:sldMk cId="4123008526" sldId="354"/>
            <ac:spMk id="12" creationId="{6BE0F01C-9925-4209-8673-6B02AFF91FBF}"/>
          </ac:spMkLst>
        </pc:spChg>
        <pc:graphicFrameChg chg="mod">
          <ac:chgData name="William Grey" userId="37b73424-c081-4fc2-b1af-363f4f3fd4f3" providerId="ADAL" clId="{D55D68DD-9FD9-40C8-9782-111D3FDD9364}" dt="2021-02-03T22:08:21.380" v="449" actId="1076"/>
          <ac:graphicFrameMkLst>
            <pc:docMk/>
            <pc:sldMk cId="4123008526" sldId="354"/>
            <ac:graphicFrameMk id="4" creationId="{07E9BE5C-61A7-4802-BA67-744099A51899}"/>
          </ac:graphicFrameMkLst>
        </pc:graphicFrameChg>
        <pc:graphicFrameChg chg="mod">
          <ac:chgData name="William Grey" userId="37b73424-c081-4fc2-b1af-363f4f3fd4f3" providerId="ADAL" clId="{D55D68DD-9FD9-40C8-9782-111D3FDD9364}" dt="2021-02-03T22:08:26.293" v="450" actId="1076"/>
          <ac:graphicFrameMkLst>
            <pc:docMk/>
            <pc:sldMk cId="4123008526" sldId="354"/>
            <ac:graphicFrameMk id="5" creationId="{15FFDF62-D48D-4863-96AB-3D0EFAB71A6F}"/>
          </ac:graphicFrameMkLst>
        </pc:graphicFrameChg>
      </pc:sldChg>
      <pc:sldChg chg="addSp delSp modSp add mod delAnim modAnim">
        <pc:chgData name="William Grey" userId="37b73424-c081-4fc2-b1af-363f4f3fd4f3" providerId="ADAL" clId="{D55D68DD-9FD9-40C8-9782-111D3FDD9364}" dt="2021-02-04T20:03:28.202" v="840"/>
        <pc:sldMkLst>
          <pc:docMk/>
          <pc:sldMk cId="2854768537" sldId="355"/>
        </pc:sldMkLst>
        <pc:spChg chg="mod">
          <ac:chgData name="William Grey" userId="37b73424-c081-4fc2-b1af-363f4f3fd4f3" providerId="ADAL" clId="{D55D68DD-9FD9-40C8-9782-111D3FDD9364}" dt="2021-02-04T20:02:48.479" v="833" actId="20577"/>
          <ac:spMkLst>
            <pc:docMk/>
            <pc:sldMk cId="2854768537" sldId="355"/>
            <ac:spMk id="2" creationId="{992AD3B8-9F1B-483F-9999-C7BE2B6CEBFC}"/>
          </ac:spMkLst>
        </pc:spChg>
        <pc:spChg chg="add mod">
          <ac:chgData name="William Grey" userId="37b73424-c081-4fc2-b1af-363f4f3fd4f3" providerId="ADAL" clId="{D55D68DD-9FD9-40C8-9782-111D3FDD9364}" dt="2021-02-04T20:03:09.615" v="838" actId="1076"/>
          <ac:spMkLst>
            <pc:docMk/>
            <pc:sldMk cId="2854768537" sldId="355"/>
            <ac:spMk id="10" creationId="{B97CDAAA-A685-43C5-9548-0E7E3D9927A1}"/>
          </ac:spMkLst>
        </pc:spChg>
        <pc:graphicFrameChg chg="del modGraphic">
          <ac:chgData name="William Grey" userId="37b73424-c081-4fc2-b1af-363f4f3fd4f3" providerId="ADAL" clId="{D55D68DD-9FD9-40C8-9782-111D3FDD9364}" dt="2021-02-04T20:03:01.659" v="835" actId="478"/>
          <ac:graphicFrameMkLst>
            <pc:docMk/>
            <pc:sldMk cId="2854768537" sldId="355"/>
            <ac:graphicFrameMk id="4" creationId="{07E9BE5C-61A7-4802-BA67-744099A51899}"/>
          </ac:graphicFrameMkLst>
        </pc:graphicFrameChg>
        <pc:graphicFrameChg chg="del">
          <ac:chgData name="William Grey" userId="37b73424-c081-4fc2-b1af-363f4f3fd4f3" providerId="ADAL" clId="{D55D68DD-9FD9-40C8-9782-111D3FDD9364}" dt="2021-02-04T20:03:04.617" v="836" actId="478"/>
          <ac:graphicFrameMkLst>
            <pc:docMk/>
            <pc:sldMk cId="2854768537" sldId="355"/>
            <ac:graphicFrameMk id="5" creationId="{15FFDF62-D48D-4863-96AB-3D0EFAB71A6F}"/>
          </ac:graphicFrameMkLst>
        </pc:graphicFrameChg>
        <pc:graphicFrameChg chg="modGraphic">
          <ac:chgData name="William Grey" userId="37b73424-c081-4fc2-b1af-363f4f3fd4f3" providerId="ADAL" clId="{D55D68DD-9FD9-40C8-9782-111D3FDD9364}" dt="2021-02-04T20:01:14.478" v="792" actId="20577"/>
          <ac:graphicFrameMkLst>
            <pc:docMk/>
            <pc:sldMk cId="2854768537" sldId="355"/>
            <ac:graphicFrameMk id="6" creationId="{91336B59-5A83-4A6C-A2DC-B0393CAB4D93}"/>
          </ac:graphicFrameMkLst>
        </pc:graphicFrameChg>
        <pc:graphicFrameChg chg="add mod modGraphic">
          <ac:chgData name="William Grey" userId="37b73424-c081-4fc2-b1af-363f4f3fd4f3" providerId="ADAL" clId="{D55D68DD-9FD9-40C8-9782-111D3FDD9364}" dt="2021-02-04T20:00:37.853" v="735" actId="20577"/>
          <ac:graphicFrameMkLst>
            <pc:docMk/>
            <pc:sldMk cId="2854768537" sldId="355"/>
            <ac:graphicFrameMk id="7" creationId="{B4BBE5D6-6CD2-4588-820F-4C74D122B585}"/>
          </ac:graphicFrameMkLst>
        </pc:graphicFrameChg>
        <pc:graphicFrameChg chg="add mod modGraphic">
          <ac:chgData name="William Grey" userId="37b73424-c081-4fc2-b1af-363f4f3fd4f3" providerId="ADAL" clId="{D55D68DD-9FD9-40C8-9782-111D3FDD9364}" dt="2021-02-04T20:01:57.310" v="810" actId="20577"/>
          <ac:graphicFrameMkLst>
            <pc:docMk/>
            <pc:sldMk cId="2854768537" sldId="355"/>
            <ac:graphicFrameMk id="9" creationId="{471CFF5B-6E74-4E3E-A60F-BA973AF8CB73}"/>
          </ac:graphicFrameMkLst>
        </pc:graphicFrameChg>
      </pc:sldChg>
      <pc:sldMasterChg chg="delSldLayout">
        <pc:chgData name="William Grey" userId="37b73424-c081-4fc2-b1af-363f4f3fd4f3" providerId="ADAL" clId="{D55D68DD-9FD9-40C8-9782-111D3FDD9364}" dt="2021-02-03T21:49:20.660" v="16" actId="47"/>
        <pc:sldMasterMkLst>
          <pc:docMk/>
          <pc:sldMasterMk cId="334048063" sldId="2147483648"/>
        </pc:sldMasterMkLst>
        <pc:sldLayoutChg chg="del">
          <pc:chgData name="William Grey" userId="37b73424-c081-4fc2-b1af-363f4f3fd4f3" providerId="ADAL" clId="{D55D68DD-9FD9-40C8-9782-111D3FDD9364}" dt="2021-02-03T21:49:20.660" v="16" actId="47"/>
          <pc:sldLayoutMkLst>
            <pc:docMk/>
            <pc:sldMasterMk cId="334048063" sldId="2147483648"/>
            <pc:sldLayoutMk cId="372854161" sldId="2147483660"/>
          </pc:sldLayoutMkLst>
        </pc:sldLayoutChg>
        <pc:sldLayoutChg chg="del">
          <pc:chgData name="William Grey" userId="37b73424-c081-4fc2-b1af-363f4f3fd4f3" providerId="ADAL" clId="{D55D68DD-9FD9-40C8-9782-111D3FDD9364}" dt="2021-02-03T21:49:18.515" v="12" actId="47"/>
          <pc:sldLayoutMkLst>
            <pc:docMk/>
            <pc:sldMasterMk cId="334048063" sldId="2147483648"/>
            <pc:sldLayoutMk cId="1027951149" sldId="2147483661"/>
          </pc:sldLayoutMkLst>
        </pc:sldLayoutChg>
      </pc:sldMasterChg>
    </pc:docChg>
  </pc:docChgLst>
  <pc:docChgLst>
    <pc:chgData name="William Grey" userId="37b73424-c081-4fc2-b1af-363f4f3fd4f3" providerId="ADAL" clId="{575DF1BE-EB7B-4E22-8560-AD7175F940DB}"/>
    <pc:docChg chg="undo custSel addSld delSld modSld">
      <pc:chgData name="William Grey" userId="37b73424-c081-4fc2-b1af-363f4f3fd4f3" providerId="ADAL" clId="{575DF1BE-EB7B-4E22-8560-AD7175F940DB}" dt="2021-02-03T21:46:01.107" v="1460" actId="1076"/>
      <pc:docMkLst>
        <pc:docMk/>
      </pc:docMkLst>
      <pc:sldChg chg="add del">
        <pc:chgData name="William Grey" userId="37b73424-c081-4fc2-b1af-363f4f3fd4f3" providerId="ADAL" clId="{575DF1BE-EB7B-4E22-8560-AD7175F940DB}" dt="2021-02-03T21:00:02.101" v="351" actId="47"/>
        <pc:sldMkLst>
          <pc:docMk/>
          <pc:sldMk cId="4171784743" sldId="279"/>
        </pc:sldMkLst>
      </pc:sldChg>
      <pc:sldChg chg="add del">
        <pc:chgData name="William Grey" userId="37b73424-c081-4fc2-b1af-363f4f3fd4f3" providerId="ADAL" clId="{575DF1BE-EB7B-4E22-8560-AD7175F940DB}" dt="2021-02-03T21:13:12.701" v="756" actId="47"/>
        <pc:sldMkLst>
          <pc:docMk/>
          <pc:sldMk cId="3565613457" sldId="281"/>
        </pc:sldMkLst>
      </pc:sldChg>
      <pc:sldChg chg="modSp add del mod">
        <pc:chgData name="William Grey" userId="37b73424-c081-4fc2-b1af-363f4f3fd4f3" providerId="ADAL" clId="{575DF1BE-EB7B-4E22-8560-AD7175F940DB}" dt="2021-02-03T21:04:00.907" v="454" actId="47"/>
        <pc:sldMkLst>
          <pc:docMk/>
          <pc:sldMk cId="3542030786" sldId="336"/>
        </pc:sldMkLst>
        <pc:spChg chg="mod">
          <ac:chgData name="William Grey" userId="37b73424-c081-4fc2-b1af-363f4f3fd4f3" providerId="ADAL" clId="{575DF1BE-EB7B-4E22-8560-AD7175F940DB}" dt="2021-02-03T21:00:20.691" v="355" actId="20577"/>
          <ac:spMkLst>
            <pc:docMk/>
            <pc:sldMk cId="3542030786" sldId="336"/>
            <ac:spMk id="3" creationId="{00000000-0000-0000-0000-000000000000}"/>
          </ac:spMkLst>
        </pc:spChg>
      </pc:sldChg>
      <pc:sldChg chg="add del">
        <pc:chgData name="William Grey" userId="37b73424-c081-4fc2-b1af-363f4f3fd4f3" providerId="ADAL" clId="{575DF1BE-EB7B-4E22-8560-AD7175F940DB}" dt="2021-02-03T21:13:16.709" v="757" actId="47"/>
        <pc:sldMkLst>
          <pc:docMk/>
          <pc:sldMk cId="770806200" sldId="337"/>
        </pc:sldMkLst>
      </pc:sldChg>
      <pc:sldChg chg="delSp modSp add mod">
        <pc:chgData name="William Grey" userId="37b73424-c081-4fc2-b1af-363f4f3fd4f3" providerId="ADAL" clId="{575DF1BE-EB7B-4E22-8560-AD7175F940DB}" dt="2021-02-03T21:16:56.564" v="806" actId="1076"/>
        <pc:sldMkLst>
          <pc:docMk/>
          <pc:sldMk cId="532048826" sldId="338"/>
        </pc:sldMkLst>
        <pc:spChg chg="mod">
          <ac:chgData name="William Grey" userId="37b73424-c081-4fc2-b1af-363f4f3fd4f3" providerId="ADAL" clId="{575DF1BE-EB7B-4E22-8560-AD7175F940DB}" dt="2021-02-03T20:48:51.724" v="1" actId="27636"/>
          <ac:spMkLst>
            <pc:docMk/>
            <pc:sldMk cId="532048826" sldId="338"/>
            <ac:spMk id="2" creationId="{00000000-0000-0000-0000-000000000000}"/>
          </ac:spMkLst>
        </pc:spChg>
        <pc:spChg chg="mod">
          <ac:chgData name="William Grey" userId="37b73424-c081-4fc2-b1af-363f4f3fd4f3" providerId="ADAL" clId="{575DF1BE-EB7B-4E22-8560-AD7175F940DB}" dt="2021-02-03T21:16:35.417" v="792" actId="12"/>
          <ac:spMkLst>
            <pc:docMk/>
            <pc:sldMk cId="532048826" sldId="338"/>
            <ac:spMk id="3" creationId="{00000000-0000-0000-0000-000000000000}"/>
          </ac:spMkLst>
        </pc:spChg>
        <pc:graphicFrameChg chg="mod modGraphic">
          <ac:chgData name="William Grey" userId="37b73424-c081-4fc2-b1af-363f4f3fd4f3" providerId="ADAL" clId="{575DF1BE-EB7B-4E22-8560-AD7175F940DB}" dt="2021-02-03T21:16:56.564" v="806" actId="1076"/>
          <ac:graphicFrameMkLst>
            <pc:docMk/>
            <pc:sldMk cId="532048826" sldId="338"/>
            <ac:graphicFrameMk id="4" creationId="{00000000-0000-0000-0000-000000000000}"/>
          </ac:graphicFrameMkLst>
        </pc:graphicFrameChg>
        <pc:picChg chg="del">
          <ac:chgData name="William Grey" userId="37b73424-c081-4fc2-b1af-363f4f3fd4f3" providerId="ADAL" clId="{575DF1BE-EB7B-4E22-8560-AD7175F940DB}" dt="2021-02-03T21:16:38.303" v="793" actId="478"/>
          <ac:picMkLst>
            <pc:docMk/>
            <pc:sldMk cId="532048826" sldId="338"/>
            <ac:picMk id="5" creationId="{6055B22B-7169-4EE1-AD61-DEB5A30B8396}"/>
          </ac:picMkLst>
        </pc:picChg>
        <pc:picChg chg="del">
          <ac:chgData name="William Grey" userId="37b73424-c081-4fc2-b1af-363f4f3fd4f3" providerId="ADAL" clId="{575DF1BE-EB7B-4E22-8560-AD7175F940DB}" dt="2021-02-03T21:16:40.576" v="794" actId="478"/>
          <ac:picMkLst>
            <pc:docMk/>
            <pc:sldMk cId="532048826" sldId="338"/>
            <ac:picMk id="6" creationId="{641137B6-D265-4AE8-89A6-C80D11271A28}"/>
          </ac:picMkLst>
        </pc:picChg>
        <pc:picChg chg="del">
          <ac:chgData name="William Grey" userId="37b73424-c081-4fc2-b1af-363f4f3fd4f3" providerId="ADAL" clId="{575DF1BE-EB7B-4E22-8560-AD7175F940DB}" dt="2021-02-03T21:16:42.404" v="795" actId="478"/>
          <ac:picMkLst>
            <pc:docMk/>
            <pc:sldMk cId="532048826" sldId="338"/>
            <ac:picMk id="7" creationId="{B9263263-74C0-4575-8F81-BCCB6A88012C}"/>
          </ac:picMkLst>
        </pc:picChg>
      </pc:sldChg>
      <pc:sldChg chg="addSp modSp add mod modAnim">
        <pc:chgData name="William Grey" userId="37b73424-c081-4fc2-b1af-363f4f3fd4f3" providerId="ADAL" clId="{575DF1BE-EB7B-4E22-8560-AD7175F940DB}" dt="2021-02-03T21:23:25.449" v="938"/>
        <pc:sldMkLst>
          <pc:docMk/>
          <pc:sldMk cId="411442874" sldId="339"/>
        </pc:sldMkLst>
        <pc:spChg chg="mod">
          <ac:chgData name="William Grey" userId="37b73424-c081-4fc2-b1af-363f4f3fd4f3" providerId="ADAL" clId="{575DF1BE-EB7B-4E22-8560-AD7175F940DB}" dt="2021-02-03T20:48:51.742" v="2" actId="27636"/>
          <ac:spMkLst>
            <pc:docMk/>
            <pc:sldMk cId="411442874" sldId="339"/>
            <ac:spMk id="2" creationId="{00000000-0000-0000-0000-000000000000}"/>
          </ac:spMkLst>
        </pc:spChg>
        <pc:graphicFrameChg chg="add mod modGraphic">
          <ac:chgData name="William Grey" userId="37b73424-c081-4fc2-b1af-363f4f3fd4f3" providerId="ADAL" clId="{575DF1BE-EB7B-4E22-8560-AD7175F940DB}" dt="2021-02-03T21:22:51.155" v="928" actId="1076"/>
          <ac:graphicFrameMkLst>
            <pc:docMk/>
            <pc:sldMk cId="411442874" sldId="339"/>
            <ac:graphicFrameMk id="5" creationId="{5B947784-51B0-4137-A301-E48C22BFF972}"/>
          </ac:graphicFrameMkLst>
        </pc:graphicFrameChg>
        <pc:graphicFrameChg chg="add mod modGraphic">
          <ac:chgData name="William Grey" userId="37b73424-c081-4fc2-b1af-363f4f3fd4f3" providerId="ADAL" clId="{575DF1BE-EB7B-4E22-8560-AD7175F940DB}" dt="2021-02-03T21:22:38.080" v="925" actId="14734"/>
          <ac:graphicFrameMkLst>
            <pc:docMk/>
            <pc:sldMk cId="411442874" sldId="339"/>
            <ac:graphicFrameMk id="6" creationId="{9E0FDBC6-7010-49C2-993D-4C293BDD599D}"/>
          </ac:graphicFrameMkLst>
        </pc:graphicFrameChg>
        <pc:graphicFrameChg chg="mod modGraphic">
          <ac:chgData name="William Grey" userId="37b73424-c081-4fc2-b1af-363f4f3fd4f3" providerId="ADAL" clId="{575DF1BE-EB7B-4E22-8560-AD7175F940DB}" dt="2021-02-03T21:22:58.709" v="930" actId="1076"/>
          <ac:graphicFrameMkLst>
            <pc:docMk/>
            <pc:sldMk cId="411442874" sldId="339"/>
            <ac:graphicFrameMk id="7" creationId="{33D89068-9F56-4ABF-A5E5-6F09352B2A0C}"/>
          </ac:graphicFrameMkLst>
        </pc:graphicFrameChg>
        <pc:graphicFrameChg chg="mod modGraphic">
          <ac:chgData name="William Grey" userId="37b73424-c081-4fc2-b1af-363f4f3fd4f3" providerId="ADAL" clId="{575DF1BE-EB7B-4E22-8560-AD7175F940DB}" dt="2021-02-03T21:22:54.054" v="929" actId="1076"/>
          <ac:graphicFrameMkLst>
            <pc:docMk/>
            <pc:sldMk cId="411442874" sldId="339"/>
            <ac:graphicFrameMk id="9" creationId="{D790A015-EC63-46C4-9375-10AD3AD1651A}"/>
          </ac:graphicFrameMkLst>
        </pc:graphicFrameChg>
      </pc:sldChg>
      <pc:sldChg chg="modSp add del mod">
        <pc:chgData name="William Grey" userId="37b73424-c081-4fc2-b1af-363f4f3fd4f3" providerId="ADAL" clId="{575DF1BE-EB7B-4E22-8560-AD7175F940DB}" dt="2021-02-03T21:44:42.418" v="1323" actId="47"/>
        <pc:sldMkLst>
          <pc:docMk/>
          <pc:sldMk cId="1280912179" sldId="340"/>
        </pc:sldMkLst>
        <pc:spChg chg="mod">
          <ac:chgData name="William Grey" userId="37b73424-c081-4fc2-b1af-363f4f3fd4f3" providerId="ADAL" clId="{575DF1BE-EB7B-4E22-8560-AD7175F940DB}" dt="2021-02-03T20:48:51.759" v="3" actId="27636"/>
          <ac:spMkLst>
            <pc:docMk/>
            <pc:sldMk cId="1280912179" sldId="340"/>
            <ac:spMk id="2" creationId="{00000000-0000-0000-0000-000000000000}"/>
          </ac:spMkLst>
        </pc:spChg>
        <pc:spChg chg="mod">
          <ac:chgData name="William Grey" userId="37b73424-c081-4fc2-b1af-363f4f3fd4f3" providerId="ADAL" clId="{575DF1BE-EB7B-4E22-8560-AD7175F940DB}" dt="2021-02-03T21:23:40.279" v="939" actId="1076"/>
          <ac:spMkLst>
            <pc:docMk/>
            <pc:sldMk cId="1280912179" sldId="340"/>
            <ac:spMk id="3" creationId="{00000000-0000-0000-0000-000000000000}"/>
          </ac:spMkLst>
        </pc:spChg>
      </pc:sldChg>
      <pc:sldChg chg="modSp add del mod">
        <pc:chgData name="William Grey" userId="37b73424-c081-4fc2-b1af-363f4f3fd4f3" providerId="ADAL" clId="{575DF1BE-EB7B-4E22-8560-AD7175F940DB}" dt="2021-02-03T21:44:47.375" v="1324" actId="47"/>
        <pc:sldMkLst>
          <pc:docMk/>
          <pc:sldMk cId="3612168137" sldId="341"/>
        </pc:sldMkLst>
        <pc:spChg chg="mod">
          <ac:chgData name="William Grey" userId="37b73424-c081-4fc2-b1af-363f4f3fd4f3" providerId="ADAL" clId="{575DF1BE-EB7B-4E22-8560-AD7175F940DB}" dt="2021-02-03T20:48:51.783" v="4" actId="27636"/>
          <ac:spMkLst>
            <pc:docMk/>
            <pc:sldMk cId="3612168137" sldId="341"/>
            <ac:spMk id="2" creationId="{00000000-0000-0000-0000-000000000000}"/>
          </ac:spMkLst>
        </pc:spChg>
      </pc:sldChg>
      <pc:sldChg chg="addSp delSp modSp new mod">
        <pc:chgData name="William Grey" userId="37b73424-c081-4fc2-b1af-363f4f3fd4f3" providerId="ADAL" clId="{575DF1BE-EB7B-4E22-8560-AD7175F940DB}" dt="2021-02-03T21:14:38.925" v="778" actId="20577"/>
        <pc:sldMkLst>
          <pc:docMk/>
          <pc:sldMk cId="1169919936" sldId="342"/>
        </pc:sldMkLst>
        <pc:spChg chg="mod">
          <ac:chgData name="William Grey" userId="37b73424-c081-4fc2-b1af-363f4f3fd4f3" providerId="ADAL" clId="{575DF1BE-EB7B-4E22-8560-AD7175F940DB}" dt="2021-02-03T21:04:23.492" v="456" actId="20577"/>
          <ac:spMkLst>
            <pc:docMk/>
            <pc:sldMk cId="1169919936" sldId="342"/>
            <ac:spMk id="2" creationId="{BEE95B62-42D1-41CC-873C-2D54242E8E0A}"/>
          </ac:spMkLst>
        </pc:spChg>
        <pc:spChg chg="del mod">
          <ac:chgData name="William Grey" userId="37b73424-c081-4fc2-b1af-363f4f3fd4f3" providerId="ADAL" clId="{575DF1BE-EB7B-4E22-8560-AD7175F940DB}" dt="2021-02-03T20:56:22.495" v="219" actId="478"/>
          <ac:spMkLst>
            <pc:docMk/>
            <pc:sldMk cId="1169919936" sldId="342"/>
            <ac:spMk id="3" creationId="{42AB437C-8B33-442F-850D-6DC3BCAB15CD}"/>
          </ac:spMkLst>
        </pc:spChg>
        <pc:spChg chg="add del mod">
          <ac:chgData name="William Grey" userId="37b73424-c081-4fc2-b1af-363f4f3fd4f3" providerId="ADAL" clId="{575DF1BE-EB7B-4E22-8560-AD7175F940DB}" dt="2021-02-03T20:56:24.850" v="220" actId="478"/>
          <ac:spMkLst>
            <pc:docMk/>
            <pc:sldMk cId="1169919936" sldId="342"/>
            <ac:spMk id="7" creationId="{02582936-79E0-471C-8F56-3738BEF42220}"/>
          </ac:spMkLst>
        </pc:spChg>
        <pc:spChg chg="add mod">
          <ac:chgData name="William Grey" userId="37b73424-c081-4fc2-b1af-363f4f3fd4f3" providerId="ADAL" clId="{575DF1BE-EB7B-4E22-8560-AD7175F940DB}" dt="2021-02-03T21:14:22.619" v="770" actId="20577"/>
          <ac:spMkLst>
            <pc:docMk/>
            <pc:sldMk cId="1169919936" sldId="342"/>
            <ac:spMk id="8" creationId="{4F735C6B-9FE2-4D9B-A12E-B3F84AEFF763}"/>
          </ac:spMkLst>
        </pc:spChg>
        <pc:graphicFrameChg chg="add mod modGraphic">
          <ac:chgData name="William Grey" userId="37b73424-c081-4fc2-b1af-363f4f3fd4f3" providerId="ADAL" clId="{575DF1BE-EB7B-4E22-8560-AD7175F940DB}" dt="2021-02-03T20:56:53.289" v="226" actId="20577"/>
          <ac:graphicFrameMkLst>
            <pc:docMk/>
            <pc:sldMk cId="1169919936" sldId="342"/>
            <ac:graphicFrameMk id="4" creationId="{2A574CC3-A047-4189-B01C-C97B91A5CF83}"/>
          </ac:graphicFrameMkLst>
        </pc:graphicFrameChg>
        <pc:graphicFrameChg chg="add mod modGraphic">
          <ac:chgData name="William Grey" userId="37b73424-c081-4fc2-b1af-363f4f3fd4f3" providerId="ADAL" clId="{575DF1BE-EB7B-4E22-8560-AD7175F940DB}" dt="2021-02-03T21:14:38.925" v="778" actId="20577"/>
          <ac:graphicFrameMkLst>
            <pc:docMk/>
            <pc:sldMk cId="1169919936" sldId="342"/>
            <ac:graphicFrameMk id="9" creationId="{8478116B-8688-4BD7-9AB1-AFE9847FCCA7}"/>
          </ac:graphicFrameMkLst>
        </pc:graphicFrameChg>
      </pc:sldChg>
      <pc:sldChg chg="modSp new mod">
        <pc:chgData name="William Grey" userId="37b73424-c081-4fc2-b1af-363f4f3fd4f3" providerId="ADAL" clId="{575DF1BE-EB7B-4E22-8560-AD7175F940DB}" dt="2021-02-03T20:52:20.690" v="44" actId="20577"/>
        <pc:sldMkLst>
          <pc:docMk/>
          <pc:sldMk cId="700951720" sldId="343"/>
        </pc:sldMkLst>
        <pc:spChg chg="mod">
          <ac:chgData name="William Grey" userId="37b73424-c081-4fc2-b1af-363f4f3fd4f3" providerId="ADAL" clId="{575DF1BE-EB7B-4E22-8560-AD7175F940DB}" dt="2021-02-03T20:52:20.690" v="44" actId="20577"/>
          <ac:spMkLst>
            <pc:docMk/>
            <pc:sldMk cId="700951720" sldId="343"/>
            <ac:spMk id="2" creationId="{BDB677AD-FBEB-4AD5-AFBD-9F8442F744D3}"/>
          </ac:spMkLst>
        </pc:spChg>
      </pc:sldChg>
      <pc:sldChg chg="addSp delSp modSp new mod">
        <pc:chgData name="William Grey" userId="37b73424-c081-4fc2-b1af-363f4f3fd4f3" providerId="ADAL" clId="{575DF1BE-EB7B-4E22-8560-AD7175F940DB}" dt="2021-02-03T21:15:23.093" v="786" actId="2710"/>
        <pc:sldMkLst>
          <pc:docMk/>
          <pc:sldMk cId="3405839483" sldId="344"/>
        </pc:sldMkLst>
        <pc:spChg chg="mod">
          <ac:chgData name="William Grey" userId="37b73424-c081-4fc2-b1af-363f4f3fd4f3" providerId="ADAL" clId="{575DF1BE-EB7B-4E22-8560-AD7175F940DB}" dt="2021-02-03T20:58:57.529" v="339" actId="20577"/>
          <ac:spMkLst>
            <pc:docMk/>
            <pc:sldMk cId="3405839483" sldId="344"/>
            <ac:spMk id="2" creationId="{EA10AEB4-E3E8-4BE0-A4F7-605AFE327AB3}"/>
          </ac:spMkLst>
        </pc:spChg>
        <pc:spChg chg="mod">
          <ac:chgData name="William Grey" userId="37b73424-c081-4fc2-b1af-363f4f3fd4f3" providerId="ADAL" clId="{575DF1BE-EB7B-4E22-8560-AD7175F940DB}" dt="2021-02-03T21:15:23.093" v="786" actId="2710"/>
          <ac:spMkLst>
            <pc:docMk/>
            <pc:sldMk cId="3405839483" sldId="344"/>
            <ac:spMk id="3" creationId="{F619B26D-6592-4B58-A6EA-18271C2A3B1C}"/>
          </ac:spMkLst>
        </pc:spChg>
        <pc:graphicFrameChg chg="add del">
          <ac:chgData name="William Grey" userId="37b73424-c081-4fc2-b1af-363f4f3fd4f3" providerId="ADAL" clId="{575DF1BE-EB7B-4E22-8560-AD7175F940DB}" dt="2021-02-03T20:59:10.639" v="342"/>
          <ac:graphicFrameMkLst>
            <pc:docMk/>
            <pc:sldMk cId="3405839483" sldId="344"/>
            <ac:graphicFrameMk id="4" creationId="{70EFB83F-B5ED-4BAE-803E-981DD84EFEDC}"/>
          </ac:graphicFrameMkLst>
        </pc:graphicFrameChg>
        <pc:graphicFrameChg chg="add del mod">
          <ac:chgData name="William Grey" userId="37b73424-c081-4fc2-b1af-363f4f3fd4f3" providerId="ADAL" clId="{575DF1BE-EB7B-4E22-8560-AD7175F940DB}" dt="2021-02-03T21:14:53.411" v="779" actId="478"/>
          <ac:graphicFrameMkLst>
            <pc:docMk/>
            <pc:sldMk cId="3405839483" sldId="344"/>
            <ac:graphicFrameMk id="5" creationId="{BC543DE6-8E77-4510-A2CB-7093ED8FA362}"/>
          </ac:graphicFrameMkLst>
        </pc:graphicFrameChg>
        <pc:graphicFrameChg chg="add mod">
          <ac:chgData name="William Grey" userId="37b73424-c081-4fc2-b1af-363f4f3fd4f3" providerId="ADAL" clId="{575DF1BE-EB7B-4E22-8560-AD7175F940DB}" dt="2021-02-03T21:15:17.462" v="785" actId="1076"/>
          <ac:graphicFrameMkLst>
            <pc:docMk/>
            <pc:sldMk cId="3405839483" sldId="344"/>
            <ac:graphicFrameMk id="6" creationId="{B35A4FF9-FB4F-46A2-811B-7C7563107F31}"/>
          </ac:graphicFrameMkLst>
        </pc:graphicFrameChg>
      </pc:sldChg>
      <pc:sldChg chg="modSp new del mod">
        <pc:chgData name="William Grey" userId="37b73424-c081-4fc2-b1af-363f4f3fd4f3" providerId="ADAL" clId="{575DF1BE-EB7B-4E22-8560-AD7175F940DB}" dt="2021-02-03T21:00:46.111" v="359" actId="47"/>
        <pc:sldMkLst>
          <pc:docMk/>
          <pc:sldMk cId="1481516962" sldId="345"/>
        </pc:sldMkLst>
        <pc:spChg chg="mod">
          <ac:chgData name="William Grey" userId="37b73424-c081-4fc2-b1af-363f4f3fd4f3" providerId="ADAL" clId="{575DF1BE-EB7B-4E22-8560-AD7175F940DB}" dt="2021-02-03T21:00:42.832" v="358" actId="27636"/>
          <ac:spMkLst>
            <pc:docMk/>
            <pc:sldMk cId="1481516962" sldId="345"/>
            <ac:spMk id="2" creationId="{896FBCC7-9956-417C-AB4E-A1B3C6EF26B9}"/>
          </ac:spMkLst>
        </pc:spChg>
      </pc:sldChg>
      <pc:sldChg chg="modSp add del mod">
        <pc:chgData name="William Grey" userId="37b73424-c081-4fc2-b1af-363f4f3fd4f3" providerId="ADAL" clId="{575DF1BE-EB7B-4E22-8560-AD7175F940DB}" dt="2021-02-03T21:09:59.434" v="741" actId="47"/>
        <pc:sldMkLst>
          <pc:docMk/>
          <pc:sldMk cId="1327053401" sldId="346"/>
        </pc:sldMkLst>
        <pc:spChg chg="mod">
          <ac:chgData name="William Grey" userId="37b73424-c081-4fc2-b1af-363f4f3fd4f3" providerId="ADAL" clId="{575DF1BE-EB7B-4E22-8560-AD7175F940DB}" dt="2021-02-03T21:06:18.361" v="468" actId="20577"/>
          <ac:spMkLst>
            <pc:docMk/>
            <pc:sldMk cId="1327053401" sldId="346"/>
            <ac:spMk id="2" creationId="{BEE95B62-42D1-41CC-873C-2D54242E8E0A}"/>
          </ac:spMkLst>
        </pc:spChg>
        <pc:graphicFrameChg chg="modGraphic">
          <ac:chgData name="William Grey" userId="37b73424-c081-4fc2-b1af-363f4f3fd4f3" providerId="ADAL" clId="{575DF1BE-EB7B-4E22-8560-AD7175F940DB}" dt="2021-02-03T21:08:26.585" v="621" actId="20577"/>
          <ac:graphicFrameMkLst>
            <pc:docMk/>
            <pc:sldMk cId="1327053401" sldId="346"/>
            <ac:graphicFrameMk id="4" creationId="{2A574CC3-A047-4189-B01C-C97B91A5CF83}"/>
          </ac:graphicFrameMkLst>
        </pc:graphicFrameChg>
      </pc:sldChg>
      <pc:sldChg chg="addSp delSp modSp add mod">
        <pc:chgData name="William Grey" userId="37b73424-c081-4fc2-b1af-363f4f3fd4f3" providerId="ADAL" clId="{575DF1BE-EB7B-4E22-8560-AD7175F940DB}" dt="2021-02-03T21:15:56.002" v="789" actId="2711"/>
        <pc:sldMkLst>
          <pc:docMk/>
          <pc:sldMk cId="2734039225" sldId="347"/>
        </pc:sldMkLst>
        <pc:spChg chg="mod">
          <ac:chgData name="William Grey" userId="37b73424-c081-4fc2-b1af-363f4f3fd4f3" providerId="ADAL" clId="{575DF1BE-EB7B-4E22-8560-AD7175F940DB}" dt="2021-02-03T21:07:58.640" v="590" actId="255"/>
          <ac:spMkLst>
            <pc:docMk/>
            <pc:sldMk cId="2734039225" sldId="347"/>
            <ac:spMk id="2" creationId="{BEE95B62-42D1-41CC-873C-2D54242E8E0A}"/>
          </ac:spMkLst>
        </pc:spChg>
        <pc:spChg chg="add mod">
          <ac:chgData name="William Grey" userId="37b73424-c081-4fc2-b1af-363f4f3fd4f3" providerId="ADAL" clId="{575DF1BE-EB7B-4E22-8560-AD7175F940DB}" dt="2021-02-03T21:15:56.002" v="789" actId="2711"/>
          <ac:spMkLst>
            <pc:docMk/>
            <pc:sldMk cId="2734039225" sldId="347"/>
            <ac:spMk id="3" creationId="{E8D4BF2F-65B5-4787-B964-D4F5069BC782}"/>
          </ac:spMkLst>
        </pc:spChg>
        <pc:spChg chg="del">
          <ac:chgData name="William Grey" userId="37b73424-c081-4fc2-b1af-363f4f3fd4f3" providerId="ADAL" clId="{575DF1BE-EB7B-4E22-8560-AD7175F940DB}" dt="2021-02-03T21:07:26.125" v="553" actId="478"/>
          <ac:spMkLst>
            <pc:docMk/>
            <pc:sldMk cId="2734039225" sldId="347"/>
            <ac:spMk id="8" creationId="{4F735C6B-9FE2-4D9B-A12E-B3F84AEFF763}"/>
          </ac:spMkLst>
        </pc:spChg>
        <pc:graphicFrameChg chg="del">
          <ac:chgData name="William Grey" userId="37b73424-c081-4fc2-b1af-363f4f3fd4f3" providerId="ADAL" clId="{575DF1BE-EB7B-4E22-8560-AD7175F940DB}" dt="2021-02-03T21:07:13.791" v="552" actId="478"/>
          <ac:graphicFrameMkLst>
            <pc:docMk/>
            <pc:sldMk cId="2734039225" sldId="347"/>
            <ac:graphicFrameMk id="9" creationId="{8478116B-8688-4BD7-9AB1-AFE9847FCCA7}"/>
          </ac:graphicFrameMkLst>
        </pc:graphicFrameChg>
      </pc:sldChg>
      <pc:sldChg chg="addSp delSp modSp new mod">
        <pc:chgData name="William Grey" userId="37b73424-c081-4fc2-b1af-363f4f3fd4f3" providerId="ADAL" clId="{575DF1BE-EB7B-4E22-8560-AD7175F940DB}" dt="2021-02-03T21:12:35.819" v="751" actId="1076"/>
        <pc:sldMkLst>
          <pc:docMk/>
          <pc:sldMk cId="708484178" sldId="348"/>
        </pc:sldMkLst>
        <pc:spChg chg="mod">
          <ac:chgData name="William Grey" userId="37b73424-c081-4fc2-b1af-363f4f3fd4f3" providerId="ADAL" clId="{575DF1BE-EB7B-4E22-8560-AD7175F940DB}" dt="2021-02-03T21:12:05.977" v="745" actId="1076"/>
          <ac:spMkLst>
            <pc:docMk/>
            <pc:sldMk cId="708484178" sldId="348"/>
            <ac:spMk id="2" creationId="{101231A9-913B-47EA-810C-4C385E1D637D}"/>
          </ac:spMkLst>
        </pc:spChg>
        <pc:spChg chg="del">
          <ac:chgData name="William Grey" userId="37b73424-c081-4fc2-b1af-363f4f3fd4f3" providerId="ADAL" clId="{575DF1BE-EB7B-4E22-8560-AD7175F940DB}" dt="2021-02-03T21:12:23.744" v="747" actId="478"/>
          <ac:spMkLst>
            <pc:docMk/>
            <pc:sldMk cId="708484178" sldId="348"/>
            <ac:spMk id="3" creationId="{D22691FC-2107-4263-9FA8-031180202EB3}"/>
          </ac:spMkLst>
        </pc:spChg>
        <pc:spChg chg="add mod">
          <ac:chgData name="William Grey" userId="37b73424-c081-4fc2-b1af-363f4f3fd4f3" providerId="ADAL" clId="{575DF1BE-EB7B-4E22-8560-AD7175F940DB}" dt="2021-02-03T21:12:32.177" v="750" actId="14100"/>
          <ac:spMkLst>
            <pc:docMk/>
            <pc:sldMk cId="708484178" sldId="348"/>
            <ac:spMk id="5" creationId="{642E04AD-EEA6-4F34-8EC8-881D57BEBCDB}"/>
          </ac:spMkLst>
        </pc:spChg>
        <pc:graphicFrameChg chg="add mod">
          <ac:chgData name="William Grey" userId="37b73424-c081-4fc2-b1af-363f4f3fd4f3" providerId="ADAL" clId="{575DF1BE-EB7B-4E22-8560-AD7175F940DB}" dt="2021-02-03T21:12:35.819" v="751" actId="1076"/>
          <ac:graphicFrameMkLst>
            <pc:docMk/>
            <pc:sldMk cId="708484178" sldId="348"/>
            <ac:graphicFrameMk id="4" creationId="{896765BC-CB79-4EE1-A55A-D915B77F84AE}"/>
          </ac:graphicFrameMkLst>
        </pc:graphicFrameChg>
      </pc:sldChg>
      <pc:sldChg chg="addSp delSp modSp add mod">
        <pc:chgData name="William Grey" userId="37b73424-c081-4fc2-b1af-363f4f3fd4f3" providerId="ADAL" clId="{575DF1BE-EB7B-4E22-8560-AD7175F940DB}" dt="2021-02-03T21:13:06.138" v="755" actId="1076"/>
        <pc:sldMkLst>
          <pc:docMk/>
          <pc:sldMk cId="671128060" sldId="349"/>
        </pc:sldMkLst>
        <pc:graphicFrameChg chg="del">
          <ac:chgData name="William Grey" userId="37b73424-c081-4fc2-b1af-363f4f3fd4f3" providerId="ADAL" clId="{575DF1BE-EB7B-4E22-8560-AD7175F940DB}" dt="2021-02-03T21:13:00.488" v="753" actId="478"/>
          <ac:graphicFrameMkLst>
            <pc:docMk/>
            <pc:sldMk cId="671128060" sldId="349"/>
            <ac:graphicFrameMk id="4" creationId="{896765BC-CB79-4EE1-A55A-D915B77F84AE}"/>
          </ac:graphicFrameMkLst>
        </pc:graphicFrameChg>
        <pc:graphicFrameChg chg="add mod">
          <ac:chgData name="William Grey" userId="37b73424-c081-4fc2-b1af-363f4f3fd4f3" providerId="ADAL" clId="{575DF1BE-EB7B-4E22-8560-AD7175F940DB}" dt="2021-02-03T21:13:06.138" v="755" actId="1076"/>
          <ac:graphicFrameMkLst>
            <pc:docMk/>
            <pc:sldMk cId="671128060" sldId="349"/>
            <ac:graphicFrameMk id="6" creationId="{6A5EFDA7-313C-4C46-9292-080E6E6D747C}"/>
          </ac:graphicFrameMkLst>
        </pc:graphicFrameChg>
      </pc:sldChg>
      <pc:sldChg chg="addSp delSp modSp new mod modAnim">
        <pc:chgData name="William Grey" userId="37b73424-c081-4fc2-b1af-363f4f3fd4f3" providerId="ADAL" clId="{575DF1BE-EB7B-4E22-8560-AD7175F940DB}" dt="2021-02-03T21:38:32.726" v="1256" actId="20577"/>
        <pc:sldMkLst>
          <pc:docMk/>
          <pc:sldMk cId="665459362" sldId="350"/>
        </pc:sldMkLst>
        <pc:spChg chg="mod">
          <ac:chgData name="William Grey" userId="37b73424-c081-4fc2-b1af-363f4f3fd4f3" providerId="ADAL" clId="{575DF1BE-EB7B-4E22-8560-AD7175F940DB}" dt="2021-02-03T21:38:32.726" v="1256" actId="20577"/>
          <ac:spMkLst>
            <pc:docMk/>
            <pc:sldMk cId="665459362" sldId="350"/>
            <ac:spMk id="2" creationId="{992AD3B8-9F1B-483F-9999-C7BE2B6CEBFC}"/>
          </ac:spMkLst>
        </pc:spChg>
        <pc:spChg chg="del mod">
          <ac:chgData name="William Grey" userId="37b73424-c081-4fc2-b1af-363f4f3fd4f3" providerId="ADAL" clId="{575DF1BE-EB7B-4E22-8560-AD7175F940DB}" dt="2021-02-03T21:30:20.678" v="1040" actId="478"/>
          <ac:spMkLst>
            <pc:docMk/>
            <pc:sldMk cId="665459362" sldId="350"/>
            <ac:spMk id="3" creationId="{8A312F2A-4AB0-4FC8-81FE-50F0E4EBD159}"/>
          </ac:spMkLst>
        </pc:spChg>
        <pc:spChg chg="add del mod">
          <ac:chgData name="William Grey" userId="37b73424-c081-4fc2-b1af-363f4f3fd4f3" providerId="ADAL" clId="{575DF1BE-EB7B-4E22-8560-AD7175F940DB}" dt="2021-02-03T21:30:26.295" v="1041" actId="478"/>
          <ac:spMkLst>
            <pc:docMk/>
            <pc:sldMk cId="665459362" sldId="350"/>
            <ac:spMk id="7" creationId="{62A4BF6B-D4C4-4C27-97E3-42CEDEB01356}"/>
          </ac:spMkLst>
        </pc:spChg>
        <pc:graphicFrameChg chg="add mod modGraphic">
          <ac:chgData name="William Grey" userId="37b73424-c081-4fc2-b1af-363f4f3fd4f3" providerId="ADAL" clId="{575DF1BE-EB7B-4E22-8560-AD7175F940DB}" dt="2021-02-03T21:35:56.496" v="1200" actId="1076"/>
          <ac:graphicFrameMkLst>
            <pc:docMk/>
            <pc:sldMk cId="665459362" sldId="350"/>
            <ac:graphicFrameMk id="4" creationId="{07E9BE5C-61A7-4802-BA67-744099A51899}"/>
          </ac:graphicFrameMkLst>
        </pc:graphicFrameChg>
        <pc:graphicFrameChg chg="add mod modGraphic">
          <ac:chgData name="William Grey" userId="37b73424-c081-4fc2-b1af-363f4f3fd4f3" providerId="ADAL" clId="{575DF1BE-EB7B-4E22-8560-AD7175F940DB}" dt="2021-02-03T21:35:59.813" v="1201" actId="1076"/>
          <ac:graphicFrameMkLst>
            <pc:docMk/>
            <pc:sldMk cId="665459362" sldId="350"/>
            <ac:graphicFrameMk id="5" creationId="{15FFDF62-D48D-4863-96AB-3D0EFAB71A6F}"/>
          </ac:graphicFrameMkLst>
        </pc:graphicFrameChg>
        <pc:graphicFrameChg chg="add mod modGraphic">
          <ac:chgData name="William Grey" userId="37b73424-c081-4fc2-b1af-363f4f3fd4f3" providerId="ADAL" clId="{575DF1BE-EB7B-4E22-8560-AD7175F940DB}" dt="2021-02-03T21:37:58.831" v="1240" actId="20577"/>
          <ac:graphicFrameMkLst>
            <pc:docMk/>
            <pc:sldMk cId="665459362" sldId="350"/>
            <ac:graphicFrameMk id="8" creationId="{574E94E8-0680-4B57-88E1-5522616AADC5}"/>
          </ac:graphicFrameMkLst>
        </pc:graphicFrameChg>
      </pc:sldChg>
      <pc:sldChg chg="addSp delSp modSp add mod delAnim modAnim">
        <pc:chgData name="William Grey" userId="37b73424-c081-4fc2-b1af-363f4f3fd4f3" providerId="ADAL" clId="{575DF1BE-EB7B-4E22-8560-AD7175F940DB}" dt="2021-02-03T21:44:25.077" v="1322" actId="20577"/>
        <pc:sldMkLst>
          <pc:docMk/>
          <pc:sldMk cId="249128350" sldId="351"/>
        </pc:sldMkLst>
        <pc:spChg chg="mod">
          <ac:chgData name="William Grey" userId="37b73424-c081-4fc2-b1af-363f4f3fd4f3" providerId="ADAL" clId="{575DF1BE-EB7B-4E22-8560-AD7175F940DB}" dt="2021-02-03T21:44:25.077" v="1322" actId="20577"/>
          <ac:spMkLst>
            <pc:docMk/>
            <pc:sldMk cId="249128350" sldId="351"/>
            <ac:spMk id="2" creationId="{BEE95B62-42D1-41CC-873C-2D54242E8E0A}"/>
          </ac:spMkLst>
        </pc:spChg>
        <pc:spChg chg="mod">
          <ac:chgData name="William Grey" userId="37b73424-c081-4fc2-b1af-363f4f3fd4f3" providerId="ADAL" clId="{575DF1BE-EB7B-4E22-8560-AD7175F940DB}" dt="2021-02-03T21:40:41.471" v="1266" actId="1076"/>
          <ac:spMkLst>
            <pc:docMk/>
            <pc:sldMk cId="249128350" sldId="351"/>
            <ac:spMk id="3" creationId="{E8D4BF2F-65B5-4787-B964-D4F5069BC782}"/>
          </ac:spMkLst>
        </pc:spChg>
        <pc:spChg chg="add del mod">
          <ac:chgData name="William Grey" userId="37b73424-c081-4fc2-b1af-363f4f3fd4f3" providerId="ADAL" clId="{575DF1BE-EB7B-4E22-8560-AD7175F940DB}" dt="2021-02-03T21:43:51.826" v="1304" actId="478"/>
          <ac:spMkLst>
            <pc:docMk/>
            <pc:sldMk cId="249128350" sldId="351"/>
            <ac:spMk id="6" creationId="{71D10282-7B1B-44A9-91C3-B38BFAC364D4}"/>
          </ac:spMkLst>
        </pc:spChg>
        <pc:spChg chg="add del mod">
          <ac:chgData name="William Grey" userId="37b73424-c081-4fc2-b1af-363f4f3fd4f3" providerId="ADAL" clId="{575DF1BE-EB7B-4E22-8560-AD7175F940DB}" dt="2021-02-03T21:43:47.368" v="1303" actId="478"/>
          <ac:spMkLst>
            <pc:docMk/>
            <pc:sldMk cId="249128350" sldId="351"/>
            <ac:spMk id="8" creationId="{682B4724-4494-4D74-825E-305537789C66}"/>
          </ac:spMkLst>
        </pc:spChg>
        <pc:graphicFrameChg chg="del modGraphic">
          <ac:chgData name="William Grey" userId="37b73424-c081-4fc2-b1af-363f4f3fd4f3" providerId="ADAL" clId="{575DF1BE-EB7B-4E22-8560-AD7175F940DB}" dt="2021-02-03T21:39:41.183" v="1259" actId="478"/>
          <ac:graphicFrameMkLst>
            <pc:docMk/>
            <pc:sldMk cId="249128350" sldId="351"/>
            <ac:graphicFrameMk id="4" creationId="{2A574CC3-A047-4189-B01C-C97B91A5CF83}"/>
          </ac:graphicFrameMkLst>
        </pc:graphicFrameChg>
        <pc:graphicFrameChg chg="add mod modGraphic">
          <ac:chgData name="William Grey" userId="37b73424-c081-4fc2-b1af-363f4f3fd4f3" providerId="ADAL" clId="{575DF1BE-EB7B-4E22-8560-AD7175F940DB}" dt="2021-02-03T21:43:04.250" v="1297"/>
          <ac:graphicFrameMkLst>
            <pc:docMk/>
            <pc:sldMk cId="249128350" sldId="351"/>
            <ac:graphicFrameMk id="5" creationId="{E1A37E5C-8441-4162-BE2C-1FD152DF36D8}"/>
          </ac:graphicFrameMkLst>
        </pc:graphicFrameChg>
        <pc:graphicFrameChg chg="add mod modGraphic">
          <ac:chgData name="William Grey" userId="37b73424-c081-4fc2-b1af-363f4f3fd4f3" providerId="ADAL" clId="{575DF1BE-EB7B-4E22-8560-AD7175F940DB}" dt="2021-02-03T21:43:42.033" v="1302" actId="20577"/>
          <ac:graphicFrameMkLst>
            <pc:docMk/>
            <pc:sldMk cId="249128350" sldId="351"/>
            <ac:graphicFrameMk id="7" creationId="{A12C074C-0D7A-4E8F-89CB-756CA4D5B1C6}"/>
          </ac:graphicFrameMkLst>
        </pc:graphicFrameChg>
      </pc:sldChg>
      <pc:sldChg chg="modSp new mod">
        <pc:chgData name="William Grey" userId="37b73424-c081-4fc2-b1af-363f4f3fd4f3" providerId="ADAL" clId="{575DF1BE-EB7B-4E22-8560-AD7175F940DB}" dt="2021-02-03T21:46:01.107" v="1460" actId="1076"/>
        <pc:sldMkLst>
          <pc:docMk/>
          <pc:sldMk cId="3876009947" sldId="352"/>
        </pc:sldMkLst>
        <pc:spChg chg="mod">
          <ac:chgData name="William Grey" userId="37b73424-c081-4fc2-b1af-363f4f3fd4f3" providerId="ADAL" clId="{575DF1BE-EB7B-4E22-8560-AD7175F940DB}" dt="2021-02-03T21:45:05.432" v="1345" actId="20577"/>
          <ac:spMkLst>
            <pc:docMk/>
            <pc:sldMk cId="3876009947" sldId="352"/>
            <ac:spMk id="2" creationId="{C4C8B717-672C-4CC6-A5A1-2F74A63EB868}"/>
          </ac:spMkLst>
        </pc:spChg>
        <pc:spChg chg="mod">
          <ac:chgData name="William Grey" userId="37b73424-c081-4fc2-b1af-363f4f3fd4f3" providerId="ADAL" clId="{575DF1BE-EB7B-4E22-8560-AD7175F940DB}" dt="2021-02-03T21:46:01.107" v="1460" actId="1076"/>
          <ac:spMkLst>
            <pc:docMk/>
            <pc:sldMk cId="3876009947" sldId="352"/>
            <ac:spMk id="3" creationId="{5E0E240B-995F-4786-A1B7-1F8D403D62FC}"/>
          </ac:spMkLst>
        </pc:spChg>
      </pc:sldChg>
    </pc:docChg>
  </pc:docChgLst>
  <pc:docChgLst>
    <pc:chgData name="William Grey" userId="37b73424-c081-4fc2-b1af-363f4f3fd4f3" providerId="ADAL" clId="{DE8397E7-2787-4E50-B8F6-3A30F226A3B3}"/>
    <pc:docChg chg="undo custSel addSld modSld">
      <pc:chgData name="William Grey" userId="37b73424-c081-4fc2-b1af-363f4f3fd4f3" providerId="ADAL" clId="{DE8397E7-2787-4E50-B8F6-3A30F226A3B3}" dt="2022-04-06T19:40:03.106" v="732" actId="20577"/>
      <pc:docMkLst>
        <pc:docMk/>
      </pc:docMkLst>
      <pc:sldChg chg="modSp add mod">
        <pc:chgData name="William Grey" userId="37b73424-c081-4fc2-b1af-363f4f3fd4f3" providerId="ADAL" clId="{DE8397E7-2787-4E50-B8F6-3A30F226A3B3}" dt="2022-04-06T19:39:07.209" v="722" actId="1076"/>
        <pc:sldMkLst>
          <pc:docMk/>
          <pc:sldMk cId="517112874" sldId="340"/>
        </pc:sldMkLst>
        <pc:spChg chg="mod">
          <ac:chgData name="William Grey" userId="37b73424-c081-4fc2-b1af-363f4f3fd4f3" providerId="ADAL" clId="{DE8397E7-2787-4E50-B8F6-3A30F226A3B3}" dt="2022-04-06T19:39:07.209" v="722" actId="1076"/>
          <ac:spMkLst>
            <pc:docMk/>
            <pc:sldMk cId="517112874" sldId="340"/>
            <ac:spMk id="3" creationId="{D79DFBF6-F49C-4374-9C99-A0F893A908B7}"/>
          </ac:spMkLst>
        </pc:spChg>
      </pc:sldChg>
      <pc:sldChg chg="modSp mod">
        <pc:chgData name="William Grey" userId="37b73424-c081-4fc2-b1af-363f4f3fd4f3" providerId="ADAL" clId="{DE8397E7-2787-4E50-B8F6-3A30F226A3B3}" dt="2022-04-06T19:33:55.516" v="491" actId="1035"/>
        <pc:sldMkLst>
          <pc:docMk/>
          <pc:sldMk cId="665459362" sldId="350"/>
        </pc:sldMkLst>
        <pc:graphicFrameChg chg="mod">
          <ac:chgData name="William Grey" userId="37b73424-c081-4fc2-b1af-363f4f3fd4f3" providerId="ADAL" clId="{DE8397E7-2787-4E50-B8F6-3A30F226A3B3}" dt="2022-04-06T19:33:55.516" v="491" actId="1035"/>
          <ac:graphicFrameMkLst>
            <pc:docMk/>
            <pc:sldMk cId="665459362" sldId="350"/>
            <ac:graphicFrameMk id="4" creationId="{07E9BE5C-61A7-4802-BA67-744099A51899}"/>
          </ac:graphicFrameMkLst>
        </pc:graphicFrameChg>
        <pc:graphicFrameChg chg="mod">
          <ac:chgData name="William Grey" userId="37b73424-c081-4fc2-b1af-363f4f3fd4f3" providerId="ADAL" clId="{DE8397E7-2787-4E50-B8F6-3A30F226A3B3}" dt="2022-04-06T19:33:47.822" v="480" actId="1035"/>
          <ac:graphicFrameMkLst>
            <pc:docMk/>
            <pc:sldMk cId="665459362" sldId="350"/>
            <ac:graphicFrameMk id="5" creationId="{15FFDF62-D48D-4863-96AB-3D0EFAB71A6F}"/>
          </ac:graphicFrameMkLst>
        </pc:graphicFrameChg>
        <pc:graphicFrameChg chg="mod modGraphic">
          <ac:chgData name="William Grey" userId="37b73424-c081-4fc2-b1af-363f4f3fd4f3" providerId="ADAL" clId="{DE8397E7-2787-4E50-B8F6-3A30F226A3B3}" dt="2022-04-06T19:33:28.546" v="474" actId="1076"/>
          <ac:graphicFrameMkLst>
            <pc:docMk/>
            <pc:sldMk cId="665459362" sldId="350"/>
            <ac:graphicFrameMk id="6" creationId="{91336B59-5A83-4A6C-A2DC-B0393CAB4D93}"/>
          </ac:graphicFrameMkLst>
        </pc:graphicFrameChg>
        <pc:graphicFrameChg chg="mod">
          <ac:chgData name="William Grey" userId="37b73424-c081-4fc2-b1af-363f4f3fd4f3" providerId="ADAL" clId="{DE8397E7-2787-4E50-B8F6-3A30F226A3B3}" dt="2022-04-06T19:33:33.046" v="475" actId="1076"/>
          <ac:graphicFrameMkLst>
            <pc:docMk/>
            <pc:sldMk cId="665459362" sldId="350"/>
            <ac:graphicFrameMk id="8" creationId="{574E94E8-0680-4B57-88E1-5522616AADC5}"/>
          </ac:graphicFrameMkLst>
        </pc:graphicFrameChg>
      </pc:sldChg>
      <pc:sldChg chg="modSp mod">
        <pc:chgData name="William Grey" userId="37b73424-c081-4fc2-b1af-363f4f3fd4f3" providerId="ADAL" clId="{DE8397E7-2787-4E50-B8F6-3A30F226A3B3}" dt="2022-04-06T19:32:35.992" v="463" actId="20577"/>
        <pc:sldMkLst>
          <pc:docMk/>
          <pc:sldMk cId="2854768537" sldId="355"/>
        </pc:sldMkLst>
        <pc:graphicFrameChg chg="modGraphic">
          <ac:chgData name="William Grey" userId="37b73424-c081-4fc2-b1af-363f4f3fd4f3" providerId="ADAL" clId="{DE8397E7-2787-4E50-B8F6-3A30F226A3B3}" dt="2022-04-06T19:32:31.388" v="458" actId="20577"/>
          <ac:graphicFrameMkLst>
            <pc:docMk/>
            <pc:sldMk cId="2854768537" sldId="355"/>
            <ac:graphicFrameMk id="6" creationId="{91336B59-5A83-4A6C-A2DC-B0393CAB4D93}"/>
          </ac:graphicFrameMkLst>
        </pc:graphicFrameChg>
        <pc:graphicFrameChg chg="modGraphic">
          <ac:chgData name="William Grey" userId="37b73424-c081-4fc2-b1af-363f4f3fd4f3" providerId="ADAL" clId="{DE8397E7-2787-4E50-B8F6-3A30F226A3B3}" dt="2022-04-06T19:32:35.992" v="463" actId="20577"/>
          <ac:graphicFrameMkLst>
            <pc:docMk/>
            <pc:sldMk cId="2854768537" sldId="355"/>
            <ac:graphicFrameMk id="9" creationId="{471CFF5B-6E74-4E3E-A60F-BA973AF8CB73}"/>
          </ac:graphicFrameMkLst>
        </pc:graphicFrameChg>
      </pc:sldChg>
      <pc:sldChg chg="addSp delSp modSp add mod">
        <pc:chgData name="William Grey" userId="37b73424-c081-4fc2-b1af-363f4f3fd4f3" providerId="ADAL" clId="{DE8397E7-2787-4E50-B8F6-3A30F226A3B3}" dt="2022-04-06T19:39:57.337" v="727" actId="20577"/>
        <pc:sldMkLst>
          <pc:docMk/>
          <pc:sldMk cId="2499161109" sldId="358"/>
        </pc:sldMkLst>
        <pc:spChg chg="mod">
          <ac:chgData name="William Grey" userId="37b73424-c081-4fc2-b1af-363f4f3fd4f3" providerId="ADAL" clId="{DE8397E7-2787-4E50-B8F6-3A30F226A3B3}" dt="2022-04-06T19:29:34.759" v="350" actId="20577"/>
          <ac:spMkLst>
            <pc:docMk/>
            <pc:sldMk cId="2499161109" sldId="358"/>
            <ac:spMk id="2" creationId="{101231A9-913B-47EA-810C-4C385E1D637D}"/>
          </ac:spMkLst>
        </pc:spChg>
        <pc:spChg chg="mod">
          <ac:chgData name="William Grey" userId="37b73424-c081-4fc2-b1af-363f4f3fd4f3" providerId="ADAL" clId="{DE8397E7-2787-4E50-B8F6-3A30F226A3B3}" dt="2022-04-06T19:28:33.751" v="345" actId="1076"/>
          <ac:spMkLst>
            <pc:docMk/>
            <pc:sldMk cId="2499161109" sldId="358"/>
            <ac:spMk id="5" creationId="{642E04AD-EEA6-4F34-8EC8-881D57BEBCDB}"/>
          </ac:spMkLst>
        </pc:spChg>
        <pc:graphicFrameChg chg="add mod modGraphic">
          <ac:chgData name="William Grey" userId="37b73424-c081-4fc2-b1af-363f4f3fd4f3" providerId="ADAL" clId="{DE8397E7-2787-4E50-B8F6-3A30F226A3B3}" dt="2022-04-06T19:39:57.337" v="727" actId="20577"/>
          <ac:graphicFrameMkLst>
            <pc:docMk/>
            <pc:sldMk cId="2499161109" sldId="358"/>
            <ac:graphicFrameMk id="3" creationId="{F2144DF0-1FC0-40C3-9335-33D21336FC11}"/>
          </ac:graphicFrameMkLst>
        </pc:graphicFrameChg>
        <pc:graphicFrameChg chg="del mod modGraphic">
          <ac:chgData name="William Grey" userId="37b73424-c081-4fc2-b1af-363f4f3fd4f3" providerId="ADAL" clId="{DE8397E7-2787-4E50-B8F6-3A30F226A3B3}" dt="2022-04-06T19:23:42.268" v="58" actId="478"/>
          <ac:graphicFrameMkLst>
            <pc:docMk/>
            <pc:sldMk cId="2499161109" sldId="358"/>
            <ac:graphicFrameMk id="6" creationId="{6A5EFDA7-313C-4C46-9292-080E6E6D747C}"/>
          </ac:graphicFrameMkLst>
        </pc:graphicFrameChg>
      </pc:sldChg>
      <pc:sldChg chg="modSp add mod">
        <pc:chgData name="William Grey" userId="37b73424-c081-4fc2-b1af-363f4f3fd4f3" providerId="ADAL" clId="{DE8397E7-2787-4E50-B8F6-3A30F226A3B3}" dt="2022-04-06T19:40:03.106" v="732" actId="20577"/>
        <pc:sldMkLst>
          <pc:docMk/>
          <pc:sldMk cId="1340225756" sldId="359"/>
        </pc:sldMkLst>
        <pc:graphicFrameChg chg="modGraphic">
          <ac:chgData name="William Grey" userId="37b73424-c081-4fc2-b1af-363f4f3fd4f3" providerId="ADAL" clId="{DE8397E7-2787-4E50-B8F6-3A30F226A3B3}" dt="2022-04-06T19:40:03.106" v="732" actId="20577"/>
          <ac:graphicFrameMkLst>
            <pc:docMk/>
            <pc:sldMk cId="1340225756" sldId="359"/>
            <ac:graphicFrameMk id="3" creationId="{F2144DF0-1FC0-40C3-9335-33D21336FC11}"/>
          </ac:graphicFrameMkLst>
        </pc:graphicFrameChg>
      </pc:sldChg>
    </pc:docChg>
  </pc:docChgLst>
  <pc:docChgLst>
    <pc:chgData name="William Grey" userId="37b73424-c081-4fc2-b1af-363f4f3fd4f3" providerId="ADAL" clId="{9080993D-3301-4C28-B00C-E01CDFB901BB}"/>
    <pc:docChg chg="custSel addSld delSld modSld sldOrd">
      <pc:chgData name="William Grey" userId="37b73424-c081-4fc2-b1af-363f4f3fd4f3" providerId="ADAL" clId="{9080993D-3301-4C28-B00C-E01CDFB901BB}" dt="2021-02-03T20:42:04.348" v="430" actId="20577"/>
      <pc:docMkLst>
        <pc:docMk/>
      </pc:docMkLst>
      <pc:sldChg chg="add">
        <pc:chgData name="William Grey" userId="37b73424-c081-4fc2-b1af-363f4f3fd4f3" providerId="ADAL" clId="{9080993D-3301-4C28-B00C-E01CDFB901BB}" dt="2021-02-03T20:29:46.326" v="2"/>
        <pc:sldMkLst>
          <pc:docMk/>
          <pc:sldMk cId="3155352988" sldId="256"/>
        </pc:sldMkLst>
      </pc:sldChg>
      <pc:sldChg chg="modSp add del mod">
        <pc:chgData name="William Grey" userId="37b73424-c081-4fc2-b1af-363f4f3fd4f3" providerId="ADAL" clId="{9080993D-3301-4C28-B00C-E01CDFB901BB}" dt="2021-02-03T20:30:33.737" v="29" actId="47"/>
        <pc:sldMkLst>
          <pc:docMk/>
          <pc:sldMk cId="3110762734" sldId="260"/>
        </pc:sldMkLst>
        <pc:spChg chg="mod">
          <ac:chgData name="William Grey" userId="37b73424-c081-4fc2-b1af-363f4f3fd4f3" providerId="ADAL" clId="{9080993D-3301-4C28-B00C-E01CDFB901BB}" dt="2021-02-03T20:30:07.405" v="5" actId="21"/>
          <ac:spMkLst>
            <pc:docMk/>
            <pc:sldMk cId="3110762734" sldId="260"/>
            <ac:spMk id="38" creationId="{00000000-0000-0000-0000-000000000000}"/>
          </ac:spMkLst>
        </pc:spChg>
      </pc:sldChg>
      <pc:sldChg chg="add">
        <pc:chgData name="William Grey" userId="37b73424-c081-4fc2-b1af-363f4f3fd4f3" providerId="ADAL" clId="{9080993D-3301-4C28-B00C-E01CDFB901BB}" dt="2021-02-03T20:29:46.326" v="2"/>
        <pc:sldMkLst>
          <pc:docMk/>
          <pc:sldMk cId="2412389562" sldId="264"/>
        </pc:sldMkLst>
      </pc:sldChg>
      <pc:sldChg chg="add">
        <pc:chgData name="William Grey" userId="37b73424-c081-4fc2-b1af-363f4f3fd4f3" providerId="ADAL" clId="{9080993D-3301-4C28-B00C-E01CDFB901BB}" dt="2021-02-03T20:29:46.326" v="2"/>
        <pc:sldMkLst>
          <pc:docMk/>
          <pc:sldMk cId="2242972041" sldId="265"/>
        </pc:sldMkLst>
      </pc:sldChg>
      <pc:sldChg chg="add">
        <pc:chgData name="William Grey" userId="37b73424-c081-4fc2-b1af-363f4f3fd4f3" providerId="ADAL" clId="{9080993D-3301-4C28-B00C-E01CDFB901BB}" dt="2021-02-03T20:29:46.326" v="2"/>
        <pc:sldMkLst>
          <pc:docMk/>
          <pc:sldMk cId="3736194096" sldId="266"/>
        </pc:sldMkLst>
      </pc:sldChg>
      <pc:sldChg chg="add">
        <pc:chgData name="William Grey" userId="37b73424-c081-4fc2-b1af-363f4f3fd4f3" providerId="ADAL" clId="{9080993D-3301-4C28-B00C-E01CDFB901BB}" dt="2021-02-03T20:29:46.326" v="2"/>
        <pc:sldMkLst>
          <pc:docMk/>
          <pc:sldMk cId="3803016793" sldId="269"/>
        </pc:sldMkLst>
      </pc:sldChg>
      <pc:sldChg chg="add del">
        <pc:chgData name="William Grey" userId="37b73424-c081-4fc2-b1af-363f4f3fd4f3" providerId="ADAL" clId="{9080993D-3301-4C28-B00C-E01CDFB901BB}" dt="2021-02-03T20:30:46.193" v="30" actId="47"/>
        <pc:sldMkLst>
          <pc:docMk/>
          <pc:sldMk cId="1726185626" sldId="271"/>
        </pc:sldMkLst>
      </pc:sldChg>
      <pc:sldChg chg="add del">
        <pc:chgData name="William Grey" userId="37b73424-c081-4fc2-b1af-363f4f3fd4f3" providerId="ADAL" clId="{9080993D-3301-4C28-B00C-E01CDFB901BB}" dt="2021-02-03T20:30:52.920" v="31" actId="47"/>
        <pc:sldMkLst>
          <pc:docMk/>
          <pc:sldMk cId="3758680079" sldId="277"/>
        </pc:sldMkLst>
      </pc:sldChg>
      <pc:sldChg chg="add">
        <pc:chgData name="William Grey" userId="37b73424-c081-4fc2-b1af-363f4f3fd4f3" providerId="ADAL" clId="{9080993D-3301-4C28-B00C-E01CDFB901BB}" dt="2021-02-03T20:29:46.326" v="2"/>
        <pc:sldMkLst>
          <pc:docMk/>
          <pc:sldMk cId="3876668913" sldId="280"/>
        </pc:sldMkLst>
      </pc:sldChg>
      <pc:sldChg chg="modSp add mod">
        <pc:chgData name="William Grey" userId="37b73424-c081-4fc2-b1af-363f4f3fd4f3" providerId="ADAL" clId="{9080993D-3301-4C28-B00C-E01CDFB901BB}" dt="2021-02-03T20:42:04.348" v="430" actId="20577"/>
        <pc:sldMkLst>
          <pc:docMk/>
          <pc:sldMk cId="1947894770" sldId="282"/>
        </pc:sldMkLst>
        <pc:spChg chg="mod">
          <ac:chgData name="William Grey" userId="37b73424-c081-4fc2-b1af-363f4f3fd4f3" providerId="ADAL" clId="{9080993D-3301-4C28-B00C-E01CDFB901BB}" dt="2021-02-03T20:29:46.419" v="3" actId="27636"/>
          <ac:spMkLst>
            <pc:docMk/>
            <pc:sldMk cId="1947894770" sldId="282"/>
            <ac:spMk id="2" creationId="{00000000-0000-0000-0000-000000000000}"/>
          </ac:spMkLst>
        </pc:spChg>
        <pc:spChg chg="mod">
          <ac:chgData name="William Grey" userId="37b73424-c081-4fc2-b1af-363f4f3fd4f3" providerId="ADAL" clId="{9080993D-3301-4C28-B00C-E01CDFB901BB}" dt="2021-02-03T20:42:04.348" v="430" actId="20577"/>
          <ac:spMkLst>
            <pc:docMk/>
            <pc:sldMk cId="1947894770" sldId="282"/>
            <ac:spMk id="3" creationId="{00000000-0000-0000-0000-000000000000}"/>
          </ac:spMkLst>
        </pc:spChg>
      </pc:sldChg>
      <pc:sldChg chg="modSp add mod">
        <pc:chgData name="William Grey" userId="37b73424-c081-4fc2-b1af-363f4f3fd4f3" providerId="ADAL" clId="{9080993D-3301-4C28-B00C-E01CDFB901BB}" dt="2021-02-03T20:31:14.374" v="33" actId="20577"/>
        <pc:sldMkLst>
          <pc:docMk/>
          <pc:sldMk cId="3826402840" sldId="283"/>
        </pc:sldMkLst>
        <pc:spChg chg="mod">
          <ac:chgData name="William Grey" userId="37b73424-c081-4fc2-b1af-363f4f3fd4f3" providerId="ADAL" clId="{9080993D-3301-4C28-B00C-E01CDFB901BB}" dt="2021-02-03T20:31:14.374" v="33" actId="20577"/>
          <ac:spMkLst>
            <pc:docMk/>
            <pc:sldMk cId="3826402840" sldId="283"/>
            <ac:spMk id="3" creationId="{00000000-0000-0000-0000-000000000000}"/>
          </ac:spMkLst>
        </pc:spChg>
      </pc:sldChg>
      <pc:sldChg chg="add">
        <pc:chgData name="William Grey" userId="37b73424-c081-4fc2-b1af-363f4f3fd4f3" providerId="ADAL" clId="{9080993D-3301-4C28-B00C-E01CDFB901BB}" dt="2021-02-03T20:29:46.326" v="2"/>
        <pc:sldMkLst>
          <pc:docMk/>
          <pc:sldMk cId="2183883538" sldId="284"/>
        </pc:sldMkLst>
      </pc:sldChg>
      <pc:sldChg chg="add">
        <pc:chgData name="William Grey" userId="37b73424-c081-4fc2-b1af-363f4f3fd4f3" providerId="ADAL" clId="{9080993D-3301-4C28-B00C-E01CDFB901BB}" dt="2021-02-03T20:29:46.326" v="2"/>
        <pc:sldMkLst>
          <pc:docMk/>
          <pc:sldMk cId="286384062" sldId="285"/>
        </pc:sldMkLst>
      </pc:sldChg>
      <pc:sldChg chg="add">
        <pc:chgData name="William Grey" userId="37b73424-c081-4fc2-b1af-363f4f3fd4f3" providerId="ADAL" clId="{9080993D-3301-4C28-B00C-E01CDFB901BB}" dt="2021-02-03T20:29:46.326" v="2"/>
        <pc:sldMkLst>
          <pc:docMk/>
          <pc:sldMk cId="4243569943" sldId="286"/>
        </pc:sldMkLst>
      </pc:sldChg>
      <pc:sldChg chg="add">
        <pc:chgData name="William Grey" userId="37b73424-c081-4fc2-b1af-363f4f3fd4f3" providerId="ADAL" clId="{9080993D-3301-4C28-B00C-E01CDFB901BB}" dt="2021-02-03T20:29:46.326" v="2"/>
        <pc:sldMkLst>
          <pc:docMk/>
          <pc:sldMk cId="266909202" sldId="287"/>
        </pc:sldMkLst>
      </pc:sldChg>
      <pc:sldChg chg="add">
        <pc:chgData name="William Grey" userId="37b73424-c081-4fc2-b1af-363f4f3fd4f3" providerId="ADAL" clId="{9080993D-3301-4C28-B00C-E01CDFB901BB}" dt="2021-02-03T20:29:46.326" v="2"/>
        <pc:sldMkLst>
          <pc:docMk/>
          <pc:sldMk cId="3823882405" sldId="292"/>
        </pc:sldMkLst>
      </pc:sldChg>
      <pc:sldChg chg="add">
        <pc:chgData name="William Grey" userId="37b73424-c081-4fc2-b1af-363f4f3fd4f3" providerId="ADAL" clId="{9080993D-3301-4C28-B00C-E01CDFB901BB}" dt="2021-02-03T20:29:46.326" v="2"/>
        <pc:sldMkLst>
          <pc:docMk/>
          <pc:sldMk cId="3470381715" sldId="293"/>
        </pc:sldMkLst>
      </pc:sldChg>
      <pc:sldChg chg="del">
        <pc:chgData name="William Grey" userId="37b73424-c081-4fc2-b1af-363f4f3fd4f3" providerId="ADAL" clId="{9080993D-3301-4C28-B00C-E01CDFB901BB}" dt="2021-02-03T20:31:28.217" v="34" actId="47"/>
        <pc:sldMkLst>
          <pc:docMk/>
          <pc:sldMk cId="2547731327" sldId="332"/>
        </pc:sldMkLst>
      </pc:sldChg>
      <pc:sldChg chg="modSp new mod">
        <pc:chgData name="William Grey" userId="37b73424-c081-4fc2-b1af-363f4f3fd4f3" providerId="ADAL" clId="{9080993D-3301-4C28-B00C-E01CDFB901BB}" dt="2021-02-03T20:41:30.943" v="424" actId="5793"/>
        <pc:sldMkLst>
          <pc:docMk/>
          <pc:sldMk cId="3176181639" sldId="333"/>
        </pc:sldMkLst>
        <pc:spChg chg="mod">
          <ac:chgData name="William Grey" userId="37b73424-c081-4fc2-b1af-363f4f3fd4f3" providerId="ADAL" clId="{9080993D-3301-4C28-B00C-E01CDFB901BB}" dt="2021-02-03T20:30:20.283" v="26" actId="20577"/>
          <ac:spMkLst>
            <pc:docMk/>
            <pc:sldMk cId="3176181639" sldId="333"/>
            <ac:spMk id="2" creationId="{42BAED73-D2D8-404A-940B-C2C780E62A29}"/>
          </ac:spMkLst>
        </pc:spChg>
        <pc:spChg chg="mod">
          <ac:chgData name="William Grey" userId="37b73424-c081-4fc2-b1af-363f4f3fd4f3" providerId="ADAL" clId="{9080993D-3301-4C28-B00C-E01CDFB901BB}" dt="2021-02-03T20:41:30.943" v="424" actId="5793"/>
          <ac:spMkLst>
            <pc:docMk/>
            <pc:sldMk cId="3176181639" sldId="333"/>
            <ac:spMk id="3" creationId="{FFCDE8E5-1346-4AC7-8CE2-892972AB12F0}"/>
          </ac:spMkLst>
        </pc:spChg>
      </pc:sldChg>
      <pc:sldChg chg="addSp delSp modSp new mod ord">
        <pc:chgData name="William Grey" userId="37b73424-c081-4fc2-b1af-363f4f3fd4f3" providerId="ADAL" clId="{9080993D-3301-4C28-B00C-E01CDFB901BB}" dt="2021-02-03T20:36:49.520" v="299" actId="1076"/>
        <pc:sldMkLst>
          <pc:docMk/>
          <pc:sldMk cId="1623372374" sldId="334"/>
        </pc:sldMkLst>
        <pc:spChg chg="mod">
          <ac:chgData name="William Grey" userId="37b73424-c081-4fc2-b1af-363f4f3fd4f3" providerId="ADAL" clId="{9080993D-3301-4C28-B00C-E01CDFB901BB}" dt="2021-02-03T20:31:58.716" v="105" actId="20577"/>
          <ac:spMkLst>
            <pc:docMk/>
            <pc:sldMk cId="1623372374" sldId="334"/>
            <ac:spMk id="2" creationId="{C87910D2-9F95-4BA3-ADF7-7AB932FF5B12}"/>
          </ac:spMkLst>
        </pc:spChg>
        <pc:spChg chg="del mod">
          <ac:chgData name="William Grey" userId="37b73424-c081-4fc2-b1af-363f4f3fd4f3" providerId="ADAL" clId="{9080993D-3301-4C28-B00C-E01CDFB901BB}" dt="2021-02-03T20:35:49.675" v="271" actId="478"/>
          <ac:spMkLst>
            <pc:docMk/>
            <pc:sldMk cId="1623372374" sldId="334"/>
            <ac:spMk id="3" creationId="{4EF92C37-11EC-4E0A-8112-C635904F26D9}"/>
          </ac:spMkLst>
        </pc:spChg>
        <pc:spChg chg="add del mod">
          <ac:chgData name="William Grey" userId="37b73424-c081-4fc2-b1af-363f4f3fd4f3" providerId="ADAL" clId="{9080993D-3301-4C28-B00C-E01CDFB901BB}" dt="2021-02-03T20:36:00.910" v="273" actId="478"/>
          <ac:spMkLst>
            <pc:docMk/>
            <pc:sldMk cId="1623372374" sldId="334"/>
            <ac:spMk id="7" creationId="{5F5732FA-86F1-41D6-8E1B-0278909691A7}"/>
          </ac:spMkLst>
        </pc:spChg>
        <pc:graphicFrameChg chg="add mod modGraphic">
          <ac:chgData name="William Grey" userId="37b73424-c081-4fc2-b1af-363f4f3fd4f3" providerId="ADAL" clId="{9080993D-3301-4C28-B00C-E01CDFB901BB}" dt="2021-02-03T20:36:49.520" v="299" actId="1076"/>
          <ac:graphicFrameMkLst>
            <pc:docMk/>
            <pc:sldMk cId="1623372374" sldId="334"/>
            <ac:graphicFrameMk id="4" creationId="{C28D836F-97DB-40A3-9B55-7AAF1B4A24B8}"/>
          </ac:graphicFrameMkLst>
        </pc:graphicFrameChg>
      </pc:sldChg>
      <pc:sldChg chg="new del">
        <pc:chgData name="William Grey" userId="37b73424-c081-4fc2-b1af-363f4f3fd4f3" providerId="ADAL" clId="{9080993D-3301-4C28-B00C-E01CDFB901BB}" dt="2021-02-03T20:31:34.769" v="36" actId="47"/>
        <pc:sldMkLst>
          <pc:docMk/>
          <pc:sldMk cId="1771500659" sldId="334"/>
        </pc:sldMkLst>
      </pc:sldChg>
      <pc:sldChg chg="addSp modSp add mod">
        <pc:chgData name="William Grey" userId="37b73424-c081-4fc2-b1af-363f4f3fd4f3" providerId="ADAL" clId="{9080993D-3301-4C28-B00C-E01CDFB901BB}" dt="2021-02-03T20:40:18.102" v="421" actId="1076"/>
        <pc:sldMkLst>
          <pc:docMk/>
          <pc:sldMk cId="1759527674" sldId="335"/>
        </pc:sldMkLst>
        <pc:spChg chg="mod">
          <ac:chgData name="William Grey" userId="37b73424-c081-4fc2-b1af-363f4f3fd4f3" providerId="ADAL" clId="{9080993D-3301-4C28-B00C-E01CDFB901BB}" dt="2021-02-03T20:38:02.568" v="380" actId="1076"/>
          <ac:spMkLst>
            <pc:docMk/>
            <pc:sldMk cId="1759527674" sldId="335"/>
            <ac:spMk id="2" creationId="{C87910D2-9F95-4BA3-ADF7-7AB932FF5B12}"/>
          </ac:spMkLst>
        </pc:spChg>
        <pc:spChg chg="add mod">
          <ac:chgData name="William Grey" userId="37b73424-c081-4fc2-b1af-363f4f3fd4f3" providerId="ADAL" clId="{9080993D-3301-4C28-B00C-E01CDFB901BB}" dt="2021-02-03T20:40:18.102" v="421" actId="1076"/>
          <ac:spMkLst>
            <pc:docMk/>
            <pc:sldMk cId="1759527674" sldId="335"/>
            <ac:spMk id="3" creationId="{1A9BDC8F-2BF4-4EE5-9672-29ADD09E3D7F}"/>
          </ac:spMkLst>
        </pc:spChg>
      </pc:sldChg>
      <pc:sldMasterChg chg="delSldLayout">
        <pc:chgData name="William Grey" userId="37b73424-c081-4fc2-b1af-363f4f3fd4f3" providerId="ADAL" clId="{9080993D-3301-4C28-B00C-E01CDFB901BB}" dt="2021-02-03T20:29:43.354" v="1" actId="47"/>
        <pc:sldMasterMkLst>
          <pc:docMk/>
          <pc:sldMasterMk cId="334048063" sldId="2147483648"/>
        </pc:sldMasterMkLst>
        <pc:sldLayoutChg chg="del">
          <pc:chgData name="William Grey" userId="37b73424-c081-4fc2-b1af-363f4f3fd4f3" providerId="ADAL" clId="{9080993D-3301-4C28-B00C-E01CDFB901BB}" dt="2021-02-03T20:29:43.354" v="1" actId="47"/>
          <pc:sldLayoutMkLst>
            <pc:docMk/>
            <pc:sldMasterMk cId="334048063" sldId="2147483648"/>
            <pc:sldLayoutMk cId="2721127343" sldId="2147483660"/>
          </pc:sldLayoutMkLst>
        </pc:sldLayoutChg>
      </pc:sldMasterChg>
    </pc:docChg>
  </pc:docChgLst>
  <pc:docChgLst>
    <pc:chgData name="William Grey" userId="37b73424-c081-4fc2-b1af-363f4f3fd4f3" providerId="ADAL" clId="{B320C244-AC1F-43B0-9EC4-1A3163077A23}"/>
    <pc:docChg chg="modSld">
      <pc:chgData name="William Grey" userId="37b73424-c081-4fc2-b1af-363f4f3fd4f3" providerId="ADAL" clId="{B320C244-AC1F-43B0-9EC4-1A3163077A23}" dt="2022-07-27T12:37:26.674" v="22" actId="20577"/>
      <pc:docMkLst>
        <pc:docMk/>
      </pc:docMkLst>
      <pc:sldChg chg="modSp mod">
        <pc:chgData name="William Grey" userId="37b73424-c081-4fc2-b1af-363f4f3fd4f3" providerId="ADAL" clId="{B320C244-AC1F-43B0-9EC4-1A3163077A23}" dt="2022-07-27T12:37:26.674" v="22" actId="20577"/>
        <pc:sldMkLst>
          <pc:docMk/>
          <pc:sldMk cId="2242886722" sldId="325"/>
        </pc:sldMkLst>
        <pc:spChg chg="mod">
          <ac:chgData name="William Grey" userId="37b73424-c081-4fc2-b1af-363f4f3fd4f3" providerId="ADAL" clId="{B320C244-AC1F-43B0-9EC4-1A3163077A23}" dt="2022-07-27T12:37:26.674" v="22" actId="20577"/>
          <ac:spMkLst>
            <pc:docMk/>
            <pc:sldMk cId="2242886722" sldId="325"/>
            <ac:spMk id="6" creationId="{D3533B46-2D3B-4175-91AB-473BE90596E9}"/>
          </ac:spMkLst>
        </pc:spChg>
      </pc:sldChg>
    </pc:docChg>
  </pc:docChgLst>
  <pc:docChgLst>
    <pc:chgData name="William Grey" userId="37b73424-c081-4fc2-b1af-363f4f3fd4f3" providerId="ADAL" clId="{43FF4A6C-A16D-4D30-8659-03D363CD0402}"/>
    <pc:docChg chg="modSld">
      <pc:chgData name="William Grey" userId="37b73424-c081-4fc2-b1af-363f4f3fd4f3" providerId="ADAL" clId="{43FF4A6C-A16D-4D30-8659-03D363CD0402}" dt="2021-12-08T11:10:54.622" v="42" actId="20577"/>
      <pc:docMkLst>
        <pc:docMk/>
      </pc:docMkLst>
      <pc:sldChg chg="modSp mod">
        <pc:chgData name="William Grey" userId="37b73424-c081-4fc2-b1af-363f4f3fd4f3" providerId="ADAL" clId="{43FF4A6C-A16D-4D30-8659-03D363CD0402}" dt="2021-12-08T11:10:54.622" v="42" actId="20577"/>
        <pc:sldMkLst>
          <pc:docMk/>
          <pc:sldMk cId="2734039225" sldId="347"/>
        </pc:sldMkLst>
        <pc:spChg chg="mod">
          <ac:chgData name="William Grey" userId="37b73424-c081-4fc2-b1af-363f4f3fd4f3" providerId="ADAL" clId="{43FF4A6C-A16D-4D30-8659-03D363CD0402}" dt="2021-12-08T11:10:54.622" v="42" actId="20577"/>
          <ac:spMkLst>
            <pc:docMk/>
            <pc:sldMk cId="2734039225" sldId="347"/>
            <ac:spMk id="3" creationId="{E8D4BF2F-65B5-4787-B964-D4F5069BC782}"/>
          </ac:spMkLst>
        </pc:spChg>
      </pc:sldChg>
    </pc:docChg>
  </pc:docChgLst>
  <pc:docChgLst>
    <pc:chgData name="William Grey" userId="37b73424-c081-4fc2-b1af-363f4f3fd4f3" providerId="ADAL" clId="{BE5ACB12-2800-4A67-9228-B45F1CBB179B}"/>
    <pc:docChg chg="custSel addSld delSld modSld sldOrd">
      <pc:chgData name="William Grey" userId="37b73424-c081-4fc2-b1af-363f4f3fd4f3" providerId="ADAL" clId="{BE5ACB12-2800-4A67-9228-B45F1CBB179B}" dt="2022-03-13T21:23:07.002" v="60"/>
      <pc:docMkLst>
        <pc:docMk/>
      </pc:docMkLst>
      <pc:sldChg chg="addSp modSp add mod">
        <pc:chgData name="William Grey" userId="37b73424-c081-4fc2-b1af-363f4f3fd4f3" providerId="ADAL" clId="{BE5ACB12-2800-4A67-9228-B45F1CBB179B}" dt="2022-03-13T21:14:43.811" v="44" actId="20577"/>
        <pc:sldMkLst>
          <pc:docMk/>
          <pc:sldMk cId="2242886722" sldId="325"/>
        </pc:sldMkLst>
        <pc:spChg chg="add mod">
          <ac:chgData name="William Grey" userId="37b73424-c081-4fc2-b1af-363f4f3fd4f3" providerId="ADAL" clId="{BE5ACB12-2800-4A67-9228-B45F1CBB179B}" dt="2022-03-13T21:14:43.811" v="44" actId="20577"/>
          <ac:spMkLst>
            <pc:docMk/>
            <pc:sldMk cId="2242886722" sldId="325"/>
            <ac:spMk id="5" creationId="{A1333517-1FB7-416F-AEBE-F3786662B2AE}"/>
          </ac:spMkLst>
        </pc:spChg>
      </pc:sldChg>
      <pc:sldChg chg="modSp mod">
        <pc:chgData name="William Grey" userId="37b73424-c081-4fc2-b1af-363f4f3fd4f3" providerId="ADAL" clId="{BE5ACB12-2800-4A67-9228-B45F1CBB179B}" dt="2022-03-13T21:12:41.535" v="4" actId="1076"/>
        <pc:sldMkLst>
          <pc:docMk/>
          <pc:sldMk cId="665459362" sldId="350"/>
        </pc:sldMkLst>
        <pc:graphicFrameChg chg="mod">
          <ac:chgData name="William Grey" userId="37b73424-c081-4fc2-b1af-363f4f3fd4f3" providerId="ADAL" clId="{BE5ACB12-2800-4A67-9228-B45F1CBB179B}" dt="2022-03-13T21:12:35.093" v="3" actId="1076"/>
          <ac:graphicFrameMkLst>
            <pc:docMk/>
            <pc:sldMk cId="665459362" sldId="350"/>
            <ac:graphicFrameMk id="4" creationId="{07E9BE5C-61A7-4802-BA67-744099A51899}"/>
          </ac:graphicFrameMkLst>
        </pc:graphicFrameChg>
        <pc:graphicFrameChg chg="mod">
          <ac:chgData name="William Grey" userId="37b73424-c081-4fc2-b1af-363f4f3fd4f3" providerId="ADAL" clId="{BE5ACB12-2800-4A67-9228-B45F1CBB179B}" dt="2022-03-13T21:12:41.535" v="4" actId="1076"/>
          <ac:graphicFrameMkLst>
            <pc:docMk/>
            <pc:sldMk cId="665459362" sldId="350"/>
            <ac:graphicFrameMk id="5" creationId="{15FFDF62-D48D-4863-96AB-3D0EFAB71A6F}"/>
          </ac:graphicFrameMkLst>
        </pc:graphicFrameChg>
      </pc:sldChg>
      <pc:sldChg chg="modSp mod">
        <pc:chgData name="William Grey" userId="37b73424-c081-4fc2-b1af-363f4f3fd4f3" providerId="ADAL" clId="{BE5ACB12-2800-4A67-9228-B45F1CBB179B}" dt="2022-03-13T21:11:56.927" v="1" actId="33524"/>
        <pc:sldMkLst>
          <pc:docMk/>
          <pc:sldMk cId="647671937" sldId="353"/>
        </pc:sldMkLst>
        <pc:spChg chg="mod">
          <ac:chgData name="William Grey" userId="37b73424-c081-4fc2-b1af-363f4f3fd4f3" providerId="ADAL" clId="{BE5ACB12-2800-4A67-9228-B45F1CBB179B}" dt="2022-03-13T21:11:56.927" v="1" actId="33524"/>
          <ac:spMkLst>
            <pc:docMk/>
            <pc:sldMk cId="647671937" sldId="353"/>
            <ac:spMk id="12" creationId="{6BE0F01C-9925-4209-8673-6B02AFF91FBF}"/>
          </ac:spMkLst>
        </pc:spChg>
      </pc:sldChg>
      <pc:sldChg chg="modSp mod">
        <pc:chgData name="William Grey" userId="37b73424-c081-4fc2-b1af-363f4f3fd4f3" providerId="ADAL" clId="{BE5ACB12-2800-4A67-9228-B45F1CBB179B}" dt="2022-03-13T21:12:19.846" v="2" actId="2711"/>
        <pc:sldMkLst>
          <pc:docMk/>
          <pc:sldMk cId="4123008526" sldId="354"/>
        </pc:sldMkLst>
        <pc:spChg chg="mod">
          <ac:chgData name="William Grey" userId="37b73424-c081-4fc2-b1af-363f4f3fd4f3" providerId="ADAL" clId="{BE5ACB12-2800-4A67-9228-B45F1CBB179B}" dt="2022-03-13T21:12:19.846" v="2" actId="2711"/>
          <ac:spMkLst>
            <pc:docMk/>
            <pc:sldMk cId="4123008526" sldId="354"/>
            <ac:spMk id="12" creationId="{6BE0F01C-9925-4209-8673-6B02AFF91FBF}"/>
          </ac:spMkLst>
        </pc:spChg>
      </pc:sldChg>
      <pc:sldChg chg="delSp modSp mod">
        <pc:chgData name="William Grey" userId="37b73424-c081-4fc2-b1af-363f4f3fd4f3" providerId="ADAL" clId="{BE5ACB12-2800-4A67-9228-B45F1CBB179B}" dt="2022-03-13T21:13:27.032" v="15" actId="20577"/>
        <pc:sldMkLst>
          <pc:docMk/>
          <pc:sldMk cId="2854768537" sldId="355"/>
        </pc:sldMkLst>
        <pc:spChg chg="mod">
          <ac:chgData name="William Grey" userId="37b73424-c081-4fc2-b1af-363f4f3fd4f3" providerId="ADAL" clId="{BE5ACB12-2800-4A67-9228-B45F1CBB179B}" dt="2022-03-13T21:13:27.032" v="15" actId="20577"/>
          <ac:spMkLst>
            <pc:docMk/>
            <pc:sldMk cId="2854768537" sldId="355"/>
            <ac:spMk id="2" creationId="{992AD3B8-9F1B-483F-9999-C7BE2B6CEBFC}"/>
          </ac:spMkLst>
        </pc:spChg>
        <pc:spChg chg="del">
          <ac:chgData name="William Grey" userId="37b73424-c081-4fc2-b1af-363f4f3fd4f3" providerId="ADAL" clId="{BE5ACB12-2800-4A67-9228-B45F1CBB179B}" dt="2022-03-13T21:13:04.476" v="5" actId="478"/>
          <ac:spMkLst>
            <pc:docMk/>
            <pc:sldMk cId="2854768537" sldId="355"/>
            <ac:spMk id="10" creationId="{B97CDAAA-A685-43C5-9548-0E7E3D9927A1}"/>
          </ac:spMkLst>
        </pc:spChg>
      </pc:sldChg>
      <pc:sldChg chg="addSp modSp new mod ord">
        <pc:chgData name="William Grey" userId="37b73424-c081-4fc2-b1af-363f4f3fd4f3" providerId="ADAL" clId="{BE5ACB12-2800-4A67-9228-B45F1CBB179B}" dt="2022-03-13T21:22:33.467" v="59"/>
        <pc:sldMkLst>
          <pc:docMk/>
          <pc:sldMk cId="4124845267" sldId="356"/>
        </pc:sldMkLst>
        <pc:picChg chg="add mod">
          <ac:chgData name="William Grey" userId="37b73424-c081-4fc2-b1af-363f4f3fd4f3" providerId="ADAL" clId="{BE5ACB12-2800-4A67-9228-B45F1CBB179B}" dt="2022-03-13T21:22:33.467" v="59"/>
          <ac:picMkLst>
            <pc:docMk/>
            <pc:sldMk cId="4124845267" sldId="356"/>
            <ac:picMk id="3" creationId="{3EB36F38-089A-4368-911D-4266B8C23DE6}"/>
          </ac:picMkLst>
        </pc:picChg>
      </pc:sldChg>
      <pc:sldChg chg="addSp delSp modSp new del mod">
        <pc:chgData name="William Grey" userId="37b73424-c081-4fc2-b1af-363f4f3fd4f3" providerId="ADAL" clId="{BE5ACB12-2800-4A67-9228-B45F1CBB179B}" dt="2022-03-13T21:14:37.512" v="30" actId="47"/>
        <pc:sldMkLst>
          <pc:docMk/>
          <pc:sldMk cId="4232056114" sldId="356"/>
        </pc:sldMkLst>
        <pc:spChg chg="del mod">
          <ac:chgData name="William Grey" userId="37b73424-c081-4fc2-b1af-363f4f3fd4f3" providerId="ADAL" clId="{BE5ACB12-2800-4A67-9228-B45F1CBB179B}" dt="2022-03-13T21:14:31.261" v="26" actId="21"/>
          <ac:spMkLst>
            <pc:docMk/>
            <pc:sldMk cId="4232056114" sldId="356"/>
            <ac:spMk id="2" creationId="{20415031-C36C-41CD-84C6-B4822C9749EB}"/>
          </ac:spMkLst>
        </pc:spChg>
        <pc:spChg chg="add mod">
          <ac:chgData name="William Grey" userId="37b73424-c081-4fc2-b1af-363f4f3fd4f3" providerId="ADAL" clId="{BE5ACB12-2800-4A67-9228-B45F1CBB179B}" dt="2022-03-13T21:14:31.274" v="27" actId="27636"/>
          <ac:spMkLst>
            <pc:docMk/>
            <pc:sldMk cId="4232056114" sldId="356"/>
            <ac:spMk id="5" creationId="{1543984F-95B0-4CC4-B608-C188DFD52EF2}"/>
          </ac:spMkLst>
        </pc:spChg>
      </pc:sldChg>
      <pc:sldChg chg="addSp modSp add mod ord">
        <pc:chgData name="William Grey" userId="37b73424-c081-4fc2-b1af-363f4f3fd4f3" providerId="ADAL" clId="{BE5ACB12-2800-4A67-9228-B45F1CBB179B}" dt="2022-03-13T21:23:07.002" v="60"/>
        <pc:sldMkLst>
          <pc:docMk/>
          <pc:sldMk cId="3954879448" sldId="357"/>
        </pc:sldMkLst>
        <pc:picChg chg="add mod">
          <ac:chgData name="William Grey" userId="37b73424-c081-4fc2-b1af-363f4f3fd4f3" providerId="ADAL" clId="{BE5ACB12-2800-4A67-9228-B45F1CBB179B}" dt="2022-03-13T21:23:07.002" v="60"/>
          <ac:picMkLst>
            <pc:docMk/>
            <pc:sldMk cId="3954879448" sldId="357"/>
            <ac:picMk id="3" creationId="{5DA4CA18-9D58-49FB-9D76-158CC1C9F813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F8363DF-7DCB-A9F7-2C09-934822B8CD3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0BD6FE-7D6C-C090-611C-63F013EB26D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81A50-2E03-43A8-A494-D8B88A6B083C}" type="datetimeFigureOut">
              <a:rPr lang="en-PH" smtClean="0"/>
              <a:t>24/03/2025</a:t>
            </a:fld>
            <a:endParaRPr lang="en-P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33C256-D4F2-C26F-4DA0-60D70E684BE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505882-6029-BF5E-92AD-F9C9B8DED71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726C4-51CA-4A30-AA3B-222FB85BAE8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8172450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671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710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579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436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7468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601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18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125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5818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254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570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793A3A99-456E-0362-908D-BAC363275DE0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73BB824-A9A6-4FBB-8EC6-86EB0FA03F6F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31FB566-7CC0-0D90-80E5-D126BEE7F34A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153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F40925B-5DC7-F1C7-E38B-07FE066E3821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2949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48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diagnosticquestions.com/Quizzes/Go#/281948" TargetMode="External"/><Relationship Id="rId2" Type="http://schemas.openxmlformats.org/officeDocument/2006/relationships/hyperlink" Target="http://www.diagnosticquestions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diagnostic-questions-python-set2.ppt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95B62-42D1-41CC-873C-2D54242E8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True or False?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A574CC3-A047-4189-B01C-C97B91A5CF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256164"/>
              </p:ext>
            </p:extLst>
          </p:nvPr>
        </p:nvGraphicFramePr>
        <p:xfrm>
          <a:off x="697948" y="1539240"/>
          <a:ext cx="4443895" cy="37795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19259">
                  <a:extLst>
                    <a:ext uri="{9D8B030D-6E8A-4147-A177-3AD203B41FA5}">
                      <a16:colId xmlns:a16="http://schemas.microsoft.com/office/drawing/2014/main" val="2607142942"/>
                    </a:ext>
                  </a:extLst>
                </a:gridCol>
                <a:gridCol w="3924636">
                  <a:extLst>
                    <a:ext uri="{9D8B030D-6E8A-4147-A177-3AD203B41FA5}">
                      <a16:colId xmlns:a16="http://schemas.microsoft.com/office/drawing/2014/main" val="27169010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dirty="0"/>
                        <a:t>1</a:t>
                      </a:r>
                    </a:p>
                    <a:p>
                      <a:r>
                        <a:rPr lang="en-GB" sz="2800" dirty="0"/>
                        <a:t>2</a:t>
                      </a:r>
                    </a:p>
                    <a:p>
                      <a:r>
                        <a:rPr lang="en-GB" sz="2800" dirty="0"/>
                        <a:t>3</a:t>
                      </a:r>
                    </a:p>
                    <a:p>
                      <a:r>
                        <a:rPr lang="en-GB" sz="2800" dirty="0"/>
                        <a:t>4</a:t>
                      </a:r>
                    </a:p>
                    <a:p>
                      <a:r>
                        <a:rPr lang="en-GB" sz="2800" dirty="0"/>
                        <a:t>5</a:t>
                      </a:r>
                    </a:p>
                    <a:p>
                      <a:r>
                        <a:rPr lang="en-GB" sz="2800" dirty="0"/>
                        <a:t>6</a:t>
                      </a:r>
                    </a:p>
                    <a:p>
                      <a:r>
                        <a:rPr lang="en-GB" sz="2800" dirty="0"/>
                        <a:t>7</a:t>
                      </a:r>
                    </a:p>
                    <a:p>
                      <a:r>
                        <a:rPr lang="en-GB" sz="28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GB" sz="2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a=2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GB" sz="2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b=3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GB" sz="2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print(a==b)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GB" sz="2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print(a&lt;=b)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GB" sz="2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print(a&lt;b)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GB" sz="2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print(a&gt;b)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GB" sz="2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print(a&gt;=b)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GB" sz="2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print(a!=b)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700802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4F735C6B-9FE2-4D9B-A12E-B3F84AEFF763}"/>
              </a:ext>
            </a:extLst>
          </p:cNvPr>
          <p:cNvSpPr txBox="1"/>
          <p:nvPr/>
        </p:nvSpPr>
        <p:spPr>
          <a:xfrm>
            <a:off x="5486401" y="982648"/>
            <a:ext cx="6361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Examine lines 3 to 8 are the outputs True of False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478116B-8688-4BD7-9AB1-AFE9847FCC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818686"/>
              </p:ext>
            </p:extLst>
          </p:nvPr>
        </p:nvGraphicFramePr>
        <p:xfrm>
          <a:off x="6313155" y="1692652"/>
          <a:ext cx="4707534" cy="460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1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058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5064">
                <a:tc>
                  <a:txBody>
                    <a:bodyPr/>
                    <a:lstStyle/>
                    <a:p>
                      <a:r>
                        <a:rPr lang="en-GB" sz="2000" b="1" dirty="0"/>
                        <a:t>Operator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1" dirty="0"/>
                        <a:t>Meaning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/>
                        <a:t>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Greater than</a:t>
                      </a:r>
                    </a:p>
                    <a:p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Less than</a:t>
                      </a:r>
                    </a:p>
                    <a:p>
                      <a:r>
                        <a:rPr lang="en-GB" sz="20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0200">
                <a:tc>
                  <a:txBody>
                    <a:bodyPr/>
                    <a:lstStyle/>
                    <a:p>
                      <a:r>
                        <a:rPr lang="en-GB" sz="2000" dirty="0"/>
                        <a:t>&lt;=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Less than or equal to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/>
                        <a:t>&gt;=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Greater than or equal to</a:t>
                      </a:r>
                    </a:p>
                    <a:p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/>
                        <a:t>==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Equal</a:t>
                      </a:r>
                      <a:r>
                        <a:rPr lang="en-GB" sz="2000" baseline="0" dirty="0"/>
                        <a:t> to</a:t>
                      </a:r>
                      <a:r>
                        <a:rPr lang="en-GB" sz="2000" dirty="0"/>
                        <a:t> (the same as)</a:t>
                      </a:r>
                    </a:p>
                    <a:p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/>
                        <a:t>!=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aseline="0" dirty="0"/>
                        <a:t>Not equal to</a:t>
                      </a:r>
                    </a:p>
                    <a:p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919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231A9-913B-47EA-810C-4C385E1D6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2136"/>
            <a:ext cx="10515600" cy="662781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bri"/>
              </a:rPr>
              <a:t>Relational operators on strings: True or False</a:t>
            </a:r>
            <a:br>
              <a:rPr lang="en-US" dirty="0"/>
            </a:b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2E04AD-EEA6-4F34-8EC8-881D57BEBCDB}"/>
              </a:ext>
            </a:extLst>
          </p:cNvPr>
          <p:cNvSpPr txBox="1"/>
          <p:nvPr/>
        </p:nvSpPr>
        <p:spPr>
          <a:xfrm>
            <a:off x="1279515" y="940907"/>
            <a:ext cx="9139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Write in the boxes whether the answer is true or false.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F2144DF0-1FC0-40C3-9335-33D21336FC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795812"/>
              </p:ext>
            </p:extLst>
          </p:nvPr>
        </p:nvGraphicFramePr>
        <p:xfrm>
          <a:off x="838200" y="1464127"/>
          <a:ext cx="9139482" cy="52120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237164">
                  <a:extLst>
                    <a:ext uri="{9D8B030D-6E8A-4147-A177-3AD203B41FA5}">
                      <a16:colId xmlns:a16="http://schemas.microsoft.com/office/drawing/2014/main" val="3410424885"/>
                    </a:ext>
                  </a:extLst>
                </a:gridCol>
                <a:gridCol w="3902318">
                  <a:extLst>
                    <a:ext uri="{9D8B030D-6E8A-4147-A177-3AD203B41FA5}">
                      <a16:colId xmlns:a16="http://schemas.microsoft.com/office/drawing/2014/main" val="1021601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“a” &lt; “b”</a:t>
                      </a:r>
                    </a:p>
                    <a:p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53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“Platypus” &lt; “Komodo”</a:t>
                      </a:r>
                    </a:p>
                    <a:p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9048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= “mouse”</a:t>
                      </a:r>
                    </a:p>
                    <a:p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 = “frog”</a:t>
                      </a:r>
                    </a:p>
                    <a:p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&gt; b</a:t>
                      </a:r>
                    </a:p>
                    <a:p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491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password=“abc123”</a:t>
                      </a:r>
                    </a:p>
                    <a:p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password==“abc123”</a:t>
                      </a:r>
                    </a:p>
                    <a:p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626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“Ukraine” &gt; “</a:t>
                      </a:r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ukraine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”</a:t>
                      </a:r>
                    </a:p>
                    <a:p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665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9161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231A9-913B-47EA-810C-4C385E1D6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2136"/>
            <a:ext cx="10515600" cy="662781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bri"/>
              </a:rPr>
              <a:t>Relational operators on strings: True or False</a:t>
            </a:r>
            <a:br>
              <a:rPr lang="en-US" dirty="0"/>
            </a:b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2E04AD-EEA6-4F34-8EC8-881D57BEBCDB}"/>
              </a:ext>
            </a:extLst>
          </p:cNvPr>
          <p:cNvSpPr txBox="1"/>
          <p:nvPr/>
        </p:nvSpPr>
        <p:spPr>
          <a:xfrm>
            <a:off x="1279515" y="940907"/>
            <a:ext cx="9139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Write in the boxes whether the answer is true or false.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F2144DF0-1FC0-40C3-9335-33D21336FC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729703"/>
              </p:ext>
            </p:extLst>
          </p:nvPr>
        </p:nvGraphicFramePr>
        <p:xfrm>
          <a:off x="838200" y="1464127"/>
          <a:ext cx="9139482" cy="52120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237164">
                  <a:extLst>
                    <a:ext uri="{9D8B030D-6E8A-4147-A177-3AD203B41FA5}">
                      <a16:colId xmlns:a16="http://schemas.microsoft.com/office/drawing/2014/main" val="3410424885"/>
                    </a:ext>
                  </a:extLst>
                </a:gridCol>
                <a:gridCol w="3902318">
                  <a:extLst>
                    <a:ext uri="{9D8B030D-6E8A-4147-A177-3AD203B41FA5}">
                      <a16:colId xmlns:a16="http://schemas.microsoft.com/office/drawing/2014/main" val="1021601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“a” &lt; “b”</a:t>
                      </a:r>
                    </a:p>
                    <a:p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53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“Platypus” &lt; “Komodo”</a:t>
                      </a:r>
                    </a:p>
                    <a:p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9048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= “mouse”</a:t>
                      </a:r>
                    </a:p>
                    <a:p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 = “frog”</a:t>
                      </a:r>
                    </a:p>
                    <a:p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&gt; b</a:t>
                      </a:r>
                    </a:p>
                    <a:p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491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password=“abc123”</a:t>
                      </a:r>
                    </a:p>
                    <a:p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password==“abc123”</a:t>
                      </a:r>
                    </a:p>
                    <a:p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626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“Ukraine” &gt; “</a:t>
                      </a:r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ukraine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”</a:t>
                      </a:r>
                    </a:p>
                    <a:p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665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0225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Boolean 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4010" y="1096972"/>
            <a:ext cx="105156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As with relational operators Boolean operators return only one of two values: true (1) or false (0).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Boolean operators are often used in conjunction with relational operators.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2139719"/>
              </p:ext>
            </p:extLst>
          </p:nvPr>
        </p:nvGraphicFramePr>
        <p:xfrm>
          <a:off x="1205346" y="2993666"/>
          <a:ext cx="9912928" cy="3044564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6571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558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5064">
                <a:tc>
                  <a:txBody>
                    <a:bodyPr/>
                    <a:lstStyle/>
                    <a:p>
                      <a:r>
                        <a:rPr lang="en-GB" sz="2000" dirty="0"/>
                        <a:t>Operator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Meaning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/>
                        <a:t>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Used for combining pairs of expressions. Returns</a:t>
                      </a:r>
                      <a:r>
                        <a:rPr lang="en-GB" sz="2000" baseline="0" dirty="0"/>
                        <a:t> true when b</a:t>
                      </a:r>
                      <a:r>
                        <a:rPr lang="en-GB" sz="2000" dirty="0"/>
                        <a:t>oth</a:t>
                      </a:r>
                      <a:r>
                        <a:rPr lang="en-GB" sz="2000" baseline="0" dirty="0"/>
                        <a:t> expressions are true otherwise returns false 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0004">
                <a:tc>
                  <a:txBody>
                    <a:bodyPr/>
                    <a:lstStyle/>
                    <a:p>
                      <a:r>
                        <a:rPr lang="en-GB" sz="2000" dirty="0"/>
                        <a:t>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Used for combining pairs of expressions. Returns</a:t>
                      </a:r>
                      <a:r>
                        <a:rPr lang="en-GB" sz="2000" baseline="0" dirty="0"/>
                        <a:t> true when </a:t>
                      </a:r>
                      <a:r>
                        <a:rPr lang="en-GB" sz="2000" dirty="0"/>
                        <a:t>either of the</a:t>
                      </a:r>
                      <a:r>
                        <a:rPr lang="en-GB" sz="2000" baseline="0" dirty="0"/>
                        <a:t> expressions are true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0200">
                <a:tc>
                  <a:txBody>
                    <a:bodyPr/>
                    <a:lstStyle/>
                    <a:p>
                      <a:r>
                        <a:rPr lang="en-GB" sz="2000" dirty="0"/>
                        <a:t>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Returns</a:t>
                      </a:r>
                      <a:r>
                        <a:rPr lang="en-GB" sz="2000" baseline="0" dirty="0"/>
                        <a:t> true when an expression is false, otherwise returns false. </a:t>
                      </a:r>
                      <a:r>
                        <a:rPr lang="en-GB" sz="2000" baseline="0" dirty="0" err="1"/>
                        <a:t>ie</a:t>
                      </a:r>
                      <a:r>
                        <a:rPr lang="en-GB" sz="2000" baseline="0" dirty="0"/>
                        <a:t> reverses the outcome of an expression.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0200">
                <a:tc>
                  <a:txBody>
                    <a:bodyPr/>
                    <a:lstStyle/>
                    <a:p>
                      <a:r>
                        <a:rPr lang="en-GB" sz="2000" dirty="0"/>
                        <a:t>XOR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Exclusive OR.  Returns true only when one of the inputs is true.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176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20488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Boolean operators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33D89068-9F56-4ABF-A5E5-6F09352B2A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4187599"/>
              </p:ext>
            </p:extLst>
          </p:nvPr>
        </p:nvGraphicFramePr>
        <p:xfrm>
          <a:off x="6066472" y="3709521"/>
          <a:ext cx="4439188" cy="1854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44197">
                  <a:extLst>
                    <a:ext uri="{9D8B030D-6E8A-4147-A177-3AD203B41FA5}">
                      <a16:colId xmlns:a16="http://schemas.microsoft.com/office/drawing/2014/main" val="4189494327"/>
                    </a:ext>
                  </a:extLst>
                </a:gridCol>
                <a:gridCol w="1497495">
                  <a:extLst>
                    <a:ext uri="{9D8B030D-6E8A-4147-A177-3AD203B41FA5}">
                      <a16:colId xmlns:a16="http://schemas.microsoft.com/office/drawing/2014/main" val="873120690"/>
                    </a:ext>
                  </a:extLst>
                </a:gridCol>
                <a:gridCol w="1497496">
                  <a:extLst>
                    <a:ext uri="{9D8B030D-6E8A-4147-A177-3AD203B41FA5}">
                      <a16:colId xmlns:a16="http://schemas.microsoft.com/office/drawing/2014/main" val="21245629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Expression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Expression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5555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4346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6959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9405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5074545"/>
                  </a:ext>
                </a:extLst>
              </a:tr>
            </a:tbl>
          </a:graphicData>
        </a:graphic>
      </p:graphicFrame>
      <p:graphicFrame>
        <p:nvGraphicFramePr>
          <p:cNvPr id="9" name="Table 7">
            <a:extLst>
              <a:ext uri="{FF2B5EF4-FFF2-40B4-BE49-F238E27FC236}">
                <a16:creationId xmlns:a16="http://schemas.microsoft.com/office/drawing/2014/main" id="{D790A015-EC63-46C4-9375-10AD3AD165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953910"/>
              </p:ext>
            </p:extLst>
          </p:nvPr>
        </p:nvGraphicFramePr>
        <p:xfrm>
          <a:off x="558102" y="3709521"/>
          <a:ext cx="3220815" cy="1112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70038">
                  <a:extLst>
                    <a:ext uri="{9D8B030D-6E8A-4147-A177-3AD203B41FA5}">
                      <a16:colId xmlns:a16="http://schemas.microsoft.com/office/drawing/2014/main" val="4189494327"/>
                    </a:ext>
                  </a:extLst>
                </a:gridCol>
                <a:gridCol w="1950777">
                  <a:extLst>
                    <a:ext uri="{9D8B030D-6E8A-4147-A177-3AD203B41FA5}">
                      <a16:colId xmlns:a16="http://schemas.microsoft.com/office/drawing/2014/main" val="8731206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Expression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5555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4346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6959378"/>
                  </a:ext>
                </a:extLst>
              </a:tr>
            </a:tbl>
          </a:graphicData>
        </a:graphic>
      </p:graphicFrame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5B947784-51B0-4137-A301-E48C22BFF9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5203989"/>
              </p:ext>
            </p:extLst>
          </p:nvPr>
        </p:nvGraphicFramePr>
        <p:xfrm>
          <a:off x="6066472" y="1060559"/>
          <a:ext cx="4555408" cy="1854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89626">
                  <a:extLst>
                    <a:ext uri="{9D8B030D-6E8A-4147-A177-3AD203B41FA5}">
                      <a16:colId xmlns:a16="http://schemas.microsoft.com/office/drawing/2014/main" val="4189494327"/>
                    </a:ext>
                  </a:extLst>
                </a:gridCol>
                <a:gridCol w="1465581">
                  <a:extLst>
                    <a:ext uri="{9D8B030D-6E8A-4147-A177-3AD203B41FA5}">
                      <a16:colId xmlns:a16="http://schemas.microsoft.com/office/drawing/2014/main" val="873120690"/>
                    </a:ext>
                  </a:extLst>
                </a:gridCol>
                <a:gridCol w="1600201">
                  <a:extLst>
                    <a:ext uri="{9D8B030D-6E8A-4147-A177-3AD203B41FA5}">
                      <a16:colId xmlns:a16="http://schemas.microsoft.com/office/drawing/2014/main" val="23911852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Expression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Expression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5555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4346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6959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9405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5074545"/>
                  </a:ext>
                </a:extLst>
              </a:tr>
            </a:tbl>
          </a:graphicData>
        </a:graphic>
      </p:graphicFrame>
      <p:graphicFrame>
        <p:nvGraphicFramePr>
          <p:cNvPr id="6" name="Table 7">
            <a:extLst>
              <a:ext uri="{FF2B5EF4-FFF2-40B4-BE49-F238E27FC236}">
                <a16:creationId xmlns:a16="http://schemas.microsoft.com/office/drawing/2014/main" id="{9E0FDBC6-7010-49C2-993D-4C293BDD59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1483043"/>
              </p:ext>
            </p:extLst>
          </p:nvPr>
        </p:nvGraphicFramePr>
        <p:xfrm>
          <a:off x="209098" y="1065685"/>
          <a:ext cx="4471186" cy="1854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50706">
                  <a:extLst>
                    <a:ext uri="{9D8B030D-6E8A-4147-A177-3AD203B41FA5}">
                      <a16:colId xmlns:a16="http://schemas.microsoft.com/office/drawing/2014/main" val="4189494327"/>
                    </a:ext>
                  </a:extLst>
                </a:gridCol>
                <a:gridCol w="1444343">
                  <a:extLst>
                    <a:ext uri="{9D8B030D-6E8A-4147-A177-3AD203B41FA5}">
                      <a16:colId xmlns:a16="http://schemas.microsoft.com/office/drawing/2014/main" val="873120690"/>
                    </a:ext>
                  </a:extLst>
                </a:gridCol>
                <a:gridCol w="1576137">
                  <a:extLst>
                    <a:ext uri="{9D8B030D-6E8A-4147-A177-3AD203B41FA5}">
                      <a16:colId xmlns:a16="http://schemas.microsoft.com/office/drawing/2014/main" val="28675856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Expression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Expression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5555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4346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6959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9405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50745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442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945CC03-BDE2-7BFE-0564-374F287876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46571"/>
            <a:ext cx="12192000" cy="5164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8794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AD3B8-9F1B-483F-9999-C7BE2B6CE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Worked example 1</a:t>
            </a:r>
          </a:p>
        </p:txBody>
      </p:sp>
      <p:graphicFrame>
        <p:nvGraphicFramePr>
          <p:cNvPr id="4" name="Table 7">
            <a:extLst>
              <a:ext uri="{FF2B5EF4-FFF2-40B4-BE49-F238E27FC236}">
                <a16:creationId xmlns:a16="http://schemas.microsoft.com/office/drawing/2014/main" id="{07E9BE5C-61A7-4802-BA67-744099A518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1279085"/>
              </p:ext>
            </p:extLst>
          </p:nvPr>
        </p:nvGraphicFramePr>
        <p:xfrm>
          <a:off x="1197661" y="3429000"/>
          <a:ext cx="5281864" cy="1854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431758">
                  <a:extLst>
                    <a:ext uri="{9D8B030D-6E8A-4147-A177-3AD203B41FA5}">
                      <a16:colId xmlns:a16="http://schemas.microsoft.com/office/drawing/2014/main" val="4189494327"/>
                    </a:ext>
                  </a:extLst>
                </a:gridCol>
                <a:gridCol w="1431758">
                  <a:extLst>
                    <a:ext uri="{9D8B030D-6E8A-4147-A177-3AD203B41FA5}">
                      <a16:colId xmlns:a16="http://schemas.microsoft.com/office/drawing/2014/main" val="873120690"/>
                    </a:ext>
                  </a:extLst>
                </a:gridCol>
                <a:gridCol w="745958">
                  <a:extLst>
                    <a:ext uri="{9D8B030D-6E8A-4147-A177-3AD203B41FA5}">
                      <a16:colId xmlns:a16="http://schemas.microsoft.com/office/drawing/2014/main" val="2867585625"/>
                    </a:ext>
                  </a:extLst>
                </a:gridCol>
                <a:gridCol w="733926">
                  <a:extLst>
                    <a:ext uri="{9D8B030D-6E8A-4147-A177-3AD203B41FA5}">
                      <a16:colId xmlns:a16="http://schemas.microsoft.com/office/drawing/2014/main" val="2124562917"/>
                    </a:ext>
                  </a:extLst>
                </a:gridCol>
                <a:gridCol w="938464">
                  <a:extLst>
                    <a:ext uri="{9D8B030D-6E8A-4147-A177-3AD203B41FA5}">
                      <a16:colId xmlns:a16="http://schemas.microsoft.com/office/drawing/2014/main" val="23911852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Expression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Expression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AND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5555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4346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6959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9405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5074545"/>
                  </a:ext>
                </a:extLst>
              </a:tr>
            </a:tbl>
          </a:graphicData>
        </a:graphic>
      </p:graphicFrame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15FFDF62-D48D-4863-96AB-3D0EFAB71A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6812438"/>
              </p:ext>
            </p:extLst>
          </p:nvPr>
        </p:nvGraphicFramePr>
        <p:xfrm>
          <a:off x="7549927" y="3568599"/>
          <a:ext cx="2546046" cy="11125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318824">
                  <a:extLst>
                    <a:ext uri="{9D8B030D-6E8A-4147-A177-3AD203B41FA5}">
                      <a16:colId xmlns:a16="http://schemas.microsoft.com/office/drawing/2014/main" val="4189494327"/>
                    </a:ext>
                  </a:extLst>
                </a:gridCol>
                <a:gridCol w="1227222">
                  <a:extLst>
                    <a:ext uri="{9D8B030D-6E8A-4147-A177-3AD203B41FA5}">
                      <a16:colId xmlns:a16="http://schemas.microsoft.com/office/drawing/2014/main" val="8731206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Expression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5555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4346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6959378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B44E2557-7455-408C-A7C8-258D92950E82}"/>
              </a:ext>
            </a:extLst>
          </p:cNvPr>
          <p:cNvSpPr/>
          <p:nvPr/>
        </p:nvSpPr>
        <p:spPr>
          <a:xfrm>
            <a:off x="357309" y="1087109"/>
            <a:ext cx="7328952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print((9 &gt; 6) and (2&lt;=1))    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3B6CF8-F09E-4AE4-A6F2-CB83A2F174A6}"/>
              </a:ext>
            </a:extLst>
          </p:cNvPr>
          <p:cNvSpPr/>
          <p:nvPr/>
        </p:nvSpPr>
        <p:spPr>
          <a:xfrm>
            <a:off x="1775791" y="1229456"/>
            <a:ext cx="1417983" cy="5232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5D4AE12-CDD7-4621-BA8D-E0DAAC23F23A}"/>
              </a:ext>
            </a:extLst>
          </p:cNvPr>
          <p:cNvSpPr/>
          <p:nvPr/>
        </p:nvSpPr>
        <p:spPr>
          <a:xfrm>
            <a:off x="4250241" y="1246083"/>
            <a:ext cx="1262664" cy="5232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CD8E2C7-AD6E-4613-BFA4-A2E60587BCC7}"/>
              </a:ext>
            </a:extLst>
          </p:cNvPr>
          <p:cNvSpPr/>
          <p:nvPr/>
        </p:nvSpPr>
        <p:spPr>
          <a:xfrm>
            <a:off x="1743307" y="1841391"/>
            <a:ext cx="17281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Courier New" panose="02070309020205020404" pitchFamily="49" charset="0"/>
              </a:rPr>
              <a:t>Expression 1 is True</a:t>
            </a:r>
            <a:endParaRPr lang="en-GB" sz="24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07EF27A-DA4F-413C-9DEE-A19C3D1D7EC0}"/>
              </a:ext>
            </a:extLst>
          </p:cNvPr>
          <p:cNvSpPr/>
          <p:nvPr/>
        </p:nvSpPr>
        <p:spPr>
          <a:xfrm>
            <a:off x="4250241" y="1837028"/>
            <a:ext cx="17281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Courier New" panose="02070309020205020404" pitchFamily="49" charset="0"/>
              </a:rPr>
              <a:t>Expression 2 is False</a:t>
            </a:r>
            <a:endParaRPr lang="en-GB" sz="2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BE0F01C-9925-4209-8673-6B02AFF91FBF}"/>
              </a:ext>
            </a:extLst>
          </p:cNvPr>
          <p:cNvSpPr/>
          <p:nvPr/>
        </p:nvSpPr>
        <p:spPr>
          <a:xfrm>
            <a:off x="6479525" y="1163482"/>
            <a:ext cx="381825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Courier New" panose="02070309020205020404" pitchFamily="49" charset="0"/>
              </a:rPr>
              <a:t>Because the operator is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US" sz="2400" dirty="0">
                <a:cs typeface="Courier New" panose="02070309020205020404" pitchFamily="49" charset="0"/>
              </a:rPr>
              <a:t> both the expressions must be true for the overall expression to be true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647671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AD3B8-9F1B-483F-9999-C7BE2B6CE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Worked example 2</a:t>
            </a:r>
          </a:p>
        </p:txBody>
      </p:sp>
      <p:graphicFrame>
        <p:nvGraphicFramePr>
          <p:cNvPr id="4" name="Table 7">
            <a:extLst>
              <a:ext uri="{FF2B5EF4-FFF2-40B4-BE49-F238E27FC236}">
                <a16:creationId xmlns:a16="http://schemas.microsoft.com/office/drawing/2014/main" id="{07E9BE5C-61A7-4802-BA67-744099A518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4996489"/>
              </p:ext>
            </p:extLst>
          </p:nvPr>
        </p:nvGraphicFramePr>
        <p:xfrm>
          <a:off x="772843" y="3327517"/>
          <a:ext cx="5281864" cy="1854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431758">
                  <a:extLst>
                    <a:ext uri="{9D8B030D-6E8A-4147-A177-3AD203B41FA5}">
                      <a16:colId xmlns:a16="http://schemas.microsoft.com/office/drawing/2014/main" val="4189494327"/>
                    </a:ext>
                  </a:extLst>
                </a:gridCol>
                <a:gridCol w="1431758">
                  <a:extLst>
                    <a:ext uri="{9D8B030D-6E8A-4147-A177-3AD203B41FA5}">
                      <a16:colId xmlns:a16="http://schemas.microsoft.com/office/drawing/2014/main" val="873120690"/>
                    </a:ext>
                  </a:extLst>
                </a:gridCol>
                <a:gridCol w="745958">
                  <a:extLst>
                    <a:ext uri="{9D8B030D-6E8A-4147-A177-3AD203B41FA5}">
                      <a16:colId xmlns:a16="http://schemas.microsoft.com/office/drawing/2014/main" val="2867585625"/>
                    </a:ext>
                  </a:extLst>
                </a:gridCol>
                <a:gridCol w="733926">
                  <a:extLst>
                    <a:ext uri="{9D8B030D-6E8A-4147-A177-3AD203B41FA5}">
                      <a16:colId xmlns:a16="http://schemas.microsoft.com/office/drawing/2014/main" val="2124562917"/>
                    </a:ext>
                  </a:extLst>
                </a:gridCol>
                <a:gridCol w="938464">
                  <a:extLst>
                    <a:ext uri="{9D8B030D-6E8A-4147-A177-3AD203B41FA5}">
                      <a16:colId xmlns:a16="http://schemas.microsoft.com/office/drawing/2014/main" val="23911852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Expression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Expression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AND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5555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4346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6959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9405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5074545"/>
                  </a:ext>
                </a:extLst>
              </a:tr>
            </a:tbl>
          </a:graphicData>
        </a:graphic>
      </p:graphicFrame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15FFDF62-D48D-4863-96AB-3D0EFAB71A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8820392"/>
              </p:ext>
            </p:extLst>
          </p:nvPr>
        </p:nvGraphicFramePr>
        <p:xfrm>
          <a:off x="7606038" y="3429000"/>
          <a:ext cx="2546046" cy="11125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318824">
                  <a:extLst>
                    <a:ext uri="{9D8B030D-6E8A-4147-A177-3AD203B41FA5}">
                      <a16:colId xmlns:a16="http://schemas.microsoft.com/office/drawing/2014/main" val="4189494327"/>
                    </a:ext>
                  </a:extLst>
                </a:gridCol>
                <a:gridCol w="1227222">
                  <a:extLst>
                    <a:ext uri="{9D8B030D-6E8A-4147-A177-3AD203B41FA5}">
                      <a16:colId xmlns:a16="http://schemas.microsoft.com/office/drawing/2014/main" val="8731206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Expression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5555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4346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6959378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B44E2557-7455-408C-A7C8-258D92950E82}"/>
              </a:ext>
            </a:extLst>
          </p:cNvPr>
          <p:cNvSpPr/>
          <p:nvPr/>
        </p:nvSpPr>
        <p:spPr>
          <a:xfrm>
            <a:off x="357309" y="1087109"/>
            <a:ext cx="7328952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print(not(9 &gt; 6)))    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3B6CF8-F09E-4AE4-A6F2-CB83A2F174A6}"/>
              </a:ext>
            </a:extLst>
          </p:cNvPr>
          <p:cNvSpPr/>
          <p:nvPr/>
        </p:nvSpPr>
        <p:spPr>
          <a:xfrm>
            <a:off x="2450023" y="1246083"/>
            <a:ext cx="1417983" cy="5232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5D4AE12-CDD7-4621-BA8D-E0DAAC23F23A}"/>
              </a:ext>
            </a:extLst>
          </p:cNvPr>
          <p:cNvSpPr/>
          <p:nvPr/>
        </p:nvSpPr>
        <p:spPr>
          <a:xfrm>
            <a:off x="1692322" y="1246083"/>
            <a:ext cx="627797" cy="5232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CD8E2C7-AD6E-4613-BFA4-A2E60587BCC7}"/>
              </a:ext>
            </a:extLst>
          </p:cNvPr>
          <p:cNvSpPr/>
          <p:nvPr/>
        </p:nvSpPr>
        <p:spPr>
          <a:xfrm>
            <a:off x="2450023" y="1837028"/>
            <a:ext cx="17281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Courier New" panose="02070309020205020404" pitchFamily="49" charset="0"/>
              </a:rPr>
              <a:t>Expression  is True</a:t>
            </a:r>
            <a:endParaRPr lang="en-GB" sz="2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BE0F01C-9925-4209-8673-6B02AFF91FBF}"/>
              </a:ext>
            </a:extLst>
          </p:cNvPr>
          <p:cNvSpPr/>
          <p:nvPr/>
        </p:nvSpPr>
        <p:spPr>
          <a:xfrm>
            <a:off x="4741619" y="1169138"/>
            <a:ext cx="572883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Courier New" panose="02070309020205020404" pitchFamily="49" charset="0"/>
              </a:rPr>
              <a:t>The expression 9&gt;6 is True but the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not </a:t>
            </a:r>
            <a:r>
              <a:rPr lang="en-US" sz="2400" dirty="0">
                <a:cs typeface="Courier New" panose="02070309020205020404" pitchFamily="49" charset="0"/>
              </a:rPr>
              <a:t>operator is applied it, so this reverses the output to False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123008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AD3B8-9F1B-483F-9999-C7BE2B6CE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Are the outputs True or False?</a:t>
            </a:r>
          </a:p>
        </p:txBody>
      </p:sp>
      <p:graphicFrame>
        <p:nvGraphicFramePr>
          <p:cNvPr id="4" name="Table 7">
            <a:extLst>
              <a:ext uri="{FF2B5EF4-FFF2-40B4-BE49-F238E27FC236}">
                <a16:creationId xmlns:a16="http://schemas.microsoft.com/office/drawing/2014/main" id="{07E9BE5C-61A7-4802-BA67-744099A518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7493989"/>
              </p:ext>
            </p:extLst>
          </p:nvPr>
        </p:nvGraphicFramePr>
        <p:xfrm>
          <a:off x="6096000" y="4687114"/>
          <a:ext cx="5281864" cy="1854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431758">
                  <a:extLst>
                    <a:ext uri="{9D8B030D-6E8A-4147-A177-3AD203B41FA5}">
                      <a16:colId xmlns:a16="http://schemas.microsoft.com/office/drawing/2014/main" val="4189494327"/>
                    </a:ext>
                  </a:extLst>
                </a:gridCol>
                <a:gridCol w="1431758">
                  <a:extLst>
                    <a:ext uri="{9D8B030D-6E8A-4147-A177-3AD203B41FA5}">
                      <a16:colId xmlns:a16="http://schemas.microsoft.com/office/drawing/2014/main" val="873120690"/>
                    </a:ext>
                  </a:extLst>
                </a:gridCol>
                <a:gridCol w="745958">
                  <a:extLst>
                    <a:ext uri="{9D8B030D-6E8A-4147-A177-3AD203B41FA5}">
                      <a16:colId xmlns:a16="http://schemas.microsoft.com/office/drawing/2014/main" val="2867585625"/>
                    </a:ext>
                  </a:extLst>
                </a:gridCol>
                <a:gridCol w="733926">
                  <a:extLst>
                    <a:ext uri="{9D8B030D-6E8A-4147-A177-3AD203B41FA5}">
                      <a16:colId xmlns:a16="http://schemas.microsoft.com/office/drawing/2014/main" val="2124562917"/>
                    </a:ext>
                  </a:extLst>
                </a:gridCol>
                <a:gridCol w="938464">
                  <a:extLst>
                    <a:ext uri="{9D8B030D-6E8A-4147-A177-3AD203B41FA5}">
                      <a16:colId xmlns:a16="http://schemas.microsoft.com/office/drawing/2014/main" val="23911852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Expression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Expression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AND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5555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4346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6959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9405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5074545"/>
                  </a:ext>
                </a:extLst>
              </a:tr>
            </a:tbl>
          </a:graphicData>
        </a:graphic>
      </p:graphicFrame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15FFDF62-D48D-4863-96AB-3D0EFAB71A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3888564"/>
              </p:ext>
            </p:extLst>
          </p:nvPr>
        </p:nvGraphicFramePr>
        <p:xfrm>
          <a:off x="8331695" y="3509818"/>
          <a:ext cx="2546046" cy="11125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318824">
                  <a:extLst>
                    <a:ext uri="{9D8B030D-6E8A-4147-A177-3AD203B41FA5}">
                      <a16:colId xmlns:a16="http://schemas.microsoft.com/office/drawing/2014/main" val="4189494327"/>
                    </a:ext>
                  </a:extLst>
                </a:gridCol>
                <a:gridCol w="1227222">
                  <a:extLst>
                    <a:ext uri="{9D8B030D-6E8A-4147-A177-3AD203B41FA5}">
                      <a16:colId xmlns:a16="http://schemas.microsoft.com/office/drawing/2014/main" val="8731206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Expression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5555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4346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True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6959378"/>
                  </a:ext>
                </a:extLst>
              </a:tr>
            </a:tbl>
          </a:graphicData>
        </a:graphic>
      </p:graphicFrame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574E94E8-0680-4B57-88E1-5522616AAD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082697"/>
              </p:ext>
            </p:extLst>
          </p:nvPr>
        </p:nvGraphicFramePr>
        <p:xfrm>
          <a:off x="230982" y="868680"/>
          <a:ext cx="5014612" cy="55778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54644">
                  <a:extLst>
                    <a:ext uri="{9D8B030D-6E8A-4147-A177-3AD203B41FA5}">
                      <a16:colId xmlns:a16="http://schemas.microsoft.com/office/drawing/2014/main" val="3289507130"/>
                    </a:ext>
                  </a:extLst>
                </a:gridCol>
                <a:gridCol w="4559968">
                  <a:extLst>
                    <a:ext uri="{9D8B030D-6E8A-4147-A177-3AD203B41FA5}">
                      <a16:colId xmlns:a16="http://schemas.microsoft.com/office/drawing/2014/main" val="16376364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2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3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4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5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6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7</a:t>
                      </a:r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= 7 &gt; 6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 = 2 &lt; 3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print(a and b)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print((9 == 6) and (9 &lt; 10))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print((9 == 6) or (9 &lt; 10))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print((7 &lt;= 8) or (2 &lt; 3))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print(not (2&gt;=3))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print(not(3&gt;2))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7 &lt; 6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 = 9 &lt; 3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print(not(x or y))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print((12 // 3) &lt; (7 % 2))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GB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030483"/>
                  </a:ext>
                </a:extLst>
              </a:tr>
            </a:tbl>
          </a:graphicData>
        </a:graphic>
      </p:graphicFrame>
      <p:graphicFrame>
        <p:nvGraphicFramePr>
          <p:cNvPr id="6" name="Table 8">
            <a:extLst>
              <a:ext uri="{FF2B5EF4-FFF2-40B4-BE49-F238E27FC236}">
                <a16:creationId xmlns:a16="http://schemas.microsoft.com/office/drawing/2014/main" id="{91336B59-5A83-4A6C-A2DC-B0393CAB4D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317313"/>
              </p:ext>
            </p:extLst>
          </p:nvPr>
        </p:nvGraphicFramePr>
        <p:xfrm>
          <a:off x="6080134" y="868680"/>
          <a:ext cx="4503123" cy="25603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67229">
                  <a:extLst>
                    <a:ext uri="{9D8B030D-6E8A-4147-A177-3AD203B41FA5}">
                      <a16:colId xmlns:a16="http://schemas.microsoft.com/office/drawing/2014/main" val="3289507130"/>
                    </a:ext>
                  </a:extLst>
                </a:gridCol>
                <a:gridCol w="3935894">
                  <a:extLst>
                    <a:ext uri="{9D8B030D-6E8A-4147-A177-3AD203B41FA5}">
                      <a16:colId xmlns:a16="http://schemas.microsoft.com/office/drawing/2014/main" val="16376364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r>
                        <a:rPr lang="en-GB" dirty="0"/>
                        <a:t>9</a:t>
                      </a:r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10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11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US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print((9 % 3) &lt;= (3 // 6))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GB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^ means XOR</a:t>
                      </a:r>
                      <a:endParaRPr lang="en-US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print((7 &lt;= 8) ^ (2 &lt; 3))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print((9 == 6) ^ (9 &lt; 10))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“bananas” &gt; “biscuits”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0304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5459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AD3B8-9F1B-483F-9999-C7BE2B6CE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Answers: Are the outputs True or False?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574E94E8-0680-4B57-88E1-5522616AADC5}"/>
              </a:ext>
            </a:extLst>
          </p:cNvPr>
          <p:cNvGraphicFramePr>
            <a:graphicFrameLocks noGrp="1"/>
          </p:cNvGraphicFramePr>
          <p:nvPr/>
        </p:nvGraphicFramePr>
        <p:xfrm>
          <a:off x="182856" y="947746"/>
          <a:ext cx="5014612" cy="55778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54644">
                  <a:extLst>
                    <a:ext uri="{9D8B030D-6E8A-4147-A177-3AD203B41FA5}">
                      <a16:colId xmlns:a16="http://schemas.microsoft.com/office/drawing/2014/main" val="3289507130"/>
                    </a:ext>
                  </a:extLst>
                </a:gridCol>
                <a:gridCol w="4559968">
                  <a:extLst>
                    <a:ext uri="{9D8B030D-6E8A-4147-A177-3AD203B41FA5}">
                      <a16:colId xmlns:a16="http://schemas.microsoft.com/office/drawing/2014/main" val="16376364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2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3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4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5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6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7</a:t>
                      </a:r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= 7 &gt; 6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 = 2 &lt; 3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print(a and b)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print((9 == 6) and (9 &lt; 10))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print((9 == 6) or (9 &lt; 10))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print((7 &lt;= 8) or (2 &lt; 3))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print(not (2&gt;=3))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print(not(3&gt;2))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7 &lt; 6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 = 9 &lt; 3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print(not(x or y))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print((12 // 3) &lt; (7 % 2))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GB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030483"/>
                  </a:ext>
                </a:extLst>
              </a:tr>
            </a:tbl>
          </a:graphicData>
        </a:graphic>
      </p:graphicFrame>
      <p:graphicFrame>
        <p:nvGraphicFramePr>
          <p:cNvPr id="6" name="Table 8">
            <a:extLst>
              <a:ext uri="{FF2B5EF4-FFF2-40B4-BE49-F238E27FC236}">
                <a16:creationId xmlns:a16="http://schemas.microsoft.com/office/drawing/2014/main" id="{91336B59-5A83-4A6C-A2DC-B0393CAB4D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400840"/>
              </p:ext>
            </p:extLst>
          </p:nvPr>
        </p:nvGraphicFramePr>
        <p:xfrm>
          <a:off x="6066472" y="963941"/>
          <a:ext cx="4503123" cy="25603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67229">
                  <a:extLst>
                    <a:ext uri="{9D8B030D-6E8A-4147-A177-3AD203B41FA5}">
                      <a16:colId xmlns:a16="http://schemas.microsoft.com/office/drawing/2014/main" val="3289507130"/>
                    </a:ext>
                  </a:extLst>
                </a:gridCol>
                <a:gridCol w="3935894">
                  <a:extLst>
                    <a:ext uri="{9D8B030D-6E8A-4147-A177-3AD203B41FA5}">
                      <a16:colId xmlns:a16="http://schemas.microsoft.com/office/drawing/2014/main" val="16376364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9</a:t>
                      </a:r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10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11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12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print((9 % 3) &lt;= (3 // 6))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GB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^ means XOR</a:t>
                      </a:r>
                      <a:endParaRPr lang="en-US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print((7 &lt;= 8) ^ (2 &lt; 3))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print((9 == 6) ^ (9 &lt; 10))</a:t>
                      </a:r>
                      <a:endParaRPr lang="en-GB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“bananas” &gt; “biscuits”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030483"/>
                  </a:ext>
                </a:extLst>
              </a:tr>
            </a:tbl>
          </a:graphicData>
        </a:graphic>
      </p:graphicFrame>
      <p:graphicFrame>
        <p:nvGraphicFramePr>
          <p:cNvPr id="7" name="Table 8">
            <a:extLst>
              <a:ext uri="{FF2B5EF4-FFF2-40B4-BE49-F238E27FC236}">
                <a16:creationId xmlns:a16="http://schemas.microsoft.com/office/drawing/2014/main" id="{B4BBE5D6-6CD2-4588-820F-4C74D122B5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3016938"/>
              </p:ext>
            </p:extLst>
          </p:nvPr>
        </p:nvGraphicFramePr>
        <p:xfrm>
          <a:off x="5208584" y="934492"/>
          <a:ext cx="857888" cy="5591093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857888">
                  <a:extLst>
                    <a:ext uri="{9D8B030D-6E8A-4147-A177-3AD203B41FA5}">
                      <a16:colId xmlns:a16="http://schemas.microsoft.com/office/drawing/2014/main" val="3289507130"/>
                    </a:ext>
                  </a:extLst>
                </a:gridCol>
              </a:tblGrid>
              <a:tr h="5591093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True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False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True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True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True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False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True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030483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71CFF5B-6E74-4E3E-A60F-BA973AF8CB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174008"/>
              </p:ext>
            </p:extLst>
          </p:nvPr>
        </p:nvGraphicFramePr>
        <p:xfrm>
          <a:off x="10569595" y="963942"/>
          <a:ext cx="857888" cy="25603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857888">
                  <a:extLst>
                    <a:ext uri="{9D8B030D-6E8A-4147-A177-3AD203B41FA5}">
                      <a16:colId xmlns:a16="http://schemas.microsoft.com/office/drawing/2014/main" val="3289507130"/>
                    </a:ext>
                  </a:extLst>
                </a:gridCol>
              </a:tblGrid>
              <a:tr h="2011679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True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False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True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False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0304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4768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83DA1-9D79-4D76-823A-9D3A4D2AE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493929"/>
            <a:ext cx="4199467" cy="662781"/>
          </a:xfrm>
        </p:spPr>
        <p:txBody>
          <a:bodyPr>
            <a:normAutofit/>
          </a:bodyPr>
          <a:lstStyle/>
          <a:p>
            <a:br>
              <a:rPr lang="en-GB" sz="2000" dirty="0">
                <a:hlinkClick r:id="rId2"/>
              </a:rPr>
            </a:br>
            <a:endParaRPr lang="en-GB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533B46-2D3B-4175-91AB-473BE90596E9}"/>
              </a:ext>
            </a:extLst>
          </p:cNvPr>
          <p:cNvSpPr txBox="1"/>
          <p:nvPr/>
        </p:nvSpPr>
        <p:spPr>
          <a:xfrm>
            <a:off x="168040" y="1176950"/>
            <a:ext cx="32393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800" dirty="0"/>
          </a:p>
          <a:p>
            <a:r>
              <a:rPr lang="en-GB" dirty="0"/>
              <a:t>Complete task:</a:t>
            </a:r>
          </a:p>
          <a:p>
            <a:r>
              <a:rPr lang="en-GB" b="0" i="0" u="none" strike="noStrike" dirty="0">
                <a:solidFill>
                  <a:srgbClr val="00B8FF"/>
                </a:solidFill>
                <a:effectLst/>
                <a:hlinkClick r:id="rId3"/>
              </a:rPr>
              <a:t>Python programming: Boolean and relational operators, output: GCSE</a:t>
            </a:r>
            <a:endParaRPr lang="en-GB" b="0" i="0" u="none" strike="noStrike" dirty="0">
              <a:solidFill>
                <a:srgbClr val="00B8FF"/>
              </a:solidFill>
              <a:effectLst/>
            </a:endParaRPr>
          </a:p>
          <a:p>
            <a:endParaRPr lang="en-GB" dirty="0">
              <a:solidFill>
                <a:srgbClr val="00B8FF"/>
              </a:solidFill>
            </a:endParaRPr>
          </a:p>
          <a:p>
            <a:r>
              <a:rPr lang="en-GB" dirty="0"/>
              <a:t>Alternatively use:</a:t>
            </a:r>
          </a:p>
          <a:p>
            <a:r>
              <a:rPr lang="en-GB" dirty="0">
                <a:solidFill>
                  <a:srgbClr val="00B8FF"/>
                </a:solidFill>
                <a:hlinkClick r:id="rId4"/>
              </a:rPr>
              <a:t>diagnostic-questions-python-set2.pptx</a:t>
            </a:r>
            <a:endParaRPr lang="en-GB" dirty="0">
              <a:solidFill>
                <a:srgbClr val="00B8FF"/>
              </a:solidFill>
            </a:endParaRPr>
          </a:p>
          <a:p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6011156-BA5D-4026-ACD1-2AE791E7579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07360" y="1176950"/>
            <a:ext cx="8479248" cy="4187121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A1333517-1FB7-416F-AEBE-F3786662B2AE}"/>
              </a:ext>
            </a:extLst>
          </p:cNvPr>
          <p:cNvSpPr txBox="1">
            <a:spLocks/>
          </p:cNvSpPr>
          <p:nvPr/>
        </p:nvSpPr>
        <p:spPr>
          <a:xfrm>
            <a:off x="808672" y="71528"/>
            <a:ext cx="10515600" cy="6627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Plenary / Homework</a:t>
            </a:r>
          </a:p>
        </p:txBody>
      </p:sp>
    </p:spTree>
    <p:extLst>
      <p:ext uri="{BB962C8B-B14F-4D97-AF65-F5344CB8AC3E}">
        <p14:creationId xmlns:p14="http://schemas.microsoft.com/office/powerpoint/2010/main" val="2242886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677AD-FBEB-4AD5-AFBD-9F8442F744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Relational and Boolean operators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C2A5B1-B528-42AA-B75D-1B9BD64737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0951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8B717-672C-4CC6-A5A1-2F74A63EB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E240B-995F-4786-A1B7-1F8D403D6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1253331"/>
            <a:ext cx="105156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Use relational operators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Use Boolean operators to combine expressions</a:t>
            </a:r>
          </a:p>
        </p:txBody>
      </p:sp>
    </p:spTree>
    <p:extLst>
      <p:ext uri="{BB962C8B-B14F-4D97-AF65-F5344CB8AC3E}">
        <p14:creationId xmlns:p14="http://schemas.microsoft.com/office/powerpoint/2010/main" val="3876009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0AEB4-E3E8-4BE0-A4F7-605AFE327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Relational 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19B26D-6592-4B58-A6EA-18271C2A3B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652" y="1253331"/>
            <a:ext cx="4979505" cy="4351338"/>
          </a:xfrm>
        </p:spPr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sz="2400" dirty="0">
                <a:solidFill>
                  <a:srgbClr val="000000"/>
                </a:solidFill>
              </a:rPr>
              <a:t>We often need to compare one value with another determine whether it is smaller, larger or the same size. For this, we use relational operators.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sz="2400" dirty="0"/>
              <a:t>Logical operators return only one of two values: True (1) or False (0)</a:t>
            </a:r>
          </a:p>
          <a:p>
            <a:endParaRPr lang="en-GB" sz="2400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35A4FF9-FB4F-46A2-811B-7C7563107F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823620"/>
              </p:ext>
            </p:extLst>
          </p:nvPr>
        </p:nvGraphicFramePr>
        <p:xfrm>
          <a:off x="6260146" y="1253331"/>
          <a:ext cx="4707534" cy="460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1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058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5064">
                <a:tc>
                  <a:txBody>
                    <a:bodyPr/>
                    <a:lstStyle/>
                    <a:p>
                      <a:r>
                        <a:rPr lang="en-GB" sz="2000" b="1" dirty="0"/>
                        <a:t>Operator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1" dirty="0"/>
                        <a:t>Meaning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/>
                        <a:t>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Greater than</a:t>
                      </a:r>
                    </a:p>
                    <a:p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Less than</a:t>
                      </a:r>
                    </a:p>
                    <a:p>
                      <a:r>
                        <a:rPr lang="en-GB" sz="20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0200">
                <a:tc>
                  <a:txBody>
                    <a:bodyPr/>
                    <a:lstStyle/>
                    <a:p>
                      <a:r>
                        <a:rPr lang="en-GB" sz="2000" dirty="0"/>
                        <a:t>&lt;=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Less than or equal to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/>
                        <a:t>&gt;=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Greater than or equal to</a:t>
                      </a:r>
                    </a:p>
                    <a:p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/>
                        <a:t>==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Equal</a:t>
                      </a:r>
                      <a:r>
                        <a:rPr lang="en-GB" sz="2000" baseline="0" dirty="0"/>
                        <a:t> to</a:t>
                      </a:r>
                      <a:r>
                        <a:rPr lang="en-GB" sz="2000" dirty="0"/>
                        <a:t> (the same as)</a:t>
                      </a:r>
                    </a:p>
                    <a:p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/>
                        <a:t>!=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aseline="0" dirty="0"/>
                        <a:t>Not equal to</a:t>
                      </a:r>
                    </a:p>
                    <a:p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5839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95B62-42D1-41CC-873C-2D54242E8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Run, Investigate and Modify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A574CC3-A047-4189-B01C-C97B91A5CF83}"/>
              </a:ext>
            </a:extLst>
          </p:cNvPr>
          <p:cNvGraphicFramePr>
            <a:graphicFrameLocks noGrp="1"/>
          </p:cNvGraphicFramePr>
          <p:nvPr/>
        </p:nvGraphicFramePr>
        <p:xfrm>
          <a:off x="697948" y="1539240"/>
          <a:ext cx="4443895" cy="37795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19259">
                  <a:extLst>
                    <a:ext uri="{9D8B030D-6E8A-4147-A177-3AD203B41FA5}">
                      <a16:colId xmlns:a16="http://schemas.microsoft.com/office/drawing/2014/main" val="2607142942"/>
                    </a:ext>
                  </a:extLst>
                </a:gridCol>
                <a:gridCol w="3924636">
                  <a:extLst>
                    <a:ext uri="{9D8B030D-6E8A-4147-A177-3AD203B41FA5}">
                      <a16:colId xmlns:a16="http://schemas.microsoft.com/office/drawing/2014/main" val="27169010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dirty="0"/>
                        <a:t>1</a:t>
                      </a:r>
                    </a:p>
                    <a:p>
                      <a:r>
                        <a:rPr lang="en-GB" sz="2800" dirty="0"/>
                        <a:t>2</a:t>
                      </a:r>
                    </a:p>
                    <a:p>
                      <a:r>
                        <a:rPr lang="en-GB" sz="2800" dirty="0"/>
                        <a:t>3</a:t>
                      </a:r>
                    </a:p>
                    <a:p>
                      <a:r>
                        <a:rPr lang="en-GB" sz="2800" dirty="0"/>
                        <a:t>4</a:t>
                      </a:r>
                    </a:p>
                    <a:p>
                      <a:r>
                        <a:rPr lang="en-GB" sz="2800" dirty="0"/>
                        <a:t>5</a:t>
                      </a:r>
                    </a:p>
                    <a:p>
                      <a:r>
                        <a:rPr lang="en-GB" sz="2800" dirty="0"/>
                        <a:t>6</a:t>
                      </a:r>
                    </a:p>
                    <a:p>
                      <a:r>
                        <a:rPr lang="en-GB" sz="2800" dirty="0"/>
                        <a:t>7</a:t>
                      </a:r>
                    </a:p>
                    <a:p>
                      <a:r>
                        <a:rPr lang="en-GB" sz="28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GB" sz="2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a=2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GB" sz="2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b=3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GB" sz="2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print(a==b)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GB" sz="2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print(a&lt;=b)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GB" sz="2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print(a&lt;b)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GB" sz="2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print(a&gt;b)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GB" sz="2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print(a&gt;=b)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GB" sz="2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print(a!=b)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7008022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E8D4BF2F-65B5-4787-B964-D4F5069BC782}"/>
              </a:ext>
            </a:extLst>
          </p:cNvPr>
          <p:cNvSpPr/>
          <p:nvPr/>
        </p:nvSpPr>
        <p:spPr>
          <a:xfrm>
            <a:off x="6066472" y="1434838"/>
            <a:ext cx="477078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2400" dirty="0"/>
              <a:t>Write up the code and run.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2400" dirty="0"/>
              <a:t>Does it output what you expected?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2400" dirty="0"/>
              <a:t>Change the value of the variables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GB" sz="2400" dirty="0"/>
              <a:t> and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GB" sz="2400" dirty="0"/>
              <a:t> to both be 5.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2400" dirty="0"/>
              <a:t>Swap the values of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GB" sz="2400" dirty="0"/>
              <a:t> and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GB" sz="240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GB" sz="2400"/>
              <a:t> so </a:t>
            </a:r>
            <a:r>
              <a:rPr lang="en-GB" sz="2400" dirty="0"/>
              <a:t>that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a=3</a:t>
            </a:r>
            <a:r>
              <a:rPr lang="en-GB" sz="2400" dirty="0"/>
              <a:t> and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b=2</a:t>
            </a:r>
            <a:endParaRPr lang="en-GB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2400" dirty="0"/>
              <a:t>What happens now when you run the code?</a:t>
            </a:r>
          </a:p>
        </p:txBody>
      </p:sp>
    </p:spTree>
    <p:extLst>
      <p:ext uri="{BB962C8B-B14F-4D97-AF65-F5344CB8AC3E}">
        <p14:creationId xmlns:p14="http://schemas.microsoft.com/office/powerpoint/2010/main" val="2734039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AB1449-DF18-DBEF-586B-B5CB696429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70694"/>
            <a:ext cx="12192000" cy="5116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845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231A9-913B-47EA-810C-4C385E1D6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2136"/>
            <a:ext cx="10515600" cy="662781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bri"/>
              </a:rPr>
              <a:t>Relational operators</a:t>
            </a:r>
            <a:br>
              <a:rPr lang="en-US" dirty="0"/>
            </a:br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96765BC-CB79-4EE1-A55A-D915B77F84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143816"/>
              </p:ext>
            </p:extLst>
          </p:nvPr>
        </p:nvGraphicFramePr>
        <p:xfrm>
          <a:off x="1263473" y="2109130"/>
          <a:ext cx="8208912" cy="3285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26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61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6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6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6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6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6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6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21420">
                <a:tc>
                  <a:txBody>
                    <a:bodyPr/>
                    <a:lstStyle/>
                    <a:p>
                      <a:r>
                        <a:rPr lang="en-GB" sz="2400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A&lt;B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A&lt;=B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A&gt;B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A&gt;=B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A==B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A!=B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1420">
                <a:tc>
                  <a:txBody>
                    <a:bodyPr/>
                    <a:lstStyle/>
                    <a:p>
                      <a:r>
                        <a:rPr lang="en-GB" sz="24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1420">
                <a:tc>
                  <a:txBody>
                    <a:bodyPr/>
                    <a:lstStyle/>
                    <a:p>
                      <a:r>
                        <a:rPr lang="en-GB" sz="24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1420">
                <a:tc>
                  <a:txBody>
                    <a:bodyPr/>
                    <a:lstStyle/>
                    <a:p>
                      <a:r>
                        <a:rPr lang="en-GB" sz="24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42E04AD-EEA6-4F34-8EC8-881D57BEBCDB}"/>
              </a:ext>
            </a:extLst>
          </p:cNvPr>
          <p:cNvSpPr txBox="1"/>
          <p:nvPr/>
        </p:nvSpPr>
        <p:spPr>
          <a:xfrm>
            <a:off x="1263473" y="1202517"/>
            <a:ext cx="9139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Write in the boxes whether the answer is true or false.</a:t>
            </a:r>
          </a:p>
        </p:txBody>
      </p:sp>
    </p:spTree>
    <p:extLst>
      <p:ext uri="{BB962C8B-B14F-4D97-AF65-F5344CB8AC3E}">
        <p14:creationId xmlns:p14="http://schemas.microsoft.com/office/powerpoint/2010/main" val="708484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231A9-913B-47EA-810C-4C385E1D6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2136"/>
            <a:ext cx="10515600" cy="662781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bri"/>
              </a:rPr>
              <a:t>Relational operators</a:t>
            </a:r>
            <a:br>
              <a:rPr lang="en-US" dirty="0"/>
            </a:b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2E04AD-EEA6-4F34-8EC8-881D57BEBCDB}"/>
              </a:ext>
            </a:extLst>
          </p:cNvPr>
          <p:cNvSpPr txBox="1"/>
          <p:nvPr/>
        </p:nvSpPr>
        <p:spPr>
          <a:xfrm>
            <a:off x="1263473" y="1202517"/>
            <a:ext cx="9139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Write in the boxes whether the answer is true or false.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A5EFDA7-313C-4C46-9292-080E6E6D74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85544"/>
              </p:ext>
            </p:extLst>
          </p:nvPr>
        </p:nvGraphicFramePr>
        <p:xfrm>
          <a:off x="1434903" y="2109130"/>
          <a:ext cx="8208912" cy="3285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26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61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6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6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6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6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6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6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21420">
                <a:tc>
                  <a:txBody>
                    <a:bodyPr/>
                    <a:lstStyle/>
                    <a:p>
                      <a:r>
                        <a:rPr lang="en-GB" sz="2400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A&lt;B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A&lt;=B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A&gt;B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A&gt;=B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A==B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A!=B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1420">
                <a:tc>
                  <a:txBody>
                    <a:bodyPr/>
                    <a:lstStyle/>
                    <a:p>
                      <a:r>
                        <a:rPr lang="en-GB" sz="24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False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False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True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True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False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True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1420">
                <a:tc>
                  <a:txBody>
                    <a:bodyPr/>
                    <a:lstStyle/>
                    <a:p>
                      <a:r>
                        <a:rPr lang="en-GB" sz="24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True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True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False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False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False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True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1420">
                <a:tc>
                  <a:txBody>
                    <a:bodyPr/>
                    <a:lstStyle/>
                    <a:p>
                      <a:r>
                        <a:rPr lang="en-GB" sz="24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False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True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False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True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True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False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1128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CA6D4-BED9-462A-AA80-095DDBA69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Relational operators on strings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DFBF6-F49C-4374-9C99-A0F893A908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746" y="874566"/>
            <a:ext cx="10515600" cy="5478108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Relational operators can be applied to strings and compared based on their alphabetic position or more strictly their ASCII value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animal = “aardvark” &lt; “zebra”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print(animal)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&gt;&gt; True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>
                <a:cs typeface="Courier New" panose="02070309020205020404" pitchFamily="49" charset="0"/>
              </a:rPr>
              <a:t>“aardvark” come before “zebra” alphabetically therefore it has a lower value so the expression is true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en-GB" dirty="0"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"A" &lt; "a“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&gt;&gt; True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>
                <a:cs typeface="Courier New" panose="02070309020205020404" pitchFamily="49" charset="0"/>
              </a:rPr>
              <a:t>The ASCII value for “A” is 65 and the value for “a” is 97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en-GB" dirty="0"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“catalogue" &lt; “catfish“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&gt;&gt; True</a:t>
            </a:r>
          </a:p>
        </p:txBody>
      </p:sp>
    </p:spTree>
    <p:extLst>
      <p:ext uri="{BB962C8B-B14F-4D97-AF65-F5344CB8AC3E}">
        <p14:creationId xmlns:p14="http://schemas.microsoft.com/office/powerpoint/2010/main" val="517112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Version xmlns="bd392511-13b7-4e5d-bbc7-196a51b1cbae" xsi:nil="true"/>
    <Invited_Teachers xmlns="bd392511-13b7-4e5d-bbc7-196a51b1cbae" xsi:nil="true"/>
    <IsNotebookLocked xmlns="bd392511-13b7-4e5d-bbc7-196a51b1cbae" xsi:nil="true"/>
    <FolderType xmlns="bd392511-13b7-4e5d-bbc7-196a51b1cbae" xsi:nil="true"/>
    <TeamsChannelId xmlns="bd392511-13b7-4e5d-bbc7-196a51b1cbae" xsi:nil="true"/>
    <Owner xmlns="bd392511-13b7-4e5d-bbc7-196a51b1cbae">
      <UserInfo>
        <DisplayName/>
        <AccountId xsi:nil="true"/>
        <AccountType/>
      </UserInfo>
    </Owner>
    <Students xmlns="bd392511-13b7-4e5d-bbc7-196a51b1cbae">
      <UserInfo>
        <DisplayName/>
        <AccountId xsi:nil="true"/>
        <AccountType/>
      </UserInfo>
    </Students>
    <Student_Groups xmlns="bd392511-13b7-4e5d-bbc7-196a51b1cbae">
      <UserInfo>
        <DisplayName/>
        <AccountId xsi:nil="true"/>
        <AccountType/>
      </UserInfo>
    </Student_Groups>
    <Math_Settings xmlns="bd392511-13b7-4e5d-bbc7-196a51b1cbae" xsi:nil="true"/>
    <Is_Collaboration_Space_Locked xmlns="bd392511-13b7-4e5d-bbc7-196a51b1cbae" xsi:nil="true"/>
    <NotebookType xmlns="bd392511-13b7-4e5d-bbc7-196a51b1cbae" xsi:nil="true"/>
    <Has_Teacher_Only_SectionGroup xmlns="bd392511-13b7-4e5d-bbc7-196a51b1cbae" xsi:nil="true"/>
    <DefaultSectionNames xmlns="bd392511-13b7-4e5d-bbc7-196a51b1cbae" xsi:nil="true"/>
    <Teachers xmlns="bd392511-13b7-4e5d-bbc7-196a51b1cbae">
      <UserInfo>
        <DisplayName/>
        <AccountId xsi:nil="true"/>
        <AccountType/>
      </UserInfo>
    </Teachers>
    <Templates xmlns="bd392511-13b7-4e5d-bbc7-196a51b1cbae" xsi:nil="true"/>
    <Invited_Students xmlns="bd392511-13b7-4e5d-bbc7-196a51b1cbae" xsi:nil="true"/>
    <LMS_Mappings xmlns="bd392511-13b7-4e5d-bbc7-196a51b1cbae" xsi:nil="true"/>
    <CultureName xmlns="bd392511-13b7-4e5d-bbc7-196a51b1cbae" xsi:nil="true"/>
    <Distribution_Groups xmlns="bd392511-13b7-4e5d-bbc7-196a51b1cbae" xsi:nil="true"/>
    <Self_Registration_Enabled xmlns="bd392511-13b7-4e5d-bbc7-196a51b1cba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998D1EF40D0446985FE49EC49AAB1A" ma:contentTypeVersion="33" ma:contentTypeDescription="Create a new document." ma:contentTypeScope="" ma:versionID="a81476868d880d3c29122f18715ee373">
  <xsd:schema xmlns:xsd="http://www.w3.org/2001/XMLSchema" xmlns:xs="http://www.w3.org/2001/XMLSchema" xmlns:p="http://schemas.microsoft.com/office/2006/metadata/properties" xmlns:ns3="bd392511-13b7-4e5d-bbc7-196a51b1cbae" xmlns:ns4="623d7836-ca09-499d-8255-7f973a8cfb59" targetNamespace="http://schemas.microsoft.com/office/2006/metadata/properties" ma:root="true" ma:fieldsID="2f3e30de3e84991c062f07bd396b5048" ns3:_="" ns4:_="">
    <xsd:import namespace="bd392511-13b7-4e5d-bbc7-196a51b1cbae"/>
    <xsd:import namespace="623d7836-ca09-499d-8255-7f973a8cfb5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Templates" minOccurs="0"/>
                <xsd:element ref="ns3:CultureName" minOccurs="0"/>
                <xsd:element ref="ns3:AppVersion" minOccurs="0"/>
                <xsd:element ref="ns3:TeamsChannelId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IsNotebookLocked" minOccurs="0"/>
                <xsd:element ref="ns3:MediaServiceGenerationTime" minOccurs="0"/>
                <xsd:element ref="ns3:MediaServiceEventHashCode" minOccurs="0"/>
                <xsd:element ref="ns3:Math_Settings" minOccurs="0"/>
                <xsd:element ref="ns3:Distribution_Groups" minOccurs="0"/>
                <xsd:element ref="ns3:LMS_Mapping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392511-13b7-4e5d-bbc7-196a51b1cb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NotebookType" ma:index="10" nillable="true" ma:displayName="Notebook Type" ma:internalName="NotebookType">
      <xsd:simpleType>
        <xsd:restriction base="dms:Text"/>
      </xsd:simpleType>
    </xsd:element>
    <xsd:element name="FolderType" ma:index="11" nillable="true" ma:displayName="Folder Type" ma:internalName="FolderType">
      <xsd:simpleType>
        <xsd:restriction base="dms:Text"/>
      </xsd:simpleType>
    </xsd:element>
    <xsd:element name="Owner" ma:index="12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3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4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5" nillable="true" ma:displayName="Culture Name" ma:internalName="CultureName">
      <xsd:simpleType>
        <xsd:restriction base="dms:Text"/>
      </xsd:simpleType>
    </xsd:element>
    <xsd:element name="AppVersion" ma:index="16" nillable="true" ma:displayName="App Version" ma:internalName="AppVersion">
      <xsd:simpleType>
        <xsd:restriction base="dms:Text"/>
      </xsd:simpleType>
    </xsd:element>
    <xsd:element name="TeamsChannelId" ma:index="17" nillable="true" ma:displayName="Teams Channel Id" ma:internalName="TeamsChannelId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0" nillable="true" ma:displayName="MediaServiceAutoTags" ma:internalName="MediaServiceAutoTags" ma:readOnly="true">
      <xsd:simpleType>
        <xsd:restriction base="dms:Text"/>
      </xsd:simpleType>
    </xsd:element>
    <xsd:element name="MediaServiceOCR" ma:index="3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32" nillable="true" ma:displayName="Location" ma:internalName="MediaServiceLocation" ma:readOnly="true">
      <xsd:simpleType>
        <xsd:restriction base="dms:Text"/>
      </xsd:simpleType>
    </xsd:element>
    <xsd:element name="IsNotebookLocked" ma:index="33" nillable="true" ma:displayName="Is Notebook Locked" ma:internalName="IsNotebookLocked">
      <xsd:simpleType>
        <xsd:restriction base="dms:Boolean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  <xsd:element name="Math_Settings" ma:index="36" nillable="true" ma:displayName="Math Settings" ma:internalName="Math_Settings">
      <xsd:simpleType>
        <xsd:restriction base="dms:Text"/>
      </xsd:simpleType>
    </xsd:element>
    <xsd:element name="Distribution_Groups" ma:index="37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8" nillable="true" ma:displayName="LMS Mappings" ma:internalName="LMS_Mappings">
      <xsd:simpleType>
        <xsd:restriction base="dms:Note">
          <xsd:maxLength value="255"/>
        </xsd:restriction>
      </xsd:simpleType>
    </xsd:element>
    <xsd:element name="MediaServiceAutoKeyPoints" ma:index="3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3d7836-ca09-499d-8255-7f973a8cfb59" elementFormDefault="qualified">
    <xsd:import namespace="http://schemas.microsoft.com/office/2006/documentManagement/types"/>
    <xsd:import namespace="http://schemas.microsoft.com/office/infopath/2007/PartnerControls"/>
    <xsd:element name="SharedWithUsers" ma:index="2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CF03391-63EB-4C7B-BC7C-34F199B67C3B}">
  <ds:schemaRefs>
    <ds:schemaRef ds:uri="http://schemas.microsoft.com/office/2006/metadata/properties"/>
    <ds:schemaRef ds:uri="http://schemas.microsoft.com/office/infopath/2007/PartnerControls"/>
    <ds:schemaRef ds:uri="bd392511-13b7-4e5d-bbc7-196a51b1cbae"/>
  </ds:schemaRefs>
</ds:datastoreItem>
</file>

<file path=customXml/itemProps2.xml><?xml version="1.0" encoding="utf-8"?>
<ds:datastoreItem xmlns:ds="http://schemas.openxmlformats.org/officeDocument/2006/customXml" ds:itemID="{306C9DF6-E0D6-40DC-9C39-9279927BB0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392511-13b7-4e5d-bbc7-196a51b1cbae"/>
    <ds:schemaRef ds:uri="623d7836-ca09-499d-8255-7f973a8cfb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CA7CF27-F9F0-4607-9182-8170E889DDB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14198</TotalTime>
  <Words>1333</Words>
  <Application>Microsoft Office PowerPoint</Application>
  <PresentationFormat>Widescreen</PresentationFormat>
  <Paragraphs>481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Aptos</vt:lpstr>
      <vt:lpstr>Arial</vt:lpstr>
      <vt:lpstr>Calibri</vt:lpstr>
      <vt:lpstr>Calibri Light</vt:lpstr>
      <vt:lpstr>Courier New</vt:lpstr>
      <vt:lpstr>gg sans</vt:lpstr>
      <vt:lpstr>Times New Roman</vt:lpstr>
      <vt:lpstr>Wingdings</vt:lpstr>
      <vt:lpstr>Office Theme</vt:lpstr>
      <vt:lpstr>True or False?</vt:lpstr>
      <vt:lpstr>Relational and Boolean operators</vt:lpstr>
      <vt:lpstr>Learning objectives</vt:lpstr>
      <vt:lpstr>Relational Operators</vt:lpstr>
      <vt:lpstr>Run, Investigate and Modify</vt:lpstr>
      <vt:lpstr>PowerPoint Presentation</vt:lpstr>
      <vt:lpstr>Relational operators </vt:lpstr>
      <vt:lpstr>Relational operators </vt:lpstr>
      <vt:lpstr>Relational operators on strings</vt:lpstr>
      <vt:lpstr>Relational operators on strings: True or False </vt:lpstr>
      <vt:lpstr>Relational operators on strings: True or False </vt:lpstr>
      <vt:lpstr>Boolean operators</vt:lpstr>
      <vt:lpstr>Boolean operators</vt:lpstr>
      <vt:lpstr>PowerPoint Presentation</vt:lpstr>
      <vt:lpstr>Worked example 1</vt:lpstr>
      <vt:lpstr>Worked example 2</vt:lpstr>
      <vt:lpstr>Are the outputs True or False?</vt:lpstr>
      <vt:lpstr>Answers: Are the outputs True or False?</vt:lpstr>
      <vt:lpstr> 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</dc:title>
  <dc:creator>Grey William</dc:creator>
  <cp:lastModifiedBy>Chezka Mae Madrona</cp:lastModifiedBy>
  <cp:revision>236</cp:revision>
  <cp:lastPrinted>2016-09-16T11:32:46Z</cp:lastPrinted>
  <dcterms:created xsi:type="dcterms:W3CDTF">2016-09-09T07:37:57Z</dcterms:created>
  <dcterms:modified xsi:type="dcterms:W3CDTF">2025-03-24T08:26:31Z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0x01010057998D1EF40D0446985FE49EC49AAB1A</vt:lpwstr>
  </property>
</Properties>
</file>