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6" r:id="rId2"/>
    <p:sldId id="290" r:id="rId3"/>
    <p:sldId id="291" r:id="rId4"/>
    <p:sldId id="292" r:id="rId5"/>
    <p:sldId id="293" r:id="rId6"/>
    <p:sldId id="294" r:id="rId7"/>
    <p:sldId id="296" r:id="rId8"/>
    <p:sldId id="295" r:id="rId9"/>
    <p:sldId id="298" r:id="rId10"/>
    <p:sldId id="299" r:id="rId11"/>
    <p:sldId id="300" r:id="rId12"/>
    <p:sldId id="289" r:id="rId13"/>
    <p:sldId id="297" r:id="rId14"/>
    <p:sldId id="302" r:id="rId15"/>
    <p:sldId id="303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6062F3-A49A-4092-BCE3-A8BD5C2C7281}" v="14" dt="2023-01-09T12:30:15.0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603" autoAdjust="0"/>
    <p:restoredTop sz="94660"/>
  </p:normalViewPr>
  <p:slideViewPr>
    <p:cSldViewPr snapToGrid="0">
      <p:cViewPr varScale="1">
        <p:scale>
          <a:sx n="80" d="100"/>
          <a:sy n="80" d="100"/>
        </p:scale>
        <p:origin x="72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9195EF7-9F42-466E-800F-2D096F49E868}"/>
    <pc:docChg chg="custSel addSld delSld modSld">
      <pc:chgData name="William Grey" userId="37b73424-c081-4fc2-b1af-363f4f3fd4f3" providerId="ADAL" clId="{C9195EF7-9F42-466E-800F-2D096F49E868}" dt="2019-06-06T09:15:00.424" v="579" actId="20577"/>
      <pc:docMkLst>
        <pc:docMk/>
      </pc:docMkLst>
      <pc:sldChg chg="modSp">
        <pc:chgData name="William Grey" userId="37b73424-c081-4fc2-b1af-363f4f3fd4f3" providerId="ADAL" clId="{C9195EF7-9F42-466E-800F-2D096F49E868}" dt="2019-06-06T09:15:00.424" v="579" actId="20577"/>
        <pc:sldMkLst>
          <pc:docMk/>
          <pc:sldMk cId="730207865" sldId="271"/>
        </pc:sldMkLst>
        <pc:spChg chg="mod">
          <ac:chgData name="William Grey" userId="37b73424-c081-4fc2-b1af-363f4f3fd4f3" providerId="ADAL" clId="{C9195EF7-9F42-466E-800F-2D096F49E868}" dt="2019-06-06T09:15:00.424" v="579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C9195EF7-9F42-466E-800F-2D096F49E868}" dt="2019-06-06T09:09:25.914" v="484" actId="20577"/>
        <pc:sldMkLst>
          <pc:docMk/>
          <pc:sldMk cId="4014492051" sldId="289"/>
        </pc:sldMkLst>
        <pc:spChg chg="mod">
          <ac:chgData name="William Grey" userId="37b73424-c081-4fc2-b1af-363f4f3fd4f3" providerId="ADAL" clId="{C9195EF7-9F42-466E-800F-2D096F49E868}" dt="2019-06-06T09:09:25.914" v="484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C9195EF7-9F42-466E-800F-2D096F49E868}" dt="2019-06-06T08:32:53.189" v="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EB81CE2D-825B-4BA3-A80A-5F7B910FE357}"/>
    <pc:docChg chg="custSel addSld delSld modSld sldOrd">
      <pc:chgData name="William Grey" userId="37b73424-c081-4fc2-b1af-363f4f3fd4f3" providerId="ADAL" clId="{EB81CE2D-825B-4BA3-A80A-5F7B910FE357}" dt="2019-06-04T20:56:23.244" v="1996" actId="20577"/>
      <pc:docMkLst>
        <pc:docMk/>
      </pc:docMkLst>
      <pc:sldChg chg="modSp add">
        <pc:chgData name="William Grey" userId="37b73424-c081-4fc2-b1af-363f4f3fd4f3" providerId="ADAL" clId="{EB81CE2D-825B-4BA3-A80A-5F7B910FE357}" dt="2019-06-04T20:56:23.244" v="1996" actId="20577"/>
        <pc:sldMkLst>
          <pc:docMk/>
          <pc:sldMk cId="730207865" sldId="271"/>
        </pc:sldMkLst>
        <pc:spChg chg="mod">
          <ac:chgData name="William Grey" userId="37b73424-c081-4fc2-b1af-363f4f3fd4f3" providerId="ADAL" clId="{EB81CE2D-825B-4BA3-A80A-5F7B910FE357}" dt="2019-06-04T19:59:54.411" v="1722" actId="20577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EB81CE2D-825B-4BA3-A80A-5F7B910FE357}" dt="2019-06-04T20:56:23.244" v="1996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 add">
        <pc:chgData name="William Grey" userId="37b73424-c081-4fc2-b1af-363f4f3fd4f3" providerId="ADAL" clId="{EB81CE2D-825B-4BA3-A80A-5F7B910FE357}" dt="2019-06-04T20:55:56.490" v="1992" actId="20577"/>
        <pc:sldMkLst>
          <pc:docMk/>
          <pc:sldMk cId="4014492051" sldId="289"/>
        </pc:sldMkLst>
        <pc:spChg chg="mod">
          <ac:chgData name="William Grey" userId="37b73424-c081-4fc2-b1af-363f4f3fd4f3" providerId="ADAL" clId="{EB81CE2D-825B-4BA3-A80A-5F7B910FE357}" dt="2019-06-04T20:35:13.016" v="1917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EB81CE2D-825B-4BA3-A80A-5F7B910FE357}" dt="2019-06-04T20:55:56.490" v="1992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D76062F3-A49A-4092-BCE3-A8BD5C2C7281}"/>
    <pc:docChg chg="undo custSel addSld delSld modSld sldOrd">
      <pc:chgData name="William Grey" userId="37b73424-c081-4fc2-b1af-363f4f3fd4f3" providerId="ADAL" clId="{D76062F3-A49A-4092-BCE3-A8BD5C2C7281}" dt="2023-01-09T12:56:19.331" v="153" actId="27636"/>
      <pc:docMkLst>
        <pc:docMk/>
      </pc:docMkLst>
      <pc:sldChg chg="add del ord">
        <pc:chgData name="William Grey" userId="37b73424-c081-4fc2-b1af-363f4f3fd4f3" providerId="ADAL" clId="{D76062F3-A49A-4092-BCE3-A8BD5C2C7281}" dt="2023-01-09T12:26:27.735" v="67" actId="2696"/>
        <pc:sldMkLst>
          <pc:docMk/>
          <pc:sldMk cId="730207865" sldId="271"/>
        </pc:sldMkLst>
      </pc:sldChg>
      <pc:sldChg chg="modSp add mod">
        <pc:chgData name="William Grey" userId="37b73424-c081-4fc2-b1af-363f4f3fd4f3" providerId="ADAL" clId="{D76062F3-A49A-4092-BCE3-A8BD5C2C7281}" dt="2023-01-09T12:35:10.687" v="147" actId="20577"/>
        <pc:sldMkLst>
          <pc:docMk/>
          <pc:sldMk cId="2574405113" sldId="271"/>
        </pc:sldMkLst>
        <pc:spChg chg="mod">
          <ac:chgData name="William Grey" userId="37b73424-c081-4fc2-b1af-363f4f3fd4f3" providerId="ADAL" clId="{D76062F3-A49A-4092-BCE3-A8BD5C2C7281}" dt="2023-01-09T12:35:10.687" v="147" actId="20577"/>
          <ac:spMkLst>
            <pc:docMk/>
            <pc:sldMk cId="2574405113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D76062F3-A49A-4092-BCE3-A8BD5C2C7281}" dt="2023-01-09T12:30:15.050" v="120" actId="20577"/>
        <pc:sldMkLst>
          <pc:docMk/>
          <pc:sldMk cId="2722378128" sldId="290"/>
        </pc:sldMkLst>
        <pc:graphicFrameChg chg="mod">
          <ac:chgData name="William Grey" userId="37b73424-c081-4fc2-b1af-363f4f3fd4f3" providerId="ADAL" clId="{D76062F3-A49A-4092-BCE3-A8BD5C2C7281}" dt="2023-01-09T12:30:15.050" v="120" actId="20577"/>
          <ac:graphicFrameMkLst>
            <pc:docMk/>
            <pc:sldMk cId="2722378128" sldId="290"/>
            <ac:graphicFrameMk id="4" creationId="{3B069E90-A34B-49C8-B407-E7259ECD4383}"/>
          </ac:graphicFrameMkLst>
        </pc:graphicFrameChg>
      </pc:sldChg>
      <pc:sldChg chg="add del">
        <pc:chgData name="William Grey" userId="37b73424-c081-4fc2-b1af-363f4f3fd4f3" providerId="ADAL" clId="{D76062F3-A49A-4092-BCE3-A8BD5C2C7281}" dt="2023-01-09T12:09:23.441" v="18" actId="47"/>
        <pc:sldMkLst>
          <pc:docMk/>
          <pc:sldMk cId="512969053" sldId="304"/>
        </pc:sldMkLst>
      </pc:sldChg>
      <pc:sldChg chg="add del">
        <pc:chgData name="William Grey" userId="37b73424-c081-4fc2-b1af-363f4f3fd4f3" providerId="ADAL" clId="{D76062F3-A49A-4092-BCE3-A8BD5C2C7281}" dt="2023-01-09T12:09:23.824" v="19" actId="47"/>
        <pc:sldMkLst>
          <pc:docMk/>
          <pc:sldMk cId="1192651374" sldId="305"/>
        </pc:sldMkLst>
      </pc:sldChg>
      <pc:sldChg chg="add del">
        <pc:chgData name="William Grey" userId="37b73424-c081-4fc2-b1af-363f4f3fd4f3" providerId="ADAL" clId="{D76062F3-A49A-4092-BCE3-A8BD5C2C7281}" dt="2023-01-09T12:09:24.150" v="20" actId="47"/>
        <pc:sldMkLst>
          <pc:docMk/>
          <pc:sldMk cId="1583719330" sldId="307"/>
        </pc:sldMkLst>
      </pc:sldChg>
      <pc:sldChg chg="add del">
        <pc:chgData name="William Grey" userId="37b73424-c081-4fc2-b1af-363f4f3fd4f3" providerId="ADAL" clId="{D76062F3-A49A-4092-BCE3-A8BD5C2C7281}" dt="2023-01-09T12:09:24.394" v="21" actId="47"/>
        <pc:sldMkLst>
          <pc:docMk/>
          <pc:sldMk cId="1931494148" sldId="308"/>
        </pc:sldMkLst>
      </pc:sldChg>
      <pc:sldChg chg="add del">
        <pc:chgData name="William Grey" userId="37b73424-c081-4fc2-b1af-363f4f3fd4f3" providerId="ADAL" clId="{D76062F3-A49A-4092-BCE3-A8BD5C2C7281}" dt="2023-01-09T12:09:24.626" v="22" actId="47"/>
        <pc:sldMkLst>
          <pc:docMk/>
          <pc:sldMk cId="2868345089" sldId="309"/>
        </pc:sldMkLst>
      </pc:sldChg>
      <pc:sldChg chg="add del">
        <pc:chgData name="William Grey" userId="37b73424-c081-4fc2-b1af-363f4f3fd4f3" providerId="ADAL" clId="{D76062F3-A49A-4092-BCE3-A8BD5C2C7281}" dt="2023-01-09T12:09:24.869" v="23" actId="47"/>
        <pc:sldMkLst>
          <pc:docMk/>
          <pc:sldMk cId="86369209" sldId="310"/>
        </pc:sldMkLst>
      </pc:sldChg>
      <pc:sldChg chg="add del">
        <pc:chgData name="William Grey" userId="37b73424-c081-4fc2-b1af-363f4f3fd4f3" providerId="ADAL" clId="{D76062F3-A49A-4092-BCE3-A8BD5C2C7281}" dt="2023-01-09T12:09:25.099" v="24" actId="47"/>
        <pc:sldMkLst>
          <pc:docMk/>
          <pc:sldMk cId="3297361168" sldId="311"/>
        </pc:sldMkLst>
      </pc:sldChg>
      <pc:sldChg chg="add del">
        <pc:chgData name="William Grey" userId="37b73424-c081-4fc2-b1af-363f4f3fd4f3" providerId="ADAL" clId="{D76062F3-A49A-4092-BCE3-A8BD5C2C7281}" dt="2023-01-09T12:09:25.516" v="25" actId="47"/>
        <pc:sldMkLst>
          <pc:docMk/>
          <pc:sldMk cId="3182273778" sldId="312"/>
        </pc:sldMkLst>
      </pc:sldChg>
      <pc:sldChg chg="add del">
        <pc:chgData name="William Grey" userId="37b73424-c081-4fc2-b1af-363f4f3fd4f3" providerId="ADAL" clId="{D76062F3-A49A-4092-BCE3-A8BD5C2C7281}" dt="2023-01-09T12:09:30.682" v="28" actId="47"/>
        <pc:sldMkLst>
          <pc:docMk/>
          <pc:sldMk cId="3513375651" sldId="314"/>
        </pc:sldMkLst>
      </pc:sldChg>
      <pc:sldChg chg="addSp delSp modSp add del mod ord">
        <pc:chgData name="William Grey" userId="37b73424-c081-4fc2-b1af-363f4f3fd4f3" providerId="ADAL" clId="{D76062F3-A49A-4092-BCE3-A8BD5C2C7281}" dt="2023-01-09T12:56:19.331" v="153" actId="27636"/>
        <pc:sldMkLst>
          <pc:docMk/>
          <pc:sldMk cId="139462707" sldId="316"/>
        </pc:sldMkLst>
        <pc:spChg chg="mod">
          <ac:chgData name="William Grey" userId="37b73424-c081-4fc2-b1af-363f4f3fd4f3" providerId="ADAL" clId="{D76062F3-A49A-4092-BCE3-A8BD5C2C7281}" dt="2023-01-09T12:56:19.331" v="153" actId="27636"/>
          <ac:spMkLst>
            <pc:docMk/>
            <pc:sldMk cId="139462707" sldId="316"/>
            <ac:spMk id="3" creationId="{0009607A-D300-4161-8524-1BC0E53EE4EC}"/>
          </ac:spMkLst>
        </pc:spChg>
        <pc:picChg chg="del">
          <ac:chgData name="William Grey" userId="37b73424-c081-4fc2-b1af-363f4f3fd4f3" providerId="ADAL" clId="{D76062F3-A49A-4092-BCE3-A8BD5C2C7281}" dt="2023-01-09T12:26:19.959" v="65" actId="478"/>
          <ac:picMkLst>
            <pc:docMk/>
            <pc:sldMk cId="139462707" sldId="316"/>
            <ac:picMk id="5" creationId="{231D9BDF-F462-465A-A83B-CFE1BBCD04A0}"/>
          </ac:picMkLst>
        </pc:picChg>
        <pc:picChg chg="add mod ord">
          <ac:chgData name="William Grey" userId="37b73424-c081-4fc2-b1af-363f4f3fd4f3" providerId="ADAL" clId="{D76062F3-A49A-4092-BCE3-A8BD5C2C7281}" dt="2023-01-09T12:28:02.690" v="107" actId="1076"/>
          <ac:picMkLst>
            <pc:docMk/>
            <pc:sldMk cId="139462707" sldId="316"/>
            <ac:picMk id="6" creationId="{08C0AF21-F233-421F-B1DD-86AD2DB14136}"/>
          </ac:picMkLst>
        </pc:picChg>
      </pc:sldChg>
      <pc:sldChg chg="modSp add del mod">
        <pc:chgData name="William Grey" userId="37b73424-c081-4fc2-b1af-363f4f3fd4f3" providerId="ADAL" clId="{D76062F3-A49A-4092-BCE3-A8BD5C2C7281}" dt="2023-01-09T12:25:19.800" v="59" actId="2696"/>
        <pc:sldMkLst>
          <pc:docMk/>
          <pc:sldMk cId="4266455809" sldId="316"/>
        </pc:sldMkLst>
        <pc:spChg chg="mod">
          <ac:chgData name="William Grey" userId="37b73424-c081-4fc2-b1af-363f4f3fd4f3" providerId="ADAL" clId="{D76062F3-A49A-4092-BCE3-A8BD5C2C7281}" dt="2023-01-09T12:25:11.321" v="58" actId="20577"/>
          <ac:spMkLst>
            <pc:docMk/>
            <pc:sldMk cId="4266455809" sldId="316"/>
            <ac:spMk id="2" creationId="{9DE87571-6DAA-4709-A44F-FD6BB6080E66}"/>
          </ac:spMkLst>
        </pc:spChg>
      </pc:sldChg>
    </pc:docChg>
  </pc:docChgLst>
  <pc:docChgLst>
    <pc:chgData name="William Grey" userId="37b73424-c081-4fc2-b1af-363f4f3fd4f3" providerId="ADAL" clId="{2AA21690-F731-4A43-ACDA-64756897055A}"/>
    <pc:docChg chg="custSel addSld delSld modSld">
      <pc:chgData name="William Grey" userId="37b73424-c081-4fc2-b1af-363f4f3fd4f3" providerId="ADAL" clId="{2AA21690-F731-4A43-ACDA-64756897055A}" dt="2019-06-11T13:17:58.866" v="2050" actId="20577"/>
      <pc:docMkLst>
        <pc:docMk/>
      </pc:docMkLst>
      <pc:sldChg chg="modSp">
        <pc:chgData name="William Grey" userId="37b73424-c081-4fc2-b1af-363f4f3fd4f3" providerId="ADAL" clId="{2AA21690-F731-4A43-ACDA-64756897055A}" dt="2019-06-11T13:17:58.866" v="2050" actId="20577"/>
        <pc:sldMkLst>
          <pc:docMk/>
          <pc:sldMk cId="730207865" sldId="271"/>
        </pc:sldMkLst>
        <pc:spChg chg="mod">
          <ac:chgData name="William Grey" userId="37b73424-c081-4fc2-b1af-363f4f3fd4f3" providerId="ADAL" clId="{2AA21690-F731-4A43-ACDA-64756897055A}" dt="2019-06-11T13:17:58.866" v="2050" actId="20577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2AA21690-F731-4A43-ACDA-64756897055A}" dt="2019-06-11T11:10:51.359" v="372" actId="20577"/>
        <pc:sldMkLst>
          <pc:docMk/>
          <pc:sldMk cId="4014492051" sldId="289"/>
        </pc:sldMkLst>
        <pc:spChg chg="mod">
          <ac:chgData name="William Grey" userId="37b73424-c081-4fc2-b1af-363f4f3fd4f3" providerId="ADAL" clId="{2AA21690-F731-4A43-ACDA-64756897055A}" dt="2019-06-11T11:10:51.359" v="372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2AA21690-F731-4A43-ACDA-64756897055A}" dt="2019-06-11T11:07:35.697" v="147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AACEAD6B-A480-4E39-832D-EB59511BD8A6}"/>
    <pc:docChg chg="custSel addSld delSld modSld sldOrd">
      <pc:chgData name="William Grey" userId="37b73424-c081-4fc2-b1af-363f4f3fd4f3" providerId="ADAL" clId="{AACEAD6B-A480-4E39-832D-EB59511BD8A6}" dt="2019-06-28T14:33:57.124" v="2280" actId="20577"/>
      <pc:docMkLst>
        <pc:docMk/>
      </pc:docMkLst>
      <pc:sldChg chg="modSp">
        <pc:chgData name="William Grey" userId="37b73424-c081-4fc2-b1af-363f4f3fd4f3" providerId="ADAL" clId="{AACEAD6B-A480-4E39-832D-EB59511BD8A6}" dt="2019-06-12T08:32:54.860" v="0" actId="6549"/>
        <pc:sldMkLst>
          <pc:docMk/>
          <pc:sldMk cId="730207865" sldId="271"/>
        </pc:sldMkLst>
        <pc:spChg chg="mod">
          <ac:chgData name="William Grey" userId="37b73424-c081-4fc2-b1af-363f4f3fd4f3" providerId="ADAL" clId="{AACEAD6B-A480-4E39-832D-EB59511BD8A6}" dt="2019-06-12T08:32:54.860" v="0" actId="6549"/>
          <ac:spMkLst>
            <pc:docMk/>
            <pc:sldMk cId="730207865" sldId="271"/>
            <ac:spMk id="3" creationId="{1A7159A5-BBC1-47B3-ACCB-D354696F9263}"/>
          </ac:spMkLst>
        </pc:spChg>
      </pc:sldChg>
      <pc:sldChg chg="modSp">
        <pc:chgData name="William Grey" userId="37b73424-c081-4fc2-b1af-363f4f3fd4f3" providerId="ADAL" clId="{AACEAD6B-A480-4E39-832D-EB59511BD8A6}" dt="2019-06-12T08:34:39.750" v="120" actId="20577"/>
        <pc:sldMkLst>
          <pc:docMk/>
          <pc:sldMk cId="4014492051" sldId="289"/>
        </pc:sldMkLst>
        <pc:spChg chg="mod">
          <ac:chgData name="William Grey" userId="37b73424-c081-4fc2-b1af-363f4f3fd4f3" providerId="ADAL" clId="{AACEAD6B-A480-4E39-832D-EB59511BD8A6}" dt="2019-06-12T08:34:39.750" v="120" actId="20577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8:34:02.367" v="65" actId="20577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12T08:34:55.702" v="149" actId="20577"/>
        <pc:sldMkLst>
          <pc:docMk/>
          <pc:sldMk cId="4255741880" sldId="290"/>
        </pc:sldMkLst>
        <pc:spChg chg="mod">
          <ac:chgData name="William Grey" userId="37b73424-c081-4fc2-b1af-363f4f3fd4f3" providerId="ADAL" clId="{AACEAD6B-A480-4E39-832D-EB59511BD8A6}" dt="2019-06-12T08:34:55.702" v="149" actId="20577"/>
          <ac:spMkLst>
            <pc:docMk/>
            <pc:sldMk cId="4255741880" sldId="290"/>
            <ac:spMk id="2" creationId="{1E8DB0A9-EFE9-493E-825C-FAB9269EFBF6}"/>
          </ac:spMkLst>
        </pc:spChg>
      </pc:sldChg>
      <pc:sldChg chg="modSp add">
        <pc:chgData name="William Grey" userId="37b73424-c081-4fc2-b1af-363f4f3fd4f3" providerId="ADAL" clId="{AACEAD6B-A480-4E39-832D-EB59511BD8A6}" dt="2019-06-12T08:35:15.746" v="173" actId="20577"/>
        <pc:sldMkLst>
          <pc:docMk/>
          <pc:sldMk cId="888033338" sldId="291"/>
        </pc:sldMkLst>
        <pc:spChg chg="mod">
          <ac:chgData name="William Grey" userId="37b73424-c081-4fc2-b1af-363f4f3fd4f3" providerId="ADAL" clId="{AACEAD6B-A480-4E39-832D-EB59511BD8A6}" dt="2019-06-12T08:35:15.746" v="173" actId="20577"/>
          <ac:spMkLst>
            <pc:docMk/>
            <pc:sldMk cId="888033338" sldId="291"/>
            <ac:spMk id="2" creationId="{1E8DB0A9-EFE9-493E-825C-FAB9269EFBF6}"/>
          </ac:spMkLst>
        </pc:spChg>
      </pc:sldChg>
      <pc:sldChg chg="modSp add">
        <pc:chgData name="William Grey" userId="37b73424-c081-4fc2-b1af-363f4f3fd4f3" providerId="ADAL" clId="{AACEAD6B-A480-4E39-832D-EB59511BD8A6}" dt="2019-06-12T08:47:04.584" v="436" actId="20577"/>
        <pc:sldMkLst>
          <pc:docMk/>
          <pc:sldMk cId="186129773" sldId="292"/>
        </pc:sldMkLst>
        <pc:spChg chg="mod">
          <ac:chgData name="William Grey" userId="37b73424-c081-4fc2-b1af-363f4f3fd4f3" providerId="ADAL" clId="{AACEAD6B-A480-4E39-832D-EB59511BD8A6}" dt="2019-06-12T08:47:04.584" v="436" actId="20577"/>
          <ac:spMkLst>
            <pc:docMk/>
            <pc:sldMk cId="186129773" sldId="292"/>
            <ac:spMk id="2" creationId="{1E8DB0A9-EFE9-493E-825C-FAB9269EFBF6}"/>
          </ac:spMkLst>
        </pc:spChg>
      </pc:sldChg>
      <pc:sldChg chg="modSp add">
        <pc:chgData name="William Grey" userId="37b73424-c081-4fc2-b1af-363f4f3fd4f3" providerId="ADAL" clId="{AACEAD6B-A480-4E39-832D-EB59511BD8A6}" dt="2019-06-12T08:38:30.453" v="277" actId="20577"/>
        <pc:sldMkLst>
          <pc:docMk/>
          <pc:sldMk cId="3129642472" sldId="293"/>
        </pc:sldMkLst>
        <pc:spChg chg="mod">
          <ac:chgData name="William Grey" userId="37b73424-c081-4fc2-b1af-363f4f3fd4f3" providerId="ADAL" clId="{AACEAD6B-A480-4E39-832D-EB59511BD8A6}" dt="2019-06-12T08:38:05.941" v="266" actId="20577"/>
          <ac:spMkLst>
            <pc:docMk/>
            <pc:sldMk cId="3129642472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8:38:30.453" v="277" actId="20577"/>
          <ac:graphicFrameMkLst>
            <pc:docMk/>
            <pc:sldMk cId="3129642472" sldId="293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12T08:38:46.777" v="279" actId="20577"/>
        <pc:sldMkLst>
          <pc:docMk/>
          <pc:sldMk cId="730464081" sldId="294"/>
        </pc:sldMkLst>
        <pc:spChg chg="mod">
          <ac:chgData name="William Grey" userId="37b73424-c081-4fc2-b1af-363f4f3fd4f3" providerId="ADAL" clId="{AACEAD6B-A480-4E39-832D-EB59511BD8A6}" dt="2019-06-12T08:38:46.777" v="279" actId="20577"/>
          <ac:spMkLst>
            <pc:docMk/>
            <pc:sldMk cId="730464081" sldId="294"/>
            <ac:spMk id="2" creationId="{1E8DB0A9-EFE9-493E-825C-FAB9269EFBF6}"/>
          </ac:spMkLst>
        </pc:spChg>
      </pc:sldChg>
      <pc:sldChg chg="modSp add">
        <pc:chgData name="William Grey" userId="37b73424-c081-4fc2-b1af-363f4f3fd4f3" providerId="ADAL" clId="{AACEAD6B-A480-4E39-832D-EB59511BD8A6}" dt="2019-06-12T08:43:18.607" v="366" actId="20577"/>
        <pc:sldMkLst>
          <pc:docMk/>
          <pc:sldMk cId="876916129" sldId="295"/>
        </pc:sldMkLst>
        <pc:spChg chg="mod">
          <ac:chgData name="William Grey" userId="37b73424-c081-4fc2-b1af-363f4f3fd4f3" providerId="ADAL" clId="{AACEAD6B-A480-4E39-832D-EB59511BD8A6}" dt="2019-06-12T08:38:58.648" v="289" actId="20577"/>
          <ac:spMkLst>
            <pc:docMk/>
            <pc:sldMk cId="876916129" sldId="29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8:43:18.607" v="366" actId="20577"/>
          <ac:graphicFrameMkLst>
            <pc:docMk/>
            <pc:sldMk cId="876916129" sldId="295"/>
            <ac:graphicFrameMk id="4" creationId="{3B069E90-A34B-49C8-B407-E7259ECD4383}"/>
          </ac:graphicFrameMkLst>
        </pc:graphicFrameChg>
      </pc:sldChg>
      <pc:sldChg chg="modSp add ord">
        <pc:chgData name="William Grey" userId="37b73424-c081-4fc2-b1af-363f4f3fd4f3" providerId="ADAL" clId="{AACEAD6B-A480-4E39-832D-EB59511BD8A6}" dt="2019-06-12T08:45:54.992" v="416" actId="20577"/>
        <pc:sldMkLst>
          <pc:docMk/>
          <pc:sldMk cId="310486099" sldId="296"/>
        </pc:sldMkLst>
        <pc:spChg chg="mod">
          <ac:chgData name="William Grey" userId="37b73424-c081-4fc2-b1af-363f4f3fd4f3" providerId="ADAL" clId="{AACEAD6B-A480-4E39-832D-EB59511BD8A6}" dt="2019-06-12T08:45:54.992" v="416" actId="20577"/>
          <ac:spMkLst>
            <pc:docMk/>
            <pc:sldMk cId="310486099" sldId="29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8:45:32.830" v="369" actId="20577"/>
          <ac:graphicFrameMkLst>
            <pc:docMk/>
            <pc:sldMk cId="310486099" sldId="296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12T09:27:08.704" v="871" actId="20577"/>
        <pc:sldMkLst>
          <pc:docMk/>
          <pc:sldMk cId="2298822593" sldId="297"/>
        </pc:sldMkLst>
        <pc:spChg chg="mod">
          <ac:chgData name="William Grey" userId="37b73424-c081-4fc2-b1af-363f4f3fd4f3" providerId="ADAL" clId="{AACEAD6B-A480-4E39-832D-EB59511BD8A6}" dt="2019-06-12T09:27:08.704" v="871" actId="20577"/>
          <ac:spMkLst>
            <pc:docMk/>
            <pc:sldMk cId="2298822593" sldId="297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9:21:57.516" v="860" actId="20577"/>
          <ac:graphicFrameMkLst>
            <pc:docMk/>
            <pc:sldMk cId="2298822593" sldId="297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12T09:09:20.231" v="559" actId="255"/>
        <pc:sldMkLst>
          <pc:docMk/>
          <pc:sldMk cId="1877856663" sldId="298"/>
        </pc:sldMkLst>
        <pc:spChg chg="mod">
          <ac:chgData name="William Grey" userId="37b73424-c081-4fc2-b1af-363f4f3fd4f3" providerId="ADAL" clId="{AACEAD6B-A480-4E39-832D-EB59511BD8A6}" dt="2019-06-12T09:07:43.077" v="545" actId="20577"/>
          <ac:spMkLst>
            <pc:docMk/>
            <pc:sldMk cId="1877856663" sldId="29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9:09:20.231" v="559" actId="255"/>
          <ac:graphicFrameMkLst>
            <pc:docMk/>
            <pc:sldMk cId="1877856663" sldId="298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12T09:10:45.025" v="658" actId="20577"/>
        <pc:sldMkLst>
          <pc:docMk/>
          <pc:sldMk cId="3129760693" sldId="299"/>
        </pc:sldMkLst>
        <pc:spChg chg="mod">
          <ac:chgData name="William Grey" userId="37b73424-c081-4fc2-b1af-363f4f3fd4f3" providerId="ADAL" clId="{AACEAD6B-A480-4E39-832D-EB59511BD8A6}" dt="2019-06-12T09:10:33.648" v="642" actId="20577"/>
          <ac:spMkLst>
            <pc:docMk/>
            <pc:sldMk cId="3129760693" sldId="29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9:10:45.025" v="658" actId="20577"/>
          <ac:graphicFrameMkLst>
            <pc:docMk/>
            <pc:sldMk cId="3129760693" sldId="299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12T09:12:12.321" v="745" actId="20577"/>
        <pc:sldMkLst>
          <pc:docMk/>
          <pc:sldMk cId="1441387894" sldId="300"/>
        </pc:sldMkLst>
        <pc:spChg chg="mod">
          <ac:chgData name="William Grey" userId="37b73424-c081-4fc2-b1af-363f4f3fd4f3" providerId="ADAL" clId="{AACEAD6B-A480-4E39-832D-EB59511BD8A6}" dt="2019-06-12T09:12:05.789" v="733" actId="20577"/>
          <ac:spMkLst>
            <pc:docMk/>
            <pc:sldMk cId="1441387894" sldId="30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9:12:12.321" v="745" actId="20577"/>
          <ac:graphicFrameMkLst>
            <pc:docMk/>
            <pc:sldMk cId="1441387894" sldId="300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12T09:30:50.641" v="979" actId="20577"/>
        <pc:sldMkLst>
          <pc:docMk/>
          <pc:sldMk cId="1080429109" sldId="301"/>
        </pc:sldMkLst>
        <pc:spChg chg="mod">
          <ac:chgData name="William Grey" userId="37b73424-c081-4fc2-b1af-363f4f3fd4f3" providerId="ADAL" clId="{AACEAD6B-A480-4E39-832D-EB59511BD8A6}" dt="2019-06-12T09:27:01.746" v="869" actId="20577"/>
          <ac:spMkLst>
            <pc:docMk/>
            <pc:sldMk cId="1080429109" sldId="30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9:30:50.641" v="979" actId="20577"/>
          <ac:graphicFrameMkLst>
            <pc:docMk/>
            <pc:sldMk cId="1080429109" sldId="301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12T09:38:02.372" v="1076" actId="20577"/>
        <pc:sldMkLst>
          <pc:docMk/>
          <pc:sldMk cId="1289315856" sldId="302"/>
        </pc:sldMkLst>
        <pc:spChg chg="mod">
          <ac:chgData name="William Grey" userId="37b73424-c081-4fc2-b1af-363f4f3fd4f3" providerId="ADAL" clId="{AACEAD6B-A480-4E39-832D-EB59511BD8A6}" dt="2019-06-12T09:35:20.737" v="1066" actId="20577"/>
          <ac:spMkLst>
            <pc:docMk/>
            <pc:sldMk cId="1289315856" sldId="30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9:38:02.372" v="1076" actId="20577"/>
          <ac:graphicFrameMkLst>
            <pc:docMk/>
            <pc:sldMk cId="1289315856" sldId="302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12T09:48:02.928" v="1271" actId="20577"/>
        <pc:sldMkLst>
          <pc:docMk/>
          <pc:sldMk cId="139370310" sldId="303"/>
        </pc:sldMkLst>
        <pc:spChg chg="mod">
          <ac:chgData name="William Grey" userId="37b73424-c081-4fc2-b1af-363f4f3fd4f3" providerId="ADAL" clId="{AACEAD6B-A480-4E39-832D-EB59511BD8A6}" dt="2019-06-12T09:47:29.617" v="1257" actId="14100"/>
          <ac:spMkLst>
            <pc:docMk/>
            <pc:sldMk cId="139370310" sldId="30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12T09:48:02.928" v="1271" actId="20577"/>
          <ac:graphicFrameMkLst>
            <pc:docMk/>
            <pc:sldMk cId="139370310" sldId="303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26T13:54:09.936" v="1453" actId="20577"/>
        <pc:sldMkLst>
          <pc:docMk/>
          <pc:sldMk cId="512969053" sldId="304"/>
        </pc:sldMkLst>
        <pc:spChg chg="mod">
          <ac:chgData name="William Grey" userId="37b73424-c081-4fc2-b1af-363f4f3fd4f3" providerId="ADAL" clId="{AACEAD6B-A480-4E39-832D-EB59511BD8A6}" dt="2019-06-26T13:53:30.277" v="1396" actId="20577"/>
          <ac:spMkLst>
            <pc:docMk/>
            <pc:sldMk cId="512969053" sldId="30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26T13:54:09.936" v="1453" actId="20577"/>
          <ac:graphicFrameMkLst>
            <pc:docMk/>
            <pc:sldMk cId="512969053" sldId="304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26T13:55:40.419" v="1537" actId="20577"/>
        <pc:sldMkLst>
          <pc:docMk/>
          <pc:sldMk cId="1192651374" sldId="305"/>
        </pc:sldMkLst>
        <pc:spChg chg="mod">
          <ac:chgData name="William Grey" userId="37b73424-c081-4fc2-b1af-363f4f3fd4f3" providerId="ADAL" clId="{AACEAD6B-A480-4E39-832D-EB59511BD8A6}" dt="2019-06-26T13:55:00.115" v="1493" actId="20577"/>
          <ac:spMkLst>
            <pc:docMk/>
            <pc:sldMk cId="1192651374" sldId="30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26T13:55:40.419" v="1537" actId="20577"/>
          <ac:graphicFrameMkLst>
            <pc:docMk/>
            <pc:sldMk cId="1192651374" sldId="305"/>
            <ac:graphicFrameMk id="4" creationId="{3B069E90-A34B-49C8-B407-E7259ECD4383}"/>
          </ac:graphicFrameMkLst>
        </pc:graphicFrameChg>
      </pc:sldChg>
      <pc:sldChg chg="add del">
        <pc:chgData name="William Grey" userId="37b73424-c081-4fc2-b1af-363f4f3fd4f3" providerId="ADAL" clId="{AACEAD6B-A480-4E39-832D-EB59511BD8A6}" dt="2019-06-28T14:07:17.548" v="1540" actId="2696"/>
        <pc:sldMkLst>
          <pc:docMk/>
          <pc:sldMk cId="3759693605" sldId="306"/>
        </pc:sldMkLst>
      </pc:sldChg>
      <pc:sldChg chg="modSp add">
        <pc:chgData name="William Grey" userId="37b73424-c081-4fc2-b1af-363f4f3fd4f3" providerId="ADAL" clId="{AACEAD6B-A480-4E39-832D-EB59511BD8A6}" dt="2019-06-28T14:10:19.484" v="1799" actId="20577"/>
        <pc:sldMkLst>
          <pc:docMk/>
          <pc:sldMk cId="1583719330" sldId="307"/>
        </pc:sldMkLst>
        <pc:spChg chg="mod">
          <ac:chgData name="William Grey" userId="37b73424-c081-4fc2-b1af-363f4f3fd4f3" providerId="ADAL" clId="{AACEAD6B-A480-4E39-832D-EB59511BD8A6}" dt="2019-06-28T14:09:18.614" v="1731" actId="20577"/>
          <ac:spMkLst>
            <pc:docMk/>
            <pc:sldMk cId="1583719330" sldId="307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28T14:10:19.484" v="1799" actId="20577"/>
          <ac:graphicFrameMkLst>
            <pc:docMk/>
            <pc:sldMk cId="1583719330" sldId="307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28T14:15:38.217" v="2050" actId="20577"/>
        <pc:sldMkLst>
          <pc:docMk/>
          <pc:sldMk cId="1931494148" sldId="308"/>
        </pc:sldMkLst>
        <pc:spChg chg="mod">
          <ac:chgData name="William Grey" userId="37b73424-c081-4fc2-b1af-363f4f3fd4f3" providerId="ADAL" clId="{AACEAD6B-A480-4E39-832D-EB59511BD8A6}" dt="2019-06-28T14:13:08.703" v="1956" actId="20577"/>
          <ac:spMkLst>
            <pc:docMk/>
            <pc:sldMk cId="1931494148" sldId="30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28T14:15:38.217" v="2050" actId="20577"/>
          <ac:graphicFrameMkLst>
            <pc:docMk/>
            <pc:sldMk cId="1931494148" sldId="308"/>
            <ac:graphicFrameMk id="4" creationId="{3B069E90-A34B-49C8-B407-E7259ECD4383}"/>
          </ac:graphicFrameMkLst>
        </pc:graphicFrameChg>
      </pc:sldChg>
      <pc:sldChg chg="modSp add">
        <pc:chgData name="William Grey" userId="37b73424-c081-4fc2-b1af-363f4f3fd4f3" providerId="ADAL" clId="{AACEAD6B-A480-4E39-832D-EB59511BD8A6}" dt="2019-06-28T14:33:57.124" v="2280" actId="20577"/>
        <pc:sldMkLst>
          <pc:docMk/>
          <pc:sldMk cId="2868345089" sldId="309"/>
        </pc:sldMkLst>
        <pc:spChg chg="mod">
          <ac:chgData name="William Grey" userId="37b73424-c081-4fc2-b1af-363f4f3fd4f3" providerId="ADAL" clId="{AACEAD6B-A480-4E39-832D-EB59511BD8A6}" dt="2019-06-28T14:33:18.334" v="2208" actId="20577"/>
          <ac:spMkLst>
            <pc:docMk/>
            <pc:sldMk cId="2868345089" sldId="30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AACEAD6B-A480-4E39-832D-EB59511BD8A6}" dt="2019-06-28T14:33:57.124" v="2280" actId="20577"/>
          <ac:graphicFrameMkLst>
            <pc:docMk/>
            <pc:sldMk cId="2868345089" sldId="309"/>
            <ac:graphicFrameMk id="4" creationId="{3B069E90-A34B-49C8-B407-E7259ECD4383}"/>
          </ac:graphicFrameMkLst>
        </pc:graphicFrameChg>
      </pc:sldChg>
    </pc:docChg>
  </pc:docChgLst>
  <pc:docChgLst>
    <pc:chgData name="William Grey" userId="37b73424-c081-4fc2-b1af-363f4f3fd4f3" providerId="ADAL" clId="{9D3DAF26-BAAC-4DAB-8EC2-A2BA6A659332}"/>
    <pc:docChg chg="custSel addSld modSld sldOrd">
      <pc:chgData name="William Grey" userId="37b73424-c081-4fc2-b1af-363f4f3fd4f3" providerId="ADAL" clId="{9D3DAF26-BAAC-4DAB-8EC2-A2BA6A659332}" dt="2019-06-06T14:18:50.392" v="611" actId="20577"/>
      <pc:docMkLst>
        <pc:docMk/>
      </pc:docMkLst>
      <pc:sldChg chg="modSp">
        <pc:chgData name="William Grey" userId="37b73424-c081-4fc2-b1af-363f4f3fd4f3" providerId="ADAL" clId="{9D3DAF26-BAAC-4DAB-8EC2-A2BA6A659332}" dt="2019-06-06T14:13:41.700" v="525" actId="20577"/>
        <pc:sldMkLst>
          <pc:docMk/>
          <pc:sldMk cId="730207865" sldId="271"/>
        </pc:sldMkLst>
        <pc:spChg chg="mod">
          <ac:chgData name="William Grey" userId="37b73424-c081-4fc2-b1af-363f4f3fd4f3" providerId="ADAL" clId="{9D3DAF26-BAAC-4DAB-8EC2-A2BA6A659332}" dt="2019-06-06T14:13:41.700" v="525" actId="20577"/>
          <ac:spMkLst>
            <pc:docMk/>
            <pc:sldMk cId="730207865" sldId="271"/>
            <ac:spMk id="3" creationId="{1A7159A5-BBC1-47B3-ACCB-D354696F9263}"/>
          </ac:spMkLst>
        </pc:spChg>
      </pc:sldChg>
    </pc:docChg>
  </pc:docChgLst>
  <pc:docChgLst>
    <pc:chgData name="William Grey" userId="37b73424-c081-4fc2-b1af-363f4f3fd4f3" providerId="ADAL" clId="{BBF2C48F-E127-4CEC-844B-5A385EE194D1}"/>
    <pc:docChg chg="custSel addSld delSld modSld modMainMaster">
      <pc:chgData name="William Grey" userId="37b73424-c081-4fc2-b1af-363f4f3fd4f3" providerId="ADAL" clId="{BBF2C48F-E127-4CEC-844B-5A385EE194D1}" dt="2023-01-04T08:33:13.690" v="448" actId="47"/>
      <pc:docMkLst>
        <pc:docMk/>
      </pc:docMkLst>
      <pc:sldChg chg="modSp mod">
        <pc:chgData name="William Grey" userId="37b73424-c081-4fc2-b1af-363f4f3fd4f3" providerId="ADAL" clId="{BBF2C48F-E127-4CEC-844B-5A385EE194D1}" dt="2023-01-03T18:21:54.442" v="17" actId="27636"/>
        <pc:sldMkLst>
          <pc:docMk/>
          <pc:sldMk cId="730207865" sldId="271"/>
        </pc:sldMkLst>
        <pc:spChg chg="mod">
          <ac:chgData name="William Grey" userId="37b73424-c081-4fc2-b1af-363f4f3fd4f3" providerId="ADAL" clId="{BBF2C48F-E127-4CEC-844B-5A385EE194D1}" dt="2023-01-03T18:21:54.442" v="17" actId="27636"/>
          <ac:spMkLst>
            <pc:docMk/>
            <pc:sldMk cId="730207865" sldId="271"/>
            <ac:spMk id="2" creationId="{327644AE-6E07-4FD8-B9FC-49DAD932B14A}"/>
          </ac:spMkLst>
        </pc:spChg>
        <pc:spChg chg="mod">
          <ac:chgData name="William Grey" userId="37b73424-c081-4fc2-b1af-363f4f3fd4f3" providerId="ADAL" clId="{BBF2C48F-E127-4CEC-844B-5A385EE194D1}" dt="2023-01-03T18:21:54.332" v="2"/>
          <ac:spMkLst>
            <pc:docMk/>
            <pc:sldMk cId="730207865" sldId="271"/>
            <ac:spMk id="3" creationId="{1A7159A5-BBC1-47B3-ACCB-D354696F9263}"/>
          </ac:spMkLst>
        </pc:spChg>
      </pc:sldChg>
      <pc:sldChg chg="add">
        <pc:chgData name="William Grey" userId="37b73424-c081-4fc2-b1af-363f4f3fd4f3" providerId="ADAL" clId="{BBF2C48F-E127-4CEC-844B-5A385EE194D1}" dt="2023-01-04T08:29:46.028" v="401"/>
        <pc:sldMkLst>
          <pc:docMk/>
          <pc:sldMk cId="5587269" sldId="289"/>
        </pc:sldMkLst>
      </pc:sldChg>
      <pc:sldChg chg="modSp del mod">
        <pc:chgData name="William Grey" userId="37b73424-c081-4fc2-b1af-363f4f3fd4f3" providerId="ADAL" clId="{BBF2C48F-E127-4CEC-844B-5A385EE194D1}" dt="2023-01-04T08:29:42.795" v="400" actId="2696"/>
        <pc:sldMkLst>
          <pc:docMk/>
          <pc:sldMk cId="4014492051" sldId="289"/>
        </pc:sldMkLst>
        <pc:spChg chg="mod">
          <ac:chgData name="William Grey" userId="37b73424-c081-4fc2-b1af-363f4f3fd4f3" providerId="ADAL" clId="{BBF2C48F-E127-4CEC-844B-5A385EE194D1}" dt="2023-01-03T18:21:54.389" v="3" actId="27636"/>
          <ac:spMkLst>
            <pc:docMk/>
            <pc:sldMk cId="4014492051" sldId="28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2:39.841" v="20" actId="1076"/>
          <ac:graphicFrameMkLst>
            <pc:docMk/>
            <pc:sldMk cId="4014492051" sldId="289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2722378128" sldId="290"/>
        </pc:sldMkLst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4255741880" sldId="290"/>
        </pc:sldMkLst>
        <pc:spChg chg="mod">
          <ac:chgData name="William Grey" userId="37b73424-c081-4fc2-b1af-363f4f3fd4f3" providerId="ADAL" clId="{BBF2C48F-E127-4CEC-844B-5A385EE194D1}" dt="2023-01-03T18:21:54.394" v="4" actId="27636"/>
          <ac:spMkLst>
            <pc:docMk/>
            <pc:sldMk cId="4255741880" sldId="29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2:48.342" v="22" actId="1076"/>
          <ac:graphicFrameMkLst>
            <pc:docMk/>
            <pc:sldMk cId="4255741880" sldId="290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888033338" sldId="291"/>
        </pc:sldMkLst>
        <pc:spChg chg="mod">
          <ac:chgData name="William Grey" userId="37b73424-c081-4fc2-b1af-363f4f3fd4f3" providerId="ADAL" clId="{BBF2C48F-E127-4CEC-844B-5A385EE194D1}" dt="2023-01-03T18:21:54.399" v="5" actId="27636"/>
          <ac:spMkLst>
            <pc:docMk/>
            <pc:sldMk cId="888033338" sldId="29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2:52.447" v="23" actId="1076"/>
          <ac:graphicFrameMkLst>
            <pc:docMk/>
            <pc:sldMk cId="888033338" sldId="291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2280772074" sldId="291"/>
        </pc:sldMkLst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186129773" sldId="292"/>
        </pc:sldMkLst>
        <pc:spChg chg="mod">
          <ac:chgData name="William Grey" userId="37b73424-c081-4fc2-b1af-363f4f3fd4f3" providerId="ADAL" clId="{BBF2C48F-E127-4CEC-844B-5A385EE194D1}" dt="2023-01-03T18:31:25.734" v="60" actId="1076"/>
          <ac:spMkLst>
            <pc:docMk/>
            <pc:sldMk cId="186129773" sldId="29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2:58.156" v="24" actId="1076"/>
          <ac:graphicFrameMkLst>
            <pc:docMk/>
            <pc:sldMk cId="186129773" sldId="292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2790776579" sldId="292"/>
        </pc:sldMkLst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468346466" sldId="293"/>
        </pc:sldMkLst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3129642472" sldId="293"/>
        </pc:sldMkLst>
        <pc:spChg chg="mod">
          <ac:chgData name="William Grey" userId="37b73424-c081-4fc2-b1af-363f4f3fd4f3" providerId="ADAL" clId="{BBF2C48F-E127-4CEC-844B-5A385EE194D1}" dt="2023-01-03T18:21:54.405" v="7" actId="27636"/>
          <ac:spMkLst>
            <pc:docMk/>
            <pc:sldMk cId="3129642472" sldId="29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3:02.985" v="25" actId="1076"/>
          <ac:graphicFrameMkLst>
            <pc:docMk/>
            <pc:sldMk cId="3129642472" sldId="293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730464081" sldId="294"/>
        </pc:sldMkLst>
        <pc:spChg chg="mod">
          <ac:chgData name="William Grey" userId="37b73424-c081-4fc2-b1af-363f4f3fd4f3" providerId="ADAL" clId="{BBF2C48F-E127-4CEC-844B-5A385EE194D1}" dt="2023-01-03T18:21:54.407" v="8" actId="27636"/>
          <ac:spMkLst>
            <pc:docMk/>
            <pc:sldMk cId="730464081" sldId="29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3:07.994" v="26" actId="1076"/>
          <ac:graphicFrameMkLst>
            <pc:docMk/>
            <pc:sldMk cId="730464081" sldId="294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3295167148" sldId="294"/>
        </pc:sldMkLst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876916129" sldId="295"/>
        </pc:sldMkLst>
        <pc:spChg chg="mod">
          <ac:chgData name="William Grey" userId="37b73424-c081-4fc2-b1af-363f4f3fd4f3" providerId="ADAL" clId="{BBF2C48F-E127-4CEC-844B-5A385EE194D1}" dt="2023-01-03T18:29:03.408" v="59"/>
          <ac:spMkLst>
            <pc:docMk/>
            <pc:sldMk cId="876916129" sldId="29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3:17.927" v="28" actId="1076"/>
          <ac:graphicFrameMkLst>
            <pc:docMk/>
            <pc:sldMk cId="876916129" sldId="295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2217122120" sldId="295"/>
        </pc:sldMkLst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310486099" sldId="296"/>
        </pc:sldMkLst>
        <pc:spChg chg="mod">
          <ac:chgData name="William Grey" userId="37b73424-c081-4fc2-b1af-363f4f3fd4f3" providerId="ADAL" clId="{BBF2C48F-E127-4CEC-844B-5A385EE194D1}" dt="2023-01-03T18:33:24.001" v="77" actId="20577"/>
          <ac:spMkLst>
            <pc:docMk/>
            <pc:sldMk cId="310486099" sldId="296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3:13.251" v="27" actId="1076"/>
          <ac:graphicFrameMkLst>
            <pc:docMk/>
            <pc:sldMk cId="310486099" sldId="296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889917109" sldId="296"/>
        </pc:sldMkLst>
      </pc:sldChg>
      <pc:sldChg chg="add">
        <pc:chgData name="William Grey" userId="37b73424-c081-4fc2-b1af-363f4f3fd4f3" providerId="ADAL" clId="{BBF2C48F-E127-4CEC-844B-5A385EE194D1}" dt="2023-01-04T08:30:16.516" v="403"/>
        <pc:sldMkLst>
          <pc:docMk/>
          <pc:sldMk cId="1563532357" sldId="297"/>
        </pc:sldMkLst>
      </pc:sldChg>
      <pc:sldChg chg="modSp del mod">
        <pc:chgData name="William Grey" userId="37b73424-c081-4fc2-b1af-363f4f3fd4f3" providerId="ADAL" clId="{BBF2C48F-E127-4CEC-844B-5A385EE194D1}" dt="2023-01-04T08:30:11.515" v="402" actId="2696"/>
        <pc:sldMkLst>
          <pc:docMk/>
          <pc:sldMk cId="2298822593" sldId="297"/>
        </pc:sldMkLst>
        <pc:spChg chg="mod">
          <ac:chgData name="William Grey" userId="37b73424-c081-4fc2-b1af-363f4f3fd4f3" providerId="ADAL" clId="{BBF2C48F-E127-4CEC-844B-5A385EE194D1}" dt="2023-01-03T18:21:54.432" v="14" actId="27636"/>
          <ac:spMkLst>
            <pc:docMk/>
            <pc:sldMk cId="2298822593" sldId="297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3:52.714" v="32" actId="1076"/>
          <ac:graphicFrameMkLst>
            <pc:docMk/>
            <pc:sldMk cId="2298822593" sldId="297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550193513" sldId="298"/>
        </pc:sldMkLst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1877856663" sldId="298"/>
        </pc:sldMkLst>
        <pc:spChg chg="mod">
          <ac:chgData name="William Grey" userId="37b73424-c081-4fc2-b1af-363f4f3fd4f3" providerId="ADAL" clId="{BBF2C48F-E127-4CEC-844B-5A385EE194D1}" dt="2023-01-03T18:21:54.420" v="11" actId="27636"/>
          <ac:spMkLst>
            <pc:docMk/>
            <pc:sldMk cId="1877856663" sldId="29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3:35.812" v="29" actId="1076"/>
          <ac:graphicFrameMkLst>
            <pc:docMk/>
            <pc:sldMk cId="1877856663" sldId="298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3129760693" sldId="299"/>
        </pc:sldMkLst>
        <pc:spChg chg="mod">
          <ac:chgData name="William Grey" userId="37b73424-c081-4fc2-b1af-363f4f3fd4f3" providerId="ADAL" clId="{BBF2C48F-E127-4CEC-844B-5A385EE194D1}" dt="2023-01-03T18:21:54.423" v="12" actId="27636"/>
          <ac:spMkLst>
            <pc:docMk/>
            <pc:sldMk cId="3129760693" sldId="29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3:41.907" v="30" actId="1076"/>
          <ac:graphicFrameMkLst>
            <pc:docMk/>
            <pc:sldMk cId="3129760693" sldId="299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4272983707" sldId="299"/>
        </pc:sldMkLst>
      </pc:sldChg>
      <pc:sldChg chg="modSp del mod">
        <pc:chgData name="William Grey" userId="37b73424-c081-4fc2-b1af-363f4f3fd4f3" providerId="ADAL" clId="{BBF2C48F-E127-4CEC-844B-5A385EE194D1}" dt="2023-01-04T08:29:27.640" v="398" actId="2696"/>
        <pc:sldMkLst>
          <pc:docMk/>
          <pc:sldMk cId="1441387894" sldId="300"/>
        </pc:sldMkLst>
        <pc:spChg chg="mod">
          <ac:chgData name="William Grey" userId="37b73424-c081-4fc2-b1af-363f4f3fd4f3" providerId="ADAL" clId="{BBF2C48F-E127-4CEC-844B-5A385EE194D1}" dt="2023-01-03T18:21:54.426" v="13" actId="27636"/>
          <ac:spMkLst>
            <pc:docMk/>
            <pc:sldMk cId="1441387894" sldId="30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3:47.984" v="31" actId="1076"/>
          <ac:graphicFrameMkLst>
            <pc:docMk/>
            <pc:sldMk cId="1441387894" sldId="300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29:33.849" v="399"/>
        <pc:sldMkLst>
          <pc:docMk/>
          <pc:sldMk cId="4135799894" sldId="300"/>
        </pc:sldMkLst>
      </pc:sldChg>
      <pc:sldChg chg="add del">
        <pc:chgData name="William Grey" userId="37b73424-c081-4fc2-b1af-363f4f3fd4f3" providerId="ADAL" clId="{BBF2C48F-E127-4CEC-844B-5A385EE194D1}" dt="2023-01-04T08:33:13.690" v="448" actId="47"/>
        <pc:sldMkLst>
          <pc:docMk/>
          <pc:sldMk cId="38076444" sldId="301"/>
        </pc:sldMkLst>
      </pc:sldChg>
      <pc:sldChg chg="modSp del mod">
        <pc:chgData name="William Grey" userId="37b73424-c081-4fc2-b1af-363f4f3fd4f3" providerId="ADAL" clId="{BBF2C48F-E127-4CEC-844B-5A385EE194D1}" dt="2023-01-04T08:30:11.515" v="402" actId="2696"/>
        <pc:sldMkLst>
          <pc:docMk/>
          <pc:sldMk cId="1080429109" sldId="301"/>
        </pc:sldMkLst>
        <pc:spChg chg="mod">
          <ac:chgData name="William Grey" userId="37b73424-c081-4fc2-b1af-363f4f3fd4f3" providerId="ADAL" clId="{BBF2C48F-E127-4CEC-844B-5A385EE194D1}" dt="2023-01-03T18:21:54.434" v="15" actId="27636"/>
          <ac:spMkLst>
            <pc:docMk/>
            <pc:sldMk cId="1080429109" sldId="301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3:58.024" v="33" actId="1076"/>
          <ac:graphicFrameMkLst>
            <pc:docMk/>
            <pc:sldMk cId="1080429109" sldId="301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30:16.516" v="403"/>
        <pc:sldMkLst>
          <pc:docMk/>
          <pc:sldMk cId="259108688" sldId="302"/>
        </pc:sldMkLst>
      </pc:sldChg>
      <pc:sldChg chg="modSp del mod">
        <pc:chgData name="William Grey" userId="37b73424-c081-4fc2-b1af-363f4f3fd4f3" providerId="ADAL" clId="{BBF2C48F-E127-4CEC-844B-5A385EE194D1}" dt="2023-01-04T08:30:11.515" v="402" actId="2696"/>
        <pc:sldMkLst>
          <pc:docMk/>
          <pc:sldMk cId="1289315856" sldId="302"/>
        </pc:sldMkLst>
        <pc:spChg chg="mod">
          <ac:chgData name="William Grey" userId="37b73424-c081-4fc2-b1af-363f4f3fd4f3" providerId="ADAL" clId="{BBF2C48F-E127-4CEC-844B-5A385EE194D1}" dt="2023-01-03T18:21:54.437" v="16" actId="27636"/>
          <ac:spMkLst>
            <pc:docMk/>
            <pc:sldMk cId="1289315856" sldId="302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4:55.511" v="42" actId="1076"/>
          <ac:graphicFrameMkLst>
            <pc:docMk/>
            <pc:sldMk cId="1289315856" sldId="302"/>
            <ac:graphicFrameMk id="4" creationId="{3B069E90-A34B-49C8-B407-E7259ECD4383}"/>
          </ac:graphicFrameMkLst>
        </pc:graphicFrameChg>
      </pc:sldChg>
      <pc:sldChg chg="modSp del mod">
        <pc:chgData name="William Grey" userId="37b73424-c081-4fc2-b1af-363f4f3fd4f3" providerId="ADAL" clId="{BBF2C48F-E127-4CEC-844B-5A385EE194D1}" dt="2023-01-04T08:30:11.515" v="402" actId="2696"/>
        <pc:sldMkLst>
          <pc:docMk/>
          <pc:sldMk cId="139370310" sldId="303"/>
        </pc:sldMkLst>
        <pc:spChg chg="mod">
          <ac:chgData name="William Grey" userId="37b73424-c081-4fc2-b1af-363f4f3fd4f3" providerId="ADAL" clId="{BBF2C48F-E127-4CEC-844B-5A385EE194D1}" dt="2023-01-03T18:24:28.430" v="37" actId="1076"/>
          <ac:spMkLst>
            <pc:docMk/>
            <pc:sldMk cId="139370310" sldId="303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4:51.609" v="41" actId="1076"/>
          <ac:graphicFrameMkLst>
            <pc:docMk/>
            <pc:sldMk cId="139370310" sldId="303"/>
            <ac:graphicFrameMk id="4" creationId="{3B069E90-A34B-49C8-B407-E7259ECD4383}"/>
          </ac:graphicFrameMkLst>
        </pc:graphicFrameChg>
      </pc:sldChg>
      <pc:sldChg chg="add">
        <pc:chgData name="William Grey" userId="37b73424-c081-4fc2-b1af-363f4f3fd4f3" providerId="ADAL" clId="{BBF2C48F-E127-4CEC-844B-5A385EE194D1}" dt="2023-01-04T08:30:16.516" v="403"/>
        <pc:sldMkLst>
          <pc:docMk/>
          <pc:sldMk cId="4097733534" sldId="303"/>
        </pc:sldMkLst>
      </pc:sldChg>
      <pc:sldChg chg="modSp mod">
        <pc:chgData name="William Grey" userId="37b73424-c081-4fc2-b1af-363f4f3fd4f3" providerId="ADAL" clId="{BBF2C48F-E127-4CEC-844B-5A385EE194D1}" dt="2023-01-04T08:31:04.617" v="415" actId="20577"/>
        <pc:sldMkLst>
          <pc:docMk/>
          <pc:sldMk cId="512969053" sldId="304"/>
        </pc:sldMkLst>
        <pc:spChg chg="mod">
          <ac:chgData name="William Grey" userId="37b73424-c081-4fc2-b1af-363f4f3fd4f3" providerId="ADAL" clId="{BBF2C48F-E127-4CEC-844B-5A385EE194D1}" dt="2023-01-03T18:24:43.595" v="39" actId="1076"/>
          <ac:spMkLst>
            <pc:docMk/>
            <pc:sldMk cId="512969053" sldId="304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4T08:31:04.617" v="415" actId="20577"/>
          <ac:graphicFrameMkLst>
            <pc:docMk/>
            <pc:sldMk cId="512969053" sldId="304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F2C48F-E127-4CEC-844B-5A385EE194D1}" dt="2023-01-04T08:30:36.342" v="404" actId="1076"/>
        <pc:sldMkLst>
          <pc:docMk/>
          <pc:sldMk cId="1192651374" sldId="305"/>
        </pc:sldMkLst>
        <pc:spChg chg="mod">
          <ac:chgData name="William Grey" userId="37b73424-c081-4fc2-b1af-363f4f3fd4f3" providerId="ADAL" clId="{BBF2C48F-E127-4CEC-844B-5A385EE194D1}" dt="2023-01-03T18:26:28.469" v="54" actId="1076"/>
          <ac:spMkLst>
            <pc:docMk/>
            <pc:sldMk cId="1192651374" sldId="305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4T08:30:36.342" v="404" actId="1076"/>
          <ac:graphicFrameMkLst>
            <pc:docMk/>
            <pc:sldMk cId="1192651374" sldId="305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F2C48F-E127-4CEC-844B-5A385EE194D1}" dt="2023-01-04T08:31:17.818" v="416" actId="1076"/>
        <pc:sldMkLst>
          <pc:docMk/>
          <pc:sldMk cId="1583719330" sldId="307"/>
        </pc:sldMkLst>
        <pc:spChg chg="mod">
          <ac:chgData name="William Grey" userId="37b73424-c081-4fc2-b1af-363f4f3fd4f3" providerId="ADAL" clId="{BBF2C48F-E127-4CEC-844B-5A385EE194D1}" dt="2023-01-03T18:27:37.499" v="58" actId="255"/>
          <ac:spMkLst>
            <pc:docMk/>
            <pc:sldMk cId="1583719330" sldId="307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4T08:31:17.818" v="416" actId="1076"/>
          <ac:graphicFrameMkLst>
            <pc:docMk/>
            <pc:sldMk cId="1583719330" sldId="307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F2C48F-E127-4CEC-844B-5A385EE194D1}" dt="2023-01-03T18:25:42.596" v="50" actId="1076"/>
        <pc:sldMkLst>
          <pc:docMk/>
          <pc:sldMk cId="1931494148" sldId="308"/>
        </pc:sldMkLst>
        <pc:spChg chg="mod">
          <ac:chgData name="William Grey" userId="37b73424-c081-4fc2-b1af-363f4f3fd4f3" providerId="ADAL" clId="{BBF2C48F-E127-4CEC-844B-5A385EE194D1}" dt="2023-01-03T18:25:39.797" v="49" actId="1076"/>
          <ac:spMkLst>
            <pc:docMk/>
            <pc:sldMk cId="1931494148" sldId="308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5:42.596" v="50" actId="1076"/>
          <ac:graphicFrameMkLst>
            <pc:docMk/>
            <pc:sldMk cId="1931494148" sldId="308"/>
            <ac:graphicFrameMk id="4" creationId="{3B069E90-A34B-49C8-B407-E7259ECD4383}"/>
          </ac:graphicFrameMkLst>
        </pc:graphicFrameChg>
      </pc:sldChg>
      <pc:sldChg chg="modSp mod">
        <pc:chgData name="William Grey" userId="37b73424-c081-4fc2-b1af-363f4f3fd4f3" providerId="ADAL" clId="{BBF2C48F-E127-4CEC-844B-5A385EE194D1}" dt="2023-01-04T08:31:54.391" v="446" actId="20577"/>
        <pc:sldMkLst>
          <pc:docMk/>
          <pc:sldMk cId="2868345089" sldId="309"/>
        </pc:sldMkLst>
        <pc:spChg chg="mod">
          <ac:chgData name="William Grey" userId="37b73424-c081-4fc2-b1af-363f4f3fd4f3" providerId="ADAL" clId="{BBF2C48F-E127-4CEC-844B-5A385EE194D1}" dt="2023-01-04T08:31:54.391" v="446" actId="20577"/>
          <ac:spMkLst>
            <pc:docMk/>
            <pc:sldMk cId="2868345089" sldId="309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25:32.691" v="48" actId="1076"/>
          <ac:graphicFrameMkLst>
            <pc:docMk/>
            <pc:sldMk cId="2868345089" sldId="309"/>
            <ac:graphicFrameMk id="4" creationId="{3B069E90-A34B-49C8-B407-E7259ECD4383}"/>
          </ac:graphicFrameMkLst>
        </pc:graphicFrameChg>
      </pc:sldChg>
      <pc:sldChg chg="modSp add mod">
        <pc:chgData name="William Grey" userId="37b73424-c081-4fc2-b1af-363f4f3fd4f3" providerId="ADAL" clId="{BBF2C48F-E127-4CEC-844B-5A385EE194D1}" dt="2023-01-04T08:25:53.351" v="397" actId="255"/>
        <pc:sldMkLst>
          <pc:docMk/>
          <pc:sldMk cId="86369209" sldId="310"/>
        </pc:sldMkLst>
        <pc:spChg chg="mod">
          <ac:chgData name="William Grey" userId="37b73424-c081-4fc2-b1af-363f4f3fd4f3" providerId="ADAL" clId="{BBF2C48F-E127-4CEC-844B-5A385EE194D1}" dt="2023-01-04T08:25:53.351" v="397" actId="255"/>
          <ac:spMkLst>
            <pc:docMk/>
            <pc:sldMk cId="86369209" sldId="310"/>
            <ac:spMk id="2" creationId="{1E8DB0A9-EFE9-493E-825C-FAB9269EFBF6}"/>
          </ac:spMkLst>
        </pc:spChg>
        <pc:graphicFrameChg chg="mod">
          <ac:chgData name="William Grey" userId="37b73424-c081-4fc2-b1af-363f4f3fd4f3" providerId="ADAL" clId="{BBF2C48F-E127-4CEC-844B-5A385EE194D1}" dt="2023-01-03T18:42:17.952" v="298" actId="20577"/>
          <ac:graphicFrameMkLst>
            <pc:docMk/>
            <pc:sldMk cId="86369209" sldId="310"/>
            <ac:graphicFrameMk id="4" creationId="{3B069E90-A34B-49C8-B407-E7259ECD4383}"/>
          </ac:graphicFrameMkLst>
        </pc:graphicFrameChg>
      </pc:sldChg>
      <pc:sldChg chg="modSp add mod">
        <pc:chgData name="William Grey" userId="37b73424-c081-4fc2-b1af-363f4f3fd4f3" providerId="ADAL" clId="{BBF2C48F-E127-4CEC-844B-5A385EE194D1}" dt="2023-01-03T18:43:14.006" v="344" actId="255"/>
        <pc:sldMkLst>
          <pc:docMk/>
          <pc:sldMk cId="3297361168" sldId="311"/>
        </pc:sldMkLst>
        <pc:spChg chg="mod">
          <ac:chgData name="William Grey" userId="37b73424-c081-4fc2-b1af-363f4f3fd4f3" providerId="ADAL" clId="{BBF2C48F-E127-4CEC-844B-5A385EE194D1}" dt="2023-01-03T18:43:14.006" v="344" actId="255"/>
          <ac:spMkLst>
            <pc:docMk/>
            <pc:sldMk cId="3297361168" sldId="311"/>
            <ac:spMk id="2" creationId="{1E8DB0A9-EFE9-493E-825C-FAB9269EFBF6}"/>
          </ac:spMkLst>
        </pc:spChg>
      </pc:sldChg>
      <pc:sldChg chg="modSp add mod">
        <pc:chgData name="William Grey" userId="37b73424-c081-4fc2-b1af-363f4f3fd4f3" providerId="ADAL" clId="{BBF2C48F-E127-4CEC-844B-5A385EE194D1}" dt="2023-01-03T18:43:35.128" v="357" actId="20577"/>
        <pc:sldMkLst>
          <pc:docMk/>
          <pc:sldMk cId="3182273778" sldId="312"/>
        </pc:sldMkLst>
        <pc:spChg chg="mod">
          <ac:chgData name="William Grey" userId="37b73424-c081-4fc2-b1af-363f4f3fd4f3" providerId="ADAL" clId="{BBF2C48F-E127-4CEC-844B-5A385EE194D1}" dt="2023-01-03T18:43:35.128" v="357" actId="20577"/>
          <ac:spMkLst>
            <pc:docMk/>
            <pc:sldMk cId="3182273778" sldId="312"/>
            <ac:spMk id="2" creationId="{1E8DB0A9-EFE9-493E-825C-FAB9269EFBF6}"/>
          </ac:spMkLst>
        </pc:spChg>
      </pc:sldChg>
      <pc:sldChg chg="modSp add del mod">
        <pc:chgData name="William Grey" userId="37b73424-c081-4fc2-b1af-363f4f3fd4f3" providerId="ADAL" clId="{BBF2C48F-E127-4CEC-844B-5A385EE194D1}" dt="2023-01-04T08:32:13.146" v="447" actId="47"/>
        <pc:sldMkLst>
          <pc:docMk/>
          <pc:sldMk cId="2792466912" sldId="313"/>
        </pc:sldMkLst>
        <pc:spChg chg="mod">
          <ac:chgData name="William Grey" userId="37b73424-c081-4fc2-b1af-363f4f3fd4f3" providerId="ADAL" clId="{BBF2C48F-E127-4CEC-844B-5A385EE194D1}" dt="2023-01-03T18:43:43.822" v="366" actId="20577"/>
          <ac:spMkLst>
            <pc:docMk/>
            <pc:sldMk cId="2792466912" sldId="313"/>
            <ac:spMk id="2" creationId="{1E8DB0A9-EFE9-493E-825C-FAB9269EFBF6}"/>
          </ac:spMkLst>
        </pc:spChg>
      </pc:sldChg>
      <pc:sldChg chg="modSp add mod">
        <pc:chgData name="William Grey" userId="37b73424-c081-4fc2-b1af-363f4f3fd4f3" providerId="ADAL" clId="{BBF2C48F-E127-4CEC-844B-5A385EE194D1}" dt="2023-01-03T18:44:07.186" v="395" actId="1076"/>
        <pc:sldMkLst>
          <pc:docMk/>
          <pc:sldMk cId="3513375651" sldId="314"/>
        </pc:sldMkLst>
        <pc:spChg chg="mod">
          <ac:chgData name="William Grey" userId="37b73424-c081-4fc2-b1af-363f4f3fd4f3" providerId="ADAL" clId="{BBF2C48F-E127-4CEC-844B-5A385EE194D1}" dt="2023-01-03T18:44:07.186" v="395" actId="1076"/>
          <ac:spMkLst>
            <pc:docMk/>
            <pc:sldMk cId="3513375651" sldId="314"/>
            <ac:spMk id="2" creationId="{1E8DB0A9-EFE9-493E-825C-FAB9269EFBF6}"/>
          </ac:spMkLst>
        </pc:spChg>
      </pc:sldChg>
      <pc:sldMasterChg chg="addSp modSp modSldLayout">
        <pc:chgData name="William Grey" userId="37b73424-c081-4fc2-b1af-363f4f3fd4f3" providerId="ADAL" clId="{BBF2C48F-E127-4CEC-844B-5A385EE194D1}" dt="2023-01-03T18:22:19.916" v="18" actId="255"/>
        <pc:sldMasterMkLst>
          <pc:docMk/>
          <pc:sldMasterMk cId="3285263603" sldId="2147483660"/>
        </pc:sldMasterMkLst>
        <pc:picChg chg="add mod">
          <ac:chgData name="William Grey" userId="37b73424-c081-4fc2-b1af-363f4f3fd4f3" providerId="ADAL" clId="{BBF2C48F-E127-4CEC-844B-5A385EE194D1}" dt="2023-01-03T18:21:46.535" v="1"/>
          <ac:picMkLst>
            <pc:docMk/>
            <pc:sldMasterMk cId="3285263603" sldId="2147483660"/>
            <ac:picMk id="8" creationId="{BDDBF9E0-200D-435D-A919-40186C46E1D3}"/>
          </ac:picMkLst>
        </pc:picChg>
        <pc:sldLayoutChg chg="delSp mod">
          <pc:chgData name="William Grey" userId="37b73424-c081-4fc2-b1af-363f4f3fd4f3" providerId="ADAL" clId="{BBF2C48F-E127-4CEC-844B-5A385EE194D1}" dt="2023-01-03T18:21:44.176" v="0" actId="21"/>
          <pc:sldLayoutMkLst>
            <pc:docMk/>
            <pc:sldMasterMk cId="3285263603" sldId="2147483660"/>
            <pc:sldLayoutMk cId="593932037" sldId="2147483661"/>
          </pc:sldLayoutMkLst>
          <pc:picChg chg="del">
            <ac:chgData name="William Grey" userId="37b73424-c081-4fc2-b1af-363f4f3fd4f3" providerId="ADAL" clId="{BBF2C48F-E127-4CEC-844B-5A385EE194D1}" dt="2023-01-03T18:21:44.176" v="0" actId="21"/>
            <ac:picMkLst>
              <pc:docMk/>
              <pc:sldMasterMk cId="3285263603" sldId="2147483660"/>
              <pc:sldLayoutMk cId="593932037" sldId="2147483661"/>
              <ac:picMk id="10" creationId="{68FE9B25-CE8B-42C3-BC76-85AD8A1127AD}"/>
            </ac:picMkLst>
          </pc:picChg>
        </pc:sldLayoutChg>
        <pc:sldLayoutChg chg="modSp">
          <pc:chgData name="William Grey" userId="37b73424-c081-4fc2-b1af-363f4f3fd4f3" providerId="ADAL" clId="{BBF2C48F-E127-4CEC-844B-5A385EE194D1}" dt="2023-01-03T18:22:19.916" v="18" actId="255"/>
          <pc:sldLayoutMkLst>
            <pc:docMk/>
            <pc:sldMasterMk cId="3285263603" sldId="2147483660"/>
            <pc:sldLayoutMk cId="2342968510" sldId="2147483662"/>
          </pc:sldLayoutMkLst>
          <pc:spChg chg="mod">
            <ac:chgData name="William Grey" userId="37b73424-c081-4fc2-b1af-363f4f3fd4f3" providerId="ADAL" clId="{BBF2C48F-E127-4CEC-844B-5A385EE194D1}" dt="2023-01-03T18:22:19.916" v="18" actId="255"/>
            <ac:spMkLst>
              <pc:docMk/>
              <pc:sldMasterMk cId="3285263603" sldId="2147483660"/>
              <pc:sldLayoutMk cId="2342968510" sldId="2147483662"/>
              <ac:spMk id="2" creationId="{00000000-0000-0000-0000-000000000000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Application Layer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Network Layer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Link Layer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Transport Layer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 custLinFactNeighborY="-30980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800" dirty="0"/>
            <a:t>A) </a:t>
          </a:r>
        </a:p>
        <a:p>
          <a:r>
            <a:rPr lang="en-GB" sz="2800" dirty="0"/>
            <a:t>POP3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HTTPS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SMTP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800" dirty="0"/>
            <a:t>B)</a:t>
          </a:r>
        </a:p>
        <a:p>
          <a:r>
            <a:rPr lang="en-GB" sz="2800" dirty="0"/>
            <a:t> HTTP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Application Layer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Internet Layer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Link Layer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Transport Layer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000" dirty="0"/>
            <a:t>A) </a:t>
          </a:r>
        </a:p>
        <a:p>
          <a:r>
            <a:rPr lang="en-GB" sz="2000" dirty="0"/>
            <a:t>The client relies on the server to  much of the processing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0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0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000" dirty="0"/>
            <a:t>C) </a:t>
          </a:r>
        </a:p>
        <a:p>
          <a:r>
            <a:rPr lang="en-GB" sz="2000" dirty="0"/>
            <a:t>Applications are installed on the local machine. 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0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0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000" dirty="0"/>
            <a:t>D)</a:t>
          </a:r>
        </a:p>
        <a:p>
          <a:r>
            <a:rPr lang="en-GB" sz="2000" dirty="0"/>
            <a:t>Applications are installed on the server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0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0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000" dirty="0"/>
            <a:t>B)</a:t>
          </a:r>
        </a:p>
        <a:p>
          <a:r>
            <a:rPr lang="en-GB" sz="2000" dirty="0"/>
            <a:t> The client is essentially a terminal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0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0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200" dirty="0"/>
            <a:t>A) </a:t>
          </a:r>
        </a:p>
        <a:p>
          <a:r>
            <a:rPr lang="en-GB" sz="3200" dirty="0"/>
            <a:t>64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30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 dirty="0"/>
            <a:t>62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32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200" dirty="0"/>
            <a:t>A) </a:t>
          </a:r>
        </a:p>
        <a:p>
          <a:r>
            <a:rPr lang="en-GB" sz="3200" dirty="0"/>
            <a:t>192.168.1.0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32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32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200" dirty="0"/>
            <a:t>C) </a:t>
          </a:r>
        </a:p>
        <a:p>
          <a:r>
            <a:rPr lang="en-GB" sz="3200" dirty="0"/>
            <a:t>192.168.1.255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32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32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200" dirty="0"/>
            <a:t>D)</a:t>
          </a:r>
        </a:p>
        <a:p>
          <a:r>
            <a:rPr lang="en-GB" sz="3200"/>
            <a:t>192.168.1.3</a:t>
          </a:r>
          <a:endParaRPr lang="en-GB" sz="3200" dirty="0"/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32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32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192.168.2.3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32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32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Application Layer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Internet Layer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Link Layer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Transport Layer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Application Layer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Internet Layer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Link Layer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Transport Layer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25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110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443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80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25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110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443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80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200" dirty="0"/>
            <a:t>25 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110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443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3200" dirty="0"/>
            <a:t>B)</a:t>
          </a:r>
        </a:p>
        <a:p>
          <a:r>
            <a:rPr lang="en-GB" sz="3200" dirty="0"/>
            <a:t> 80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000" dirty="0"/>
            <a:t>A) </a:t>
          </a:r>
        </a:p>
        <a:p>
          <a:r>
            <a:rPr lang="en-GB" sz="2000" dirty="0"/>
            <a:t>Transport, Application, Network, Data link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0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0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000" dirty="0"/>
            <a:t>C) </a:t>
          </a:r>
        </a:p>
        <a:p>
          <a:r>
            <a:rPr lang="en-GB" sz="2000" dirty="0"/>
            <a:t>Application, Transport, Network, Data link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0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0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000" dirty="0"/>
            <a:t>D)</a:t>
          </a:r>
        </a:p>
        <a:p>
          <a:r>
            <a:rPr lang="en-GB" sz="2000" dirty="0"/>
            <a:t>Data link, Application, Transport, Network 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0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0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000" dirty="0"/>
            <a:t>B)</a:t>
          </a:r>
        </a:p>
        <a:p>
          <a:r>
            <a:rPr lang="en-GB" sz="2000" dirty="0"/>
            <a:t> Application, Network, Transport, Data link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0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0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800" dirty="0"/>
            <a:t>A) </a:t>
          </a:r>
        </a:p>
        <a:p>
          <a:r>
            <a:rPr lang="en-GB" sz="2800" dirty="0"/>
            <a:t>SSH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Telnet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SMTP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800" dirty="0"/>
            <a:t>B)</a:t>
          </a:r>
        </a:p>
        <a:p>
          <a:r>
            <a:rPr lang="en-GB" sz="2800" dirty="0"/>
            <a:t> FTP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866EB3D-82E5-47F1-B6D1-3D9E2E395469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111E9026-A04F-4D48-9405-B4BD31CF9881}">
      <dgm:prSet phldrT="[Text]" custT="1"/>
      <dgm:spPr/>
      <dgm:t>
        <a:bodyPr/>
        <a:lstStyle/>
        <a:p>
          <a:r>
            <a:rPr lang="en-GB" sz="2800" dirty="0"/>
            <a:t>A) </a:t>
          </a:r>
        </a:p>
        <a:p>
          <a:r>
            <a:rPr lang="en-GB" sz="2800" dirty="0"/>
            <a:t>POP3</a:t>
          </a:r>
        </a:p>
      </dgm:t>
    </dgm:pt>
    <dgm:pt modelId="{DA7780F9-6C33-4D7A-95F6-5FED2C649E4A}" type="parTrans" cxnId="{9DFF6725-2D60-45CA-8935-0B5CD3F746D5}">
      <dgm:prSet/>
      <dgm:spPr/>
      <dgm:t>
        <a:bodyPr/>
        <a:lstStyle/>
        <a:p>
          <a:endParaRPr lang="en-GB" sz="2800"/>
        </a:p>
      </dgm:t>
    </dgm:pt>
    <dgm:pt modelId="{BDF31051-A9A6-42B5-9C53-8D3C686489CC}" type="sibTrans" cxnId="{9DFF6725-2D60-45CA-8935-0B5CD3F746D5}">
      <dgm:prSet/>
      <dgm:spPr/>
      <dgm:t>
        <a:bodyPr/>
        <a:lstStyle/>
        <a:p>
          <a:endParaRPr lang="en-GB" sz="2800"/>
        </a:p>
      </dgm:t>
    </dgm:pt>
    <dgm:pt modelId="{137292BA-440D-4A10-91B7-6F38BBCF72CF}">
      <dgm:prSet phldrT="[Text]" custT="1"/>
      <dgm:spPr/>
      <dgm:t>
        <a:bodyPr/>
        <a:lstStyle/>
        <a:p>
          <a:r>
            <a:rPr lang="en-GB" sz="2800" dirty="0"/>
            <a:t>C) </a:t>
          </a:r>
        </a:p>
        <a:p>
          <a:r>
            <a:rPr lang="en-GB" sz="2800" dirty="0"/>
            <a:t>FTP</a:t>
          </a:r>
        </a:p>
      </dgm:t>
    </dgm:pt>
    <dgm:pt modelId="{23F63FFB-B896-4834-A4CB-6C2D32381A1C}" type="parTrans" cxnId="{0012F157-4201-4CA5-845D-1A2711F0C1C1}">
      <dgm:prSet/>
      <dgm:spPr/>
      <dgm:t>
        <a:bodyPr/>
        <a:lstStyle/>
        <a:p>
          <a:endParaRPr lang="en-GB" sz="2800"/>
        </a:p>
      </dgm:t>
    </dgm:pt>
    <dgm:pt modelId="{13B2B229-DCE5-4BB5-AE58-8B9B066C06D6}" type="sibTrans" cxnId="{0012F157-4201-4CA5-845D-1A2711F0C1C1}">
      <dgm:prSet/>
      <dgm:spPr/>
      <dgm:t>
        <a:bodyPr/>
        <a:lstStyle/>
        <a:p>
          <a:endParaRPr lang="en-GB" sz="2800"/>
        </a:p>
      </dgm:t>
    </dgm:pt>
    <dgm:pt modelId="{1D9D583D-60F2-416A-BAE6-4AB0752B00EC}">
      <dgm:prSet phldrT="[Text]" custT="1"/>
      <dgm:spPr/>
      <dgm:t>
        <a:bodyPr/>
        <a:lstStyle/>
        <a:p>
          <a:r>
            <a:rPr lang="en-GB" sz="2800" dirty="0"/>
            <a:t>D)</a:t>
          </a:r>
        </a:p>
        <a:p>
          <a:r>
            <a:rPr lang="en-GB" sz="2800" dirty="0"/>
            <a:t>SMTP</a:t>
          </a:r>
        </a:p>
      </dgm:t>
    </dgm:pt>
    <dgm:pt modelId="{01BBDC02-21CA-4CCE-9C7F-BDDDD6E7F39E}" type="parTrans" cxnId="{240179F3-D827-4F4D-91EF-8D9C5E34B74B}">
      <dgm:prSet/>
      <dgm:spPr/>
      <dgm:t>
        <a:bodyPr/>
        <a:lstStyle/>
        <a:p>
          <a:endParaRPr lang="en-GB" sz="2800"/>
        </a:p>
      </dgm:t>
    </dgm:pt>
    <dgm:pt modelId="{97B1E6DF-D617-4F81-8A60-5E422421591B}" type="sibTrans" cxnId="{240179F3-D827-4F4D-91EF-8D9C5E34B74B}">
      <dgm:prSet/>
      <dgm:spPr/>
      <dgm:t>
        <a:bodyPr/>
        <a:lstStyle/>
        <a:p>
          <a:endParaRPr lang="en-GB" sz="2800"/>
        </a:p>
      </dgm:t>
    </dgm:pt>
    <dgm:pt modelId="{DDD2737C-5550-43CF-89CA-B0AFEDFDFD93}">
      <dgm:prSet phldrT="[Text]" custT="1"/>
      <dgm:spPr/>
      <dgm:t>
        <a:bodyPr/>
        <a:lstStyle/>
        <a:p>
          <a:r>
            <a:rPr lang="en-GB" sz="2800" dirty="0"/>
            <a:t>B)</a:t>
          </a:r>
        </a:p>
        <a:p>
          <a:r>
            <a:rPr lang="en-GB" sz="2800" dirty="0"/>
            <a:t> IMAP</a:t>
          </a:r>
        </a:p>
      </dgm:t>
    </dgm:pt>
    <dgm:pt modelId="{E0453985-D693-4C6F-AE66-670E0B7852A6}" type="parTrans" cxnId="{DCBAC451-7692-4ED7-B952-7279CA6AACD2}">
      <dgm:prSet/>
      <dgm:spPr/>
      <dgm:t>
        <a:bodyPr/>
        <a:lstStyle/>
        <a:p>
          <a:endParaRPr lang="en-GB" sz="2800"/>
        </a:p>
      </dgm:t>
    </dgm:pt>
    <dgm:pt modelId="{CCD0C3DB-4919-4529-8646-10B95FB6A175}" type="sibTrans" cxnId="{DCBAC451-7692-4ED7-B952-7279CA6AACD2}">
      <dgm:prSet/>
      <dgm:spPr/>
      <dgm:t>
        <a:bodyPr/>
        <a:lstStyle/>
        <a:p>
          <a:endParaRPr lang="en-GB" sz="2800"/>
        </a:p>
      </dgm:t>
    </dgm:pt>
    <dgm:pt modelId="{D213CEAA-7F8D-4904-A38C-8E3632F38D91}" type="pres">
      <dgm:prSet presAssocID="{1866EB3D-82E5-47F1-B6D1-3D9E2E395469}" presName="diagram" presStyleCnt="0">
        <dgm:presLayoutVars>
          <dgm:dir/>
          <dgm:resizeHandles val="exact"/>
        </dgm:presLayoutVars>
      </dgm:prSet>
      <dgm:spPr/>
    </dgm:pt>
    <dgm:pt modelId="{DF326C43-346B-4F2E-BF44-83745513B869}" type="pres">
      <dgm:prSet presAssocID="{111E9026-A04F-4D48-9405-B4BD31CF9881}" presName="node" presStyleLbl="node1" presStyleIdx="0" presStyleCnt="4">
        <dgm:presLayoutVars>
          <dgm:bulletEnabled val="1"/>
        </dgm:presLayoutVars>
      </dgm:prSet>
      <dgm:spPr/>
    </dgm:pt>
    <dgm:pt modelId="{7000416D-8B0D-4ED6-AE76-094863585682}" type="pres">
      <dgm:prSet presAssocID="{BDF31051-A9A6-42B5-9C53-8D3C686489CC}" presName="sibTrans" presStyleCnt="0"/>
      <dgm:spPr/>
    </dgm:pt>
    <dgm:pt modelId="{F6853794-1DF1-42C0-92E9-A3E7FDCD3564}" type="pres">
      <dgm:prSet presAssocID="{DDD2737C-5550-43CF-89CA-B0AFEDFDFD93}" presName="node" presStyleLbl="node1" presStyleIdx="1" presStyleCnt="4">
        <dgm:presLayoutVars>
          <dgm:bulletEnabled val="1"/>
        </dgm:presLayoutVars>
      </dgm:prSet>
      <dgm:spPr/>
    </dgm:pt>
    <dgm:pt modelId="{964F77D2-3AC8-41B7-A8BE-0F877F23F55B}" type="pres">
      <dgm:prSet presAssocID="{CCD0C3DB-4919-4529-8646-10B95FB6A175}" presName="sibTrans" presStyleCnt="0"/>
      <dgm:spPr/>
    </dgm:pt>
    <dgm:pt modelId="{15C6CD89-05B8-4A20-B431-872B54F1D1F5}" type="pres">
      <dgm:prSet presAssocID="{137292BA-440D-4A10-91B7-6F38BBCF72CF}" presName="node" presStyleLbl="node1" presStyleIdx="2" presStyleCnt="4">
        <dgm:presLayoutVars>
          <dgm:bulletEnabled val="1"/>
        </dgm:presLayoutVars>
      </dgm:prSet>
      <dgm:spPr/>
    </dgm:pt>
    <dgm:pt modelId="{0C13CE98-F2D2-4BFF-BCB6-A2F21C6A348F}" type="pres">
      <dgm:prSet presAssocID="{13B2B229-DCE5-4BB5-AE58-8B9B066C06D6}" presName="sibTrans" presStyleCnt="0"/>
      <dgm:spPr/>
    </dgm:pt>
    <dgm:pt modelId="{BB1AC0AA-143E-4C69-8C52-4816C1E65646}" type="pres">
      <dgm:prSet presAssocID="{1D9D583D-60F2-416A-BAE6-4AB0752B00EC}" presName="node" presStyleLbl="node1" presStyleIdx="3" presStyleCnt="4">
        <dgm:presLayoutVars>
          <dgm:bulletEnabled val="1"/>
        </dgm:presLayoutVars>
      </dgm:prSet>
      <dgm:spPr/>
    </dgm:pt>
  </dgm:ptLst>
  <dgm:cxnLst>
    <dgm:cxn modelId="{A36DF418-F689-4751-955D-25439568E681}" type="presOf" srcId="{111E9026-A04F-4D48-9405-B4BD31CF9881}" destId="{DF326C43-346B-4F2E-BF44-83745513B869}" srcOrd="0" destOrd="0" presId="urn:microsoft.com/office/officeart/2005/8/layout/default"/>
    <dgm:cxn modelId="{9DFF6725-2D60-45CA-8935-0B5CD3F746D5}" srcId="{1866EB3D-82E5-47F1-B6D1-3D9E2E395469}" destId="{111E9026-A04F-4D48-9405-B4BD31CF9881}" srcOrd="0" destOrd="0" parTransId="{DA7780F9-6C33-4D7A-95F6-5FED2C649E4A}" sibTransId="{BDF31051-A9A6-42B5-9C53-8D3C686489CC}"/>
    <dgm:cxn modelId="{25E7A82F-EE12-404E-8E49-D9045F38FDF0}" type="presOf" srcId="{1866EB3D-82E5-47F1-B6D1-3D9E2E395469}" destId="{D213CEAA-7F8D-4904-A38C-8E3632F38D91}" srcOrd="0" destOrd="0" presId="urn:microsoft.com/office/officeart/2005/8/layout/default"/>
    <dgm:cxn modelId="{DCBAC451-7692-4ED7-B952-7279CA6AACD2}" srcId="{1866EB3D-82E5-47F1-B6D1-3D9E2E395469}" destId="{DDD2737C-5550-43CF-89CA-B0AFEDFDFD93}" srcOrd="1" destOrd="0" parTransId="{E0453985-D693-4C6F-AE66-670E0B7852A6}" sibTransId="{CCD0C3DB-4919-4529-8646-10B95FB6A175}"/>
    <dgm:cxn modelId="{E34F5157-AC54-4BEB-9529-DD392D5AF746}" type="presOf" srcId="{137292BA-440D-4A10-91B7-6F38BBCF72CF}" destId="{15C6CD89-05B8-4A20-B431-872B54F1D1F5}" srcOrd="0" destOrd="0" presId="urn:microsoft.com/office/officeart/2005/8/layout/default"/>
    <dgm:cxn modelId="{0012F157-4201-4CA5-845D-1A2711F0C1C1}" srcId="{1866EB3D-82E5-47F1-B6D1-3D9E2E395469}" destId="{137292BA-440D-4A10-91B7-6F38BBCF72CF}" srcOrd="2" destOrd="0" parTransId="{23F63FFB-B896-4834-A4CB-6C2D32381A1C}" sibTransId="{13B2B229-DCE5-4BB5-AE58-8B9B066C06D6}"/>
    <dgm:cxn modelId="{A0CF5FA0-4BE3-45E9-A804-A3347368D8E0}" type="presOf" srcId="{1D9D583D-60F2-416A-BAE6-4AB0752B00EC}" destId="{BB1AC0AA-143E-4C69-8C52-4816C1E65646}" srcOrd="0" destOrd="0" presId="urn:microsoft.com/office/officeart/2005/8/layout/default"/>
    <dgm:cxn modelId="{33DFC8DB-3F98-4EC4-BD68-62C28A5116F4}" type="presOf" srcId="{DDD2737C-5550-43CF-89CA-B0AFEDFDFD93}" destId="{F6853794-1DF1-42C0-92E9-A3E7FDCD3564}" srcOrd="0" destOrd="0" presId="urn:microsoft.com/office/officeart/2005/8/layout/default"/>
    <dgm:cxn modelId="{240179F3-D827-4F4D-91EF-8D9C5E34B74B}" srcId="{1866EB3D-82E5-47F1-B6D1-3D9E2E395469}" destId="{1D9D583D-60F2-416A-BAE6-4AB0752B00EC}" srcOrd="3" destOrd="0" parTransId="{01BBDC02-21CA-4CCE-9C7F-BDDDD6E7F39E}" sibTransId="{97B1E6DF-D617-4F81-8A60-5E422421591B}"/>
    <dgm:cxn modelId="{9B7F10EC-6101-4098-AA32-69724B311410}" type="presParOf" srcId="{D213CEAA-7F8D-4904-A38C-8E3632F38D91}" destId="{DF326C43-346B-4F2E-BF44-83745513B869}" srcOrd="0" destOrd="0" presId="urn:microsoft.com/office/officeart/2005/8/layout/default"/>
    <dgm:cxn modelId="{25BD898E-D163-449E-B579-80D8FE9EB1A9}" type="presParOf" srcId="{D213CEAA-7F8D-4904-A38C-8E3632F38D91}" destId="{7000416D-8B0D-4ED6-AE76-094863585682}" srcOrd="1" destOrd="0" presId="urn:microsoft.com/office/officeart/2005/8/layout/default"/>
    <dgm:cxn modelId="{B7103DC5-2741-4815-BEAE-A954F4189632}" type="presParOf" srcId="{D213CEAA-7F8D-4904-A38C-8E3632F38D91}" destId="{F6853794-1DF1-42C0-92E9-A3E7FDCD3564}" srcOrd="2" destOrd="0" presId="urn:microsoft.com/office/officeart/2005/8/layout/default"/>
    <dgm:cxn modelId="{DB68A74B-9CFC-4AD0-94C8-92A3CE2C9987}" type="presParOf" srcId="{D213CEAA-7F8D-4904-A38C-8E3632F38D91}" destId="{964F77D2-3AC8-41B7-A8BE-0F877F23F55B}" srcOrd="3" destOrd="0" presId="urn:microsoft.com/office/officeart/2005/8/layout/default"/>
    <dgm:cxn modelId="{36094323-F13C-43F7-8589-FE77DB572E8A}" type="presParOf" srcId="{D213CEAA-7F8D-4904-A38C-8E3632F38D91}" destId="{15C6CD89-05B8-4A20-B431-872B54F1D1F5}" srcOrd="4" destOrd="0" presId="urn:microsoft.com/office/officeart/2005/8/layout/default"/>
    <dgm:cxn modelId="{242329D5-E9F6-4B43-BC7B-66A6B4871F77}" type="presParOf" srcId="{D213CEAA-7F8D-4904-A38C-8E3632F38D91}" destId="{0C13CE98-F2D2-4BFF-BCB6-A2F21C6A348F}" srcOrd="5" destOrd="0" presId="urn:microsoft.com/office/officeart/2005/8/layout/default"/>
    <dgm:cxn modelId="{0071B61B-C188-4DE8-85EC-AD9C15DA5291}" type="presParOf" srcId="{D213CEAA-7F8D-4904-A38C-8E3632F38D91}" destId="{BB1AC0AA-143E-4C69-8C52-4816C1E6564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0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Application Layer</a:t>
          </a:r>
        </a:p>
      </dsp:txBody>
      <dsp:txXfrm>
        <a:off x="1748064" y="0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Transport Layer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Network Layer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Link Layer </a:t>
          </a:r>
        </a:p>
      </dsp:txBody>
      <dsp:txXfrm>
        <a:off x="5424930" y="2342799"/>
        <a:ext cx="3342605" cy="20055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POP3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HTTP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HTTPS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SMTP</a:t>
          </a:r>
        </a:p>
      </dsp:txBody>
      <dsp:txXfrm>
        <a:off x="5424930" y="2342799"/>
        <a:ext cx="3342605" cy="200556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Application Layer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Transport Layer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Internet Layer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Link Layer </a:t>
          </a:r>
        </a:p>
      </dsp:txBody>
      <dsp:txXfrm>
        <a:off x="5424930" y="2342799"/>
        <a:ext cx="3342605" cy="200556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The client relies on the server to  much of the processing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 The client is essentially a terminal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Applications are installed on the local machine. 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Applications are installed on the server</a:t>
          </a:r>
        </a:p>
      </dsp:txBody>
      <dsp:txXfrm>
        <a:off x="5424930" y="2342799"/>
        <a:ext cx="3342605" cy="200556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64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32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30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62</a:t>
          </a:r>
        </a:p>
      </dsp:txBody>
      <dsp:txXfrm>
        <a:off x="5424930" y="2342799"/>
        <a:ext cx="3342605" cy="200556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192.168.1.0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192.168.2.3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C) 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192.168.1.255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D)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/>
            <a:t>192.168.1.3</a:t>
          </a:r>
          <a:endParaRPr lang="en-GB" sz="3200" kern="1200" dirty="0"/>
        </a:p>
      </dsp:txBody>
      <dsp:txXfrm>
        <a:off x="5424930" y="2342799"/>
        <a:ext cx="3342605" cy="20055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Application Layer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Transport Layer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Internet Layer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Link Layer </a:t>
          </a:r>
        </a:p>
      </dsp:txBody>
      <dsp:txXfrm>
        <a:off x="5424930" y="2342799"/>
        <a:ext cx="3342605" cy="200556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Application Layer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Transport Layer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Internet Layer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Link Layer </a:t>
          </a:r>
        </a:p>
      </dsp:txBody>
      <dsp:txXfrm>
        <a:off x="5424930" y="2342799"/>
        <a:ext cx="3342605" cy="20055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25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80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110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443</a:t>
          </a:r>
        </a:p>
      </dsp:txBody>
      <dsp:txXfrm>
        <a:off x="5424930" y="2342799"/>
        <a:ext cx="3342605" cy="20055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25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80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110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443</a:t>
          </a:r>
        </a:p>
      </dsp:txBody>
      <dsp:txXfrm>
        <a:off x="5424930" y="2342799"/>
        <a:ext cx="3342605" cy="20055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25 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B)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 80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110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443</a:t>
          </a:r>
        </a:p>
      </dsp:txBody>
      <dsp:txXfrm>
        <a:off x="5424930" y="2342799"/>
        <a:ext cx="3342605" cy="200556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Transport, Application, Network, Data link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B)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 Application, Network, Transport, Data link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C)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Application, Transport, Network, Data link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D)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Data link, Application, Transport, Network </a:t>
          </a:r>
        </a:p>
      </dsp:txBody>
      <dsp:txXfrm>
        <a:off x="5424930" y="2342799"/>
        <a:ext cx="3342605" cy="20055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SSH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FTP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Telnet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SMTP</a:t>
          </a:r>
        </a:p>
      </dsp:txBody>
      <dsp:txXfrm>
        <a:off x="5424930" y="2342799"/>
        <a:ext cx="3342605" cy="20055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326C43-346B-4F2E-BF44-83745513B869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A)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POP3</a:t>
          </a:r>
        </a:p>
      </dsp:txBody>
      <dsp:txXfrm>
        <a:off x="1748064" y="2975"/>
        <a:ext cx="3342605" cy="2005563"/>
      </dsp:txXfrm>
    </dsp:sp>
    <dsp:sp modelId="{F6853794-1DF1-42C0-92E9-A3E7FDCD3564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B)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 IMAP</a:t>
          </a:r>
        </a:p>
      </dsp:txBody>
      <dsp:txXfrm>
        <a:off x="5424930" y="2975"/>
        <a:ext cx="3342605" cy="2005563"/>
      </dsp:txXfrm>
    </dsp:sp>
    <dsp:sp modelId="{15C6CD89-05B8-4A20-B431-872B54F1D1F5}">
      <dsp:nvSpPr>
        <dsp:cNvPr id="0" name=""/>
        <dsp:cNvSpPr/>
      </dsp:nvSpPr>
      <dsp:spPr>
        <a:xfrm>
          <a:off x="1748064" y="2342799"/>
          <a:ext cx="3342605" cy="2005563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C) 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FTP</a:t>
          </a:r>
        </a:p>
      </dsp:txBody>
      <dsp:txXfrm>
        <a:off x="1748064" y="2342799"/>
        <a:ext cx="3342605" cy="2005563"/>
      </dsp:txXfrm>
    </dsp:sp>
    <dsp:sp modelId="{BB1AC0AA-143E-4C69-8C52-4816C1E65646}">
      <dsp:nvSpPr>
        <dsp:cNvPr id="0" name=""/>
        <dsp:cNvSpPr/>
      </dsp:nvSpPr>
      <dsp:spPr>
        <a:xfrm>
          <a:off x="5424930" y="2342799"/>
          <a:ext cx="3342605" cy="2005563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D)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SMTP</a:t>
          </a:r>
        </a:p>
      </dsp:txBody>
      <dsp:txXfrm>
        <a:off x="5424930" y="2342799"/>
        <a:ext cx="3342605" cy="2005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93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736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03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2968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173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999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944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03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535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04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92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4F55F217-FFE4-3B38-502B-9BACEEEDD688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524C9E-A2E6-818C-F865-7F0601235C4B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90F144-D28D-0C21-DB03-776673D812A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086504-5624-789C-A635-BB033AA3DBB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263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q-network-14.ppt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C0AF21-F233-421F-B1DD-86AD2DB14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5554"/>
            <a:ext cx="12192000" cy="50877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DE87571-6DAA-4709-A44F-FD6BB608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Diagnostic Questions: 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9607A-D300-4161-8524-1BC0E53EE4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1400" y="3899060"/>
            <a:ext cx="3962400" cy="173270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000" dirty="0">
                <a:hlinkClick r:id="rId3"/>
              </a:rPr>
              <a:t>dq-network-14.pptx</a:t>
            </a:r>
            <a:endParaRPr lang="en-GB" sz="20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462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protocol is used for receiving emails on a web server?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155538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2983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protocol is used for online banking via a web browser?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75174" y="15319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5799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layer of the TCP/IP network adds the MAC address?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86897" y="125333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87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statement refers to a thick client set up?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15084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63532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many hosts are on the network 192.168.1.22/26?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481390" y="141470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108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36" y="-297657"/>
            <a:ext cx="9384323" cy="1325563"/>
          </a:xfrm>
        </p:spPr>
        <p:txBody>
          <a:bodyPr>
            <a:normAutofit/>
          </a:bodyPr>
          <a:lstStyle/>
          <a:p>
            <a:r>
              <a:rPr lang="en-GB" sz="2000" dirty="0"/>
              <a:t>A network has the following IP address 192.168.1.0 with a subnet mask of 255.255.255.0. Which of the following is a valid host on that network?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04836" y="144987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7733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644AE-6E07-4FD8-B9FC-49DAD932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 by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7159A5-BBC1-47B3-ACCB-D354696F92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GB" dirty="0"/>
              <a:t>D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405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layer of the TCP/IP network splits the data into packets?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7358423"/>
              </p:ext>
            </p:extLst>
          </p:nvPr>
        </p:nvGraphicFramePr>
        <p:xfrm>
          <a:off x="469666" y="134436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237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layer of the TCP/IP network adds the IP addresses?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610343" y="148504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077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262" y="306510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Which layer of the TCP/IP network model would web browsers be associated with?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147332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0776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port is typically associated with HTTP?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51728" y="15319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8346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port is typically associated with HTTPS?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63451" y="166089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5167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port is typically associated with SMTP?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481390" y="1578829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89917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the correct order for the TCP/IP stack?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16559" y="1672614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7122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DB0A9-EFE9-493E-825C-FAB9269EF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Which protocol is used for secure remote login?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B069E90-A34B-49C8-B407-E7259ECD4383}"/>
              </a:ext>
            </a:extLst>
          </p:cNvPr>
          <p:cNvGraphicFramePr>
            <a:graphicFrameLocks/>
          </p:cNvGraphicFramePr>
          <p:nvPr/>
        </p:nvGraphicFramePr>
        <p:xfrm>
          <a:off x="551728" y="1684337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019351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2112</TotalTime>
  <Words>449</Words>
  <Application>Microsoft Office PowerPoint</Application>
  <PresentationFormat>Widescreen</PresentationFormat>
  <Paragraphs>143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Diagnostic Questions: Network</vt:lpstr>
      <vt:lpstr>Which layer of the TCP/IP network splits the data into packets?</vt:lpstr>
      <vt:lpstr>Which layer of the TCP/IP network adds the IP addresses?</vt:lpstr>
      <vt:lpstr>Which layer of the TCP/IP network model would web browsers be associated with?</vt:lpstr>
      <vt:lpstr>Which port is typically associated with HTTP?</vt:lpstr>
      <vt:lpstr>Which port is typically associated with HTTPS?</vt:lpstr>
      <vt:lpstr>Which port is typically associated with SMTP?</vt:lpstr>
      <vt:lpstr>What is the correct order for the TCP/IP stack?</vt:lpstr>
      <vt:lpstr>Which protocol is used for secure remote login?</vt:lpstr>
      <vt:lpstr>Which protocol is used for receiving emails on a web server?</vt:lpstr>
      <vt:lpstr>Which protocol is used for online banking via a web browser?</vt:lpstr>
      <vt:lpstr>Which layer of the TCP/IP network adds the MAC address?</vt:lpstr>
      <vt:lpstr>Which statement refers to a thick client set up?</vt:lpstr>
      <vt:lpstr>How many hosts are on the network 192.168.1.22/26?</vt:lpstr>
      <vt:lpstr>A network has the following IP address 192.168.1.0 with a subnet mask of 255.255.255.0. Which of the following is a valid host on that network?</vt:lpstr>
      <vt:lpstr>Answers by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returned when the following from the functional programming command head[1,2,3,4,5]</dc:title>
  <dc:creator>William Grey</dc:creator>
  <cp:lastModifiedBy>Chezka Mae Madrona</cp:lastModifiedBy>
  <cp:revision>2</cp:revision>
  <dcterms:created xsi:type="dcterms:W3CDTF">2019-03-29T09:08:03Z</dcterms:created>
  <dcterms:modified xsi:type="dcterms:W3CDTF">2025-03-26T14:12:16Z</dcterms:modified>
</cp:coreProperties>
</file>